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354" r:id="rId3"/>
    <p:sldId id="263" r:id="rId4"/>
    <p:sldId id="264" r:id="rId5"/>
    <p:sldId id="327" r:id="rId6"/>
    <p:sldId id="265" r:id="rId7"/>
    <p:sldId id="323" r:id="rId8"/>
    <p:sldId id="326" r:id="rId9"/>
    <p:sldId id="329" r:id="rId10"/>
    <p:sldId id="355" r:id="rId11"/>
    <p:sldId id="379" r:id="rId12"/>
    <p:sldId id="376" r:id="rId13"/>
    <p:sldId id="332" r:id="rId14"/>
    <p:sldId id="333" r:id="rId15"/>
    <p:sldId id="360" r:id="rId16"/>
    <p:sldId id="356" r:id="rId17"/>
    <p:sldId id="336" r:id="rId18"/>
    <p:sldId id="362" r:id="rId19"/>
    <p:sldId id="371" r:id="rId20"/>
    <p:sldId id="372" r:id="rId21"/>
    <p:sldId id="363" r:id="rId22"/>
    <p:sldId id="358" r:id="rId23"/>
    <p:sldId id="364" r:id="rId24"/>
    <p:sldId id="366" r:id="rId25"/>
    <p:sldId id="367" r:id="rId26"/>
    <p:sldId id="373" r:id="rId27"/>
    <p:sldId id="36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0B0"/>
    <a:srgbClr val="FFFF99"/>
    <a:srgbClr val="F1E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9" autoAdjust="0"/>
    <p:restoredTop sz="94660"/>
  </p:normalViewPr>
  <p:slideViewPr>
    <p:cSldViewPr snapToGrid="0">
      <p:cViewPr>
        <p:scale>
          <a:sx n="95" d="100"/>
          <a:sy n="95" d="100"/>
        </p:scale>
        <p:origin x="-8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90A44-F9B2-4E9F-A058-19D8F2C7B079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AFD22-7238-4C8D-8DAB-5504DE335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8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0" name="Google Shape;1790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a1242414e1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a1242414e1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EC28B1-3B57-421E-B8A2-60409388D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973559F-534B-4101-AB94-9AEF18249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DCDFA1-7706-45E4-881B-17AE46888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087D-8CAA-434A-A28E-F2084439BF8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EE28A0-1FE3-454E-A968-7648BD91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EFD17B-C982-422A-B435-0D987B8F1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02D0A-A6CA-42D3-B62E-C1DE1E5AB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3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CA604F-2FA1-425E-B2D1-30179234D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99B7F45-4FB5-4918-BBCD-901FDED61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AF7CAB-4340-4BB3-A6C9-1E456DCB9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087D-8CAA-434A-A28E-F2084439BF8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EECE9D-8475-475C-9352-043C39AAD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ACF4F7-00EF-4636-8643-BC8C1F099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02D0A-A6CA-42D3-B62E-C1DE1E5AB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4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8A827E3-3574-4CEA-84C6-56E7EFD906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1D7B463-5C8F-42DC-9927-2C4F5969C1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F8CF74-042A-4C56-871E-92C06628A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087D-8CAA-434A-A28E-F2084439BF8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4109D9-A555-429B-A16C-E5C46CAAA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5E7C8F-CDA3-4593-B07C-7B25EFE95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02D0A-A6CA-42D3-B62E-C1DE1E5AB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48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5273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253" name="Google Shape;253;p3"/>
          <p:cNvSpPr/>
          <p:nvPr/>
        </p:nvSpPr>
        <p:spPr>
          <a:xfrm rot="-10548207">
            <a:off x="-1724279" y="-1467202"/>
            <a:ext cx="6575981" cy="3204220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78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531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4140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6"/>
          <p:cNvSpPr/>
          <p:nvPr/>
        </p:nvSpPr>
        <p:spPr>
          <a:xfrm>
            <a:off x="2834733" y="5198367"/>
            <a:ext cx="6522528" cy="1659635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83" name="Google Shape;283;p6"/>
          <p:cNvSpPr/>
          <p:nvPr/>
        </p:nvSpPr>
        <p:spPr>
          <a:xfrm>
            <a:off x="-2103499" y="1195594"/>
            <a:ext cx="5112172" cy="1175101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69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84" name="Google Shape;284;p6"/>
          <p:cNvSpPr/>
          <p:nvPr/>
        </p:nvSpPr>
        <p:spPr>
          <a:xfrm>
            <a:off x="7821396" y="111234"/>
            <a:ext cx="4426056" cy="958308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69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23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6153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"/>
          <p:cNvSpPr/>
          <p:nvPr/>
        </p:nvSpPr>
        <p:spPr>
          <a:xfrm>
            <a:off x="-2461909" y="3216130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98" name="Google Shape;298;p8"/>
          <p:cNvSpPr/>
          <p:nvPr/>
        </p:nvSpPr>
        <p:spPr>
          <a:xfrm>
            <a:off x="9298291" y="-317837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99" name="Google Shape;299;p8"/>
          <p:cNvSpPr/>
          <p:nvPr/>
        </p:nvSpPr>
        <p:spPr>
          <a:xfrm>
            <a:off x="-94033" y="4188029"/>
            <a:ext cx="4435896" cy="678868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00" name="Google Shape;300;p8"/>
          <p:cNvSpPr/>
          <p:nvPr/>
        </p:nvSpPr>
        <p:spPr>
          <a:xfrm>
            <a:off x="5928032" y="4241734"/>
            <a:ext cx="6263987" cy="1069401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01" name="Google Shape;301;p8"/>
          <p:cNvSpPr/>
          <p:nvPr/>
        </p:nvSpPr>
        <p:spPr>
          <a:xfrm>
            <a:off x="-94033" y="4628444"/>
            <a:ext cx="10998007" cy="1541984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02" name="Google Shape;302;p8"/>
          <p:cNvSpPr/>
          <p:nvPr/>
        </p:nvSpPr>
        <p:spPr>
          <a:xfrm>
            <a:off x="-94033" y="5018775"/>
            <a:ext cx="10998007" cy="678856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03" name="Google Shape;303;p8"/>
          <p:cNvSpPr/>
          <p:nvPr/>
        </p:nvSpPr>
        <p:spPr>
          <a:xfrm>
            <a:off x="5552813" y="4652676"/>
            <a:ext cx="6710484" cy="625859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04" name="Google Shape;304;p8"/>
          <p:cNvSpPr/>
          <p:nvPr/>
        </p:nvSpPr>
        <p:spPr>
          <a:xfrm>
            <a:off x="-94033" y="5226231"/>
            <a:ext cx="12357300" cy="1631592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05" name="Google Shape;305;p8"/>
          <p:cNvSpPr/>
          <p:nvPr/>
        </p:nvSpPr>
        <p:spPr>
          <a:xfrm>
            <a:off x="-94033" y="5313745"/>
            <a:ext cx="12357300" cy="522304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06" name="Google Shape;306;p8"/>
          <p:cNvSpPr/>
          <p:nvPr/>
        </p:nvSpPr>
        <p:spPr>
          <a:xfrm>
            <a:off x="-94033" y="5395857"/>
            <a:ext cx="12357300" cy="1461964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07" name="Google Shape;307;p8"/>
          <p:cNvSpPr/>
          <p:nvPr/>
        </p:nvSpPr>
        <p:spPr>
          <a:xfrm>
            <a:off x="-94033" y="5540727"/>
            <a:ext cx="12357300" cy="1317093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08" name="Google Shape;308;p8"/>
          <p:cNvSpPr txBox="1">
            <a:spLocks noGrp="1"/>
          </p:cNvSpPr>
          <p:nvPr>
            <p:ph type="title"/>
          </p:nvPr>
        </p:nvSpPr>
        <p:spPr>
          <a:xfrm>
            <a:off x="1087000" y="1869033"/>
            <a:ext cx="10018000" cy="14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09" name="Google Shape;309;p8"/>
          <p:cNvSpPr txBox="1">
            <a:spLocks noGrp="1"/>
          </p:cNvSpPr>
          <p:nvPr>
            <p:ph type="subTitle" idx="1"/>
          </p:nvPr>
        </p:nvSpPr>
        <p:spPr>
          <a:xfrm>
            <a:off x="3069700" y="3350733"/>
            <a:ext cx="5910800" cy="11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6850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9"/>
          <p:cNvGrpSpPr/>
          <p:nvPr/>
        </p:nvGrpSpPr>
        <p:grpSpPr>
          <a:xfrm>
            <a:off x="367" y="4156606"/>
            <a:ext cx="12223208" cy="2720188"/>
            <a:chOff x="271" y="2964551"/>
            <a:chExt cx="9167406" cy="2193229"/>
          </a:xfrm>
        </p:grpSpPr>
        <p:sp>
          <p:nvSpPr>
            <p:cNvPr id="312" name="Google Shape;312;p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</p:grpSp>
      <p:sp>
        <p:nvSpPr>
          <p:cNvPr id="316" name="Google Shape;316;p9"/>
          <p:cNvSpPr/>
          <p:nvPr/>
        </p:nvSpPr>
        <p:spPr>
          <a:xfrm>
            <a:off x="-47168" y="720000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17" name="Google Shape;317;p9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18" name="Google Shape;318;p9"/>
          <p:cNvSpPr/>
          <p:nvPr/>
        </p:nvSpPr>
        <p:spPr>
          <a:xfrm>
            <a:off x="8156693" y="4444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19" name="Google Shape;319;p9"/>
          <p:cNvSpPr/>
          <p:nvPr/>
        </p:nvSpPr>
        <p:spPr>
          <a:xfrm>
            <a:off x="7539967" y="6089568"/>
            <a:ext cx="4683636" cy="78723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20" name="Google Shape;320;p9"/>
          <p:cNvSpPr txBox="1">
            <a:spLocks noGrp="1"/>
          </p:cNvSpPr>
          <p:nvPr>
            <p:ph type="title"/>
          </p:nvPr>
        </p:nvSpPr>
        <p:spPr>
          <a:xfrm>
            <a:off x="2336600" y="548895"/>
            <a:ext cx="7518800" cy="8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21" name="Google Shape;321;p9"/>
          <p:cNvSpPr txBox="1">
            <a:spLocks noGrp="1"/>
          </p:cNvSpPr>
          <p:nvPr>
            <p:ph type="subTitle" idx="1"/>
          </p:nvPr>
        </p:nvSpPr>
        <p:spPr>
          <a:xfrm>
            <a:off x="2182267" y="2901833"/>
            <a:ext cx="4435200" cy="23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837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C7F299-3C07-4F00-810C-8B76A0662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2DB9F9-33E3-42ED-9DA8-3492D5C56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380EB9B-1933-4299-AD55-692E97367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087D-8CAA-434A-A28E-F2084439BF8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CA7FAC-75A1-41F8-92FD-DCF0F3812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C3D4F2-D55C-433D-AD29-A464343CB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02D0A-A6CA-42D3-B62E-C1DE1E5AB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10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0"/>
          <p:cNvSpPr/>
          <p:nvPr/>
        </p:nvSpPr>
        <p:spPr>
          <a:xfrm>
            <a:off x="1" y="2822333"/>
            <a:ext cx="7670060" cy="6858000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24" name="Google Shape;324;p10"/>
          <p:cNvSpPr txBox="1">
            <a:spLocks noGrp="1"/>
          </p:cNvSpPr>
          <p:nvPr>
            <p:ph type="title"/>
          </p:nvPr>
        </p:nvSpPr>
        <p:spPr>
          <a:xfrm>
            <a:off x="960000" y="4895933"/>
            <a:ext cx="4361600" cy="12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9633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2925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395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3"/>
          <p:cNvSpPr/>
          <p:nvPr/>
        </p:nvSpPr>
        <p:spPr>
          <a:xfrm>
            <a:off x="9159836" y="4280127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45" name="Google Shape;445;p13"/>
          <p:cNvSpPr/>
          <p:nvPr/>
        </p:nvSpPr>
        <p:spPr>
          <a:xfrm>
            <a:off x="34" y="6155536"/>
            <a:ext cx="12191948" cy="522709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46" name="Google Shape;446;p13"/>
          <p:cNvSpPr/>
          <p:nvPr/>
        </p:nvSpPr>
        <p:spPr>
          <a:xfrm>
            <a:off x="13734" y="6089065"/>
            <a:ext cx="4168037" cy="78258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47" name="Google Shape;447;p13"/>
          <p:cNvSpPr/>
          <p:nvPr/>
        </p:nvSpPr>
        <p:spPr>
          <a:xfrm>
            <a:off x="4398834" y="6221238"/>
            <a:ext cx="7793103" cy="63681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48" name="Google Shape;448;p13"/>
          <p:cNvSpPr/>
          <p:nvPr/>
        </p:nvSpPr>
        <p:spPr>
          <a:xfrm>
            <a:off x="8795401" y="6335337"/>
            <a:ext cx="3396543" cy="52271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49" name="Google Shape;449;p13"/>
          <p:cNvSpPr/>
          <p:nvPr/>
        </p:nvSpPr>
        <p:spPr>
          <a:xfrm>
            <a:off x="34" y="6272037"/>
            <a:ext cx="12191948" cy="58598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50" name="Google Shape;450;p13"/>
          <p:cNvSpPr txBox="1">
            <a:spLocks noGrp="1"/>
          </p:cNvSpPr>
          <p:nvPr>
            <p:ph type="title"/>
          </p:nvPr>
        </p:nvSpPr>
        <p:spPr>
          <a:xfrm>
            <a:off x="2598800" y="549200"/>
            <a:ext cx="6994400" cy="6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51" name="Google Shape;451;p13"/>
          <p:cNvSpPr txBox="1">
            <a:spLocks noGrp="1"/>
          </p:cNvSpPr>
          <p:nvPr>
            <p:ph type="subTitle" idx="1"/>
          </p:nvPr>
        </p:nvSpPr>
        <p:spPr>
          <a:xfrm>
            <a:off x="2227100" y="2888416"/>
            <a:ext cx="3569200" cy="7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52" name="Google Shape;452;p13"/>
          <p:cNvSpPr txBox="1">
            <a:spLocks noGrp="1"/>
          </p:cNvSpPr>
          <p:nvPr>
            <p:ph type="title" idx="2"/>
          </p:nvPr>
        </p:nvSpPr>
        <p:spPr>
          <a:xfrm>
            <a:off x="2227275" y="2281187"/>
            <a:ext cx="35692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53" name="Google Shape;453;p13"/>
          <p:cNvSpPr txBox="1">
            <a:spLocks noGrp="1"/>
          </p:cNvSpPr>
          <p:nvPr>
            <p:ph type="title" idx="3" hasCustomPrompt="1"/>
          </p:nvPr>
        </p:nvSpPr>
        <p:spPr>
          <a:xfrm>
            <a:off x="2227159" y="1513567"/>
            <a:ext cx="35692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4" name="Google Shape;454;p13"/>
          <p:cNvSpPr txBox="1">
            <a:spLocks noGrp="1"/>
          </p:cNvSpPr>
          <p:nvPr>
            <p:ph type="subTitle" idx="4"/>
          </p:nvPr>
        </p:nvSpPr>
        <p:spPr>
          <a:xfrm>
            <a:off x="6395501" y="2937395"/>
            <a:ext cx="3569200" cy="7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55" name="Google Shape;455;p13"/>
          <p:cNvSpPr txBox="1">
            <a:spLocks noGrp="1"/>
          </p:cNvSpPr>
          <p:nvPr>
            <p:ph type="title" idx="5"/>
          </p:nvPr>
        </p:nvSpPr>
        <p:spPr>
          <a:xfrm>
            <a:off x="6395685" y="2281200"/>
            <a:ext cx="35692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56" name="Google Shape;456;p13"/>
          <p:cNvSpPr txBox="1">
            <a:spLocks noGrp="1"/>
          </p:cNvSpPr>
          <p:nvPr>
            <p:ph type="title" idx="6" hasCustomPrompt="1"/>
          </p:nvPr>
        </p:nvSpPr>
        <p:spPr>
          <a:xfrm>
            <a:off x="6395487" y="1513500"/>
            <a:ext cx="35692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7" name="Google Shape;457;p13"/>
          <p:cNvSpPr txBox="1">
            <a:spLocks noGrp="1"/>
          </p:cNvSpPr>
          <p:nvPr>
            <p:ph type="subTitle" idx="7"/>
          </p:nvPr>
        </p:nvSpPr>
        <p:spPr>
          <a:xfrm>
            <a:off x="2227100" y="5218200"/>
            <a:ext cx="3569200" cy="7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58" name="Google Shape;458;p13"/>
          <p:cNvSpPr txBox="1">
            <a:spLocks noGrp="1"/>
          </p:cNvSpPr>
          <p:nvPr>
            <p:ph type="title" idx="8"/>
          </p:nvPr>
        </p:nvSpPr>
        <p:spPr>
          <a:xfrm>
            <a:off x="2227275" y="4617155"/>
            <a:ext cx="35692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59" name="Google Shape;459;p13"/>
          <p:cNvSpPr txBox="1">
            <a:spLocks noGrp="1"/>
          </p:cNvSpPr>
          <p:nvPr>
            <p:ph type="title" idx="9" hasCustomPrompt="1"/>
          </p:nvPr>
        </p:nvSpPr>
        <p:spPr>
          <a:xfrm>
            <a:off x="2227120" y="3849473"/>
            <a:ext cx="35692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0" name="Google Shape;460;p13"/>
          <p:cNvSpPr txBox="1">
            <a:spLocks noGrp="1"/>
          </p:cNvSpPr>
          <p:nvPr>
            <p:ph type="subTitle" idx="13"/>
          </p:nvPr>
        </p:nvSpPr>
        <p:spPr>
          <a:xfrm>
            <a:off x="6395467" y="5218201"/>
            <a:ext cx="3569200" cy="7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61" name="Google Shape;461;p13"/>
          <p:cNvSpPr txBox="1">
            <a:spLocks noGrp="1"/>
          </p:cNvSpPr>
          <p:nvPr>
            <p:ph type="title" idx="14"/>
          </p:nvPr>
        </p:nvSpPr>
        <p:spPr>
          <a:xfrm>
            <a:off x="6395647" y="4617159"/>
            <a:ext cx="35692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62" name="Google Shape;462;p13"/>
          <p:cNvSpPr txBox="1">
            <a:spLocks noGrp="1"/>
          </p:cNvSpPr>
          <p:nvPr>
            <p:ph type="title" idx="15" hasCustomPrompt="1"/>
          </p:nvPr>
        </p:nvSpPr>
        <p:spPr>
          <a:xfrm>
            <a:off x="6395487" y="3849480"/>
            <a:ext cx="35692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136388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4"/>
          <p:cNvSpPr/>
          <p:nvPr/>
        </p:nvSpPr>
        <p:spPr>
          <a:xfrm>
            <a:off x="-2275534" y="0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65" name="Google Shape;465;p14"/>
          <p:cNvSpPr/>
          <p:nvPr/>
        </p:nvSpPr>
        <p:spPr>
          <a:xfrm>
            <a:off x="10538759" y="2493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66" name="Google Shape;466;p14"/>
          <p:cNvSpPr/>
          <p:nvPr/>
        </p:nvSpPr>
        <p:spPr>
          <a:xfrm>
            <a:off x="334" y="5350799"/>
            <a:ext cx="12223197" cy="1526228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67" name="Google Shape;467;p14"/>
          <p:cNvSpPr/>
          <p:nvPr/>
        </p:nvSpPr>
        <p:spPr>
          <a:xfrm>
            <a:off x="345" y="5291749"/>
            <a:ext cx="12223197" cy="431652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68" name="Google Shape;468;p14"/>
          <p:cNvSpPr/>
          <p:nvPr/>
        </p:nvSpPr>
        <p:spPr>
          <a:xfrm>
            <a:off x="334" y="5715001"/>
            <a:ext cx="12223197" cy="116204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69" name="Google Shape;469;p14"/>
          <p:cNvSpPr/>
          <p:nvPr/>
        </p:nvSpPr>
        <p:spPr>
          <a:xfrm>
            <a:off x="334" y="5350773"/>
            <a:ext cx="6501220" cy="1526241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70" name="Google Shape;470;p14"/>
          <p:cNvSpPr/>
          <p:nvPr/>
        </p:nvSpPr>
        <p:spPr>
          <a:xfrm>
            <a:off x="5984898" y="5496558"/>
            <a:ext cx="6238687" cy="1357879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71" name="Google Shape;471;p14"/>
          <p:cNvSpPr/>
          <p:nvPr/>
        </p:nvSpPr>
        <p:spPr>
          <a:xfrm>
            <a:off x="8440466" y="6173566"/>
            <a:ext cx="3783133" cy="680876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72" name="Google Shape;472;p1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14"/>
          <p:cNvSpPr txBox="1">
            <a:spLocks noGrp="1"/>
          </p:cNvSpPr>
          <p:nvPr>
            <p:ph type="subTitle" idx="1"/>
          </p:nvPr>
        </p:nvSpPr>
        <p:spPr>
          <a:xfrm>
            <a:off x="950967" y="3670735"/>
            <a:ext cx="3456800" cy="10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74" name="Google Shape;474;p14"/>
          <p:cNvSpPr txBox="1">
            <a:spLocks noGrp="1"/>
          </p:cNvSpPr>
          <p:nvPr>
            <p:ph type="title" idx="2"/>
          </p:nvPr>
        </p:nvSpPr>
        <p:spPr>
          <a:xfrm>
            <a:off x="950967" y="3058367"/>
            <a:ext cx="34568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75" name="Google Shape;475;p14"/>
          <p:cNvSpPr txBox="1">
            <a:spLocks noGrp="1"/>
          </p:cNvSpPr>
          <p:nvPr>
            <p:ph type="subTitle" idx="3"/>
          </p:nvPr>
        </p:nvSpPr>
        <p:spPr>
          <a:xfrm>
            <a:off x="7775203" y="3670735"/>
            <a:ext cx="3456800" cy="10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76" name="Google Shape;476;p14"/>
          <p:cNvSpPr txBox="1">
            <a:spLocks noGrp="1"/>
          </p:cNvSpPr>
          <p:nvPr>
            <p:ph type="title" idx="4"/>
          </p:nvPr>
        </p:nvSpPr>
        <p:spPr>
          <a:xfrm>
            <a:off x="7775200" y="3058367"/>
            <a:ext cx="34568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77" name="Google Shape;477;p14"/>
          <p:cNvSpPr txBox="1">
            <a:spLocks noGrp="1"/>
          </p:cNvSpPr>
          <p:nvPr>
            <p:ph type="subTitle" idx="5"/>
          </p:nvPr>
        </p:nvSpPr>
        <p:spPr>
          <a:xfrm>
            <a:off x="4367435" y="3670735"/>
            <a:ext cx="3456800" cy="10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78" name="Google Shape;478;p14"/>
          <p:cNvSpPr txBox="1">
            <a:spLocks noGrp="1"/>
          </p:cNvSpPr>
          <p:nvPr>
            <p:ph type="title" idx="6"/>
          </p:nvPr>
        </p:nvSpPr>
        <p:spPr>
          <a:xfrm>
            <a:off x="4367433" y="3058367"/>
            <a:ext cx="34568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8083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6451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6"/>
          <p:cNvSpPr/>
          <p:nvPr/>
        </p:nvSpPr>
        <p:spPr>
          <a:xfrm>
            <a:off x="10707631" y="1475500"/>
            <a:ext cx="2189357" cy="2138397"/>
          </a:xfrm>
          <a:custGeom>
            <a:avLst/>
            <a:gdLst/>
            <a:ahLst/>
            <a:cxnLst/>
            <a:rect l="l" t="t" r="r" b="b"/>
            <a:pathLst>
              <a:path w="8723" h="8706" extrusionOk="0">
                <a:moveTo>
                  <a:pt x="4362" y="0"/>
                </a:moveTo>
                <a:cubicBezTo>
                  <a:pt x="1961" y="0"/>
                  <a:pt x="1" y="1944"/>
                  <a:pt x="1" y="4345"/>
                </a:cubicBezTo>
                <a:cubicBezTo>
                  <a:pt x="1" y="6749"/>
                  <a:pt x="1961" y="8706"/>
                  <a:pt x="4362" y="8706"/>
                </a:cubicBezTo>
                <a:cubicBezTo>
                  <a:pt x="6766" y="8706"/>
                  <a:pt x="8723" y="6749"/>
                  <a:pt x="8723" y="4345"/>
                </a:cubicBezTo>
                <a:cubicBezTo>
                  <a:pt x="8723" y="1944"/>
                  <a:pt x="6766" y="0"/>
                  <a:pt x="43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84" name="Google Shape;484;p16"/>
          <p:cNvSpPr/>
          <p:nvPr/>
        </p:nvSpPr>
        <p:spPr>
          <a:xfrm>
            <a:off x="7139291" y="2323764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85" name="Google Shape;485;p16"/>
          <p:cNvSpPr/>
          <p:nvPr/>
        </p:nvSpPr>
        <p:spPr>
          <a:xfrm>
            <a:off x="-101599" y="4405633"/>
            <a:ext cx="11430057" cy="1409399"/>
          </a:xfrm>
          <a:custGeom>
            <a:avLst/>
            <a:gdLst/>
            <a:ahLst/>
            <a:cxnLst/>
            <a:rect l="l" t="t" r="r" b="b"/>
            <a:pathLst>
              <a:path w="40501" h="7334" extrusionOk="0">
                <a:moveTo>
                  <a:pt x="24305" y="0"/>
                </a:moveTo>
                <a:cubicBezTo>
                  <a:pt x="24276" y="0"/>
                  <a:pt x="24248" y="1"/>
                  <a:pt x="24220" y="2"/>
                </a:cubicBezTo>
                <a:cubicBezTo>
                  <a:pt x="21521" y="112"/>
                  <a:pt x="16499" y="5296"/>
                  <a:pt x="15203" y="5672"/>
                </a:cubicBezTo>
                <a:cubicBezTo>
                  <a:pt x="15149" y="5687"/>
                  <a:pt x="15084" y="5695"/>
                  <a:pt x="15007" y="5695"/>
                </a:cubicBezTo>
                <a:cubicBezTo>
                  <a:pt x="14617" y="5695"/>
                  <a:pt x="13941" y="5504"/>
                  <a:pt x="13097" y="5199"/>
                </a:cubicBezTo>
                <a:cubicBezTo>
                  <a:pt x="11746" y="4687"/>
                  <a:pt x="9909" y="3903"/>
                  <a:pt x="8195" y="3190"/>
                </a:cubicBezTo>
                <a:cubicBezTo>
                  <a:pt x="6008" y="2244"/>
                  <a:pt x="4051" y="1392"/>
                  <a:pt x="3484" y="1366"/>
                </a:cubicBezTo>
                <a:lnTo>
                  <a:pt x="3429" y="1366"/>
                </a:lnTo>
                <a:cubicBezTo>
                  <a:pt x="2107" y="1379"/>
                  <a:pt x="1" y="4039"/>
                  <a:pt x="1" y="4039"/>
                </a:cubicBezTo>
                <a:lnTo>
                  <a:pt x="1" y="4619"/>
                </a:lnTo>
                <a:lnTo>
                  <a:pt x="1" y="4755"/>
                </a:lnTo>
                <a:lnTo>
                  <a:pt x="1" y="7292"/>
                </a:lnTo>
                <a:lnTo>
                  <a:pt x="529" y="7334"/>
                </a:lnTo>
                <a:lnTo>
                  <a:pt x="581" y="7292"/>
                </a:lnTo>
                <a:lnTo>
                  <a:pt x="40501" y="7292"/>
                </a:lnTo>
                <a:lnTo>
                  <a:pt x="40501" y="1029"/>
                </a:lnTo>
                <a:lnTo>
                  <a:pt x="40501" y="637"/>
                </a:lnTo>
                <a:lnTo>
                  <a:pt x="40501" y="355"/>
                </a:lnTo>
                <a:cubicBezTo>
                  <a:pt x="39069" y="650"/>
                  <a:pt x="39584" y="3971"/>
                  <a:pt x="36020" y="4405"/>
                </a:cubicBezTo>
                <a:cubicBezTo>
                  <a:pt x="35869" y="4423"/>
                  <a:pt x="35714" y="4432"/>
                  <a:pt x="35556" y="4432"/>
                </a:cubicBezTo>
                <a:cubicBezTo>
                  <a:pt x="34107" y="4432"/>
                  <a:pt x="32390" y="3688"/>
                  <a:pt x="30687" y="2811"/>
                </a:cubicBezTo>
                <a:cubicBezTo>
                  <a:pt x="29835" y="2338"/>
                  <a:pt x="28986" y="1865"/>
                  <a:pt x="28163" y="1447"/>
                </a:cubicBezTo>
                <a:cubicBezTo>
                  <a:pt x="26667" y="647"/>
                  <a:pt x="25297" y="0"/>
                  <a:pt x="243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86" name="Google Shape;486;p16"/>
          <p:cNvSpPr/>
          <p:nvPr/>
        </p:nvSpPr>
        <p:spPr>
          <a:xfrm>
            <a:off x="5122925" y="5798355"/>
            <a:ext cx="70951" cy="3439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87" name="Google Shape;487;p16"/>
          <p:cNvSpPr/>
          <p:nvPr/>
        </p:nvSpPr>
        <p:spPr>
          <a:xfrm>
            <a:off x="9750361" y="5352300"/>
            <a:ext cx="597393" cy="2235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88" name="Google Shape;488;p16"/>
          <p:cNvSpPr/>
          <p:nvPr/>
        </p:nvSpPr>
        <p:spPr>
          <a:xfrm>
            <a:off x="-101599" y="4232267"/>
            <a:ext cx="12439612" cy="140939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89" name="Google Shape;489;p16"/>
          <p:cNvSpPr/>
          <p:nvPr/>
        </p:nvSpPr>
        <p:spPr>
          <a:xfrm>
            <a:off x="-101599" y="4783366"/>
            <a:ext cx="12439612" cy="1639308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90" name="Google Shape;490;p16"/>
          <p:cNvSpPr/>
          <p:nvPr/>
        </p:nvSpPr>
        <p:spPr>
          <a:xfrm>
            <a:off x="4999801" y="4626133"/>
            <a:ext cx="7338209" cy="201984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91" name="Google Shape;491;p16"/>
          <p:cNvSpPr/>
          <p:nvPr/>
        </p:nvSpPr>
        <p:spPr>
          <a:xfrm>
            <a:off x="-101599" y="5448603"/>
            <a:ext cx="12439612" cy="140938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92" name="Google Shape;492;p16"/>
          <p:cNvSpPr txBox="1">
            <a:spLocks noGrp="1"/>
          </p:cNvSpPr>
          <p:nvPr>
            <p:ph type="title"/>
          </p:nvPr>
        </p:nvSpPr>
        <p:spPr>
          <a:xfrm>
            <a:off x="960000" y="3160368"/>
            <a:ext cx="6455600" cy="6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93" name="Google Shape;493;p16"/>
          <p:cNvSpPr txBox="1">
            <a:spLocks noGrp="1"/>
          </p:cNvSpPr>
          <p:nvPr>
            <p:ph type="subTitle" idx="1"/>
          </p:nvPr>
        </p:nvSpPr>
        <p:spPr>
          <a:xfrm>
            <a:off x="960000" y="1067400"/>
            <a:ext cx="8831200" cy="22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9646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17"/>
          <p:cNvGrpSpPr/>
          <p:nvPr/>
        </p:nvGrpSpPr>
        <p:grpSpPr>
          <a:xfrm>
            <a:off x="367" y="5717157"/>
            <a:ext cx="12223208" cy="1464784"/>
            <a:chOff x="271" y="2964551"/>
            <a:chExt cx="9167406" cy="2193229"/>
          </a:xfrm>
        </p:grpSpPr>
        <p:sp>
          <p:nvSpPr>
            <p:cNvPr id="496" name="Google Shape;496;p17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</p:grpSp>
      <p:sp>
        <p:nvSpPr>
          <p:cNvPr id="500" name="Google Shape;500;p17"/>
          <p:cNvSpPr/>
          <p:nvPr/>
        </p:nvSpPr>
        <p:spPr>
          <a:xfrm>
            <a:off x="8684265" y="-846866"/>
            <a:ext cx="4603027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01" name="Google Shape;501;p17"/>
          <p:cNvSpPr/>
          <p:nvPr/>
        </p:nvSpPr>
        <p:spPr>
          <a:xfrm>
            <a:off x="-503734" y="258867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grpSp>
        <p:nvGrpSpPr>
          <p:cNvPr id="502" name="Google Shape;502;p17"/>
          <p:cNvGrpSpPr/>
          <p:nvPr/>
        </p:nvGrpSpPr>
        <p:grpSpPr>
          <a:xfrm>
            <a:off x="240723" y="4640041"/>
            <a:ext cx="1756639" cy="1570331"/>
            <a:chOff x="3198025" y="2914625"/>
            <a:chExt cx="318925" cy="285100"/>
          </a:xfrm>
        </p:grpSpPr>
        <p:sp>
          <p:nvSpPr>
            <p:cNvPr id="503" name="Google Shape;503;p17"/>
            <p:cNvSpPr/>
            <p:nvPr/>
          </p:nvSpPr>
          <p:spPr>
            <a:xfrm>
              <a:off x="3294050" y="3126200"/>
              <a:ext cx="18050" cy="34000"/>
            </a:xfrm>
            <a:custGeom>
              <a:avLst/>
              <a:gdLst/>
              <a:ahLst/>
              <a:cxnLst/>
              <a:rect l="l" t="t" r="r" b="b"/>
              <a:pathLst>
                <a:path w="722" h="1360" extrusionOk="0">
                  <a:moveTo>
                    <a:pt x="407" y="0"/>
                  </a:moveTo>
                  <a:cubicBezTo>
                    <a:pt x="205" y="0"/>
                    <a:pt x="0" y="141"/>
                    <a:pt x="103" y="281"/>
                  </a:cubicBezTo>
                  <a:cubicBezTo>
                    <a:pt x="346" y="605"/>
                    <a:pt x="265" y="1360"/>
                    <a:pt x="265" y="1360"/>
                  </a:cubicBezTo>
                  <a:lnTo>
                    <a:pt x="573" y="1360"/>
                  </a:lnTo>
                  <a:cubicBezTo>
                    <a:pt x="508" y="563"/>
                    <a:pt x="722" y="281"/>
                    <a:pt x="722" y="281"/>
                  </a:cubicBezTo>
                  <a:cubicBezTo>
                    <a:pt x="700" y="76"/>
                    <a:pt x="554" y="0"/>
                    <a:pt x="40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3272300" y="2915825"/>
              <a:ext cx="63625" cy="229725"/>
            </a:xfrm>
            <a:custGeom>
              <a:avLst/>
              <a:gdLst/>
              <a:ahLst/>
              <a:cxnLst/>
              <a:rect l="l" t="t" r="r" b="b"/>
              <a:pathLst>
                <a:path w="2545" h="9189" extrusionOk="0">
                  <a:moveTo>
                    <a:pt x="1285" y="1"/>
                  </a:moveTo>
                  <a:cubicBezTo>
                    <a:pt x="1151" y="1"/>
                    <a:pt x="1017" y="277"/>
                    <a:pt x="892" y="933"/>
                  </a:cubicBezTo>
                  <a:cubicBezTo>
                    <a:pt x="892" y="933"/>
                    <a:pt x="1" y="8359"/>
                    <a:pt x="620" y="8910"/>
                  </a:cubicBezTo>
                  <a:cubicBezTo>
                    <a:pt x="804" y="9070"/>
                    <a:pt x="1072" y="9188"/>
                    <a:pt x="1347" y="9188"/>
                  </a:cubicBezTo>
                  <a:cubicBezTo>
                    <a:pt x="1860" y="9188"/>
                    <a:pt x="2396" y="8780"/>
                    <a:pt x="2457" y="7481"/>
                  </a:cubicBezTo>
                  <a:cubicBezTo>
                    <a:pt x="2545" y="5839"/>
                    <a:pt x="1905" y="1"/>
                    <a:pt x="1285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3269225" y="2914625"/>
              <a:ext cx="39150" cy="227675"/>
            </a:xfrm>
            <a:custGeom>
              <a:avLst/>
              <a:gdLst/>
              <a:ahLst/>
              <a:cxnLst/>
              <a:rect l="l" t="t" r="r" b="b"/>
              <a:pathLst>
                <a:path w="1566" h="9107" extrusionOk="0">
                  <a:moveTo>
                    <a:pt x="1387" y="1"/>
                  </a:moveTo>
                  <a:cubicBezTo>
                    <a:pt x="1238" y="1"/>
                    <a:pt x="1082" y="309"/>
                    <a:pt x="986" y="968"/>
                  </a:cubicBezTo>
                  <a:cubicBezTo>
                    <a:pt x="986" y="968"/>
                    <a:pt x="1" y="7934"/>
                    <a:pt x="743" y="8958"/>
                  </a:cubicBezTo>
                  <a:cubicBezTo>
                    <a:pt x="798" y="9026"/>
                    <a:pt x="892" y="9068"/>
                    <a:pt x="973" y="9107"/>
                  </a:cubicBezTo>
                  <a:cubicBezTo>
                    <a:pt x="594" y="7636"/>
                    <a:pt x="1216" y="955"/>
                    <a:pt x="1216" y="955"/>
                  </a:cubicBezTo>
                  <a:cubicBezTo>
                    <a:pt x="1283" y="257"/>
                    <a:pt x="1407" y="149"/>
                    <a:pt x="1508" y="149"/>
                  </a:cubicBezTo>
                  <a:cubicBezTo>
                    <a:pt x="1528" y="149"/>
                    <a:pt x="1548" y="153"/>
                    <a:pt x="1566" y="158"/>
                  </a:cubicBezTo>
                  <a:cubicBezTo>
                    <a:pt x="1510" y="54"/>
                    <a:pt x="1449" y="1"/>
                    <a:pt x="1387" y="1"/>
                  </a:cubicBezTo>
                  <a:close/>
                </a:path>
              </a:pathLst>
            </a:custGeom>
            <a:solidFill>
              <a:srgbClr val="969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3222800" y="3126200"/>
              <a:ext cx="18100" cy="34000"/>
            </a:xfrm>
            <a:custGeom>
              <a:avLst/>
              <a:gdLst/>
              <a:ahLst/>
              <a:cxnLst/>
              <a:rect l="l" t="t" r="r" b="b"/>
              <a:pathLst>
                <a:path w="724" h="1360" extrusionOk="0">
                  <a:moveTo>
                    <a:pt x="407" y="0"/>
                  </a:moveTo>
                  <a:cubicBezTo>
                    <a:pt x="205" y="0"/>
                    <a:pt x="1" y="141"/>
                    <a:pt x="102" y="281"/>
                  </a:cubicBezTo>
                  <a:cubicBezTo>
                    <a:pt x="345" y="605"/>
                    <a:pt x="280" y="1360"/>
                    <a:pt x="280" y="1360"/>
                  </a:cubicBezTo>
                  <a:lnTo>
                    <a:pt x="575" y="1360"/>
                  </a:lnTo>
                  <a:cubicBezTo>
                    <a:pt x="507" y="563"/>
                    <a:pt x="724" y="281"/>
                    <a:pt x="724" y="281"/>
                  </a:cubicBezTo>
                  <a:cubicBezTo>
                    <a:pt x="701" y="76"/>
                    <a:pt x="555" y="0"/>
                    <a:pt x="40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3201025" y="2915825"/>
              <a:ext cx="63775" cy="229725"/>
            </a:xfrm>
            <a:custGeom>
              <a:avLst/>
              <a:gdLst/>
              <a:ahLst/>
              <a:cxnLst/>
              <a:rect l="l" t="t" r="r" b="b"/>
              <a:pathLst>
                <a:path w="2551" h="9189" extrusionOk="0">
                  <a:moveTo>
                    <a:pt x="1300" y="1"/>
                  </a:moveTo>
                  <a:cubicBezTo>
                    <a:pt x="1166" y="1"/>
                    <a:pt x="1033" y="277"/>
                    <a:pt x="908" y="933"/>
                  </a:cubicBezTo>
                  <a:cubicBezTo>
                    <a:pt x="908" y="933"/>
                    <a:pt x="1" y="8359"/>
                    <a:pt x="636" y="8910"/>
                  </a:cubicBezTo>
                  <a:cubicBezTo>
                    <a:pt x="816" y="9070"/>
                    <a:pt x="1081" y="9188"/>
                    <a:pt x="1355" y="9188"/>
                  </a:cubicBezTo>
                  <a:cubicBezTo>
                    <a:pt x="1864" y="9188"/>
                    <a:pt x="2403" y="8780"/>
                    <a:pt x="2473" y="7481"/>
                  </a:cubicBezTo>
                  <a:cubicBezTo>
                    <a:pt x="2550" y="5839"/>
                    <a:pt x="1917" y="1"/>
                    <a:pt x="1300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3198025" y="2915125"/>
              <a:ext cx="39150" cy="227175"/>
            </a:xfrm>
            <a:custGeom>
              <a:avLst/>
              <a:gdLst/>
              <a:ahLst/>
              <a:cxnLst/>
              <a:rect l="l" t="t" r="r" b="b"/>
              <a:pathLst>
                <a:path w="1566" h="9087" extrusionOk="0">
                  <a:moveTo>
                    <a:pt x="1401" y="0"/>
                  </a:moveTo>
                  <a:cubicBezTo>
                    <a:pt x="1242" y="0"/>
                    <a:pt x="1064" y="326"/>
                    <a:pt x="986" y="974"/>
                  </a:cubicBezTo>
                  <a:cubicBezTo>
                    <a:pt x="986" y="974"/>
                    <a:pt x="1" y="7914"/>
                    <a:pt x="756" y="8938"/>
                  </a:cubicBezTo>
                  <a:cubicBezTo>
                    <a:pt x="811" y="9006"/>
                    <a:pt x="892" y="9048"/>
                    <a:pt x="986" y="9087"/>
                  </a:cubicBezTo>
                  <a:cubicBezTo>
                    <a:pt x="594" y="7616"/>
                    <a:pt x="1216" y="935"/>
                    <a:pt x="1216" y="935"/>
                  </a:cubicBezTo>
                  <a:cubicBezTo>
                    <a:pt x="1297" y="96"/>
                    <a:pt x="1485" y="164"/>
                    <a:pt x="1566" y="138"/>
                  </a:cubicBezTo>
                  <a:cubicBezTo>
                    <a:pt x="1518" y="46"/>
                    <a:pt x="1461" y="0"/>
                    <a:pt x="1401" y="0"/>
                  </a:cubicBezTo>
                  <a:close/>
                </a:path>
              </a:pathLst>
            </a:custGeom>
            <a:solidFill>
              <a:srgbClr val="969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3303325" y="3160175"/>
              <a:ext cx="213625" cy="37125"/>
            </a:xfrm>
            <a:custGeom>
              <a:avLst/>
              <a:gdLst/>
              <a:ahLst/>
              <a:cxnLst/>
              <a:rect l="l" t="t" r="r" b="b"/>
              <a:pathLst>
                <a:path w="8545" h="1485" extrusionOk="0">
                  <a:moveTo>
                    <a:pt x="1" y="1"/>
                  </a:moveTo>
                  <a:cubicBezTo>
                    <a:pt x="1054" y="973"/>
                    <a:pt x="5888" y="1485"/>
                    <a:pt x="7764" y="1485"/>
                  </a:cubicBezTo>
                  <a:cubicBezTo>
                    <a:pt x="8263" y="1485"/>
                    <a:pt x="8545" y="1446"/>
                    <a:pt x="8519" y="1378"/>
                  </a:cubicBezTo>
                  <a:cubicBezTo>
                    <a:pt x="8357" y="1041"/>
                    <a:pt x="299" y="1"/>
                    <a:pt x="299" y="1"/>
                  </a:cubicBezTo>
                  <a:close/>
                </a:path>
              </a:pathLst>
            </a:custGeom>
            <a:solidFill>
              <a:srgbClr val="3D7D40">
                <a:alpha val="566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3227350" y="3160175"/>
              <a:ext cx="169475" cy="39550"/>
            </a:xfrm>
            <a:custGeom>
              <a:avLst/>
              <a:gdLst/>
              <a:ahLst/>
              <a:cxnLst/>
              <a:rect l="l" t="t" r="r" b="b"/>
              <a:pathLst>
                <a:path w="6779" h="1582" extrusionOk="0">
                  <a:moveTo>
                    <a:pt x="1" y="1"/>
                  </a:moveTo>
                  <a:cubicBezTo>
                    <a:pt x="1083" y="999"/>
                    <a:pt x="4971" y="1582"/>
                    <a:pt x="6306" y="1582"/>
                  </a:cubicBezTo>
                  <a:cubicBezTo>
                    <a:pt x="6604" y="1582"/>
                    <a:pt x="6779" y="1553"/>
                    <a:pt x="6753" y="1485"/>
                  </a:cubicBezTo>
                  <a:cubicBezTo>
                    <a:pt x="6591" y="1148"/>
                    <a:pt x="312" y="1"/>
                    <a:pt x="312" y="1"/>
                  </a:cubicBezTo>
                  <a:close/>
                </a:path>
              </a:pathLst>
            </a:custGeom>
            <a:solidFill>
              <a:srgbClr val="3D7D40">
                <a:alpha val="566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</p:grpSp>
      <p:sp>
        <p:nvSpPr>
          <p:cNvPr id="511" name="Google Shape;511;p17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2" name="Google Shape;512;p17"/>
          <p:cNvSpPr txBox="1">
            <a:spLocks noGrp="1"/>
          </p:cNvSpPr>
          <p:nvPr>
            <p:ph type="subTitle" idx="1"/>
          </p:nvPr>
        </p:nvSpPr>
        <p:spPr>
          <a:xfrm>
            <a:off x="965567" y="2595909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3" name="Google Shape;513;p17"/>
          <p:cNvSpPr txBox="1">
            <a:spLocks noGrp="1"/>
          </p:cNvSpPr>
          <p:nvPr>
            <p:ph type="title" idx="2"/>
          </p:nvPr>
        </p:nvSpPr>
        <p:spPr>
          <a:xfrm>
            <a:off x="965567" y="1973233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4" name="Google Shape;514;p17"/>
          <p:cNvSpPr txBox="1">
            <a:spLocks noGrp="1"/>
          </p:cNvSpPr>
          <p:nvPr>
            <p:ph type="subTitle" idx="3"/>
          </p:nvPr>
        </p:nvSpPr>
        <p:spPr>
          <a:xfrm>
            <a:off x="4473600" y="2595909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5" name="Google Shape;515;p17"/>
          <p:cNvSpPr txBox="1">
            <a:spLocks noGrp="1"/>
          </p:cNvSpPr>
          <p:nvPr>
            <p:ph type="title" idx="4"/>
          </p:nvPr>
        </p:nvSpPr>
        <p:spPr>
          <a:xfrm>
            <a:off x="4473605" y="1973233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6" name="Google Shape;516;p17"/>
          <p:cNvSpPr txBox="1">
            <a:spLocks noGrp="1"/>
          </p:cNvSpPr>
          <p:nvPr>
            <p:ph type="subTitle" idx="5"/>
          </p:nvPr>
        </p:nvSpPr>
        <p:spPr>
          <a:xfrm>
            <a:off x="7981633" y="2595909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7" name="Google Shape;517;p17"/>
          <p:cNvSpPr txBox="1">
            <a:spLocks noGrp="1"/>
          </p:cNvSpPr>
          <p:nvPr>
            <p:ph type="title" idx="6"/>
          </p:nvPr>
        </p:nvSpPr>
        <p:spPr>
          <a:xfrm>
            <a:off x="7981644" y="1973233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8" name="Google Shape;518;p17"/>
          <p:cNvSpPr txBox="1">
            <a:spLocks noGrp="1"/>
          </p:cNvSpPr>
          <p:nvPr>
            <p:ph type="subTitle" idx="7"/>
          </p:nvPr>
        </p:nvSpPr>
        <p:spPr>
          <a:xfrm>
            <a:off x="965567" y="4677693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9" name="Google Shape;519;p17"/>
          <p:cNvSpPr txBox="1">
            <a:spLocks noGrp="1"/>
          </p:cNvSpPr>
          <p:nvPr>
            <p:ph type="title" idx="8"/>
          </p:nvPr>
        </p:nvSpPr>
        <p:spPr>
          <a:xfrm>
            <a:off x="965567" y="4054985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20" name="Google Shape;520;p17"/>
          <p:cNvSpPr txBox="1">
            <a:spLocks noGrp="1"/>
          </p:cNvSpPr>
          <p:nvPr>
            <p:ph type="subTitle" idx="9"/>
          </p:nvPr>
        </p:nvSpPr>
        <p:spPr>
          <a:xfrm>
            <a:off x="4473600" y="4677693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21" name="Google Shape;521;p17"/>
          <p:cNvSpPr txBox="1">
            <a:spLocks noGrp="1"/>
          </p:cNvSpPr>
          <p:nvPr>
            <p:ph type="title" idx="13"/>
          </p:nvPr>
        </p:nvSpPr>
        <p:spPr>
          <a:xfrm>
            <a:off x="4473605" y="4054985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22" name="Google Shape;522;p17"/>
          <p:cNvSpPr txBox="1">
            <a:spLocks noGrp="1"/>
          </p:cNvSpPr>
          <p:nvPr>
            <p:ph type="subTitle" idx="14"/>
          </p:nvPr>
        </p:nvSpPr>
        <p:spPr>
          <a:xfrm>
            <a:off x="7981633" y="4677693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23" name="Google Shape;523;p17"/>
          <p:cNvSpPr txBox="1">
            <a:spLocks noGrp="1"/>
          </p:cNvSpPr>
          <p:nvPr>
            <p:ph type="title" idx="15"/>
          </p:nvPr>
        </p:nvSpPr>
        <p:spPr>
          <a:xfrm>
            <a:off x="7981644" y="4054985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3526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8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18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27" name="Google Shape;527;p18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28" name="Google Shape;528;p18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29" name="Google Shape;529;p18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30" name="Google Shape;530;p18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31" name="Google Shape;531;p18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32" name="Google Shape;532;p18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33" name="Google Shape;533;p18"/>
          <p:cNvSpPr/>
          <p:nvPr/>
        </p:nvSpPr>
        <p:spPr>
          <a:xfrm>
            <a:off x="8795390" y="6596637"/>
            <a:ext cx="3396543" cy="36524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34" name="Google Shape;534;p18"/>
          <p:cNvSpPr/>
          <p:nvPr/>
        </p:nvSpPr>
        <p:spPr>
          <a:xfrm>
            <a:off x="-48033" y="6519501"/>
            <a:ext cx="12239964" cy="44235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35" name="Google Shape;535;p18"/>
          <p:cNvSpPr/>
          <p:nvPr/>
        </p:nvSpPr>
        <p:spPr>
          <a:xfrm>
            <a:off x="-902901" y="-16804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53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79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80" y="6504156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39" name="Google Shape;539;p19"/>
          <p:cNvSpPr/>
          <p:nvPr/>
        </p:nvSpPr>
        <p:spPr>
          <a:xfrm flipH="1">
            <a:off x="1990300" y="6297427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40" name="Google Shape;540;p19"/>
          <p:cNvSpPr/>
          <p:nvPr/>
        </p:nvSpPr>
        <p:spPr>
          <a:xfrm flipH="1">
            <a:off x="-3" y="5838391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41" name="Google Shape;541;p19"/>
          <p:cNvSpPr/>
          <p:nvPr/>
        </p:nvSpPr>
        <p:spPr>
          <a:xfrm flipH="1">
            <a:off x="31" y="6087815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42" name="Google Shape;542;p19"/>
          <p:cNvSpPr/>
          <p:nvPr/>
        </p:nvSpPr>
        <p:spPr>
          <a:xfrm flipH="1">
            <a:off x="38" y="5967206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43" name="Google Shape;543;p19"/>
          <p:cNvSpPr/>
          <p:nvPr/>
        </p:nvSpPr>
        <p:spPr>
          <a:xfrm flipH="1">
            <a:off x="242846" y="6391599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44" name="Google Shape;544;p19"/>
          <p:cNvSpPr/>
          <p:nvPr/>
        </p:nvSpPr>
        <p:spPr>
          <a:xfrm flipH="1">
            <a:off x="31" y="6607231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grpSp>
        <p:nvGrpSpPr>
          <p:cNvPr id="545" name="Google Shape;545;p19"/>
          <p:cNvGrpSpPr/>
          <p:nvPr/>
        </p:nvGrpSpPr>
        <p:grpSpPr>
          <a:xfrm>
            <a:off x="826849" y="5446301"/>
            <a:ext cx="1110233" cy="977881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004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AD7168-E141-4BE2-92A7-BD4C60EC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C592DD-0A43-4FEB-96A3-45E8937EE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D229A4-E7E2-47C9-B4D0-3CD35E2FB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087D-8CAA-434A-A28E-F2084439BF8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BA6A43-0A25-413D-B090-FFFDF1D95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5A9589-9601-44D2-A466-8E9528F43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02D0A-A6CA-42D3-B62E-C1DE1E5AB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819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0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20"/>
          <p:cNvSpPr/>
          <p:nvPr/>
        </p:nvSpPr>
        <p:spPr>
          <a:xfrm>
            <a:off x="4812697" y="5764676"/>
            <a:ext cx="7379247" cy="1006883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58" name="Google Shape;558;p20"/>
          <p:cNvSpPr/>
          <p:nvPr/>
        </p:nvSpPr>
        <p:spPr>
          <a:xfrm>
            <a:off x="34" y="5628569"/>
            <a:ext cx="4195460" cy="1142076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59" name="Google Shape;559;p20"/>
          <p:cNvSpPr/>
          <p:nvPr/>
        </p:nvSpPr>
        <p:spPr>
          <a:xfrm>
            <a:off x="34" y="6141236"/>
            <a:ext cx="12191948" cy="522709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60" name="Google Shape;560;p20"/>
          <p:cNvSpPr/>
          <p:nvPr/>
        </p:nvSpPr>
        <p:spPr>
          <a:xfrm>
            <a:off x="13734" y="6074765"/>
            <a:ext cx="4168037" cy="78258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61" name="Google Shape;561;p20"/>
          <p:cNvSpPr/>
          <p:nvPr/>
        </p:nvSpPr>
        <p:spPr>
          <a:xfrm>
            <a:off x="4398834" y="6206938"/>
            <a:ext cx="7793103" cy="63681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62" name="Google Shape;562;p20"/>
          <p:cNvSpPr/>
          <p:nvPr/>
        </p:nvSpPr>
        <p:spPr>
          <a:xfrm>
            <a:off x="8795401" y="6321037"/>
            <a:ext cx="3396543" cy="52271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63" name="Google Shape;563;p20"/>
          <p:cNvSpPr/>
          <p:nvPr/>
        </p:nvSpPr>
        <p:spPr>
          <a:xfrm>
            <a:off x="34" y="6257734"/>
            <a:ext cx="12191948" cy="636785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840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21"/>
          <p:cNvSpPr/>
          <p:nvPr/>
        </p:nvSpPr>
        <p:spPr>
          <a:xfrm>
            <a:off x="5120488" y="6119211"/>
            <a:ext cx="69539" cy="2397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67" name="Google Shape;567;p21"/>
          <p:cNvSpPr/>
          <p:nvPr/>
        </p:nvSpPr>
        <p:spPr>
          <a:xfrm>
            <a:off x="9655834" y="5808216"/>
            <a:ext cx="585505" cy="15584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68" name="Google Shape;568;p21"/>
          <p:cNvSpPr/>
          <p:nvPr/>
        </p:nvSpPr>
        <p:spPr>
          <a:xfrm>
            <a:off x="-64" y="5411547"/>
            <a:ext cx="12192064" cy="1142952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69" name="Google Shape;569;p21"/>
          <p:cNvSpPr/>
          <p:nvPr/>
        </p:nvSpPr>
        <p:spPr>
          <a:xfrm>
            <a:off x="4999814" y="5301921"/>
            <a:ext cx="7192180" cy="140825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70" name="Google Shape;570;p21"/>
          <p:cNvSpPr/>
          <p:nvPr/>
        </p:nvSpPr>
        <p:spPr>
          <a:xfrm>
            <a:off x="-64" y="5875359"/>
            <a:ext cx="12192064" cy="982648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976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2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3" name="Google Shape;573;p22"/>
          <p:cNvSpPr txBox="1">
            <a:spLocks noGrp="1"/>
          </p:cNvSpPr>
          <p:nvPr>
            <p:ph type="subTitle" idx="1"/>
          </p:nvPr>
        </p:nvSpPr>
        <p:spPr>
          <a:xfrm>
            <a:off x="960000" y="2088500"/>
            <a:ext cx="5136000" cy="30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9pPr>
          </a:lstStyle>
          <a:p>
            <a:endParaRPr/>
          </a:p>
        </p:txBody>
      </p:sp>
      <p:sp>
        <p:nvSpPr>
          <p:cNvPr id="574" name="Google Shape;574;p22"/>
          <p:cNvSpPr txBox="1">
            <a:spLocks noGrp="1"/>
          </p:cNvSpPr>
          <p:nvPr>
            <p:ph type="subTitle" idx="2"/>
          </p:nvPr>
        </p:nvSpPr>
        <p:spPr>
          <a:xfrm>
            <a:off x="6096000" y="2088500"/>
            <a:ext cx="5136000" cy="30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9pPr>
          </a:lstStyle>
          <a:p>
            <a:endParaRPr/>
          </a:p>
        </p:txBody>
      </p:sp>
      <p:sp>
        <p:nvSpPr>
          <p:cNvPr id="575" name="Google Shape;575;p22"/>
          <p:cNvSpPr/>
          <p:nvPr/>
        </p:nvSpPr>
        <p:spPr>
          <a:xfrm>
            <a:off x="-2520834" y="268467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76" name="Google Shape;576;p22"/>
          <p:cNvSpPr/>
          <p:nvPr/>
        </p:nvSpPr>
        <p:spPr>
          <a:xfrm flipH="1">
            <a:off x="10321133" y="3913000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77" name="Google Shape;577;p22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78" name="Google Shape;578;p22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79" name="Google Shape;579;p22"/>
          <p:cNvSpPr/>
          <p:nvPr/>
        </p:nvSpPr>
        <p:spPr>
          <a:xfrm>
            <a:off x="17" y="5321402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80" name="Google Shape;580;p22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81" name="Google Shape;581;p22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82" name="Google Shape;582;p22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83" name="Google Shape;583;p22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358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3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6" name="Google Shape;586;p23"/>
          <p:cNvGrpSpPr/>
          <p:nvPr/>
        </p:nvGrpSpPr>
        <p:grpSpPr>
          <a:xfrm>
            <a:off x="-64" y="5301920"/>
            <a:ext cx="12192064" cy="1556085"/>
            <a:chOff x="-10896600" y="-1984823"/>
            <a:chExt cx="9329709" cy="2175329"/>
          </a:xfrm>
        </p:grpSpPr>
        <p:sp>
          <p:nvSpPr>
            <p:cNvPr id="587" name="Google Shape;587;p23"/>
            <p:cNvSpPr/>
            <p:nvPr/>
          </p:nvSpPr>
          <p:spPr>
            <a:xfrm>
              <a:off x="-6978211" y="-842292"/>
              <a:ext cx="53213" cy="3352"/>
            </a:xfrm>
            <a:custGeom>
              <a:avLst/>
              <a:gdLst/>
              <a:ahLst/>
              <a:cxnLst/>
              <a:rect l="l" t="t" r="r" b="b"/>
              <a:pathLst>
                <a:path w="231" h="14" extrusionOk="0">
                  <a:moveTo>
                    <a:pt x="1" y="1"/>
                  </a:moveTo>
                  <a:cubicBezTo>
                    <a:pt x="69" y="14"/>
                    <a:pt x="150" y="14"/>
                    <a:pt x="231" y="14"/>
                  </a:cubicBezTo>
                  <a:cubicBezTo>
                    <a:pt x="150" y="14"/>
                    <a:pt x="69" y="1"/>
                    <a:pt x="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88" name="Google Shape;588;p23"/>
            <p:cNvSpPr/>
            <p:nvPr/>
          </p:nvSpPr>
          <p:spPr>
            <a:xfrm>
              <a:off x="-3507637" y="-1277048"/>
              <a:ext cx="448045" cy="21786"/>
            </a:xfrm>
            <a:custGeom>
              <a:avLst/>
              <a:gdLst/>
              <a:ahLst/>
              <a:cxnLst/>
              <a:rect l="l" t="t" r="r" b="b"/>
              <a:pathLst>
                <a:path w="1945" h="91" extrusionOk="0">
                  <a:moveTo>
                    <a:pt x="1107" y="0"/>
                  </a:moveTo>
                  <a:cubicBezTo>
                    <a:pt x="738" y="0"/>
                    <a:pt x="370" y="35"/>
                    <a:pt x="1" y="35"/>
                  </a:cubicBezTo>
                  <a:cubicBezTo>
                    <a:pt x="649" y="61"/>
                    <a:pt x="1297" y="90"/>
                    <a:pt x="1945" y="90"/>
                  </a:cubicBezTo>
                  <a:cubicBezTo>
                    <a:pt x="1666" y="20"/>
                    <a:pt x="1386" y="0"/>
                    <a:pt x="1107" y="0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89" name="Google Shape;589;p23"/>
            <p:cNvSpPr/>
            <p:nvPr/>
          </p:nvSpPr>
          <p:spPr>
            <a:xfrm>
              <a:off x="-10896600" y="-1831572"/>
              <a:ext cx="9329709" cy="1597789"/>
            </a:xfrm>
            <a:custGeom>
              <a:avLst/>
              <a:gdLst/>
              <a:ahLst/>
              <a:cxnLst/>
              <a:rect l="l" t="t" r="r" b="b"/>
              <a:pathLst>
                <a:path w="40501" h="5738" extrusionOk="0">
                  <a:moveTo>
                    <a:pt x="39908" y="0"/>
                  </a:moveTo>
                  <a:cubicBezTo>
                    <a:pt x="38816" y="0"/>
                    <a:pt x="37402" y="281"/>
                    <a:pt x="33535" y="1577"/>
                  </a:cubicBezTo>
                  <a:cubicBezTo>
                    <a:pt x="31107" y="2391"/>
                    <a:pt x="27774" y="2887"/>
                    <a:pt x="23712" y="2887"/>
                  </a:cubicBezTo>
                  <a:cubicBezTo>
                    <a:pt x="20091" y="2887"/>
                    <a:pt x="15891" y="2493"/>
                    <a:pt x="11234" y="1577"/>
                  </a:cubicBezTo>
                  <a:cubicBezTo>
                    <a:pt x="7940" y="929"/>
                    <a:pt x="5594" y="713"/>
                    <a:pt x="3930" y="713"/>
                  </a:cubicBezTo>
                  <a:cubicBezTo>
                    <a:pt x="601" y="713"/>
                    <a:pt x="1" y="1577"/>
                    <a:pt x="1" y="1577"/>
                  </a:cubicBezTo>
                  <a:lnTo>
                    <a:pt x="1" y="2131"/>
                  </a:lnTo>
                  <a:lnTo>
                    <a:pt x="1" y="2805"/>
                  </a:lnTo>
                  <a:lnTo>
                    <a:pt x="1" y="2821"/>
                  </a:lnTo>
                  <a:lnTo>
                    <a:pt x="1" y="5737"/>
                  </a:lnTo>
                  <a:lnTo>
                    <a:pt x="40501" y="5737"/>
                  </a:lnTo>
                  <a:lnTo>
                    <a:pt x="40501" y="4574"/>
                  </a:lnTo>
                  <a:lnTo>
                    <a:pt x="40501" y="579"/>
                  </a:lnTo>
                  <a:lnTo>
                    <a:pt x="40501" y="25"/>
                  </a:lnTo>
                  <a:cubicBezTo>
                    <a:pt x="40305" y="10"/>
                    <a:pt x="40112" y="0"/>
                    <a:pt x="399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-7070554" y="-1984823"/>
              <a:ext cx="5503657" cy="1968672"/>
            </a:xfrm>
            <a:custGeom>
              <a:avLst/>
              <a:gdLst/>
              <a:ahLst/>
              <a:cxnLst/>
              <a:rect l="l" t="t" r="r" b="b"/>
              <a:pathLst>
                <a:path w="14863" h="8685" extrusionOk="0">
                  <a:moveTo>
                    <a:pt x="14863" y="1"/>
                  </a:moveTo>
                  <a:cubicBezTo>
                    <a:pt x="11827" y="1041"/>
                    <a:pt x="6332" y="3095"/>
                    <a:pt x="1" y="6348"/>
                  </a:cubicBezTo>
                  <a:lnTo>
                    <a:pt x="7913" y="8684"/>
                  </a:lnTo>
                  <a:lnTo>
                    <a:pt x="14863" y="8684"/>
                  </a:lnTo>
                  <a:lnTo>
                    <a:pt x="148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-10896600" y="-1183186"/>
              <a:ext cx="9329709" cy="1373692"/>
            </a:xfrm>
            <a:custGeom>
              <a:avLst/>
              <a:gdLst/>
              <a:ahLst/>
              <a:cxnLst/>
              <a:rect l="l" t="t" r="r" b="b"/>
              <a:pathLst>
                <a:path w="40501" h="5738" extrusionOk="0">
                  <a:moveTo>
                    <a:pt x="39908" y="0"/>
                  </a:moveTo>
                  <a:cubicBezTo>
                    <a:pt x="38816" y="0"/>
                    <a:pt x="37402" y="281"/>
                    <a:pt x="33535" y="1577"/>
                  </a:cubicBezTo>
                  <a:cubicBezTo>
                    <a:pt x="31107" y="2391"/>
                    <a:pt x="27774" y="2887"/>
                    <a:pt x="23712" y="2887"/>
                  </a:cubicBezTo>
                  <a:cubicBezTo>
                    <a:pt x="20091" y="2887"/>
                    <a:pt x="15891" y="2493"/>
                    <a:pt x="11234" y="1577"/>
                  </a:cubicBezTo>
                  <a:cubicBezTo>
                    <a:pt x="7940" y="929"/>
                    <a:pt x="5594" y="713"/>
                    <a:pt x="3930" y="713"/>
                  </a:cubicBezTo>
                  <a:cubicBezTo>
                    <a:pt x="601" y="713"/>
                    <a:pt x="1" y="1577"/>
                    <a:pt x="1" y="1577"/>
                  </a:cubicBezTo>
                  <a:lnTo>
                    <a:pt x="1" y="2131"/>
                  </a:lnTo>
                  <a:lnTo>
                    <a:pt x="1" y="2805"/>
                  </a:lnTo>
                  <a:lnTo>
                    <a:pt x="1" y="2821"/>
                  </a:lnTo>
                  <a:lnTo>
                    <a:pt x="1" y="5737"/>
                  </a:lnTo>
                  <a:lnTo>
                    <a:pt x="40501" y="5737"/>
                  </a:lnTo>
                  <a:lnTo>
                    <a:pt x="40501" y="4574"/>
                  </a:lnTo>
                  <a:lnTo>
                    <a:pt x="40501" y="579"/>
                  </a:lnTo>
                  <a:lnTo>
                    <a:pt x="40501" y="25"/>
                  </a:lnTo>
                  <a:cubicBezTo>
                    <a:pt x="40305" y="10"/>
                    <a:pt x="40112" y="0"/>
                    <a:pt x="399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</p:grpSp>
      <p:sp>
        <p:nvSpPr>
          <p:cNvPr id="592" name="Google Shape;592;p23"/>
          <p:cNvSpPr txBox="1">
            <a:spLocks noGrp="1"/>
          </p:cNvSpPr>
          <p:nvPr>
            <p:ph type="subTitle" idx="1"/>
          </p:nvPr>
        </p:nvSpPr>
        <p:spPr>
          <a:xfrm>
            <a:off x="1708485" y="3546731"/>
            <a:ext cx="35816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93" name="Google Shape;593;p23"/>
          <p:cNvSpPr txBox="1">
            <a:spLocks noGrp="1"/>
          </p:cNvSpPr>
          <p:nvPr>
            <p:ph type="title" idx="2"/>
          </p:nvPr>
        </p:nvSpPr>
        <p:spPr>
          <a:xfrm>
            <a:off x="1708483" y="2830467"/>
            <a:ext cx="35816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94" name="Google Shape;594;p23"/>
          <p:cNvSpPr txBox="1">
            <a:spLocks noGrp="1"/>
          </p:cNvSpPr>
          <p:nvPr>
            <p:ph type="subTitle" idx="3"/>
          </p:nvPr>
        </p:nvSpPr>
        <p:spPr>
          <a:xfrm>
            <a:off x="6901921" y="3546731"/>
            <a:ext cx="35816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95" name="Google Shape;595;p23"/>
          <p:cNvSpPr txBox="1">
            <a:spLocks noGrp="1"/>
          </p:cNvSpPr>
          <p:nvPr>
            <p:ph type="title" idx="4"/>
          </p:nvPr>
        </p:nvSpPr>
        <p:spPr>
          <a:xfrm>
            <a:off x="6901916" y="2830467"/>
            <a:ext cx="35816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11587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4"/>
          <p:cNvSpPr/>
          <p:nvPr/>
        </p:nvSpPr>
        <p:spPr>
          <a:xfrm>
            <a:off x="-82664" y="5980133"/>
            <a:ext cx="10998007" cy="677560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98" name="Google Shape;598;p24"/>
          <p:cNvSpPr/>
          <p:nvPr/>
        </p:nvSpPr>
        <p:spPr>
          <a:xfrm>
            <a:off x="5564183" y="5990781"/>
            <a:ext cx="6710484" cy="275008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99" name="Google Shape;599;p24"/>
          <p:cNvSpPr/>
          <p:nvPr/>
        </p:nvSpPr>
        <p:spPr>
          <a:xfrm>
            <a:off x="-82663" y="6242806"/>
            <a:ext cx="12357300" cy="716935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00" name="Google Shape;600;p24"/>
          <p:cNvSpPr/>
          <p:nvPr/>
        </p:nvSpPr>
        <p:spPr>
          <a:xfrm>
            <a:off x="-82663" y="6317341"/>
            <a:ext cx="12357300" cy="642399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01" name="Google Shape;601;p24"/>
          <p:cNvSpPr/>
          <p:nvPr/>
        </p:nvSpPr>
        <p:spPr>
          <a:xfrm>
            <a:off x="-82663" y="6380998"/>
            <a:ext cx="12357300" cy="578741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02" name="Google Shape;602;p2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24"/>
          <p:cNvSpPr txBox="1">
            <a:spLocks noGrp="1"/>
          </p:cNvSpPr>
          <p:nvPr>
            <p:ph type="subTitle" idx="1"/>
          </p:nvPr>
        </p:nvSpPr>
        <p:spPr>
          <a:xfrm>
            <a:off x="3056900" y="2533436"/>
            <a:ext cx="62016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04" name="Google Shape;604;p24"/>
          <p:cNvSpPr txBox="1">
            <a:spLocks noGrp="1"/>
          </p:cNvSpPr>
          <p:nvPr>
            <p:ph type="title" idx="2"/>
          </p:nvPr>
        </p:nvSpPr>
        <p:spPr>
          <a:xfrm>
            <a:off x="3056900" y="1928533"/>
            <a:ext cx="65532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05" name="Google Shape;605;p24"/>
          <p:cNvSpPr txBox="1">
            <a:spLocks noGrp="1"/>
          </p:cNvSpPr>
          <p:nvPr>
            <p:ph type="subTitle" idx="3"/>
          </p:nvPr>
        </p:nvSpPr>
        <p:spPr>
          <a:xfrm>
            <a:off x="3056900" y="5209673"/>
            <a:ext cx="62016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06" name="Google Shape;606;p24"/>
          <p:cNvSpPr txBox="1">
            <a:spLocks noGrp="1"/>
          </p:cNvSpPr>
          <p:nvPr>
            <p:ph type="title" idx="4"/>
          </p:nvPr>
        </p:nvSpPr>
        <p:spPr>
          <a:xfrm>
            <a:off x="3056900" y="4604767"/>
            <a:ext cx="65532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07" name="Google Shape;607;p24"/>
          <p:cNvSpPr txBox="1">
            <a:spLocks noGrp="1"/>
          </p:cNvSpPr>
          <p:nvPr>
            <p:ph type="subTitle" idx="5"/>
          </p:nvPr>
        </p:nvSpPr>
        <p:spPr>
          <a:xfrm>
            <a:off x="2933500" y="3871555"/>
            <a:ext cx="62016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08" name="Google Shape;608;p24"/>
          <p:cNvSpPr txBox="1">
            <a:spLocks noGrp="1"/>
          </p:cNvSpPr>
          <p:nvPr>
            <p:ph type="title" idx="6"/>
          </p:nvPr>
        </p:nvSpPr>
        <p:spPr>
          <a:xfrm>
            <a:off x="2581900" y="3266667"/>
            <a:ext cx="65532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09" name="Google Shape;609;p24"/>
          <p:cNvSpPr txBox="1">
            <a:spLocks noGrp="1"/>
          </p:cNvSpPr>
          <p:nvPr>
            <p:ph type="title" idx="7" hasCustomPrompt="1"/>
          </p:nvPr>
        </p:nvSpPr>
        <p:spPr>
          <a:xfrm>
            <a:off x="1646100" y="1644967"/>
            <a:ext cx="1410800" cy="10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610" name="Google Shape;610;p24"/>
          <p:cNvSpPr txBox="1">
            <a:spLocks noGrp="1"/>
          </p:cNvSpPr>
          <p:nvPr>
            <p:ph type="title" idx="8" hasCustomPrompt="1"/>
          </p:nvPr>
        </p:nvSpPr>
        <p:spPr>
          <a:xfrm>
            <a:off x="9135100" y="2999069"/>
            <a:ext cx="1410800" cy="10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611" name="Google Shape;611;p24"/>
          <p:cNvSpPr txBox="1">
            <a:spLocks noGrp="1"/>
          </p:cNvSpPr>
          <p:nvPr>
            <p:ph type="title" idx="9" hasCustomPrompt="1"/>
          </p:nvPr>
        </p:nvSpPr>
        <p:spPr>
          <a:xfrm>
            <a:off x="1646100" y="4353172"/>
            <a:ext cx="1410800" cy="10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69679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5"/>
          <p:cNvSpPr/>
          <p:nvPr/>
        </p:nvSpPr>
        <p:spPr>
          <a:xfrm>
            <a:off x="362" y="4279822"/>
            <a:ext cx="6350449" cy="888716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14" name="Google Shape;614;p25"/>
          <p:cNvSpPr txBox="1">
            <a:spLocks noGrp="1"/>
          </p:cNvSpPr>
          <p:nvPr>
            <p:ph type="title"/>
          </p:nvPr>
        </p:nvSpPr>
        <p:spPr>
          <a:xfrm>
            <a:off x="6664533" y="2011903"/>
            <a:ext cx="4567600" cy="1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5" name="Google Shape;615;p25"/>
          <p:cNvSpPr/>
          <p:nvPr/>
        </p:nvSpPr>
        <p:spPr>
          <a:xfrm>
            <a:off x="367" y="4888968"/>
            <a:ext cx="12223197" cy="1988049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16" name="Google Shape;616;p25"/>
          <p:cNvSpPr/>
          <p:nvPr/>
        </p:nvSpPr>
        <p:spPr>
          <a:xfrm>
            <a:off x="362" y="4816735"/>
            <a:ext cx="12223229" cy="483187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17" name="Google Shape;617;p25"/>
          <p:cNvSpPr/>
          <p:nvPr/>
        </p:nvSpPr>
        <p:spPr>
          <a:xfrm>
            <a:off x="362" y="5280482"/>
            <a:ext cx="12223229" cy="1596551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18" name="Google Shape;618;p25"/>
          <p:cNvSpPr/>
          <p:nvPr/>
        </p:nvSpPr>
        <p:spPr>
          <a:xfrm>
            <a:off x="350" y="5168549"/>
            <a:ext cx="6501220" cy="1708467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19" name="Google Shape;619;p25"/>
          <p:cNvSpPr/>
          <p:nvPr/>
        </p:nvSpPr>
        <p:spPr>
          <a:xfrm>
            <a:off x="5984900" y="5331734"/>
            <a:ext cx="6238720" cy="1545261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20" name="Google Shape;620;p25"/>
          <p:cNvSpPr/>
          <p:nvPr/>
        </p:nvSpPr>
        <p:spPr>
          <a:xfrm>
            <a:off x="8440467" y="6089565"/>
            <a:ext cx="3783128" cy="787467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21" name="Google Shape;621;p25"/>
          <p:cNvSpPr txBox="1">
            <a:spLocks noGrp="1"/>
          </p:cNvSpPr>
          <p:nvPr>
            <p:ph type="subTitle" idx="1"/>
          </p:nvPr>
        </p:nvSpPr>
        <p:spPr>
          <a:xfrm>
            <a:off x="6664567" y="3487103"/>
            <a:ext cx="4567600" cy="1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47469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-118548" y="5749333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24" name="Google Shape;624;p26"/>
          <p:cNvSpPr/>
          <p:nvPr/>
        </p:nvSpPr>
        <p:spPr>
          <a:xfrm>
            <a:off x="4320728" y="6094744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25" name="Google Shape;625;p26"/>
          <p:cNvSpPr/>
          <p:nvPr/>
        </p:nvSpPr>
        <p:spPr>
          <a:xfrm>
            <a:off x="43484" y="5959131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26" name="Google Shape;626;p26"/>
          <p:cNvSpPr/>
          <p:nvPr/>
        </p:nvSpPr>
        <p:spPr>
          <a:xfrm>
            <a:off x="1529953" y="5941565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27" name="Google Shape;627;p26"/>
          <p:cNvSpPr/>
          <p:nvPr/>
        </p:nvSpPr>
        <p:spPr>
          <a:xfrm>
            <a:off x="1465273" y="6086372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28" name="Google Shape;628;p26"/>
          <p:cNvSpPr/>
          <p:nvPr/>
        </p:nvSpPr>
        <p:spPr>
          <a:xfrm>
            <a:off x="2457410" y="5965676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29" name="Google Shape;629;p26"/>
          <p:cNvSpPr/>
          <p:nvPr/>
        </p:nvSpPr>
        <p:spPr>
          <a:xfrm>
            <a:off x="3335765" y="6086372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30" name="Google Shape;630;p26"/>
          <p:cNvSpPr/>
          <p:nvPr/>
        </p:nvSpPr>
        <p:spPr>
          <a:xfrm>
            <a:off x="4283872" y="6035081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31" name="Google Shape;631;p26"/>
          <p:cNvSpPr/>
          <p:nvPr/>
        </p:nvSpPr>
        <p:spPr>
          <a:xfrm>
            <a:off x="4200515" y="6027318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32" name="Google Shape;632;p26"/>
          <p:cNvSpPr/>
          <p:nvPr/>
        </p:nvSpPr>
        <p:spPr>
          <a:xfrm>
            <a:off x="4247016" y="602077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33" name="Google Shape;633;p26"/>
          <p:cNvSpPr/>
          <p:nvPr/>
        </p:nvSpPr>
        <p:spPr>
          <a:xfrm>
            <a:off x="4153269" y="6037059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34" name="Google Shape;634;p26"/>
          <p:cNvSpPr/>
          <p:nvPr/>
        </p:nvSpPr>
        <p:spPr>
          <a:xfrm>
            <a:off x="4327160" y="6024730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35" name="Google Shape;635;p26"/>
          <p:cNvSpPr/>
          <p:nvPr/>
        </p:nvSpPr>
        <p:spPr>
          <a:xfrm>
            <a:off x="4310340" y="6050757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36" name="Google Shape;636;p26"/>
          <p:cNvSpPr/>
          <p:nvPr/>
        </p:nvSpPr>
        <p:spPr>
          <a:xfrm>
            <a:off x="4163659" y="6013925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37" name="Google Shape;637;p26"/>
          <p:cNvSpPr/>
          <p:nvPr/>
        </p:nvSpPr>
        <p:spPr>
          <a:xfrm>
            <a:off x="4277441" y="6006465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38" name="Google Shape;638;p26"/>
          <p:cNvSpPr/>
          <p:nvPr/>
        </p:nvSpPr>
        <p:spPr>
          <a:xfrm>
            <a:off x="4373664" y="6037060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39" name="Google Shape;639;p26"/>
          <p:cNvSpPr/>
          <p:nvPr/>
        </p:nvSpPr>
        <p:spPr>
          <a:xfrm>
            <a:off x="4093164" y="6027318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40" name="Google Shape;640;p26"/>
          <p:cNvSpPr/>
          <p:nvPr/>
        </p:nvSpPr>
        <p:spPr>
          <a:xfrm>
            <a:off x="4206945" y="6057758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41" name="Google Shape;641;p26"/>
          <p:cNvSpPr/>
          <p:nvPr/>
        </p:nvSpPr>
        <p:spPr>
          <a:xfrm>
            <a:off x="4243801" y="6045430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42" name="Google Shape;642;p26"/>
          <p:cNvSpPr/>
          <p:nvPr/>
        </p:nvSpPr>
        <p:spPr>
          <a:xfrm>
            <a:off x="2366877" y="6007685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43" name="Google Shape;643;p26"/>
          <p:cNvSpPr/>
          <p:nvPr/>
        </p:nvSpPr>
        <p:spPr>
          <a:xfrm>
            <a:off x="2450236" y="5998096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44" name="Google Shape;644;p26"/>
          <p:cNvSpPr/>
          <p:nvPr/>
        </p:nvSpPr>
        <p:spPr>
          <a:xfrm>
            <a:off x="2403733" y="599413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45" name="Google Shape;645;p26"/>
          <p:cNvSpPr/>
          <p:nvPr/>
        </p:nvSpPr>
        <p:spPr>
          <a:xfrm>
            <a:off x="2497480" y="6008445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46" name="Google Shape;646;p26"/>
          <p:cNvSpPr/>
          <p:nvPr/>
        </p:nvSpPr>
        <p:spPr>
          <a:xfrm>
            <a:off x="2323591" y="5996116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47" name="Google Shape;647;p26"/>
          <p:cNvSpPr/>
          <p:nvPr/>
        </p:nvSpPr>
        <p:spPr>
          <a:xfrm>
            <a:off x="2340411" y="6022753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48" name="Google Shape;648;p26"/>
          <p:cNvSpPr/>
          <p:nvPr/>
        </p:nvSpPr>
        <p:spPr>
          <a:xfrm>
            <a:off x="2487092" y="5985767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49" name="Google Shape;649;p26"/>
          <p:cNvSpPr/>
          <p:nvPr/>
        </p:nvSpPr>
        <p:spPr>
          <a:xfrm>
            <a:off x="2374051" y="5979070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50" name="Google Shape;650;p26"/>
          <p:cNvSpPr/>
          <p:nvPr/>
        </p:nvSpPr>
        <p:spPr>
          <a:xfrm>
            <a:off x="2277088" y="6008445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51" name="Google Shape;651;p26"/>
          <p:cNvSpPr/>
          <p:nvPr/>
        </p:nvSpPr>
        <p:spPr>
          <a:xfrm>
            <a:off x="2554372" y="5998096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52" name="Google Shape;652;p26"/>
          <p:cNvSpPr/>
          <p:nvPr/>
        </p:nvSpPr>
        <p:spPr>
          <a:xfrm>
            <a:off x="2440589" y="6029296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53" name="Google Shape;653;p26"/>
          <p:cNvSpPr/>
          <p:nvPr/>
        </p:nvSpPr>
        <p:spPr>
          <a:xfrm>
            <a:off x="2406949" y="6016969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54" name="Google Shape;654;p26"/>
          <p:cNvSpPr/>
          <p:nvPr/>
        </p:nvSpPr>
        <p:spPr>
          <a:xfrm>
            <a:off x="9094425" y="5974121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55" name="Google Shape;655;p26"/>
          <p:cNvSpPr/>
          <p:nvPr/>
        </p:nvSpPr>
        <p:spPr>
          <a:xfrm>
            <a:off x="8667245" y="6142151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56" name="Google Shape;656;p26"/>
          <p:cNvSpPr/>
          <p:nvPr/>
        </p:nvSpPr>
        <p:spPr>
          <a:xfrm>
            <a:off x="1751207" y="6150798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57" name="Google Shape;657;p26"/>
          <p:cNvSpPr/>
          <p:nvPr/>
        </p:nvSpPr>
        <p:spPr>
          <a:xfrm>
            <a:off x="-47779" y="5946650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58" name="Google Shape;658;p26"/>
          <p:cNvSpPr/>
          <p:nvPr/>
        </p:nvSpPr>
        <p:spPr>
          <a:xfrm>
            <a:off x="-118545" y="6278567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59" name="Google Shape;659;p26"/>
          <p:cNvSpPr/>
          <p:nvPr/>
        </p:nvSpPr>
        <p:spPr>
          <a:xfrm>
            <a:off x="4524909" y="6745537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60" name="Google Shape;660;p26"/>
          <p:cNvSpPr/>
          <p:nvPr/>
        </p:nvSpPr>
        <p:spPr>
          <a:xfrm>
            <a:off x="7932357" y="6195656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61" name="Google Shape;661;p26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26"/>
          <p:cNvSpPr txBox="1">
            <a:spLocks noGrp="1"/>
          </p:cNvSpPr>
          <p:nvPr>
            <p:ph type="subTitle" idx="1"/>
          </p:nvPr>
        </p:nvSpPr>
        <p:spPr>
          <a:xfrm>
            <a:off x="4000967" y="2636100"/>
            <a:ext cx="63584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63" name="Google Shape;663;p26"/>
          <p:cNvSpPr txBox="1">
            <a:spLocks noGrp="1"/>
          </p:cNvSpPr>
          <p:nvPr>
            <p:ph type="title" idx="2"/>
          </p:nvPr>
        </p:nvSpPr>
        <p:spPr>
          <a:xfrm>
            <a:off x="4000967" y="2020807"/>
            <a:ext cx="63584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64" name="Google Shape;664;p26"/>
          <p:cNvSpPr txBox="1">
            <a:spLocks noGrp="1"/>
          </p:cNvSpPr>
          <p:nvPr>
            <p:ph type="subTitle" idx="3"/>
          </p:nvPr>
        </p:nvSpPr>
        <p:spPr>
          <a:xfrm>
            <a:off x="4000967" y="5109136"/>
            <a:ext cx="63584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65" name="Google Shape;665;p26"/>
          <p:cNvSpPr txBox="1">
            <a:spLocks noGrp="1"/>
          </p:cNvSpPr>
          <p:nvPr>
            <p:ph type="title" idx="4"/>
          </p:nvPr>
        </p:nvSpPr>
        <p:spPr>
          <a:xfrm>
            <a:off x="4000967" y="4493847"/>
            <a:ext cx="63584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66" name="Google Shape;666;p26"/>
          <p:cNvSpPr txBox="1">
            <a:spLocks noGrp="1"/>
          </p:cNvSpPr>
          <p:nvPr>
            <p:ph type="subTitle" idx="5"/>
          </p:nvPr>
        </p:nvSpPr>
        <p:spPr>
          <a:xfrm>
            <a:off x="4000967" y="3872617"/>
            <a:ext cx="63584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1158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67" name="Google Shape;667;p26"/>
          <p:cNvSpPr txBox="1">
            <a:spLocks noGrp="1"/>
          </p:cNvSpPr>
          <p:nvPr>
            <p:ph type="title" idx="6"/>
          </p:nvPr>
        </p:nvSpPr>
        <p:spPr>
          <a:xfrm>
            <a:off x="4000967" y="3257327"/>
            <a:ext cx="63584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2897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25" y="4005630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70" name="Google Shape;670;p27"/>
          <p:cNvSpPr/>
          <p:nvPr/>
        </p:nvSpPr>
        <p:spPr>
          <a:xfrm>
            <a:off x="-454909" y="4005630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71" name="Google Shape;671;p27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72" name="Google Shape;672;p27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73" name="Google Shape;673;p27"/>
          <p:cNvSpPr/>
          <p:nvPr/>
        </p:nvSpPr>
        <p:spPr>
          <a:xfrm>
            <a:off x="33" y="5041234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74" name="Google Shape;674;p27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75" name="Google Shape;675;p27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76" name="Google Shape;676;p27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77" name="Google Shape;677;p27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14" y="5123540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00" y="357966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857854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28"/>
          <p:cNvSpPr/>
          <p:nvPr/>
        </p:nvSpPr>
        <p:spPr>
          <a:xfrm>
            <a:off x="8469765" y="787467"/>
            <a:ext cx="1563220" cy="1526859"/>
          </a:xfrm>
          <a:custGeom>
            <a:avLst/>
            <a:gdLst/>
            <a:ahLst/>
            <a:cxnLst/>
            <a:rect l="l" t="t" r="r" b="b"/>
            <a:pathLst>
              <a:path w="8723" h="8706" extrusionOk="0">
                <a:moveTo>
                  <a:pt x="4362" y="0"/>
                </a:moveTo>
                <a:cubicBezTo>
                  <a:pt x="1961" y="0"/>
                  <a:pt x="1" y="1944"/>
                  <a:pt x="1" y="4345"/>
                </a:cubicBezTo>
                <a:cubicBezTo>
                  <a:pt x="1" y="6749"/>
                  <a:pt x="1961" y="8706"/>
                  <a:pt x="4362" y="8706"/>
                </a:cubicBezTo>
                <a:cubicBezTo>
                  <a:pt x="6766" y="8706"/>
                  <a:pt x="8723" y="6749"/>
                  <a:pt x="8723" y="4345"/>
                </a:cubicBezTo>
                <a:cubicBezTo>
                  <a:pt x="8723" y="1944"/>
                  <a:pt x="6766" y="0"/>
                  <a:pt x="43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891" name="Google Shape;891;p28"/>
          <p:cNvSpPr/>
          <p:nvPr/>
        </p:nvSpPr>
        <p:spPr>
          <a:xfrm>
            <a:off x="-1132534" y="-505933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892" name="Google Shape;892;p28"/>
          <p:cNvSpPr/>
          <p:nvPr/>
        </p:nvSpPr>
        <p:spPr>
          <a:xfrm>
            <a:off x="-287301" y="36456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893" name="Google Shape;893;p28"/>
          <p:cNvSpPr/>
          <p:nvPr/>
        </p:nvSpPr>
        <p:spPr>
          <a:xfrm>
            <a:off x="8156693" y="4444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894" name="Google Shape;894;p28"/>
          <p:cNvSpPr/>
          <p:nvPr/>
        </p:nvSpPr>
        <p:spPr>
          <a:xfrm>
            <a:off x="5593845" y="4995200"/>
            <a:ext cx="6725079" cy="566761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895" name="Google Shape;895;p28"/>
          <p:cNvSpPr/>
          <p:nvPr/>
        </p:nvSpPr>
        <p:spPr>
          <a:xfrm>
            <a:off x="-65195" y="4995205"/>
            <a:ext cx="12384144" cy="1394827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896" name="Google Shape;896;p28"/>
          <p:cNvSpPr/>
          <p:nvPr/>
        </p:nvSpPr>
        <p:spPr>
          <a:xfrm>
            <a:off x="4951" y="5418021"/>
            <a:ext cx="11325455" cy="826331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897" name="Google Shape;897;p28"/>
          <p:cNvSpPr/>
          <p:nvPr/>
        </p:nvSpPr>
        <p:spPr>
          <a:xfrm>
            <a:off x="-65194" y="5535571"/>
            <a:ext cx="12384175" cy="1322444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898" name="Google Shape;898;p28"/>
          <p:cNvSpPr/>
          <p:nvPr/>
        </p:nvSpPr>
        <p:spPr>
          <a:xfrm>
            <a:off x="-65200" y="6031671"/>
            <a:ext cx="12384175" cy="826341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899" name="Google Shape;899;p28"/>
          <p:cNvSpPr txBox="1">
            <a:spLocks noGrp="1"/>
          </p:cNvSpPr>
          <p:nvPr>
            <p:ph type="title" hasCustomPrompt="1"/>
          </p:nvPr>
        </p:nvSpPr>
        <p:spPr>
          <a:xfrm>
            <a:off x="960096" y="1155867"/>
            <a:ext cx="6018000" cy="1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00" name="Google Shape;900;p28"/>
          <p:cNvSpPr txBox="1">
            <a:spLocks noGrp="1"/>
          </p:cNvSpPr>
          <p:nvPr>
            <p:ph type="subTitle" idx="1"/>
          </p:nvPr>
        </p:nvSpPr>
        <p:spPr>
          <a:xfrm>
            <a:off x="960032" y="2335133"/>
            <a:ext cx="60180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9pPr>
          </a:lstStyle>
          <a:p>
            <a:endParaRPr/>
          </a:p>
        </p:txBody>
      </p:sp>
      <p:sp>
        <p:nvSpPr>
          <p:cNvPr id="901" name="Google Shape;901;p28"/>
          <p:cNvSpPr txBox="1">
            <a:spLocks noGrp="1"/>
          </p:cNvSpPr>
          <p:nvPr>
            <p:ph type="title" idx="2" hasCustomPrompt="1"/>
          </p:nvPr>
        </p:nvSpPr>
        <p:spPr>
          <a:xfrm>
            <a:off x="960175" y="3047349"/>
            <a:ext cx="6018000" cy="1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02" name="Google Shape;902;p28"/>
          <p:cNvSpPr txBox="1">
            <a:spLocks noGrp="1"/>
          </p:cNvSpPr>
          <p:nvPr>
            <p:ph type="subTitle" idx="3"/>
          </p:nvPr>
        </p:nvSpPr>
        <p:spPr>
          <a:xfrm>
            <a:off x="960000" y="4226617"/>
            <a:ext cx="60180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5092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29"/>
          <p:cNvSpPr/>
          <p:nvPr/>
        </p:nvSpPr>
        <p:spPr>
          <a:xfrm flipH="1">
            <a:off x="65" y="4683734"/>
            <a:ext cx="5317036" cy="2140793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905" name="Google Shape;905;p29"/>
          <p:cNvSpPr/>
          <p:nvPr/>
        </p:nvSpPr>
        <p:spPr>
          <a:xfrm flipH="1">
            <a:off x="8864984" y="4783301"/>
            <a:ext cx="3327017" cy="19978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906" name="Google Shape;906;p29"/>
          <p:cNvSpPr/>
          <p:nvPr/>
        </p:nvSpPr>
        <p:spPr>
          <a:xfrm flipH="1">
            <a:off x="34" y="5638961"/>
            <a:ext cx="12191948" cy="899905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907" name="Google Shape;907;p29"/>
          <p:cNvSpPr/>
          <p:nvPr/>
        </p:nvSpPr>
        <p:spPr>
          <a:xfrm flipH="1">
            <a:off x="8010244" y="5524523"/>
            <a:ext cx="4168037" cy="1347312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908" name="Google Shape;908;p29"/>
          <p:cNvSpPr/>
          <p:nvPr/>
        </p:nvSpPr>
        <p:spPr>
          <a:xfrm flipH="1">
            <a:off x="79" y="5752072"/>
            <a:ext cx="7793103" cy="1096349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909" name="Google Shape;909;p29"/>
          <p:cNvSpPr/>
          <p:nvPr/>
        </p:nvSpPr>
        <p:spPr>
          <a:xfrm flipH="1">
            <a:off x="80" y="5948501"/>
            <a:ext cx="7424613" cy="899940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910" name="Google Shape;910;p29"/>
          <p:cNvSpPr/>
          <p:nvPr/>
        </p:nvSpPr>
        <p:spPr>
          <a:xfrm flipH="1">
            <a:off x="34" y="5839530"/>
            <a:ext cx="12191948" cy="1008844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911" name="Google Shape;911;p2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12" name="Google Shape;912;p29"/>
          <p:cNvSpPr txBox="1">
            <a:spLocks noGrp="1"/>
          </p:cNvSpPr>
          <p:nvPr>
            <p:ph type="subTitle" idx="1"/>
          </p:nvPr>
        </p:nvSpPr>
        <p:spPr>
          <a:xfrm>
            <a:off x="2735047" y="2643419"/>
            <a:ext cx="33236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1158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13" name="Google Shape;913;p29"/>
          <p:cNvSpPr txBox="1">
            <a:spLocks noGrp="1"/>
          </p:cNvSpPr>
          <p:nvPr>
            <p:ph type="title" idx="2"/>
          </p:nvPr>
        </p:nvSpPr>
        <p:spPr>
          <a:xfrm>
            <a:off x="2734903" y="2020033"/>
            <a:ext cx="33236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914" name="Google Shape;914;p29"/>
          <p:cNvSpPr txBox="1">
            <a:spLocks noGrp="1"/>
          </p:cNvSpPr>
          <p:nvPr>
            <p:ph type="subTitle" idx="3"/>
          </p:nvPr>
        </p:nvSpPr>
        <p:spPr>
          <a:xfrm>
            <a:off x="7590015" y="2643419"/>
            <a:ext cx="33236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190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15" name="Google Shape;915;p29"/>
          <p:cNvSpPr txBox="1">
            <a:spLocks noGrp="1"/>
          </p:cNvSpPr>
          <p:nvPr>
            <p:ph type="title" idx="4"/>
          </p:nvPr>
        </p:nvSpPr>
        <p:spPr>
          <a:xfrm>
            <a:off x="7589899" y="2020033"/>
            <a:ext cx="33236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916" name="Google Shape;916;p29"/>
          <p:cNvSpPr txBox="1">
            <a:spLocks noGrp="1"/>
          </p:cNvSpPr>
          <p:nvPr>
            <p:ph type="subTitle" idx="5"/>
          </p:nvPr>
        </p:nvSpPr>
        <p:spPr>
          <a:xfrm>
            <a:off x="2734884" y="4392400"/>
            <a:ext cx="33236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1158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17" name="Google Shape;917;p29"/>
          <p:cNvSpPr txBox="1">
            <a:spLocks noGrp="1"/>
          </p:cNvSpPr>
          <p:nvPr>
            <p:ph type="title" idx="6"/>
          </p:nvPr>
        </p:nvSpPr>
        <p:spPr>
          <a:xfrm>
            <a:off x="2734903" y="3768995"/>
            <a:ext cx="33236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918" name="Google Shape;918;p29"/>
          <p:cNvSpPr txBox="1">
            <a:spLocks noGrp="1"/>
          </p:cNvSpPr>
          <p:nvPr>
            <p:ph type="subTitle" idx="7"/>
          </p:nvPr>
        </p:nvSpPr>
        <p:spPr>
          <a:xfrm>
            <a:off x="7589817" y="4392400"/>
            <a:ext cx="33236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981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19" name="Google Shape;919;p29"/>
          <p:cNvSpPr txBox="1">
            <a:spLocks noGrp="1"/>
          </p:cNvSpPr>
          <p:nvPr>
            <p:ph type="title" idx="8"/>
          </p:nvPr>
        </p:nvSpPr>
        <p:spPr>
          <a:xfrm>
            <a:off x="7589859" y="3768995"/>
            <a:ext cx="33236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741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CB7DA0-ECF2-4506-A910-0CE26E63E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D30BE3-903A-4E1A-AF4B-3EB2B03DA0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C062574-B128-4961-AB59-A06DD45E8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EF4DC3F-70E9-4A6A-8664-2B0550E59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087D-8CAA-434A-A28E-F2084439BF8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10E1C0B-841D-49FD-A698-EA665C851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7ADA7EF-5E01-4A35-83B5-DF802DCB1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02D0A-A6CA-42D3-B62E-C1DE1E5AB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743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" name="Google Shape;921;p30"/>
          <p:cNvGrpSpPr/>
          <p:nvPr/>
        </p:nvGrpSpPr>
        <p:grpSpPr>
          <a:xfrm>
            <a:off x="367" y="5412357"/>
            <a:ext cx="12223208" cy="1464784"/>
            <a:chOff x="271" y="2964551"/>
            <a:chExt cx="9167406" cy="2193229"/>
          </a:xfrm>
        </p:grpSpPr>
        <p:sp>
          <p:nvSpPr>
            <p:cNvPr id="922" name="Google Shape;922;p30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24" name="Google Shape;924;p30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25" name="Google Shape;925;p30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926" name="Google Shape;926;p30"/>
          <p:cNvGrpSpPr/>
          <p:nvPr/>
        </p:nvGrpSpPr>
        <p:grpSpPr>
          <a:xfrm>
            <a:off x="9618473" y="5301960"/>
            <a:ext cx="1777831" cy="1103969"/>
            <a:chOff x="6746800" y="2104200"/>
            <a:chExt cx="70575" cy="43825"/>
          </a:xfrm>
        </p:grpSpPr>
        <p:sp>
          <p:nvSpPr>
            <p:cNvPr id="927" name="Google Shape;927;p30"/>
            <p:cNvSpPr/>
            <p:nvPr/>
          </p:nvSpPr>
          <p:spPr>
            <a:xfrm>
              <a:off x="6796125" y="2117300"/>
              <a:ext cx="10150" cy="21650"/>
            </a:xfrm>
            <a:custGeom>
              <a:avLst/>
              <a:gdLst/>
              <a:ahLst/>
              <a:cxnLst/>
              <a:rect l="l" t="t" r="r" b="b"/>
              <a:pathLst>
                <a:path w="406" h="866" extrusionOk="0">
                  <a:moveTo>
                    <a:pt x="202" y="1"/>
                  </a:moveTo>
                  <a:cubicBezTo>
                    <a:pt x="202" y="1"/>
                    <a:pt x="176" y="95"/>
                    <a:pt x="133" y="218"/>
                  </a:cubicBezTo>
                  <a:lnTo>
                    <a:pt x="176" y="286"/>
                  </a:lnTo>
                  <a:lnTo>
                    <a:pt x="121" y="231"/>
                  </a:lnTo>
                  <a:cubicBezTo>
                    <a:pt x="108" y="286"/>
                    <a:pt x="95" y="338"/>
                    <a:pt x="82" y="393"/>
                  </a:cubicBezTo>
                  <a:lnTo>
                    <a:pt x="121" y="487"/>
                  </a:lnTo>
                  <a:lnTo>
                    <a:pt x="69" y="419"/>
                  </a:lnTo>
                  <a:cubicBezTo>
                    <a:pt x="27" y="542"/>
                    <a:pt x="1" y="649"/>
                    <a:pt x="1" y="675"/>
                  </a:cubicBezTo>
                  <a:cubicBezTo>
                    <a:pt x="1" y="730"/>
                    <a:pt x="150" y="837"/>
                    <a:pt x="150" y="837"/>
                  </a:cubicBezTo>
                  <a:lnTo>
                    <a:pt x="214" y="866"/>
                  </a:lnTo>
                  <a:lnTo>
                    <a:pt x="257" y="837"/>
                  </a:lnTo>
                  <a:cubicBezTo>
                    <a:pt x="257" y="837"/>
                    <a:pt x="406" y="730"/>
                    <a:pt x="406" y="675"/>
                  </a:cubicBezTo>
                  <a:cubicBezTo>
                    <a:pt x="406" y="662"/>
                    <a:pt x="376" y="568"/>
                    <a:pt x="351" y="487"/>
                  </a:cubicBezTo>
                  <a:lnTo>
                    <a:pt x="257" y="610"/>
                  </a:lnTo>
                  <a:lnTo>
                    <a:pt x="338" y="448"/>
                  </a:lnTo>
                  <a:cubicBezTo>
                    <a:pt x="283" y="257"/>
                    <a:pt x="202" y="1"/>
                    <a:pt x="202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28" name="Google Shape;928;p30"/>
            <p:cNvSpPr/>
            <p:nvPr/>
          </p:nvSpPr>
          <p:spPr>
            <a:xfrm>
              <a:off x="6801150" y="2127100"/>
              <a:ext cx="750" cy="12825"/>
            </a:xfrm>
            <a:custGeom>
              <a:avLst/>
              <a:gdLst/>
              <a:ahLst/>
              <a:cxnLst/>
              <a:rect l="l" t="t" r="r" b="b"/>
              <a:pathLst>
                <a:path w="30" h="513" extrusionOk="0">
                  <a:moveTo>
                    <a:pt x="1" y="1"/>
                  </a:moveTo>
                  <a:lnTo>
                    <a:pt x="1" y="513"/>
                  </a:lnTo>
                  <a:lnTo>
                    <a:pt x="30" y="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29" name="Google Shape;929;p30"/>
            <p:cNvSpPr/>
            <p:nvPr/>
          </p:nvSpPr>
          <p:spPr>
            <a:xfrm>
              <a:off x="6797100" y="2139575"/>
              <a:ext cx="7150" cy="7800"/>
            </a:xfrm>
            <a:custGeom>
              <a:avLst/>
              <a:gdLst/>
              <a:ahLst/>
              <a:cxnLst/>
              <a:rect l="l" t="t" r="r" b="b"/>
              <a:pathLst>
                <a:path w="286" h="312" extrusionOk="0">
                  <a:moveTo>
                    <a:pt x="163" y="1"/>
                  </a:moveTo>
                  <a:cubicBezTo>
                    <a:pt x="137" y="1"/>
                    <a:pt x="69" y="1"/>
                    <a:pt x="56" y="14"/>
                  </a:cubicBezTo>
                  <a:cubicBezTo>
                    <a:pt x="43" y="14"/>
                    <a:pt x="1" y="270"/>
                    <a:pt x="1" y="312"/>
                  </a:cubicBezTo>
                  <a:cubicBezTo>
                    <a:pt x="13" y="312"/>
                    <a:pt x="256" y="82"/>
                    <a:pt x="286" y="56"/>
                  </a:cubicBezTo>
                  <a:cubicBezTo>
                    <a:pt x="273" y="43"/>
                    <a:pt x="218" y="14"/>
                    <a:pt x="192" y="1"/>
                  </a:cubicBezTo>
                  <a:lnTo>
                    <a:pt x="192" y="14"/>
                  </a:lnTo>
                  <a:lnTo>
                    <a:pt x="163" y="14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3D7D40">
                <a:alpha val="5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30" name="Google Shape;930;p30"/>
            <p:cNvSpPr/>
            <p:nvPr/>
          </p:nvSpPr>
          <p:spPr>
            <a:xfrm>
              <a:off x="6801150" y="2139575"/>
              <a:ext cx="750" cy="350"/>
            </a:xfrm>
            <a:custGeom>
              <a:avLst/>
              <a:gdLst/>
              <a:ahLst/>
              <a:cxnLst/>
              <a:rect l="l" t="t" r="r" b="b"/>
              <a:pathLst>
                <a:path w="30" h="14" extrusionOk="0">
                  <a:moveTo>
                    <a:pt x="1" y="1"/>
                  </a:moveTo>
                  <a:lnTo>
                    <a:pt x="1" y="14"/>
                  </a:lnTo>
                  <a:lnTo>
                    <a:pt x="30" y="14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4415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31" name="Google Shape;931;p30"/>
            <p:cNvSpPr/>
            <p:nvPr/>
          </p:nvSpPr>
          <p:spPr>
            <a:xfrm>
              <a:off x="6746800" y="2117300"/>
              <a:ext cx="10150" cy="21650"/>
            </a:xfrm>
            <a:custGeom>
              <a:avLst/>
              <a:gdLst/>
              <a:ahLst/>
              <a:cxnLst/>
              <a:rect l="l" t="t" r="r" b="b"/>
              <a:pathLst>
                <a:path w="406" h="866" extrusionOk="0">
                  <a:moveTo>
                    <a:pt x="205" y="1"/>
                  </a:moveTo>
                  <a:cubicBezTo>
                    <a:pt x="205" y="1"/>
                    <a:pt x="162" y="95"/>
                    <a:pt x="137" y="218"/>
                  </a:cubicBezTo>
                  <a:lnTo>
                    <a:pt x="179" y="286"/>
                  </a:lnTo>
                  <a:lnTo>
                    <a:pt x="124" y="231"/>
                  </a:lnTo>
                  <a:cubicBezTo>
                    <a:pt x="111" y="286"/>
                    <a:pt x="98" y="338"/>
                    <a:pt x="81" y="393"/>
                  </a:cubicBezTo>
                  <a:lnTo>
                    <a:pt x="124" y="487"/>
                  </a:lnTo>
                  <a:lnTo>
                    <a:pt x="69" y="419"/>
                  </a:lnTo>
                  <a:cubicBezTo>
                    <a:pt x="30" y="542"/>
                    <a:pt x="0" y="649"/>
                    <a:pt x="0" y="675"/>
                  </a:cubicBezTo>
                  <a:cubicBezTo>
                    <a:pt x="0" y="730"/>
                    <a:pt x="150" y="837"/>
                    <a:pt x="150" y="837"/>
                  </a:cubicBezTo>
                  <a:lnTo>
                    <a:pt x="218" y="866"/>
                  </a:lnTo>
                  <a:lnTo>
                    <a:pt x="243" y="837"/>
                  </a:lnTo>
                  <a:cubicBezTo>
                    <a:pt x="243" y="837"/>
                    <a:pt x="405" y="730"/>
                    <a:pt x="405" y="675"/>
                  </a:cubicBezTo>
                  <a:cubicBezTo>
                    <a:pt x="405" y="662"/>
                    <a:pt x="380" y="568"/>
                    <a:pt x="354" y="487"/>
                  </a:cubicBezTo>
                  <a:lnTo>
                    <a:pt x="260" y="610"/>
                  </a:lnTo>
                  <a:lnTo>
                    <a:pt x="341" y="448"/>
                  </a:lnTo>
                  <a:cubicBezTo>
                    <a:pt x="286" y="257"/>
                    <a:pt x="205" y="1"/>
                    <a:pt x="205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32" name="Google Shape;932;p30"/>
            <p:cNvSpPr/>
            <p:nvPr/>
          </p:nvSpPr>
          <p:spPr>
            <a:xfrm>
              <a:off x="6751900" y="2127100"/>
              <a:ext cx="675" cy="12825"/>
            </a:xfrm>
            <a:custGeom>
              <a:avLst/>
              <a:gdLst/>
              <a:ahLst/>
              <a:cxnLst/>
              <a:rect l="l" t="t" r="r" b="b"/>
              <a:pathLst>
                <a:path w="27" h="513" extrusionOk="0">
                  <a:moveTo>
                    <a:pt x="1" y="1"/>
                  </a:moveTo>
                  <a:lnTo>
                    <a:pt x="1" y="513"/>
                  </a:lnTo>
                  <a:lnTo>
                    <a:pt x="27" y="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33" name="Google Shape;933;p30"/>
            <p:cNvSpPr/>
            <p:nvPr/>
          </p:nvSpPr>
          <p:spPr>
            <a:xfrm>
              <a:off x="6747850" y="2139575"/>
              <a:ext cx="7075" cy="7800"/>
            </a:xfrm>
            <a:custGeom>
              <a:avLst/>
              <a:gdLst/>
              <a:ahLst/>
              <a:cxnLst/>
              <a:rect l="l" t="t" r="r" b="b"/>
              <a:pathLst>
                <a:path w="283" h="312" extrusionOk="0">
                  <a:moveTo>
                    <a:pt x="163" y="1"/>
                  </a:moveTo>
                  <a:cubicBezTo>
                    <a:pt x="137" y="1"/>
                    <a:pt x="69" y="1"/>
                    <a:pt x="56" y="14"/>
                  </a:cubicBezTo>
                  <a:cubicBezTo>
                    <a:pt x="39" y="14"/>
                    <a:pt x="1" y="270"/>
                    <a:pt x="1" y="312"/>
                  </a:cubicBezTo>
                  <a:cubicBezTo>
                    <a:pt x="14" y="312"/>
                    <a:pt x="257" y="82"/>
                    <a:pt x="282" y="56"/>
                  </a:cubicBezTo>
                  <a:cubicBezTo>
                    <a:pt x="270" y="43"/>
                    <a:pt x="218" y="14"/>
                    <a:pt x="189" y="1"/>
                  </a:cubicBezTo>
                  <a:lnTo>
                    <a:pt x="189" y="14"/>
                  </a:lnTo>
                  <a:lnTo>
                    <a:pt x="163" y="14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3D7D40">
                <a:alpha val="5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34" name="Google Shape;934;p30"/>
            <p:cNvSpPr/>
            <p:nvPr/>
          </p:nvSpPr>
          <p:spPr>
            <a:xfrm>
              <a:off x="6751900" y="2139575"/>
              <a:ext cx="675" cy="350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1" y="1"/>
                  </a:moveTo>
                  <a:lnTo>
                    <a:pt x="1" y="14"/>
                  </a:lnTo>
                  <a:lnTo>
                    <a:pt x="27" y="14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4415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35" name="Google Shape;935;p30"/>
            <p:cNvSpPr/>
            <p:nvPr/>
          </p:nvSpPr>
          <p:spPr>
            <a:xfrm>
              <a:off x="6811275" y="2129125"/>
              <a:ext cx="6100" cy="13575"/>
            </a:xfrm>
            <a:custGeom>
              <a:avLst/>
              <a:gdLst/>
              <a:ahLst/>
              <a:cxnLst/>
              <a:rect l="l" t="t" r="r" b="b"/>
              <a:pathLst>
                <a:path w="244" h="543" extrusionOk="0">
                  <a:moveTo>
                    <a:pt x="124" y="1"/>
                  </a:moveTo>
                  <a:cubicBezTo>
                    <a:pt x="124" y="1"/>
                    <a:pt x="111" y="69"/>
                    <a:pt x="82" y="137"/>
                  </a:cubicBezTo>
                  <a:lnTo>
                    <a:pt x="111" y="189"/>
                  </a:lnTo>
                  <a:lnTo>
                    <a:pt x="82" y="150"/>
                  </a:lnTo>
                  <a:cubicBezTo>
                    <a:pt x="69" y="176"/>
                    <a:pt x="56" y="218"/>
                    <a:pt x="43" y="244"/>
                  </a:cubicBezTo>
                  <a:lnTo>
                    <a:pt x="82" y="299"/>
                  </a:lnTo>
                  <a:lnTo>
                    <a:pt x="43" y="257"/>
                  </a:lnTo>
                  <a:cubicBezTo>
                    <a:pt x="13" y="338"/>
                    <a:pt x="1" y="406"/>
                    <a:pt x="1" y="432"/>
                  </a:cubicBezTo>
                  <a:cubicBezTo>
                    <a:pt x="1" y="461"/>
                    <a:pt x="94" y="526"/>
                    <a:pt x="94" y="526"/>
                  </a:cubicBezTo>
                  <a:lnTo>
                    <a:pt x="137" y="542"/>
                  </a:lnTo>
                  <a:lnTo>
                    <a:pt x="150" y="526"/>
                  </a:lnTo>
                  <a:cubicBezTo>
                    <a:pt x="150" y="526"/>
                    <a:pt x="244" y="461"/>
                    <a:pt x="244" y="432"/>
                  </a:cubicBezTo>
                  <a:cubicBezTo>
                    <a:pt x="244" y="419"/>
                    <a:pt x="231" y="364"/>
                    <a:pt x="218" y="299"/>
                  </a:cubicBezTo>
                  <a:lnTo>
                    <a:pt x="163" y="380"/>
                  </a:lnTo>
                  <a:lnTo>
                    <a:pt x="218" y="283"/>
                  </a:lnTo>
                  <a:cubicBezTo>
                    <a:pt x="175" y="163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36" name="Google Shape;936;p30"/>
            <p:cNvSpPr/>
            <p:nvPr/>
          </p:nvSpPr>
          <p:spPr>
            <a:xfrm>
              <a:off x="6814350" y="2135200"/>
              <a:ext cx="350" cy="8125"/>
            </a:xfrm>
            <a:custGeom>
              <a:avLst/>
              <a:gdLst/>
              <a:ahLst/>
              <a:cxnLst/>
              <a:rect l="l" t="t" r="r" b="b"/>
              <a:pathLst>
                <a:path w="14" h="325" extrusionOk="0">
                  <a:moveTo>
                    <a:pt x="1" y="1"/>
                  </a:moveTo>
                  <a:lnTo>
                    <a:pt x="1" y="325"/>
                  </a:lnTo>
                  <a:lnTo>
                    <a:pt x="14" y="3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37" name="Google Shape;937;p30"/>
            <p:cNvSpPr/>
            <p:nvPr/>
          </p:nvSpPr>
          <p:spPr>
            <a:xfrm>
              <a:off x="6812000" y="2142975"/>
              <a:ext cx="4400" cy="5050"/>
            </a:xfrm>
            <a:custGeom>
              <a:avLst/>
              <a:gdLst/>
              <a:ahLst/>
              <a:cxnLst/>
              <a:rect l="l" t="t" r="r" b="b"/>
              <a:pathLst>
                <a:path w="176" h="202" extrusionOk="0">
                  <a:moveTo>
                    <a:pt x="95" y="1"/>
                  </a:moveTo>
                  <a:cubicBezTo>
                    <a:pt x="82" y="1"/>
                    <a:pt x="40" y="14"/>
                    <a:pt x="27" y="14"/>
                  </a:cubicBezTo>
                  <a:cubicBezTo>
                    <a:pt x="27" y="14"/>
                    <a:pt x="1" y="176"/>
                    <a:pt x="1" y="202"/>
                  </a:cubicBezTo>
                  <a:cubicBezTo>
                    <a:pt x="1" y="202"/>
                    <a:pt x="163" y="53"/>
                    <a:pt x="176" y="40"/>
                  </a:cubicBezTo>
                  <a:cubicBezTo>
                    <a:pt x="176" y="27"/>
                    <a:pt x="134" y="14"/>
                    <a:pt x="108" y="14"/>
                  </a:cubicBezTo>
                  <a:lnTo>
                    <a:pt x="95" y="1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3D7D40">
                <a:alpha val="5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38" name="Google Shape;938;p30"/>
            <p:cNvSpPr/>
            <p:nvPr/>
          </p:nvSpPr>
          <p:spPr>
            <a:xfrm>
              <a:off x="6814350" y="2142975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" y="1"/>
                  </a:moveTo>
                  <a:lnTo>
                    <a:pt x="1" y="14"/>
                  </a:lnTo>
                  <a:lnTo>
                    <a:pt x="14" y="14"/>
                  </a:lnTo>
                  <a:cubicBezTo>
                    <a:pt x="1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415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39" name="Google Shape;939;p30"/>
            <p:cNvSpPr/>
            <p:nvPr/>
          </p:nvSpPr>
          <p:spPr>
            <a:xfrm>
              <a:off x="6781625" y="2119000"/>
              <a:ext cx="9750" cy="24650"/>
            </a:xfrm>
            <a:custGeom>
              <a:avLst/>
              <a:gdLst/>
              <a:ahLst/>
              <a:cxnLst/>
              <a:rect l="l" t="t" r="r" b="b"/>
              <a:pathLst>
                <a:path w="390" h="986" extrusionOk="0">
                  <a:moveTo>
                    <a:pt x="1" y="1"/>
                  </a:moveTo>
                  <a:lnTo>
                    <a:pt x="65" y="986"/>
                  </a:lnTo>
                  <a:lnTo>
                    <a:pt x="351" y="811"/>
                  </a:lnTo>
                  <a:lnTo>
                    <a:pt x="389" y="2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40" name="Google Shape;940;p30"/>
            <p:cNvSpPr/>
            <p:nvPr/>
          </p:nvSpPr>
          <p:spPr>
            <a:xfrm>
              <a:off x="6760000" y="2107825"/>
              <a:ext cx="24975" cy="35825"/>
            </a:xfrm>
            <a:custGeom>
              <a:avLst/>
              <a:gdLst/>
              <a:ahLst/>
              <a:cxnLst/>
              <a:rect l="l" t="t" r="r" b="b"/>
              <a:pathLst>
                <a:path w="999" h="1433" extrusionOk="0">
                  <a:moveTo>
                    <a:pt x="513" y="1"/>
                  </a:moveTo>
                  <a:lnTo>
                    <a:pt x="201" y="179"/>
                  </a:lnTo>
                  <a:lnTo>
                    <a:pt x="1" y="691"/>
                  </a:lnTo>
                  <a:lnTo>
                    <a:pt x="108" y="1407"/>
                  </a:lnTo>
                  <a:lnTo>
                    <a:pt x="930" y="1433"/>
                  </a:lnTo>
                  <a:lnTo>
                    <a:pt x="999" y="785"/>
                  </a:lnTo>
                  <a:lnTo>
                    <a:pt x="768" y="192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41" name="Google Shape;941;p30"/>
            <p:cNvSpPr/>
            <p:nvPr/>
          </p:nvSpPr>
          <p:spPr>
            <a:xfrm>
              <a:off x="6771825" y="2104200"/>
              <a:ext cx="22625" cy="25925"/>
            </a:xfrm>
            <a:custGeom>
              <a:avLst/>
              <a:gdLst/>
              <a:ahLst/>
              <a:cxnLst/>
              <a:rect l="l" t="t" r="r" b="b"/>
              <a:pathLst>
                <a:path w="905" h="1037" extrusionOk="0">
                  <a:moveTo>
                    <a:pt x="351" y="0"/>
                  </a:moveTo>
                  <a:lnTo>
                    <a:pt x="1" y="39"/>
                  </a:lnTo>
                  <a:lnTo>
                    <a:pt x="40" y="146"/>
                  </a:lnTo>
                  <a:lnTo>
                    <a:pt x="364" y="418"/>
                  </a:lnTo>
                  <a:lnTo>
                    <a:pt x="581" y="1037"/>
                  </a:lnTo>
                  <a:lnTo>
                    <a:pt x="905" y="891"/>
                  </a:lnTo>
                  <a:lnTo>
                    <a:pt x="636" y="188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42" name="Google Shape;942;p30"/>
            <p:cNvSpPr/>
            <p:nvPr/>
          </p:nvSpPr>
          <p:spPr>
            <a:xfrm>
              <a:off x="6760000" y="2107825"/>
              <a:ext cx="24975" cy="22300"/>
            </a:xfrm>
            <a:custGeom>
              <a:avLst/>
              <a:gdLst/>
              <a:ahLst/>
              <a:cxnLst/>
              <a:rect l="l" t="t" r="r" b="b"/>
              <a:pathLst>
                <a:path w="999" h="892" extrusionOk="0">
                  <a:moveTo>
                    <a:pt x="513" y="1"/>
                  </a:moveTo>
                  <a:lnTo>
                    <a:pt x="201" y="179"/>
                  </a:lnTo>
                  <a:lnTo>
                    <a:pt x="1" y="691"/>
                  </a:lnTo>
                  <a:lnTo>
                    <a:pt x="27" y="892"/>
                  </a:lnTo>
                  <a:lnTo>
                    <a:pt x="282" y="273"/>
                  </a:lnTo>
                  <a:lnTo>
                    <a:pt x="513" y="124"/>
                  </a:lnTo>
                  <a:lnTo>
                    <a:pt x="743" y="231"/>
                  </a:lnTo>
                  <a:lnTo>
                    <a:pt x="999" y="785"/>
                  </a:lnTo>
                  <a:lnTo>
                    <a:pt x="768" y="192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43" name="Google Shape;943;p30"/>
            <p:cNvSpPr/>
            <p:nvPr/>
          </p:nvSpPr>
          <p:spPr>
            <a:xfrm>
              <a:off x="6764050" y="2112300"/>
              <a:ext cx="1725" cy="15475"/>
            </a:xfrm>
            <a:custGeom>
              <a:avLst/>
              <a:gdLst/>
              <a:ahLst/>
              <a:cxnLst/>
              <a:rect l="l" t="t" r="r" b="b"/>
              <a:pathLst>
                <a:path w="69" h="619" extrusionOk="0">
                  <a:moveTo>
                    <a:pt x="39" y="0"/>
                  </a:moveTo>
                  <a:lnTo>
                    <a:pt x="1" y="13"/>
                  </a:lnTo>
                  <a:cubicBezTo>
                    <a:pt x="1" y="39"/>
                    <a:pt x="39" y="619"/>
                    <a:pt x="39" y="619"/>
                  </a:cubicBezTo>
                  <a:lnTo>
                    <a:pt x="69" y="61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44" name="Google Shape;944;p30"/>
            <p:cNvSpPr/>
            <p:nvPr/>
          </p:nvSpPr>
          <p:spPr>
            <a:xfrm>
              <a:off x="6779925" y="2112300"/>
              <a:ext cx="2050" cy="15475"/>
            </a:xfrm>
            <a:custGeom>
              <a:avLst/>
              <a:gdLst/>
              <a:ahLst/>
              <a:cxnLst/>
              <a:rect l="l" t="t" r="r" b="b"/>
              <a:pathLst>
                <a:path w="82" h="619" extrusionOk="0">
                  <a:moveTo>
                    <a:pt x="27" y="0"/>
                  </a:moveTo>
                  <a:lnTo>
                    <a:pt x="1" y="619"/>
                  </a:lnTo>
                  <a:lnTo>
                    <a:pt x="27" y="619"/>
                  </a:lnTo>
                  <a:cubicBezTo>
                    <a:pt x="27" y="619"/>
                    <a:pt x="82" y="39"/>
                    <a:pt x="82" y="13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45" name="Google Shape;945;p30"/>
            <p:cNvSpPr/>
            <p:nvPr/>
          </p:nvSpPr>
          <p:spPr>
            <a:xfrm>
              <a:off x="6769800" y="2109200"/>
              <a:ext cx="675" cy="18250"/>
            </a:xfrm>
            <a:custGeom>
              <a:avLst/>
              <a:gdLst/>
              <a:ahLst/>
              <a:cxnLst/>
              <a:rect l="l" t="t" r="r" b="b"/>
              <a:pathLst>
                <a:path w="27" h="730" extrusionOk="0">
                  <a:moveTo>
                    <a:pt x="27" y="1"/>
                  </a:moveTo>
                  <a:lnTo>
                    <a:pt x="14" y="56"/>
                  </a:lnTo>
                  <a:lnTo>
                    <a:pt x="1" y="717"/>
                  </a:lnTo>
                  <a:lnTo>
                    <a:pt x="27" y="73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46" name="Google Shape;946;p30"/>
            <p:cNvSpPr/>
            <p:nvPr/>
          </p:nvSpPr>
          <p:spPr>
            <a:xfrm>
              <a:off x="6775550" y="2109525"/>
              <a:ext cx="1000" cy="18250"/>
            </a:xfrm>
            <a:custGeom>
              <a:avLst/>
              <a:gdLst/>
              <a:ahLst/>
              <a:cxnLst/>
              <a:rect l="l" t="t" r="r" b="b"/>
              <a:pathLst>
                <a:path w="40" h="730" extrusionOk="0">
                  <a:moveTo>
                    <a:pt x="40" y="1"/>
                  </a:moveTo>
                  <a:lnTo>
                    <a:pt x="27" y="56"/>
                  </a:lnTo>
                  <a:lnTo>
                    <a:pt x="1" y="717"/>
                  </a:lnTo>
                  <a:lnTo>
                    <a:pt x="40" y="730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47" name="Google Shape;947;p30"/>
            <p:cNvSpPr/>
            <p:nvPr/>
          </p:nvSpPr>
          <p:spPr>
            <a:xfrm>
              <a:off x="6764375" y="2126775"/>
              <a:ext cx="16875" cy="16875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1" y="1"/>
                  </a:moveTo>
                  <a:cubicBezTo>
                    <a:pt x="1" y="1"/>
                    <a:pt x="56" y="620"/>
                    <a:pt x="56" y="662"/>
                  </a:cubicBezTo>
                  <a:lnTo>
                    <a:pt x="623" y="67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EAD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48" name="Google Shape;948;p30"/>
            <p:cNvSpPr/>
            <p:nvPr/>
          </p:nvSpPr>
          <p:spPr>
            <a:xfrm>
              <a:off x="6766075" y="2128075"/>
              <a:ext cx="13550" cy="15575"/>
            </a:xfrm>
            <a:custGeom>
              <a:avLst/>
              <a:gdLst/>
              <a:ahLst/>
              <a:cxnLst/>
              <a:rect l="l" t="t" r="r" b="b"/>
              <a:pathLst>
                <a:path w="542" h="623" extrusionOk="0">
                  <a:moveTo>
                    <a:pt x="1" y="1"/>
                  </a:moveTo>
                  <a:cubicBezTo>
                    <a:pt x="1" y="1"/>
                    <a:pt x="39" y="584"/>
                    <a:pt x="39" y="610"/>
                  </a:cubicBezTo>
                  <a:lnTo>
                    <a:pt x="487" y="623"/>
                  </a:lnTo>
                  <a:lnTo>
                    <a:pt x="542" y="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49" name="Google Shape;949;p30"/>
            <p:cNvSpPr/>
            <p:nvPr/>
          </p:nvSpPr>
          <p:spPr>
            <a:xfrm>
              <a:off x="6775550" y="2106850"/>
              <a:ext cx="9750" cy="3750"/>
            </a:xfrm>
            <a:custGeom>
              <a:avLst/>
              <a:gdLst/>
              <a:ahLst/>
              <a:cxnLst/>
              <a:rect l="l" t="t" r="r" b="b"/>
              <a:pathLst>
                <a:path w="390" h="150" extrusionOk="0">
                  <a:moveTo>
                    <a:pt x="351" y="1"/>
                  </a:moveTo>
                  <a:lnTo>
                    <a:pt x="1" y="137"/>
                  </a:lnTo>
                  <a:lnTo>
                    <a:pt x="27" y="150"/>
                  </a:lnTo>
                  <a:lnTo>
                    <a:pt x="389" y="14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50" name="Google Shape;950;p30"/>
            <p:cNvSpPr/>
            <p:nvPr/>
          </p:nvSpPr>
          <p:spPr>
            <a:xfrm>
              <a:off x="6780900" y="2111225"/>
              <a:ext cx="8125" cy="4075"/>
            </a:xfrm>
            <a:custGeom>
              <a:avLst/>
              <a:gdLst/>
              <a:ahLst/>
              <a:cxnLst/>
              <a:rect l="l" t="t" r="r" b="b"/>
              <a:pathLst>
                <a:path w="325" h="163" extrusionOk="0">
                  <a:moveTo>
                    <a:pt x="312" y="1"/>
                  </a:moveTo>
                  <a:lnTo>
                    <a:pt x="1" y="124"/>
                  </a:lnTo>
                  <a:lnTo>
                    <a:pt x="1" y="137"/>
                  </a:lnTo>
                  <a:lnTo>
                    <a:pt x="13" y="163"/>
                  </a:lnTo>
                  <a:lnTo>
                    <a:pt x="325" y="43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51" name="Google Shape;951;p30"/>
            <p:cNvSpPr/>
            <p:nvPr/>
          </p:nvSpPr>
          <p:spPr>
            <a:xfrm>
              <a:off x="6782925" y="2116975"/>
              <a:ext cx="8450" cy="4075"/>
            </a:xfrm>
            <a:custGeom>
              <a:avLst/>
              <a:gdLst/>
              <a:ahLst/>
              <a:cxnLst/>
              <a:rect l="l" t="t" r="r" b="b"/>
              <a:pathLst>
                <a:path w="338" h="163" extrusionOk="0">
                  <a:moveTo>
                    <a:pt x="325" y="1"/>
                  </a:moveTo>
                  <a:lnTo>
                    <a:pt x="1" y="137"/>
                  </a:lnTo>
                  <a:lnTo>
                    <a:pt x="13" y="163"/>
                  </a:lnTo>
                  <a:lnTo>
                    <a:pt x="337" y="4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52" name="Google Shape;952;p30"/>
            <p:cNvSpPr/>
            <p:nvPr/>
          </p:nvSpPr>
          <p:spPr>
            <a:xfrm>
              <a:off x="6784625" y="2122425"/>
              <a:ext cx="8775" cy="4075"/>
            </a:xfrm>
            <a:custGeom>
              <a:avLst/>
              <a:gdLst/>
              <a:ahLst/>
              <a:cxnLst/>
              <a:rect l="l" t="t" r="r" b="b"/>
              <a:pathLst>
                <a:path w="351" h="163" extrusionOk="0">
                  <a:moveTo>
                    <a:pt x="338" y="0"/>
                  </a:moveTo>
                  <a:lnTo>
                    <a:pt x="1" y="133"/>
                  </a:lnTo>
                  <a:lnTo>
                    <a:pt x="14" y="162"/>
                  </a:lnTo>
                  <a:lnTo>
                    <a:pt x="350" y="39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53" name="Google Shape;953;p30"/>
            <p:cNvSpPr/>
            <p:nvPr/>
          </p:nvSpPr>
          <p:spPr>
            <a:xfrm>
              <a:off x="6756925" y="2105150"/>
              <a:ext cx="31125" cy="24975"/>
            </a:xfrm>
            <a:custGeom>
              <a:avLst/>
              <a:gdLst/>
              <a:ahLst/>
              <a:cxnLst/>
              <a:rect l="l" t="t" r="r" b="b"/>
              <a:pathLst>
                <a:path w="1245" h="999" extrusionOk="0">
                  <a:moveTo>
                    <a:pt x="597" y="1"/>
                  </a:moveTo>
                  <a:lnTo>
                    <a:pt x="243" y="244"/>
                  </a:lnTo>
                  <a:lnTo>
                    <a:pt x="0" y="879"/>
                  </a:lnTo>
                  <a:cubicBezTo>
                    <a:pt x="17" y="879"/>
                    <a:pt x="81" y="905"/>
                    <a:pt x="81" y="905"/>
                  </a:cubicBezTo>
                  <a:lnTo>
                    <a:pt x="324" y="286"/>
                  </a:lnTo>
                  <a:lnTo>
                    <a:pt x="636" y="108"/>
                  </a:lnTo>
                  <a:lnTo>
                    <a:pt x="891" y="299"/>
                  </a:lnTo>
                  <a:lnTo>
                    <a:pt x="1177" y="999"/>
                  </a:lnTo>
                  <a:lnTo>
                    <a:pt x="1245" y="973"/>
                  </a:lnTo>
                  <a:lnTo>
                    <a:pt x="989" y="257"/>
                  </a:lnTo>
                  <a:lnTo>
                    <a:pt x="597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54" name="Google Shape;954;p30"/>
            <p:cNvSpPr/>
            <p:nvPr/>
          </p:nvSpPr>
          <p:spPr>
            <a:xfrm>
              <a:off x="6765025" y="2127100"/>
              <a:ext cx="14200" cy="16225"/>
            </a:xfrm>
            <a:custGeom>
              <a:avLst/>
              <a:gdLst/>
              <a:ahLst/>
              <a:cxnLst/>
              <a:rect l="l" t="t" r="r" b="b"/>
              <a:pathLst>
                <a:path w="568" h="649" extrusionOk="0">
                  <a:moveTo>
                    <a:pt x="81" y="1"/>
                  </a:moveTo>
                  <a:lnTo>
                    <a:pt x="0" y="27"/>
                  </a:lnTo>
                  <a:lnTo>
                    <a:pt x="555" y="649"/>
                  </a:lnTo>
                  <a:lnTo>
                    <a:pt x="567" y="58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EAD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55" name="Google Shape;955;p30"/>
            <p:cNvSpPr/>
            <p:nvPr/>
          </p:nvSpPr>
          <p:spPr>
            <a:xfrm>
              <a:off x="6766075" y="2127425"/>
              <a:ext cx="14525" cy="15900"/>
            </a:xfrm>
            <a:custGeom>
              <a:avLst/>
              <a:gdLst/>
              <a:ahLst/>
              <a:cxnLst/>
              <a:rect l="l" t="t" r="r" b="b"/>
              <a:pathLst>
                <a:path w="581" h="636" extrusionOk="0">
                  <a:moveTo>
                    <a:pt x="513" y="1"/>
                  </a:moveTo>
                  <a:lnTo>
                    <a:pt x="1" y="568"/>
                  </a:lnTo>
                  <a:lnTo>
                    <a:pt x="39" y="636"/>
                  </a:lnTo>
                  <a:lnTo>
                    <a:pt x="581" y="14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EAD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</p:grpSp>
      <p:sp>
        <p:nvSpPr>
          <p:cNvPr id="956" name="Google Shape;956;p30"/>
          <p:cNvSpPr txBox="1">
            <a:spLocks noGrp="1"/>
          </p:cNvSpPr>
          <p:nvPr>
            <p:ph type="title"/>
          </p:nvPr>
        </p:nvSpPr>
        <p:spPr>
          <a:xfrm>
            <a:off x="950967" y="2318651"/>
            <a:ext cx="4566000" cy="7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7" name="Google Shape;957;p30"/>
          <p:cNvSpPr txBox="1">
            <a:spLocks noGrp="1"/>
          </p:cNvSpPr>
          <p:nvPr>
            <p:ph type="subTitle" idx="1"/>
          </p:nvPr>
        </p:nvSpPr>
        <p:spPr>
          <a:xfrm>
            <a:off x="950967" y="3037741"/>
            <a:ext cx="4566000" cy="15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98994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31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960" name="Google Shape;960;p31"/>
          <p:cNvSpPr/>
          <p:nvPr/>
        </p:nvSpPr>
        <p:spPr>
          <a:xfrm>
            <a:off x="-67" y="5012699"/>
            <a:ext cx="12192064" cy="1814668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961" name="Google Shape;961;p31"/>
          <p:cNvSpPr/>
          <p:nvPr/>
        </p:nvSpPr>
        <p:spPr>
          <a:xfrm>
            <a:off x="4999801" y="5540001"/>
            <a:ext cx="7192180" cy="131799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962" name="Google Shape;962;p31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963" name="Google Shape;963;p31"/>
          <p:cNvSpPr txBox="1">
            <a:spLocks noGrp="1"/>
          </p:cNvSpPr>
          <p:nvPr>
            <p:ph type="title"/>
          </p:nvPr>
        </p:nvSpPr>
        <p:spPr>
          <a:xfrm>
            <a:off x="950967" y="2301051"/>
            <a:ext cx="4030800" cy="6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4" name="Google Shape;964;p31"/>
          <p:cNvSpPr txBox="1">
            <a:spLocks noGrp="1"/>
          </p:cNvSpPr>
          <p:nvPr>
            <p:ph type="subTitle" idx="1"/>
          </p:nvPr>
        </p:nvSpPr>
        <p:spPr>
          <a:xfrm>
            <a:off x="950967" y="3020141"/>
            <a:ext cx="4666800" cy="1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70603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32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967" name="Google Shape;967;p32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968" name="Google Shape;968;p32"/>
          <p:cNvSpPr/>
          <p:nvPr/>
        </p:nvSpPr>
        <p:spPr>
          <a:xfrm flipH="1">
            <a:off x="-16" y="5321402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969" name="Google Shape;969;p32"/>
          <p:cNvSpPr/>
          <p:nvPr/>
        </p:nvSpPr>
        <p:spPr>
          <a:xfrm flipH="1">
            <a:off x="17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970" name="Google Shape;970;p32"/>
          <p:cNvSpPr/>
          <p:nvPr/>
        </p:nvSpPr>
        <p:spPr>
          <a:xfrm flipH="1">
            <a:off x="2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971" name="Google Shape;971;p32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972" name="Google Shape;972;p32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grpSp>
        <p:nvGrpSpPr>
          <p:cNvPr id="973" name="Google Shape;973;p32"/>
          <p:cNvGrpSpPr/>
          <p:nvPr/>
        </p:nvGrpSpPr>
        <p:grpSpPr>
          <a:xfrm>
            <a:off x="826834" y="4774934"/>
            <a:ext cx="1110233" cy="1362900"/>
            <a:chOff x="620125" y="3581200"/>
            <a:chExt cx="832675" cy="1022175"/>
          </a:xfrm>
        </p:grpSpPr>
        <p:sp>
          <p:nvSpPr>
            <p:cNvPr id="974" name="Google Shape;974;p32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75" name="Google Shape;975;p32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76" name="Google Shape;976;p32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77" name="Google Shape;977;p32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78" name="Google Shape;978;p32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79" name="Google Shape;979;p32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80" name="Google Shape;980;p32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81" name="Google Shape;981;p32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82" name="Google Shape;982;p32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</p:grpSp>
      <p:sp>
        <p:nvSpPr>
          <p:cNvPr id="983" name="Google Shape;983;p32"/>
          <p:cNvSpPr txBox="1">
            <a:spLocks noGrp="1"/>
          </p:cNvSpPr>
          <p:nvPr>
            <p:ph type="title"/>
          </p:nvPr>
        </p:nvSpPr>
        <p:spPr>
          <a:xfrm>
            <a:off x="7210067" y="2268051"/>
            <a:ext cx="40308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84" name="Google Shape;984;p32"/>
          <p:cNvSpPr txBox="1">
            <a:spLocks noGrp="1"/>
          </p:cNvSpPr>
          <p:nvPr>
            <p:ph type="subTitle" idx="1"/>
          </p:nvPr>
        </p:nvSpPr>
        <p:spPr>
          <a:xfrm>
            <a:off x="6756233" y="2987141"/>
            <a:ext cx="4484800" cy="1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72595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98082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34"/>
          <p:cNvSpPr/>
          <p:nvPr/>
        </p:nvSpPr>
        <p:spPr>
          <a:xfrm>
            <a:off x="-94033" y="5285095"/>
            <a:ext cx="4435896" cy="678867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31" name="Google Shape;1031;p34"/>
          <p:cNvSpPr/>
          <p:nvPr/>
        </p:nvSpPr>
        <p:spPr>
          <a:xfrm>
            <a:off x="5928032" y="5271634"/>
            <a:ext cx="6263987" cy="106940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32" name="Google Shape;1032;p34"/>
          <p:cNvSpPr/>
          <p:nvPr/>
        </p:nvSpPr>
        <p:spPr>
          <a:xfrm>
            <a:off x="-94033" y="5533637"/>
            <a:ext cx="12357408" cy="636793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33" name="Google Shape;1033;p34"/>
          <p:cNvSpPr/>
          <p:nvPr/>
        </p:nvSpPr>
        <p:spPr>
          <a:xfrm>
            <a:off x="5552813" y="5511976"/>
            <a:ext cx="6710484" cy="625859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34" name="Google Shape;1034;p34"/>
          <p:cNvSpPr/>
          <p:nvPr/>
        </p:nvSpPr>
        <p:spPr>
          <a:xfrm>
            <a:off x="-94033" y="5926229"/>
            <a:ext cx="12357300" cy="931604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35" name="Google Shape;1035;p34"/>
          <p:cNvSpPr/>
          <p:nvPr/>
        </p:nvSpPr>
        <p:spPr>
          <a:xfrm>
            <a:off x="-94033" y="5926229"/>
            <a:ext cx="12357300" cy="931599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36" name="Google Shape;1036;p34"/>
          <p:cNvSpPr/>
          <p:nvPr/>
        </p:nvSpPr>
        <p:spPr>
          <a:xfrm>
            <a:off x="-94033" y="5926230"/>
            <a:ext cx="12357300" cy="93160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37" name="Google Shape;1037;p3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8" name="Google Shape;1038;p34"/>
          <p:cNvSpPr txBox="1">
            <a:spLocks noGrp="1"/>
          </p:cNvSpPr>
          <p:nvPr>
            <p:ph type="subTitle" idx="1"/>
          </p:nvPr>
        </p:nvSpPr>
        <p:spPr>
          <a:xfrm>
            <a:off x="960001" y="4200167"/>
            <a:ext cx="300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039" name="Google Shape;1039;p34"/>
          <p:cNvSpPr txBox="1">
            <a:spLocks noGrp="1"/>
          </p:cNvSpPr>
          <p:nvPr>
            <p:ph type="title" idx="2"/>
          </p:nvPr>
        </p:nvSpPr>
        <p:spPr>
          <a:xfrm>
            <a:off x="960000" y="3587857"/>
            <a:ext cx="3008000" cy="5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040" name="Google Shape;1040;p34"/>
          <p:cNvSpPr txBox="1">
            <a:spLocks noGrp="1"/>
          </p:cNvSpPr>
          <p:nvPr>
            <p:ph type="subTitle" idx="3"/>
          </p:nvPr>
        </p:nvSpPr>
        <p:spPr>
          <a:xfrm>
            <a:off x="8223801" y="4200167"/>
            <a:ext cx="300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041" name="Google Shape;1041;p34"/>
          <p:cNvSpPr txBox="1">
            <a:spLocks noGrp="1"/>
          </p:cNvSpPr>
          <p:nvPr>
            <p:ph type="title" idx="4"/>
          </p:nvPr>
        </p:nvSpPr>
        <p:spPr>
          <a:xfrm>
            <a:off x="8223800" y="3587857"/>
            <a:ext cx="3008000" cy="5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042" name="Google Shape;1042;p34"/>
          <p:cNvSpPr txBox="1">
            <a:spLocks noGrp="1"/>
          </p:cNvSpPr>
          <p:nvPr>
            <p:ph type="subTitle" idx="5"/>
          </p:nvPr>
        </p:nvSpPr>
        <p:spPr>
          <a:xfrm>
            <a:off x="4580668" y="4200167"/>
            <a:ext cx="300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043" name="Google Shape;1043;p34"/>
          <p:cNvSpPr txBox="1">
            <a:spLocks noGrp="1"/>
          </p:cNvSpPr>
          <p:nvPr>
            <p:ph type="title" idx="6"/>
          </p:nvPr>
        </p:nvSpPr>
        <p:spPr>
          <a:xfrm>
            <a:off x="4580667" y="3587857"/>
            <a:ext cx="3008000" cy="5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044" name="Google Shape;1044;p34"/>
          <p:cNvSpPr/>
          <p:nvPr/>
        </p:nvSpPr>
        <p:spPr>
          <a:xfrm>
            <a:off x="-1929768" y="-524600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45" name="Google Shape;1045;p34"/>
          <p:cNvSpPr/>
          <p:nvPr/>
        </p:nvSpPr>
        <p:spPr>
          <a:xfrm flipH="1">
            <a:off x="9653933" y="1430800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6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 1">
  <p:cSld name="Numbers and text  1"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35"/>
          <p:cNvSpPr/>
          <p:nvPr/>
        </p:nvSpPr>
        <p:spPr>
          <a:xfrm>
            <a:off x="10575134" y="632664"/>
            <a:ext cx="4209789" cy="2051293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48" name="Google Shape;1048;p35"/>
          <p:cNvSpPr/>
          <p:nvPr/>
        </p:nvSpPr>
        <p:spPr>
          <a:xfrm>
            <a:off x="-101575" y="5425674"/>
            <a:ext cx="12439612" cy="954023"/>
          </a:xfrm>
          <a:custGeom>
            <a:avLst/>
            <a:gdLst/>
            <a:ahLst/>
            <a:cxnLst/>
            <a:rect l="l" t="t" r="r" b="b"/>
            <a:pathLst>
              <a:path w="40501" h="7334" extrusionOk="0">
                <a:moveTo>
                  <a:pt x="24305" y="0"/>
                </a:moveTo>
                <a:cubicBezTo>
                  <a:pt x="24276" y="0"/>
                  <a:pt x="24248" y="1"/>
                  <a:pt x="24220" y="2"/>
                </a:cubicBezTo>
                <a:cubicBezTo>
                  <a:pt x="21521" y="112"/>
                  <a:pt x="16499" y="5296"/>
                  <a:pt x="15203" y="5672"/>
                </a:cubicBezTo>
                <a:cubicBezTo>
                  <a:pt x="15149" y="5687"/>
                  <a:pt x="15084" y="5695"/>
                  <a:pt x="15007" y="5695"/>
                </a:cubicBezTo>
                <a:cubicBezTo>
                  <a:pt x="14617" y="5695"/>
                  <a:pt x="13941" y="5504"/>
                  <a:pt x="13097" y="5199"/>
                </a:cubicBezTo>
                <a:cubicBezTo>
                  <a:pt x="11746" y="4687"/>
                  <a:pt x="9909" y="3903"/>
                  <a:pt x="8195" y="3190"/>
                </a:cubicBezTo>
                <a:cubicBezTo>
                  <a:pt x="6008" y="2244"/>
                  <a:pt x="4051" y="1392"/>
                  <a:pt x="3484" y="1366"/>
                </a:cubicBezTo>
                <a:lnTo>
                  <a:pt x="3429" y="1366"/>
                </a:lnTo>
                <a:cubicBezTo>
                  <a:pt x="2107" y="1379"/>
                  <a:pt x="1" y="4039"/>
                  <a:pt x="1" y="4039"/>
                </a:cubicBezTo>
                <a:lnTo>
                  <a:pt x="1" y="4619"/>
                </a:lnTo>
                <a:lnTo>
                  <a:pt x="1" y="4755"/>
                </a:lnTo>
                <a:lnTo>
                  <a:pt x="1" y="7292"/>
                </a:lnTo>
                <a:lnTo>
                  <a:pt x="529" y="7334"/>
                </a:lnTo>
                <a:lnTo>
                  <a:pt x="581" y="7292"/>
                </a:lnTo>
                <a:lnTo>
                  <a:pt x="40501" y="7292"/>
                </a:lnTo>
                <a:lnTo>
                  <a:pt x="40501" y="1029"/>
                </a:lnTo>
                <a:lnTo>
                  <a:pt x="40501" y="637"/>
                </a:lnTo>
                <a:lnTo>
                  <a:pt x="40501" y="355"/>
                </a:lnTo>
                <a:cubicBezTo>
                  <a:pt x="39069" y="650"/>
                  <a:pt x="39584" y="3971"/>
                  <a:pt x="36020" y="4405"/>
                </a:cubicBezTo>
                <a:cubicBezTo>
                  <a:pt x="35869" y="4423"/>
                  <a:pt x="35714" y="4432"/>
                  <a:pt x="35556" y="4432"/>
                </a:cubicBezTo>
                <a:cubicBezTo>
                  <a:pt x="34107" y="4432"/>
                  <a:pt x="32390" y="3688"/>
                  <a:pt x="30687" y="2811"/>
                </a:cubicBezTo>
                <a:cubicBezTo>
                  <a:pt x="29835" y="2338"/>
                  <a:pt x="28986" y="1865"/>
                  <a:pt x="28163" y="1447"/>
                </a:cubicBezTo>
                <a:cubicBezTo>
                  <a:pt x="26667" y="647"/>
                  <a:pt x="25297" y="0"/>
                  <a:pt x="243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49" name="Google Shape;1049;p35"/>
          <p:cNvSpPr/>
          <p:nvPr/>
        </p:nvSpPr>
        <p:spPr>
          <a:xfrm>
            <a:off x="5122958" y="6141837"/>
            <a:ext cx="70951" cy="2328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50" name="Google Shape;1050;p35"/>
          <p:cNvSpPr/>
          <p:nvPr/>
        </p:nvSpPr>
        <p:spPr>
          <a:xfrm>
            <a:off x="9750394" y="5839905"/>
            <a:ext cx="597393" cy="1512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51" name="Google Shape;1051;p35"/>
          <p:cNvSpPr/>
          <p:nvPr/>
        </p:nvSpPr>
        <p:spPr>
          <a:xfrm>
            <a:off x="-101566" y="5288268"/>
            <a:ext cx="12439612" cy="954021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52" name="Google Shape;1052;p35"/>
          <p:cNvSpPr/>
          <p:nvPr/>
        </p:nvSpPr>
        <p:spPr>
          <a:xfrm>
            <a:off x="-101575" y="5610445"/>
            <a:ext cx="12439612" cy="953988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53" name="Google Shape;1053;p35"/>
          <p:cNvSpPr/>
          <p:nvPr/>
        </p:nvSpPr>
        <p:spPr>
          <a:xfrm>
            <a:off x="4999834" y="5516334"/>
            <a:ext cx="7338209" cy="136723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54" name="Google Shape;1054;p35"/>
          <p:cNvSpPr/>
          <p:nvPr/>
        </p:nvSpPr>
        <p:spPr>
          <a:xfrm>
            <a:off x="-101566" y="5905091"/>
            <a:ext cx="12439612" cy="95401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55" name="Google Shape;1055;p3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6" name="Google Shape;1056;p35"/>
          <p:cNvSpPr txBox="1">
            <a:spLocks noGrp="1"/>
          </p:cNvSpPr>
          <p:nvPr>
            <p:ph type="subTitle" idx="1"/>
          </p:nvPr>
        </p:nvSpPr>
        <p:spPr>
          <a:xfrm>
            <a:off x="959167" y="4330064"/>
            <a:ext cx="3234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057" name="Google Shape;1057;p35"/>
          <p:cNvSpPr txBox="1">
            <a:spLocks noGrp="1"/>
          </p:cNvSpPr>
          <p:nvPr>
            <p:ph type="title" idx="2"/>
          </p:nvPr>
        </p:nvSpPr>
        <p:spPr>
          <a:xfrm>
            <a:off x="1158300" y="3714767"/>
            <a:ext cx="28356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058" name="Google Shape;1058;p35"/>
          <p:cNvSpPr txBox="1">
            <a:spLocks noGrp="1"/>
          </p:cNvSpPr>
          <p:nvPr>
            <p:ph type="subTitle" idx="3"/>
          </p:nvPr>
        </p:nvSpPr>
        <p:spPr>
          <a:xfrm>
            <a:off x="7997999" y="4330064"/>
            <a:ext cx="3234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059" name="Google Shape;1059;p35"/>
          <p:cNvSpPr txBox="1">
            <a:spLocks noGrp="1"/>
          </p:cNvSpPr>
          <p:nvPr>
            <p:ph type="title" idx="4"/>
          </p:nvPr>
        </p:nvSpPr>
        <p:spPr>
          <a:xfrm>
            <a:off x="8196999" y="3714767"/>
            <a:ext cx="28360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060" name="Google Shape;1060;p35"/>
          <p:cNvSpPr txBox="1">
            <a:spLocks noGrp="1"/>
          </p:cNvSpPr>
          <p:nvPr>
            <p:ph type="subTitle" idx="5"/>
          </p:nvPr>
        </p:nvSpPr>
        <p:spPr>
          <a:xfrm>
            <a:off x="4478583" y="4330064"/>
            <a:ext cx="3234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061" name="Google Shape;1061;p35"/>
          <p:cNvSpPr txBox="1">
            <a:spLocks noGrp="1"/>
          </p:cNvSpPr>
          <p:nvPr>
            <p:ph type="title" idx="6"/>
          </p:nvPr>
        </p:nvSpPr>
        <p:spPr>
          <a:xfrm>
            <a:off x="4677449" y="3714767"/>
            <a:ext cx="28360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26956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36"/>
          <p:cNvSpPr/>
          <p:nvPr/>
        </p:nvSpPr>
        <p:spPr>
          <a:xfrm flipH="1">
            <a:off x="-1395866" y="2837923"/>
            <a:ext cx="5996052" cy="3487416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64" name="Google Shape;1064;p36"/>
          <p:cNvSpPr/>
          <p:nvPr/>
        </p:nvSpPr>
        <p:spPr>
          <a:xfrm>
            <a:off x="10171595" y="1898393"/>
            <a:ext cx="6000045" cy="3487416"/>
          </a:xfrm>
          <a:custGeom>
            <a:avLst/>
            <a:gdLst/>
            <a:ahLst/>
            <a:cxnLst/>
            <a:rect l="l" t="t" r="r" b="b"/>
            <a:pathLst>
              <a:path w="19535" h="11895" extrusionOk="0">
                <a:moveTo>
                  <a:pt x="10706" y="1"/>
                </a:moveTo>
                <a:cubicBezTo>
                  <a:pt x="8681" y="1"/>
                  <a:pt x="6967" y="1310"/>
                  <a:pt x="6358" y="3121"/>
                </a:cubicBezTo>
                <a:cubicBezTo>
                  <a:pt x="6264" y="3079"/>
                  <a:pt x="6157" y="3053"/>
                  <a:pt x="6034" y="3053"/>
                </a:cubicBezTo>
                <a:cubicBezTo>
                  <a:pt x="5820" y="3053"/>
                  <a:pt x="5616" y="3147"/>
                  <a:pt x="5480" y="3296"/>
                </a:cubicBezTo>
                <a:cubicBezTo>
                  <a:pt x="5318" y="3254"/>
                  <a:pt x="5156" y="3241"/>
                  <a:pt x="4994" y="3241"/>
                </a:cubicBezTo>
                <a:cubicBezTo>
                  <a:pt x="3659" y="3241"/>
                  <a:pt x="2580" y="4323"/>
                  <a:pt x="2580" y="5658"/>
                </a:cubicBezTo>
                <a:lnTo>
                  <a:pt x="2580" y="5820"/>
                </a:lnTo>
                <a:cubicBezTo>
                  <a:pt x="2308" y="5590"/>
                  <a:pt x="1958" y="5457"/>
                  <a:pt x="1579" y="5457"/>
                </a:cubicBezTo>
                <a:cubicBezTo>
                  <a:pt x="717" y="5457"/>
                  <a:pt x="1" y="6157"/>
                  <a:pt x="1" y="7035"/>
                </a:cubicBezTo>
                <a:cubicBezTo>
                  <a:pt x="1" y="7900"/>
                  <a:pt x="717" y="8600"/>
                  <a:pt x="1579" y="8600"/>
                </a:cubicBezTo>
                <a:cubicBezTo>
                  <a:pt x="2078" y="8600"/>
                  <a:pt x="2525" y="8373"/>
                  <a:pt x="2807" y="8007"/>
                </a:cubicBezTo>
                <a:cubicBezTo>
                  <a:pt x="2930" y="8049"/>
                  <a:pt x="3050" y="8075"/>
                  <a:pt x="3186" y="8075"/>
                </a:cubicBezTo>
                <a:cubicBezTo>
                  <a:pt x="3455" y="8075"/>
                  <a:pt x="3714" y="7981"/>
                  <a:pt x="3902" y="7819"/>
                </a:cubicBezTo>
                <a:cubicBezTo>
                  <a:pt x="4226" y="7981"/>
                  <a:pt x="4605" y="8075"/>
                  <a:pt x="4994" y="8075"/>
                </a:cubicBezTo>
                <a:cubicBezTo>
                  <a:pt x="5091" y="8075"/>
                  <a:pt x="5198" y="8062"/>
                  <a:pt x="5292" y="8062"/>
                </a:cubicBezTo>
                <a:cubicBezTo>
                  <a:pt x="5049" y="8357"/>
                  <a:pt x="4913" y="8736"/>
                  <a:pt x="4913" y="9154"/>
                </a:cubicBezTo>
                <a:cubicBezTo>
                  <a:pt x="4913" y="10126"/>
                  <a:pt x="5697" y="10910"/>
                  <a:pt x="6669" y="10910"/>
                </a:cubicBezTo>
                <a:cubicBezTo>
                  <a:pt x="7641" y="10910"/>
                  <a:pt x="8438" y="10126"/>
                  <a:pt x="8438" y="9154"/>
                </a:cubicBezTo>
                <a:lnTo>
                  <a:pt x="8438" y="9128"/>
                </a:lnTo>
                <a:cubicBezTo>
                  <a:pt x="8613" y="9034"/>
                  <a:pt x="8775" y="8924"/>
                  <a:pt x="8924" y="8791"/>
                </a:cubicBezTo>
                <a:cubicBezTo>
                  <a:pt x="9465" y="9021"/>
                  <a:pt x="10071" y="9154"/>
                  <a:pt x="10706" y="9154"/>
                </a:cubicBezTo>
                <a:cubicBezTo>
                  <a:pt x="10881" y="9154"/>
                  <a:pt x="11056" y="9141"/>
                  <a:pt x="11231" y="9115"/>
                </a:cubicBezTo>
                <a:lnTo>
                  <a:pt x="11231" y="9115"/>
                </a:lnTo>
                <a:cubicBezTo>
                  <a:pt x="11231" y="9167"/>
                  <a:pt x="11218" y="9222"/>
                  <a:pt x="11218" y="9277"/>
                </a:cubicBezTo>
                <a:cubicBezTo>
                  <a:pt x="11218" y="10722"/>
                  <a:pt x="12394" y="11895"/>
                  <a:pt x="13852" y="11895"/>
                </a:cubicBezTo>
                <a:cubicBezTo>
                  <a:pt x="14539" y="11895"/>
                  <a:pt x="15174" y="11626"/>
                  <a:pt x="15647" y="11179"/>
                </a:cubicBezTo>
                <a:lnTo>
                  <a:pt x="15741" y="11179"/>
                </a:lnTo>
                <a:cubicBezTo>
                  <a:pt x="16376" y="11179"/>
                  <a:pt x="16888" y="10680"/>
                  <a:pt x="16888" y="10045"/>
                </a:cubicBezTo>
                <a:cubicBezTo>
                  <a:pt x="16888" y="9831"/>
                  <a:pt x="16820" y="9627"/>
                  <a:pt x="16726" y="9452"/>
                </a:cubicBezTo>
                <a:cubicBezTo>
                  <a:pt x="18294" y="9303"/>
                  <a:pt x="19535" y="7968"/>
                  <a:pt x="19535" y="6348"/>
                </a:cubicBezTo>
                <a:cubicBezTo>
                  <a:pt x="19535" y="4631"/>
                  <a:pt x="18145" y="3241"/>
                  <a:pt x="16415" y="3241"/>
                </a:cubicBezTo>
                <a:cubicBezTo>
                  <a:pt x="16188" y="3241"/>
                  <a:pt x="15958" y="3270"/>
                  <a:pt x="15728" y="3322"/>
                </a:cubicBezTo>
                <a:cubicBezTo>
                  <a:pt x="15741" y="3254"/>
                  <a:pt x="15741" y="3189"/>
                  <a:pt x="15741" y="3121"/>
                </a:cubicBezTo>
                <a:cubicBezTo>
                  <a:pt x="15741" y="2175"/>
                  <a:pt x="14973" y="1407"/>
                  <a:pt x="14027" y="1407"/>
                </a:cubicBezTo>
                <a:lnTo>
                  <a:pt x="14001" y="1407"/>
                </a:lnTo>
                <a:cubicBezTo>
                  <a:pt x="13162" y="542"/>
                  <a:pt x="12002" y="1"/>
                  <a:pt x="10706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65" name="Google Shape;1065;p36"/>
          <p:cNvSpPr/>
          <p:nvPr/>
        </p:nvSpPr>
        <p:spPr>
          <a:xfrm>
            <a:off x="1343114" y="833767"/>
            <a:ext cx="2189357" cy="2138397"/>
          </a:xfrm>
          <a:custGeom>
            <a:avLst/>
            <a:gdLst/>
            <a:ahLst/>
            <a:cxnLst/>
            <a:rect l="l" t="t" r="r" b="b"/>
            <a:pathLst>
              <a:path w="8723" h="8706" extrusionOk="0">
                <a:moveTo>
                  <a:pt x="4362" y="0"/>
                </a:moveTo>
                <a:cubicBezTo>
                  <a:pt x="1961" y="0"/>
                  <a:pt x="1" y="1944"/>
                  <a:pt x="1" y="4345"/>
                </a:cubicBezTo>
                <a:cubicBezTo>
                  <a:pt x="1" y="6749"/>
                  <a:pt x="1961" y="8706"/>
                  <a:pt x="4362" y="8706"/>
                </a:cubicBezTo>
                <a:cubicBezTo>
                  <a:pt x="6766" y="8706"/>
                  <a:pt x="8723" y="6749"/>
                  <a:pt x="8723" y="4345"/>
                </a:cubicBezTo>
                <a:cubicBezTo>
                  <a:pt x="8723" y="1944"/>
                  <a:pt x="6766" y="0"/>
                  <a:pt x="43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66" name="Google Shape;1066;p36"/>
          <p:cNvSpPr/>
          <p:nvPr/>
        </p:nvSpPr>
        <p:spPr>
          <a:xfrm>
            <a:off x="5137994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67" name="Google Shape;1067;p36"/>
          <p:cNvSpPr/>
          <p:nvPr/>
        </p:nvSpPr>
        <p:spPr>
          <a:xfrm>
            <a:off x="9765432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68" name="Google Shape;1068;p36"/>
          <p:cNvSpPr/>
          <p:nvPr/>
        </p:nvSpPr>
        <p:spPr>
          <a:xfrm>
            <a:off x="-838201" y="5054767"/>
            <a:ext cx="13191311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69" name="Google Shape;1069;p36"/>
          <p:cNvSpPr/>
          <p:nvPr/>
        </p:nvSpPr>
        <p:spPr>
          <a:xfrm>
            <a:off x="-86533" y="5436812"/>
            <a:ext cx="12439612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70" name="Google Shape;1070;p36"/>
          <p:cNvSpPr/>
          <p:nvPr/>
        </p:nvSpPr>
        <p:spPr>
          <a:xfrm>
            <a:off x="5014868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71" name="Google Shape;1071;p36"/>
          <p:cNvSpPr/>
          <p:nvPr/>
        </p:nvSpPr>
        <p:spPr>
          <a:xfrm>
            <a:off x="-86533" y="6092434"/>
            <a:ext cx="12191948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72" name="Google Shape;1072;p36"/>
          <p:cNvSpPr/>
          <p:nvPr/>
        </p:nvSpPr>
        <p:spPr>
          <a:xfrm>
            <a:off x="-86533" y="6392965"/>
            <a:ext cx="12439612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73" name="Google Shape;1073;p36"/>
          <p:cNvSpPr txBox="1">
            <a:spLocks noGrp="1"/>
          </p:cNvSpPr>
          <p:nvPr>
            <p:ph type="subTitle" idx="1"/>
          </p:nvPr>
        </p:nvSpPr>
        <p:spPr>
          <a:xfrm>
            <a:off x="5263033" y="1834000"/>
            <a:ext cx="51360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74" name="Google Shape;1074;p36"/>
          <p:cNvSpPr txBox="1">
            <a:spLocks noGrp="1"/>
          </p:cNvSpPr>
          <p:nvPr>
            <p:ph type="ctrTitle"/>
          </p:nvPr>
        </p:nvSpPr>
        <p:spPr>
          <a:xfrm flipH="1">
            <a:off x="5271500" y="720000"/>
            <a:ext cx="5136000" cy="11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75" name="Google Shape;1075;p36"/>
          <p:cNvSpPr txBox="1"/>
          <p:nvPr/>
        </p:nvSpPr>
        <p:spPr>
          <a:xfrm>
            <a:off x="5365433" y="4695400"/>
            <a:ext cx="4931200" cy="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</a:pPr>
            <a:r>
              <a:rPr lang="de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CREDITS: Diese Präsentationsvorlage wurde von </a:t>
            </a:r>
            <a:r>
              <a:rPr lang="de" sz="1600" b="1">
                <a:solidFill>
                  <a:srgbClr val="000000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de" sz="1600">
                <a:solidFill>
                  <a:srgbClr val="000000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de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erstellt, inklusive Icons von </a:t>
            </a:r>
            <a:r>
              <a:rPr lang="de" sz="1600" b="1">
                <a:solidFill>
                  <a:srgbClr val="000000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de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und Infografiken &amp; Bilder von </a:t>
            </a:r>
            <a:r>
              <a:rPr lang="de" sz="1600" b="1">
                <a:solidFill>
                  <a:srgbClr val="000000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de" sz="1600">
                <a:solidFill>
                  <a:srgbClr val="000000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endParaRPr sz="1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lnSpc>
                <a:spcPct val="114000"/>
              </a:lnSpc>
            </a:pPr>
            <a:endParaRPr sz="1467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107214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3168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79" name="Google Shape;1079;p38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80" name="Google Shape;1080;p38"/>
          <p:cNvSpPr/>
          <p:nvPr/>
        </p:nvSpPr>
        <p:spPr>
          <a:xfrm>
            <a:off x="17" y="5321402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82" name="Google Shape;1082;p38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83" name="Google Shape;1083;p38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6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4964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1196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3A2831-5775-442E-9EA6-0504D098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207136F-F5C3-422B-9CD4-FD07DBD92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9B6E1AD-1845-4E66-BBE0-11EA30D30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E40E1DE-E1EF-41B0-A3A3-125C12580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C23A648-425C-41F2-B168-DC0DA5A74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BFBE146-CCDE-4A8D-B436-D18C6C501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087D-8CAA-434A-A28E-F2084439BF8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A9A59E6-3A46-4425-8677-F3DC66D21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DC69313-4159-4987-9B74-00D798256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02D0A-A6CA-42D3-B62E-C1DE1E5AB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3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3458AD-0848-42F3-B743-EB99787B2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CA63314-ED3B-451A-9680-74267B07F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087D-8CAA-434A-A28E-F2084439BF8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47734F7-BB5A-493B-82CB-2E6F7C9EE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0602656-646F-4DDD-82EC-6E8703E92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02D0A-A6CA-42D3-B62E-C1DE1E5AB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9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4CE628-8B35-40A4-B80D-3DE2A7120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087D-8CAA-434A-A28E-F2084439BF8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FA494E6-FA7E-4601-B5AF-346968372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5889DC3-86B1-4250-82FF-26B91BCCA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02D0A-A6CA-42D3-B62E-C1DE1E5AB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74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401772-4F27-4E37-A77E-D03DB8CF7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19E0D6-3C15-45DF-BFBB-2A501ABBD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B189304-1D7D-4707-923A-3F4D3B22D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84C9AA6-8204-4120-B011-05C5B253C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087D-8CAA-434A-A28E-F2084439BF8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79CB405-07A7-4589-BC77-534669FF7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BDC5EE-D3D7-45FD-B88B-4E5545CFC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02D0A-A6CA-42D3-B62E-C1DE1E5AB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13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A97897-CD9F-40F6-8C59-DE2CDB4F8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A41F68C-CABB-4BF9-B480-57B9BA9EBA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029AF3D-28E8-4ABF-9D5B-83A0C9AF9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2BE2F24-C5CB-4687-BEA2-ECAEA9650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087D-8CAA-434A-A28E-F2084439BF8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B8516DA-E679-482D-A13C-D94C0412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DA61893-904A-4A07-AF57-985A24ED5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02D0A-A6CA-42D3-B62E-C1DE1E5AB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41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3A648B8-669D-4793-828E-F42C14506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30F358A-9915-49C8-8F06-F9F32FB55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DD1E85-FCCD-491D-BA98-849E01ECDB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0087D-8CAA-434A-A28E-F2084439BF8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C9F3D0-5BC6-4400-9B1C-4149D3525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BD15F2-FAF2-4297-B273-424956D8A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02D0A-A6CA-42D3-B62E-C1DE1E5AB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0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04249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AECF63B-1C9A-400A-9863-18982E18C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2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p46"/>
          <p:cNvSpPr/>
          <p:nvPr/>
        </p:nvSpPr>
        <p:spPr>
          <a:xfrm rot="-540461" flipH="1">
            <a:off x="10632982" y="3310711"/>
            <a:ext cx="66279" cy="119523"/>
          </a:xfrm>
          <a:custGeom>
            <a:avLst/>
            <a:gdLst/>
            <a:ahLst/>
            <a:cxnLst/>
            <a:rect l="l" t="t" r="r" b="b"/>
            <a:pathLst>
              <a:path w="300" h="541" extrusionOk="0">
                <a:moveTo>
                  <a:pt x="248" y="0"/>
                </a:moveTo>
                <a:cubicBezTo>
                  <a:pt x="228" y="0"/>
                  <a:pt x="208" y="10"/>
                  <a:pt x="186" y="20"/>
                </a:cubicBezTo>
                <a:cubicBezTo>
                  <a:pt x="166" y="30"/>
                  <a:pt x="156" y="42"/>
                  <a:pt x="136" y="62"/>
                </a:cubicBezTo>
                <a:cubicBezTo>
                  <a:pt x="136" y="62"/>
                  <a:pt x="124" y="62"/>
                  <a:pt x="124" y="72"/>
                </a:cubicBezTo>
                <a:cubicBezTo>
                  <a:pt x="84" y="114"/>
                  <a:pt x="52" y="153"/>
                  <a:pt x="33" y="215"/>
                </a:cubicBezTo>
                <a:cubicBezTo>
                  <a:pt x="13" y="267"/>
                  <a:pt x="0" y="319"/>
                  <a:pt x="13" y="371"/>
                </a:cubicBezTo>
                <a:cubicBezTo>
                  <a:pt x="13" y="423"/>
                  <a:pt x="23" y="475"/>
                  <a:pt x="52" y="524"/>
                </a:cubicBezTo>
                <a:cubicBezTo>
                  <a:pt x="59" y="533"/>
                  <a:pt x="73" y="541"/>
                  <a:pt x="87" y="541"/>
                </a:cubicBezTo>
                <a:cubicBezTo>
                  <a:pt x="93" y="541"/>
                  <a:pt x="99" y="539"/>
                  <a:pt x="104" y="536"/>
                </a:cubicBezTo>
                <a:cubicBezTo>
                  <a:pt x="114" y="524"/>
                  <a:pt x="114" y="504"/>
                  <a:pt x="114" y="485"/>
                </a:cubicBezTo>
                <a:cubicBezTo>
                  <a:pt x="104" y="485"/>
                  <a:pt x="104" y="475"/>
                  <a:pt x="94" y="462"/>
                </a:cubicBezTo>
                <a:cubicBezTo>
                  <a:pt x="94" y="452"/>
                  <a:pt x="94" y="452"/>
                  <a:pt x="84" y="443"/>
                </a:cubicBezTo>
                <a:lnTo>
                  <a:pt x="94" y="443"/>
                </a:lnTo>
                <a:cubicBezTo>
                  <a:pt x="114" y="433"/>
                  <a:pt x="124" y="413"/>
                  <a:pt x="114" y="401"/>
                </a:cubicBezTo>
                <a:cubicBezTo>
                  <a:pt x="114" y="381"/>
                  <a:pt x="104" y="371"/>
                  <a:pt x="104" y="361"/>
                </a:cubicBezTo>
                <a:lnTo>
                  <a:pt x="104" y="277"/>
                </a:lnTo>
                <a:cubicBezTo>
                  <a:pt x="104" y="257"/>
                  <a:pt x="114" y="228"/>
                  <a:pt x="124" y="205"/>
                </a:cubicBezTo>
                <a:cubicBezTo>
                  <a:pt x="124" y="186"/>
                  <a:pt x="136" y="166"/>
                  <a:pt x="156" y="144"/>
                </a:cubicBezTo>
                <a:cubicBezTo>
                  <a:pt x="156" y="134"/>
                  <a:pt x="166" y="124"/>
                  <a:pt x="176" y="114"/>
                </a:cubicBezTo>
                <a:lnTo>
                  <a:pt x="186" y="104"/>
                </a:lnTo>
                <a:cubicBezTo>
                  <a:pt x="198" y="92"/>
                  <a:pt x="218" y="82"/>
                  <a:pt x="228" y="72"/>
                </a:cubicBezTo>
                <a:cubicBezTo>
                  <a:pt x="248" y="72"/>
                  <a:pt x="260" y="62"/>
                  <a:pt x="270" y="62"/>
                </a:cubicBezTo>
                <a:cubicBezTo>
                  <a:pt x="290" y="52"/>
                  <a:pt x="299" y="30"/>
                  <a:pt x="290" y="20"/>
                </a:cubicBezTo>
                <a:cubicBezTo>
                  <a:pt x="290" y="10"/>
                  <a:pt x="280" y="0"/>
                  <a:pt x="280" y="0"/>
                </a:cubicBezTo>
                <a:close/>
              </a:path>
            </a:pathLst>
          </a:custGeom>
          <a:solidFill>
            <a:srgbClr val="68182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5" name="Google Shape;1795;p46"/>
          <p:cNvSpPr/>
          <p:nvPr/>
        </p:nvSpPr>
        <p:spPr>
          <a:xfrm flipH="1">
            <a:off x="10600026" y="3235850"/>
            <a:ext cx="81964" cy="111127"/>
          </a:xfrm>
          <a:custGeom>
            <a:avLst/>
            <a:gdLst/>
            <a:ahLst/>
            <a:cxnLst/>
            <a:rect l="l" t="t" r="r" b="b"/>
            <a:pathLst>
              <a:path w="371" h="503" extrusionOk="0">
                <a:moveTo>
                  <a:pt x="42" y="1"/>
                </a:moveTo>
                <a:cubicBezTo>
                  <a:pt x="20" y="1"/>
                  <a:pt x="0" y="23"/>
                  <a:pt x="0" y="33"/>
                </a:cubicBezTo>
                <a:cubicBezTo>
                  <a:pt x="0" y="43"/>
                  <a:pt x="0" y="53"/>
                  <a:pt x="10" y="63"/>
                </a:cubicBezTo>
                <a:cubicBezTo>
                  <a:pt x="10" y="72"/>
                  <a:pt x="20" y="72"/>
                  <a:pt x="20" y="72"/>
                </a:cubicBezTo>
                <a:lnTo>
                  <a:pt x="32" y="72"/>
                </a:lnTo>
                <a:cubicBezTo>
                  <a:pt x="62" y="95"/>
                  <a:pt x="104" y="114"/>
                  <a:pt x="134" y="134"/>
                </a:cubicBezTo>
                <a:cubicBezTo>
                  <a:pt x="166" y="156"/>
                  <a:pt x="195" y="186"/>
                  <a:pt x="227" y="218"/>
                </a:cubicBezTo>
                <a:cubicBezTo>
                  <a:pt x="247" y="248"/>
                  <a:pt x="267" y="280"/>
                  <a:pt x="279" y="300"/>
                </a:cubicBezTo>
                <a:cubicBezTo>
                  <a:pt x="289" y="319"/>
                  <a:pt x="299" y="342"/>
                  <a:pt x="299" y="361"/>
                </a:cubicBezTo>
                <a:lnTo>
                  <a:pt x="299" y="423"/>
                </a:lnTo>
                <a:cubicBezTo>
                  <a:pt x="299" y="433"/>
                  <a:pt x="299" y="455"/>
                  <a:pt x="289" y="465"/>
                </a:cubicBezTo>
                <a:cubicBezTo>
                  <a:pt x="289" y="475"/>
                  <a:pt x="289" y="485"/>
                  <a:pt x="299" y="485"/>
                </a:cubicBezTo>
                <a:cubicBezTo>
                  <a:pt x="299" y="495"/>
                  <a:pt x="309" y="495"/>
                  <a:pt x="309" y="495"/>
                </a:cubicBezTo>
                <a:cubicBezTo>
                  <a:pt x="314" y="500"/>
                  <a:pt x="319" y="502"/>
                  <a:pt x="324" y="502"/>
                </a:cubicBezTo>
                <a:cubicBezTo>
                  <a:pt x="329" y="502"/>
                  <a:pt x="335" y="500"/>
                  <a:pt x="341" y="495"/>
                </a:cubicBezTo>
                <a:cubicBezTo>
                  <a:pt x="341" y="495"/>
                  <a:pt x="351" y="485"/>
                  <a:pt x="351" y="475"/>
                </a:cubicBezTo>
                <a:cubicBezTo>
                  <a:pt x="361" y="455"/>
                  <a:pt x="361" y="433"/>
                  <a:pt x="361" y="404"/>
                </a:cubicBezTo>
                <a:cubicBezTo>
                  <a:pt x="371" y="381"/>
                  <a:pt x="361" y="352"/>
                  <a:pt x="361" y="332"/>
                </a:cubicBezTo>
                <a:cubicBezTo>
                  <a:pt x="351" y="300"/>
                  <a:pt x="351" y="280"/>
                  <a:pt x="341" y="258"/>
                </a:cubicBezTo>
                <a:cubicBezTo>
                  <a:pt x="329" y="238"/>
                  <a:pt x="309" y="208"/>
                  <a:pt x="299" y="186"/>
                </a:cubicBezTo>
                <a:cubicBezTo>
                  <a:pt x="267" y="147"/>
                  <a:pt x="227" y="105"/>
                  <a:pt x="185" y="72"/>
                </a:cubicBezTo>
                <a:cubicBezTo>
                  <a:pt x="143" y="43"/>
                  <a:pt x="94" y="23"/>
                  <a:pt x="42" y="1"/>
                </a:cubicBezTo>
                <a:close/>
              </a:path>
            </a:pathLst>
          </a:custGeom>
          <a:solidFill>
            <a:srgbClr val="68182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96" name="Google Shape;1796;p46"/>
          <p:cNvGrpSpPr/>
          <p:nvPr/>
        </p:nvGrpSpPr>
        <p:grpSpPr>
          <a:xfrm>
            <a:off x="10514148" y="2717567"/>
            <a:ext cx="1564525" cy="3000880"/>
            <a:chOff x="7025441" y="2321639"/>
            <a:chExt cx="1173394" cy="2250660"/>
          </a:xfrm>
        </p:grpSpPr>
        <p:sp>
          <p:nvSpPr>
            <p:cNvPr id="1797" name="Google Shape;1797;p46"/>
            <p:cNvSpPr/>
            <p:nvPr/>
          </p:nvSpPr>
          <p:spPr>
            <a:xfrm flipH="1">
              <a:off x="7439068" y="3222214"/>
              <a:ext cx="170500" cy="283007"/>
            </a:xfrm>
            <a:custGeom>
              <a:avLst/>
              <a:gdLst/>
              <a:ahLst/>
              <a:cxnLst/>
              <a:rect l="l" t="t" r="r" b="b"/>
              <a:pathLst>
                <a:path w="1029" h="1708" extrusionOk="0">
                  <a:moveTo>
                    <a:pt x="505" y="0"/>
                  </a:moveTo>
                  <a:cubicBezTo>
                    <a:pt x="225" y="0"/>
                    <a:pt x="1" y="225"/>
                    <a:pt x="1" y="504"/>
                  </a:cubicBezTo>
                  <a:lnTo>
                    <a:pt x="1" y="1337"/>
                  </a:lnTo>
                  <a:cubicBezTo>
                    <a:pt x="1" y="1616"/>
                    <a:pt x="225" y="1708"/>
                    <a:pt x="505" y="1708"/>
                  </a:cubicBezTo>
                  <a:lnTo>
                    <a:pt x="534" y="1708"/>
                  </a:lnTo>
                  <a:cubicBezTo>
                    <a:pt x="814" y="1708"/>
                    <a:pt x="1029" y="1616"/>
                    <a:pt x="1029" y="1337"/>
                  </a:cubicBezTo>
                  <a:lnTo>
                    <a:pt x="1029" y="504"/>
                  </a:lnTo>
                  <a:cubicBezTo>
                    <a:pt x="1029" y="225"/>
                    <a:pt x="814" y="0"/>
                    <a:pt x="534" y="0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8" name="Google Shape;1798;p46"/>
            <p:cNvSpPr/>
            <p:nvPr/>
          </p:nvSpPr>
          <p:spPr>
            <a:xfrm rot="-540461" flipH="1">
              <a:off x="7642112" y="2358442"/>
              <a:ext cx="515149" cy="571651"/>
            </a:xfrm>
            <a:custGeom>
              <a:avLst/>
              <a:gdLst/>
              <a:ahLst/>
              <a:cxnLst/>
              <a:rect l="l" t="t" r="r" b="b"/>
              <a:pathLst>
                <a:path w="3109" h="3450" extrusionOk="0">
                  <a:moveTo>
                    <a:pt x="1359" y="0"/>
                  </a:moveTo>
                  <a:cubicBezTo>
                    <a:pt x="1339" y="0"/>
                    <a:pt x="1317" y="0"/>
                    <a:pt x="1288" y="10"/>
                  </a:cubicBezTo>
                  <a:cubicBezTo>
                    <a:pt x="1246" y="10"/>
                    <a:pt x="1194" y="20"/>
                    <a:pt x="1144" y="32"/>
                  </a:cubicBezTo>
                  <a:cubicBezTo>
                    <a:pt x="1070" y="52"/>
                    <a:pt x="989" y="82"/>
                    <a:pt x="917" y="124"/>
                  </a:cubicBezTo>
                  <a:cubicBezTo>
                    <a:pt x="855" y="166"/>
                    <a:pt x="793" y="205"/>
                    <a:pt x="741" y="267"/>
                  </a:cubicBezTo>
                  <a:cubicBezTo>
                    <a:pt x="690" y="329"/>
                    <a:pt x="660" y="391"/>
                    <a:pt x="628" y="475"/>
                  </a:cubicBezTo>
                  <a:cubicBezTo>
                    <a:pt x="608" y="546"/>
                    <a:pt x="608" y="628"/>
                    <a:pt x="618" y="700"/>
                  </a:cubicBezTo>
                  <a:cubicBezTo>
                    <a:pt x="628" y="774"/>
                    <a:pt x="660" y="836"/>
                    <a:pt x="699" y="885"/>
                  </a:cubicBezTo>
                  <a:cubicBezTo>
                    <a:pt x="732" y="917"/>
                    <a:pt x="751" y="937"/>
                    <a:pt x="793" y="959"/>
                  </a:cubicBezTo>
                  <a:cubicBezTo>
                    <a:pt x="803" y="969"/>
                    <a:pt x="813" y="969"/>
                    <a:pt x="823" y="979"/>
                  </a:cubicBezTo>
                  <a:lnTo>
                    <a:pt x="823" y="989"/>
                  </a:lnTo>
                  <a:cubicBezTo>
                    <a:pt x="803" y="1008"/>
                    <a:pt x="783" y="1031"/>
                    <a:pt x="783" y="1060"/>
                  </a:cubicBezTo>
                  <a:cubicBezTo>
                    <a:pt x="774" y="1083"/>
                    <a:pt x="774" y="1102"/>
                    <a:pt x="774" y="1112"/>
                  </a:cubicBezTo>
                  <a:cubicBezTo>
                    <a:pt x="751" y="1102"/>
                    <a:pt x="741" y="1102"/>
                    <a:pt x="722" y="1092"/>
                  </a:cubicBezTo>
                  <a:cubicBezTo>
                    <a:pt x="690" y="1070"/>
                    <a:pt x="650" y="1050"/>
                    <a:pt x="608" y="1041"/>
                  </a:cubicBezTo>
                  <a:cubicBezTo>
                    <a:pt x="576" y="1031"/>
                    <a:pt x="546" y="1031"/>
                    <a:pt x="514" y="1031"/>
                  </a:cubicBezTo>
                  <a:cubicBezTo>
                    <a:pt x="475" y="1031"/>
                    <a:pt x="433" y="1041"/>
                    <a:pt x="391" y="1050"/>
                  </a:cubicBezTo>
                  <a:cubicBezTo>
                    <a:pt x="329" y="1070"/>
                    <a:pt x="267" y="1112"/>
                    <a:pt x="218" y="1174"/>
                  </a:cubicBezTo>
                  <a:cubicBezTo>
                    <a:pt x="166" y="1216"/>
                    <a:pt x="124" y="1288"/>
                    <a:pt x="94" y="1359"/>
                  </a:cubicBezTo>
                  <a:cubicBezTo>
                    <a:pt x="62" y="1431"/>
                    <a:pt x="32" y="1515"/>
                    <a:pt x="20" y="1597"/>
                  </a:cubicBezTo>
                  <a:cubicBezTo>
                    <a:pt x="0" y="1668"/>
                    <a:pt x="0" y="1750"/>
                    <a:pt x="0" y="1834"/>
                  </a:cubicBezTo>
                  <a:cubicBezTo>
                    <a:pt x="10" y="1905"/>
                    <a:pt x="20" y="1977"/>
                    <a:pt x="52" y="2039"/>
                  </a:cubicBezTo>
                  <a:cubicBezTo>
                    <a:pt x="82" y="2111"/>
                    <a:pt x="124" y="2162"/>
                    <a:pt x="166" y="2204"/>
                  </a:cubicBezTo>
                  <a:cubicBezTo>
                    <a:pt x="205" y="2224"/>
                    <a:pt x="257" y="2244"/>
                    <a:pt x="309" y="2256"/>
                  </a:cubicBezTo>
                  <a:lnTo>
                    <a:pt x="341" y="2256"/>
                  </a:lnTo>
                  <a:cubicBezTo>
                    <a:pt x="329" y="2266"/>
                    <a:pt x="319" y="2276"/>
                    <a:pt x="309" y="2296"/>
                  </a:cubicBezTo>
                  <a:cubicBezTo>
                    <a:pt x="267" y="2338"/>
                    <a:pt x="237" y="2390"/>
                    <a:pt x="218" y="2442"/>
                  </a:cubicBezTo>
                  <a:cubicBezTo>
                    <a:pt x="185" y="2553"/>
                    <a:pt x="176" y="2676"/>
                    <a:pt x="205" y="2812"/>
                  </a:cubicBezTo>
                  <a:cubicBezTo>
                    <a:pt x="237" y="2936"/>
                    <a:pt x="279" y="3047"/>
                    <a:pt x="351" y="3151"/>
                  </a:cubicBezTo>
                  <a:cubicBezTo>
                    <a:pt x="391" y="3203"/>
                    <a:pt x="423" y="3245"/>
                    <a:pt x="475" y="3284"/>
                  </a:cubicBezTo>
                  <a:cubicBezTo>
                    <a:pt x="536" y="3336"/>
                    <a:pt x="608" y="3388"/>
                    <a:pt x="690" y="3408"/>
                  </a:cubicBezTo>
                  <a:cubicBezTo>
                    <a:pt x="751" y="3440"/>
                    <a:pt x="823" y="3450"/>
                    <a:pt x="897" y="3450"/>
                  </a:cubicBezTo>
                  <a:lnTo>
                    <a:pt x="917" y="3450"/>
                  </a:lnTo>
                  <a:cubicBezTo>
                    <a:pt x="979" y="3440"/>
                    <a:pt x="1050" y="3430"/>
                    <a:pt x="1122" y="3398"/>
                  </a:cubicBezTo>
                  <a:cubicBezTo>
                    <a:pt x="1164" y="3388"/>
                    <a:pt x="1206" y="3368"/>
                    <a:pt x="1236" y="3346"/>
                  </a:cubicBezTo>
                  <a:lnTo>
                    <a:pt x="1246" y="3356"/>
                  </a:lnTo>
                  <a:lnTo>
                    <a:pt x="1268" y="3356"/>
                  </a:lnTo>
                  <a:cubicBezTo>
                    <a:pt x="1307" y="3346"/>
                    <a:pt x="1339" y="3336"/>
                    <a:pt x="1379" y="3326"/>
                  </a:cubicBezTo>
                  <a:cubicBezTo>
                    <a:pt x="1391" y="3316"/>
                    <a:pt x="1411" y="3316"/>
                    <a:pt x="1421" y="3307"/>
                  </a:cubicBezTo>
                  <a:cubicBezTo>
                    <a:pt x="1463" y="3307"/>
                    <a:pt x="1503" y="3284"/>
                    <a:pt x="1545" y="3274"/>
                  </a:cubicBezTo>
                  <a:cubicBezTo>
                    <a:pt x="1616" y="3255"/>
                    <a:pt x="1688" y="3223"/>
                    <a:pt x="1762" y="3193"/>
                  </a:cubicBezTo>
                  <a:cubicBezTo>
                    <a:pt x="1905" y="3121"/>
                    <a:pt x="2039" y="3037"/>
                    <a:pt x="2162" y="2946"/>
                  </a:cubicBezTo>
                  <a:cubicBezTo>
                    <a:pt x="2286" y="2852"/>
                    <a:pt x="2400" y="2751"/>
                    <a:pt x="2513" y="2627"/>
                  </a:cubicBezTo>
                  <a:cubicBezTo>
                    <a:pt x="2614" y="2513"/>
                    <a:pt x="2708" y="2390"/>
                    <a:pt x="2790" y="2244"/>
                  </a:cubicBezTo>
                  <a:cubicBezTo>
                    <a:pt x="2862" y="2111"/>
                    <a:pt x="2936" y="1967"/>
                    <a:pt x="2985" y="1812"/>
                  </a:cubicBezTo>
                  <a:cubicBezTo>
                    <a:pt x="3017" y="1740"/>
                    <a:pt x="3037" y="1658"/>
                    <a:pt x="3059" y="1587"/>
                  </a:cubicBezTo>
                  <a:cubicBezTo>
                    <a:pt x="3059" y="1545"/>
                    <a:pt x="3069" y="1503"/>
                    <a:pt x="3079" y="1463"/>
                  </a:cubicBezTo>
                  <a:cubicBezTo>
                    <a:pt x="3089" y="1421"/>
                    <a:pt x="3089" y="1379"/>
                    <a:pt x="3099" y="1349"/>
                  </a:cubicBezTo>
                  <a:cubicBezTo>
                    <a:pt x="3109" y="1194"/>
                    <a:pt x="3079" y="1021"/>
                    <a:pt x="2997" y="865"/>
                  </a:cubicBezTo>
                  <a:cubicBezTo>
                    <a:pt x="2913" y="712"/>
                    <a:pt x="2800" y="576"/>
                    <a:pt x="2666" y="475"/>
                  </a:cubicBezTo>
                  <a:cubicBezTo>
                    <a:pt x="2605" y="433"/>
                    <a:pt x="2543" y="391"/>
                    <a:pt x="2471" y="371"/>
                  </a:cubicBezTo>
                  <a:cubicBezTo>
                    <a:pt x="2419" y="361"/>
                    <a:pt x="2367" y="351"/>
                    <a:pt x="2318" y="351"/>
                  </a:cubicBezTo>
                  <a:lnTo>
                    <a:pt x="2266" y="351"/>
                  </a:lnTo>
                  <a:cubicBezTo>
                    <a:pt x="2204" y="361"/>
                    <a:pt x="2143" y="381"/>
                    <a:pt x="2091" y="423"/>
                  </a:cubicBezTo>
                  <a:cubicBezTo>
                    <a:pt x="2049" y="443"/>
                    <a:pt x="2019" y="485"/>
                    <a:pt x="1987" y="527"/>
                  </a:cubicBezTo>
                  <a:cubicBezTo>
                    <a:pt x="1977" y="504"/>
                    <a:pt x="1967" y="475"/>
                    <a:pt x="1967" y="443"/>
                  </a:cubicBezTo>
                  <a:lnTo>
                    <a:pt x="1957" y="413"/>
                  </a:lnTo>
                  <a:cubicBezTo>
                    <a:pt x="1957" y="391"/>
                    <a:pt x="1947" y="371"/>
                    <a:pt x="1935" y="341"/>
                  </a:cubicBezTo>
                  <a:cubicBezTo>
                    <a:pt x="1935" y="329"/>
                    <a:pt x="1935" y="319"/>
                    <a:pt x="1925" y="299"/>
                  </a:cubicBezTo>
                  <a:cubicBezTo>
                    <a:pt x="1925" y="289"/>
                    <a:pt x="1915" y="280"/>
                    <a:pt x="1905" y="257"/>
                  </a:cubicBezTo>
                  <a:cubicBezTo>
                    <a:pt x="1886" y="228"/>
                    <a:pt x="1853" y="196"/>
                    <a:pt x="1811" y="166"/>
                  </a:cubicBezTo>
                  <a:cubicBezTo>
                    <a:pt x="1792" y="134"/>
                    <a:pt x="1750" y="114"/>
                    <a:pt x="1710" y="94"/>
                  </a:cubicBezTo>
                  <a:cubicBezTo>
                    <a:pt x="1626" y="42"/>
                    <a:pt x="1535" y="20"/>
                    <a:pt x="1431" y="10"/>
                  </a:cubicBezTo>
                  <a:cubicBezTo>
                    <a:pt x="1411" y="0"/>
                    <a:pt x="1391" y="0"/>
                    <a:pt x="1359" y="0"/>
                  </a:cubicBezTo>
                  <a:close/>
                </a:path>
              </a:pathLst>
            </a:custGeom>
            <a:solidFill>
              <a:srgbClr val="6818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9" name="Google Shape;1799;p46"/>
            <p:cNvSpPr/>
            <p:nvPr/>
          </p:nvSpPr>
          <p:spPr>
            <a:xfrm rot="-540461" flipH="1">
              <a:off x="7931982" y="2359303"/>
              <a:ext cx="225347" cy="547957"/>
            </a:xfrm>
            <a:custGeom>
              <a:avLst/>
              <a:gdLst/>
              <a:ahLst/>
              <a:cxnLst/>
              <a:rect l="l" t="t" r="r" b="b"/>
              <a:pathLst>
                <a:path w="1360" h="3307" extrusionOk="0">
                  <a:moveTo>
                    <a:pt x="875" y="1"/>
                  </a:moveTo>
                  <a:lnTo>
                    <a:pt x="875" y="1"/>
                  </a:lnTo>
                  <a:cubicBezTo>
                    <a:pt x="823" y="43"/>
                    <a:pt x="783" y="85"/>
                    <a:pt x="741" y="124"/>
                  </a:cubicBezTo>
                  <a:cubicBezTo>
                    <a:pt x="690" y="186"/>
                    <a:pt x="660" y="248"/>
                    <a:pt x="628" y="322"/>
                  </a:cubicBezTo>
                  <a:cubicBezTo>
                    <a:pt x="608" y="403"/>
                    <a:pt x="598" y="485"/>
                    <a:pt x="618" y="557"/>
                  </a:cubicBezTo>
                  <a:cubicBezTo>
                    <a:pt x="628" y="631"/>
                    <a:pt x="660" y="702"/>
                    <a:pt x="699" y="742"/>
                  </a:cubicBezTo>
                  <a:cubicBezTo>
                    <a:pt x="732" y="774"/>
                    <a:pt x="751" y="794"/>
                    <a:pt x="793" y="816"/>
                  </a:cubicBezTo>
                  <a:cubicBezTo>
                    <a:pt x="774" y="846"/>
                    <a:pt x="741" y="888"/>
                    <a:pt x="732" y="927"/>
                  </a:cubicBezTo>
                  <a:cubicBezTo>
                    <a:pt x="732" y="927"/>
                    <a:pt x="732" y="940"/>
                    <a:pt x="722" y="949"/>
                  </a:cubicBezTo>
                  <a:cubicBezTo>
                    <a:pt x="690" y="927"/>
                    <a:pt x="650" y="907"/>
                    <a:pt x="608" y="898"/>
                  </a:cubicBezTo>
                  <a:cubicBezTo>
                    <a:pt x="576" y="888"/>
                    <a:pt x="546" y="888"/>
                    <a:pt x="514" y="888"/>
                  </a:cubicBezTo>
                  <a:cubicBezTo>
                    <a:pt x="475" y="888"/>
                    <a:pt x="433" y="898"/>
                    <a:pt x="391" y="907"/>
                  </a:cubicBezTo>
                  <a:cubicBezTo>
                    <a:pt x="329" y="927"/>
                    <a:pt x="267" y="969"/>
                    <a:pt x="218" y="1031"/>
                  </a:cubicBezTo>
                  <a:cubicBezTo>
                    <a:pt x="166" y="1073"/>
                    <a:pt x="124" y="1145"/>
                    <a:pt x="94" y="1216"/>
                  </a:cubicBezTo>
                  <a:cubicBezTo>
                    <a:pt x="62" y="1288"/>
                    <a:pt x="32" y="1372"/>
                    <a:pt x="20" y="1454"/>
                  </a:cubicBezTo>
                  <a:cubicBezTo>
                    <a:pt x="0" y="1525"/>
                    <a:pt x="0" y="1607"/>
                    <a:pt x="0" y="1691"/>
                  </a:cubicBezTo>
                  <a:cubicBezTo>
                    <a:pt x="10" y="1762"/>
                    <a:pt x="20" y="1834"/>
                    <a:pt x="52" y="1896"/>
                  </a:cubicBezTo>
                  <a:cubicBezTo>
                    <a:pt x="72" y="1968"/>
                    <a:pt x="114" y="2019"/>
                    <a:pt x="166" y="2061"/>
                  </a:cubicBezTo>
                  <a:cubicBezTo>
                    <a:pt x="205" y="2081"/>
                    <a:pt x="257" y="2101"/>
                    <a:pt x="309" y="2113"/>
                  </a:cubicBezTo>
                  <a:lnTo>
                    <a:pt x="341" y="2113"/>
                  </a:lnTo>
                  <a:cubicBezTo>
                    <a:pt x="329" y="2123"/>
                    <a:pt x="319" y="2133"/>
                    <a:pt x="309" y="2153"/>
                  </a:cubicBezTo>
                  <a:cubicBezTo>
                    <a:pt x="267" y="2195"/>
                    <a:pt x="237" y="2247"/>
                    <a:pt x="218" y="2299"/>
                  </a:cubicBezTo>
                  <a:cubicBezTo>
                    <a:pt x="185" y="2410"/>
                    <a:pt x="176" y="2533"/>
                    <a:pt x="205" y="2669"/>
                  </a:cubicBezTo>
                  <a:cubicBezTo>
                    <a:pt x="227" y="2793"/>
                    <a:pt x="279" y="2904"/>
                    <a:pt x="351" y="3008"/>
                  </a:cubicBezTo>
                  <a:cubicBezTo>
                    <a:pt x="391" y="3060"/>
                    <a:pt x="423" y="3102"/>
                    <a:pt x="475" y="3141"/>
                  </a:cubicBezTo>
                  <a:cubicBezTo>
                    <a:pt x="536" y="3193"/>
                    <a:pt x="608" y="3245"/>
                    <a:pt x="690" y="3265"/>
                  </a:cubicBezTo>
                  <a:cubicBezTo>
                    <a:pt x="751" y="3297"/>
                    <a:pt x="823" y="3307"/>
                    <a:pt x="897" y="3307"/>
                  </a:cubicBezTo>
                  <a:lnTo>
                    <a:pt x="917" y="3307"/>
                  </a:lnTo>
                  <a:cubicBezTo>
                    <a:pt x="979" y="3307"/>
                    <a:pt x="1050" y="3287"/>
                    <a:pt x="1122" y="3255"/>
                  </a:cubicBezTo>
                  <a:cubicBezTo>
                    <a:pt x="1164" y="3245"/>
                    <a:pt x="1206" y="3225"/>
                    <a:pt x="1236" y="3203"/>
                  </a:cubicBezTo>
                  <a:cubicBezTo>
                    <a:pt x="1236" y="3203"/>
                    <a:pt x="1236" y="3213"/>
                    <a:pt x="1246" y="3213"/>
                  </a:cubicBezTo>
                  <a:lnTo>
                    <a:pt x="1268" y="3213"/>
                  </a:lnTo>
                  <a:cubicBezTo>
                    <a:pt x="1278" y="3213"/>
                    <a:pt x="1288" y="3203"/>
                    <a:pt x="1288" y="3203"/>
                  </a:cubicBezTo>
                  <a:cubicBezTo>
                    <a:pt x="1278" y="3203"/>
                    <a:pt x="1268" y="3193"/>
                    <a:pt x="1255" y="3193"/>
                  </a:cubicBezTo>
                  <a:cubicBezTo>
                    <a:pt x="1184" y="3173"/>
                    <a:pt x="1112" y="3131"/>
                    <a:pt x="1050" y="3102"/>
                  </a:cubicBezTo>
                  <a:cubicBezTo>
                    <a:pt x="979" y="3060"/>
                    <a:pt x="917" y="3008"/>
                    <a:pt x="855" y="2946"/>
                  </a:cubicBezTo>
                  <a:cubicBezTo>
                    <a:pt x="803" y="2884"/>
                    <a:pt x="761" y="2823"/>
                    <a:pt x="722" y="2751"/>
                  </a:cubicBezTo>
                  <a:cubicBezTo>
                    <a:pt x="712" y="2719"/>
                    <a:pt x="699" y="2689"/>
                    <a:pt x="690" y="2647"/>
                  </a:cubicBezTo>
                  <a:cubicBezTo>
                    <a:pt x="680" y="2617"/>
                    <a:pt x="670" y="2575"/>
                    <a:pt x="670" y="2546"/>
                  </a:cubicBezTo>
                  <a:cubicBezTo>
                    <a:pt x="660" y="2472"/>
                    <a:pt x="660" y="2390"/>
                    <a:pt x="680" y="2318"/>
                  </a:cubicBezTo>
                  <a:cubicBezTo>
                    <a:pt x="699" y="2247"/>
                    <a:pt x="732" y="2185"/>
                    <a:pt x="774" y="2123"/>
                  </a:cubicBezTo>
                  <a:cubicBezTo>
                    <a:pt x="803" y="2091"/>
                    <a:pt x="823" y="2061"/>
                    <a:pt x="855" y="2029"/>
                  </a:cubicBezTo>
                  <a:cubicBezTo>
                    <a:pt x="875" y="2010"/>
                    <a:pt x="907" y="1990"/>
                    <a:pt x="927" y="1968"/>
                  </a:cubicBezTo>
                  <a:cubicBezTo>
                    <a:pt x="897" y="1968"/>
                    <a:pt x="865" y="1958"/>
                    <a:pt x="823" y="1948"/>
                  </a:cubicBezTo>
                  <a:cubicBezTo>
                    <a:pt x="813" y="1948"/>
                    <a:pt x="793" y="1938"/>
                    <a:pt x="774" y="1928"/>
                  </a:cubicBezTo>
                  <a:cubicBezTo>
                    <a:pt x="751" y="1916"/>
                    <a:pt x="741" y="1906"/>
                    <a:pt x="722" y="1896"/>
                  </a:cubicBezTo>
                  <a:cubicBezTo>
                    <a:pt x="712" y="1886"/>
                    <a:pt x="699" y="1876"/>
                    <a:pt x="680" y="1866"/>
                  </a:cubicBezTo>
                  <a:cubicBezTo>
                    <a:pt x="670" y="1844"/>
                    <a:pt x="660" y="1834"/>
                    <a:pt x="650" y="1814"/>
                  </a:cubicBezTo>
                  <a:cubicBezTo>
                    <a:pt x="628" y="1782"/>
                    <a:pt x="618" y="1753"/>
                    <a:pt x="618" y="1720"/>
                  </a:cubicBezTo>
                  <a:cubicBezTo>
                    <a:pt x="608" y="1701"/>
                    <a:pt x="608" y="1681"/>
                    <a:pt x="608" y="1669"/>
                  </a:cubicBezTo>
                  <a:lnTo>
                    <a:pt x="608" y="1619"/>
                  </a:lnTo>
                  <a:cubicBezTo>
                    <a:pt x="618" y="1577"/>
                    <a:pt x="628" y="1545"/>
                    <a:pt x="638" y="1515"/>
                  </a:cubicBezTo>
                  <a:cubicBezTo>
                    <a:pt x="650" y="1496"/>
                    <a:pt x="660" y="1473"/>
                    <a:pt x="680" y="1454"/>
                  </a:cubicBezTo>
                  <a:cubicBezTo>
                    <a:pt x="690" y="1444"/>
                    <a:pt x="699" y="1434"/>
                    <a:pt x="712" y="1412"/>
                  </a:cubicBezTo>
                  <a:cubicBezTo>
                    <a:pt x="741" y="1392"/>
                    <a:pt x="774" y="1372"/>
                    <a:pt x="803" y="1350"/>
                  </a:cubicBezTo>
                  <a:cubicBezTo>
                    <a:pt x="835" y="1340"/>
                    <a:pt x="875" y="1320"/>
                    <a:pt x="917" y="1320"/>
                  </a:cubicBezTo>
                  <a:cubicBezTo>
                    <a:pt x="959" y="1310"/>
                    <a:pt x="989" y="1310"/>
                    <a:pt x="1031" y="1310"/>
                  </a:cubicBezTo>
                  <a:cubicBezTo>
                    <a:pt x="1092" y="1310"/>
                    <a:pt x="1154" y="1320"/>
                    <a:pt x="1206" y="1340"/>
                  </a:cubicBezTo>
                  <a:cubicBezTo>
                    <a:pt x="1194" y="1330"/>
                    <a:pt x="1184" y="1320"/>
                    <a:pt x="1174" y="1298"/>
                  </a:cubicBezTo>
                  <a:cubicBezTo>
                    <a:pt x="1164" y="1278"/>
                    <a:pt x="1154" y="1248"/>
                    <a:pt x="1144" y="1216"/>
                  </a:cubicBezTo>
                  <a:cubicBezTo>
                    <a:pt x="1144" y="1197"/>
                    <a:pt x="1132" y="1164"/>
                    <a:pt x="1144" y="1135"/>
                  </a:cubicBezTo>
                  <a:cubicBezTo>
                    <a:pt x="1144" y="1093"/>
                    <a:pt x="1154" y="1063"/>
                    <a:pt x="1164" y="1031"/>
                  </a:cubicBezTo>
                  <a:cubicBezTo>
                    <a:pt x="1184" y="959"/>
                    <a:pt x="1216" y="898"/>
                    <a:pt x="1255" y="836"/>
                  </a:cubicBezTo>
                  <a:cubicBezTo>
                    <a:pt x="1288" y="784"/>
                    <a:pt x="1317" y="732"/>
                    <a:pt x="1359" y="693"/>
                  </a:cubicBezTo>
                  <a:cubicBezTo>
                    <a:pt x="1297" y="680"/>
                    <a:pt x="1236" y="660"/>
                    <a:pt x="1184" y="641"/>
                  </a:cubicBezTo>
                  <a:cubicBezTo>
                    <a:pt x="1122" y="618"/>
                    <a:pt x="1060" y="589"/>
                    <a:pt x="1008" y="547"/>
                  </a:cubicBezTo>
                  <a:cubicBezTo>
                    <a:pt x="979" y="527"/>
                    <a:pt x="947" y="507"/>
                    <a:pt x="917" y="475"/>
                  </a:cubicBezTo>
                  <a:cubicBezTo>
                    <a:pt x="897" y="445"/>
                    <a:pt x="875" y="403"/>
                    <a:pt x="855" y="371"/>
                  </a:cubicBezTo>
                  <a:cubicBezTo>
                    <a:pt x="845" y="351"/>
                    <a:pt x="835" y="332"/>
                    <a:pt x="835" y="309"/>
                  </a:cubicBezTo>
                  <a:cubicBezTo>
                    <a:pt x="835" y="300"/>
                    <a:pt x="823" y="280"/>
                    <a:pt x="823" y="270"/>
                  </a:cubicBezTo>
                  <a:lnTo>
                    <a:pt x="823" y="156"/>
                  </a:lnTo>
                  <a:cubicBezTo>
                    <a:pt x="835" y="114"/>
                    <a:pt x="845" y="85"/>
                    <a:pt x="855" y="43"/>
                  </a:cubicBezTo>
                  <a:cubicBezTo>
                    <a:pt x="865" y="33"/>
                    <a:pt x="875" y="23"/>
                    <a:pt x="875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0" name="Google Shape;1800;p46"/>
            <p:cNvSpPr/>
            <p:nvPr/>
          </p:nvSpPr>
          <p:spPr>
            <a:xfrm rot="-540461" flipH="1">
              <a:off x="7184245" y="2535362"/>
              <a:ext cx="821189" cy="720280"/>
            </a:xfrm>
            <a:custGeom>
              <a:avLst/>
              <a:gdLst/>
              <a:ahLst/>
              <a:cxnLst/>
              <a:rect l="l" t="t" r="r" b="b"/>
              <a:pathLst>
                <a:path w="4956" h="4347" extrusionOk="0">
                  <a:moveTo>
                    <a:pt x="2380" y="0"/>
                  </a:moveTo>
                  <a:cubicBezTo>
                    <a:pt x="2277" y="0"/>
                    <a:pt x="2175" y="13"/>
                    <a:pt x="2062" y="32"/>
                  </a:cubicBezTo>
                  <a:cubicBezTo>
                    <a:pt x="1928" y="52"/>
                    <a:pt x="1782" y="94"/>
                    <a:pt x="1639" y="146"/>
                  </a:cubicBezTo>
                  <a:cubicBezTo>
                    <a:pt x="1506" y="198"/>
                    <a:pt x="1372" y="260"/>
                    <a:pt x="1249" y="341"/>
                  </a:cubicBezTo>
                  <a:cubicBezTo>
                    <a:pt x="989" y="495"/>
                    <a:pt x="774" y="702"/>
                    <a:pt x="599" y="927"/>
                  </a:cubicBezTo>
                  <a:cubicBezTo>
                    <a:pt x="507" y="1051"/>
                    <a:pt x="433" y="1174"/>
                    <a:pt x="384" y="1298"/>
                  </a:cubicBezTo>
                  <a:cubicBezTo>
                    <a:pt x="352" y="1372"/>
                    <a:pt x="332" y="1434"/>
                    <a:pt x="310" y="1495"/>
                  </a:cubicBezTo>
                  <a:cubicBezTo>
                    <a:pt x="280" y="1587"/>
                    <a:pt x="260" y="1668"/>
                    <a:pt x="248" y="1762"/>
                  </a:cubicBezTo>
                  <a:cubicBezTo>
                    <a:pt x="238" y="1844"/>
                    <a:pt x="238" y="1915"/>
                    <a:pt x="248" y="1999"/>
                  </a:cubicBezTo>
                  <a:cubicBezTo>
                    <a:pt x="248" y="2081"/>
                    <a:pt x="260" y="2153"/>
                    <a:pt x="280" y="2224"/>
                  </a:cubicBezTo>
                  <a:cubicBezTo>
                    <a:pt x="238" y="2247"/>
                    <a:pt x="208" y="2276"/>
                    <a:pt x="166" y="2308"/>
                  </a:cubicBezTo>
                  <a:cubicBezTo>
                    <a:pt x="137" y="2348"/>
                    <a:pt x="105" y="2390"/>
                    <a:pt x="75" y="2442"/>
                  </a:cubicBezTo>
                  <a:cubicBezTo>
                    <a:pt x="23" y="2533"/>
                    <a:pt x="1" y="2647"/>
                    <a:pt x="1" y="2770"/>
                  </a:cubicBezTo>
                  <a:cubicBezTo>
                    <a:pt x="1" y="2822"/>
                    <a:pt x="1" y="2884"/>
                    <a:pt x="23" y="2946"/>
                  </a:cubicBezTo>
                  <a:cubicBezTo>
                    <a:pt x="23" y="3008"/>
                    <a:pt x="43" y="3060"/>
                    <a:pt x="63" y="3111"/>
                  </a:cubicBezTo>
                  <a:cubicBezTo>
                    <a:pt x="105" y="3235"/>
                    <a:pt x="166" y="3326"/>
                    <a:pt x="238" y="3410"/>
                  </a:cubicBezTo>
                  <a:cubicBezTo>
                    <a:pt x="310" y="3492"/>
                    <a:pt x="404" y="3554"/>
                    <a:pt x="485" y="3583"/>
                  </a:cubicBezTo>
                  <a:cubicBezTo>
                    <a:pt x="517" y="3697"/>
                    <a:pt x="557" y="3801"/>
                    <a:pt x="619" y="3892"/>
                  </a:cubicBezTo>
                  <a:cubicBezTo>
                    <a:pt x="680" y="3986"/>
                    <a:pt x="764" y="4058"/>
                    <a:pt x="866" y="4129"/>
                  </a:cubicBezTo>
                  <a:cubicBezTo>
                    <a:pt x="960" y="4181"/>
                    <a:pt x="1063" y="4233"/>
                    <a:pt x="1187" y="4275"/>
                  </a:cubicBezTo>
                  <a:cubicBezTo>
                    <a:pt x="1298" y="4305"/>
                    <a:pt x="1412" y="4325"/>
                    <a:pt x="1545" y="4337"/>
                  </a:cubicBezTo>
                  <a:cubicBezTo>
                    <a:pt x="1619" y="4347"/>
                    <a:pt x="1691" y="4347"/>
                    <a:pt x="1763" y="4347"/>
                  </a:cubicBezTo>
                  <a:lnTo>
                    <a:pt x="1916" y="4347"/>
                  </a:lnTo>
                  <a:cubicBezTo>
                    <a:pt x="2030" y="4337"/>
                    <a:pt x="2143" y="4315"/>
                    <a:pt x="2257" y="4295"/>
                  </a:cubicBezTo>
                  <a:cubicBezTo>
                    <a:pt x="2299" y="4285"/>
                    <a:pt x="2329" y="4285"/>
                    <a:pt x="2371" y="4275"/>
                  </a:cubicBezTo>
                  <a:lnTo>
                    <a:pt x="2380" y="4275"/>
                  </a:lnTo>
                  <a:cubicBezTo>
                    <a:pt x="2380" y="4275"/>
                    <a:pt x="2390" y="4275"/>
                    <a:pt x="2400" y="4263"/>
                  </a:cubicBezTo>
                  <a:lnTo>
                    <a:pt x="2410" y="4263"/>
                  </a:lnTo>
                  <a:lnTo>
                    <a:pt x="2422" y="4253"/>
                  </a:lnTo>
                  <a:cubicBezTo>
                    <a:pt x="2472" y="4233"/>
                    <a:pt x="2524" y="4214"/>
                    <a:pt x="2576" y="4191"/>
                  </a:cubicBezTo>
                  <a:cubicBezTo>
                    <a:pt x="2628" y="4181"/>
                    <a:pt x="2679" y="4162"/>
                    <a:pt x="2741" y="4139"/>
                  </a:cubicBezTo>
                  <a:cubicBezTo>
                    <a:pt x="2803" y="4120"/>
                    <a:pt x="2865" y="4110"/>
                    <a:pt x="2927" y="4090"/>
                  </a:cubicBezTo>
                  <a:cubicBezTo>
                    <a:pt x="2978" y="4068"/>
                    <a:pt x="3018" y="4058"/>
                    <a:pt x="3060" y="4048"/>
                  </a:cubicBezTo>
                  <a:cubicBezTo>
                    <a:pt x="3255" y="3986"/>
                    <a:pt x="3483" y="3915"/>
                    <a:pt x="3688" y="3791"/>
                  </a:cubicBezTo>
                  <a:cubicBezTo>
                    <a:pt x="3863" y="3707"/>
                    <a:pt x="4006" y="3606"/>
                    <a:pt x="4152" y="3482"/>
                  </a:cubicBezTo>
                  <a:cubicBezTo>
                    <a:pt x="4263" y="3378"/>
                    <a:pt x="4377" y="3255"/>
                    <a:pt x="4471" y="3111"/>
                  </a:cubicBezTo>
                  <a:cubicBezTo>
                    <a:pt x="4646" y="2874"/>
                    <a:pt x="4770" y="2565"/>
                    <a:pt x="4861" y="2185"/>
                  </a:cubicBezTo>
                  <a:cubicBezTo>
                    <a:pt x="4903" y="2051"/>
                    <a:pt x="4923" y="1906"/>
                    <a:pt x="4933" y="1772"/>
                  </a:cubicBezTo>
                  <a:cubicBezTo>
                    <a:pt x="4955" y="1619"/>
                    <a:pt x="4955" y="1473"/>
                    <a:pt x="4933" y="1340"/>
                  </a:cubicBezTo>
                  <a:cubicBezTo>
                    <a:pt x="4923" y="1258"/>
                    <a:pt x="4913" y="1186"/>
                    <a:pt x="4903" y="1125"/>
                  </a:cubicBezTo>
                  <a:cubicBezTo>
                    <a:pt x="4881" y="1051"/>
                    <a:pt x="4861" y="979"/>
                    <a:pt x="4832" y="917"/>
                  </a:cubicBezTo>
                  <a:cubicBezTo>
                    <a:pt x="4800" y="855"/>
                    <a:pt x="4758" y="803"/>
                    <a:pt x="4718" y="742"/>
                  </a:cubicBezTo>
                  <a:cubicBezTo>
                    <a:pt x="4676" y="692"/>
                    <a:pt x="4624" y="650"/>
                    <a:pt x="4562" y="598"/>
                  </a:cubicBezTo>
                  <a:cubicBezTo>
                    <a:pt x="4511" y="569"/>
                    <a:pt x="4461" y="537"/>
                    <a:pt x="4387" y="517"/>
                  </a:cubicBezTo>
                  <a:cubicBezTo>
                    <a:pt x="4399" y="485"/>
                    <a:pt x="4399" y="465"/>
                    <a:pt x="4387" y="445"/>
                  </a:cubicBezTo>
                  <a:cubicBezTo>
                    <a:pt x="4387" y="423"/>
                    <a:pt x="4377" y="393"/>
                    <a:pt x="4377" y="371"/>
                  </a:cubicBezTo>
                  <a:cubicBezTo>
                    <a:pt x="4357" y="322"/>
                    <a:pt x="4325" y="280"/>
                    <a:pt x="4286" y="238"/>
                  </a:cubicBezTo>
                  <a:cubicBezTo>
                    <a:pt x="4254" y="198"/>
                    <a:pt x="4202" y="166"/>
                    <a:pt x="4152" y="146"/>
                  </a:cubicBezTo>
                  <a:cubicBezTo>
                    <a:pt x="4110" y="114"/>
                    <a:pt x="4058" y="94"/>
                    <a:pt x="3997" y="84"/>
                  </a:cubicBezTo>
                  <a:cubicBezTo>
                    <a:pt x="3955" y="75"/>
                    <a:pt x="3915" y="75"/>
                    <a:pt x="3883" y="75"/>
                  </a:cubicBezTo>
                  <a:cubicBezTo>
                    <a:pt x="3821" y="75"/>
                    <a:pt x="3782" y="84"/>
                    <a:pt x="3730" y="94"/>
                  </a:cubicBezTo>
                  <a:cubicBezTo>
                    <a:pt x="3688" y="104"/>
                    <a:pt x="3646" y="124"/>
                    <a:pt x="3616" y="156"/>
                  </a:cubicBezTo>
                  <a:cubicBezTo>
                    <a:pt x="3584" y="176"/>
                    <a:pt x="3564" y="198"/>
                    <a:pt x="3544" y="228"/>
                  </a:cubicBezTo>
                  <a:cubicBezTo>
                    <a:pt x="3512" y="198"/>
                    <a:pt x="3483" y="166"/>
                    <a:pt x="3441" y="136"/>
                  </a:cubicBezTo>
                  <a:cubicBezTo>
                    <a:pt x="3379" y="84"/>
                    <a:pt x="3317" y="52"/>
                    <a:pt x="3255" y="32"/>
                  </a:cubicBezTo>
                  <a:cubicBezTo>
                    <a:pt x="3226" y="23"/>
                    <a:pt x="3193" y="13"/>
                    <a:pt x="3164" y="13"/>
                  </a:cubicBezTo>
                  <a:cubicBezTo>
                    <a:pt x="3142" y="0"/>
                    <a:pt x="3132" y="0"/>
                    <a:pt x="3112" y="0"/>
                  </a:cubicBezTo>
                  <a:lnTo>
                    <a:pt x="3060" y="0"/>
                  </a:lnTo>
                  <a:cubicBezTo>
                    <a:pt x="2998" y="13"/>
                    <a:pt x="2946" y="42"/>
                    <a:pt x="2894" y="84"/>
                  </a:cubicBezTo>
                  <a:cubicBezTo>
                    <a:pt x="2771" y="42"/>
                    <a:pt x="2637" y="23"/>
                    <a:pt x="2494" y="13"/>
                  </a:cubicBezTo>
                  <a:cubicBezTo>
                    <a:pt x="2452" y="0"/>
                    <a:pt x="2422" y="0"/>
                    <a:pt x="2380" y="0"/>
                  </a:cubicBezTo>
                  <a:close/>
                </a:path>
              </a:pathLst>
            </a:custGeom>
            <a:solidFill>
              <a:srgbClr val="6818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1" name="Google Shape;1801;p46"/>
            <p:cNvSpPr/>
            <p:nvPr/>
          </p:nvSpPr>
          <p:spPr>
            <a:xfrm rot="-540461" flipH="1">
              <a:off x="7187554" y="2735663"/>
              <a:ext cx="107537" cy="260971"/>
            </a:xfrm>
            <a:custGeom>
              <a:avLst/>
              <a:gdLst/>
              <a:ahLst/>
              <a:cxnLst/>
              <a:rect l="l" t="t" r="r" b="b"/>
              <a:pathLst>
                <a:path w="649" h="1575" extrusionOk="0">
                  <a:moveTo>
                    <a:pt x="176" y="1"/>
                  </a:moveTo>
                  <a:cubicBezTo>
                    <a:pt x="166" y="1"/>
                    <a:pt x="154" y="1"/>
                    <a:pt x="144" y="10"/>
                  </a:cubicBezTo>
                  <a:cubicBezTo>
                    <a:pt x="134" y="10"/>
                    <a:pt x="124" y="20"/>
                    <a:pt x="114" y="20"/>
                  </a:cubicBezTo>
                  <a:lnTo>
                    <a:pt x="82" y="50"/>
                  </a:lnTo>
                  <a:cubicBezTo>
                    <a:pt x="82" y="62"/>
                    <a:pt x="72" y="72"/>
                    <a:pt x="72" y="82"/>
                  </a:cubicBezTo>
                  <a:cubicBezTo>
                    <a:pt x="63" y="92"/>
                    <a:pt x="53" y="102"/>
                    <a:pt x="53" y="112"/>
                  </a:cubicBezTo>
                  <a:cubicBezTo>
                    <a:pt x="43" y="134"/>
                    <a:pt x="30" y="164"/>
                    <a:pt x="21" y="196"/>
                  </a:cubicBezTo>
                  <a:cubicBezTo>
                    <a:pt x="21" y="225"/>
                    <a:pt x="11" y="248"/>
                    <a:pt x="11" y="277"/>
                  </a:cubicBezTo>
                  <a:cubicBezTo>
                    <a:pt x="1" y="319"/>
                    <a:pt x="1" y="359"/>
                    <a:pt x="1" y="391"/>
                  </a:cubicBezTo>
                  <a:cubicBezTo>
                    <a:pt x="1" y="433"/>
                    <a:pt x="1" y="473"/>
                    <a:pt x="11" y="515"/>
                  </a:cubicBezTo>
                  <a:lnTo>
                    <a:pt x="11" y="505"/>
                  </a:lnTo>
                  <a:cubicBezTo>
                    <a:pt x="21" y="628"/>
                    <a:pt x="63" y="742"/>
                    <a:pt x="105" y="853"/>
                  </a:cubicBezTo>
                  <a:lnTo>
                    <a:pt x="105" y="843"/>
                  </a:lnTo>
                  <a:cubicBezTo>
                    <a:pt x="154" y="977"/>
                    <a:pt x="228" y="1090"/>
                    <a:pt x="300" y="1214"/>
                  </a:cubicBezTo>
                  <a:cubicBezTo>
                    <a:pt x="381" y="1337"/>
                    <a:pt x="463" y="1461"/>
                    <a:pt x="557" y="1575"/>
                  </a:cubicBezTo>
                  <a:cubicBezTo>
                    <a:pt x="586" y="1493"/>
                    <a:pt x="609" y="1399"/>
                    <a:pt x="628" y="1308"/>
                  </a:cubicBezTo>
                  <a:cubicBezTo>
                    <a:pt x="638" y="1286"/>
                    <a:pt x="638" y="1266"/>
                    <a:pt x="648" y="1246"/>
                  </a:cubicBezTo>
                  <a:cubicBezTo>
                    <a:pt x="638" y="1152"/>
                    <a:pt x="638" y="1051"/>
                    <a:pt x="628" y="957"/>
                  </a:cubicBezTo>
                  <a:cubicBezTo>
                    <a:pt x="619" y="865"/>
                    <a:pt x="609" y="762"/>
                    <a:pt x="599" y="668"/>
                  </a:cubicBezTo>
                  <a:cubicBezTo>
                    <a:pt x="577" y="544"/>
                    <a:pt x="557" y="411"/>
                    <a:pt x="505" y="297"/>
                  </a:cubicBezTo>
                  <a:cubicBezTo>
                    <a:pt x="495" y="267"/>
                    <a:pt x="475" y="235"/>
                    <a:pt x="463" y="206"/>
                  </a:cubicBezTo>
                  <a:cubicBezTo>
                    <a:pt x="453" y="196"/>
                    <a:pt x="443" y="186"/>
                    <a:pt x="443" y="174"/>
                  </a:cubicBezTo>
                  <a:cubicBezTo>
                    <a:pt x="433" y="164"/>
                    <a:pt x="423" y="154"/>
                    <a:pt x="423" y="144"/>
                  </a:cubicBezTo>
                  <a:cubicBezTo>
                    <a:pt x="391" y="112"/>
                    <a:pt x="371" y="82"/>
                    <a:pt x="339" y="50"/>
                  </a:cubicBezTo>
                  <a:lnTo>
                    <a:pt x="329" y="50"/>
                  </a:lnTo>
                  <a:cubicBezTo>
                    <a:pt x="310" y="40"/>
                    <a:pt x="290" y="20"/>
                    <a:pt x="258" y="10"/>
                  </a:cubicBezTo>
                  <a:lnTo>
                    <a:pt x="268" y="10"/>
                  </a:lnTo>
                  <a:cubicBezTo>
                    <a:pt x="248" y="10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2" name="Google Shape;1802;p46"/>
            <p:cNvSpPr/>
            <p:nvPr/>
          </p:nvSpPr>
          <p:spPr>
            <a:xfrm rot="-540461" flipH="1">
              <a:off x="7565960" y="2505295"/>
              <a:ext cx="437106" cy="720280"/>
            </a:xfrm>
            <a:custGeom>
              <a:avLst/>
              <a:gdLst/>
              <a:ahLst/>
              <a:cxnLst/>
              <a:rect l="l" t="t" r="r" b="b"/>
              <a:pathLst>
                <a:path w="2638" h="4347" extrusionOk="0">
                  <a:moveTo>
                    <a:pt x="2380" y="0"/>
                  </a:moveTo>
                  <a:cubicBezTo>
                    <a:pt x="2277" y="0"/>
                    <a:pt x="2175" y="13"/>
                    <a:pt x="2062" y="32"/>
                  </a:cubicBezTo>
                  <a:cubicBezTo>
                    <a:pt x="1928" y="52"/>
                    <a:pt x="1782" y="94"/>
                    <a:pt x="1639" y="146"/>
                  </a:cubicBezTo>
                  <a:cubicBezTo>
                    <a:pt x="1506" y="198"/>
                    <a:pt x="1372" y="260"/>
                    <a:pt x="1249" y="341"/>
                  </a:cubicBezTo>
                  <a:cubicBezTo>
                    <a:pt x="989" y="495"/>
                    <a:pt x="774" y="702"/>
                    <a:pt x="599" y="927"/>
                  </a:cubicBezTo>
                  <a:cubicBezTo>
                    <a:pt x="507" y="1051"/>
                    <a:pt x="433" y="1174"/>
                    <a:pt x="384" y="1298"/>
                  </a:cubicBezTo>
                  <a:cubicBezTo>
                    <a:pt x="352" y="1359"/>
                    <a:pt x="332" y="1434"/>
                    <a:pt x="310" y="1495"/>
                  </a:cubicBezTo>
                  <a:cubicBezTo>
                    <a:pt x="280" y="1587"/>
                    <a:pt x="260" y="1668"/>
                    <a:pt x="248" y="1762"/>
                  </a:cubicBezTo>
                  <a:cubicBezTo>
                    <a:pt x="238" y="1844"/>
                    <a:pt x="238" y="1915"/>
                    <a:pt x="248" y="1999"/>
                  </a:cubicBezTo>
                  <a:cubicBezTo>
                    <a:pt x="248" y="2081"/>
                    <a:pt x="260" y="2153"/>
                    <a:pt x="280" y="2224"/>
                  </a:cubicBezTo>
                  <a:cubicBezTo>
                    <a:pt x="238" y="2247"/>
                    <a:pt x="208" y="2276"/>
                    <a:pt x="166" y="2308"/>
                  </a:cubicBezTo>
                  <a:cubicBezTo>
                    <a:pt x="137" y="2348"/>
                    <a:pt x="95" y="2390"/>
                    <a:pt x="75" y="2442"/>
                  </a:cubicBezTo>
                  <a:cubicBezTo>
                    <a:pt x="23" y="2533"/>
                    <a:pt x="1" y="2647"/>
                    <a:pt x="1" y="2770"/>
                  </a:cubicBezTo>
                  <a:cubicBezTo>
                    <a:pt x="1" y="2822"/>
                    <a:pt x="1" y="2884"/>
                    <a:pt x="13" y="2946"/>
                  </a:cubicBezTo>
                  <a:cubicBezTo>
                    <a:pt x="23" y="3008"/>
                    <a:pt x="43" y="3060"/>
                    <a:pt x="63" y="3111"/>
                  </a:cubicBezTo>
                  <a:cubicBezTo>
                    <a:pt x="105" y="3235"/>
                    <a:pt x="166" y="3326"/>
                    <a:pt x="238" y="3410"/>
                  </a:cubicBezTo>
                  <a:cubicBezTo>
                    <a:pt x="310" y="3492"/>
                    <a:pt x="404" y="3554"/>
                    <a:pt x="485" y="3583"/>
                  </a:cubicBezTo>
                  <a:cubicBezTo>
                    <a:pt x="507" y="3697"/>
                    <a:pt x="557" y="3801"/>
                    <a:pt x="619" y="3892"/>
                  </a:cubicBezTo>
                  <a:cubicBezTo>
                    <a:pt x="680" y="3986"/>
                    <a:pt x="764" y="4058"/>
                    <a:pt x="866" y="4129"/>
                  </a:cubicBezTo>
                  <a:cubicBezTo>
                    <a:pt x="960" y="4181"/>
                    <a:pt x="1063" y="4233"/>
                    <a:pt x="1187" y="4275"/>
                  </a:cubicBezTo>
                  <a:cubicBezTo>
                    <a:pt x="1298" y="4305"/>
                    <a:pt x="1412" y="4325"/>
                    <a:pt x="1545" y="4337"/>
                  </a:cubicBezTo>
                  <a:cubicBezTo>
                    <a:pt x="1619" y="4347"/>
                    <a:pt x="1691" y="4347"/>
                    <a:pt x="1763" y="4347"/>
                  </a:cubicBezTo>
                  <a:lnTo>
                    <a:pt x="1916" y="4347"/>
                  </a:lnTo>
                  <a:cubicBezTo>
                    <a:pt x="2030" y="4337"/>
                    <a:pt x="2143" y="4315"/>
                    <a:pt x="2257" y="4295"/>
                  </a:cubicBezTo>
                  <a:cubicBezTo>
                    <a:pt x="2299" y="4285"/>
                    <a:pt x="2329" y="4285"/>
                    <a:pt x="2371" y="4275"/>
                  </a:cubicBezTo>
                  <a:lnTo>
                    <a:pt x="2380" y="4275"/>
                  </a:lnTo>
                  <a:cubicBezTo>
                    <a:pt x="2380" y="4275"/>
                    <a:pt x="2390" y="4275"/>
                    <a:pt x="2400" y="4263"/>
                  </a:cubicBezTo>
                  <a:lnTo>
                    <a:pt x="2410" y="4263"/>
                  </a:lnTo>
                  <a:lnTo>
                    <a:pt x="2422" y="4253"/>
                  </a:lnTo>
                  <a:cubicBezTo>
                    <a:pt x="2472" y="4233"/>
                    <a:pt x="2524" y="4214"/>
                    <a:pt x="2576" y="4201"/>
                  </a:cubicBezTo>
                  <a:cubicBezTo>
                    <a:pt x="2595" y="4191"/>
                    <a:pt x="2618" y="4181"/>
                    <a:pt x="2637" y="4181"/>
                  </a:cubicBezTo>
                  <a:cubicBezTo>
                    <a:pt x="2595" y="4139"/>
                    <a:pt x="2556" y="4110"/>
                    <a:pt x="2514" y="4068"/>
                  </a:cubicBezTo>
                  <a:cubicBezTo>
                    <a:pt x="2462" y="4028"/>
                    <a:pt x="2400" y="3986"/>
                    <a:pt x="2338" y="3954"/>
                  </a:cubicBezTo>
                  <a:cubicBezTo>
                    <a:pt x="2277" y="3915"/>
                    <a:pt x="2205" y="3882"/>
                    <a:pt x="2143" y="3863"/>
                  </a:cubicBezTo>
                  <a:cubicBezTo>
                    <a:pt x="2052" y="3821"/>
                    <a:pt x="1948" y="3781"/>
                    <a:pt x="1844" y="3759"/>
                  </a:cubicBezTo>
                  <a:cubicBezTo>
                    <a:pt x="1743" y="3729"/>
                    <a:pt x="1639" y="3719"/>
                    <a:pt x="1525" y="3697"/>
                  </a:cubicBezTo>
                  <a:cubicBezTo>
                    <a:pt x="1422" y="3677"/>
                    <a:pt x="1311" y="3658"/>
                    <a:pt x="1207" y="3635"/>
                  </a:cubicBezTo>
                  <a:cubicBezTo>
                    <a:pt x="1103" y="3616"/>
                    <a:pt x="1012" y="3583"/>
                    <a:pt x="908" y="3544"/>
                  </a:cubicBezTo>
                  <a:cubicBezTo>
                    <a:pt x="856" y="3522"/>
                    <a:pt x="804" y="3492"/>
                    <a:pt x="755" y="3460"/>
                  </a:cubicBezTo>
                  <a:cubicBezTo>
                    <a:pt x="703" y="3420"/>
                    <a:pt x="651" y="3388"/>
                    <a:pt x="609" y="3349"/>
                  </a:cubicBezTo>
                  <a:cubicBezTo>
                    <a:pt x="589" y="3317"/>
                    <a:pt x="569" y="3297"/>
                    <a:pt x="537" y="3265"/>
                  </a:cubicBezTo>
                  <a:cubicBezTo>
                    <a:pt x="517" y="3235"/>
                    <a:pt x="507" y="3213"/>
                    <a:pt x="485" y="3183"/>
                  </a:cubicBezTo>
                  <a:cubicBezTo>
                    <a:pt x="465" y="3151"/>
                    <a:pt x="456" y="3121"/>
                    <a:pt x="446" y="3089"/>
                  </a:cubicBezTo>
                  <a:cubicBezTo>
                    <a:pt x="433" y="3069"/>
                    <a:pt x="433" y="3040"/>
                    <a:pt x="423" y="3018"/>
                  </a:cubicBezTo>
                  <a:lnTo>
                    <a:pt x="423" y="2926"/>
                  </a:lnTo>
                  <a:cubicBezTo>
                    <a:pt x="423" y="2904"/>
                    <a:pt x="433" y="2874"/>
                    <a:pt x="446" y="2854"/>
                  </a:cubicBezTo>
                  <a:cubicBezTo>
                    <a:pt x="446" y="2822"/>
                    <a:pt x="456" y="2803"/>
                    <a:pt x="475" y="2770"/>
                  </a:cubicBezTo>
                  <a:cubicBezTo>
                    <a:pt x="485" y="2751"/>
                    <a:pt x="495" y="2719"/>
                    <a:pt x="517" y="2699"/>
                  </a:cubicBezTo>
                  <a:cubicBezTo>
                    <a:pt x="537" y="2679"/>
                    <a:pt x="547" y="2657"/>
                    <a:pt x="569" y="2637"/>
                  </a:cubicBezTo>
                  <a:cubicBezTo>
                    <a:pt x="589" y="2607"/>
                    <a:pt x="619" y="2585"/>
                    <a:pt x="641" y="2565"/>
                  </a:cubicBezTo>
                  <a:cubicBezTo>
                    <a:pt x="661" y="2546"/>
                    <a:pt x="693" y="2523"/>
                    <a:pt x="713" y="2513"/>
                  </a:cubicBezTo>
                  <a:cubicBezTo>
                    <a:pt x="742" y="2494"/>
                    <a:pt x="764" y="2484"/>
                    <a:pt x="784" y="2462"/>
                  </a:cubicBezTo>
                  <a:cubicBezTo>
                    <a:pt x="764" y="2452"/>
                    <a:pt x="742" y="2432"/>
                    <a:pt x="722" y="2410"/>
                  </a:cubicBezTo>
                  <a:cubicBezTo>
                    <a:pt x="693" y="2390"/>
                    <a:pt x="680" y="2370"/>
                    <a:pt x="661" y="2338"/>
                  </a:cubicBezTo>
                  <a:cubicBezTo>
                    <a:pt x="641" y="2318"/>
                    <a:pt x="619" y="2286"/>
                    <a:pt x="609" y="2256"/>
                  </a:cubicBezTo>
                  <a:cubicBezTo>
                    <a:pt x="589" y="2237"/>
                    <a:pt x="579" y="2214"/>
                    <a:pt x="569" y="2185"/>
                  </a:cubicBezTo>
                  <a:cubicBezTo>
                    <a:pt x="547" y="2133"/>
                    <a:pt x="537" y="2071"/>
                    <a:pt x="537" y="2009"/>
                  </a:cubicBezTo>
                  <a:cubicBezTo>
                    <a:pt x="537" y="1948"/>
                    <a:pt x="537" y="1896"/>
                    <a:pt x="547" y="1834"/>
                  </a:cubicBezTo>
                  <a:cubicBezTo>
                    <a:pt x="557" y="1782"/>
                    <a:pt x="569" y="1742"/>
                    <a:pt x="589" y="1700"/>
                  </a:cubicBezTo>
                  <a:cubicBezTo>
                    <a:pt x="599" y="1649"/>
                    <a:pt x="619" y="1607"/>
                    <a:pt x="641" y="1567"/>
                  </a:cubicBezTo>
                  <a:cubicBezTo>
                    <a:pt x="661" y="1525"/>
                    <a:pt x="693" y="1483"/>
                    <a:pt x="722" y="1453"/>
                  </a:cubicBezTo>
                  <a:cubicBezTo>
                    <a:pt x="755" y="1411"/>
                    <a:pt x="784" y="1372"/>
                    <a:pt x="816" y="1340"/>
                  </a:cubicBezTo>
                  <a:cubicBezTo>
                    <a:pt x="846" y="1310"/>
                    <a:pt x="878" y="1278"/>
                    <a:pt x="918" y="1258"/>
                  </a:cubicBezTo>
                  <a:cubicBezTo>
                    <a:pt x="960" y="1226"/>
                    <a:pt x="1002" y="1206"/>
                    <a:pt x="1041" y="1186"/>
                  </a:cubicBezTo>
                  <a:cubicBezTo>
                    <a:pt x="1083" y="1164"/>
                    <a:pt x="1125" y="1154"/>
                    <a:pt x="1165" y="1144"/>
                  </a:cubicBezTo>
                  <a:cubicBezTo>
                    <a:pt x="1197" y="1135"/>
                    <a:pt x="1217" y="1135"/>
                    <a:pt x="1236" y="1135"/>
                  </a:cubicBezTo>
                  <a:cubicBezTo>
                    <a:pt x="1259" y="1135"/>
                    <a:pt x="1278" y="1125"/>
                    <a:pt x="1288" y="1125"/>
                  </a:cubicBezTo>
                  <a:lnTo>
                    <a:pt x="1288" y="1083"/>
                  </a:lnTo>
                  <a:cubicBezTo>
                    <a:pt x="1278" y="1041"/>
                    <a:pt x="1269" y="989"/>
                    <a:pt x="1269" y="939"/>
                  </a:cubicBezTo>
                  <a:cubicBezTo>
                    <a:pt x="1269" y="887"/>
                    <a:pt x="1269" y="845"/>
                    <a:pt x="1278" y="794"/>
                  </a:cubicBezTo>
                  <a:cubicBezTo>
                    <a:pt x="1278" y="754"/>
                    <a:pt x="1288" y="712"/>
                    <a:pt x="1311" y="670"/>
                  </a:cubicBezTo>
                  <a:cubicBezTo>
                    <a:pt x="1320" y="630"/>
                    <a:pt x="1340" y="588"/>
                    <a:pt x="1360" y="556"/>
                  </a:cubicBezTo>
                  <a:cubicBezTo>
                    <a:pt x="1402" y="485"/>
                    <a:pt x="1454" y="413"/>
                    <a:pt x="1516" y="361"/>
                  </a:cubicBezTo>
                  <a:cubicBezTo>
                    <a:pt x="1587" y="299"/>
                    <a:pt x="1659" y="247"/>
                    <a:pt x="1731" y="208"/>
                  </a:cubicBezTo>
                  <a:cubicBezTo>
                    <a:pt x="1815" y="166"/>
                    <a:pt x="1906" y="124"/>
                    <a:pt x="1990" y="104"/>
                  </a:cubicBezTo>
                  <a:cubicBezTo>
                    <a:pt x="2081" y="75"/>
                    <a:pt x="2175" y="52"/>
                    <a:pt x="2267" y="32"/>
                  </a:cubicBezTo>
                  <a:cubicBezTo>
                    <a:pt x="2338" y="23"/>
                    <a:pt x="2410" y="13"/>
                    <a:pt x="2484" y="13"/>
                  </a:cubicBezTo>
                  <a:cubicBezTo>
                    <a:pt x="2442" y="0"/>
                    <a:pt x="2410" y="0"/>
                    <a:pt x="2380" y="0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3" name="Google Shape;1803;p46"/>
            <p:cNvSpPr/>
            <p:nvPr/>
          </p:nvSpPr>
          <p:spPr>
            <a:xfrm rot="-540461" flipH="1">
              <a:off x="7151659" y="2927846"/>
              <a:ext cx="100909" cy="167187"/>
            </a:xfrm>
            <a:custGeom>
              <a:avLst/>
              <a:gdLst/>
              <a:ahLst/>
              <a:cxnLst/>
              <a:rect l="l" t="t" r="r" b="b"/>
              <a:pathLst>
                <a:path w="609" h="1009" extrusionOk="0">
                  <a:moveTo>
                    <a:pt x="208" y="1"/>
                  </a:moveTo>
                  <a:cubicBezTo>
                    <a:pt x="195" y="1"/>
                    <a:pt x="195" y="10"/>
                    <a:pt x="186" y="10"/>
                  </a:cubicBezTo>
                  <a:cubicBezTo>
                    <a:pt x="176" y="10"/>
                    <a:pt x="166" y="20"/>
                    <a:pt x="146" y="30"/>
                  </a:cubicBezTo>
                  <a:cubicBezTo>
                    <a:pt x="134" y="30"/>
                    <a:pt x="114" y="40"/>
                    <a:pt x="104" y="50"/>
                  </a:cubicBezTo>
                  <a:cubicBezTo>
                    <a:pt x="94" y="50"/>
                    <a:pt x="84" y="62"/>
                    <a:pt x="84" y="72"/>
                  </a:cubicBezTo>
                  <a:lnTo>
                    <a:pt x="84" y="82"/>
                  </a:lnTo>
                  <a:cubicBezTo>
                    <a:pt x="84" y="92"/>
                    <a:pt x="84" y="92"/>
                    <a:pt x="72" y="102"/>
                  </a:cubicBezTo>
                  <a:cubicBezTo>
                    <a:pt x="52" y="134"/>
                    <a:pt x="32" y="174"/>
                    <a:pt x="10" y="235"/>
                  </a:cubicBezTo>
                  <a:cubicBezTo>
                    <a:pt x="0" y="277"/>
                    <a:pt x="0" y="329"/>
                    <a:pt x="0" y="391"/>
                  </a:cubicBezTo>
                  <a:cubicBezTo>
                    <a:pt x="0" y="443"/>
                    <a:pt x="10" y="505"/>
                    <a:pt x="22" y="566"/>
                  </a:cubicBezTo>
                  <a:cubicBezTo>
                    <a:pt x="52" y="668"/>
                    <a:pt x="94" y="772"/>
                    <a:pt x="166" y="843"/>
                  </a:cubicBezTo>
                  <a:cubicBezTo>
                    <a:pt x="195" y="885"/>
                    <a:pt x="228" y="915"/>
                    <a:pt x="270" y="947"/>
                  </a:cubicBezTo>
                  <a:cubicBezTo>
                    <a:pt x="279" y="947"/>
                    <a:pt x="289" y="957"/>
                    <a:pt x="299" y="957"/>
                  </a:cubicBezTo>
                  <a:cubicBezTo>
                    <a:pt x="289" y="967"/>
                    <a:pt x="289" y="977"/>
                    <a:pt x="289" y="977"/>
                  </a:cubicBezTo>
                  <a:cubicBezTo>
                    <a:pt x="299" y="989"/>
                    <a:pt x="299" y="999"/>
                    <a:pt x="309" y="999"/>
                  </a:cubicBezTo>
                  <a:cubicBezTo>
                    <a:pt x="309" y="1009"/>
                    <a:pt x="319" y="1009"/>
                    <a:pt x="331" y="1009"/>
                  </a:cubicBezTo>
                  <a:cubicBezTo>
                    <a:pt x="361" y="999"/>
                    <a:pt x="381" y="999"/>
                    <a:pt x="403" y="989"/>
                  </a:cubicBezTo>
                  <a:cubicBezTo>
                    <a:pt x="413" y="989"/>
                    <a:pt x="423" y="977"/>
                    <a:pt x="433" y="977"/>
                  </a:cubicBezTo>
                  <a:cubicBezTo>
                    <a:pt x="433" y="967"/>
                    <a:pt x="443" y="967"/>
                    <a:pt x="455" y="957"/>
                  </a:cubicBezTo>
                  <a:cubicBezTo>
                    <a:pt x="485" y="937"/>
                    <a:pt x="517" y="905"/>
                    <a:pt x="536" y="865"/>
                  </a:cubicBezTo>
                  <a:cubicBezTo>
                    <a:pt x="556" y="833"/>
                    <a:pt x="578" y="791"/>
                    <a:pt x="588" y="742"/>
                  </a:cubicBezTo>
                  <a:cubicBezTo>
                    <a:pt x="598" y="700"/>
                    <a:pt x="608" y="658"/>
                    <a:pt x="608" y="606"/>
                  </a:cubicBezTo>
                  <a:cubicBezTo>
                    <a:pt x="608" y="566"/>
                    <a:pt x="608" y="515"/>
                    <a:pt x="598" y="463"/>
                  </a:cubicBezTo>
                  <a:cubicBezTo>
                    <a:pt x="598" y="411"/>
                    <a:pt x="588" y="371"/>
                    <a:pt x="566" y="319"/>
                  </a:cubicBezTo>
                  <a:cubicBezTo>
                    <a:pt x="536" y="225"/>
                    <a:pt x="494" y="154"/>
                    <a:pt x="433" y="92"/>
                  </a:cubicBezTo>
                  <a:cubicBezTo>
                    <a:pt x="393" y="50"/>
                    <a:pt x="341" y="30"/>
                    <a:pt x="289" y="20"/>
                  </a:cubicBezTo>
                  <a:lnTo>
                    <a:pt x="228" y="20"/>
                  </a:lnTo>
                  <a:cubicBezTo>
                    <a:pt x="228" y="10"/>
                    <a:pt x="218" y="10"/>
                    <a:pt x="218" y="1"/>
                  </a:cubicBez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4" name="Google Shape;1804;p46"/>
            <p:cNvSpPr/>
            <p:nvPr/>
          </p:nvSpPr>
          <p:spPr>
            <a:xfrm rot="-540461" flipH="1">
              <a:off x="7179541" y="2951367"/>
              <a:ext cx="42750" cy="61639"/>
            </a:xfrm>
            <a:custGeom>
              <a:avLst/>
              <a:gdLst/>
              <a:ahLst/>
              <a:cxnLst/>
              <a:rect l="l" t="t" r="r" b="b"/>
              <a:pathLst>
                <a:path w="258" h="372" extrusionOk="0">
                  <a:moveTo>
                    <a:pt x="226" y="1"/>
                  </a:moveTo>
                  <a:cubicBezTo>
                    <a:pt x="164" y="31"/>
                    <a:pt x="102" y="82"/>
                    <a:pt x="73" y="144"/>
                  </a:cubicBezTo>
                  <a:cubicBezTo>
                    <a:pt x="53" y="166"/>
                    <a:pt x="31" y="206"/>
                    <a:pt x="21" y="238"/>
                  </a:cubicBezTo>
                  <a:cubicBezTo>
                    <a:pt x="11" y="268"/>
                    <a:pt x="1" y="310"/>
                    <a:pt x="1" y="339"/>
                  </a:cubicBezTo>
                  <a:cubicBezTo>
                    <a:pt x="1" y="362"/>
                    <a:pt x="11" y="372"/>
                    <a:pt x="21" y="372"/>
                  </a:cubicBezTo>
                  <a:lnTo>
                    <a:pt x="40" y="372"/>
                  </a:lnTo>
                  <a:cubicBezTo>
                    <a:pt x="53" y="362"/>
                    <a:pt x="63" y="362"/>
                    <a:pt x="63" y="352"/>
                  </a:cubicBezTo>
                  <a:cubicBezTo>
                    <a:pt x="73" y="310"/>
                    <a:pt x="82" y="258"/>
                    <a:pt x="92" y="216"/>
                  </a:cubicBezTo>
                  <a:cubicBezTo>
                    <a:pt x="115" y="186"/>
                    <a:pt x="134" y="154"/>
                    <a:pt x="154" y="124"/>
                  </a:cubicBezTo>
                  <a:cubicBezTo>
                    <a:pt x="176" y="105"/>
                    <a:pt x="186" y="82"/>
                    <a:pt x="206" y="63"/>
                  </a:cubicBezTo>
                  <a:cubicBezTo>
                    <a:pt x="226" y="53"/>
                    <a:pt x="238" y="53"/>
                    <a:pt x="248" y="43"/>
                  </a:cubicBezTo>
                  <a:cubicBezTo>
                    <a:pt x="258" y="31"/>
                    <a:pt x="258" y="21"/>
                    <a:pt x="258" y="11"/>
                  </a:cubicBezTo>
                  <a:cubicBezTo>
                    <a:pt x="248" y="1"/>
                    <a:pt x="238" y="1"/>
                    <a:pt x="238" y="1"/>
                  </a:cubicBezTo>
                  <a:close/>
                </a:path>
              </a:pathLst>
            </a:custGeom>
            <a:solidFill>
              <a:srgbClr val="8F34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5" name="Google Shape;1805;p46"/>
            <p:cNvSpPr/>
            <p:nvPr/>
          </p:nvSpPr>
          <p:spPr>
            <a:xfrm rot="-540461" flipH="1">
              <a:off x="7165599" y="2636593"/>
              <a:ext cx="733867" cy="681010"/>
            </a:xfrm>
            <a:custGeom>
              <a:avLst/>
              <a:gdLst/>
              <a:ahLst/>
              <a:cxnLst/>
              <a:rect l="l" t="t" r="r" b="b"/>
              <a:pathLst>
                <a:path w="4429" h="4110" extrusionOk="0">
                  <a:moveTo>
                    <a:pt x="3057" y="0"/>
                  </a:moveTo>
                  <a:cubicBezTo>
                    <a:pt x="3008" y="0"/>
                    <a:pt x="2956" y="23"/>
                    <a:pt x="2904" y="33"/>
                  </a:cubicBezTo>
                  <a:cubicBezTo>
                    <a:pt x="2872" y="42"/>
                    <a:pt x="2832" y="52"/>
                    <a:pt x="2790" y="62"/>
                  </a:cubicBezTo>
                  <a:cubicBezTo>
                    <a:pt x="2738" y="72"/>
                    <a:pt x="2677" y="94"/>
                    <a:pt x="2637" y="104"/>
                  </a:cubicBezTo>
                  <a:cubicBezTo>
                    <a:pt x="2514" y="134"/>
                    <a:pt x="2400" y="176"/>
                    <a:pt x="2286" y="218"/>
                  </a:cubicBezTo>
                  <a:cubicBezTo>
                    <a:pt x="2029" y="309"/>
                    <a:pt x="1792" y="423"/>
                    <a:pt x="1587" y="537"/>
                  </a:cubicBezTo>
                  <a:cubicBezTo>
                    <a:pt x="1473" y="598"/>
                    <a:pt x="1360" y="670"/>
                    <a:pt x="1256" y="742"/>
                  </a:cubicBezTo>
                  <a:cubicBezTo>
                    <a:pt x="1154" y="813"/>
                    <a:pt x="1061" y="897"/>
                    <a:pt x="979" y="979"/>
                  </a:cubicBezTo>
                  <a:cubicBezTo>
                    <a:pt x="804" y="1154"/>
                    <a:pt x="680" y="1340"/>
                    <a:pt x="618" y="1535"/>
                  </a:cubicBezTo>
                  <a:cubicBezTo>
                    <a:pt x="586" y="1639"/>
                    <a:pt x="576" y="1740"/>
                    <a:pt x="586" y="1854"/>
                  </a:cubicBezTo>
                  <a:cubicBezTo>
                    <a:pt x="586" y="1967"/>
                    <a:pt x="618" y="2081"/>
                    <a:pt x="660" y="2195"/>
                  </a:cubicBezTo>
                  <a:cubicBezTo>
                    <a:pt x="700" y="2296"/>
                    <a:pt x="752" y="2390"/>
                    <a:pt x="813" y="2481"/>
                  </a:cubicBezTo>
                  <a:cubicBezTo>
                    <a:pt x="784" y="2462"/>
                    <a:pt x="742" y="2452"/>
                    <a:pt x="710" y="2442"/>
                  </a:cubicBezTo>
                  <a:cubicBezTo>
                    <a:pt x="660" y="2420"/>
                    <a:pt x="618" y="2410"/>
                    <a:pt x="586" y="2410"/>
                  </a:cubicBezTo>
                  <a:cubicBezTo>
                    <a:pt x="557" y="2400"/>
                    <a:pt x="524" y="2400"/>
                    <a:pt x="495" y="2400"/>
                  </a:cubicBezTo>
                  <a:lnTo>
                    <a:pt x="475" y="2400"/>
                  </a:lnTo>
                  <a:cubicBezTo>
                    <a:pt x="401" y="2410"/>
                    <a:pt x="329" y="2420"/>
                    <a:pt x="277" y="2452"/>
                  </a:cubicBezTo>
                  <a:cubicBezTo>
                    <a:pt x="215" y="2481"/>
                    <a:pt x="166" y="2523"/>
                    <a:pt x="114" y="2575"/>
                  </a:cubicBezTo>
                  <a:cubicBezTo>
                    <a:pt x="72" y="2627"/>
                    <a:pt x="43" y="2679"/>
                    <a:pt x="20" y="2751"/>
                  </a:cubicBezTo>
                  <a:cubicBezTo>
                    <a:pt x="1" y="2822"/>
                    <a:pt x="1" y="2894"/>
                    <a:pt x="10" y="2966"/>
                  </a:cubicBezTo>
                  <a:cubicBezTo>
                    <a:pt x="10" y="3037"/>
                    <a:pt x="30" y="3099"/>
                    <a:pt x="72" y="3161"/>
                  </a:cubicBezTo>
                  <a:cubicBezTo>
                    <a:pt x="104" y="3223"/>
                    <a:pt x="144" y="3285"/>
                    <a:pt x="196" y="3336"/>
                  </a:cubicBezTo>
                  <a:cubicBezTo>
                    <a:pt x="248" y="3378"/>
                    <a:pt x="300" y="3408"/>
                    <a:pt x="351" y="3440"/>
                  </a:cubicBezTo>
                  <a:cubicBezTo>
                    <a:pt x="413" y="3470"/>
                    <a:pt x="463" y="3492"/>
                    <a:pt x="524" y="3502"/>
                  </a:cubicBezTo>
                  <a:cubicBezTo>
                    <a:pt x="557" y="3512"/>
                    <a:pt x="586" y="3512"/>
                    <a:pt x="618" y="3512"/>
                  </a:cubicBezTo>
                  <a:cubicBezTo>
                    <a:pt x="648" y="3512"/>
                    <a:pt x="680" y="3502"/>
                    <a:pt x="710" y="3502"/>
                  </a:cubicBezTo>
                  <a:cubicBezTo>
                    <a:pt x="762" y="3492"/>
                    <a:pt x="813" y="3470"/>
                    <a:pt x="865" y="3450"/>
                  </a:cubicBezTo>
                  <a:cubicBezTo>
                    <a:pt x="875" y="3470"/>
                    <a:pt x="885" y="3482"/>
                    <a:pt x="895" y="3492"/>
                  </a:cubicBezTo>
                  <a:cubicBezTo>
                    <a:pt x="907" y="3512"/>
                    <a:pt x="927" y="3532"/>
                    <a:pt x="937" y="3554"/>
                  </a:cubicBezTo>
                  <a:cubicBezTo>
                    <a:pt x="969" y="3583"/>
                    <a:pt x="999" y="3626"/>
                    <a:pt x="1031" y="3655"/>
                  </a:cubicBezTo>
                  <a:cubicBezTo>
                    <a:pt x="1093" y="3717"/>
                    <a:pt x="1164" y="3769"/>
                    <a:pt x="1246" y="3821"/>
                  </a:cubicBezTo>
                  <a:cubicBezTo>
                    <a:pt x="1402" y="3925"/>
                    <a:pt x="1575" y="3996"/>
                    <a:pt x="1772" y="4038"/>
                  </a:cubicBezTo>
                  <a:cubicBezTo>
                    <a:pt x="1945" y="4088"/>
                    <a:pt x="2131" y="4110"/>
                    <a:pt x="2328" y="4110"/>
                  </a:cubicBezTo>
                  <a:lnTo>
                    <a:pt x="2358" y="4110"/>
                  </a:lnTo>
                  <a:cubicBezTo>
                    <a:pt x="2523" y="4110"/>
                    <a:pt x="2687" y="4100"/>
                    <a:pt x="2862" y="4058"/>
                  </a:cubicBezTo>
                  <a:cubicBezTo>
                    <a:pt x="3037" y="4026"/>
                    <a:pt x="3203" y="3986"/>
                    <a:pt x="3366" y="3915"/>
                  </a:cubicBezTo>
                  <a:cubicBezTo>
                    <a:pt x="3542" y="3853"/>
                    <a:pt x="3707" y="3759"/>
                    <a:pt x="3841" y="3668"/>
                  </a:cubicBezTo>
                  <a:cubicBezTo>
                    <a:pt x="3996" y="3564"/>
                    <a:pt x="4120" y="3440"/>
                    <a:pt x="4211" y="3297"/>
                  </a:cubicBezTo>
                  <a:cubicBezTo>
                    <a:pt x="4315" y="3151"/>
                    <a:pt x="4387" y="2976"/>
                    <a:pt x="4406" y="2803"/>
                  </a:cubicBezTo>
                  <a:cubicBezTo>
                    <a:pt x="4416" y="2741"/>
                    <a:pt x="4429" y="2667"/>
                    <a:pt x="4416" y="2605"/>
                  </a:cubicBezTo>
                  <a:cubicBezTo>
                    <a:pt x="4416" y="2543"/>
                    <a:pt x="4406" y="2472"/>
                    <a:pt x="4387" y="2410"/>
                  </a:cubicBezTo>
                  <a:cubicBezTo>
                    <a:pt x="4377" y="2358"/>
                    <a:pt x="4355" y="2296"/>
                    <a:pt x="4325" y="2224"/>
                  </a:cubicBezTo>
                  <a:cubicBezTo>
                    <a:pt x="4315" y="2195"/>
                    <a:pt x="4305" y="2163"/>
                    <a:pt x="4283" y="2133"/>
                  </a:cubicBezTo>
                  <a:cubicBezTo>
                    <a:pt x="4283" y="2123"/>
                    <a:pt x="4273" y="2101"/>
                    <a:pt x="4263" y="2091"/>
                  </a:cubicBezTo>
                  <a:cubicBezTo>
                    <a:pt x="4263" y="2071"/>
                    <a:pt x="4253" y="2061"/>
                    <a:pt x="4243" y="2039"/>
                  </a:cubicBezTo>
                  <a:cubicBezTo>
                    <a:pt x="4221" y="1977"/>
                    <a:pt x="4201" y="1916"/>
                    <a:pt x="4182" y="1854"/>
                  </a:cubicBezTo>
                  <a:cubicBezTo>
                    <a:pt x="4169" y="1792"/>
                    <a:pt x="4159" y="1740"/>
                    <a:pt x="4149" y="1668"/>
                  </a:cubicBezTo>
                  <a:lnTo>
                    <a:pt x="4149" y="1659"/>
                  </a:lnTo>
                  <a:cubicBezTo>
                    <a:pt x="4140" y="1607"/>
                    <a:pt x="4140" y="1567"/>
                    <a:pt x="4130" y="1515"/>
                  </a:cubicBezTo>
                  <a:cubicBezTo>
                    <a:pt x="4130" y="1444"/>
                    <a:pt x="4120" y="1369"/>
                    <a:pt x="4107" y="1298"/>
                  </a:cubicBezTo>
                  <a:cubicBezTo>
                    <a:pt x="4088" y="1206"/>
                    <a:pt x="4068" y="1103"/>
                    <a:pt x="4036" y="1011"/>
                  </a:cubicBezTo>
                  <a:cubicBezTo>
                    <a:pt x="3984" y="813"/>
                    <a:pt x="3912" y="650"/>
                    <a:pt x="3821" y="517"/>
                  </a:cubicBezTo>
                  <a:cubicBezTo>
                    <a:pt x="3779" y="443"/>
                    <a:pt x="3727" y="381"/>
                    <a:pt x="3675" y="332"/>
                  </a:cubicBezTo>
                  <a:cubicBezTo>
                    <a:pt x="3626" y="280"/>
                    <a:pt x="3564" y="228"/>
                    <a:pt x="3490" y="186"/>
                  </a:cubicBezTo>
                  <a:cubicBezTo>
                    <a:pt x="3428" y="146"/>
                    <a:pt x="3356" y="104"/>
                    <a:pt x="3285" y="72"/>
                  </a:cubicBezTo>
                  <a:cubicBezTo>
                    <a:pt x="3223" y="52"/>
                    <a:pt x="3161" y="42"/>
                    <a:pt x="3099" y="33"/>
                  </a:cubicBezTo>
                  <a:lnTo>
                    <a:pt x="3099" y="23"/>
                  </a:lnTo>
                  <a:cubicBezTo>
                    <a:pt x="3099" y="10"/>
                    <a:pt x="3089" y="0"/>
                    <a:pt x="3079" y="0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6" name="Google Shape;1806;p46"/>
            <p:cNvSpPr/>
            <p:nvPr/>
          </p:nvSpPr>
          <p:spPr>
            <a:xfrm rot="-540461" flipH="1">
              <a:off x="7240927" y="2636520"/>
              <a:ext cx="542654" cy="423188"/>
            </a:xfrm>
            <a:custGeom>
              <a:avLst/>
              <a:gdLst/>
              <a:ahLst/>
              <a:cxnLst/>
              <a:rect l="l" t="t" r="r" b="b"/>
              <a:pathLst>
                <a:path w="3275" h="2554" extrusionOk="0">
                  <a:moveTo>
                    <a:pt x="2494" y="1"/>
                  </a:moveTo>
                  <a:lnTo>
                    <a:pt x="2481" y="10"/>
                  </a:lnTo>
                  <a:cubicBezTo>
                    <a:pt x="2432" y="10"/>
                    <a:pt x="2380" y="33"/>
                    <a:pt x="2328" y="43"/>
                  </a:cubicBezTo>
                  <a:cubicBezTo>
                    <a:pt x="2296" y="52"/>
                    <a:pt x="2256" y="62"/>
                    <a:pt x="2214" y="72"/>
                  </a:cubicBezTo>
                  <a:cubicBezTo>
                    <a:pt x="2162" y="82"/>
                    <a:pt x="2111" y="104"/>
                    <a:pt x="2061" y="114"/>
                  </a:cubicBezTo>
                  <a:cubicBezTo>
                    <a:pt x="1947" y="144"/>
                    <a:pt x="1824" y="186"/>
                    <a:pt x="1710" y="228"/>
                  </a:cubicBezTo>
                  <a:cubicBezTo>
                    <a:pt x="1453" y="319"/>
                    <a:pt x="1216" y="433"/>
                    <a:pt x="1011" y="547"/>
                  </a:cubicBezTo>
                  <a:cubicBezTo>
                    <a:pt x="897" y="608"/>
                    <a:pt x="784" y="680"/>
                    <a:pt x="680" y="752"/>
                  </a:cubicBezTo>
                  <a:cubicBezTo>
                    <a:pt x="578" y="823"/>
                    <a:pt x="485" y="907"/>
                    <a:pt x="403" y="989"/>
                  </a:cubicBezTo>
                  <a:cubicBezTo>
                    <a:pt x="228" y="1164"/>
                    <a:pt x="104" y="1350"/>
                    <a:pt x="42" y="1545"/>
                  </a:cubicBezTo>
                  <a:cubicBezTo>
                    <a:pt x="10" y="1649"/>
                    <a:pt x="0" y="1750"/>
                    <a:pt x="10" y="1864"/>
                  </a:cubicBezTo>
                  <a:cubicBezTo>
                    <a:pt x="10" y="1977"/>
                    <a:pt x="42" y="2091"/>
                    <a:pt x="84" y="2215"/>
                  </a:cubicBezTo>
                  <a:cubicBezTo>
                    <a:pt x="124" y="2306"/>
                    <a:pt x="176" y="2400"/>
                    <a:pt x="237" y="2491"/>
                  </a:cubicBezTo>
                  <a:cubicBezTo>
                    <a:pt x="218" y="2482"/>
                    <a:pt x="186" y="2472"/>
                    <a:pt x="156" y="2452"/>
                  </a:cubicBezTo>
                  <a:lnTo>
                    <a:pt x="156" y="2452"/>
                  </a:lnTo>
                  <a:cubicBezTo>
                    <a:pt x="176" y="2472"/>
                    <a:pt x="208" y="2491"/>
                    <a:pt x="228" y="2504"/>
                  </a:cubicBezTo>
                  <a:cubicBezTo>
                    <a:pt x="247" y="2514"/>
                    <a:pt x="257" y="2524"/>
                    <a:pt x="279" y="2533"/>
                  </a:cubicBezTo>
                  <a:cubicBezTo>
                    <a:pt x="299" y="2533"/>
                    <a:pt x="309" y="2543"/>
                    <a:pt x="331" y="2543"/>
                  </a:cubicBezTo>
                  <a:cubicBezTo>
                    <a:pt x="351" y="2553"/>
                    <a:pt x="371" y="2553"/>
                    <a:pt x="403" y="2553"/>
                  </a:cubicBezTo>
                  <a:lnTo>
                    <a:pt x="433" y="2553"/>
                  </a:lnTo>
                  <a:cubicBezTo>
                    <a:pt x="443" y="2553"/>
                    <a:pt x="455" y="2553"/>
                    <a:pt x="465" y="2543"/>
                  </a:cubicBezTo>
                  <a:cubicBezTo>
                    <a:pt x="475" y="2543"/>
                    <a:pt x="485" y="2543"/>
                    <a:pt x="494" y="2533"/>
                  </a:cubicBezTo>
                  <a:cubicBezTo>
                    <a:pt x="504" y="2533"/>
                    <a:pt x="517" y="2533"/>
                    <a:pt x="517" y="2524"/>
                  </a:cubicBezTo>
                  <a:cubicBezTo>
                    <a:pt x="527" y="2524"/>
                    <a:pt x="536" y="2514"/>
                    <a:pt x="546" y="2504"/>
                  </a:cubicBezTo>
                  <a:cubicBezTo>
                    <a:pt x="556" y="2504"/>
                    <a:pt x="566" y="2491"/>
                    <a:pt x="578" y="2482"/>
                  </a:cubicBezTo>
                  <a:cubicBezTo>
                    <a:pt x="578" y="2472"/>
                    <a:pt x="588" y="2462"/>
                    <a:pt x="598" y="2452"/>
                  </a:cubicBezTo>
                  <a:cubicBezTo>
                    <a:pt x="608" y="2442"/>
                    <a:pt x="608" y="2430"/>
                    <a:pt x="618" y="2420"/>
                  </a:cubicBezTo>
                  <a:cubicBezTo>
                    <a:pt x="628" y="2410"/>
                    <a:pt x="628" y="2390"/>
                    <a:pt x="640" y="2380"/>
                  </a:cubicBezTo>
                  <a:cubicBezTo>
                    <a:pt x="640" y="2368"/>
                    <a:pt x="650" y="2358"/>
                    <a:pt x="650" y="2338"/>
                  </a:cubicBezTo>
                  <a:cubicBezTo>
                    <a:pt x="660" y="2328"/>
                    <a:pt x="660" y="2306"/>
                    <a:pt x="660" y="2296"/>
                  </a:cubicBezTo>
                  <a:lnTo>
                    <a:pt x="660" y="2257"/>
                  </a:lnTo>
                  <a:lnTo>
                    <a:pt x="660" y="2225"/>
                  </a:lnTo>
                  <a:cubicBezTo>
                    <a:pt x="660" y="2215"/>
                    <a:pt x="660" y="2205"/>
                    <a:pt x="650" y="2195"/>
                  </a:cubicBezTo>
                  <a:lnTo>
                    <a:pt x="650" y="2183"/>
                  </a:lnTo>
                  <a:lnTo>
                    <a:pt x="640" y="2183"/>
                  </a:lnTo>
                  <a:lnTo>
                    <a:pt x="640" y="2173"/>
                  </a:lnTo>
                  <a:lnTo>
                    <a:pt x="650" y="2173"/>
                  </a:lnTo>
                  <a:cubicBezTo>
                    <a:pt x="680" y="2173"/>
                    <a:pt x="712" y="2173"/>
                    <a:pt x="742" y="2163"/>
                  </a:cubicBezTo>
                  <a:cubicBezTo>
                    <a:pt x="784" y="2163"/>
                    <a:pt x="813" y="2153"/>
                    <a:pt x="845" y="2143"/>
                  </a:cubicBezTo>
                  <a:lnTo>
                    <a:pt x="835" y="2143"/>
                  </a:lnTo>
                  <a:cubicBezTo>
                    <a:pt x="875" y="2133"/>
                    <a:pt x="907" y="2121"/>
                    <a:pt x="937" y="2111"/>
                  </a:cubicBezTo>
                  <a:cubicBezTo>
                    <a:pt x="969" y="2101"/>
                    <a:pt x="999" y="2081"/>
                    <a:pt x="1031" y="2059"/>
                  </a:cubicBezTo>
                  <a:lnTo>
                    <a:pt x="1021" y="2059"/>
                  </a:lnTo>
                  <a:cubicBezTo>
                    <a:pt x="1060" y="2049"/>
                    <a:pt x="1092" y="2029"/>
                    <a:pt x="1112" y="1997"/>
                  </a:cubicBezTo>
                  <a:cubicBezTo>
                    <a:pt x="1144" y="1977"/>
                    <a:pt x="1174" y="1958"/>
                    <a:pt x="1196" y="1926"/>
                  </a:cubicBezTo>
                  <a:cubicBezTo>
                    <a:pt x="1226" y="1896"/>
                    <a:pt x="1246" y="1874"/>
                    <a:pt x="1278" y="1844"/>
                  </a:cubicBezTo>
                  <a:cubicBezTo>
                    <a:pt x="1298" y="1812"/>
                    <a:pt x="1320" y="1772"/>
                    <a:pt x="1340" y="1740"/>
                  </a:cubicBezTo>
                  <a:cubicBezTo>
                    <a:pt x="1359" y="1711"/>
                    <a:pt x="1369" y="1669"/>
                    <a:pt x="1391" y="1639"/>
                  </a:cubicBezTo>
                  <a:cubicBezTo>
                    <a:pt x="1401" y="1597"/>
                    <a:pt x="1411" y="1565"/>
                    <a:pt x="1421" y="1525"/>
                  </a:cubicBezTo>
                  <a:cubicBezTo>
                    <a:pt x="1431" y="1493"/>
                    <a:pt x="1443" y="1463"/>
                    <a:pt x="1443" y="1431"/>
                  </a:cubicBezTo>
                  <a:cubicBezTo>
                    <a:pt x="1443" y="1421"/>
                    <a:pt x="1453" y="1421"/>
                    <a:pt x="1453" y="1421"/>
                  </a:cubicBezTo>
                  <a:lnTo>
                    <a:pt x="1463" y="1421"/>
                  </a:lnTo>
                  <a:cubicBezTo>
                    <a:pt x="1483" y="1431"/>
                    <a:pt x="1515" y="1431"/>
                    <a:pt x="1545" y="1431"/>
                  </a:cubicBezTo>
                  <a:cubicBezTo>
                    <a:pt x="1587" y="1431"/>
                    <a:pt x="1629" y="1431"/>
                    <a:pt x="1668" y="1421"/>
                  </a:cubicBezTo>
                  <a:cubicBezTo>
                    <a:pt x="1710" y="1412"/>
                    <a:pt x="1740" y="1412"/>
                    <a:pt x="1782" y="1402"/>
                  </a:cubicBezTo>
                  <a:cubicBezTo>
                    <a:pt x="1886" y="1370"/>
                    <a:pt x="1977" y="1330"/>
                    <a:pt x="2071" y="1278"/>
                  </a:cubicBezTo>
                  <a:cubicBezTo>
                    <a:pt x="2162" y="1216"/>
                    <a:pt x="2256" y="1145"/>
                    <a:pt x="2338" y="1061"/>
                  </a:cubicBezTo>
                  <a:cubicBezTo>
                    <a:pt x="2410" y="989"/>
                    <a:pt x="2471" y="907"/>
                    <a:pt x="2523" y="814"/>
                  </a:cubicBezTo>
                  <a:cubicBezTo>
                    <a:pt x="2543" y="784"/>
                    <a:pt x="2565" y="742"/>
                    <a:pt x="2575" y="700"/>
                  </a:cubicBezTo>
                  <a:cubicBezTo>
                    <a:pt x="2595" y="670"/>
                    <a:pt x="2605" y="628"/>
                    <a:pt x="2617" y="599"/>
                  </a:cubicBezTo>
                  <a:cubicBezTo>
                    <a:pt x="2627" y="566"/>
                    <a:pt x="2627" y="527"/>
                    <a:pt x="2637" y="495"/>
                  </a:cubicBezTo>
                  <a:lnTo>
                    <a:pt x="2637" y="485"/>
                  </a:lnTo>
                  <a:lnTo>
                    <a:pt x="2647" y="485"/>
                  </a:lnTo>
                  <a:cubicBezTo>
                    <a:pt x="2667" y="495"/>
                    <a:pt x="2699" y="515"/>
                    <a:pt x="2718" y="527"/>
                  </a:cubicBezTo>
                  <a:cubicBezTo>
                    <a:pt x="2741" y="547"/>
                    <a:pt x="2760" y="557"/>
                    <a:pt x="2790" y="566"/>
                  </a:cubicBezTo>
                  <a:cubicBezTo>
                    <a:pt x="2812" y="566"/>
                    <a:pt x="2832" y="576"/>
                    <a:pt x="2864" y="589"/>
                  </a:cubicBezTo>
                  <a:cubicBezTo>
                    <a:pt x="2884" y="599"/>
                    <a:pt x="2914" y="599"/>
                    <a:pt x="2946" y="599"/>
                  </a:cubicBezTo>
                  <a:cubicBezTo>
                    <a:pt x="2975" y="608"/>
                    <a:pt x="3008" y="608"/>
                    <a:pt x="3027" y="608"/>
                  </a:cubicBezTo>
                  <a:cubicBezTo>
                    <a:pt x="3069" y="608"/>
                    <a:pt x="3111" y="608"/>
                    <a:pt x="3141" y="599"/>
                  </a:cubicBezTo>
                  <a:cubicBezTo>
                    <a:pt x="3183" y="599"/>
                    <a:pt x="3213" y="589"/>
                    <a:pt x="3255" y="576"/>
                  </a:cubicBezTo>
                  <a:lnTo>
                    <a:pt x="3245" y="576"/>
                  </a:lnTo>
                  <a:cubicBezTo>
                    <a:pt x="3255" y="576"/>
                    <a:pt x="3265" y="576"/>
                    <a:pt x="3274" y="566"/>
                  </a:cubicBezTo>
                  <a:cubicBezTo>
                    <a:pt x="3265" y="557"/>
                    <a:pt x="3255" y="537"/>
                    <a:pt x="3245" y="527"/>
                  </a:cubicBezTo>
                  <a:cubicBezTo>
                    <a:pt x="3203" y="453"/>
                    <a:pt x="3151" y="391"/>
                    <a:pt x="3099" y="342"/>
                  </a:cubicBezTo>
                  <a:cubicBezTo>
                    <a:pt x="3050" y="290"/>
                    <a:pt x="2988" y="238"/>
                    <a:pt x="2914" y="196"/>
                  </a:cubicBezTo>
                  <a:cubicBezTo>
                    <a:pt x="2852" y="156"/>
                    <a:pt x="2780" y="114"/>
                    <a:pt x="2709" y="82"/>
                  </a:cubicBezTo>
                  <a:cubicBezTo>
                    <a:pt x="2647" y="62"/>
                    <a:pt x="2585" y="52"/>
                    <a:pt x="2523" y="43"/>
                  </a:cubicBezTo>
                  <a:lnTo>
                    <a:pt x="2523" y="33"/>
                  </a:lnTo>
                  <a:cubicBezTo>
                    <a:pt x="2523" y="20"/>
                    <a:pt x="2513" y="10"/>
                    <a:pt x="2503" y="10"/>
                  </a:cubicBezTo>
                  <a:lnTo>
                    <a:pt x="2494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7" name="Google Shape;1807;p46"/>
            <p:cNvSpPr/>
            <p:nvPr/>
          </p:nvSpPr>
          <p:spPr>
            <a:xfrm rot="-540461" flipH="1">
              <a:off x="7708572" y="3008565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8" name="Google Shape;1808;p46"/>
            <p:cNvSpPr/>
            <p:nvPr/>
          </p:nvSpPr>
          <p:spPr>
            <a:xfrm rot="-540461" flipH="1">
              <a:off x="7708572" y="3008565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9" name="Google Shape;1809;p46"/>
            <p:cNvSpPr/>
            <p:nvPr/>
          </p:nvSpPr>
          <p:spPr>
            <a:xfrm rot="-540461" flipH="1">
              <a:off x="7572964" y="2916150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0" name="Google Shape;1810;p46"/>
            <p:cNvSpPr/>
            <p:nvPr/>
          </p:nvSpPr>
          <p:spPr>
            <a:xfrm rot="-540461" flipH="1">
              <a:off x="7293510" y="2767186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1" name="Google Shape;1811;p46"/>
            <p:cNvSpPr/>
            <p:nvPr/>
          </p:nvSpPr>
          <p:spPr>
            <a:xfrm rot="-540461" flipH="1">
              <a:off x="7355152" y="2795162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2" name="Google Shape;1812;p46"/>
            <p:cNvSpPr/>
            <p:nvPr/>
          </p:nvSpPr>
          <p:spPr>
            <a:xfrm rot="-540461" flipH="1">
              <a:off x="7293510" y="2767186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3" name="Google Shape;1813;p46"/>
            <p:cNvSpPr/>
            <p:nvPr/>
          </p:nvSpPr>
          <p:spPr>
            <a:xfrm rot="-540461" flipH="1">
              <a:off x="7293510" y="2767186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4" name="Google Shape;1814;p46"/>
            <p:cNvSpPr/>
            <p:nvPr/>
          </p:nvSpPr>
          <p:spPr>
            <a:xfrm rot="-540461" flipH="1">
              <a:off x="7797103" y="3027650"/>
              <a:ext cx="52857" cy="115987"/>
            </a:xfrm>
            <a:custGeom>
              <a:avLst/>
              <a:gdLst/>
              <a:ahLst/>
              <a:cxnLst/>
              <a:rect l="l" t="t" r="r" b="b"/>
              <a:pathLst>
                <a:path w="319" h="700" extrusionOk="0">
                  <a:moveTo>
                    <a:pt x="91" y="0"/>
                  </a:moveTo>
                  <a:cubicBezTo>
                    <a:pt x="72" y="0"/>
                    <a:pt x="62" y="0"/>
                    <a:pt x="62" y="20"/>
                  </a:cubicBezTo>
                  <a:cubicBezTo>
                    <a:pt x="40" y="52"/>
                    <a:pt x="30" y="82"/>
                    <a:pt x="20" y="114"/>
                  </a:cubicBezTo>
                  <a:cubicBezTo>
                    <a:pt x="10" y="144"/>
                    <a:pt x="10" y="176"/>
                    <a:pt x="10" y="205"/>
                  </a:cubicBezTo>
                  <a:cubicBezTo>
                    <a:pt x="0" y="277"/>
                    <a:pt x="20" y="339"/>
                    <a:pt x="40" y="401"/>
                  </a:cubicBezTo>
                  <a:cubicBezTo>
                    <a:pt x="62" y="462"/>
                    <a:pt x="91" y="524"/>
                    <a:pt x="134" y="576"/>
                  </a:cubicBezTo>
                  <a:cubicBezTo>
                    <a:pt x="176" y="628"/>
                    <a:pt x="225" y="670"/>
                    <a:pt x="287" y="700"/>
                  </a:cubicBezTo>
                  <a:cubicBezTo>
                    <a:pt x="299" y="700"/>
                    <a:pt x="309" y="700"/>
                    <a:pt x="309" y="690"/>
                  </a:cubicBezTo>
                  <a:cubicBezTo>
                    <a:pt x="319" y="680"/>
                    <a:pt x="319" y="658"/>
                    <a:pt x="309" y="658"/>
                  </a:cubicBezTo>
                  <a:cubicBezTo>
                    <a:pt x="287" y="648"/>
                    <a:pt x="267" y="638"/>
                    <a:pt x="257" y="628"/>
                  </a:cubicBezTo>
                  <a:cubicBezTo>
                    <a:pt x="225" y="618"/>
                    <a:pt x="205" y="596"/>
                    <a:pt x="185" y="566"/>
                  </a:cubicBezTo>
                  <a:cubicBezTo>
                    <a:pt x="153" y="534"/>
                    <a:pt x="134" y="504"/>
                    <a:pt x="114" y="472"/>
                  </a:cubicBezTo>
                  <a:cubicBezTo>
                    <a:pt x="91" y="433"/>
                    <a:pt x="82" y="391"/>
                    <a:pt x="72" y="349"/>
                  </a:cubicBezTo>
                  <a:cubicBezTo>
                    <a:pt x="62" y="309"/>
                    <a:pt x="62" y="267"/>
                    <a:pt x="62" y="225"/>
                  </a:cubicBezTo>
                  <a:cubicBezTo>
                    <a:pt x="62" y="186"/>
                    <a:pt x="72" y="153"/>
                    <a:pt x="82" y="124"/>
                  </a:cubicBezTo>
                  <a:cubicBezTo>
                    <a:pt x="91" y="102"/>
                    <a:pt x="101" y="72"/>
                    <a:pt x="114" y="52"/>
                  </a:cubicBezTo>
                  <a:cubicBezTo>
                    <a:pt x="124" y="52"/>
                    <a:pt x="124" y="40"/>
                    <a:pt x="124" y="30"/>
                  </a:cubicBezTo>
                  <a:cubicBezTo>
                    <a:pt x="124" y="20"/>
                    <a:pt x="114" y="10"/>
                    <a:pt x="114" y="10"/>
                  </a:cubicBezTo>
                  <a:cubicBezTo>
                    <a:pt x="101" y="0"/>
                    <a:pt x="91" y="0"/>
                    <a:pt x="91" y="0"/>
                  </a:cubicBezTo>
                  <a:close/>
                </a:path>
              </a:pathLst>
            </a:custGeom>
            <a:solidFill>
              <a:srgbClr val="8F34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5" name="Google Shape;1815;p46"/>
            <p:cNvSpPr/>
            <p:nvPr/>
          </p:nvSpPr>
          <p:spPr>
            <a:xfrm rot="-540461" flipH="1">
              <a:off x="7823059" y="3016401"/>
              <a:ext cx="68432" cy="30819"/>
            </a:xfrm>
            <a:custGeom>
              <a:avLst/>
              <a:gdLst/>
              <a:ahLst/>
              <a:cxnLst/>
              <a:rect l="l" t="t" r="r" b="b"/>
              <a:pathLst>
                <a:path w="413" h="186" extrusionOk="0">
                  <a:moveTo>
                    <a:pt x="277" y="0"/>
                  </a:moveTo>
                  <a:cubicBezTo>
                    <a:pt x="247" y="0"/>
                    <a:pt x="205" y="10"/>
                    <a:pt x="166" y="22"/>
                  </a:cubicBezTo>
                  <a:cubicBezTo>
                    <a:pt x="153" y="32"/>
                    <a:pt x="134" y="32"/>
                    <a:pt x="114" y="42"/>
                  </a:cubicBezTo>
                  <a:cubicBezTo>
                    <a:pt x="104" y="52"/>
                    <a:pt x="82" y="62"/>
                    <a:pt x="72" y="72"/>
                  </a:cubicBezTo>
                  <a:cubicBezTo>
                    <a:pt x="42" y="94"/>
                    <a:pt x="20" y="124"/>
                    <a:pt x="0" y="156"/>
                  </a:cubicBezTo>
                  <a:cubicBezTo>
                    <a:pt x="0" y="166"/>
                    <a:pt x="0" y="176"/>
                    <a:pt x="10" y="185"/>
                  </a:cubicBezTo>
                  <a:cubicBezTo>
                    <a:pt x="10" y="185"/>
                    <a:pt x="30" y="185"/>
                    <a:pt x="30" y="176"/>
                  </a:cubicBezTo>
                  <a:cubicBezTo>
                    <a:pt x="42" y="166"/>
                    <a:pt x="42" y="156"/>
                    <a:pt x="52" y="146"/>
                  </a:cubicBezTo>
                  <a:cubicBezTo>
                    <a:pt x="62" y="134"/>
                    <a:pt x="72" y="124"/>
                    <a:pt x="91" y="114"/>
                  </a:cubicBezTo>
                  <a:cubicBezTo>
                    <a:pt x="104" y="104"/>
                    <a:pt x="114" y="94"/>
                    <a:pt x="134" y="84"/>
                  </a:cubicBezTo>
                  <a:cubicBezTo>
                    <a:pt x="153" y="72"/>
                    <a:pt x="176" y="72"/>
                    <a:pt x="205" y="72"/>
                  </a:cubicBezTo>
                  <a:cubicBezTo>
                    <a:pt x="221" y="67"/>
                    <a:pt x="237" y="64"/>
                    <a:pt x="252" y="64"/>
                  </a:cubicBezTo>
                  <a:cubicBezTo>
                    <a:pt x="268" y="64"/>
                    <a:pt x="283" y="67"/>
                    <a:pt x="299" y="72"/>
                  </a:cubicBezTo>
                  <a:cubicBezTo>
                    <a:pt x="319" y="72"/>
                    <a:pt x="351" y="84"/>
                    <a:pt x="371" y="84"/>
                  </a:cubicBezTo>
                  <a:cubicBezTo>
                    <a:pt x="373" y="87"/>
                    <a:pt x="377" y="88"/>
                    <a:pt x="380" y="88"/>
                  </a:cubicBezTo>
                  <a:cubicBezTo>
                    <a:pt x="390" y="88"/>
                    <a:pt x="404" y="78"/>
                    <a:pt x="413" y="62"/>
                  </a:cubicBezTo>
                  <a:cubicBezTo>
                    <a:pt x="413" y="42"/>
                    <a:pt x="400" y="22"/>
                    <a:pt x="390" y="22"/>
                  </a:cubicBezTo>
                  <a:cubicBezTo>
                    <a:pt x="351" y="10"/>
                    <a:pt x="319" y="0"/>
                    <a:pt x="277" y="0"/>
                  </a:cubicBezTo>
                  <a:close/>
                </a:path>
              </a:pathLst>
            </a:custGeom>
            <a:solidFill>
              <a:srgbClr val="8F34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6" name="Google Shape;1816;p46"/>
            <p:cNvSpPr/>
            <p:nvPr/>
          </p:nvSpPr>
          <p:spPr>
            <a:xfrm rot="-540461" flipH="1">
              <a:off x="7247038" y="2597321"/>
              <a:ext cx="575296" cy="491454"/>
            </a:xfrm>
            <a:custGeom>
              <a:avLst/>
              <a:gdLst/>
              <a:ahLst/>
              <a:cxnLst/>
              <a:rect l="l" t="t" r="r" b="b"/>
              <a:pathLst>
                <a:path w="3472" h="2966" extrusionOk="0">
                  <a:moveTo>
                    <a:pt x="2318" y="1"/>
                  </a:moveTo>
                  <a:cubicBezTo>
                    <a:pt x="2214" y="1"/>
                    <a:pt x="2113" y="10"/>
                    <a:pt x="2009" y="20"/>
                  </a:cubicBezTo>
                  <a:cubicBezTo>
                    <a:pt x="1730" y="62"/>
                    <a:pt x="1463" y="144"/>
                    <a:pt x="1206" y="277"/>
                  </a:cubicBezTo>
                  <a:cubicBezTo>
                    <a:pt x="949" y="411"/>
                    <a:pt x="712" y="576"/>
                    <a:pt x="526" y="762"/>
                  </a:cubicBezTo>
                  <a:cubicBezTo>
                    <a:pt x="432" y="853"/>
                    <a:pt x="351" y="957"/>
                    <a:pt x="279" y="1061"/>
                  </a:cubicBezTo>
                  <a:cubicBezTo>
                    <a:pt x="237" y="1113"/>
                    <a:pt x="208" y="1174"/>
                    <a:pt x="185" y="1224"/>
                  </a:cubicBezTo>
                  <a:cubicBezTo>
                    <a:pt x="146" y="1298"/>
                    <a:pt x="114" y="1370"/>
                    <a:pt x="84" y="1451"/>
                  </a:cubicBezTo>
                  <a:cubicBezTo>
                    <a:pt x="42" y="1594"/>
                    <a:pt x="12" y="1750"/>
                    <a:pt x="12" y="1903"/>
                  </a:cubicBezTo>
                  <a:cubicBezTo>
                    <a:pt x="0" y="1977"/>
                    <a:pt x="12" y="2049"/>
                    <a:pt x="12" y="2131"/>
                  </a:cubicBezTo>
                  <a:cubicBezTo>
                    <a:pt x="22" y="2202"/>
                    <a:pt x="42" y="2274"/>
                    <a:pt x="62" y="2358"/>
                  </a:cubicBezTo>
                  <a:cubicBezTo>
                    <a:pt x="62" y="2368"/>
                    <a:pt x="62" y="2368"/>
                    <a:pt x="74" y="2378"/>
                  </a:cubicBezTo>
                  <a:cubicBezTo>
                    <a:pt x="84" y="2420"/>
                    <a:pt x="104" y="2472"/>
                    <a:pt x="124" y="2521"/>
                  </a:cubicBezTo>
                  <a:cubicBezTo>
                    <a:pt x="156" y="2583"/>
                    <a:pt x="175" y="2635"/>
                    <a:pt x="208" y="2687"/>
                  </a:cubicBezTo>
                  <a:cubicBezTo>
                    <a:pt x="237" y="2748"/>
                    <a:pt x="279" y="2790"/>
                    <a:pt x="309" y="2830"/>
                  </a:cubicBezTo>
                  <a:cubicBezTo>
                    <a:pt x="393" y="2924"/>
                    <a:pt x="465" y="2966"/>
                    <a:pt x="546" y="2966"/>
                  </a:cubicBezTo>
                  <a:lnTo>
                    <a:pt x="568" y="2966"/>
                  </a:lnTo>
                  <a:cubicBezTo>
                    <a:pt x="618" y="2954"/>
                    <a:pt x="670" y="2934"/>
                    <a:pt x="712" y="2892"/>
                  </a:cubicBezTo>
                  <a:cubicBezTo>
                    <a:pt x="722" y="2872"/>
                    <a:pt x="741" y="2852"/>
                    <a:pt x="754" y="2820"/>
                  </a:cubicBezTo>
                  <a:cubicBezTo>
                    <a:pt x="764" y="2790"/>
                    <a:pt x="773" y="2768"/>
                    <a:pt x="773" y="2729"/>
                  </a:cubicBezTo>
                  <a:cubicBezTo>
                    <a:pt x="783" y="2687"/>
                    <a:pt x="783" y="2645"/>
                    <a:pt x="783" y="2583"/>
                  </a:cubicBezTo>
                  <a:cubicBezTo>
                    <a:pt x="783" y="2543"/>
                    <a:pt x="773" y="2491"/>
                    <a:pt x="754" y="2440"/>
                  </a:cubicBezTo>
                  <a:cubicBezTo>
                    <a:pt x="741" y="2388"/>
                    <a:pt x="722" y="2348"/>
                    <a:pt x="702" y="2306"/>
                  </a:cubicBezTo>
                  <a:cubicBezTo>
                    <a:pt x="702" y="2296"/>
                    <a:pt x="692" y="2286"/>
                    <a:pt x="692" y="2274"/>
                  </a:cubicBezTo>
                  <a:lnTo>
                    <a:pt x="722" y="2274"/>
                  </a:lnTo>
                  <a:cubicBezTo>
                    <a:pt x="764" y="2274"/>
                    <a:pt x="793" y="2274"/>
                    <a:pt x="825" y="2264"/>
                  </a:cubicBezTo>
                  <a:cubicBezTo>
                    <a:pt x="897" y="2254"/>
                    <a:pt x="969" y="2234"/>
                    <a:pt x="1040" y="2192"/>
                  </a:cubicBezTo>
                  <a:cubicBezTo>
                    <a:pt x="1186" y="2131"/>
                    <a:pt x="1310" y="2027"/>
                    <a:pt x="1401" y="1893"/>
                  </a:cubicBezTo>
                  <a:cubicBezTo>
                    <a:pt x="1505" y="1750"/>
                    <a:pt x="1567" y="1607"/>
                    <a:pt x="1577" y="1461"/>
                  </a:cubicBezTo>
                  <a:lnTo>
                    <a:pt x="1586" y="1461"/>
                  </a:lnTo>
                  <a:cubicBezTo>
                    <a:pt x="1720" y="1461"/>
                    <a:pt x="1853" y="1431"/>
                    <a:pt x="1989" y="1370"/>
                  </a:cubicBezTo>
                  <a:cubicBezTo>
                    <a:pt x="2133" y="1318"/>
                    <a:pt x="2266" y="1224"/>
                    <a:pt x="2390" y="1122"/>
                  </a:cubicBezTo>
                  <a:cubicBezTo>
                    <a:pt x="2503" y="1019"/>
                    <a:pt x="2595" y="905"/>
                    <a:pt x="2656" y="781"/>
                  </a:cubicBezTo>
                  <a:cubicBezTo>
                    <a:pt x="2718" y="668"/>
                    <a:pt x="2760" y="557"/>
                    <a:pt x="2780" y="443"/>
                  </a:cubicBezTo>
                  <a:cubicBezTo>
                    <a:pt x="2802" y="473"/>
                    <a:pt x="2842" y="495"/>
                    <a:pt x="2884" y="524"/>
                  </a:cubicBezTo>
                  <a:cubicBezTo>
                    <a:pt x="2946" y="557"/>
                    <a:pt x="3007" y="586"/>
                    <a:pt x="3069" y="606"/>
                  </a:cubicBezTo>
                  <a:cubicBezTo>
                    <a:pt x="3111" y="618"/>
                    <a:pt x="3141" y="628"/>
                    <a:pt x="3173" y="628"/>
                  </a:cubicBezTo>
                  <a:cubicBezTo>
                    <a:pt x="3193" y="638"/>
                    <a:pt x="3212" y="638"/>
                    <a:pt x="3225" y="638"/>
                  </a:cubicBezTo>
                  <a:cubicBezTo>
                    <a:pt x="3245" y="638"/>
                    <a:pt x="3254" y="638"/>
                    <a:pt x="3274" y="628"/>
                  </a:cubicBezTo>
                  <a:cubicBezTo>
                    <a:pt x="3306" y="628"/>
                    <a:pt x="3336" y="618"/>
                    <a:pt x="3368" y="606"/>
                  </a:cubicBezTo>
                  <a:cubicBezTo>
                    <a:pt x="3398" y="586"/>
                    <a:pt x="3420" y="566"/>
                    <a:pt x="3450" y="544"/>
                  </a:cubicBezTo>
                  <a:cubicBezTo>
                    <a:pt x="3450" y="534"/>
                    <a:pt x="3450" y="524"/>
                    <a:pt x="3460" y="524"/>
                  </a:cubicBezTo>
                  <a:cubicBezTo>
                    <a:pt x="3472" y="515"/>
                    <a:pt x="3472" y="495"/>
                    <a:pt x="3460" y="482"/>
                  </a:cubicBezTo>
                  <a:cubicBezTo>
                    <a:pt x="3410" y="433"/>
                    <a:pt x="3368" y="381"/>
                    <a:pt x="3316" y="339"/>
                  </a:cubicBezTo>
                  <a:cubicBezTo>
                    <a:pt x="3264" y="297"/>
                    <a:pt x="3212" y="258"/>
                    <a:pt x="3151" y="216"/>
                  </a:cubicBezTo>
                  <a:cubicBezTo>
                    <a:pt x="3049" y="154"/>
                    <a:pt x="2926" y="102"/>
                    <a:pt x="2802" y="62"/>
                  </a:cubicBezTo>
                  <a:cubicBezTo>
                    <a:pt x="2679" y="30"/>
                    <a:pt x="2555" y="10"/>
                    <a:pt x="2409" y="1"/>
                  </a:cubicBezTo>
                  <a:close/>
                </a:path>
              </a:pathLst>
            </a:custGeom>
            <a:solidFill>
              <a:srgbClr val="6818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7" name="Google Shape;1817;p46"/>
            <p:cNvSpPr/>
            <p:nvPr/>
          </p:nvSpPr>
          <p:spPr>
            <a:xfrm rot="-540461" flipH="1">
              <a:off x="7504398" y="2556829"/>
              <a:ext cx="315817" cy="309354"/>
            </a:xfrm>
            <a:custGeom>
              <a:avLst/>
              <a:gdLst/>
              <a:ahLst/>
              <a:cxnLst/>
              <a:rect l="l" t="t" r="r" b="b"/>
              <a:pathLst>
                <a:path w="1906" h="1867" extrusionOk="0">
                  <a:moveTo>
                    <a:pt x="1679" y="1"/>
                  </a:moveTo>
                  <a:cubicBezTo>
                    <a:pt x="1545" y="1"/>
                    <a:pt x="1412" y="31"/>
                    <a:pt x="1288" y="82"/>
                  </a:cubicBezTo>
                  <a:cubicBezTo>
                    <a:pt x="1194" y="124"/>
                    <a:pt x="1103" y="186"/>
                    <a:pt x="1029" y="248"/>
                  </a:cubicBezTo>
                  <a:cubicBezTo>
                    <a:pt x="957" y="320"/>
                    <a:pt x="885" y="401"/>
                    <a:pt x="843" y="485"/>
                  </a:cubicBezTo>
                  <a:cubicBezTo>
                    <a:pt x="804" y="567"/>
                    <a:pt x="772" y="648"/>
                    <a:pt x="762" y="742"/>
                  </a:cubicBezTo>
                  <a:cubicBezTo>
                    <a:pt x="752" y="782"/>
                    <a:pt x="752" y="824"/>
                    <a:pt x="762" y="876"/>
                  </a:cubicBezTo>
                  <a:cubicBezTo>
                    <a:pt x="762" y="895"/>
                    <a:pt x="762" y="928"/>
                    <a:pt x="772" y="947"/>
                  </a:cubicBezTo>
                  <a:lnTo>
                    <a:pt x="762" y="947"/>
                  </a:lnTo>
                  <a:cubicBezTo>
                    <a:pt x="732" y="947"/>
                    <a:pt x="710" y="957"/>
                    <a:pt x="680" y="957"/>
                  </a:cubicBezTo>
                  <a:cubicBezTo>
                    <a:pt x="628" y="957"/>
                    <a:pt x="567" y="979"/>
                    <a:pt x="515" y="999"/>
                  </a:cubicBezTo>
                  <a:cubicBezTo>
                    <a:pt x="411" y="1029"/>
                    <a:pt x="320" y="1091"/>
                    <a:pt x="238" y="1165"/>
                  </a:cubicBezTo>
                  <a:cubicBezTo>
                    <a:pt x="154" y="1236"/>
                    <a:pt x="92" y="1328"/>
                    <a:pt x="53" y="1432"/>
                  </a:cubicBezTo>
                  <a:cubicBezTo>
                    <a:pt x="11" y="1535"/>
                    <a:pt x="1" y="1647"/>
                    <a:pt x="21" y="1760"/>
                  </a:cubicBezTo>
                  <a:cubicBezTo>
                    <a:pt x="21" y="1783"/>
                    <a:pt x="30" y="1802"/>
                    <a:pt x="40" y="1822"/>
                  </a:cubicBezTo>
                  <a:cubicBezTo>
                    <a:pt x="50" y="1849"/>
                    <a:pt x="66" y="1867"/>
                    <a:pt x="87" y="1867"/>
                  </a:cubicBezTo>
                  <a:cubicBezTo>
                    <a:pt x="92" y="1867"/>
                    <a:pt x="97" y="1866"/>
                    <a:pt x="102" y="1864"/>
                  </a:cubicBezTo>
                  <a:cubicBezTo>
                    <a:pt x="124" y="1864"/>
                    <a:pt x="134" y="1854"/>
                    <a:pt x="144" y="1844"/>
                  </a:cubicBezTo>
                  <a:cubicBezTo>
                    <a:pt x="154" y="1832"/>
                    <a:pt x="164" y="1812"/>
                    <a:pt x="164" y="1792"/>
                  </a:cubicBezTo>
                  <a:cubicBezTo>
                    <a:pt x="154" y="1770"/>
                    <a:pt x="154" y="1760"/>
                    <a:pt x="144" y="1741"/>
                  </a:cubicBezTo>
                  <a:cubicBezTo>
                    <a:pt x="144" y="1699"/>
                    <a:pt x="134" y="1669"/>
                    <a:pt x="134" y="1627"/>
                  </a:cubicBezTo>
                  <a:cubicBezTo>
                    <a:pt x="144" y="1585"/>
                    <a:pt x="144" y="1555"/>
                    <a:pt x="154" y="1513"/>
                  </a:cubicBezTo>
                  <a:cubicBezTo>
                    <a:pt x="176" y="1474"/>
                    <a:pt x="186" y="1432"/>
                    <a:pt x="216" y="1390"/>
                  </a:cubicBezTo>
                  <a:cubicBezTo>
                    <a:pt x="248" y="1338"/>
                    <a:pt x="277" y="1298"/>
                    <a:pt x="320" y="1256"/>
                  </a:cubicBezTo>
                  <a:cubicBezTo>
                    <a:pt x="371" y="1204"/>
                    <a:pt x="433" y="1175"/>
                    <a:pt x="485" y="1143"/>
                  </a:cubicBezTo>
                  <a:cubicBezTo>
                    <a:pt x="547" y="1113"/>
                    <a:pt x="596" y="1091"/>
                    <a:pt x="658" y="1071"/>
                  </a:cubicBezTo>
                  <a:cubicBezTo>
                    <a:pt x="680" y="1071"/>
                    <a:pt x="710" y="1061"/>
                    <a:pt x="742" y="1061"/>
                  </a:cubicBezTo>
                  <a:lnTo>
                    <a:pt x="833" y="1061"/>
                  </a:lnTo>
                  <a:cubicBezTo>
                    <a:pt x="866" y="1051"/>
                    <a:pt x="895" y="1019"/>
                    <a:pt x="875" y="989"/>
                  </a:cubicBezTo>
                  <a:cubicBezTo>
                    <a:pt x="866" y="967"/>
                    <a:pt x="866" y="937"/>
                    <a:pt x="856" y="918"/>
                  </a:cubicBezTo>
                  <a:cubicBezTo>
                    <a:pt x="843" y="876"/>
                    <a:pt x="843" y="824"/>
                    <a:pt x="843" y="782"/>
                  </a:cubicBezTo>
                  <a:cubicBezTo>
                    <a:pt x="843" y="732"/>
                    <a:pt x="856" y="680"/>
                    <a:pt x="866" y="629"/>
                  </a:cubicBezTo>
                  <a:cubicBezTo>
                    <a:pt x="885" y="577"/>
                    <a:pt x="905" y="515"/>
                    <a:pt x="937" y="473"/>
                  </a:cubicBezTo>
                  <a:cubicBezTo>
                    <a:pt x="979" y="411"/>
                    <a:pt x="1019" y="362"/>
                    <a:pt x="1071" y="310"/>
                  </a:cubicBezTo>
                  <a:cubicBezTo>
                    <a:pt x="1132" y="248"/>
                    <a:pt x="1194" y="206"/>
                    <a:pt x="1266" y="164"/>
                  </a:cubicBezTo>
                  <a:cubicBezTo>
                    <a:pt x="1338" y="134"/>
                    <a:pt x="1412" y="102"/>
                    <a:pt x="1493" y="82"/>
                  </a:cubicBezTo>
                  <a:cubicBezTo>
                    <a:pt x="1562" y="64"/>
                    <a:pt x="1631" y="63"/>
                    <a:pt x="1700" y="63"/>
                  </a:cubicBezTo>
                  <a:lnTo>
                    <a:pt x="1700" y="63"/>
                  </a:lnTo>
                  <a:cubicBezTo>
                    <a:pt x="1761" y="63"/>
                    <a:pt x="1812" y="73"/>
                    <a:pt x="1864" y="82"/>
                  </a:cubicBezTo>
                  <a:cubicBezTo>
                    <a:pt x="1868" y="84"/>
                    <a:pt x="1872" y="85"/>
                    <a:pt x="1875" y="85"/>
                  </a:cubicBezTo>
                  <a:cubicBezTo>
                    <a:pt x="1891" y="85"/>
                    <a:pt x="1906" y="71"/>
                    <a:pt x="1906" y="63"/>
                  </a:cubicBezTo>
                  <a:cubicBezTo>
                    <a:pt x="1906" y="40"/>
                    <a:pt x="1894" y="31"/>
                    <a:pt x="1874" y="21"/>
                  </a:cubicBezTo>
                  <a:cubicBezTo>
                    <a:pt x="1812" y="11"/>
                    <a:pt x="1740" y="1"/>
                    <a:pt x="1679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8" name="Google Shape;1818;p46"/>
            <p:cNvSpPr/>
            <p:nvPr/>
          </p:nvSpPr>
          <p:spPr>
            <a:xfrm rot="-540461" flipH="1">
              <a:off x="7378572" y="2636743"/>
              <a:ext cx="155423" cy="166359"/>
            </a:xfrm>
            <a:custGeom>
              <a:avLst/>
              <a:gdLst/>
              <a:ahLst/>
              <a:cxnLst/>
              <a:rect l="l" t="t" r="r" b="b"/>
              <a:pathLst>
                <a:path w="938" h="1004" extrusionOk="0">
                  <a:moveTo>
                    <a:pt x="905" y="1"/>
                  </a:moveTo>
                  <a:cubicBezTo>
                    <a:pt x="885" y="1"/>
                    <a:pt x="875" y="13"/>
                    <a:pt x="865" y="33"/>
                  </a:cubicBezTo>
                  <a:cubicBezTo>
                    <a:pt x="865" y="75"/>
                    <a:pt x="865" y="114"/>
                    <a:pt x="853" y="156"/>
                  </a:cubicBezTo>
                  <a:cubicBezTo>
                    <a:pt x="833" y="248"/>
                    <a:pt x="804" y="332"/>
                    <a:pt x="762" y="413"/>
                  </a:cubicBezTo>
                  <a:cubicBezTo>
                    <a:pt x="720" y="495"/>
                    <a:pt x="668" y="569"/>
                    <a:pt x="618" y="631"/>
                  </a:cubicBezTo>
                  <a:cubicBezTo>
                    <a:pt x="566" y="680"/>
                    <a:pt x="515" y="722"/>
                    <a:pt x="453" y="764"/>
                  </a:cubicBezTo>
                  <a:cubicBezTo>
                    <a:pt x="401" y="794"/>
                    <a:pt x="339" y="826"/>
                    <a:pt x="287" y="846"/>
                  </a:cubicBezTo>
                  <a:cubicBezTo>
                    <a:pt x="225" y="856"/>
                    <a:pt x="164" y="865"/>
                    <a:pt x="102" y="878"/>
                  </a:cubicBezTo>
                  <a:lnTo>
                    <a:pt x="72" y="878"/>
                  </a:lnTo>
                  <a:cubicBezTo>
                    <a:pt x="62" y="878"/>
                    <a:pt x="40" y="878"/>
                    <a:pt x="30" y="888"/>
                  </a:cubicBezTo>
                  <a:cubicBezTo>
                    <a:pt x="20" y="898"/>
                    <a:pt x="10" y="917"/>
                    <a:pt x="10" y="940"/>
                  </a:cubicBezTo>
                  <a:cubicBezTo>
                    <a:pt x="1" y="969"/>
                    <a:pt x="30" y="1001"/>
                    <a:pt x="62" y="1001"/>
                  </a:cubicBezTo>
                  <a:cubicBezTo>
                    <a:pt x="77" y="1003"/>
                    <a:pt x="92" y="1003"/>
                    <a:pt x="107" y="1003"/>
                  </a:cubicBezTo>
                  <a:cubicBezTo>
                    <a:pt x="213" y="1003"/>
                    <a:pt x="310" y="973"/>
                    <a:pt x="401" y="927"/>
                  </a:cubicBezTo>
                  <a:cubicBezTo>
                    <a:pt x="505" y="878"/>
                    <a:pt x="586" y="804"/>
                    <a:pt x="658" y="722"/>
                  </a:cubicBezTo>
                  <a:cubicBezTo>
                    <a:pt x="730" y="641"/>
                    <a:pt x="781" y="547"/>
                    <a:pt x="833" y="455"/>
                  </a:cubicBezTo>
                  <a:cubicBezTo>
                    <a:pt x="875" y="351"/>
                    <a:pt x="905" y="248"/>
                    <a:pt x="927" y="136"/>
                  </a:cubicBezTo>
                  <a:cubicBezTo>
                    <a:pt x="927" y="104"/>
                    <a:pt x="927" y="75"/>
                    <a:pt x="937" y="33"/>
                  </a:cubicBezTo>
                  <a:cubicBezTo>
                    <a:pt x="937" y="23"/>
                    <a:pt x="927" y="1"/>
                    <a:pt x="905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9" name="Google Shape;1819;p46"/>
            <p:cNvSpPr/>
            <p:nvPr/>
          </p:nvSpPr>
          <p:spPr>
            <a:xfrm rot="-540461" flipH="1">
              <a:off x="7597030" y="2753442"/>
              <a:ext cx="123112" cy="160228"/>
            </a:xfrm>
            <a:custGeom>
              <a:avLst/>
              <a:gdLst/>
              <a:ahLst/>
              <a:cxnLst/>
              <a:rect l="l" t="t" r="r" b="b"/>
              <a:pathLst>
                <a:path w="743" h="967" extrusionOk="0">
                  <a:moveTo>
                    <a:pt x="680" y="1"/>
                  </a:moveTo>
                  <a:cubicBezTo>
                    <a:pt x="670" y="1"/>
                    <a:pt x="661" y="20"/>
                    <a:pt x="661" y="30"/>
                  </a:cubicBezTo>
                  <a:cubicBezTo>
                    <a:pt x="661" y="62"/>
                    <a:pt x="670" y="82"/>
                    <a:pt x="670" y="114"/>
                  </a:cubicBezTo>
                  <a:cubicBezTo>
                    <a:pt x="670" y="186"/>
                    <a:pt x="670" y="248"/>
                    <a:pt x="651" y="319"/>
                  </a:cubicBezTo>
                  <a:cubicBezTo>
                    <a:pt x="641" y="381"/>
                    <a:pt x="619" y="443"/>
                    <a:pt x="589" y="505"/>
                  </a:cubicBezTo>
                  <a:cubicBezTo>
                    <a:pt x="557" y="557"/>
                    <a:pt x="527" y="596"/>
                    <a:pt x="485" y="648"/>
                  </a:cubicBezTo>
                  <a:cubicBezTo>
                    <a:pt x="455" y="680"/>
                    <a:pt x="413" y="720"/>
                    <a:pt x="362" y="742"/>
                  </a:cubicBezTo>
                  <a:cubicBezTo>
                    <a:pt x="322" y="772"/>
                    <a:pt x="280" y="794"/>
                    <a:pt x="228" y="814"/>
                  </a:cubicBezTo>
                  <a:cubicBezTo>
                    <a:pt x="166" y="824"/>
                    <a:pt x="114" y="833"/>
                    <a:pt x="53" y="843"/>
                  </a:cubicBezTo>
                  <a:cubicBezTo>
                    <a:pt x="43" y="843"/>
                    <a:pt x="33" y="843"/>
                    <a:pt x="23" y="856"/>
                  </a:cubicBezTo>
                  <a:cubicBezTo>
                    <a:pt x="13" y="866"/>
                    <a:pt x="1" y="885"/>
                    <a:pt x="1" y="895"/>
                  </a:cubicBezTo>
                  <a:cubicBezTo>
                    <a:pt x="1" y="917"/>
                    <a:pt x="1" y="937"/>
                    <a:pt x="13" y="947"/>
                  </a:cubicBezTo>
                  <a:cubicBezTo>
                    <a:pt x="23" y="957"/>
                    <a:pt x="43" y="967"/>
                    <a:pt x="63" y="967"/>
                  </a:cubicBezTo>
                  <a:cubicBezTo>
                    <a:pt x="114" y="967"/>
                    <a:pt x="176" y="957"/>
                    <a:pt x="228" y="947"/>
                  </a:cubicBezTo>
                  <a:cubicBezTo>
                    <a:pt x="280" y="927"/>
                    <a:pt x="332" y="905"/>
                    <a:pt x="384" y="885"/>
                  </a:cubicBezTo>
                  <a:cubicBezTo>
                    <a:pt x="423" y="856"/>
                    <a:pt x="465" y="824"/>
                    <a:pt x="507" y="794"/>
                  </a:cubicBezTo>
                  <a:cubicBezTo>
                    <a:pt x="537" y="752"/>
                    <a:pt x="569" y="710"/>
                    <a:pt x="599" y="670"/>
                  </a:cubicBezTo>
                  <a:cubicBezTo>
                    <a:pt x="661" y="586"/>
                    <a:pt x="693" y="485"/>
                    <a:pt x="712" y="381"/>
                  </a:cubicBezTo>
                  <a:cubicBezTo>
                    <a:pt x="742" y="287"/>
                    <a:pt x="742" y="186"/>
                    <a:pt x="732" y="82"/>
                  </a:cubicBezTo>
                  <a:cubicBezTo>
                    <a:pt x="722" y="62"/>
                    <a:pt x="722" y="40"/>
                    <a:pt x="722" y="20"/>
                  </a:cubicBezTo>
                  <a:cubicBezTo>
                    <a:pt x="722" y="11"/>
                    <a:pt x="703" y="1"/>
                    <a:pt x="693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0" name="Google Shape;1820;p46"/>
            <p:cNvSpPr/>
            <p:nvPr/>
          </p:nvSpPr>
          <p:spPr>
            <a:xfrm rot="-540461" flipH="1">
              <a:off x="7413221" y="2611390"/>
              <a:ext cx="97098" cy="87322"/>
            </a:xfrm>
            <a:custGeom>
              <a:avLst/>
              <a:gdLst/>
              <a:ahLst/>
              <a:cxnLst/>
              <a:rect l="l" t="t" r="r" b="b"/>
              <a:pathLst>
                <a:path w="586" h="527" extrusionOk="0">
                  <a:moveTo>
                    <a:pt x="566" y="0"/>
                  </a:moveTo>
                  <a:cubicBezTo>
                    <a:pt x="556" y="0"/>
                    <a:pt x="546" y="10"/>
                    <a:pt x="546" y="20"/>
                  </a:cubicBezTo>
                  <a:cubicBezTo>
                    <a:pt x="536" y="52"/>
                    <a:pt x="524" y="94"/>
                    <a:pt x="504" y="124"/>
                  </a:cubicBezTo>
                  <a:cubicBezTo>
                    <a:pt x="484" y="156"/>
                    <a:pt x="462" y="195"/>
                    <a:pt x="433" y="228"/>
                  </a:cubicBezTo>
                  <a:lnTo>
                    <a:pt x="381" y="279"/>
                  </a:lnTo>
                  <a:cubicBezTo>
                    <a:pt x="361" y="289"/>
                    <a:pt x="339" y="309"/>
                    <a:pt x="319" y="319"/>
                  </a:cubicBezTo>
                  <a:cubicBezTo>
                    <a:pt x="257" y="351"/>
                    <a:pt x="205" y="381"/>
                    <a:pt x="143" y="403"/>
                  </a:cubicBezTo>
                  <a:cubicBezTo>
                    <a:pt x="114" y="413"/>
                    <a:pt x="72" y="423"/>
                    <a:pt x="42" y="423"/>
                  </a:cubicBezTo>
                  <a:cubicBezTo>
                    <a:pt x="10" y="433"/>
                    <a:pt x="0" y="452"/>
                    <a:pt x="0" y="485"/>
                  </a:cubicBezTo>
                  <a:cubicBezTo>
                    <a:pt x="0" y="494"/>
                    <a:pt x="10" y="504"/>
                    <a:pt x="20" y="514"/>
                  </a:cubicBezTo>
                  <a:cubicBezTo>
                    <a:pt x="30" y="514"/>
                    <a:pt x="42" y="527"/>
                    <a:pt x="42" y="527"/>
                  </a:cubicBezTo>
                  <a:cubicBezTo>
                    <a:pt x="52" y="527"/>
                    <a:pt x="62" y="527"/>
                    <a:pt x="72" y="514"/>
                  </a:cubicBezTo>
                  <a:cubicBezTo>
                    <a:pt x="185" y="475"/>
                    <a:pt x="309" y="433"/>
                    <a:pt x="400" y="351"/>
                  </a:cubicBezTo>
                  <a:cubicBezTo>
                    <a:pt x="452" y="309"/>
                    <a:pt x="484" y="257"/>
                    <a:pt x="524" y="205"/>
                  </a:cubicBezTo>
                  <a:cubicBezTo>
                    <a:pt x="556" y="156"/>
                    <a:pt x="576" y="94"/>
                    <a:pt x="586" y="32"/>
                  </a:cubicBezTo>
                  <a:cubicBezTo>
                    <a:pt x="586" y="20"/>
                    <a:pt x="586" y="10"/>
                    <a:pt x="576" y="0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1" name="Google Shape;1821;p46"/>
            <p:cNvSpPr/>
            <p:nvPr/>
          </p:nvSpPr>
          <p:spPr>
            <a:xfrm rot="-540461" flipH="1">
              <a:off x="7237391" y="2676257"/>
              <a:ext cx="86825" cy="51366"/>
            </a:xfrm>
            <a:custGeom>
              <a:avLst/>
              <a:gdLst/>
              <a:ahLst/>
              <a:cxnLst/>
              <a:rect l="l" t="t" r="r" b="b"/>
              <a:pathLst>
                <a:path w="524" h="310" extrusionOk="0">
                  <a:moveTo>
                    <a:pt x="20" y="1"/>
                  </a:moveTo>
                  <a:cubicBezTo>
                    <a:pt x="0" y="11"/>
                    <a:pt x="0" y="20"/>
                    <a:pt x="10" y="40"/>
                  </a:cubicBezTo>
                  <a:cubicBezTo>
                    <a:pt x="30" y="82"/>
                    <a:pt x="50" y="112"/>
                    <a:pt x="92" y="144"/>
                  </a:cubicBezTo>
                  <a:cubicBezTo>
                    <a:pt x="124" y="174"/>
                    <a:pt x="153" y="196"/>
                    <a:pt x="195" y="216"/>
                  </a:cubicBezTo>
                  <a:cubicBezTo>
                    <a:pt x="235" y="235"/>
                    <a:pt x="287" y="258"/>
                    <a:pt x="329" y="268"/>
                  </a:cubicBezTo>
                  <a:cubicBezTo>
                    <a:pt x="371" y="287"/>
                    <a:pt x="410" y="297"/>
                    <a:pt x="462" y="310"/>
                  </a:cubicBezTo>
                  <a:cubicBezTo>
                    <a:pt x="472" y="310"/>
                    <a:pt x="482" y="310"/>
                    <a:pt x="504" y="297"/>
                  </a:cubicBezTo>
                  <a:cubicBezTo>
                    <a:pt x="514" y="297"/>
                    <a:pt x="524" y="287"/>
                    <a:pt x="524" y="268"/>
                  </a:cubicBezTo>
                  <a:lnTo>
                    <a:pt x="524" y="235"/>
                  </a:lnTo>
                  <a:cubicBezTo>
                    <a:pt x="514" y="216"/>
                    <a:pt x="494" y="206"/>
                    <a:pt x="472" y="206"/>
                  </a:cubicBezTo>
                  <a:cubicBezTo>
                    <a:pt x="442" y="206"/>
                    <a:pt x="400" y="196"/>
                    <a:pt x="358" y="196"/>
                  </a:cubicBezTo>
                  <a:cubicBezTo>
                    <a:pt x="309" y="186"/>
                    <a:pt x="257" y="164"/>
                    <a:pt x="205" y="144"/>
                  </a:cubicBezTo>
                  <a:cubicBezTo>
                    <a:pt x="185" y="134"/>
                    <a:pt x="153" y="112"/>
                    <a:pt x="134" y="102"/>
                  </a:cubicBezTo>
                  <a:lnTo>
                    <a:pt x="72" y="40"/>
                  </a:lnTo>
                  <a:cubicBezTo>
                    <a:pt x="72" y="30"/>
                    <a:pt x="62" y="20"/>
                    <a:pt x="50" y="11"/>
                  </a:cubicBezTo>
                  <a:cubicBezTo>
                    <a:pt x="50" y="1"/>
                    <a:pt x="40" y="1"/>
                    <a:pt x="30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2" name="Google Shape;1822;p46"/>
            <p:cNvSpPr/>
            <p:nvPr/>
          </p:nvSpPr>
          <p:spPr>
            <a:xfrm rot="-540461" flipH="1">
              <a:off x="7486598" y="2954667"/>
              <a:ext cx="180774" cy="169673"/>
            </a:xfrm>
            <a:custGeom>
              <a:avLst/>
              <a:gdLst/>
              <a:ahLst/>
              <a:cxnLst/>
              <a:rect l="l" t="t" r="r" b="b"/>
              <a:pathLst>
                <a:path w="1091" h="1024" extrusionOk="0">
                  <a:moveTo>
                    <a:pt x="20" y="648"/>
                  </a:moveTo>
                  <a:lnTo>
                    <a:pt x="20" y="670"/>
                  </a:lnTo>
                  <a:cubicBezTo>
                    <a:pt x="24" y="679"/>
                    <a:pt x="28" y="688"/>
                    <a:pt x="33" y="696"/>
                  </a:cubicBezTo>
                  <a:lnTo>
                    <a:pt x="33" y="696"/>
                  </a:lnTo>
                  <a:cubicBezTo>
                    <a:pt x="28" y="681"/>
                    <a:pt x="24" y="664"/>
                    <a:pt x="20" y="648"/>
                  </a:cubicBezTo>
                  <a:close/>
                  <a:moveTo>
                    <a:pt x="504" y="1"/>
                  </a:moveTo>
                  <a:cubicBezTo>
                    <a:pt x="319" y="1"/>
                    <a:pt x="134" y="114"/>
                    <a:pt x="40" y="300"/>
                  </a:cubicBezTo>
                  <a:cubicBezTo>
                    <a:pt x="10" y="371"/>
                    <a:pt x="0" y="443"/>
                    <a:pt x="0" y="515"/>
                  </a:cubicBezTo>
                  <a:cubicBezTo>
                    <a:pt x="0" y="463"/>
                    <a:pt x="10" y="413"/>
                    <a:pt x="30" y="371"/>
                  </a:cubicBezTo>
                  <a:cubicBezTo>
                    <a:pt x="92" y="228"/>
                    <a:pt x="235" y="144"/>
                    <a:pt x="391" y="144"/>
                  </a:cubicBezTo>
                  <a:cubicBezTo>
                    <a:pt x="443" y="144"/>
                    <a:pt x="495" y="154"/>
                    <a:pt x="544" y="176"/>
                  </a:cubicBezTo>
                  <a:cubicBezTo>
                    <a:pt x="618" y="206"/>
                    <a:pt x="680" y="258"/>
                    <a:pt x="719" y="329"/>
                  </a:cubicBezTo>
                  <a:lnTo>
                    <a:pt x="700" y="329"/>
                  </a:lnTo>
                  <a:cubicBezTo>
                    <a:pt x="628" y="351"/>
                    <a:pt x="556" y="391"/>
                    <a:pt x="534" y="433"/>
                  </a:cubicBezTo>
                  <a:cubicBezTo>
                    <a:pt x="524" y="443"/>
                    <a:pt x="524" y="453"/>
                    <a:pt x="524" y="463"/>
                  </a:cubicBezTo>
                  <a:cubicBezTo>
                    <a:pt x="534" y="485"/>
                    <a:pt x="576" y="495"/>
                    <a:pt x="628" y="495"/>
                  </a:cubicBezTo>
                  <a:cubicBezTo>
                    <a:pt x="658" y="495"/>
                    <a:pt x="700" y="495"/>
                    <a:pt x="742" y="485"/>
                  </a:cubicBezTo>
                  <a:cubicBezTo>
                    <a:pt x="752" y="475"/>
                    <a:pt x="752" y="475"/>
                    <a:pt x="761" y="475"/>
                  </a:cubicBezTo>
                  <a:lnTo>
                    <a:pt x="771" y="475"/>
                  </a:lnTo>
                  <a:cubicBezTo>
                    <a:pt x="781" y="547"/>
                    <a:pt x="771" y="618"/>
                    <a:pt x="742" y="690"/>
                  </a:cubicBezTo>
                  <a:cubicBezTo>
                    <a:pt x="680" y="823"/>
                    <a:pt x="534" y="917"/>
                    <a:pt x="391" y="917"/>
                  </a:cubicBezTo>
                  <a:cubicBezTo>
                    <a:pt x="329" y="917"/>
                    <a:pt x="277" y="907"/>
                    <a:pt x="225" y="885"/>
                  </a:cubicBezTo>
                  <a:cubicBezTo>
                    <a:pt x="143" y="849"/>
                    <a:pt x="76" y="777"/>
                    <a:pt x="33" y="696"/>
                  </a:cubicBezTo>
                  <a:lnTo>
                    <a:pt x="33" y="696"/>
                  </a:lnTo>
                  <a:cubicBezTo>
                    <a:pt x="74" y="819"/>
                    <a:pt x="170" y="916"/>
                    <a:pt x="297" y="979"/>
                  </a:cubicBezTo>
                  <a:cubicBezTo>
                    <a:pt x="365" y="1009"/>
                    <a:pt x="436" y="1023"/>
                    <a:pt x="505" y="1023"/>
                  </a:cubicBezTo>
                  <a:cubicBezTo>
                    <a:pt x="700" y="1023"/>
                    <a:pt x="885" y="912"/>
                    <a:pt x="976" y="722"/>
                  </a:cubicBezTo>
                  <a:cubicBezTo>
                    <a:pt x="1090" y="463"/>
                    <a:pt x="976" y="166"/>
                    <a:pt x="719" y="52"/>
                  </a:cubicBezTo>
                  <a:cubicBezTo>
                    <a:pt x="648" y="10"/>
                    <a:pt x="576" y="1"/>
                    <a:pt x="50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3" name="Google Shape;1823;p46"/>
            <p:cNvSpPr/>
            <p:nvPr/>
          </p:nvSpPr>
          <p:spPr>
            <a:xfrm rot="-540461" flipH="1">
              <a:off x="7536941" y="3010397"/>
              <a:ext cx="41093" cy="29162"/>
            </a:xfrm>
            <a:custGeom>
              <a:avLst/>
              <a:gdLst/>
              <a:ahLst/>
              <a:cxnLst/>
              <a:rect l="l" t="t" r="r" b="b"/>
              <a:pathLst>
                <a:path w="248" h="176" extrusionOk="0">
                  <a:moveTo>
                    <a:pt x="186" y="0"/>
                  </a:moveTo>
                  <a:lnTo>
                    <a:pt x="186" y="0"/>
                  </a:lnTo>
                  <a:cubicBezTo>
                    <a:pt x="189" y="4"/>
                    <a:pt x="192" y="7"/>
                    <a:pt x="195" y="10"/>
                  </a:cubicBezTo>
                  <a:lnTo>
                    <a:pt x="195" y="10"/>
                  </a:lnTo>
                  <a:cubicBezTo>
                    <a:pt x="195" y="0"/>
                    <a:pt x="186" y="0"/>
                    <a:pt x="186" y="0"/>
                  </a:cubicBezTo>
                  <a:close/>
                  <a:moveTo>
                    <a:pt x="176" y="10"/>
                  </a:moveTo>
                  <a:cubicBezTo>
                    <a:pt x="104" y="32"/>
                    <a:pt x="32" y="72"/>
                    <a:pt x="10" y="114"/>
                  </a:cubicBezTo>
                  <a:cubicBezTo>
                    <a:pt x="0" y="124"/>
                    <a:pt x="0" y="134"/>
                    <a:pt x="0" y="144"/>
                  </a:cubicBezTo>
                  <a:cubicBezTo>
                    <a:pt x="10" y="166"/>
                    <a:pt x="52" y="176"/>
                    <a:pt x="104" y="176"/>
                  </a:cubicBezTo>
                  <a:cubicBezTo>
                    <a:pt x="134" y="176"/>
                    <a:pt x="176" y="176"/>
                    <a:pt x="218" y="166"/>
                  </a:cubicBezTo>
                  <a:cubicBezTo>
                    <a:pt x="228" y="156"/>
                    <a:pt x="228" y="156"/>
                    <a:pt x="237" y="156"/>
                  </a:cubicBezTo>
                  <a:lnTo>
                    <a:pt x="247" y="156"/>
                  </a:lnTo>
                  <a:cubicBezTo>
                    <a:pt x="247" y="124"/>
                    <a:pt x="237" y="104"/>
                    <a:pt x="228" y="72"/>
                  </a:cubicBezTo>
                  <a:cubicBezTo>
                    <a:pt x="219" y="47"/>
                    <a:pt x="209" y="28"/>
                    <a:pt x="195" y="10"/>
                  </a:cubicBezTo>
                  <a:close/>
                </a:path>
              </a:pathLst>
            </a:custGeom>
            <a:solidFill>
              <a:srgbClr val="300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4" name="Google Shape;1824;p46"/>
            <p:cNvSpPr/>
            <p:nvPr/>
          </p:nvSpPr>
          <p:spPr>
            <a:xfrm rot="-540461" flipH="1">
              <a:off x="7511122" y="3010774"/>
              <a:ext cx="66941" cy="30819"/>
            </a:xfrm>
            <a:custGeom>
              <a:avLst/>
              <a:gdLst/>
              <a:ahLst/>
              <a:cxnLst/>
              <a:rect l="l" t="t" r="r" b="b"/>
              <a:pathLst>
                <a:path w="404" h="186" extrusionOk="0">
                  <a:moveTo>
                    <a:pt x="299" y="0"/>
                  </a:moveTo>
                  <a:cubicBezTo>
                    <a:pt x="267" y="0"/>
                    <a:pt x="228" y="10"/>
                    <a:pt x="195" y="20"/>
                  </a:cubicBezTo>
                  <a:lnTo>
                    <a:pt x="176" y="20"/>
                  </a:lnTo>
                  <a:cubicBezTo>
                    <a:pt x="104" y="42"/>
                    <a:pt x="32" y="82"/>
                    <a:pt x="10" y="124"/>
                  </a:cubicBezTo>
                  <a:cubicBezTo>
                    <a:pt x="0" y="134"/>
                    <a:pt x="0" y="144"/>
                    <a:pt x="0" y="154"/>
                  </a:cubicBezTo>
                  <a:cubicBezTo>
                    <a:pt x="10" y="176"/>
                    <a:pt x="52" y="186"/>
                    <a:pt x="104" y="186"/>
                  </a:cubicBezTo>
                  <a:cubicBezTo>
                    <a:pt x="134" y="186"/>
                    <a:pt x="176" y="186"/>
                    <a:pt x="218" y="176"/>
                  </a:cubicBezTo>
                  <a:cubicBezTo>
                    <a:pt x="228" y="166"/>
                    <a:pt x="228" y="166"/>
                    <a:pt x="237" y="166"/>
                  </a:cubicBezTo>
                  <a:lnTo>
                    <a:pt x="247" y="166"/>
                  </a:lnTo>
                  <a:cubicBezTo>
                    <a:pt x="341" y="134"/>
                    <a:pt x="403" y="82"/>
                    <a:pt x="391" y="42"/>
                  </a:cubicBezTo>
                  <a:cubicBezTo>
                    <a:pt x="391" y="20"/>
                    <a:pt x="351" y="0"/>
                    <a:pt x="2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5" name="Google Shape;1825;p46"/>
            <p:cNvSpPr/>
            <p:nvPr/>
          </p:nvSpPr>
          <p:spPr>
            <a:xfrm rot="-540461" flipH="1">
              <a:off x="7201906" y="2931318"/>
              <a:ext cx="148464" cy="157577"/>
            </a:xfrm>
            <a:custGeom>
              <a:avLst/>
              <a:gdLst/>
              <a:ahLst/>
              <a:cxnLst/>
              <a:rect l="l" t="t" r="r" b="b"/>
              <a:pathLst>
                <a:path w="896" h="951" extrusionOk="0">
                  <a:moveTo>
                    <a:pt x="52" y="671"/>
                  </a:moveTo>
                  <a:lnTo>
                    <a:pt x="52" y="681"/>
                  </a:lnTo>
                  <a:cubicBezTo>
                    <a:pt x="60" y="695"/>
                    <a:pt x="68" y="710"/>
                    <a:pt x="77" y="723"/>
                  </a:cubicBezTo>
                  <a:lnTo>
                    <a:pt x="77" y="723"/>
                  </a:lnTo>
                  <a:cubicBezTo>
                    <a:pt x="68" y="706"/>
                    <a:pt x="60" y="689"/>
                    <a:pt x="52" y="671"/>
                  </a:cubicBezTo>
                  <a:close/>
                  <a:moveTo>
                    <a:pt x="411" y="1"/>
                  </a:moveTo>
                  <a:cubicBezTo>
                    <a:pt x="225" y="1"/>
                    <a:pt x="62" y="134"/>
                    <a:pt x="20" y="342"/>
                  </a:cubicBezTo>
                  <a:cubicBezTo>
                    <a:pt x="1" y="404"/>
                    <a:pt x="1" y="475"/>
                    <a:pt x="10" y="537"/>
                  </a:cubicBezTo>
                  <a:cubicBezTo>
                    <a:pt x="10" y="495"/>
                    <a:pt x="10" y="443"/>
                    <a:pt x="20" y="404"/>
                  </a:cubicBezTo>
                  <a:cubicBezTo>
                    <a:pt x="52" y="268"/>
                    <a:pt x="154" y="167"/>
                    <a:pt x="277" y="144"/>
                  </a:cubicBezTo>
                  <a:lnTo>
                    <a:pt x="319" y="144"/>
                  </a:lnTo>
                  <a:cubicBezTo>
                    <a:pt x="349" y="144"/>
                    <a:pt x="381" y="144"/>
                    <a:pt x="411" y="157"/>
                  </a:cubicBezTo>
                  <a:cubicBezTo>
                    <a:pt x="473" y="176"/>
                    <a:pt x="524" y="218"/>
                    <a:pt x="566" y="280"/>
                  </a:cubicBezTo>
                  <a:lnTo>
                    <a:pt x="557" y="290"/>
                  </a:lnTo>
                  <a:cubicBezTo>
                    <a:pt x="473" y="330"/>
                    <a:pt x="423" y="391"/>
                    <a:pt x="433" y="424"/>
                  </a:cubicBezTo>
                  <a:cubicBezTo>
                    <a:pt x="443" y="443"/>
                    <a:pt x="463" y="453"/>
                    <a:pt x="495" y="453"/>
                  </a:cubicBezTo>
                  <a:cubicBezTo>
                    <a:pt x="524" y="453"/>
                    <a:pt x="566" y="433"/>
                    <a:pt x="618" y="414"/>
                  </a:cubicBezTo>
                  <a:lnTo>
                    <a:pt x="638" y="404"/>
                  </a:lnTo>
                  <a:cubicBezTo>
                    <a:pt x="658" y="475"/>
                    <a:pt x="658" y="547"/>
                    <a:pt x="638" y="609"/>
                  </a:cubicBezTo>
                  <a:cubicBezTo>
                    <a:pt x="608" y="742"/>
                    <a:pt x="515" y="846"/>
                    <a:pt x="381" y="866"/>
                  </a:cubicBezTo>
                  <a:lnTo>
                    <a:pt x="339" y="866"/>
                  </a:lnTo>
                  <a:cubicBezTo>
                    <a:pt x="309" y="866"/>
                    <a:pt x="277" y="866"/>
                    <a:pt x="248" y="856"/>
                  </a:cubicBezTo>
                  <a:cubicBezTo>
                    <a:pt x="179" y="830"/>
                    <a:pt x="118" y="784"/>
                    <a:pt x="77" y="723"/>
                  </a:cubicBezTo>
                  <a:lnTo>
                    <a:pt x="77" y="723"/>
                  </a:lnTo>
                  <a:cubicBezTo>
                    <a:pt x="130" y="820"/>
                    <a:pt x="214" y="892"/>
                    <a:pt x="319" y="928"/>
                  </a:cubicBezTo>
                  <a:cubicBezTo>
                    <a:pt x="363" y="943"/>
                    <a:pt x="406" y="951"/>
                    <a:pt x="448" y="951"/>
                  </a:cubicBezTo>
                  <a:cubicBezTo>
                    <a:pt x="626" y="951"/>
                    <a:pt x="783" y="817"/>
                    <a:pt x="833" y="609"/>
                  </a:cubicBezTo>
                  <a:cubicBezTo>
                    <a:pt x="895" y="362"/>
                    <a:pt x="762" y="95"/>
                    <a:pt x="534" y="21"/>
                  </a:cubicBezTo>
                  <a:cubicBezTo>
                    <a:pt x="495" y="1"/>
                    <a:pt x="453" y="1"/>
                    <a:pt x="41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6" name="Google Shape;1826;p46"/>
            <p:cNvSpPr/>
            <p:nvPr/>
          </p:nvSpPr>
          <p:spPr>
            <a:xfrm rot="-540461" flipH="1">
              <a:off x="7241676" y="2977947"/>
              <a:ext cx="35790" cy="30985"/>
            </a:xfrm>
            <a:custGeom>
              <a:avLst/>
              <a:gdLst/>
              <a:ahLst/>
              <a:cxnLst/>
              <a:rect l="l" t="t" r="r" b="b"/>
              <a:pathLst>
                <a:path w="216" h="187" extrusionOk="0">
                  <a:moveTo>
                    <a:pt x="134" y="1"/>
                  </a:moveTo>
                  <a:cubicBezTo>
                    <a:pt x="137" y="5"/>
                    <a:pt x="140" y="8"/>
                    <a:pt x="143" y="12"/>
                  </a:cubicBezTo>
                  <a:lnTo>
                    <a:pt x="143" y="12"/>
                  </a:lnTo>
                  <a:cubicBezTo>
                    <a:pt x="143" y="8"/>
                    <a:pt x="141" y="1"/>
                    <a:pt x="134" y="1"/>
                  </a:cubicBezTo>
                  <a:close/>
                  <a:moveTo>
                    <a:pt x="143" y="12"/>
                  </a:moveTo>
                  <a:cubicBezTo>
                    <a:pt x="143" y="13"/>
                    <a:pt x="143" y="13"/>
                    <a:pt x="143" y="13"/>
                  </a:cubicBezTo>
                  <a:lnTo>
                    <a:pt x="134" y="23"/>
                  </a:lnTo>
                  <a:cubicBezTo>
                    <a:pt x="50" y="63"/>
                    <a:pt x="0" y="124"/>
                    <a:pt x="10" y="157"/>
                  </a:cubicBezTo>
                  <a:cubicBezTo>
                    <a:pt x="20" y="176"/>
                    <a:pt x="40" y="186"/>
                    <a:pt x="72" y="186"/>
                  </a:cubicBezTo>
                  <a:cubicBezTo>
                    <a:pt x="101" y="186"/>
                    <a:pt x="143" y="166"/>
                    <a:pt x="195" y="147"/>
                  </a:cubicBezTo>
                  <a:lnTo>
                    <a:pt x="215" y="137"/>
                  </a:lnTo>
                  <a:cubicBezTo>
                    <a:pt x="205" y="115"/>
                    <a:pt x="195" y="95"/>
                    <a:pt x="185" y="63"/>
                  </a:cubicBezTo>
                  <a:cubicBezTo>
                    <a:pt x="175" y="46"/>
                    <a:pt x="160" y="30"/>
                    <a:pt x="143" y="12"/>
                  </a:cubicBezTo>
                  <a:close/>
                </a:path>
              </a:pathLst>
            </a:custGeom>
            <a:solidFill>
              <a:srgbClr val="300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7" name="Google Shape;1827;p46"/>
            <p:cNvSpPr/>
            <p:nvPr/>
          </p:nvSpPr>
          <p:spPr>
            <a:xfrm rot="-540461" flipH="1">
              <a:off x="7222822" y="2976284"/>
              <a:ext cx="54514" cy="34133"/>
            </a:xfrm>
            <a:custGeom>
              <a:avLst/>
              <a:gdLst/>
              <a:ahLst/>
              <a:cxnLst/>
              <a:rect l="l" t="t" r="r" b="b"/>
              <a:pathLst>
                <a:path w="329" h="206" extrusionOk="0">
                  <a:moveTo>
                    <a:pt x="257" y="0"/>
                  </a:moveTo>
                  <a:cubicBezTo>
                    <a:pt x="225" y="0"/>
                    <a:pt x="185" y="10"/>
                    <a:pt x="143" y="32"/>
                  </a:cubicBezTo>
                  <a:lnTo>
                    <a:pt x="134" y="42"/>
                  </a:lnTo>
                  <a:cubicBezTo>
                    <a:pt x="50" y="82"/>
                    <a:pt x="0" y="143"/>
                    <a:pt x="10" y="176"/>
                  </a:cubicBezTo>
                  <a:cubicBezTo>
                    <a:pt x="20" y="195"/>
                    <a:pt x="40" y="205"/>
                    <a:pt x="72" y="205"/>
                  </a:cubicBezTo>
                  <a:cubicBezTo>
                    <a:pt x="101" y="205"/>
                    <a:pt x="143" y="185"/>
                    <a:pt x="195" y="166"/>
                  </a:cubicBezTo>
                  <a:lnTo>
                    <a:pt x="215" y="156"/>
                  </a:lnTo>
                  <a:cubicBezTo>
                    <a:pt x="277" y="114"/>
                    <a:pt x="329" y="62"/>
                    <a:pt x="319" y="32"/>
                  </a:cubicBezTo>
                  <a:cubicBezTo>
                    <a:pt x="309" y="10"/>
                    <a:pt x="287" y="0"/>
                    <a:pt x="25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8" name="Google Shape;1828;p46"/>
            <p:cNvSpPr/>
            <p:nvPr/>
          </p:nvSpPr>
          <p:spPr>
            <a:xfrm rot="-540461" flipH="1">
              <a:off x="7537950" y="2974159"/>
              <a:ext cx="131563" cy="128414"/>
            </a:xfrm>
            <a:custGeom>
              <a:avLst/>
              <a:gdLst/>
              <a:ahLst/>
              <a:cxnLst/>
              <a:rect l="l" t="t" r="r" b="b"/>
              <a:pathLst>
                <a:path w="794" h="775" extrusionOk="0">
                  <a:moveTo>
                    <a:pt x="403" y="1"/>
                  </a:moveTo>
                  <a:cubicBezTo>
                    <a:pt x="247" y="1"/>
                    <a:pt x="104" y="85"/>
                    <a:pt x="42" y="228"/>
                  </a:cubicBezTo>
                  <a:cubicBezTo>
                    <a:pt x="0" y="320"/>
                    <a:pt x="0" y="423"/>
                    <a:pt x="32" y="527"/>
                  </a:cubicBezTo>
                  <a:cubicBezTo>
                    <a:pt x="74" y="619"/>
                    <a:pt x="146" y="703"/>
                    <a:pt x="237" y="742"/>
                  </a:cubicBezTo>
                  <a:cubicBezTo>
                    <a:pt x="289" y="764"/>
                    <a:pt x="341" y="774"/>
                    <a:pt x="403" y="774"/>
                  </a:cubicBezTo>
                  <a:cubicBezTo>
                    <a:pt x="546" y="774"/>
                    <a:pt x="692" y="690"/>
                    <a:pt x="754" y="547"/>
                  </a:cubicBezTo>
                  <a:cubicBezTo>
                    <a:pt x="783" y="475"/>
                    <a:pt x="793" y="404"/>
                    <a:pt x="783" y="332"/>
                  </a:cubicBezTo>
                  <a:lnTo>
                    <a:pt x="773" y="332"/>
                  </a:lnTo>
                  <a:cubicBezTo>
                    <a:pt x="764" y="332"/>
                    <a:pt x="764" y="332"/>
                    <a:pt x="754" y="342"/>
                  </a:cubicBezTo>
                  <a:cubicBezTo>
                    <a:pt x="712" y="352"/>
                    <a:pt x="670" y="352"/>
                    <a:pt x="640" y="352"/>
                  </a:cubicBezTo>
                  <a:cubicBezTo>
                    <a:pt x="588" y="352"/>
                    <a:pt x="546" y="342"/>
                    <a:pt x="536" y="320"/>
                  </a:cubicBezTo>
                  <a:cubicBezTo>
                    <a:pt x="536" y="310"/>
                    <a:pt x="536" y="300"/>
                    <a:pt x="546" y="290"/>
                  </a:cubicBezTo>
                  <a:cubicBezTo>
                    <a:pt x="568" y="248"/>
                    <a:pt x="640" y="208"/>
                    <a:pt x="712" y="186"/>
                  </a:cubicBezTo>
                  <a:lnTo>
                    <a:pt x="731" y="186"/>
                  </a:lnTo>
                  <a:cubicBezTo>
                    <a:pt x="692" y="115"/>
                    <a:pt x="630" y="63"/>
                    <a:pt x="556" y="33"/>
                  </a:cubicBezTo>
                  <a:cubicBezTo>
                    <a:pt x="507" y="11"/>
                    <a:pt x="455" y="1"/>
                    <a:pt x="403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9" name="Google Shape;1829;p46"/>
            <p:cNvSpPr/>
            <p:nvPr/>
          </p:nvSpPr>
          <p:spPr>
            <a:xfrm rot="-540461" flipH="1">
              <a:off x="7241864" y="2952031"/>
              <a:ext cx="109028" cy="119632"/>
            </a:xfrm>
            <a:custGeom>
              <a:avLst/>
              <a:gdLst/>
              <a:ahLst/>
              <a:cxnLst/>
              <a:rect l="l" t="t" r="r" b="b"/>
              <a:pathLst>
                <a:path w="658" h="722" extrusionOk="0">
                  <a:moveTo>
                    <a:pt x="277" y="0"/>
                  </a:moveTo>
                  <a:cubicBezTo>
                    <a:pt x="154" y="23"/>
                    <a:pt x="52" y="124"/>
                    <a:pt x="20" y="260"/>
                  </a:cubicBezTo>
                  <a:cubicBezTo>
                    <a:pt x="1" y="351"/>
                    <a:pt x="10" y="455"/>
                    <a:pt x="52" y="537"/>
                  </a:cubicBezTo>
                  <a:cubicBezTo>
                    <a:pt x="92" y="618"/>
                    <a:pt x="164" y="680"/>
                    <a:pt x="248" y="712"/>
                  </a:cubicBezTo>
                  <a:cubicBezTo>
                    <a:pt x="277" y="722"/>
                    <a:pt x="309" y="722"/>
                    <a:pt x="339" y="722"/>
                  </a:cubicBezTo>
                  <a:lnTo>
                    <a:pt x="381" y="722"/>
                  </a:lnTo>
                  <a:cubicBezTo>
                    <a:pt x="515" y="702"/>
                    <a:pt x="608" y="598"/>
                    <a:pt x="638" y="465"/>
                  </a:cubicBezTo>
                  <a:cubicBezTo>
                    <a:pt x="658" y="403"/>
                    <a:pt x="658" y="331"/>
                    <a:pt x="638" y="260"/>
                  </a:cubicBezTo>
                  <a:lnTo>
                    <a:pt x="618" y="270"/>
                  </a:lnTo>
                  <a:cubicBezTo>
                    <a:pt x="566" y="289"/>
                    <a:pt x="524" y="309"/>
                    <a:pt x="495" y="309"/>
                  </a:cubicBezTo>
                  <a:cubicBezTo>
                    <a:pt x="463" y="309"/>
                    <a:pt x="443" y="299"/>
                    <a:pt x="433" y="280"/>
                  </a:cubicBezTo>
                  <a:cubicBezTo>
                    <a:pt x="423" y="247"/>
                    <a:pt x="473" y="186"/>
                    <a:pt x="557" y="146"/>
                  </a:cubicBezTo>
                  <a:lnTo>
                    <a:pt x="566" y="136"/>
                  </a:lnTo>
                  <a:cubicBezTo>
                    <a:pt x="524" y="74"/>
                    <a:pt x="473" y="32"/>
                    <a:pt x="411" y="13"/>
                  </a:cubicBezTo>
                  <a:cubicBezTo>
                    <a:pt x="381" y="0"/>
                    <a:pt x="349" y="0"/>
                    <a:pt x="319" y="0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0" name="Google Shape;1830;p46"/>
            <p:cNvSpPr/>
            <p:nvPr/>
          </p:nvSpPr>
          <p:spPr>
            <a:xfrm rot="-540461" flipH="1">
              <a:off x="7384471" y="3146451"/>
              <a:ext cx="66941" cy="32642"/>
            </a:xfrm>
            <a:custGeom>
              <a:avLst/>
              <a:gdLst/>
              <a:ahLst/>
              <a:cxnLst/>
              <a:rect l="l" t="t" r="r" b="b"/>
              <a:pathLst>
                <a:path w="404" h="197" extrusionOk="0">
                  <a:moveTo>
                    <a:pt x="13" y="1"/>
                  </a:moveTo>
                  <a:cubicBezTo>
                    <a:pt x="13" y="11"/>
                    <a:pt x="1" y="11"/>
                    <a:pt x="1" y="11"/>
                  </a:cubicBezTo>
                  <a:lnTo>
                    <a:pt x="1" y="33"/>
                  </a:lnTo>
                  <a:cubicBezTo>
                    <a:pt x="13" y="43"/>
                    <a:pt x="13" y="53"/>
                    <a:pt x="23" y="73"/>
                  </a:cubicBezTo>
                  <a:lnTo>
                    <a:pt x="63" y="115"/>
                  </a:lnTo>
                  <a:cubicBezTo>
                    <a:pt x="75" y="124"/>
                    <a:pt x="85" y="134"/>
                    <a:pt x="105" y="144"/>
                  </a:cubicBezTo>
                  <a:cubicBezTo>
                    <a:pt x="115" y="157"/>
                    <a:pt x="137" y="166"/>
                    <a:pt x="157" y="176"/>
                  </a:cubicBezTo>
                  <a:cubicBezTo>
                    <a:pt x="186" y="186"/>
                    <a:pt x="218" y="196"/>
                    <a:pt x="248" y="196"/>
                  </a:cubicBezTo>
                  <a:lnTo>
                    <a:pt x="332" y="196"/>
                  </a:lnTo>
                  <a:cubicBezTo>
                    <a:pt x="352" y="196"/>
                    <a:pt x="384" y="186"/>
                    <a:pt x="394" y="157"/>
                  </a:cubicBezTo>
                  <a:cubicBezTo>
                    <a:pt x="404" y="144"/>
                    <a:pt x="404" y="134"/>
                    <a:pt x="394" y="124"/>
                  </a:cubicBezTo>
                  <a:cubicBezTo>
                    <a:pt x="394" y="115"/>
                    <a:pt x="394" y="115"/>
                    <a:pt x="384" y="105"/>
                  </a:cubicBezTo>
                  <a:lnTo>
                    <a:pt x="372" y="95"/>
                  </a:lnTo>
                  <a:cubicBezTo>
                    <a:pt x="362" y="82"/>
                    <a:pt x="352" y="73"/>
                    <a:pt x="332" y="63"/>
                  </a:cubicBezTo>
                  <a:cubicBezTo>
                    <a:pt x="322" y="53"/>
                    <a:pt x="310" y="53"/>
                    <a:pt x="290" y="43"/>
                  </a:cubicBezTo>
                  <a:cubicBezTo>
                    <a:pt x="270" y="33"/>
                    <a:pt x="238" y="21"/>
                    <a:pt x="218" y="11"/>
                  </a:cubicBezTo>
                  <a:cubicBezTo>
                    <a:pt x="186" y="11"/>
                    <a:pt x="157" y="1"/>
                    <a:pt x="137" y="1"/>
                  </a:cubicBezTo>
                  <a:cubicBezTo>
                    <a:pt x="105" y="1"/>
                    <a:pt x="75" y="11"/>
                    <a:pt x="43" y="11"/>
                  </a:cubicBezTo>
                  <a:lnTo>
                    <a:pt x="33" y="21"/>
                  </a:lnTo>
                  <a:cubicBezTo>
                    <a:pt x="33" y="11"/>
                    <a:pt x="33" y="11"/>
                    <a:pt x="23" y="1"/>
                  </a:cubicBezTo>
                  <a:close/>
                </a:path>
              </a:pathLst>
            </a:custGeom>
            <a:solidFill>
              <a:srgbClr val="FF57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1" name="Google Shape;1831;p46"/>
            <p:cNvSpPr/>
            <p:nvPr/>
          </p:nvSpPr>
          <p:spPr>
            <a:xfrm rot="-540461" flipH="1">
              <a:off x="7240246" y="2830009"/>
              <a:ext cx="102566" cy="41093"/>
            </a:xfrm>
            <a:custGeom>
              <a:avLst/>
              <a:gdLst/>
              <a:ahLst/>
              <a:cxnLst/>
              <a:rect l="l" t="t" r="r" b="b"/>
              <a:pathLst>
                <a:path w="619" h="248" extrusionOk="0">
                  <a:moveTo>
                    <a:pt x="218" y="0"/>
                  </a:moveTo>
                  <a:cubicBezTo>
                    <a:pt x="105" y="0"/>
                    <a:pt x="21" y="30"/>
                    <a:pt x="11" y="72"/>
                  </a:cubicBezTo>
                  <a:cubicBezTo>
                    <a:pt x="1" y="144"/>
                    <a:pt x="134" y="215"/>
                    <a:pt x="300" y="235"/>
                  </a:cubicBezTo>
                  <a:cubicBezTo>
                    <a:pt x="329" y="247"/>
                    <a:pt x="371" y="247"/>
                    <a:pt x="413" y="247"/>
                  </a:cubicBezTo>
                  <a:cubicBezTo>
                    <a:pt x="527" y="247"/>
                    <a:pt x="609" y="215"/>
                    <a:pt x="619" y="163"/>
                  </a:cubicBezTo>
                  <a:cubicBezTo>
                    <a:pt x="619" y="134"/>
                    <a:pt x="599" y="102"/>
                    <a:pt x="537" y="72"/>
                  </a:cubicBezTo>
                  <a:cubicBezTo>
                    <a:pt x="485" y="40"/>
                    <a:pt x="413" y="20"/>
                    <a:pt x="329" y="0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2" name="Google Shape;1832;p46"/>
            <p:cNvSpPr/>
            <p:nvPr/>
          </p:nvSpPr>
          <p:spPr>
            <a:xfrm rot="-540461" flipH="1">
              <a:off x="7549264" y="2839015"/>
              <a:ext cx="109525" cy="66941"/>
            </a:xfrm>
            <a:custGeom>
              <a:avLst/>
              <a:gdLst/>
              <a:ahLst/>
              <a:cxnLst/>
              <a:rect l="l" t="t" r="r" b="b"/>
              <a:pathLst>
                <a:path w="661" h="404" extrusionOk="0">
                  <a:moveTo>
                    <a:pt x="547" y="1"/>
                  </a:moveTo>
                  <a:cubicBezTo>
                    <a:pt x="475" y="1"/>
                    <a:pt x="371" y="33"/>
                    <a:pt x="267" y="85"/>
                  </a:cubicBezTo>
                  <a:cubicBezTo>
                    <a:pt x="186" y="124"/>
                    <a:pt x="114" y="176"/>
                    <a:pt x="72" y="228"/>
                  </a:cubicBezTo>
                  <a:cubicBezTo>
                    <a:pt x="20" y="280"/>
                    <a:pt x="1" y="332"/>
                    <a:pt x="20" y="362"/>
                  </a:cubicBezTo>
                  <a:cubicBezTo>
                    <a:pt x="30" y="381"/>
                    <a:pt x="62" y="404"/>
                    <a:pt x="124" y="404"/>
                  </a:cubicBezTo>
                  <a:cubicBezTo>
                    <a:pt x="196" y="404"/>
                    <a:pt x="300" y="371"/>
                    <a:pt x="391" y="320"/>
                  </a:cubicBezTo>
                  <a:cubicBezTo>
                    <a:pt x="524" y="258"/>
                    <a:pt x="628" y="166"/>
                    <a:pt x="648" y="95"/>
                  </a:cubicBezTo>
                  <a:cubicBezTo>
                    <a:pt x="660" y="72"/>
                    <a:pt x="660" y="53"/>
                    <a:pt x="648" y="43"/>
                  </a:cubicBezTo>
                  <a:cubicBezTo>
                    <a:pt x="638" y="11"/>
                    <a:pt x="599" y="1"/>
                    <a:pt x="547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3" name="Google Shape;1833;p46"/>
            <p:cNvSpPr/>
            <p:nvPr/>
          </p:nvSpPr>
          <p:spPr>
            <a:xfrm rot="-540461" flipH="1">
              <a:off x="7351464" y="3007761"/>
              <a:ext cx="56337" cy="89144"/>
            </a:xfrm>
            <a:custGeom>
              <a:avLst/>
              <a:gdLst/>
              <a:ahLst/>
              <a:cxnLst/>
              <a:rect l="l" t="t" r="r" b="b"/>
              <a:pathLst>
                <a:path w="340" h="538" extrusionOk="0">
                  <a:moveTo>
                    <a:pt x="20" y="1"/>
                  </a:moveTo>
                  <a:cubicBezTo>
                    <a:pt x="10" y="1"/>
                    <a:pt x="1" y="11"/>
                    <a:pt x="1" y="21"/>
                  </a:cubicBezTo>
                  <a:lnTo>
                    <a:pt x="1" y="134"/>
                  </a:lnTo>
                  <a:cubicBezTo>
                    <a:pt x="1" y="176"/>
                    <a:pt x="1" y="218"/>
                    <a:pt x="10" y="258"/>
                  </a:cubicBezTo>
                  <a:cubicBezTo>
                    <a:pt x="10" y="268"/>
                    <a:pt x="10" y="268"/>
                    <a:pt x="20" y="280"/>
                  </a:cubicBezTo>
                  <a:lnTo>
                    <a:pt x="30" y="280"/>
                  </a:lnTo>
                  <a:cubicBezTo>
                    <a:pt x="30" y="280"/>
                    <a:pt x="43" y="280"/>
                    <a:pt x="43" y="268"/>
                  </a:cubicBezTo>
                  <a:cubicBezTo>
                    <a:pt x="52" y="258"/>
                    <a:pt x="72" y="238"/>
                    <a:pt x="82" y="228"/>
                  </a:cubicBezTo>
                  <a:cubicBezTo>
                    <a:pt x="104" y="218"/>
                    <a:pt x="114" y="206"/>
                    <a:pt x="124" y="206"/>
                  </a:cubicBezTo>
                  <a:cubicBezTo>
                    <a:pt x="134" y="196"/>
                    <a:pt x="144" y="196"/>
                    <a:pt x="154" y="196"/>
                  </a:cubicBezTo>
                  <a:lnTo>
                    <a:pt x="206" y="196"/>
                  </a:lnTo>
                  <a:cubicBezTo>
                    <a:pt x="206" y="206"/>
                    <a:pt x="216" y="206"/>
                    <a:pt x="228" y="206"/>
                  </a:cubicBezTo>
                  <a:cubicBezTo>
                    <a:pt x="228" y="218"/>
                    <a:pt x="238" y="228"/>
                    <a:pt x="248" y="228"/>
                  </a:cubicBezTo>
                  <a:cubicBezTo>
                    <a:pt x="248" y="238"/>
                    <a:pt x="258" y="248"/>
                    <a:pt x="267" y="268"/>
                  </a:cubicBezTo>
                  <a:cubicBezTo>
                    <a:pt x="267" y="280"/>
                    <a:pt x="277" y="300"/>
                    <a:pt x="277" y="310"/>
                  </a:cubicBezTo>
                  <a:lnTo>
                    <a:pt x="277" y="352"/>
                  </a:lnTo>
                  <a:cubicBezTo>
                    <a:pt x="277" y="362"/>
                    <a:pt x="267" y="372"/>
                    <a:pt x="267" y="382"/>
                  </a:cubicBezTo>
                  <a:cubicBezTo>
                    <a:pt x="258" y="391"/>
                    <a:pt x="258" y="404"/>
                    <a:pt x="248" y="414"/>
                  </a:cubicBezTo>
                  <a:cubicBezTo>
                    <a:pt x="248" y="424"/>
                    <a:pt x="238" y="424"/>
                    <a:pt x="238" y="433"/>
                  </a:cubicBezTo>
                  <a:cubicBezTo>
                    <a:pt x="228" y="433"/>
                    <a:pt x="216" y="443"/>
                    <a:pt x="206" y="443"/>
                  </a:cubicBezTo>
                  <a:cubicBezTo>
                    <a:pt x="196" y="453"/>
                    <a:pt x="176" y="453"/>
                    <a:pt x="166" y="453"/>
                  </a:cubicBezTo>
                  <a:lnTo>
                    <a:pt x="134" y="453"/>
                  </a:lnTo>
                  <a:cubicBezTo>
                    <a:pt x="124" y="453"/>
                    <a:pt x="114" y="466"/>
                    <a:pt x="104" y="475"/>
                  </a:cubicBezTo>
                  <a:cubicBezTo>
                    <a:pt x="92" y="475"/>
                    <a:pt x="92" y="485"/>
                    <a:pt x="92" y="495"/>
                  </a:cubicBezTo>
                  <a:cubicBezTo>
                    <a:pt x="92" y="515"/>
                    <a:pt x="114" y="537"/>
                    <a:pt x="134" y="537"/>
                  </a:cubicBezTo>
                  <a:cubicBezTo>
                    <a:pt x="166" y="537"/>
                    <a:pt x="196" y="537"/>
                    <a:pt x="216" y="527"/>
                  </a:cubicBezTo>
                  <a:cubicBezTo>
                    <a:pt x="238" y="515"/>
                    <a:pt x="258" y="505"/>
                    <a:pt x="277" y="485"/>
                  </a:cubicBezTo>
                  <a:cubicBezTo>
                    <a:pt x="300" y="475"/>
                    <a:pt x="309" y="453"/>
                    <a:pt x="319" y="433"/>
                  </a:cubicBezTo>
                  <a:cubicBezTo>
                    <a:pt x="329" y="424"/>
                    <a:pt x="329" y="404"/>
                    <a:pt x="339" y="382"/>
                  </a:cubicBezTo>
                  <a:cubicBezTo>
                    <a:pt x="339" y="342"/>
                    <a:pt x="339" y="300"/>
                    <a:pt x="319" y="258"/>
                  </a:cubicBezTo>
                  <a:cubicBezTo>
                    <a:pt x="309" y="218"/>
                    <a:pt x="290" y="186"/>
                    <a:pt x="248" y="167"/>
                  </a:cubicBezTo>
                  <a:cubicBezTo>
                    <a:pt x="228" y="157"/>
                    <a:pt x="206" y="144"/>
                    <a:pt x="176" y="144"/>
                  </a:cubicBezTo>
                  <a:lnTo>
                    <a:pt x="134" y="144"/>
                  </a:lnTo>
                  <a:cubicBezTo>
                    <a:pt x="114" y="157"/>
                    <a:pt x="92" y="167"/>
                    <a:pt x="72" y="186"/>
                  </a:cubicBezTo>
                  <a:cubicBezTo>
                    <a:pt x="62" y="186"/>
                    <a:pt x="52" y="196"/>
                    <a:pt x="43" y="206"/>
                  </a:cubicBezTo>
                  <a:cubicBezTo>
                    <a:pt x="30" y="157"/>
                    <a:pt x="30" y="95"/>
                    <a:pt x="30" y="21"/>
                  </a:cubicBezTo>
                  <a:lnTo>
                    <a:pt x="30" y="11"/>
                  </a:lnTo>
                  <a:cubicBezTo>
                    <a:pt x="3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7D2D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4" name="Google Shape;1834;p46"/>
            <p:cNvSpPr/>
            <p:nvPr/>
          </p:nvSpPr>
          <p:spPr>
            <a:xfrm rot="-540461" flipH="1">
              <a:off x="7351404" y="3108859"/>
              <a:ext cx="109359" cy="78871"/>
            </a:xfrm>
            <a:custGeom>
              <a:avLst/>
              <a:gdLst/>
              <a:ahLst/>
              <a:cxnLst/>
              <a:rect l="l" t="t" r="r" b="b"/>
              <a:pathLst>
                <a:path w="660" h="476" extrusionOk="0">
                  <a:moveTo>
                    <a:pt x="186" y="238"/>
                  </a:moveTo>
                  <a:cubicBezTo>
                    <a:pt x="218" y="238"/>
                    <a:pt x="247" y="248"/>
                    <a:pt x="270" y="248"/>
                  </a:cubicBezTo>
                  <a:cubicBezTo>
                    <a:pt x="299" y="258"/>
                    <a:pt x="319" y="270"/>
                    <a:pt x="341" y="290"/>
                  </a:cubicBezTo>
                  <a:cubicBezTo>
                    <a:pt x="371" y="300"/>
                    <a:pt x="381" y="310"/>
                    <a:pt x="403" y="332"/>
                  </a:cubicBezTo>
                  <a:cubicBezTo>
                    <a:pt x="423" y="352"/>
                    <a:pt x="433" y="361"/>
                    <a:pt x="443" y="381"/>
                  </a:cubicBezTo>
                  <a:cubicBezTo>
                    <a:pt x="443" y="394"/>
                    <a:pt x="455" y="403"/>
                    <a:pt x="455" y="413"/>
                  </a:cubicBezTo>
                  <a:lnTo>
                    <a:pt x="443" y="413"/>
                  </a:lnTo>
                  <a:cubicBezTo>
                    <a:pt x="423" y="423"/>
                    <a:pt x="403" y="433"/>
                    <a:pt x="381" y="433"/>
                  </a:cubicBezTo>
                  <a:lnTo>
                    <a:pt x="309" y="433"/>
                  </a:lnTo>
                  <a:cubicBezTo>
                    <a:pt x="279" y="433"/>
                    <a:pt x="257" y="423"/>
                    <a:pt x="237" y="413"/>
                  </a:cubicBezTo>
                  <a:cubicBezTo>
                    <a:pt x="218" y="403"/>
                    <a:pt x="195" y="394"/>
                    <a:pt x="176" y="371"/>
                  </a:cubicBezTo>
                  <a:cubicBezTo>
                    <a:pt x="156" y="361"/>
                    <a:pt x="134" y="342"/>
                    <a:pt x="114" y="319"/>
                  </a:cubicBezTo>
                  <a:cubicBezTo>
                    <a:pt x="104" y="300"/>
                    <a:pt x="94" y="280"/>
                    <a:pt x="84" y="258"/>
                  </a:cubicBezTo>
                  <a:lnTo>
                    <a:pt x="94" y="258"/>
                  </a:lnTo>
                  <a:cubicBezTo>
                    <a:pt x="104" y="258"/>
                    <a:pt x="114" y="248"/>
                    <a:pt x="124" y="248"/>
                  </a:cubicBezTo>
                  <a:cubicBezTo>
                    <a:pt x="146" y="248"/>
                    <a:pt x="166" y="238"/>
                    <a:pt x="186" y="238"/>
                  </a:cubicBezTo>
                  <a:close/>
                  <a:moveTo>
                    <a:pt x="650" y="1"/>
                  </a:moveTo>
                  <a:lnTo>
                    <a:pt x="650" y="11"/>
                  </a:lnTo>
                  <a:cubicBezTo>
                    <a:pt x="618" y="23"/>
                    <a:pt x="588" y="33"/>
                    <a:pt x="556" y="33"/>
                  </a:cubicBezTo>
                  <a:cubicBezTo>
                    <a:pt x="494" y="53"/>
                    <a:pt x="433" y="62"/>
                    <a:pt x="361" y="62"/>
                  </a:cubicBezTo>
                  <a:lnTo>
                    <a:pt x="319" y="62"/>
                  </a:lnTo>
                  <a:cubicBezTo>
                    <a:pt x="208" y="62"/>
                    <a:pt x="114" y="53"/>
                    <a:pt x="10" y="23"/>
                  </a:cubicBezTo>
                  <a:lnTo>
                    <a:pt x="10" y="33"/>
                  </a:lnTo>
                  <a:cubicBezTo>
                    <a:pt x="0" y="104"/>
                    <a:pt x="10" y="166"/>
                    <a:pt x="32" y="218"/>
                  </a:cubicBezTo>
                  <a:cubicBezTo>
                    <a:pt x="32" y="238"/>
                    <a:pt x="42" y="270"/>
                    <a:pt x="62" y="290"/>
                  </a:cubicBezTo>
                  <a:cubicBezTo>
                    <a:pt x="72" y="310"/>
                    <a:pt x="84" y="332"/>
                    <a:pt x="104" y="352"/>
                  </a:cubicBezTo>
                  <a:cubicBezTo>
                    <a:pt x="124" y="394"/>
                    <a:pt x="166" y="423"/>
                    <a:pt x="208" y="443"/>
                  </a:cubicBezTo>
                  <a:cubicBezTo>
                    <a:pt x="247" y="455"/>
                    <a:pt x="289" y="465"/>
                    <a:pt x="331" y="475"/>
                  </a:cubicBezTo>
                  <a:lnTo>
                    <a:pt x="341" y="475"/>
                  </a:lnTo>
                  <a:cubicBezTo>
                    <a:pt x="381" y="475"/>
                    <a:pt x="423" y="465"/>
                    <a:pt x="455" y="443"/>
                  </a:cubicBezTo>
                  <a:cubicBezTo>
                    <a:pt x="494" y="433"/>
                    <a:pt x="536" y="403"/>
                    <a:pt x="566" y="371"/>
                  </a:cubicBezTo>
                  <a:cubicBezTo>
                    <a:pt x="598" y="332"/>
                    <a:pt x="618" y="290"/>
                    <a:pt x="640" y="238"/>
                  </a:cubicBezTo>
                  <a:cubicBezTo>
                    <a:pt x="640" y="208"/>
                    <a:pt x="650" y="176"/>
                    <a:pt x="660" y="146"/>
                  </a:cubicBezTo>
                  <a:lnTo>
                    <a:pt x="660" y="11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5" name="Google Shape;1835;p46"/>
            <p:cNvSpPr/>
            <p:nvPr/>
          </p:nvSpPr>
          <p:spPr>
            <a:xfrm flipH="1">
              <a:off x="7581512" y="4102389"/>
              <a:ext cx="186075" cy="375631"/>
            </a:xfrm>
            <a:custGeom>
              <a:avLst/>
              <a:gdLst/>
              <a:ahLst/>
              <a:cxnLst/>
              <a:rect l="l" t="t" r="r" b="b"/>
              <a:pathLst>
                <a:path w="1123" h="2267" extrusionOk="0">
                  <a:moveTo>
                    <a:pt x="1" y="0"/>
                  </a:moveTo>
                  <a:lnTo>
                    <a:pt x="1" y="299"/>
                  </a:lnTo>
                  <a:lnTo>
                    <a:pt x="1" y="875"/>
                  </a:lnTo>
                  <a:lnTo>
                    <a:pt x="11" y="2266"/>
                  </a:lnTo>
                  <a:lnTo>
                    <a:pt x="856" y="2254"/>
                  </a:lnTo>
                  <a:lnTo>
                    <a:pt x="1123" y="114"/>
                  </a:lnTo>
                  <a:cubicBezTo>
                    <a:pt x="1103" y="104"/>
                    <a:pt x="1081" y="104"/>
                    <a:pt x="1051" y="92"/>
                  </a:cubicBezTo>
                  <a:cubicBezTo>
                    <a:pt x="1041" y="82"/>
                    <a:pt x="1031" y="82"/>
                    <a:pt x="1019" y="72"/>
                  </a:cubicBezTo>
                  <a:cubicBezTo>
                    <a:pt x="856" y="72"/>
                    <a:pt x="700" y="62"/>
                    <a:pt x="547" y="52"/>
                  </a:cubicBezTo>
                  <a:cubicBezTo>
                    <a:pt x="362" y="42"/>
                    <a:pt x="186" y="20"/>
                    <a:pt x="1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6" name="Google Shape;1836;p46"/>
            <p:cNvSpPr/>
            <p:nvPr/>
          </p:nvSpPr>
          <p:spPr>
            <a:xfrm flipH="1">
              <a:off x="7594934" y="4266096"/>
              <a:ext cx="259810" cy="297920"/>
            </a:xfrm>
            <a:custGeom>
              <a:avLst/>
              <a:gdLst/>
              <a:ahLst/>
              <a:cxnLst/>
              <a:rect l="l" t="t" r="r" b="b"/>
              <a:pathLst>
                <a:path w="1568" h="1798" extrusionOk="0">
                  <a:moveTo>
                    <a:pt x="507" y="1"/>
                  </a:moveTo>
                  <a:lnTo>
                    <a:pt x="537" y="1236"/>
                  </a:lnTo>
                  <a:lnTo>
                    <a:pt x="485" y="1308"/>
                  </a:lnTo>
                  <a:lnTo>
                    <a:pt x="361" y="1402"/>
                  </a:lnTo>
                  <a:lnTo>
                    <a:pt x="280" y="1431"/>
                  </a:lnTo>
                  <a:lnTo>
                    <a:pt x="0" y="1555"/>
                  </a:lnTo>
                  <a:cubicBezTo>
                    <a:pt x="0" y="1555"/>
                    <a:pt x="0" y="1740"/>
                    <a:pt x="208" y="1782"/>
                  </a:cubicBezTo>
                  <a:cubicBezTo>
                    <a:pt x="252" y="1794"/>
                    <a:pt x="339" y="1798"/>
                    <a:pt x="447" y="1798"/>
                  </a:cubicBezTo>
                  <a:cubicBezTo>
                    <a:pt x="839" y="1798"/>
                    <a:pt x="1515" y="1740"/>
                    <a:pt x="1515" y="1740"/>
                  </a:cubicBezTo>
                  <a:cubicBezTo>
                    <a:pt x="1557" y="1575"/>
                    <a:pt x="1473" y="1360"/>
                    <a:pt x="1473" y="1360"/>
                  </a:cubicBezTo>
                  <a:lnTo>
                    <a:pt x="1463" y="1288"/>
                  </a:lnTo>
                  <a:lnTo>
                    <a:pt x="1567" y="43"/>
                  </a:lnTo>
                  <a:lnTo>
                    <a:pt x="1288" y="30"/>
                  </a:lnTo>
                  <a:lnTo>
                    <a:pt x="507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7" name="Google Shape;1837;p46"/>
            <p:cNvSpPr/>
            <p:nvPr/>
          </p:nvSpPr>
          <p:spPr>
            <a:xfrm flipH="1">
              <a:off x="7590129" y="4479510"/>
              <a:ext cx="307199" cy="92789"/>
            </a:xfrm>
            <a:custGeom>
              <a:avLst/>
              <a:gdLst/>
              <a:ahLst/>
              <a:cxnLst/>
              <a:rect l="l" t="t" r="r" b="b"/>
              <a:pathLst>
                <a:path w="1854" h="560" extrusionOk="0">
                  <a:moveTo>
                    <a:pt x="742" y="0"/>
                  </a:moveTo>
                  <a:lnTo>
                    <a:pt x="702" y="40"/>
                  </a:lnTo>
                  <a:cubicBezTo>
                    <a:pt x="826" y="72"/>
                    <a:pt x="1011" y="185"/>
                    <a:pt x="1103" y="247"/>
                  </a:cubicBezTo>
                  <a:cubicBezTo>
                    <a:pt x="1075" y="250"/>
                    <a:pt x="1049" y="251"/>
                    <a:pt x="1025" y="251"/>
                  </a:cubicBezTo>
                  <a:cubicBezTo>
                    <a:pt x="733" y="251"/>
                    <a:pt x="628" y="101"/>
                    <a:pt x="628" y="101"/>
                  </a:cubicBezTo>
                  <a:cubicBezTo>
                    <a:pt x="628" y="101"/>
                    <a:pt x="280" y="237"/>
                    <a:pt x="134" y="309"/>
                  </a:cubicBezTo>
                  <a:cubicBezTo>
                    <a:pt x="0" y="381"/>
                    <a:pt x="10" y="472"/>
                    <a:pt x="10" y="472"/>
                  </a:cubicBezTo>
                  <a:cubicBezTo>
                    <a:pt x="148" y="538"/>
                    <a:pt x="390" y="560"/>
                    <a:pt x="651" y="560"/>
                  </a:cubicBezTo>
                  <a:cubicBezTo>
                    <a:pt x="1173" y="560"/>
                    <a:pt x="1772" y="472"/>
                    <a:pt x="1772" y="472"/>
                  </a:cubicBezTo>
                  <a:cubicBezTo>
                    <a:pt x="1854" y="319"/>
                    <a:pt x="1730" y="52"/>
                    <a:pt x="1730" y="52"/>
                  </a:cubicBezTo>
                  <a:cubicBezTo>
                    <a:pt x="1730" y="52"/>
                    <a:pt x="1701" y="124"/>
                    <a:pt x="1246" y="225"/>
                  </a:cubicBezTo>
                  <a:cubicBezTo>
                    <a:pt x="1216" y="237"/>
                    <a:pt x="1184" y="237"/>
                    <a:pt x="1164" y="237"/>
                  </a:cubicBezTo>
                  <a:cubicBezTo>
                    <a:pt x="1103" y="195"/>
                    <a:pt x="897" y="40"/>
                    <a:pt x="74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8" name="Google Shape;1838;p46"/>
            <p:cNvSpPr/>
            <p:nvPr/>
          </p:nvSpPr>
          <p:spPr>
            <a:xfrm flipH="1">
              <a:off x="7275970" y="4081843"/>
              <a:ext cx="187732" cy="396177"/>
            </a:xfrm>
            <a:custGeom>
              <a:avLst/>
              <a:gdLst/>
              <a:ahLst/>
              <a:cxnLst/>
              <a:rect l="l" t="t" r="r" b="b"/>
              <a:pathLst>
                <a:path w="1133" h="2391" extrusionOk="0">
                  <a:moveTo>
                    <a:pt x="1132" y="1"/>
                  </a:moveTo>
                  <a:cubicBezTo>
                    <a:pt x="915" y="72"/>
                    <a:pt x="700" y="124"/>
                    <a:pt x="472" y="166"/>
                  </a:cubicBezTo>
                  <a:cubicBezTo>
                    <a:pt x="319" y="186"/>
                    <a:pt x="154" y="206"/>
                    <a:pt x="0" y="216"/>
                  </a:cubicBezTo>
                  <a:lnTo>
                    <a:pt x="267" y="2378"/>
                  </a:lnTo>
                  <a:lnTo>
                    <a:pt x="1112" y="2390"/>
                  </a:lnTo>
                  <a:lnTo>
                    <a:pt x="1122" y="1009"/>
                  </a:lnTo>
                  <a:lnTo>
                    <a:pt x="1132" y="453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9" name="Google Shape;1839;p46"/>
            <p:cNvSpPr/>
            <p:nvPr/>
          </p:nvSpPr>
          <p:spPr>
            <a:xfrm flipH="1">
              <a:off x="7187158" y="4266096"/>
              <a:ext cx="259810" cy="297920"/>
            </a:xfrm>
            <a:custGeom>
              <a:avLst/>
              <a:gdLst/>
              <a:ahLst/>
              <a:cxnLst/>
              <a:rect l="l" t="t" r="r" b="b"/>
              <a:pathLst>
                <a:path w="1568" h="1798" extrusionOk="0">
                  <a:moveTo>
                    <a:pt x="1061" y="1"/>
                  </a:moveTo>
                  <a:lnTo>
                    <a:pt x="258" y="30"/>
                  </a:lnTo>
                  <a:lnTo>
                    <a:pt x="1" y="43"/>
                  </a:lnTo>
                  <a:lnTo>
                    <a:pt x="104" y="1288"/>
                  </a:lnTo>
                  <a:lnTo>
                    <a:pt x="95" y="1360"/>
                  </a:lnTo>
                  <a:cubicBezTo>
                    <a:pt x="95" y="1360"/>
                    <a:pt x="11" y="1575"/>
                    <a:pt x="53" y="1740"/>
                  </a:cubicBezTo>
                  <a:cubicBezTo>
                    <a:pt x="53" y="1740"/>
                    <a:pt x="729" y="1798"/>
                    <a:pt x="1121" y="1798"/>
                  </a:cubicBezTo>
                  <a:cubicBezTo>
                    <a:pt x="1229" y="1798"/>
                    <a:pt x="1315" y="1794"/>
                    <a:pt x="1360" y="1782"/>
                  </a:cubicBezTo>
                  <a:cubicBezTo>
                    <a:pt x="1567" y="1740"/>
                    <a:pt x="1567" y="1555"/>
                    <a:pt x="1567" y="1555"/>
                  </a:cubicBezTo>
                  <a:lnTo>
                    <a:pt x="1278" y="1431"/>
                  </a:lnTo>
                  <a:lnTo>
                    <a:pt x="1207" y="1402"/>
                  </a:lnTo>
                  <a:lnTo>
                    <a:pt x="1083" y="1308"/>
                  </a:lnTo>
                  <a:lnTo>
                    <a:pt x="1031" y="123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0" name="Google Shape;1840;p46"/>
            <p:cNvSpPr/>
            <p:nvPr/>
          </p:nvSpPr>
          <p:spPr>
            <a:xfrm flipH="1">
              <a:off x="7144574" y="4479510"/>
              <a:ext cx="307364" cy="92789"/>
            </a:xfrm>
            <a:custGeom>
              <a:avLst/>
              <a:gdLst/>
              <a:ahLst/>
              <a:cxnLst/>
              <a:rect l="l" t="t" r="r" b="b"/>
              <a:pathLst>
                <a:path w="1855" h="560" extrusionOk="0">
                  <a:moveTo>
                    <a:pt x="1113" y="0"/>
                  </a:moveTo>
                  <a:cubicBezTo>
                    <a:pt x="957" y="40"/>
                    <a:pt x="762" y="195"/>
                    <a:pt x="690" y="237"/>
                  </a:cubicBezTo>
                  <a:cubicBezTo>
                    <a:pt x="671" y="237"/>
                    <a:pt x="639" y="237"/>
                    <a:pt x="619" y="225"/>
                  </a:cubicBezTo>
                  <a:cubicBezTo>
                    <a:pt x="154" y="124"/>
                    <a:pt x="125" y="52"/>
                    <a:pt x="125" y="52"/>
                  </a:cubicBezTo>
                  <a:cubicBezTo>
                    <a:pt x="125" y="52"/>
                    <a:pt x="1" y="319"/>
                    <a:pt x="83" y="472"/>
                  </a:cubicBezTo>
                  <a:cubicBezTo>
                    <a:pt x="83" y="472"/>
                    <a:pt x="687" y="560"/>
                    <a:pt x="1209" y="560"/>
                  </a:cubicBezTo>
                  <a:cubicBezTo>
                    <a:pt x="1470" y="560"/>
                    <a:pt x="1710" y="538"/>
                    <a:pt x="1844" y="472"/>
                  </a:cubicBezTo>
                  <a:cubicBezTo>
                    <a:pt x="1844" y="472"/>
                    <a:pt x="1854" y="381"/>
                    <a:pt x="1721" y="309"/>
                  </a:cubicBezTo>
                  <a:cubicBezTo>
                    <a:pt x="1575" y="237"/>
                    <a:pt x="1227" y="101"/>
                    <a:pt x="1227" y="101"/>
                  </a:cubicBezTo>
                  <a:cubicBezTo>
                    <a:pt x="1227" y="101"/>
                    <a:pt x="1122" y="251"/>
                    <a:pt x="838" y="251"/>
                  </a:cubicBezTo>
                  <a:cubicBezTo>
                    <a:pt x="814" y="251"/>
                    <a:pt x="789" y="250"/>
                    <a:pt x="762" y="247"/>
                  </a:cubicBezTo>
                  <a:cubicBezTo>
                    <a:pt x="844" y="185"/>
                    <a:pt x="1029" y="72"/>
                    <a:pt x="1153" y="40"/>
                  </a:cubicBezTo>
                  <a:lnTo>
                    <a:pt x="11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1" name="Google Shape;1841;p46"/>
            <p:cNvSpPr/>
            <p:nvPr/>
          </p:nvSpPr>
          <p:spPr>
            <a:xfrm flipH="1">
              <a:off x="7070508" y="3408792"/>
              <a:ext cx="289303" cy="634280"/>
            </a:xfrm>
            <a:custGeom>
              <a:avLst/>
              <a:gdLst/>
              <a:ahLst/>
              <a:cxnLst/>
              <a:rect l="l" t="t" r="r" b="b"/>
              <a:pathLst>
                <a:path w="1746" h="3828" extrusionOk="0">
                  <a:moveTo>
                    <a:pt x="19" y="1"/>
                  </a:moveTo>
                  <a:cubicBezTo>
                    <a:pt x="8" y="1"/>
                    <a:pt x="1" y="2"/>
                    <a:pt x="1" y="5"/>
                  </a:cubicBezTo>
                  <a:lnTo>
                    <a:pt x="226" y="808"/>
                  </a:lnTo>
                  <a:lnTo>
                    <a:pt x="557" y="1891"/>
                  </a:lnTo>
                  <a:lnTo>
                    <a:pt x="1143" y="3146"/>
                  </a:lnTo>
                  <a:cubicBezTo>
                    <a:pt x="1143" y="3146"/>
                    <a:pt x="1103" y="3578"/>
                    <a:pt x="1143" y="3598"/>
                  </a:cubicBezTo>
                  <a:cubicBezTo>
                    <a:pt x="1146" y="3602"/>
                    <a:pt x="1149" y="3604"/>
                    <a:pt x="1153" y="3604"/>
                  </a:cubicBezTo>
                  <a:cubicBezTo>
                    <a:pt x="1160" y="3604"/>
                    <a:pt x="1168" y="3598"/>
                    <a:pt x="1175" y="3598"/>
                  </a:cubicBezTo>
                  <a:cubicBezTo>
                    <a:pt x="1214" y="3578"/>
                    <a:pt x="1246" y="3497"/>
                    <a:pt x="1246" y="3497"/>
                  </a:cubicBezTo>
                  <a:cubicBezTo>
                    <a:pt x="1246" y="3497"/>
                    <a:pt x="1369" y="3828"/>
                    <a:pt x="1416" y="3828"/>
                  </a:cubicBezTo>
                  <a:cubicBezTo>
                    <a:pt x="1418" y="3828"/>
                    <a:pt x="1420" y="3827"/>
                    <a:pt x="1422" y="3825"/>
                  </a:cubicBezTo>
                  <a:cubicBezTo>
                    <a:pt x="1461" y="3806"/>
                    <a:pt x="1412" y="3559"/>
                    <a:pt x="1412" y="3559"/>
                  </a:cubicBezTo>
                  <a:lnTo>
                    <a:pt x="1412" y="3559"/>
                  </a:lnTo>
                  <a:cubicBezTo>
                    <a:pt x="1412" y="3559"/>
                    <a:pt x="1538" y="3767"/>
                    <a:pt x="1578" y="3767"/>
                  </a:cubicBezTo>
                  <a:cubicBezTo>
                    <a:pt x="1581" y="3767"/>
                    <a:pt x="1583" y="3766"/>
                    <a:pt x="1585" y="3764"/>
                  </a:cubicBezTo>
                  <a:cubicBezTo>
                    <a:pt x="1617" y="3722"/>
                    <a:pt x="1523" y="3465"/>
                    <a:pt x="1523" y="3455"/>
                  </a:cubicBezTo>
                  <a:lnTo>
                    <a:pt x="1523" y="3455"/>
                  </a:lnTo>
                  <a:cubicBezTo>
                    <a:pt x="1558" y="3522"/>
                    <a:pt x="1661" y="3611"/>
                    <a:pt x="1704" y="3611"/>
                  </a:cubicBezTo>
                  <a:cubicBezTo>
                    <a:pt x="1712" y="3611"/>
                    <a:pt x="1719" y="3607"/>
                    <a:pt x="1721" y="3598"/>
                  </a:cubicBezTo>
                  <a:cubicBezTo>
                    <a:pt x="1731" y="3559"/>
                    <a:pt x="1597" y="3331"/>
                    <a:pt x="1597" y="3331"/>
                  </a:cubicBezTo>
                  <a:lnTo>
                    <a:pt x="1597" y="3331"/>
                  </a:lnTo>
                  <a:cubicBezTo>
                    <a:pt x="1597" y="3331"/>
                    <a:pt x="1684" y="3397"/>
                    <a:pt x="1723" y="3397"/>
                  </a:cubicBezTo>
                  <a:cubicBezTo>
                    <a:pt x="1738" y="3397"/>
                    <a:pt x="1746" y="3388"/>
                    <a:pt x="1741" y="3363"/>
                  </a:cubicBezTo>
                  <a:cubicBezTo>
                    <a:pt x="1708" y="3279"/>
                    <a:pt x="1474" y="2951"/>
                    <a:pt x="1474" y="2951"/>
                  </a:cubicBezTo>
                  <a:lnTo>
                    <a:pt x="1451" y="2899"/>
                  </a:lnTo>
                  <a:cubicBezTo>
                    <a:pt x="1400" y="2672"/>
                    <a:pt x="1350" y="2437"/>
                    <a:pt x="1298" y="2209"/>
                  </a:cubicBezTo>
                  <a:cubicBezTo>
                    <a:pt x="1246" y="2014"/>
                    <a:pt x="1204" y="1819"/>
                    <a:pt x="1152" y="1621"/>
                  </a:cubicBezTo>
                  <a:cubicBezTo>
                    <a:pt x="1133" y="1560"/>
                    <a:pt x="1123" y="1498"/>
                    <a:pt x="1103" y="1436"/>
                  </a:cubicBezTo>
                  <a:cubicBezTo>
                    <a:pt x="1029" y="1179"/>
                    <a:pt x="967" y="922"/>
                    <a:pt x="876" y="665"/>
                  </a:cubicBezTo>
                  <a:cubicBezTo>
                    <a:pt x="772" y="356"/>
                    <a:pt x="535" y="139"/>
                    <a:pt x="268" y="37"/>
                  </a:cubicBezTo>
                  <a:cubicBezTo>
                    <a:pt x="260" y="37"/>
                    <a:pt x="77" y="1"/>
                    <a:pt x="19" y="1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2" name="Google Shape;1842;p46"/>
            <p:cNvSpPr/>
            <p:nvPr/>
          </p:nvSpPr>
          <p:spPr>
            <a:xfrm flipH="1">
              <a:off x="7690872" y="3391891"/>
              <a:ext cx="311838" cy="633783"/>
            </a:xfrm>
            <a:custGeom>
              <a:avLst/>
              <a:gdLst/>
              <a:ahLst/>
              <a:cxnLst/>
              <a:rect l="l" t="t" r="r" b="b"/>
              <a:pathLst>
                <a:path w="1882" h="3825" extrusionOk="0">
                  <a:moveTo>
                    <a:pt x="1859" y="0"/>
                  </a:moveTo>
                  <a:cubicBezTo>
                    <a:pt x="1793" y="0"/>
                    <a:pt x="1603" y="36"/>
                    <a:pt x="1595" y="36"/>
                  </a:cubicBezTo>
                  <a:cubicBezTo>
                    <a:pt x="1306" y="129"/>
                    <a:pt x="1141" y="354"/>
                    <a:pt x="1029" y="673"/>
                  </a:cubicBezTo>
                  <a:cubicBezTo>
                    <a:pt x="935" y="920"/>
                    <a:pt x="770" y="1180"/>
                    <a:pt x="688" y="1427"/>
                  </a:cubicBezTo>
                  <a:cubicBezTo>
                    <a:pt x="679" y="1498"/>
                    <a:pt x="659" y="1560"/>
                    <a:pt x="636" y="1622"/>
                  </a:cubicBezTo>
                  <a:cubicBezTo>
                    <a:pt x="585" y="1817"/>
                    <a:pt x="535" y="2012"/>
                    <a:pt x="483" y="2208"/>
                  </a:cubicBezTo>
                  <a:cubicBezTo>
                    <a:pt x="422" y="2435"/>
                    <a:pt x="370" y="2662"/>
                    <a:pt x="308" y="2887"/>
                  </a:cubicBezTo>
                  <a:lnTo>
                    <a:pt x="298" y="2949"/>
                  </a:lnTo>
                  <a:cubicBezTo>
                    <a:pt x="298" y="2949"/>
                    <a:pt x="29" y="3280"/>
                    <a:pt x="9" y="3362"/>
                  </a:cubicBezTo>
                  <a:cubicBezTo>
                    <a:pt x="1" y="3386"/>
                    <a:pt x="9" y="3395"/>
                    <a:pt x="24" y="3395"/>
                  </a:cubicBezTo>
                  <a:cubicBezTo>
                    <a:pt x="66" y="3395"/>
                    <a:pt x="164" y="3330"/>
                    <a:pt x="165" y="3329"/>
                  </a:cubicBezTo>
                  <a:lnTo>
                    <a:pt x="165" y="3329"/>
                  </a:lnTo>
                  <a:cubicBezTo>
                    <a:pt x="164" y="3330"/>
                    <a:pt x="19" y="3557"/>
                    <a:pt x="29" y="3599"/>
                  </a:cubicBezTo>
                  <a:cubicBezTo>
                    <a:pt x="31" y="3605"/>
                    <a:pt x="36" y="3608"/>
                    <a:pt x="43" y="3608"/>
                  </a:cubicBezTo>
                  <a:cubicBezTo>
                    <a:pt x="85" y="3608"/>
                    <a:pt x="202" y="3523"/>
                    <a:pt x="246" y="3443"/>
                  </a:cubicBezTo>
                  <a:lnTo>
                    <a:pt x="246" y="3443"/>
                  </a:lnTo>
                  <a:cubicBezTo>
                    <a:pt x="236" y="3465"/>
                    <a:pt x="142" y="3722"/>
                    <a:pt x="174" y="3752"/>
                  </a:cubicBezTo>
                  <a:cubicBezTo>
                    <a:pt x="177" y="3755"/>
                    <a:pt x="180" y="3757"/>
                    <a:pt x="184" y="3757"/>
                  </a:cubicBezTo>
                  <a:cubicBezTo>
                    <a:pt x="228" y="3757"/>
                    <a:pt x="360" y="3557"/>
                    <a:pt x="360" y="3557"/>
                  </a:cubicBezTo>
                  <a:lnTo>
                    <a:pt x="360" y="3557"/>
                  </a:lnTo>
                  <a:cubicBezTo>
                    <a:pt x="360" y="3557"/>
                    <a:pt x="308" y="3804"/>
                    <a:pt x="350" y="3824"/>
                  </a:cubicBezTo>
                  <a:cubicBezTo>
                    <a:pt x="351" y="3824"/>
                    <a:pt x="352" y="3825"/>
                    <a:pt x="354" y="3825"/>
                  </a:cubicBezTo>
                  <a:cubicBezTo>
                    <a:pt x="398" y="3825"/>
                    <a:pt x="535" y="3495"/>
                    <a:pt x="535" y="3495"/>
                  </a:cubicBezTo>
                  <a:cubicBezTo>
                    <a:pt x="535" y="3495"/>
                    <a:pt x="575" y="3567"/>
                    <a:pt x="617" y="3599"/>
                  </a:cubicBezTo>
                  <a:lnTo>
                    <a:pt x="646" y="3599"/>
                  </a:lnTo>
                  <a:cubicBezTo>
                    <a:pt x="698" y="3567"/>
                    <a:pt x="659" y="3144"/>
                    <a:pt x="659" y="3144"/>
                  </a:cubicBezTo>
                  <a:lnTo>
                    <a:pt x="1286" y="1889"/>
                  </a:lnTo>
                  <a:lnTo>
                    <a:pt x="1790" y="871"/>
                  </a:lnTo>
                  <a:lnTo>
                    <a:pt x="1882" y="6"/>
                  </a:lnTo>
                  <a:cubicBezTo>
                    <a:pt x="1882" y="2"/>
                    <a:pt x="1873" y="0"/>
                    <a:pt x="1859" y="0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3" name="Google Shape;1843;p46"/>
            <p:cNvSpPr/>
            <p:nvPr/>
          </p:nvSpPr>
          <p:spPr>
            <a:xfrm flipH="1">
              <a:off x="7402230" y="3392720"/>
              <a:ext cx="239264" cy="175802"/>
            </a:xfrm>
            <a:custGeom>
              <a:avLst/>
              <a:gdLst/>
              <a:ahLst/>
              <a:cxnLst/>
              <a:rect l="l" t="t" r="r" b="b"/>
              <a:pathLst>
                <a:path w="1444" h="1061" extrusionOk="0">
                  <a:moveTo>
                    <a:pt x="33" y="1"/>
                  </a:moveTo>
                  <a:cubicBezTo>
                    <a:pt x="33" y="1"/>
                    <a:pt x="73" y="268"/>
                    <a:pt x="1" y="535"/>
                  </a:cubicBezTo>
                  <a:cubicBezTo>
                    <a:pt x="63" y="587"/>
                    <a:pt x="85" y="680"/>
                    <a:pt x="85" y="762"/>
                  </a:cubicBezTo>
                  <a:lnTo>
                    <a:pt x="342" y="895"/>
                  </a:lnTo>
                  <a:cubicBezTo>
                    <a:pt x="372" y="844"/>
                    <a:pt x="423" y="804"/>
                    <a:pt x="495" y="804"/>
                  </a:cubicBezTo>
                  <a:cubicBezTo>
                    <a:pt x="641" y="804"/>
                    <a:pt x="703" y="937"/>
                    <a:pt x="703" y="1061"/>
                  </a:cubicBezTo>
                  <a:lnTo>
                    <a:pt x="752" y="1061"/>
                  </a:lnTo>
                  <a:cubicBezTo>
                    <a:pt x="752" y="937"/>
                    <a:pt x="814" y="814"/>
                    <a:pt x="960" y="814"/>
                  </a:cubicBezTo>
                  <a:cubicBezTo>
                    <a:pt x="1031" y="814"/>
                    <a:pt x="1083" y="844"/>
                    <a:pt x="1113" y="895"/>
                  </a:cubicBezTo>
                  <a:lnTo>
                    <a:pt x="1298" y="804"/>
                  </a:lnTo>
                  <a:cubicBezTo>
                    <a:pt x="1246" y="668"/>
                    <a:pt x="1298" y="495"/>
                    <a:pt x="1444" y="463"/>
                  </a:cubicBezTo>
                  <a:cubicBezTo>
                    <a:pt x="1392" y="206"/>
                    <a:pt x="1382" y="1"/>
                    <a:pt x="1382" y="1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4" name="Google Shape;1844;p46"/>
            <p:cNvSpPr/>
            <p:nvPr/>
          </p:nvSpPr>
          <p:spPr>
            <a:xfrm flipH="1">
              <a:off x="7791117" y="3976296"/>
              <a:ext cx="26014" cy="25020"/>
            </a:xfrm>
            <a:custGeom>
              <a:avLst/>
              <a:gdLst/>
              <a:ahLst/>
              <a:cxnLst/>
              <a:rect l="l" t="t" r="r" b="b"/>
              <a:pathLst>
                <a:path w="157" h="151" extrusionOk="0">
                  <a:moveTo>
                    <a:pt x="114" y="0"/>
                  </a:moveTo>
                  <a:cubicBezTo>
                    <a:pt x="72" y="0"/>
                    <a:pt x="1" y="144"/>
                    <a:pt x="1" y="144"/>
                  </a:cubicBezTo>
                  <a:cubicBezTo>
                    <a:pt x="10" y="149"/>
                    <a:pt x="20" y="151"/>
                    <a:pt x="30" y="151"/>
                  </a:cubicBezTo>
                  <a:cubicBezTo>
                    <a:pt x="81" y="151"/>
                    <a:pt x="144" y="101"/>
                    <a:pt x="144" y="101"/>
                  </a:cubicBezTo>
                  <a:cubicBezTo>
                    <a:pt x="144" y="101"/>
                    <a:pt x="156" y="0"/>
                    <a:pt x="114" y="0"/>
                  </a:cubicBezTo>
                  <a:close/>
                </a:path>
              </a:pathLst>
            </a:custGeom>
            <a:solidFill>
              <a:srgbClr val="EA90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5" name="Google Shape;1845;p46"/>
            <p:cNvSpPr/>
            <p:nvPr/>
          </p:nvSpPr>
          <p:spPr>
            <a:xfrm flipH="1">
              <a:off x="7803378" y="3977953"/>
              <a:ext cx="25517" cy="25186"/>
            </a:xfrm>
            <a:custGeom>
              <a:avLst/>
              <a:gdLst/>
              <a:ahLst/>
              <a:cxnLst/>
              <a:rect l="l" t="t" r="r" b="b"/>
              <a:pathLst>
                <a:path w="154" h="152" extrusionOk="0">
                  <a:moveTo>
                    <a:pt x="114" y="0"/>
                  </a:moveTo>
                  <a:cubicBezTo>
                    <a:pt x="72" y="0"/>
                    <a:pt x="0" y="143"/>
                    <a:pt x="0" y="143"/>
                  </a:cubicBezTo>
                  <a:cubicBezTo>
                    <a:pt x="9" y="149"/>
                    <a:pt x="20" y="151"/>
                    <a:pt x="31" y="151"/>
                  </a:cubicBezTo>
                  <a:cubicBezTo>
                    <a:pt x="82" y="151"/>
                    <a:pt x="143" y="101"/>
                    <a:pt x="143" y="101"/>
                  </a:cubicBezTo>
                  <a:cubicBezTo>
                    <a:pt x="143" y="101"/>
                    <a:pt x="153" y="0"/>
                    <a:pt x="114" y="0"/>
                  </a:cubicBezTo>
                  <a:close/>
                </a:path>
              </a:pathLst>
            </a:custGeom>
            <a:solidFill>
              <a:srgbClr val="F7A4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6" name="Google Shape;1846;p46"/>
            <p:cNvSpPr/>
            <p:nvPr/>
          </p:nvSpPr>
          <p:spPr>
            <a:xfrm flipH="1">
              <a:off x="7707607" y="3895603"/>
              <a:ext cx="134876" cy="146640"/>
            </a:xfrm>
            <a:custGeom>
              <a:avLst/>
              <a:gdLst/>
              <a:ahLst/>
              <a:cxnLst/>
              <a:rect l="l" t="t" r="r" b="b"/>
              <a:pathLst>
                <a:path w="814" h="885" extrusionOk="0">
                  <a:moveTo>
                    <a:pt x="486" y="1"/>
                  </a:moveTo>
                  <a:cubicBezTo>
                    <a:pt x="361" y="1"/>
                    <a:pt x="154" y="289"/>
                    <a:pt x="154" y="289"/>
                  </a:cubicBezTo>
                  <a:lnTo>
                    <a:pt x="267" y="517"/>
                  </a:lnTo>
                  <a:lnTo>
                    <a:pt x="124" y="631"/>
                  </a:lnTo>
                  <a:lnTo>
                    <a:pt x="174" y="537"/>
                  </a:lnTo>
                  <a:cubicBezTo>
                    <a:pt x="174" y="520"/>
                    <a:pt x="167" y="504"/>
                    <a:pt x="154" y="504"/>
                  </a:cubicBezTo>
                  <a:cubicBezTo>
                    <a:pt x="151" y="504"/>
                    <a:pt x="148" y="505"/>
                    <a:pt x="144" y="507"/>
                  </a:cubicBezTo>
                  <a:cubicBezTo>
                    <a:pt x="82" y="527"/>
                    <a:pt x="1" y="588"/>
                    <a:pt x="10" y="702"/>
                  </a:cubicBezTo>
                  <a:cubicBezTo>
                    <a:pt x="20" y="774"/>
                    <a:pt x="174" y="836"/>
                    <a:pt x="297" y="868"/>
                  </a:cubicBezTo>
                  <a:cubicBezTo>
                    <a:pt x="325" y="879"/>
                    <a:pt x="353" y="884"/>
                    <a:pt x="381" y="884"/>
                  </a:cubicBezTo>
                  <a:cubicBezTo>
                    <a:pt x="429" y="884"/>
                    <a:pt x="476" y="868"/>
                    <a:pt x="515" y="836"/>
                  </a:cubicBezTo>
                  <a:cubicBezTo>
                    <a:pt x="606" y="764"/>
                    <a:pt x="730" y="660"/>
                    <a:pt x="762" y="588"/>
                  </a:cubicBezTo>
                  <a:cubicBezTo>
                    <a:pt x="814" y="465"/>
                    <a:pt x="628" y="94"/>
                    <a:pt x="524" y="13"/>
                  </a:cubicBezTo>
                  <a:cubicBezTo>
                    <a:pt x="513" y="4"/>
                    <a:pt x="500" y="1"/>
                    <a:pt x="486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7" name="Google Shape;1847;p46"/>
            <p:cNvSpPr/>
            <p:nvPr/>
          </p:nvSpPr>
          <p:spPr>
            <a:xfrm flipH="1">
              <a:off x="7144574" y="3366706"/>
              <a:ext cx="261467" cy="244069"/>
            </a:xfrm>
            <a:custGeom>
              <a:avLst/>
              <a:gdLst/>
              <a:ahLst/>
              <a:cxnLst/>
              <a:rect l="l" t="t" r="r" b="b"/>
              <a:pathLst>
                <a:path w="1578" h="1473" extrusionOk="0">
                  <a:moveTo>
                    <a:pt x="797" y="0"/>
                  </a:moveTo>
                  <a:cubicBezTo>
                    <a:pt x="516" y="0"/>
                    <a:pt x="320" y="158"/>
                    <a:pt x="320" y="158"/>
                  </a:cubicBezTo>
                  <a:lnTo>
                    <a:pt x="1" y="1023"/>
                  </a:lnTo>
                  <a:lnTo>
                    <a:pt x="475" y="1270"/>
                  </a:lnTo>
                  <a:lnTo>
                    <a:pt x="413" y="1433"/>
                  </a:lnTo>
                  <a:cubicBezTo>
                    <a:pt x="526" y="1462"/>
                    <a:pt x="642" y="1473"/>
                    <a:pt x="755" y="1473"/>
                  </a:cubicBezTo>
                  <a:cubicBezTo>
                    <a:pt x="1129" y="1473"/>
                    <a:pt x="1464" y="1351"/>
                    <a:pt x="1464" y="1351"/>
                  </a:cubicBezTo>
                  <a:lnTo>
                    <a:pt x="1320" y="1166"/>
                  </a:lnTo>
                  <a:cubicBezTo>
                    <a:pt x="1506" y="877"/>
                    <a:pt x="1577" y="281"/>
                    <a:pt x="1123" y="74"/>
                  </a:cubicBezTo>
                  <a:cubicBezTo>
                    <a:pt x="1007" y="20"/>
                    <a:pt x="897" y="0"/>
                    <a:pt x="797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8" name="Google Shape;1848;p46"/>
            <p:cNvSpPr/>
            <p:nvPr/>
          </p:nvSpPr>
          <p:spPr>
            <a:xfrm flipH="1">
              <a:off x="7165120" y="3495119"/>
              <a:ext cx="172488" cy="107536"/>
            </a:xfrm>
            <a:custGeom>
              <a:avLst/>
              <a:gdLst/>
              <a:ahLst/>
              <a:cxnLst/>
              <a:rect l="l" t="t" r="r" b="b"/>
              <a:pathLst>
                <a:path w="1041" h="649" extrusionOk="0">
                  <a:moveTo>
                    <a:pt x="62" y="495"/>
                  </a:moveTo>
                  <a:lnTo>
                    <a:pt x="0" y="648"/>
                  </a:lnTo>
                  <a:lnTo>
                    <a:pt x="0" y="648"/>
                  </a:lnTo>
                  <a:lnTo>
                    <a:pt x="62" y="495"/>
                  </a:lnTo>
                  <a:close/>
                  <a:moveTo>
                    <a:pt x="0" y="463"/>
                  </a:moveTo>
                  <a:lnTo>
                    <a:pt x="0" y="463"/>
                  </a:lnTo>
                  <a:lnTo>
                    <a:pt x="62" y="495"/>
                  </a:lnTo>
                  <a:lnTo>
                    <a:pt x="0" y="463"/>
                  </a:lnTo>
                  <a:close/>
                  <a:moveTo>
                    <a:pt x="907" y="381"/>
                  </a:moveTo>
                  <a:lnTo>
                    <a:pt x="907" y="391"/>
                  </a:lnTo>
                  <a:lnTo>
                    <a:pt x="907" y="381"/>
                  </a:lnTo>
                  <a:close/>
                  <a:moveTo>
                    <a:pt x="907" y="381"/>
                  </a:moveTo>
                  <a:lnTo>
                    <a:pt x="907" y="381"/>
                  </a:lnTo>
                  <a:lnTo>
                    <a:pt x="907" y="381"/>
                  </a:lnTo>
                  <a:close/>
                  <a:moveTo>
                    <a:pt x="917" y="381"/>
                  </a:moveTo>
                  <a:lnTo>
                    <a:pt x="907" y="381"/>
                  </a:lnTo>
                  <a:lnTo>
                    <a:pt x="917" y="381"/>
                  </a:lnTo>
                  <a:close/>
                  <a:moveTo>
                    <a:pt x="917" y="371"/>
                  </a:moveTo>
                  <a:lnTo>
                    <a:pt x="917" y="381"/>
                  </a:lnTo>
                  <a:lnTo>
                    <a:pt x="917" y="371"/>
                  </a:lnTo>
                  <a:close/>
                  <a:moveTo>
                    <a:pt x="1041" y="30"/>
                  </a:moveTo>
                  <a:cubicBezTo>
                    <a:pt x="1018" y="164"/>
                    <a:pt x="969" y="277"/>
                    <a:pt x="917" y="371"/>
                  </a:cubicBezTo>
                  <a:cubicBezTo>
                    <a:pt x="969" y="277"/>
                    <a:pt x="1018" y="164"/>
                    <a:pt x="1041" y="30"/>
                  </a:cubicBezTo>
                  <a:close/>
                  <a:moveTo>
                    <a:pt x="1041" y="30"/>
                  </a:moveTo>
                  <a:lnTo>
                    <a:pt x="1041" y="30"/>
                  </a:lnTo>
                  <a:lnTo>
                    <a:pt x="1041" y="30"/>
                  </a:lnTo>
                  <a:close/>
                  <a:moveTo>
                    <a:pt x="1041" y="20"/>
                  </a:moveTo>
                  <a:lnTo>
                    <a:pt x="1041" y="30"/>
                  </a:lnTo>
                  <a:lnTo>
                    <a:pt x="1041" y="20"/>
                  </a:lnTo>
                  <a:close/>
                  <a:moveTo>
                    <a:pt x="1041" y="20"/>
                  </a:moveTo>
                  <a:lnTo>
                    <a:pt x="1041" y="20"/>
                  </a:lnTo>
                  <a:lnTo>
                    <a:pt x="1041" y="20"/>
                  </a:lnTo>
                  <a:close/>
                  <a:moveTo>
                    <a:pt x="1041" y="20"/>
                  </a:moveTo>
                  <a:lnTo>
                    <a:pt x="1041" y="20"/>
                  </a:lnTo>
                  <a:lnTo>
                    <a:pt x="1041" y="20"/>
                  </a:lnTo>
                  <a:close/>
                  <a:moveTo>
                    <a:pt x="1041" y="11"/>
                  </a:moveTo>
                  <a:lnTo>
                    <a:pt x="1041" y="11"/>
                  </a:lnTo>
                  <a:lnTo>
                    <a:pt x="1041" y="11"/>
                  </a:lnTo>
                  <a:close/>
                  <a:moveTo>
                    <a:pt x="1041" y="11"/>
                  </a:moveTo>
                  <a:lnTo>
                    <a:pt x="1041" y="11"/>
                  </a:lnTo>
                  <a:lnTo>
                    <a:pt x="1041" y="11"/>
                  </a:lnTo>
                  <a:close/>
                  <a:moveTo>
                    <a:pt x="1041" y="1"/>
                  </a:moveTo>
                  <a:lnTo>
                    <a:pt x="1041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9" name="Google Shape;1849;p46"/>
            <p:cNvSpPr/>
            <p:nvPr/>
          </p:nvSpPr>
          <p:spPr>
            <a:xfrm flipH="1">
              <a:off x="7160149" y="3385761"/>
              <a:ext cx="177459" cy="223854"/>
            </a:xfrm>
            <a:custGeom>
              <a:avLst/>
              <a:gdLst/>
              <a:ahLst/>
              <a:cxnLst/>
              <a:rect l="l" t="t" r="r" b="b"/>
              <a:pathLst>
                <a:path w="1071" h="1351" extrusionOk="0">
                  <a:moveTo>
                    <a:pt x="794" y="1"/>
                  </a:moveTo>
                  <a:lnTo>
                    <a:pt x="794" y="1"/>
                  </a:lnTo>
                  <a:cubicBezTo>
                    <a:pt x="1009" y="290"/>
                    <a:pt x="937" y="661"/>
                    <a:pt x="804" y="846"/>
                  </a:cubicBezTo>
                  <a:cubicBezTo>
                    <a:pt x="690" y="999"/>
                    <a:pt x="401" y="1071"/>
                    <a:pt x="154" y="1071"/>
                  </a:cubicBezTo>
                  <a:lnTo>
                    <a:pt x="62" y="1071"/>
                  </a:lnTo>
                  <a:cubicBezTo>
                    <a:pt x="52" y="1071"/>
                    <a:pt x="30" y="1093"/>
                    <a:pt x="0" y="1123"/>
                  </a:cubicBezTo>
                  <a:lnTo>
                    <a:pt x="62" y="1155"/>
                  </a:lnTo>
                  <a:lnTo>
                    <a:pt x="0" y="1308"/>
                  </a:lnTo>
                  <a:lnTo>
                    <a:pt x="10" y="1318"/>
                  </a:lnTo>
                  <a:cubicBezTo>
                    <a:pt x="124" y="1350"/>
                    <a:pt x="228" y="1350"/>
                    <a:pt x="339" y="1350"/>
                  </a:cubicBezTo>
                  <a:cubicBezTo>
                    <a:pt x="722" y="1350"/>
                    <a:pt x="1051" y="1236"/>
                    <a:pt x="1051" y="1236"/>
                  </a:cubicBezTo>
                  <a:lnTo>
                    <a:pt x="907" y="1051"/>
                  </a:lnTo>
                  <a:lnTo>
                    <a:pt x="907" y="1041"/>
                  </a:lnTo>
                  <a:lnTo>
                    <a:pt x="917" y="1041"/>
                  </a:lnTo>
                  <a:lnTo>
                    <a:pt x="917" y="1031"/>
                  </a:lnTo>
                  <a:cubicBezTo>
                    <a:pt x="969" y="937"/>
                    <a:pt x="1018" y="824"/>
                    <a:pt x="1041" y="690"/>
                  </a:cubicBezTo>
                  <a:lnTo>
                    <a:pt x="1041" y="680"/>
                  </a:lnTo>
                  <a:lnTo>
                    <a:pt x="1041" y="671"/>
                  </a:lnTo>
                  <a:lnTo>
                    <a:pt x="1041" y="661"/>
                  </a:lnTo>
                  <a:cubicBezTo>
                    <a:pt x="1070" y="414"/>
                    <a:pt x="1018" y="144"/>
                    <a:pt x="794" y="1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0" name="Google Shape;1850;p46"/>
            <p:cNvSpPr/>
            <p:nvPr/>
          </p:nvSpPr>
          <p:spPr>
            <a:xfrm flipH="1">
              <a:off x="7277627" y="3382613"/>
              <a:ext cx="78871" cy="42749"/>
            </a:xfrm>
            <a:custGeom>
              <a:avLst/>
              <a:gdLst/>
              <a:ahLst/>
              <a:cxnLst/>
              <a:rect l="l" t="t" r="r" b="b"/>
              <a:pathLst>
                <a:path w="476" h="258" extrusionOk="0">
                  <a:moveTo>
                    <a:pt x="453" y="0"/>
                  </a:moveTo>
                  <a:cubicBezTo>
                    <a:pt x="228" y="0"/>
                    <a:pt x="82" y="82"/>
                    <a:pt x="11" y="153"/>
                  </a:cubicBezTo>
                  <a:cubicBezTo>
                    <a:pt x="1" y="173"/>
                    <a:pt x="1" y="215"/>
                    <a:pt x="1" y="257"/>
                  </a:cubicBezTo>
                  <a:cubicBezTo>
                    <a:pt x="156" y="62"/>
                    <a:pt x="475" y="0"/>
                    <a:pt x="475" y="0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1" name="Google Shape;1851;p46"/>
            <p:cNvSpPr/>
            <p:nvPr/>
          </p:nvSpPr>
          <p:spPr>
            <a:xfrm flipH="1">
              <a:off x="7246974" y="3402993"/>
              <a:ext cx="111181" cy="54679"/>
            </a:xfrm>
            <a:custGeom>
              <a:avLst/>
              <a:gdLst/>
              <a:ahLst/>
              <a:cxnLst/>
              <a:rect l="l" t="t" r="r" b="b"/>
              <a:pathLst>
                <a:path w="671" h="330" extrusionOk="0">
                  <a:moveTo>
                    <a:pt x="547" y="1"/>
                  </a:moveTo>
                  <a:cubicBezTo>
                    <a:pt x="258" y="1"/>
                    <a:pt x="92" y="124"/>
                    <a:pt x="11" y="206"/>
                  </a:cubicBezTo>
                  <a:cubicBezTo>
                    <a:pt x="1" y="248"/>
                    <a:pt x="1" y="287"/>
                    <a:pt x="11" y="329"/>
                  </a:cubicBezTo>
                  <a:cubicBezTo>
                    <a:pt x="248" y="11"/>
                    <a:pt x="671" y="11"/>
                    <a:pt x="671" y="11"/>
                  </a:cubicBezTo>
                  <a:cubicBezTo>
                    <a:pt x="629" y="1"/>
                    <a:pt x="587" y="1"/>
                    <a:pt x="547" y="1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2" name="Google Shape;1852;p46"/>
            <p:cNvSpPr/>
            <p:nvPr/>
          </p:nvSpPr>
          <p:spPr>
            <a:xfrm flipH="1">
              <a:off x="7639672" y="3366706"/>
              <a:ext cx="259313" cy="244069"/>
            </a:xfrm>
            <a:custGeom>
              <a:avLst/>
              <a:gdLst/>
              <a:ahLst/>
              <a:cxnLst/>
              <a:rect l="l" t="t" r="r" b="b"/>
              <a:pathLst>
                <a:path w="1565" h="1473" extrusionOk="0">
                  <a:moveTo>
                    <a:pt x="769" y="0"/>
                  </a:moveTo>
                  <a:cubicBezTo>
                    <a:pt x="669" y="0"/>
                    <a:pt x="559" y="20"/>
                    <a:pt x="443" y="74"/>
                  </a:cubicBezTo>
                  <a:cubicBezTo>
                    <a:pt x="1" y="281"/>
                    <a:pt x="62" y="877"/>
                    <a:pt x="248" y="1166"/>
                  </a:cubicBezTo>
                  <a:lnTo>
                    <a:pt x="104" y="1351"/>
                  </a:lnTo>
                  <a:cubicBezTo>
                    <a:pt x="104" y="1351"/>
                    <a:pt x="439" y="1473"/>
                    <a:pt x="818" y="1473"/>
                  </a:cubicBezTo>
                  <a:cubicBezTo>
                    <a:pt x="932" y="1473"/>
                    <a:pt x="1050" y="1462"/>
                    <a:pt x="1164" y="1433"/>
                  </a:cubicBezTo>
                  <a:lnTo>
                    <a:pt x="1093" y="1270"/>
                  </a:lnTo>
                  <a:lnTo>
                    <a:pt x="1565" y="1023"/>
                  </a:lnTo>
                  <a:lnTo>
                    <a:pt x="1246" y="158"/>
                  </a:lnTo>
                  <a:cubicBezTo>
                    <a:pt x="1246" y="158"/>
                    <a:pt x="1049" y="0"/>
                    <a:pt x="769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3" name="Google Shape;1853;p46"/>
            <p:cNvSpPr/>
            <p:nvPr/>
          </p:nvSpPr>
          <p:spPr>
            <a:xfrm flipH="1">
              <a:off x="7857892" y="3552946"/>
              <a:ext cx="3480" cy="5468"/>
            </a:xfrm>
            <a:custGeom>
              <a:avLst/>
              <a:gdLst/>
              <a:ahLst/>
              <a:cxnLst/>
              <a:rect l="l" t="t" r="r" b="b"/>
              <a:pathLst>
                <a:path w="21" h="33" extrusionOk="0">
                  <a:moveTo>
                    <a:pt x="21" y="32"/>
                  </a:move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close/>
                  <a:moveTo>
                    <a:pt x="21" y="32"/>
                  </a:moveTo>
                  <a:lnTo>
                    <a:pt x="21" y="32"/>
                  </a:lnTo>
                  <a:lnTo>
                    <a:pt x="21" y="32"/>
                  </a:lnTo>
                  <a:close/>
                  <a:moveTo>
                    <a:pt x="11" y="22"/>
                  </a:moveTo>
                  <a:lnTo>
                    <a:pt x="11" y="32"/>
                  </a:lnTo>
                  <a:lnTo>
                    <a:pt x="11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11" y="10"/>
                  </a:moveTo>
                  <a:lnTo>
                    <a:pt x="11" y="22"/>
                  </a:lnTo>
                  <a:lnTo>
                    <a:pt x="11" y="10"/>
                  </a:lnTo>
                  <a:close/>
                  <a:moveTo>
                    <a:pt x="11" y="10"/>
                  </a:moveTo>
                  <a:lnTo>
                    <a:pt x="11" y="10"/>
                  </a:lnTo>
                  <a:lnTo>
                    <a:pt x="11" y="10"/>
                  </a:lnTo>
                  <a:close/>
                  <a:moveTo>
                    <a:pt x="1" y="10"/>
                  </a:moveTo>
                  <a:lnTo>
                    <a:pt x="1" y="10"/>
                  </a:lnTo>
                  <a:lnTo>
                    <a:pt x="1" y="10"/>
                  </a:lnTo>
                  <a:close/>
                  <a:moveTo>
                    <a:pt x="1" y="0"/>
                  </a:moveTo>
                  <a:lnTo>
                    <a:pt x="1" y="1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4" name="Google Shape;1854;p46"/>
            <p:cNvSpPr/>
            <p:nvPr/>
          </p:nvSpPr>
          <p:spPr>
            <a:xfrm flipH="1">
              <a:off x="7707606" y="3576972"/>
              <a:ext cx="10439" cy="25683"/>
            </a:xfrm>
            <a:custGeom>
              <a:avLst/>
              <a:gdLst/>
              <a:ahLst/>
              <a:cxnLst/>
              <a:rect l="l" t="t" r="r" b="b"/>
              <a:pathLst>
                <a:path w="63" h="155" extrusionOk="0">
                  <a:moveTo>
                    <a:pt x="1" y="1"/>
                  </a:moveTo>
                  <a:lnTo>
                    <a:pt x="1" y="1"/>
                  </a:lnTo>
                  <a:lnTo>
                    <a:pt x="63" y="154"/>
                  </a:lnTo>
                  <a:lnTo>
                    <a:pt x="63" y="154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5" name="Google Shape;1855;p46"/>
            <p:cNvSpPr/>
            <p:nvPr/>
          </p:nvSpPr>
          <p:spPr>
            <a:xfrm flipH="1">
              <a:off x="7707607" y="3385761"/>
              <a:ext cx="188064" cy="223854"/>
            </a:xfrm>
            <a:custGeom>
              <a:avLst/>
              <a:gdLst/>
              <a:ahLst/>
              <a:cxnLst/>
              <a:rect l="l" t="t" r="r" b="b"/>
              <a:pathLst>
                <a:path w="1135" h="1351" extrusionOk="0">
                  <a:moveTo>
                    <a:pt x="351" y="1"/>
                  </a:moveTo>
                  <a:lnTo>
                    <a:pt x="351" y="1"/>
                  </a:lnTo>
                  <a:cubicBezTo>
                    <a:pt x="0" y="228"/>
                    <a:pt x="42" y="732"/>
                    <a:pt x="208" y="1009"/>
                  </a:cubicBezTo>
                  <a:lnTo>
                    <a:pt x="208" y="1019"/>
                  </a:lnTo>
                  <a:lnTo>
                    <a:pt x="218" y="1019"/>
                  </a:lnTo>
                  <a:lnTo>
                    <a:pt x="218" y="1031"/>
                  </a:lnTo>
                  <a:lnTo>
                    <a:pt x="218" y="1041"/>
                  </a:lnTo>
                  <a:lnTo>
                    <a:pt x="228" y="1041"/>
                  </a:lnTo>
                  <a:lnTo>
                    <a:pt x="228" y="1051"/>
                  </a:lnTo>
                  <a:lnTo>
                    <a:pt x="84" y="1236"/>
                  </a:lnTo>
                  <a:cubicBezTo>
                    <a:pt x="84" y="1236"/>
                    <a:pt x="423" y="1350"/>
                    <a:pt x="794" y="1350"/>
                  </a:cubicBezTo>
                  <a:cubicBezTo>
                    <a:pt x="907" y="1350"/>
                    <a:pt x="1021" y="1350"/>
                    <a:pt x="1125" y="1318"/>
                  </a:cubicBezTo>
                  <a:lnTo>
                    <a:pt x="1135" y="1308"/>
                  </a:lnTo>
                  <a:lnTo>
                    <a:pt x="1073" y="1155"/>
                  </a:lnTo>
                  <a:lnTo>
                    <a:pt x="1125" y="1123"/>
                  </a:lnTo>
                  <a:cubicBezTo>
                    <a:pt x="1093" y="1103"/>
                    <a:pt x="1073" y="1081"/>
                    <a:pt x="1063" y="1071"/>
                  </a:cubicBezTo>
                  <a:lnTo>
                    <a:pt x="979" y="1071"/>
                  </a:lnTo>
                  <a:cubicBezTo>
                    <a:pt x="732" y="1071"/>
                    <a:pt x="445" y="999"/>
                    <a:pt x="331" y="846"/>
                  </a:cubicBezTo>
                  <a:cubicBezTo>
                    <a:pt x="208" y="661"/>
                    <a:pt x="124" y="290"/>
                    <a:pt x="351" y="1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6" name="Google Shape;1856;p46"/>
            <p:cNvSpPr/>
            <p:nvPr/>
          </p:nvSpPr>
          <p:spPr>
            <a:xfrm flipH="1">
              <a:off x="7692362" y="3382613"/>
              <a:ext cx="78374" cy="44406"/>
            </a:xfrm>
            <a:custGeom>
              <a:avLst/>
              <a:gdLst/>
              <a:ahLst/>
              <a:cxnLst/>
              <a:rect l="l" t="t" r="r" b="b"/>
              <a:pathLst>
                <a:path w="473" h="268" extrusionOk="0">
                  <a:moveTo>
                    <a:pt x="0" y="0"/>
                  </a:moveTo>
                  <a:cubicBezTo>
                    <a:pt x="0" y="0"/>
                    <a:pt x="329" y="62"/>
                    <a:pt x="472" y="267"/>
                  </a:cubicBezTo>
                  <a:cubicBezTo>
                    <a:pt x="472" y="225"/>
                    <a:pt x="472" y="185"/>
                    <a:pt x="462" y="153"/>
                  </a:cubicBezTo>
                  <a:cubicBezTo>
                    <a:pt x="390" y="82"/>
                    <a:pt x="247" y="0"/>
                    <a:pt x="20" y="0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7" name="Google Shape;1857;p46"/>
            <p:cNvSpPr/>
            <p:nvPr/>
          </p:nvSpPr>
          <p:spPr>
            <a:xfrm flipH="1">
              <a:off x="7690871" y="3402993"/>
              <a:ext cx="110684" cy="54679"/>
            </a:xfrm>
            <a:custGeom>
              <a:avLst/>
              <a:gdLst/>
              <a:ahLst/>
              <a:cxnLst/>
              <a:rect l="l" t="t" r="r" b="b"/>
              <a:pathLst>
                <a:path w="668" h="330" extrusionOk="0">
                  <a:moveTo>
                    <a:pt x="124" y="1"/>
                  </a:moveTo>
                  <a:cubicBezTo>
                    <a:pt x="82" y="1"/>
                    <a:pt x="40" y="1"/>
                    <a:pt x="1" y="11"/>
                  </a:cubicBezTo>
                  <a:cubicBezTo>
                    <a:pt x="1" y="11"/>
                    <a:pt x="421" y="11"/>
                    <a:pt x="658" y="329"/>
                  </a:cubicBezTo>
                  <a:cubicBezTo>
                    <a:pt x="668" y="287"/>
                    <a:pt x="668" y="248"/>
                    <a:pt x="668" y="216"/>
                  </a:cubicBezTo>
                  <a:cubicBezTo>
                    <a:pt x="586" y="134"/>
                    <a:pt x="411" y="1"/>
                    <a:pt x="124" y="1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8" name="Google Shape;1858;p46"/>
            <p:cNvSpPr/>
            <p:nvPr/>
          </p:nvSpPr>
          <p:spPr>
            <a:xfrm flipH="1">
              <a:off x="7025441" y="3386589"/>
              <a:ext cx="996324" cy="1019687"/>
            </a:xfrm>
            <a:custGeom>
              <a:avLst/>
              <a:gdLst/>
              <a:ahLst/>
              <a:cxnLst/>
              <a:rect l="l" t="t" r="r" b="b"/>
              <a:pathLst>
                <a:path w="6013" h="6154" extrusionOk="0">
                  <a:moveTo>
                    <a:pt x="2184" y="1"/>
                  </a:moveTo>
                  <a:cubicBezTo>
                    <a:pt x="2130" y="1"/>
                    <a:pt x="2060" y="10"/>
                    <a:pt x="1967" y="38"/>
                  </a:cubicBezTo>
                  <a:cubicBezTo>
                    <a:pt x="1967" y="38"/>
                    <a:pt x="2091" y="582"/>
                    <a:pt x="1812" y="1066"/>
                  </a:cubicBezTo>
                  <a:cubicBezTo>
                    <a:pt x="1812" y="1066"/>
                    <a:pt x="2306" y="1446"/>
                    <a:pt x="2172" y="1901"/>
                  </a:cubicBezTo>
                  <a:cubicBezTo>
                    <a:pt x="2172" y="1901"/>
                    <a:pt x="1349" y="2035"/>
                    <a:pt x="1031" y="3280"/>
                  </a:cubicBezTo>
                  <a:cubicBezTo>
                    <a:pt x="712" y="4515"/>
                    <a:pt x="628" y="5319"/>
                    <a:pt x="0" y="5689"/>
                  </a:cubicBezTo>
                  <a:cubicBezTo>
                    <a:pt x="0" y="5689"/>
                    <a:pt x="999" y="6153"/>
                    <a:pt x="2385" y="6153"/>
                  </a:cubicBezTo>
                  <a:cubicBezTo>
                    <a:pt x="2585" y="6153"/>
                    <a:pt x="2793" y="6144"/>
                    <a:pt x="3008" y="6122"/>
                  </a:cubicBezTo>
                  <a:cubicBezTo>
                    <a:pt x="3220" y="6144"/>
                    <a:pt x="3427" y="6153"/>
                    <a:pt x="3626" y="6153"/>
                  </a:cubicBezTo>
                  <a:cubicBezTo>
                    <a:pt x="5007" y="6153"/>
                    <a:pt x="6012" y="5689"/>
                    <a:pt x="6012" y="5689"/>
                  </a:cubicBezTo>
                  <a:cubicBezTo>
                    <a:pt x="5375" y="5319"/>
                    <a:pt x="5293" y="4515"/>
                    <a:pt x="4975" y="3280"/>
                  </a:cubicBezTo>
                  <a:cubicBezTo>
                    <a:pt x="4653" y="2035"/>
                    <a:pt x="3830" y="1901"/>
                    <a:pt x="3830" y="1901"/>
                  </a:cubicBezTo>
                  <a:cubicBezTo>
                    <a:pt x="3697" y="1446"/>
                    <a:pt x="4191" y="1066"/>
                    <a:pt x="4191" y="1066"/>
                  </a:cubicBezTo>
                  <a:cubicBezTo>
                    <a:pt x="3912" y="582"/>
                    <a:pt x="4036" y="38"/>
                    <a:pt x="4036" y="38"/>
                  </a:cubicBezTo>
                  <a:cubicBezTo>
                    <a:pt x="3947" y="10"/>
                    <a:pt x="3877" y="1"/>
                    <a:pt x="3824" y="1"/>
                  </a:cubicBezTo>
                  <a:cubicBezTo>
                    <a:pt x="3718" y="1"/>
                    <a:pt x="3677" y="38"/>
                    <a:pt x="3677" y="38"/>
                  </a:cubicBezTo>
                  <a:cubicBezTo>
                    <a:pt x="3583" y="480"/>
                    <a:pt x="3368" y="643"/>
                    <a:pt x="3171" y="685"/>
                  </a:cubicBezTo>
                  <a:cubicBezTo>
                    <a:pt x="3171" y="685"/>
                    <a:pt x="3099" y="705"/>
                    <a:pt x="3008" y="705"/>
                  </a:cubicBezTo>
                  <a:cubicBezTo>
                    <a:pt x="2904" y="705"/>
                    <a:pt x="2832" y="685"/>
                    <a:pt x="2832" y="685"/>
                  </a:cubicBezTo>
                  <a:cubicBezTo>
                    <a:pt x="2647" y="643"/>
                    <a:pt x="2419" y="480"/>
                    <a:pt x="2328" y="38"/>
                  </a:cubicBezTo>
                  <a:cubicBezTo>
                    <a:pt x="2328" y="38"/>
                    <a:pt x="2291" y="1"/>
                    <a:pt x="2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9" name="Google Shape;1859;p46"/>
            <p:cNvSpPr/>
            <p:nvPr/>
          </p:nvSpPr>
          <p:spPr>
            <a:xfrm flipH="1">
              <a:off x="7190804" y="3720298"/>
              <a:ext cx="641405" cy="564854"/>
            </a:xfrm>
            <a:custGeom>
              <a:avLst/>
              <a:gdLst/>
              <a:ahLst/>
              <a:cxnLst/>
              <a:rect l="l" t="t" r="r" b="b"/>
              <a:pathLst>
                <a:path w="3871" h="3409" extrusionOk="0">
                  <a:moveTo>
                    <a:pt x="1471" y="1"/>
                  </a:moveTo>
                  <a:cubicBezTo>
                    <a:pt x="1471" y="1"/>
                    <a:pt x="957" y="112"/>
                    <a:pt x="690" y="814"/>
                  </a:cubicBezTo>
                  <a:cubicBezTo>
                    <a:pt x="420" y="1503"/>
                    <a:pt x="576" y="2820"/>
                    <a:pt x="0" y="3233"/>
                  </a:cubicBezTo>
                  <a:cubicBezTo>
                    <a:pt x="0" y="3233"/>
                    <a:pt x="668" y="3408"/>
                    <a:pt x="1935" y="3408"/>
                  </a:cubicBezTo>
                  <a:cubicBezTo>
                    <a:pt x="2810" y="3408"/>
                    <a:pt x="3870" y="3233"/>
                    <a:pt x="3870" y="3233"/>
                  </a:cubicBezTo>
                  <a:cubicBezTo>
                    <a:pt x="3284" y="2820"/>
                    <a:pt x="3448" y="1503"/>
                    <a:pt x="3171" y="814"/>
                  </a:cubicBezTo>
                  <a:cubicBezTo>
                    <a:pt x="2904" y="112"/>
                    <a:pt x="2387" y="1"/>
                    <a:pt x="2387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0" name="Google Shape;1860;p46"/>
            <p:cNvSpPr/>
            <p:nvPr/>
          </p:nvSpPr>
          <p:spPr>
            <a:xfrm flipH="1">
              <a:off x="7426256" y="3716653"/>
              <a:ext cx="42749" cy="7125"/>
            </a:xfrm>
            <a:custGeom>
              <a:avLst/>
              <a:gdLst/>
              <a:ahLst/>
              <a:cxnLst/>
              <a:rect l="l" t="t" r="r" b="b"/>
              <a:pathLst>
                <a:path w="258" h="43" extrusionOk="0">
                  <a:moveTo>
                    <a:pt x="62" y="1"/>
                  </a:moveTo>
                  <a:cubicBezTo>
                    <a:pt x="32" y="1"/>
                    <a:pt x="0" y="10"/>
                    <a:pt x="0" y="23"/>
                  </a:cubicBezTo>
                  <a:lnTo>
                    <a:pt x="195" y="23"/>
                  </a:lnTo>
                  <a:cubicBezTo>
                    <a:pt x="195" y="23"/>
                    <a:pt x="228" y="23"/>
                    <a:pt x="257" y="43"/>
                  </a:cubicBezTo>
                  <a:cubicBezTo>
                    <a:pt x="247" y="23"/>
                    <a:pt x="237" y="23"/>
                    <a:pt x="237" y="23"/>
                  </a:cubicBezTo>
                  <a:cubicBezTo>
                    <a:pt x="237" y="23"/>
                    <a:pt x="134" y="1"/>
                    <a:pt x="62" y="1"/>
                  </a:cubicBezTo>
                  <a:close/>
                </a:path>
              </a:pathLst>
            </a:custGeom>
            <a:solidFill>
              <a:srgbClr val="37B1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1" name="Google Shape;1861;p46"/>
            <p:cNvSpPr/>
            <p:nvPr/>
          </p:nvSpPr>
          <p:spPr>
            <a:xfrm flipH="1">
              <a:off x="7376713" y="3720298"/>
              <a:ext cx="92292" cy="186075"/>
            </a:xfrm>
            <a:custGeom>
              <a:avLst/>
              <a:gdLst/>
              <a:ahLst/>
              <a:cxnLst/>
              <a:rect l="l" t="t" r="r" b="b"/>
              <a:pathLst>
                <a:path w="557" h="1123" extrusionOk="0">
                  <a:moveTo>
                    <a:pt x="0" y="1"/>
                  </a:moveTo>
                  <a:cubicBezTo>
                    <a:pt x="475" y="443"/>
                    <a:pt x="556" y="1123"/>
                    <a:pt x="556" y="1123"/>
                  </a:cubicBezTo>
                  <a:cubicBezTo>
                    <a:pt x="556" y="371"/>
                    <a:pt x="329" y="92"/>
                    <a:pt x="257" y="21"/>
                  </a:cubicBezTo>
                  <a:cubicBezTo>
                    <a:pt x="228" y="1"/>
                    <a:pt x="195" y="1"/>
                    <a:pt x="195" y="1"/>
                  </a:cubicBezTo>
                  <a:close/>
                </a:path>
              </a:pathLst>
            </a:custGeom>
            <a:solidFill>
              <a:srgbClr val="20C5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2" name="Google Shape;1862;p46"/>
            <p:cNvSpPr/>
            <p:nvPr/>
          </p:nvSpPr>
          <p:spPr>
            <a:xfrm flipH="1">
              <a:off x="7542242" y="3716653"/>
              <a:ext cx="39435" cy="3811"/>
            </a:xfrm>
            <a:custGeom>
              <a:avLst/>
              <a:gdLst/>
              <a:ahLst/>
              <a:cxnLst/>
              <a:rect l="l" t="t" r="r" b="b"/>
              <a:pathLst>
                <a:path w="238" h="23" extrusionOk="0">
                  <a:moveTo>
                    <a:pt x="176" y="1"/>
                  </a:moveTo>
                  <a:cubicBezTo>
                    <a:pt x="104" y="1"/>
                    <a:pt x="1" y="23"/>
                    <a:pt x="1" y="23"/>
                  </a:cubicBezTo>
                  <a:lnTo>
                    <a:pt x="238" y="23"/>
                  </a:lnTo>
                  <a:cubicBezTo>
                    <a:pt x="238" y="10"/>
                    <a:pt x="206" y="1"/>
                    <a:pt x="176" y="1"/>
                  </a:cubicBezTo>
                  <a:close/>
                </a:path>
              </a:pathLst>
            </a:custGeom>
            <a:solidFill>
              <a:srgbClr val="37B1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3" name="Google Shape;1863;p46"/>
            <p:cNvSpPr/>
            <p:nvPr/>
          </p:nvSpPr>
          <p:spPr>
            <a:xfrm flipH="1">
              <a:off x="7542243" y="3720298"/>
              <a:ext cx="92292" cy="186075"/>
            </a:xfrm>
            <a:custGeom>
              <a:avLst/>
              <a:gdLst/>
              <a:ahLst/>
              <a:cxnLst/>
              <a:rect l="l" t="t" r="r" b="b"/>
              <a:pathLst>
                <a:path w="557" h="1123" extrusionOk="0">
                  <a:moveTo>
                    <a:pt x="320" y="1"/>
                  </a:moveTo>
                  <a:cubicBezTo>
                    <a:pt x="320" y="1"/>
                    <a:pt x="1" y="226"/>
                    <a:pt x="1" y="1123"/>
                  </a:cubicBezTo>
                  <a:cubicBezTo>
                    <a:pt x="1" y="1123"/>
                    <a:pt x="92" y="443"/>
                    <a:pt x="557" y="1"/>
                  </a:cubicBezTo>
                  <a:close/>
                </a:path>
              </a:pathLst>
            </a:custGeom>
            <a:solidFill>
              <a:srgbClr val="20C5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4" name="Google Shape;1864;p46"/>
            <p:cNvSpPr/>
            <p:nvPr/>
          </p:nvSpPr>
          <p:spPr>
            <a:xfrm flipH="1">
              <a:off x="7373565" y="3693953"/>
              <a:ext cx="149954" cy="53519"/>
            </a:xfrm>
            <a:custGeom>
              <a:avLst/>
              <a:gdLst/>
              <a:ahLst/>
              <a:cxnLst/>
              <a:rect l="l" t="t" r="r" b="b"/>
              <a:pathLst>
                <a:path w="905" h="323" extrusionOk="0">
                  <a:moveTo>
                    <a:pt x="758" y="0"/>
                  </a:moveTo>
                  <a:cubicBezTo>
                    <a:pt x="745" y="0"/>
                    <a:pt x="732" y="2"/>
                    <a:pt x="720" y="4"/>
                  </a:cubicBezTo>
                  <a:cubicBezTo>
                    <a:pt x="485" y="46"/>
                    <a:pt x="225" y="66"/>
                    <a:pt x="1" y="66"/>
                  </a:cubicBezTo>
                  <a:lnTo>
                    <a:pt x="1" y="323"/>
                  </a:lnTo>
                  <a:cubicBezTo>
                    <a:pt x="349" y="313"/>
                    <a:pt x="690" y="271"/>
                    <a:pt x="781" y="222"/>
                  </a:cubicBezTo>
                  <a:cubicBezTo>
                    <a:pt x="905" y="138"/>
                    <a:pt x="895" y="76"/>
                    <a:pt x="856" y="36"/>
                  </a:cubicBezTo>
                  <a:cubicBezTo>
                    <a:pt x="831" y="12"/>
                    <a:pt x="796" y="0"/>
                    <a:pt x="758" y="0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5" name="Google Shape;1865;p46"/>
            <p:cNvSpPr/>
            <p:nvPr/>
          </p:nvSpPr>
          <p:spPr>
            <a:xfrm flipH="1">
              <a:off x="7525010" y="3693953"/>
              <a:ext cx="150451" cy="53519"/>
            </a:xfrm>
            <a:custGeom>
              <a:avLst/>
              <a:gdLst/>
              <a:ahLst/>
              <a:cxnLst/>
              <a:rect l="l" t="t" r="r" b="b"/>
              <a:pathLst>
                <a:path w="908" h="323" extrusionOk="0">
                  <a:moveTo>
                    <a:pt x="148" y="0"/>
                  </a:moveTo>
                  <a:cubicBezTo>
                    <a:pt x="110" y="0"/>
                    <a:pt x="75" y="12"/>
                    <a:pt x="53" y="36"/>
                  </a:cubicBezTo>
                  <a:cubicBezTo>
                    <a:pt x="11" y="76"/>
                    <a:pt x="1" y="138"/>
                    <a:pt x="124" y="222"/>
                  </a:cubicBezTo>
                  <a:cubicBezTo>
                    <a:pt x="206" y="271"/>
                    <a:pt x="557" y="313"/>
                    <a:pt x="908" y="323"/>
                  </a:cubicBezTo>
                  <a:lnTo>
                    <a:pt x="908" y="66"/>
                  </a:lnTo>
                  <a:cubicBezTo>
                    <a:pt x="680" y="66"/>
                    <a:pt x="423" y="46"/>
                    <a:pt x="186" y="4"/>
                  </a:cubicBezTo>
                  <a:cubicBezTo>
                    <a:pt x="173" y="2"/>
                    <a:pt x="161" y="0"/>
                    <a:pt x="148" y="0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6" name="Google Shape;1866;p46"/>
            <p:cNvSpPr/>
            <p:nvPr/>
          </p:nvSpPr>
          <p:spPr>
            <a:xfrm flipH="1">
              <a:off x="7426256" y="3532897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7" y="0"/>
                  </a:moveTo>
                  <a:cubicBezTo>
                    <a:pt x="13" y="0"/>
                    <a:pt x="11" y="3"/>
                    <a:pt x="11" y="7"/>
                  </a:cubicBezTo>
                  <a:cubicBezTo>
                    <a:pt x="1" y="7"/>
                    <a:pt x="1" y="20"/>
                    <a:pt x="11" y="30"/>
                  </a:cubicBezTo>
                  <a:cubicBezTo>
                    <a:pt x="11" y="30"/>
                    <a:pt x="290" y="316"/>
                    <a:pt x="1009" y="316"/>
                  </a:cubicBezTo>
                  <a:cubicBezTo>
                    <a:pt x="1083" y="316"/>
                    <a:pt x="1155" y="316"/>
                    <a:pt x="1226" y="306"/>
                  </a:cubicBezTo>
                  <a:cubicBezTo>
                    <a:pt x="1236" y="306"/>
                    <a:pt x="1246" y="306"/>
                    <a:pt x="1246" y="297"/>
                  </a:cubicBezTo>
                  <a:cubicBezTo>
                    <a:pt x="1246" y="287"/>
                    <a:pt x="1236" y="277"/>
                    <a:pt x="1226" y="277"/>
                  </a:cubicBezTo>
                  <a:cubicBezTo>
                    <a:pt x="1155" y="287"/>
                    <a:pt x="1083" y="287"/>
                    <a:pt x="1009" y="287"/>
                  </a:cubicBezTo>
                  <a:cubicBezTo>
                    <a:pt x="661" y="287"/>
                    <a:pt x="413" y="215"/>
                    <a:pt x="258" y="143"/>
                  </a:cubicBezTo>
                  <a:cubicBezTo>
                    <a:pt x="176" y="111"/>
                    <a:pt x="124" y="69"/>
                    <a:pt x="82" y="49"/>
                  </a:cubicBezTo>
                  <a:cubicBezTo>
                    <a:pt x="63" y="40"/>
                    <a:pt x="53" y="20"/>
                    <a:pt x="43" y="20"/>
                  </a:cubicBezTo>
                  <a:cubicBezTo>
                    <a:pt x="43" y="7"/>
                    <a:pt x="33" y="7"/>
                    <a:pt x="33" y="7"/>
                  </a:cubicBezTo>
                  <a:cubicBezTo>
                    <a:pt x="27" y="3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7" name="Google Shape;1867;p46"/>
            <p:cNvSpPr/>
            <p:nvPr/>
          </p:nvSpPr>
          <p:spPr>
            <a:xfrm flipH="1">
              <a:off x="7426256" y="3532897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230" y="0"/>
                  </a:moveTo>
                  <a:cubicBezTo>
                    <a:pt x="1226" y="0"/>
                    <a:pt x="1221" y="3"/>
                    <a:pt x="1217" y="7"/>
                  </a:cubicBezTo>
                  <a:cubicBezTo>
                    <a:pt x="1194" y="20"/>
                    <a:pt x="927" y="287"/>
                    <a:pt x="238" y="287"/>
                  </a:cubicBezTo>
                  <a:cubicBezTo>
                    <a:pt x="166" y="287"/>
                    <a:pt x="95" y="287"/>
                    <a:pt x="21" y="277"/>
                  </a:cubicBezTo>
                  <a:cubicBezTo>
                    <a:pt x="11" y="277"/>
                    <a:pt x="1" y="287"/>
                    <a:pt x="1" y="297"/>
                  </a:cubicBezTo>
                  <a:cubicBezTo>
                    <a:pt x="1" y="306"/>
                    <a:pt x="11" y="306"/>
                    <a:pt x="21" y="306"/>
                  </a:cubicBezTo>
                  <a:cubicBezTo>
                    <a:pt x="95" y="316"/>
                    <a:pt x="166" y="316"/>
                    <a:pt x="238" y="316"/>
                  </a:cubicBezTo>
                  <a:cubicBezTo>
                    <a:pt x="960" y="316"/>
                    <a:pt x="1236" y="30"/>
                    <a:pt x="1236" y="30"/>
                  </a:cubicBezTo>
                  <a:cubicBezTo>
                    <a:pt x="1246" y="20"/>
                    <a:pt x="1246" y="7"/>
                    <a:pt x="1236" y="7"/>
                  </a:cubicBezTo>
                  <a:cubicBezTo>
                    <a:pt x="1236" y="3"/>
                    <a:pt x="1234" y="0"/>
                    <a:pt x="1230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8" name="Google Shape;1868;p46"/>
            <p:cNvSpPr/>
            <p:nvPr/>
          </p:nvSpPr>
          <p:spPr>
            <a:xfrm flipH="1">
              <a:off x="7426256" y="3579126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7" y="0"/>
                  </a:moveTo>
                  <a:cubicBezTo>
                    <a:pt x="13" y="0"/>
                    <a:pt x="11" y="3"/>
                    <a:pt x="11" y="8"/>
                  </a:cubicBezTo>
                  <a:cubicBezTo>
                    <a:pt x="1" y="8"/>
                    <a:pt x="1" y="18"/>
                    <a:pt x="11" y="27"/>
                  </a:cubicBezTo>
                  <a:cubicBezTo>
                    <a:pt x="11" y="27"/>
                    <a:pt x="290" y="317"/>
                    <a:pt x="1009" y="317"/>
                  </a:cubicBezTo>
                  <a:lnTo>
                    <a:pt x="1226" y="317"/>
                  </a:lnTo>
                  <a:cubicBezTo>
                    <a:pt x="1236" y="317"/>
                    <a:pt x="1246" y="307"/>
                    <a:pt x="1246" y="297"/>
                  </a:cubicBezTo>
                  <a:cubicBezTo>
                    <a:pt x="1246" y="284"/>
                    <a:pt x="1236" y="275"/>
                    <a:pt x="1226" y="275"/>
                  </a:cubicBezTo>
                  <a:cubicBezTo>
                    <a:pt x="1155" y="284"/>
                    <a:pt x="1083" y="284"/>
                    <a:pt x="1009" y="284"/>
                  </a:cubicBezTo>
                  <a:cubicBezTo>
                    <a:pt x="661" y="284"/>
                    <a:pt x="413" y="213"/>
                    <a:pt x="258" y="141"/>
                  </a:cubicBezTo>
                  <a:cubicBezTo>
                    <a:pt x="176" y="111"/>
                    <a:pt x="124" y="79"/>
                    <a:pt x="82" y="50"/>
                  </a:cubicBezTo>
                  <a:cubicBezTo>
                    <a:pt x="63" y="37"/>
                    <a:pt x="53" y="27"/>
                    <a:pt x="43" y="18"/>
                  </a:cubicBezTo>
                  <a:lnTo>
                    <a:pt x="33" y="8"/>
                  </a:lnTo>
                  <a:cubicBezTo>
                    <a:pt x="27" y="3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9" name="Google Shape;1869;p46"/>
            <p:cNvSpPr/>
            <p:nvPr/>
          </p:nvSpPr>
          <p:spPr>
            <a:xfrm flipH="1">
              <a:off x="7426256" y="3579126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230" y="0"/>
                  </a:moveTo>
                  <a:cubicBezTo>
                    <a:pt x="1226" y="0"/>
                    <a:pt x="1221" y="3"/>
                    <a:pt x="1217" y="8"/>
                  </a:cubicBezTo>
                  <a:cubicBezTo>
                    <a:pt x="1194" y="18"/>
                    <a:pt x="927" y="284"/>
                    <a:pt x="238" y="284"/>
                  </a:cubicBezTo>
                  <a:cubicBezTo>
                    <a:pt x="166" y="284"/>
                    <a:pt x="95" y="284"/>
                    <a:pt x="21" y="275"/>
                  </a:cubicBezTo>
                  <a:cubicBezTo>
                    <a:pt x="11" y="275"/>
                    <a:pt x="1" y="284"/>
                    <a:pt x="1" y="297"/>
                  </a:cubicBezTo>
                  <a:cubicBezTo>
                    <a:pt x="1" y="307"/>
                    <a:pt x="11" y="317"/>
                    <a:pt x="21" y="317"/>
                  </a:cubicBezTo>
                  <a:lnTo>
                    <a:pt x="238" y="317"/>
                  </a:lnTo>
                  <a:cubicBezTo>
                    <a:pt x="960" y="317"/>
                    <a:pt x="1236" y="27"/>
                    <a:pt x="1236" y="27"/>
                  </a:cubicBezTo>
                  <a:cubicBezTo>
                    <a:pt x="1246" y="18"/>
                    <a:pt x="1246" y="8"/>
                    <a:pt x="1236" y="8"/>
                  </a:cubicBezTo>
                  <a:cubicBezTo>
                    <a:pt x="1236" y="3"/>
                    <a:pt x="1234" y="0"/>
                    <a:pt x="1230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0" name="Google Shape;1870;p46"/>
            <p:cNvSpPr/>
            <p:nvPr/>
          </p:nvSpPr>
          <p:spPr>
            <a:xfrm flipH="1">
              <a:off x="7426256" y="3628669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7" y="0"/>
                  </a:moveTo>
                  <a:cubicBezTo>
                    <a:pt x="13" y="0"/>
                    <a:pt x="11" y="3"/>
                    <a:pt x="11" y="8"/>
                  </a:cubicBezTo>
                  <a:cubicBezTo>
                    <a:pt x="1" y="8"/>
                    <a:pt x="1" y="18"/>
                    <a:pt x="11" y="27"/>
                  </a:cubicBezTo>
                  <a:cubicBezTo>
                    <a:pt x="11" y="27"/>
                    <a:pt x="290" y="317"/>
                    <a:pt x="1009" y="317"/>
                  </a:cubicBezTo>
                  <a:cubicBezTo>
                    <a:pt x="1083" y="317"/>
                    <a:pt x="1155" y="317"/>
                    <a:pt x="1226" y="307"/>
                  </a:cubicBezTo>
                  <a:cubicBezTo>
                    <a:pt x="1236" y="307"/>
                    <a:pt x="1246" y="307"/>
                    <a:pt x="1246" y="294"/>
                  </a:cubicBezTo>
                  <a:cubicBezTo>
                    <a:pt x="1246" y="284"/>
                    <a:pt x="1236" y="275"/>
                    <a:pt x="1226" y="275"/>
                  </a:cubicBezTo>
                  <a:cubicBezTo>
                    <a:pt x="1155" y="284"/>
                    <a:pt x="1083" y="284"/>
                    <a:pt x="1009" y="284"/>
                  </a:cubicBezTo>
                  <a:cubicBezTo>
                    <a:pt x="661" y="284"/>
                    <a:pt x="413" y="213"/>
                    <a:pt x="258" y="141"/>
                  </a:cubicBezTo>
                  <a:cubicBezTo>
                    <a:pt x="176" y="109"/>
                    <a:pt x="124" y="69"/>
                    <a:pt x="82" y="47"/>
                  </a:cubicBezTo>
                  <a:cubicBezTo>
                    <a:pt x="63" y="37"/>
                    <a:pt x="53" y="18"/>
                    <a:pt x="43" y="18"/>
                  </a:cubicBezTo>
                  <a:cubicBezTo>
                    <a:pt x="43" y="8"/>
                    <a:pt x="33" y="8"/>
                    <a:pt x="33" y="8"/>
                  </a:cubicBezTo>
                  <a:cubicBezTo>
                    <a:pt x="27" y="3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1" name="Google Shape;1871;p46"/>
            <p:cNvSpPr/>
            <p:nvPr/>
          </p:nvSpPr>
          <p:spPr>
            <a:xfrm flipH="1">
              <a:off x="7426256" y="3628669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230" y="0"/>
                  </a:moveTo>
                  <a:cubicBezTo>
                    <a:pt x="1226" y="0"/>
                    <a:pt x="1221" y="3"/>
                    <a:pt x="1217" y="8"/>
                  </a:cubicBezTo>
                  <a:cubicBezTo>
                    <a:pt x="1194" y="18"/>
                    <a:pt x="927" y="284"/>
                    <a:pt x="238" y="284"/>
                  </a:cubicBezTo>
                  <a:cubicBezTo>
                    <a:pt x="166" y="284"/>
                    <a:pt x="95" y="284"/>
                    <a:pt x="21" y="275"/>
                  </a:cubicBezTo>
                  <a:cubicBezTo>
                    <a:pt x="11" y="275"/>
                    <a:pt x="1" y="284"/>
                    <a:pt x="1" y="294"/>
                  </a:cubicBezTo>
                  <a:cubicBezTo>
                    <a:pt x="1" y="307"/>
                    <a:pt x="11" y="307"/>
                    <a:pt x="21" y="307"/>
                  </a:cubicBezTo>
                  <a:cubicBezTo>
                    <a:pt x="95" y="317"/>
                    <a:pt x="166" y="317"/>
                    <a:pt x="238" y="317"/>
                  </a:cubicBezTo>
                  <a:cubicBezTo>
                    <a:pt x="960" y="317"/>
                    <a:pt x="1236" y="27"/>
                    <a:pt x="1236" y="27"/>
                  </a:cubicBezTo>
                  <a:cubicBezTo>
                    <a:pt x="1246" y="18"/>
                    <a:pt x="1246" y="8"/>
                    <a:pt x="1236" y="8"/>
                  </a:cubicBezTo>
                  <a:cubicBezTo>
                    <a:pt x="1236" y="3"/>
                    <a:pt x="1234" y="0"/>
                    <a:pt x="1230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CE804D8-882F-7014-61FB-6E36A74A654B}"/>
              </a:ext>
            </a:extLst>
          </p:cNvPr>
          <p:cNvSpPr txBox="1"/>
          <p:nvPr/>
        </p:nvSpPr>
        <p:spPr>
          <a:xfrm>
            <a:off x="370732" y="131840"/>
            <a:ext cx="3168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210B0"/>
                </a:solidFill>
                <a:cs typeface="Arial" panose="020B0604020202020204" pitchFamily="34" charset="0"/>
              </a:rPr>
              <a:t>I. </a:t>
            </a:r>
            <a:r>
              <a:rPr lang="en-US" sz="3200" b="1" dirty="0" err="1">
                <a:solidFill>
                  <a:srgbClr val="3210B0"/>
                </a:solidFill>
                <a:cs typeface="Arial" panose="020B0604020202020204" pitchFamily="34" charset="0"/>
              </a:rPr>
              <a:t>Nhận</a:t>
            </a:r>
            <a:r>
              <a:rPr lang="en-US" sz="3200" b="1" dirty="0">
                <a:solidFill>
                  <a:srgbClr val="3210B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3210B0"/>
                </a:solidFill>
                <a:cs typeface="Arial" panose="020B0604020202020204" pitchFamily="34" charset="0"/>
              </a:rPr>
              <a:t>xét</a:t>
            </a:r>
            <a:endParaRPr lang="en-US" sz="3200" b="1" dirty="0">
              <a:solidFill>
                <a:srgbClr val="3210B0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D7754D0-EB40-8260-D53E-F0FB0CC79DB8}"/>
              </a:ext>
            </a:extLst>
          </p:cNvPr>
          <p:cNvSpPr txBox="1"/>
          <p:nvPr/>
        </p:nvSpPr>
        <p:spPr>
          <a:xfrm>
            <a:off x="377554" y="769523"/>
            <a:ext cx="489099" cy="523220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kern="0" dirty="0">
                <a:solidFill>
                  <a:srgbClr val="3210B0"/>
                </a:solidFill>
                <a:latin typeface="Calibri" panose="020F0502020204030204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27650FF-5720-F4F4-FFAE-C0E62CB9985F}"/>
              </a:ext>
            </a:extLst>
          </p:cNvPr>
          <p:cNvSpPr txBox="1"/>
          <p:nvPr/>
        </p:nvSpPr>
        <p:spPr>
          <a:xfrm>
            <a:off x="985198" y="716615"/>
            <a:ext cx="4742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cs typeface="Arial" panose="020B0604020202020204" pitchFamily="34" charset="0"/>
              </a:rPr>
              <a:t>Đọc</a:t>
            </a:r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cs typeface="Arial" panose="020B0604020202020204" pitchFamily="34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617C7FB-852A-4958-146E-D2AE587F0218}"/>
              </a:ext>
            </a:extLst>
          </p:cNvPr>
          <p:cNvSpPr txBox="1"/>
          <p:nvPr/>
        </p:nvSpPr>
        <p:spPr>
          <a:xfrm>
            <a:off x="657650" y="1262388"/>
            <a:ext cx="9505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Anh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nhìn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trăng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nghĩ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tới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mai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....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F6CCB72-A1E4-0B21-D668-BFF7578FAA14}"/>
              </a:ext>
            </a:extLst>
          </p:cNvPr>
          <p:cNvSpPr txBox="1"/>
          <p:nvPr/>
        </p:nvSpPr>
        <p:spPr>
          <a:xfrm>
            <a:off x="113327" y="1871941"/>
            <a:ext cx="106290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   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Mươi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mười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lăm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năm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nữa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thôi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sẽ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thấy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cũng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dưới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ánh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trăng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này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dòng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thác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nước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đổ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xuống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chạy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máy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phát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điện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; ở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giữa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biển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rộng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cờ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đỏ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sao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vàng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phấp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phới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bay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trên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tàu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lớn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.		</a:t>
            </a:r>
            <a:endParaRPr lang="en-US" sz="2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29F1341-46C8-5245-2D25-F312A78C472D}"/>
              </a:ext>
            </a:extLst>
          </p:cNvPr>
          <p:cNvSpPr txBox="1"/>
          <p:nvPr/>
        </p:nvSpPr>
        <p:spPr>
          <a:xfrm>
            <a:off x="7747505" y="3842206"/>
            <a:ext cx="249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prstClr val="black"/>
                </a:solidFill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cs typeface="Arial" panose="020B0604020202020204" pitchFamily="34" charset="0"/>
              </a:rPr>
              <a:t>Thép</a:t>
            </a:r>
            <a:r>
              <a:rPr lang="en-US" sz="2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cs typeface="Arial" panose="020B0604020202020204" pitchFamily="34" charset="0"/>
              </a:rPr>
              <a:t>Mới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4952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2" name="Google Shape;2022;p51"/>
          <p:cNvGrpSpPr/>
          <p:nvPr/>
        </p:nvGrpSpPr>
        <p:grpSpPr>
          <a:xfrm>
            <a:off x="6237220" y="5087640"/>
            <a:ext cx="1250938" cy="1770360"/>
            <a:chOff x="6416400" y="2006675"/>
            <a:chExt cx="1306651" cy="2243175"/>
          </a:xfrm>
        </p:grpSpPr>
        <p:sp>
          <p:nvSpPr>
            <p:cNvPr id="2023" name="Google Shape;2023;p51"/>
            <p:cNvSpPr/>
            <p:nvPr/>
          </p:nvSpPr>
          <p:spPr>
            <a:xfrm>
              <a:off x="6725578" y="2734336"/>
              <a:ext cx="220324" cy="116372"/>
            </a:xfrm>
            <a:custGeom>
              <a:avLst/>
              <a:gdLst/>
              <a:ahLst/>
              <a:cxnLst/>
              <a:rect l="l" t="t" r="r" b="b"/>
              <a:pathLst>
                <a:path w="1153" h="609" extrusionOk="0">
                  <a:moveTo>
                    <a:pt x="1" y="1"/>
                  </a:moveTo>
                  <a:cubicBezTo>
                    <a:pt x="50" y="238"/>
                    <a:pt x="226" y="455"/>
                    <a:pt x="453" y="547"/>
                  </a:cubicBezTo>
                  <a:cubicBezTo>
                    <a:pt x="545" y="589"/>
                    <a:pt x="648" y="609"/>
                    <a:pt x="752" y="609"/>
                  </a:cubicBezTo>
                  <a:cubicBezTo>
                    <a:pt x="895" y="609"/>
                    <a:pt x="1039" y="567"/>
                    <a:pt x="1152" y="495"/>
                  </a:cubicBezTo>
                  <a:lnTo>
                    <a:pt x="1143" y="475"/>
                  </a:lnTo>
                  <a:cubicBezTo>
                    <a:pt x="1029" y="547"/>
                    <a:pt x="886" y="589"/>
                    <a:pt x="752" y="589"/>
                  </a:cubicBezTo>
                  <a:cubicBezTo>
                    <a:pt x="648" y="589"/>
                    <a:pt x="545" y="567"/>
                    <a:pt x="453" y="527"/>
                  </a:cubicBezTo>
                  <a:cubicBezTo>
                    <a:pt x="236" y="433"/>
                    <a:pt x="73" y="228"/>
                    <a:pt x="21" y="1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4" name="Google Shape;2024;p51"/>
            <p:cNvSpPr/>
            <p:nvPr/>
          </p:nvSpPr>
          <p:spPr>
            <a:xfrm>
              <a:off x="6574046" y="2226808"/>
              <a:ext cx="184782" cy="441221"/>
            </a:xfrm>
            <a:custGeom>
              <a:avLst/>
              <a:gdLst/>
              <a:ahLst/>
              <a:cxnLst/>
              <a:rect l="l" t="t" r="r" b="b"/>
              <a:pathLst>
                <a:path w="967" h="2309" extrusionOk="0">
                  <a:moveTo>
                    <a:pt x="967" y="0"/>
                  </a:moveTo>
                  <a:cubicBezTo>
                    <a:pt x="680" y="0"/>
                    <a:pt x="411" y="208"/>
                    <a:pt x="258" y="443"/>
                  </a:cubicBezTo>
                  <a:cubicBezTo>
                    <a:pt x="82" y="690"/>
                    <a:pt x="1" y="979"/>
                    <a:pt x="1" y="1278"/>
                  </a:cubicBezTo>
                  <a:cubicBezTo>
                    <a:pt x="1" y="1421"/>
                    <a:pt x="20" y="1555"/>
                    <a:pt x="62" y="1691"/>
                  </a:cubicBezTo>
                  <a:cubicBezTo>
                    <a:pt x="114" y="1876"/>
                    <a:pt x="216" y="2061"/>
                    <a:pt x="371" y="2185"/>
                  </a:cubicBezTo>
                  <a:cubicBezTo>
                    <a:pt x="473" y="2266"/>
                    <a:pt x="609" y="2308"/>
                    <a:pt x="742" y="2308"/>
                  </a:cubicBezTo>
                  <a:cubicBezTo>
                    <a:pt x="814" y="2308"/>
                    <a:pt x="875" y="2296"/>
                    <a:pt x="947" y="2266"/>
                  </a:cubicBezTo>
                  <a:lnTo>
                    <a:pt x="937" y="2247"/>
                  </a:lnTo>
                  <a:cubicBezTo>
                    <a:pt x="875" y="2276"/>
                    <a:pt x="804" y="2286"/>
                    <a:pt x="742" y="2286"/>
                  </a:cubicBezTo>
                  <a:cubicBezTo>
                    <a:pt x="618" y="2286"/>
                    <a:pt x="485" y="2247"/>
                    <a:pt x="391" y="2172"/>
                  </a:cubicBezTo>
                  <a:cubicBezTo>
                    <a:pt x="226" y="2049"/>
                    <a:pt x="134" y="1876"/>
                    <a:pt x="82" y="1678"/>
                  </a:cubicBezTo>
                  <a:cubicBezTo>
                    <a:pt x="40" y="1555"/>
                    <a:pt x="20" y="1411"/>
                    <a:pt x="20" y="1278"/>
                  </a:cubicBezTo>
                  <a:cubicBezTo>
                    <a:pt x="20" y="989"/>
                    <a:pt x="102" y="702"/>
                    <a:pt x="268" y="455"/>
                  </a:cubicBezTo>
                  <a:cubicBezTo>
                    <a:pt x="433" y="218"/>
                    <a:pt x="690" y="23"/>
                    <a:pt x="967" y="23"/>
                  </a:cubicBezTo>
                  <a:lnTo>
                    <a:pt x="967" y="0"/>
                  </a:ln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5" name="Google Shape;2025;p51"/>
            <p:cNvSpPr/>
            <p:nvPr/>
          </p:nvSpPr>
          <p:spPr>
            <a:xfrm>
              <a:off x="7368776" y="2150373"/>
              <a:ext cx="106436" cy="269624"/>
            </a:xfrm>
            <a:custGeom>
              <a:avLst/>
              <a:gdLst/>
              <a:ahLst/>
              <a:cxnLst/>
              <a:rect l="l" t="t" r="r" b="b"/>
              <a:pathLst>
                <a:path w="557" h="1411" extrusionOk="0">
                  <a:moveTo>
                    <a:pt x="10" y="0"/>
                  </a:moveTo>
                  <a:lnTo>
                    <a:pt x="0" y="20"/>
                  </a:lnTo>
                  <a:cubicBezTo>
                    <a:pt x="329" y="225"/>
                    <a:pt x="537" y="618"/>
                    <a:pt x="537" y="1008"/>
                  </a:cubicBezTo>
                  <a:cubicBezTo>
                    <a:pt x="537" y="1060"/>
                    <a:pt x="537" y="1102"/>
                    <a:pt x="527" y="1142"/>
                  </a:cubicBezTo>
                  <a:cubicBezTo>
                    <a:pt x="527" y="1203"/>
                    <a:pt x="505" y="1265"/>
                    <a:pt x="475" y="1317"/>
                  </a:cubicBezTo>
                  <a:cubicBezTo>
                    <a:pt x="443" y="1359"/>
                    <a:pt x="403" y="1389"/>
                    <a:pt x="351" y="1389"/>
                  </a:cubicBezTo>
                  <a:cubicBezTo>
                    <a:pt x="341" y="1389"/>
                    <a:pt x="341" y="1389"/>
                    <a:pt x="329" y="1379"/>
                  </a:cubicBezTo>
                  <a:lnTo>
                    <a:pt x="329" y="1399"/>
                  </a:lnTo>
                  <a:cubicBezTo>
                    <a:pt x="329" y="1411"/>
                    <a:pt x="341" y="1411"/>
                    <a:pt x="351" y="1411"/>
                  </a:cubicBezTo>
                  <a:cubicBezTo>
                    <a:pt x="413" y="1411"/>
                    <a:pt x="465" y="1369"/>
                    <a:pt x="495" y="1327"/>
                  </a:cubicBezTo>
                  <a:cubicBezTo>
                    <a:pt x="527" y="1275"/>
                    <a:pt x="547" y="1203"/>
                    <a:pt x="547" y="1152"/>
                  </a:cubicBezTo>
                  <a:cubicBezTo>
                    <a:pt x="556" y="1102"/>
                    <a:pt x="556" y="1060"/>
                    <a:pt x="556" y="1008"/>
                  </a:cubicBezTo>
                  <a:cubicBezTo>
                    <a:pt x="556" y="608"/>
                    <a:pt x="351" y="215"/>
                    <a:pt x="10" y="0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6" name="Google Shape;2026;p51"/>
            <p:cNvSpPr/>
            <p:nvPr/>
          </p:nvSpPr>
          <p:spPr>
            <a:xfrm>
              <a:off x="7242658" y="2561593"/>
              <a:ext cx="173507" cy="243828"/>
            </a:xfrm>
            <a:custGeom>
              <a:avLst/>
              <a:gdLst/>
              <a:ahLst/>
              <a:cxnLst/>
              <a:rect l="l" t="t" r="r" b="b"/>
              <a:pathLst>
                <a:path w="908" h="1276" extrusionOk="0">
                  <a:moveTo>
                    <a:pt x="888" y="0"/>
                  </a:moveTo>
                  <a:cubicBezTo>
                    <a:pt x="888" y="40"/>
                    <a:pt x="898" y="92"/>
                    <a:pt x="898" y="134"/>
                  </a:cubicBezTo>
                  <a:cubicBezTo>
                    <a:pt x="898" y="524"/>
                    <a:pt x="712" y="927"/>
                    <a:pt x="423" y="1152"/>
                  </a:cubicBezTo>
                  <a:cubicBezTo>
                    <a:pt x="361" y="1204"/>
                    <a:pt x="300" y="1246"/>
                    <a:pt x="218" y="1256"/>
                  </a:cubicBezTo>
                  <a:lnTo>
                    <a:pt x="186" y="1256"/>
                  </a:lnTo>
                  <a:cubicBezTo>
                    <a:pt x="124" y="1256"/>
                    <a:pt x="62" y="1223"/>
                    <a:pt x="23" y="1174"/>
                  </a:cubicBezTo>
                  <a:lnTo>
                    <a:pt x="1" y="1184"/>
                  </a:lnTo>
                  <a:cubicBezTo>
                    <a:pt x="43" y="1246"/>
                    <a:pt x="114" y="1275"/>
                    <a:pt x="186" y="1275"/>
                  </a:cubicBezTo>
                  <a:lnTo>
                    <a:pt x="228" y="1275"/>
                  </a:lnTo>
                  <a:cubicBezTo>
                    <a:pt x="300" y="1265"/>
                    <a:pt x="371" y="1214"/>
                    <a:pt x="445" y="1162"/>
                  </a:cubicBezTo>
                  <a:cubicBezTo>
                    <a:pt x="732" y="937"/>
                    <a:pt x="908" y="534"/>
                    <a:pt x="908" y="134"/>
                  </a:cubicBezTo>
                  <a:lnTo>
                    <a:pt x="908" y="0"/>
                  </a:ln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7" name="Google Shape;2027;p51"/>
            <p:cNvSpPr/>
            <p:nvPr/>
          </p:nvSpPr>
          <p:spPr>
            <a:xfrm>
              <a:off x="6569843" y="2017758"/>
              <a:ext cx="903462" cy="831040"/>
            </a:xfrm>
            <a:custGeom>
              <a:avLst/>
              <a:gdLst/>
              <a:ahLst/>
              <a:cxnLst/>
              <a:rect l="l" t="t" r="r" b="b"/>
              <a:pathLst>
                <a:path w="4728" h="4349" extrusionOk="0">
                  <a:moveTo>
                    <a:pt x="2697" y="1"/>
                  </a:moveTo>
                  <a:cubicBezTo>
                    <a:pt x="2361" y="1"/>
                    <a:pt x="1844" y="184"/>
                    <a:pt x="1154" y="961"/>
                  </a:cubicBezTo>
                  <a:cubicBezTo>
                    <a:pt x="1154" y="961"/>
                    <a:pt x="517" y="1136"/>
                    <a:pt x="290" y="1712"/>
                  </a:cubicBezTo>
                  <a:cubicBezTo>
                    <a:pt x="75" y="2229"/>
                    <a:pt x="0" y="2896"/>
                    <a:pt x="433" y="3113"/>
                  </a:cubicBezTo>
                  <a:cubicBezTo>
                    <a:pt x="433" y="3113"/>
                    <a:pt x="702" y="3854"/>
                    <a:pt x="888" y="3896"/>
                  </a:cubicBezTo>
                  <a:cubicBezTo>
                    <a:pt x="1059" y="3933"/>
                    <a:pt x="1169" y="4348"/>
                    <a:pt x="1782" y="4348"/>
                  </a:cubicBezTo>
                  <a:cubicBezTo>
                    <a:pt x="1834" y="4348"/>
                    <a:pt x="1889" y="4345"/>
                    <a:pt x="1948" y="4339"/>
                  </a:cubicBezTo>
                  <a:cubicBezTo>
                    <a:pt x="2195" y="4317"/>
                    <a:pt x="2410" y="4317"/>
                    <a:pt x="2607" y="4317"/>
                  </a:cubicBezTo>
                  <a:cubicBezTo>
                    <a:pt x="3018" y="4317"/>
                    <a:pt x="3326" y="4317"/>
                    <a:pt x="3564" y="4092"/>
                  </a:cubicBezTo>
                  <a:cubicBezTo>
                    <a:pt x="3564" y="4092"/>
                    <a:pt x="3569" y="4092"/>
                    <a:pt x="3578" y="4092"/>
                  </a:cubicBezTo>
                  <a:cubicBezTo>
                    <a:pt x="3647" y="4092"/>
                    <a:pt x="3944" y="4062"/>
                    <a:pt x="4223" y="3565"/>
                  </a:cubicBezTo>
                  <a:cubicBezTo>
                    <a:pt x="4438" y="3175"/>
                    <a:pt x="4480" y="2772"/>
                    <a:pt x="4500" y="2525"/>
                  </a:cubicBezTo>
                  <a:cubicBezTo>
                    <a:pt x="4522" y="2278"/>
                    <a:pt x="4522" y="2031"/>
                    <a:pt x="4522" y="2031"/>
                  </a:cubicBezTo>
                  <a:cubicBezTo>
                    <a:pt x="4522" y="2031"/>
                    <a:pt x="4728" y="1878"/>
                    <a:pt x="4676" y="1569"/>
                  </a:cubicBezTo>
                  <a:cubicBezTo>
                    <a:pt x="4634" y="1250"/>
                    <a:pt x="4448" y="899"/>
                    <a:pt x="4223" y="734"/>
                  </a:cubicBezTo>
                  <a:cubicBezTo>
                    <a:pt x="4223" y="734"/>
                    <a:pt x="4305" y="570"/>
                    <a:pt x="3915" y="301"/>
                  </a:cubicBezTo>
                  <a:cubicBezTo>
                    <a:pt x="3707" y="155"/>
                    <a:pt x="3506" y="120"/>
                    <a:pt x="3362" y="120"/>
                  </a:cubicBezTo>
                  <a:cubicBezTo>
                    <a:pt x="3234" y="120"/>
                    <a:pt x="3151" y="148"/>
                    <a:pt x="3151" y="148"/>
                  </a:cubicBezTo>
                  <a:cubicBezTo>
                    <a:pt x="3151" y="148"/>
                    <a:pt x="2997" y="1"/>
                    <a:pt x="2697" y="1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8" name="Google Shape;2028;p51"/>
            <p:cNvSpPr/>
            <p:nvPr/>
          </p:nvSpPr>
          <p:spPr>
            <a:xfrm>
              <a:off x="6949914" y="2677201"/>
              <a:ext cx="251853" cy="279752"/>
            </a:xfrm>
            <a:custGeom>
              <a:avLst/>
              <a:gdLst/>
              <a:ahLst/>
              <a:cxnLst/>
              <a:rect l="l" t="t" r="r" b="b"/>
              <a:pathLst>
                <a:path w="1318" h="1464" extrusionOk="0">
                  <a:moveTo>
                    <a:pt x="638" y="1"/>
                  </a:moveTo>
                  <a:cubicBezTo>
                    <a:pt x="287" y="1"/>
                    <a:pt x="1" y="198"/>
                    <a:pt x="1" y="433"/>
                  </a:cubicBezTo>
                  <a:lnTo>
                    <a:pt x="1" y="1155"/>
                  </a:lnTo>
                  <a:cubicBezTo>
                    <a:pt x="1" y="1392"/>
                    <a:pt x="287" y="1464"/>
                    <a:pt x="638" y="1464"/>
                  </a:cubicBezTo>
                  <a:lnTo>
                    <a:pt x="680" y="1464"/>
                  </a:lnTo>
                  <a:cubicBezTo>
                    <a:pt x="1029" y="1464"/>
                    <a:pt x="1318" y="1392"/>
                    <a:pt x="1318" y="1155"/>
                  </a:cubicBezTo>
                  <a:lnTo>
                    <a:pt x="1318" y="433"/>
                  </a:lnTo>
                  <a:cubicBezTo>
                    <a:pt x="1318" y="198"/>
                    <a:pt x="1029" y="1"/>
                    <a:pt x="680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9" name="Google Shape;2029;p51"/>
            <p:cNvSpPr/>
            <p:nvPr/>
          </p:nvSpPr>
          <p:spPr>
            <a:xfrm>
              <a:off x="6997112" y="2817077"/>
              <a:ext cx="169304" cy="53505"/>
            </a:xfrm>
            <a:custGeom>
              <a:avLst/>
              <a:gdLst/>
              <a:ahLst/>
              <a:cxnLst/>
              <a:rect l="l" t="t" r="r" b="b"/>
              <a:pathLst>
                <a:path w="886" h="280" extrusionOk="0">
                  <a:moveTo>
                    <a:pt x="885" y="0"/>
                  </a:moveTo>
                  <a:cubicBezTo>
                    <a:pt x="782" y="32"/>
                    <a:pt x="658" y="52"/>
                    <a:pt x="534" y="62"/>
                  </a:cubicBezTo>
                  <a:cubicBezTo>
                    <a:pt x="463" y="72"/>
                    <a:pt x="391" y="72"/>
                    <a:pt x="329" y="72"/>
                  </a:cubicBezTo>
                  <a:cubicBezTo>
                    <a:pt x="216" y="72"/>
                    <a:pt x="102" y="62"/>
                    <a:pt x="1" y="52"/>
                  </a:cubicBezTo>
                  <a:lnTo>
                    <a:pt x="1" y="257"/>
                  </a:lnTo>
                  <a:cubicBezTo>
                    <a:pt x="72" y="269"/>
                    <a:pt x="164" y="279"/>
                    <a:pt x="278" y="279"/>
                  </a:cubicBezTo>
                  <a:cubicBezTo>
                    <a:pt x="443" y="279"/>
                    <a:pt x="648" y="257"/>
                    <a:pt x="885" y="185"/>
                  </a:cubicBezTo>
                  <a:lnTo>
                    <a:pt x="885" y="0"/>
                  </a:ln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0" name="Google Shape;2030;p51"/>
            <p:cNvSpPr/>
            <p:nvPr/>
          </p:nvSpPr>
          <p:spPr>
            <a:xfrm>
              <a:off x="6615130" y="2574969"/>
              <a:ext cx="212680" cy="208859"/>
            </a:xfrm>
            <a:custGeom>
              <a:avLst/>
              <a:gdLst/>
              <a:ahLst/>
              <a:cxnLst/>
              <a:rect l="l" t="t" r="r" b="b"/>
              <a:pathLst>
                <a:path w="1113" h="1093" extrusionOk="0">
                  <a:moveTo>
                    <a:pt x="576" y="1"/>
                  </a:moveTo>
                  <a:cubicBezTo>
                    <a:pt x="563" y="1"/>
                    <a:pt x="550" y="1"/>
                    <a:pt x="537" y="2"/>
                  </a:cubicBezTo>
                  <a:cubicBezTo>
                    <a:pt x="228" y="12"/>
                    <a:pt x="1" y="269"/>
                    <a:pt x="11" y="568"/>
                  </a:cubicBezTo>
                  <a:cubicBezTo>
                    <a:pt x="23" y="859"/>
                    <a:pt x="267" y="1092"/>
                    <a:pt x="557" y="1092"/>
                  </a:cubicBezTo>
                  <a:cubicBezTo>
                    <a:pt x="564" y="1092"/>
                    <a:pt x="571" y="1092"/>
                    <a:pt x="579" y="1092"/>
                  </a:cubicBezTo>
                  <a:cubicBezTo>
                    <a:pt x="875" y="1082"/>
                    <a:pt x="1113" y="825"/>
                    <a:pt x="1103" y="516"/>
                  </a:cubicBezTo>
                  <a:cubicBezTo>
                    <a:pt x="1084" y="230"/>
                    <a:pt x="857" y="1"/>
                    <a:pt x="57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1" name="Google Shape;2031;p51"/>
            <p:cNvSpPr/>
            <p:nvPr/>
          </p:nvSpPr>
          <p:spPr>
            <a:xfrm>
              <a:off x="6648761" y="2644143"/>
              <a:ext cx="159749" cy="135672"/>
            </a:xfrm>
            <a:custGeom>
              <a:avLst/>
              <a:gdLst/>
              <a:ahLst/>
              <a:cxnLst/>
              <a:rect l="l" t="t" r="r" b="b"/>
              <a:pathLst>
                <a:path w="836" h="710" extrusionOk="0">
                  <a:moveTo>
                    <a:pt x="413" y="1"/>
                  </a:moveTo>
                  <a:cubicBezTo>
                    <a:pt x="299" y="1"/>
                    <a:pt x="205" y="40"/>
                    <a:pt x="134" y="92"/>
                  </a:cubicBezTo>
                  <a:cubicBezTo>
                    <a:pt x="205" y="50"/>
                    <a:pt x="279" y="30"/>
                    <a:pt x="351" y="11"/>
                  </a:cubicBezTo>
                  <a:cubicBezTo>
                    <a:pt x="381" y="1"/>
                    <a:pt x="413" y="1"/>
                    <a:pt x="433" y="1"/>
                  </a:cubicBezTo>
                  <a:close/>
                  <a:moveTo>
                    <a:pt x="494" y="40"/>
                  </a:moveTo>
                  <a:cubicBezTo>
                    <a:pt x="452" y="40"/>
                    <a:pt x="413" y="50"/>
                    <a:pt x="371" y="63"/>
                  </a:cubicBezTo>
                  <a:cubicBezTo>
                    <a:pt x="289" y="72"/>
                    <a:pt x="218" y="112"/>
                    <a:pt x="143" y="154"/>
                  </a:cubicBezTo>
                  <a:cubicBezTo>
                    <a:pt x="104" y="174"/>
                    <a:pt x="62" y="206"/>
                    <a:pt x="20" y="248"/>
                  </a:cubicBezTo>
                  <a:cubicBezTo>
                    <a:pt x="10" y="277"/>
                    <a:pt x="0" y="320"/>
                    <a:pt x="0" y="359"/>
                  </a:cubicBezTo>
                  <a:lnTo>
                    <a:pt x="0" y="371"/>
                  </a:lnTo>
                  <a:cubicBezTo>
                    <a:pt x="10" y="567"/>
                    <a:pt x="195" y="710"/>
                    <a:pt x="423" y="710"/>
                  </a:cubicBezTo>
                  <a:lnTo>
                    <a:pt x="442" y="710"/>
                  </a:lnTo>
                  <a:cubicBezTo>
                    <a:pt x="628" y="710"/>
                    <a:pt x="783" y="596"/>
                    <a:pt x="835" y="453"/>
                  </a:cubicBezTo>
                  <a:cubicBezTo>
                    <a:pt x="741" y="401"/>
                    <a:pt x="660" y="320"/>
                    <a:pt x="588" y="226"/>
                  </a:cubicBezTo>
                  <a:cubicBezTo>
                    <a:pt x="556" y="235"/>
                    <a:pt x="526" y="258"/>
                    <a:pt x="494" y="277"/>
                  </a:cubicBezTo>
                  <a:cubicBezTo>
                    <a:pt x="442" y="310"/>
                    <a:pt x="391" y="349"/>
                    <a:pt x="341" y="391"/>
                  </a:cubicBezTo>
                  <a:cubicBezTo>
                    <a:pt x="341" y="391"/>
                    <a:pt x="341" y="401"/>
                    <a:pt x="329" y="401"/>
                  </a:cubicBezTo>
                  <a:cubicBezTo>
                    <a:pt x="329" y="401"/>
                    <a:pt x="329" y="391"/>
                    <a:pt x="319" y="391"/>
                  </a:cubicBezTo>
                  <a:lnTo>
                    <a:pt x="319" y="371"/>
                  </a:lnTo>
                  <a:cubicBezTo>
                    <a:pt x="361" y="320"/>
                    <a:pt x="413" y="268"/>
                    <a:pt x="465" y="235"/>
                  </a:cubicBezTo>
                  <a:cubicBezTo>
                    <a:pt x="494" y="216"/>
                    <a:pt x="526" y="196"/>
                    <a:pt x="566" y="186"/>
                  </a:cubicBezTo>
                  <a:cubicBezTo>
                    <a:pt x="536" y="144"/>
                    <a:pt x="514" y="92"/>
                    <a:pt x="494" y="40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2" name="Google Shape;2032;p51"/>
            <p:cNvSpPr/>
            <p:nvPr/>
          </p:nvSpPr>
          <p:spPr>
            <a:xfrm>
              <a:off x="6635003" y="2661723"/>
              <a:ext cx="39364" cy="41657"/>
            </a:xfrm>
            <a:custGeom>
              <a:avLst/>
              <a:gdLst/>
              <a:ahLst/>
              <a:cxnLst/>
              <a:rect l="l" t="t" r="r" b="b"/>
              <a:pathLst>
                <a:path w="206" h="218" extrusionOk="0">
                  <a:moveTo>
                    <a:pt x="206" y="0"/>
                  </a:moveTo>
                  <a:lnTo>
                    <a:pt x="206" y="0"/>
                  </a:lnTo>
                  <a:cubicBezTo>
                    <a:pt x="196" y="8"/>
                    <a:pt x="187" y="16"/>
                    <a:pt x="178" y="25"/>
                  </a:cubicBezTo>
                  <a:lnTo>
                    <a:pt x="178" y="25"/>
                  </a:lnTo>
                  <a:cubicBezTo>
                    <a:pt x="181" y="23"/>
                    <a:pt x="183" y="22"/>
                    <a:pt x="186" y="20"/>
                  </a:cubicBezTo>
                  <a:cubicBezTo>
                    <a:pt x="196" y="10"/>
                    <a:pt x="206" y="10"/>
                    <a:pt x="206" y="0"/>
                  </a:cubicBezTo>
                  <a:close/>
                  <a:moveTo>
                    <a:pt x="178" y="25"/>
                  </a:moveTo>
                  <a:lnTo>
                    <a:pt x="178" y="25"/>
                  </a:lnTo>
                  <a:cubicBezTo>
                    <a:pt x="149" y="45"/>
                    <a:pt x="121" y="64"/>
                    <a:pt x="92" y="94"/>
                  </a:cubicBezTo>
                  <a:cubicBezTo>
                    <a:pt x="62" y="124"/>
                    <a:pt x="30" y="156"/>
                    <a:pt x="0" y="195"/>
                  </a:cubicBezTo>
                  <a:lnTo>
                    <a:pt x="0" y="218"/>
                  </a:lnTo>
                  <a:lnTo>
                    <a:pt x="30" y="218"/>
                  </a:lnTo>
                  <a:cubicBezTo>
                    <a:pt x="52" y="195"/>
                    <a:pt x="72" y="176"/>
                    <a:pt x="92" y="156"/>
                  </a:cubicBezTo>
                  <a:cubicBezTo>
                    <a:pt x="118" y="106"/>
                    <a:pt x="142" y="62"/>
                    <a:pt x="178" y="25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3" name="Google Shape;2033;p51"/>
            <p:cNvSpPr/>
            <p:nvPr/>
          </p:nvSpPr>
          <p:spPr>
            <a:xfrm>
              <a:off x="6652392" y="2644143"/>
              <a:ext cx="90958" cy="47390"/>
            </a:xfrm>
            <a:custGeom>
              <a:avLst/>
              <a:gdLst/>
              <a:ahLst/>
              <a:cxnLst/>
              <a:rect l="l" t="t" r="r" b="b"/>
              <a:pathLst>
                <a:path w="476" h="248" extrusionOk="0">
                  <a:moveTo>
                    <a:pt x="414" y="1"/>
                  </a:moveTo>
                  <a:cubicBezTo>
                    <a:pt x="394" y="1"/>
                    <a:pt x="362" y="1"/>
                    <a:pt x="332" y="11"/>
                  </a:cubicBezTo>
                  <a:cubicBezTo>
                    <a:pt x="260" y="30"/>
                    <a:pt x="186" y="50"/>
                    <a:pt x="115" y="92"/>
                  </a:cubicBezTo>
                  <a:cubicBezTo>
                    <a:pt x="63" y="134"/>
                    <a:pt x="33" y="186"/>
                    <a:pt x="1" y="248"/>
                  </a:cubicBezTo>
                  <a:cubicBezTo>
                    <a:pt x="43" y="206"/>
                    <a:pt x="85" y="174"/>
                    <a:pt x="124" y="154"/>
                  </a:cubicBezTo>
                  <a:cubicBezTo>
                    <a:pt x="199" y="112"/>
                    <a:pt x="270" y="72"/>
                    <a:pt x="352" y="63"/>
                  </a:cubicBezTo>
                  <a:cubicBezTo>
                    <a:pt x="394" y="50"/>
                    <a:pt x="433" y="40"/>
                    <a:pt x="475" y="40"/>
                  </a:cubicBezTo>
                  <a:cubicBezTo>
                    <a:pt x="465" y="30"/>
                    <a:pt x="465" y="11"/>
                    <a:pt x="456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4" name="Google Shape;2034;p51"/>
            <p:cNvSpPr/>
            <p:nvPr/>
          </p:nvSpPr>
          <p:spPr>
            <a:xfrm>
              <a:off x="6709527" y="2679685"/>
              <a:ext cx="51785" cy="41275"/>
            </a:xfrm>
            <a:custGeom>
              <a:avLst/>
              <a:gdLst/>
              <a:ahLst/>
              <a:cxnLst/>
              <a:rect l="l" t="t" r="r" b="b"/>
              <a:pathLst>
                <a:path w="271" h="216" extrusionOk="0">
                  <a:moveTo>
                    <a:pt x="248" y="0"/>
                  </a:moveTo>
                  <a:cubicBezTo>
                    <a:pt x="208" y="10"/>
                    <a:pt x="176" y="30"/>
                    <a:pt x="147" y="49"/>
                  </a:cubicBezTo>
                  <a:cubicBezTo>
                    <a:pt x="95" y="82"/>
                    <a:pt x="43" y="134"/>
                    <a:pt x="1" y="185"/>
                  </a:cubicBezTo>
                  <a:lnTo>
                    <a:pt x="1" y="205"/>
                  </a:lnTo>
                  <a:cubicBezTo>
                    <a:pt x="11" y="205"/>
                    <a:pt x="11" y="215"/>
                    <a:pt x="11" y="215"/>
                  </a:cubicBezTo>
                  <a:cubicBezTo>
                    <a:pt x="23" y="215"/>
                    <a:pt x="23" y="205"/>
                    <a:pt x="23" y="205"/>
                  </a:cubicBezTo>
                  <a:cubicBezTo>
                    <a:pt x="73" y="163"/>
                    <a:pt x="124" y="124"/>
                    <a:pt x="176" y="91"/>
                  </a:cubicBezTo>
                  <a:cubicBezTo>
                    <a:pt x="208" y="72"/>
                    <a:pt x="238" y="49"/>
                    <a:pt x="270" y="40"/>
                  </a:cubicBezTo>
                  <a:cubicBezTo>
                    <a:pt x="258" y="30"/>
                    <a:pt x="258" y="10"/>
                    <a:pt x="248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5" name="Google Shape;2035;p51"/>
            <p:cNvSpPr/>
            <p:nvPr/>
          </p:nvSpPr>
          <p:spPr>
            <a:xfrm>
              <a:off x="7297882" y="2404901"/>
              <a:ext cx="238286" cy="208668"/>
            </a:xfrm>
            <a:custGeom>
              <a:avLst/>
              <a:gdLst/>
              <a:ahLst/>
              <a:cxnLst/>
              <a:rect l="l" t="t" r="r" b="b"/>
              <a:pathLst>
                <a:path w="1247" h="1092" extrusionOk="0">
                  <a:moveTo>
                    <a:pt x="621" y="1"/>
                  </a:moveTo>
                  <a:cubicBezTo>
                    <a:pt x="540" y="1"/>
                    <a:pt x="458" y="19"/>
                    <a:pt x="381" y="57"/>
                  </a:cubicBezTo>
                  <a:cubicBezTo>
                    <a:pt x="114" y="190"/>
                    <a:pt x="1" y="521"/>
                    <a:pt x="134" y="788"/>
                  </a:cubicBezTo>
                  <a:cubicBezTo>
                    <a:pt x="230" y="979"/>
                    <a:pt x="426" y="1091"/>
                    <a:pt x="627" y="1091"/>
                  </a:cubicBezTo>
                  <a:cubicBezTo>
                    <a:pt x="708" y="1091"/>
                    <a:pt x="789" y="1073"/>
                    <a:pt x="866" y="1035"/>
                  </a:cubicBezTo>
                  <a:cubicBezTo>
                    <a:pt x="1133" y="902"/>
                    <a:pt x="1246" y="583"/>
                    <a:pt x="1113" y="304"/>
                  </a:cubicBezTo>
                  <a:cubicBezTo>
                    <a:pt x="1017" y="113"/>
                    <a:pt x="822" y="1"/>
                    <a:pt x="621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6" name="Google Shape;2036;p51"/>
            <p:cNvSpPr/>
            <p:nvPr/>
          </p:nvSpPr>
          <p:spPr>
            <a:xfrm>
              <a:off x="7390559" y="2470826"/>
              <a:ext cx="123825" cy="143889"/>
            </a:xfrm>
            <a:custGeom>
              <a:avLst/>
              <a:gdLst/>
              <a:ahLst/>
              <a:cxnLst/>
              <a:rect l="l" t="t" r="r" b="b"/>
              <a:pathLst>
                <a:path w="648" h="753" extrusionOk="0">
                  <a:moveTo>
                    <a:pt x="237" y="1"/>
                  </a:moveTo>
                  <a:cubicBezTo>
                    <a:pt x="227" y="1"/>
                    <a:pt x="205" y="1"/>
                    <a:pt x="195" y="11"/>
                  </a:cubicBezTo>
                  <a:lnTo>
                    <a:pt x="309" y="11"/>
                  </a:lnTo>
                  <a:cubicBezTo>
                    <a:pt x="289" y="11"/>
                    <a:pt x="267" y="1"/>
                    <a:pt x="237" y="1"/>
                  </a:cubicBezTo>
                  <a:close/>
                  <a:moveTo>
                    <a:pt x="205" y="63"/>
                  </a:moveTo>
                  <a:cubicBezTo>
                    <a:pt x="205" y="105"/>
                    <a:pt x="215" y="134"/>
                    <a:pt x="215" y="176"/>
                  </a:cubicBezTo>
                  <a:cubicBezTo>
                    <a:pt x="215" y="216"/>
                    <a:pt x="205" y="268"/>
                    <a:pt x="205" y="310"/>
                  </a:cubicBezTo>
                  <a:cubicBezTo>
                    <a:pt x="227" y="320"/>
                    <a:pt x="257" y="330"/>
                    <a:pt x="277" y="339"/>
                  </a:cubicBezTo>
                  <a:cubicBezTo>
                    <a:pt x="289" y="352"/>
                    <a:pt x="289" y="352"/>
                    <a:pt x="289" y="362"/>
                  </a:cubicBezTo>
                  <a:cubicBezTo>
                    <a:pt x="289" y="372"/>
                    <a:pt x="277" y="372"/>
                    <a:pt x="277" y="372"/>
                  </a:cubicBezTo>
                  <a:lnTo>
                    <a:pt x="267" y="372"/>
                  </a:lnTo>
                  <a:cubicBezTo>
                    <a:pt x="247" y="362"/>
                    <a:pt x="215" y="362"/>
                    <a:pt x="195" y="352"/>
                  </a:cubicBezTo>
                  <a:cubicBezTo>
                    <a:pt x="166" y="495"/>
                    <a:pt x="92" y="629"/>
                    <a:pt x="0" y="732"/>
                  </a:cubicBezTo>
                  <a:cubicBezTo>
                    <a:pt x="42" y="742"/>
                    <a:pt x="82" y="752"/>
                    <a:pt x="124" y="752"/>
                  </a:cubicBezTo>
                  <a:cubicBezTo>
                    <a:pt x="195" y="752"/>
                    <a:pt x="267" y="732"/>
                    <a:pt x="339" y="700"/>
                  </a:cubicBezTo>
                  <a:cubicBezTo>
                    <a:pt x="556" y="599"/>
                    <a:pt x="648" y="362"/>
                    <a:pt x="566" y="186"/>
                  </a:cubicBezTo>
                  <a:cubicBezTo>
                    <a:pt x="546" y="144"/>
                    <a:pt x="514" y="115"/>
                    <a:pt x="484" y="82"/>
                  </a:cubicBezTo>
                  <a:cubicBezTo>
                    <a:pt x="433" y="73"/>
                    <a:pt x="381" y="63"/>
                    <a:pt x="329" y="63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7" name="Google Shape;2037;p51"/>
            <p:cNvSpPr/>
            <p:nvPr/>
          </p:nvSpPr>
          <p:spPr>
            <a:xfrm>
              <a:off x="7449605" y="2472737"/>
              <a:ext cx="55415" cy="20064"/>
            </a:xfrm>
            <a:custGeom>
              <a:avLst/>
              <a:gdLst/>
              <a:ahLst/>
              <a:cxnLst/>
              <a:rect l="l" t="t" r="r" b="b"/>
              <a:pathLst>
                <a:path w="290" h="105" extrusionOk="0">
                  <a:moveTo>
                    <a:pt x="0" y="1"/>
                  </a:moveTo>
                  <a:cubicBezTo>
                    <a:pt x="62" y="11"/>
                    <a:pt x="124" y="33"/>
                    <a:pt x="175" y="72"/>
                  </a:cubicBezTo>
                  <a:cubicBezTo>
                    <a:pt x="195" y="82"/>
                    <a:pt x="227" y="95"/>
                    <a:pt x="257" y="95"/>
                  </a:cubicBezTo>
                  <a:cubicBezTo>
                    <a:pt x="257" y="105"/>
                    <a:pt x="267" y="105"/>
                    <a:pt x="267" y="105"/>
                  </a:cubicBezTo>
                  <a:cubicBezTo>
                    <a:pt x="267" y="105"/>
                    <a:pt x="277" y="95"/>
                    <a:pt x="277" y="82"/>
                  </a:cubicBezTo>
                  <a:cubicBezTo>
                    <a:pt x="289" y="82"/>
                    <a:pt x="277" y="72"/>
                    <a:pt x="267" y="63"/>
                  </a:cubicBezTo>
                  <a:cubicBezTo>
                    <a:pt x="237" y="43"/>
                    <a:pt x="195" y="33"/>
                    <a:pt x="153" y="21"/>
                  </a:cubicBezTo>
                  <a:cubicBezTo>
                    <a:pt x="114" y="11"/>
                    <a:pt x="72" y="1"/>
                    <a:pt x="2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8" name="Google Shape;2038;p51"/>
            <p:cNvSpPr/>
            <p:nvPr/>
          </p:nvSpPr>
          <p:spPr>
            <a:xfrm>
              <a:off x="7427821" y="2472737"/>
              <a:ext cx="55415" cy="13949"/>
            </a:xfrm>
            <a:custGeom>
              <a:avLst/>
              <a:gdLst/>
              <a:ahLst/>
              <a:cxnLst/>
              <a:rect l="l" t="t" r="r" b="b"/>
              <a:pathLst>
                <a:path w="290" h="73" extrusionOk="0">
                  <a:moveTo>
                    <a:pt x="0" y="1"/>
                  </a:moveTo>
                  <a:cubicBezTo>
                    <a:pt x="0" y="21"/>
                    <a:pt x="10" y="43"/>
                    <a:pt x="10" y="53"/>
                  </a:cubicBezTo>
                  <a:lnTo>
                    <a:pt x="134" y="53"/>
                  </a:lnTo>
                  <a:cubicBezTo>
                    <a:pt x="186" y="53"/>
                    <a:pt x="238" y="63"/>
                    <a:pt x="289" y="72"/>
                  </a:cubicBezTo>
                  <a:cubicBezTo>
                    <a:pt x="238" y="33"/>
                    <a:pt x="176" y="11"/>
                    <a:pt x="114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9" name="Google Shape;2039;p51"/>
            <p:cNvSpPr/>
            <p:nvPr/>
          </p:nvSpPr>
          <p:spPr>
            <a:xfrm>
              <a:off x="7427821" y="2529872"/>
              <a:ext cx="18153" cy="12039"/>
            </a:xfrm>
            <a:custGeom>
              <a:avLst/>
              <a:gdLst/>
              <a:ahLst/>
              <a:cxnLst/>
              <a:rect l="l" t="t" r="r" b="b"/>
              <a:pathLst>
                <a:path w="95" h="63" extrusionOk="0">
                  <a:moveTo>
                    <a:pt x="10" y="1"/>
                  </a:moveTo>
                  <a:cubicBezTo>
                    <a:pt x="0" y="21"/>
                    <a:pt x="0" y="30"/>
                    <a:pt x="0" y="43"/>
                  </a:cubicBezTo>
                  <a:cubicBezTo>
                    <a:pt x="20" y="53"/>
                    <a:pt x="52" y="53"/>
                    <a:pt x="72" y="63"/>
                  </a:cubicBezTo>
                  <a:lnTo>
                    <a:pt x="82" y="63"/>
                  </a:lnTo>
                  <a:cubicBezTo>
                    <a:pt x="82" y="63"/>
                    <a:pt x="94" y="63"/>
                    <a:pt x="94" y="53"/>
                  </a:cubicBezTo>
                  <a:cubicBezTo>
                    <a:pt x="94" y="43"/>
                    <a:pt x="94" y="43"/>
                    <a:pt x="82" y="30"/>
                  </a:cubicBezTo>
                  <a:cubicBezTo>
                    <a:pt x="62" y="21"/>
                    <a:pt x="32" y="11"/>
                    <a:pt x="10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0" name="Google Shape;2040;p51"/>
            <p:cNvSpPr/>
            <p:nvPr/>
          </p:nvSpPr>
          <p:spPr>
            <a:xfrm>
              <a:off x="6705896" y="2134704"/>
              <a:ext cx="706450" cy="696323"/>
            </a:xfrm>
            <a:custGeom>
              <a:avLst/>
              <a:gdLst/>
              <a:ahLst/>
              <a:cxnLst/>
              <a:rect l="l" t="t" r="r" b="b"/>
              <a:pathLst>
                <a:path w="3697" h="3644" extrusionOk="0">
                  <a:moveTo>
                    <a:pt x="1843" y="0"/>
                  </a:moveTo>
                  <a:cubicBezTo>
                    <a:pt x="1782" y="0"/>
                    <a:pt x="1720" y="4"/>
                    <a:pt x="1658" y="10"/>
                  </a:cubicBezTo>
                  <a:cubicBezTo>
                    <a:pt x="699" y="112"/>
                    <a:pt x="0" y="986"/>
                    <a:pt x="104" y="1975"/>
                  </a:cubicBezTo>
                  <a:cubicBezTo>
                    <a:pt x="199" y="2890"/>
                    <a:pt x="837" y="3644"/>
                    <a:pt x="1845" y="3644"/>
                  </a:cubicBezTo>
                  <a:cubicBezTo>
                    <a:pt x="1915" y="3644"/>
                    <a:pt x="1986" y="3640"/>
                    <a:pt x="2058" y="3633"/>
                  </a:cubicBezTo>
                  <a:cubicBezTo>
                    <a:pt x="3264" y="3519"/>
                    <a:pt x="3697" y="2593"/>
                    <a:pt x="3593" y="1604"/>
                  </a:cubicBezTo>
                  <a:cubicBezTo>
                    <a:pt x="3496" y="691"/>
                    <a:pt x="2732" y="0"/>
                    <a:pt x="184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1" name="Google Shape;2041;p51"/>
            <p:cNvSpPr/>
            <p:nvPr/>
          </p:nvSpPr>
          <p:spPr>
            <a:xfrm>
              <a:off x="6837555" y="2282032"/>
              <a:ext cx="478483" cy="145609"/>
            </a:xfrm>
            <a:custGeom>
              <a:avLst/>
              <a:gdLst/>
              <a:ahLst/>
              <a:cxnLst/>
              <a:rect l="l" t="t" r="r" b="b"/>
              <a:pathLst>
                <a:path w="2504" h="762" extrusionOk="0">
                  <a:moveTo>
                    <a:pt x="20" y="0"/>
                  </a:moveTo>
                  <a:lnTo>
                    <a:pt x="1" y="10"/>
                  </a:lnTo>
                  <a:cubicBezTo>
                    <a:pt x="144" y="319"/>
                    <a:pt x="443" y="524"/>
                    <a:pt x="752" y="648"/>
                  </a:cubicBezTo>
                  <a:cubicBezTo>
                    <a:pt x="794" y="670"/>
                    <a:pt x="836" y="670"/>
                    <a:pt x="875" y="670"/>
                  </a:cubicBezTo>
                  <a:cubicBezTo>
                    <a:pt x="917" y="670"/>
                    <a:pt x="959" y="660"/>
                    <a:pt x="989" y="638"/>
                  </a:cubicBezTo>
                  <a:cubicBezTo>
                    <a:pt x="1070" y="598"/>
                    <a:pt x="1103" y="514"/>
                    <a:pt x="1103" y="423"/>
                  </a:cubicBezTo>
                  <a:cubicBezTo>
                    <a:pt x="1103" y="408"/>
                    <a:pt x="1102" y="392"/>
                    <a:pt x="1100" y="377"/>
                  </a:cubicBezTo>
                  <a:lnTo>
                    <a:pt x="1100" y="377"/>
                  </a:lnTo>
                  <a:cubicBezTo>
                    <a:pt x="1119" y="418"/>
                    <a:pt x="1140" y="458"/>
                    <a:pt x="1164" y="495"/>
                  </a:cubicBezTo>
                  <a:cubicBezTo>
                    <a:pt x="1216" y="586"/>
                    <a:pt x="1298" y="680"/>
                    <a:pt x="1402" y="732"/>
                  </a:cubicBezTo>
                  <a:cubicBezTo>
                    <a:pt x="1454" y="752"/>
                    <a:pt x="1515" y="762"/>
                    <a:pt x="1565" y="762"/>
                  </a:cubicBezTo>
                  <a:cubicBezTo>
                    <a:pt x="1626" y="762"/>
                    <a:pt x="1688" y="752"/>
                    <a:pt x="1730" y="722"/>
                  </a:cubicBezTo>
                  <a:cubicBezTo>
                    <a:pt x="1812" y="670"/>
                    <a:pt x="1864" y="586"/>
                    <a:pt x="1864" y="495"/>
                  </a:cubicBezTo>
                  <a:cubicBezTo>
                    <a:pt x="1864" y="489"/>
                    <a:pt x="1864" y="484"/>
                    <a:pt x="1864" y="479"/>
                  </a:cubicBezTo>
                  <a:lnTo>
                    <a:pt x="1864" y="479"/>
                  </a:lnTo>
                  <a:cubicBezTo>
                    <a:pt x="1929" y="588"/>
                    <a:pt x="2029" y="678"/>
                    <a:pt x="2143" y="722"/>
                  </a:cubicBezTo>
                  <a:cubicBezTo>
                    <a:pt x="2182" y="742"/>
                    <a:pt x="2234" y="752"/>
                    <a:pt x="2286" y="752"/>
                  </a:cubicBezTo>
                  <a:cubicBezTo>
                    <a:pt x="2328" y="752"/>
                    <a:pt x="2368" y="752"/>
                    <a:pt x="2410" y="732"/>
                  </a:cubicBezTo>
                  <a:cubicBezTo>
                    <a:pt x="2462" y="700"/>
                    <a:pt x="2504" y="638"/>
                    <a:pt x="2504" y="566"/>
                  </a:cubicBezTo>
                  <a:cubicBezTo>
                    <a:pt x="2504" y="547"/>
                    <a:pt x="2491" y="514"/>
                    <a:pt x="2472" y="495"/>
                  </a:cubicBezTo>
                  <a:lnTo>
                    <a:pt x="2462" y="505"/>
                  </a:lnTo>
                  <a:cubicBezTo>
                    <a:pt x="2472" y="524"/>
                    <a:pt x="2481" y="547"/>
                    <a:pt x="2481" y="566"/>
                  </a:cubicBezTo>
                  <a:cubicBezTo>
                    <a:pt x="2481" y="628"/>
                    <a:pt x="2452" y="680"/>
                    <a:pt x="2400" y="710"/>
                  </a:cubicBezTo>
                  <a:cubicBezTo>
                    <a:pt x="2368" y="732"/>
                    <a:pt x="2328" y="732"/>
                    <a:pt x="2286" y="732"/>
                  </a:cubicBezTo>
                  <a:cubicBezTo>
                    <a:pt x="2244" y="732"/>
                    <a:pt x="2195" y="722"/>
                    <a:pt x="2153" y="710"/>
                  </a:cubicBezTo>
                  <a:cubicBezTo>
                    <a:pt x="2022" y="649"/>
                    <a:pt x="1911" y="551"/>
                    <a:pt x="1857" y="431"/>
                  </a:cubicBezTo>
                  <a:lnTo>
                    <a:pt x="1857" y="431"/>
                  </a:lnTo>
                  <a:cubicBezTo>
                    <a:pt x="1856" y="428"/>
                    <a:pt x="1855" y="426"/>
                    <a:pt x="1854" y="423"/>
                  </a:cubicBezTo>
                  <a:lnTo>
                    <a:pt x="1854" y="423"/>
                  </a:lnTo>
                  <a:cubicBezTo>
                    <a:pt x="1854" y="423"/>
                    <a:pt x="1854" y="423"/>
                    <a:pt x="1854" y="423"/>
                  </a:cubicBezTo>
                  <a:lnTo>
                    <a:pt x="1834" y="423"/>
                  </a:lnTo>
                  <a:cubicBezTo>
                    <a:pt x="1834" y="424"/>
                    <a:pt x="1835" y="425"/>
                    <a:pt x="1835" y="426"/>
                  </a:cubicBezTo>
                  <a:lnTo>
                    <a:pt x="1835" y="426"/>
                  </a:lnTo>
                  <a:cubicBezTo>
                    <a:pt x="1844" y="446"/>
                    <a:pt x="1844" y="476"/>
                    <a:pt x="1844" y="495"/>
                  </a:cubicBezTo>
                  <a:cubicBezTo>
                    <a:pt x="1844" y="576"/>
                    <a:pt x="1792" y="660"/>
                    <a:pt x="1720" y="700"/>
                  </a:cubicBezTo>
                  <a:cubicBezTo>
                    <a:pt x="1678" y="732"/>
                    <a:pt x="1626" y="742"/>
                    <a:pt x="1565" y="742"/>
                  </a:cubicBezTo>
                  <a:cubicBezTo>
                    <a:pt x="1515" y="742"/>
                    <a:pt x="1463" y="732"/>
                    <a:pt x="1412" y="710"/>
                  </a:cubicBezTo>
                  <a:cubicBezTo>
                    <a:pt x="1318" y="660"/>
                    <a:pt x="1236" y="576"/>
                    <a:pt x="1174" y="485"/>
                  </a:cubicBezTo>
                  <a:cubicBezTo>
                    <a:pt x="1130" y="404"/>
                    <a:pt x="1094" y="318"/>
                    <a:pt x="1058" y="229"/>
                  </a:cubicBezTo>
                  <a:lnTo>
                    <a:pt x="1058" y="229"/>
                  </a:lnTo>
                  <a:cubicBezTo>
                    <a:pt x="1053" y="215"/>
                    <a:pt x="1047" y="200"/>
                    <a:pt x="1041" y="186"/>
                  </a:cubicBezTo>
                  <a:lnTo>
                    <a:pt x="1041" y="186"/>
                  </a:lnTo>
                  <a:cubicBezTo>
                    <a:pt x="1041" y="186"/>
                    <a:pt x="1041" y="186"/>
                    <a:pt x="1041" y="186"/>
                  </a:cubicBezTo>
                  <a:lnTo>
                    <a:pt x="1021" y="186"/>
                  </a:lnTo>
                  <a:cubicBezTo>
                    <a:pt x="1021" y="186"/>
                    <a:pt x="1021" y="186"/>
                    <a:pt x="1021" y="186"/>
                  </a:cubicBezTo>
                  <a:lnTo>
                    <a:pt x="1021" y="186"/>
                  </a:lnTo>
                  <a:cubicBezTo>
                    <a:pt x="1051" y="267"/>
                    <a:pt x="1083" y="339"/>
                    <a:pt x="1083" y="423"/>
                  </a:cubicBezTo>
                  <a:cubicBezTo>
                    <a:pt x="1083" y="505"/>
                    <a:pt x="1051" y="586"/>
                    <a:pt x="979" y="628"/>
                  </a:cubicBezTo>
                  <a:cubicBezTo>
                    <a:pt x="947" y="648"/>
                    <a:pt x="907" y="648"/>
                    <a:pt x="875" y="648"/>
                  </a:cubicBezTo>
                  <a:cubicBezTo>
                    <a:pt x="836" y="648"/>
                    <a:pt x="804" y="648"/>
                    <a:pt x="762" y="628"/>
                  </a:cubicBezTo>
                  <a:cubicBezTo>
                    <a:pt x="453" y="505"/>
                    <a:pt x="156" y="309"/>
                    <a:pt x="20" y="0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2" name="Google Shape;2042;p51"/>
            <p:cNvSpPr/>
            <p:nvPr/>
          </p:nvSpPr>
          <p:spPr>
            <a:xfrm>
              <a:off x="6859339" y="2511910"/>
              <a:ext cx="149813" cy="151915"/>
            </a:xfrm>
            <a:custGeom>
              <a:avLst/>
              <a:gdLst/>
              <a:ahLst/>
              <a:cxnLst/>
              <a:rect l="l" t="t" r="r" b="b"/>
              <a:pathLst>
                <a:path w="784" h="795" extrusionOk="0">
                  <a:moveTo>
                    <a:pt x="391" y="1"/>
                  </a:moveTo>
                  <a:cubicBezTo>
                    <a:pt x="176" y="1"/>
                    <a:pt x="0" y="176"/>
                    <a:pt x="0" y="394"/>
                  </a:cubicBezTo>
                  <a:cubicBezTo>
                    <a:pt x="0" y="609"/>
                    <a:pt x="176" y="794"/>
                    <a:pt x="391" y="794"/>
                  </a:cubicBezTo>
                  <a:cubicBezTo>
                    <a:pt x="608" y="794"/>
                    <a:pt x="784" y="609"/>
                    <a:pt x="784" y="394"/>
                  </a:cubicBezTo>
                  <a:cubicBezTo>
                    <a:pt x="784" y="176"/>
                    <a:pt x="608" y="1"/>
                    <a:pt x="3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3" name="Google Shape;2043;p51"/>
            <p:cNvSpPr/>
            <p:nvPr/>
          </p:nvSpPr>
          <p:spPr>
            <a:xfrm>
              <a:off x="6855517" y="2508280"/>
              <a:ext cx="157456" cy="157265"/>
            </a:xfrm>
            <a:custGeom>
              <a:avLst/>
              <a:gdLst/>
              <a:ahLst/>
              <a:cxnLst/>
              <a:rect l="l" t="t" r="r" b="b"/>
              <a:pathLst>
                <a:path w="824" h="823" extrusionOk="0">
                  <a:moveTo>
                    <a:pt x="411" y="32"/>
                  </a:moveTo>
                  <a:cubicBezTo>
                    <a:pt x="514" y="32"/>
                    <a:pt x="606" y="72"/>
                    <a:pt x="680" y="143"/>
                  </a:cubicBezTo>
                  <a:cubicBezTo>
                    <a:pt x="742" y="218"/>
                    <a:pt x="781" y="309"/>
                    <a:pt x="781" y="413"/>
                  </a:cubicBezTo>
                  <a:cubicBezTo>
                    <a:pt x="781" y="514"/>
                    <a:pt x="742" y="618"/>
                    <a:pt x="680" y="680"/>
                  </a:cubicBezTo>
                  <a:cubicBezTo>
                    <a:pt x="606" y="751"/>
                    <a:pt x="514" y="793"/>
                    <a:pt x="411" y="793"/>
                  </a:cubicBezTo>
                  <a:cubicBezTo>
                    <a:pt x="309" y="793"/>
                    <a:pt x="215" y="751"/>
                    <a:pt x="144" y="680"/>
                  </a:cubicBezTo>
                  <a:cubicBezTo>
                    <a:pt x="82" y="618"/>
                    <a:pt x="30" y="514"/>
                    <a:pt x="30" y="413"/>
                  </a:cubicBezTo>
                  <a:cubicBezTo>
                    <a:pt x="30" y="309"/>
                    <a:pt x="82" y="218"/>
                    <a:pt x="144" y="143"/>
                  </a:cubicBezTo>
                  <a:cubicBezTo>
                    <a:pt x="215" y="72"/>
                    <a:pt x="309" y="32"/>
                    <a:pt x="411" y="32"/>
                  </a:cubicBezTo>
                  <a:close/>
                  <a:moveTo>
                    <a:pt x="411" y="0"/>
                  </a:moveTo>
                  <a:cubicBezTo>
                    <a:pt x="297" y="0"/>
                    <a:pt x="196" y="52"/>
                    <a:pt x="124" y="124"/>
                  </a:cubicBezTo>
                  <a:cubicBezTo>
                    <a:pt x="50" y="195"/>
                    <a:pt x="0" y="299"/>
                    <a:pt x="0" y="413"/>
                  </a:cubicBezTo>
                  <a:cubicBezTo>
                    <a:pt x="0" y="526"/>
                    <a:pt x="50" y="628"/>
                    <a:pt x="124" y="699"/>
                  </a:cubicBezTo>
                  <a:cubicBezTo>
                    <a:pt x="196" y="783"/>
                    <a:pt x="297" y="823"/>
                    <a:pt x="411" y="823"/>
                  </a:cubicBezTo>
                  <a:cubicBezTo>
                    <a:pt x="524" y="823"/>
                    <a:pt x="628" y="783"/>
                    <a:pt x="700" y="699"/>
                  </a:cubicBezTo>
                  <a:cubicBezTo>
                    <a:pt x="771" y="628"/>
                    <a:pt x="823" y="526"/>
                    <a:pt x="823" y="413"/>
                  </a:cubicBezTo>
                  <a:cubicBezTo>
                    <a:pt x="823" y="299"/>
                    <a:pt x="771" y="195"/>
                    <a:pt x="700" y="124"/>
                  </a:cubicBezTo>
                  <a:cubicBezTo>
                    <a:pt x="628" y="52"/>
                    <a:pt x="524" y="0"/>
                    <a:pt x="4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4" name="Google Shape;2044;p51"/>
            <p:cNvSpPr/>
            <p:nvPr/>
          </p:nvSpPr>
          <p:spPr>
            <a:xfrm>
              <a:off x="6861250" y="2518025"/>
              <a:ext cx="149813" cy="150004"/>
            </a:xfrm>
            <a:custGeom>
              <a:avLst/>
              <a:gdLst/>
              <a:ahLst/>
              <a:cxnLst/>
              <a:rect l="l" t="t" r="r" b="b"/>
              <a:pathLst>
                <a:path w="784" h="785" extrusionOk="0">
                  <a:moveTo>
                    <a:pt x="391" y="1"/>
                  </a:moveTo>
                  <a:cubicBezTo>
                    <a:pt x="176" y="1"/>
                    <a:pt x="0" y="176"/>
                    <a:pt x="0" y="391"/>
                  </a:cubicBezTo>
                  <a:cubicBezTo>
                    <a:pt x="0" y="609"/>
                    <a:pt x="176" y="784"/>
                    <a:pt x="391" y="784"/>
                  </a:cubicBezTo>
                  <a:cubicBezTo>
                    <a:pt x="608" y="784"/>
                    <a:pt x="783" y="609"/>
                    <a:pt x="783" y="391"/>
                  </a:cubicBezTo>
                  <a:cubicBezTo>
                    <a:pt x="783" y="176"/>
                    <a:pt x="608" y="1"/>
                    <a:pt x="3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5" name="Google Shape;2045;p51"/>
            <p:cNvSpPr/>
            <p:nvPr/>
          </p:nvSpPr>
          <p:spPr>
            <a:xfrm>
              <a:off x="6886664" y="2543631"/>
              <a:ext cx="98792" cy="98410"/>
            </a:xfrm>
            <a:custGeom>
              <a:avLst/>
              <a:gdLst/>
              <a:ahLst/>
              <a:cxnLst/>
              <a:rect l="l" t="t" r="r" b="b"/>
              <a:pathLst>
                <a:path w="517" h="515" extrusionOk="0">
                  <a:moveTo>
                    <a:pt x="258" y="0"/>
                  </a:moveTo>
                  <a:cubicBezTo>
                    <a:pt x="114" y="0"/>
                    <a:pt x="1" y="114"/>
                    <a:pt x="1" y="257"/>
                  </a:cubicBezTo>
                  <a:cubicBezTo>
                    <a:pt x="1" y="403"/>
                    <a:pt x="114" y="514"/>
                    <a:pt x="258" y="514"/>
                  </a:cubicBezTo>
                  <a:cubicBezTo>
                    <a:pt x="403" y="514"/>
                    <a:pt x="517" y="403"/>
                    <a:pt x="517" y="257"/>
                  </a:cubicBezTo>
                  <a:cubicBezTo>
                    <a:pt x="517" y="114"/>
                    <a:pt x="403" y="0"/>
                    <a:pt x="2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6" name="Google Shape;2046;p51"/>
            <p:cNvSpPr/>
            <p:nvPr/>
          </p:nvSpPr>
          <p:spPr>
            <a:xfrm>
              <a:off x="6876728" y="2577071"/>
              <a:ext cx="33822" cy="23886"/>
            </a:xfrm>
            <a:custGeom>
              <a:avLst/>
              <a:gdLst/>
              <a:ahLst/>
              <a:cxnLst/>
              <a:rect l="l" t="t" r="r" b="b"/>
              <a:pathLst>
                <a:path w="177" h="125" extrusionOk="0">
                  <a:moveTo>
                    <a:pt x="85" y="1"/>
                  </a:moveTo>
                  <a:cubicBezTo>
                    <a:pt x="43" y="1"/>
                    <a:pt x="1" y="31"/>
                    <a:pt x="1" y="63"/>
                  </a:cubicBezTo>
                  <a:cubicBezTo>
                    <a:pt x="1" y="92"/>
                    <a:pt x="43" y="124"/>
                    <a:pt x="85" y="124"/>
                  </a:cubicBezTo>
                  <a:cubicBezTo>
                    <a:pt x="137" y="124"/>
                    <a:pt x="176" y="92"/>
                    <a:pt x="176" y="63"/>
                  </a:cubicBezTo>
                  <a:cubicBezTo>
                    <a:pt x="176" y="31"/>
                    <a:pt x="137" y="1"/>
                    <a:pt x="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7" name="Google Shape;2047;p51"/>
            <p:cNvSpPr/>
            <p:nvPr/>
          </p:nvSpPr>
          <p:spPr>
            <a:xfrm>
              <a:off x="7146351" y="2432036"/>
              <a:ext cx="169686" cy="150959"/>
            </a:xfrm>
            <a:custGeom>
              <a:avLst/>
              <a:gdLst/>
              <a:ahLst/>
              <a:cxnLst/>
              <a:rect l="l" t="t" r="r" b="b"/>
              <a:pathLst>
                <a:path w="888" h="790" extrusionOk="0">
                  <a:moveTo>
                    <a:pt x="440" y="0"/>
                  </a:moveTo>
                  <a:cubicBezTo>
                    <a:pt x="393" y="0"/>
                    <a:pt x="345" y="9"/>
                    <a:pt x="300" y="28"/>
                  </a:cubicBezTo>
                  <a:cubicBezTo>
                    <a:pt x="95" y="110"/>
                    <a:pt x="1" y="337"/>
                    <a:pt x="85" y="542"/>
                  </a:cubicBezTo>
                  <a:cubicBezTo>
                    <a:pt x="146" y="699"/>
                    <a:pt x="291" y="789"/>
                    <a:pt x="442" y="789"/>
                  </a:cubicBezTo>
                  <a:cubicBezTo>
                    <a:pt x="491" y="789"/>
                    <a:pt x="541" y="780"/>
                    <a:pt x="589" y="760"/>
                  </a:cubicBezTo>
                  <a:cubicBezTo>
                    <a:pt x="794" y="688"/>
                    <a:pt x="888" y="451"/>
                    <a:pt x="804" y="256"/>
                  </a:cubicBezTo>
                  <a:cubicBezTo>
                    <a:pt x="741" y="97"/>
                    <a:pt x="593" y="0"/>
                    <a:pt x="4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8" name="Google Shape;2048;p51"/>
            <p:cNvSpPr/>
            <p:nvPr/>
          </p:nvSpPr>
          <p:spPr>
            <a:xfrm>
              <a:off x="7152466" y="2429360"/>
              <a:ext cx="157456" cy="157838"/>
            </a:xfrm>
            <a:custGeom>
              <a:avLst/>
              <a:gdLst/>
              <a:ahLst/>
              <a:cxnLst/>
              <a:rect l="l" t="t" r="r" b="b"/>
              <a:pathLst>
                <a:path w="824" h="826" extrusionOk="0">
                  <a:moveTo>
                    <a:pt x="411" y="33"/>
                  </a:moveTo>
                  <a:cubicBezTo>
                    <a:pt x="557" y="33"/>
                    <a:pt x="700" y="124"/>
                    <a:pt x="762" y="270"/>
                  </a:cubicBezTo>
                  <a:cubicBezTo>
                    <a:pt x="782" y="322"/>
                    <a:pt x="794" y="361"/>
                    <a:pt x="794" y="413"/>
                  </a:cubicBezTo>
                  <a:cubicBezTo>
                    <a:pt x="794" y="569"/>
                    <a:pt x="700" y="702"/>
                    <a:pt x="557" y="764"/>
                  </a:cubicBezTo>
                  <a:cubicBezTo>
                    <a:pt x="505" y="784"/>
                    <a:pt x="463" y="794"/>
                    <a:pt x="411" y="794"/>
                  </a:cubicBezTo>
                  <a:cubicBezTo>
                    <a:pt x="268" y="794"/>
                    <a:pt x="124" y="702"/>
                    <a:pt x="63" y="547"/>
                  </a:cubicBezTo>
                  <a:cubicBezTo>
                    <a:pt x="40" y="507"/>
                    <a:pt x="30" y="455"/>
                    <a:pt x="30" y="413"/>
                  </a:cubicBezTo>
                  <a:cubicBezTo>
                    <a:pt x="30" y="260"/>
                    <a:pt x="124" y="114"/>
                    <a:pt x="268" y="62"/>
                  </a:cubicBezTo>
                  <a:cubicBezTo>
                    <a:pt x="319" y="42"/>
                    <a:pt x="361" y="33"/>
                    <a:pt x="411" y="33"/>
                  </a:cubicBezTo>
                  <a:close/>
                  <a:moveTo>
                    <a:pt x="411" y="0"/>
                  </a:moveTo>
                  <a:cubicBezTo>
                    <a:pt x="361" y="0"/>
                    <a:pt x="310" y="13"/>
                    <a:pt x="258" y="33"/>
                  </a:cubicBezTo>
                  <a:cubicBezTo>
                    <a:pt x="102" y="94"/>
                    <a:pt x="1" y="248"/>
                    <a:pt x="1" y="413"/>
                  </a:cubicBezTo>
                  <a:cubicBezTo>
                    <a:pt x="1" y="465"/>
                    <a:pt x="11" y="517"/>
                    <a:pt x="30" y="569"/>
                  </a:cubicBezTo>
                  <a:cubicBezTo>
                    <a:pt x="102" y="722"/>
                    <a:pt x="248" y="826"/>
                    <a:pt x="411" y="826"/>
                  </a:cubicBezTo>
                  <a:cubicBezTo>
                    <a:pt x="463" y="826"/>
                    <a:pt x="515" y="816"/>
                    <a:pt x="567" y="794"/>
                  </a:cubicBezTo>
                  <a:cubicBezTo>
                    <a:pt x="720" y="732"/>
                    <a:pt x="824" y="579"/>
                    <a:pt x="824" y="413"/>
                  </a:cubicBezTo>
                  <a:cubicBezTo>
                    <a:pt x="824" y="361"/>
                    <a:pt x="814" y="309"/>
                    <a:pt x="794" y="260"/>
                  </a:cubicBezTo>
                  <a:cubicBezTo>
                    <a:pt x="720" y="94"/>
                    <a:pt x="567" y="0"/>
                    <a:pt x="4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9" name="Google Shape;2049;p51"/>
            <p:cNvSpPr/>
            <p:nvPr/>
          </p:nvSpPr>
          <p:spPr>
            <a:xfrm>
              <a:off x="7146351" y="2439488"/>
              <a:ext cx="169686" cy="149430"/>
            </a:xfrm>
            <a:custGeom>
              <a:avLst/>
              <a:gdLst/>
              <a:ahLst/>
              <a:cxnLst/>
              <a:rect l="l" t="t" r="r" b="b"/>
              <a:pathLst>
                <a:path w="888" h="782" extrusionOk="0">
                  <a:moveTo>
                    <a:pt x="448" y="1"/>
                  </a:moveTo>
                  <a:cubicBezTo>
                    <a:pt x="398" y="1"/>
                    <a:pt x="348" y="11"/>
                    <a:pt x="300" y="31"/>
                  </a:cubicBezTo>
                  <a:cubicBezTo>
                    <a:pt x="95" y="103"/>
                    <a:pt x="1" y="340"/>
                    <a:pt x="85" y="536"/>
                  </a:cubicBezTo>
                  <a:cubicBezTo>
                    <a:pt x="146" y="690"/>
                    <a:pt x="290" y="781"/>
                    <a:pt x="440" y="781"/>
                  </a:cubicBezTo>
                  <a:cubicBezTo>
                    <a:pt x="490" y="781"/>
                    <a:pt x="540" y="771"/>
                    <a:pt x="589" y="751"/>
                  </a:cubicBezTo>
                  <a:cubicBezTo>
                    <a:pt x="794" y="679"/>
                    <a:pt x="888" y="442"/>
                    <a:pt x="804" y="246"/>
                  </a:cubicBezTo>
                  <a:cubicBezTo>
                    <a:pt x="742" y="92"/>
                    <a:pt x="598" y="1"/>
                    <a:pt x="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0" name="Google Shape;2050;p51"/>
            <p:cNvSpPr/>
            <p:nvPr/>
          </p:nvSpPr>
          <p:spPr>
            <a:xfrm>
              <a:off x="7176160" y="2465476"/>
              <a:ext cx="110257" cy="97455"/>
            </a:xfrm>
            <a:custGeom>
              <a:avLst/>
              <a:gdLst/>
              <a:ahLst/>
              <a:cxnLst/>
              <a:rect l="l" t="t" r="r" b="b"/>
              <a:pathLst>
                <a:path w="577" h="510" extrusionOk="0">
                  <a:moveTo>
                    <a:pt x="287" y="1"/>
                  </a:moveTo>
                  <a:cubicBezTo>
                    <a:pt x="256" y="1"/>
                    <a:pt x="225" y="7"/>
                    <a:pt x="195" y="19"/>
                  </a:cubicBezTo>
                  <a:cubicBezTo>
                    <a:pt x="62" y="71"/>
                    <a:pt x="0" y="224"/>
                    <a:pt x="52" y="348"/>
                  </a:cubicBezTo>
                  <a:cubicBezTo>
                    <a:pt x="90" y="449"/>
                    <a:pt x="189" y="509"/>
                    <a:pt x="289" y="509"/>
                  </a:cubicBezTo>
                  <a:cubicBezTo>
                    <a:pt x="320" y="509"/>
                    <a:pt x="351" y="503"/>
                    <a:pt x="381" y="491"/>
                  </a:cubicBezTo>
                  <a:cubicBezTo>
                    <a:pt x="514" y="442"/>
                    <a:pt x="576" y="296"/>
                    <a:pt x="524" y="162"/>
                  </a:cubicBezTo>
                  <a:cubicBezTo>
                    <a:pt x="485" y="61"/>
                    <a:pt x="386" y="1"/>
                    <a:pt x="2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1" name="Google Shape;2051;p51"/>
            <p:cNvSpPr/>
            <p:nvPr/>
          </p:nvSpPr>
          <p:spPr>
            <a:xfrm>
              <a:off x="7250684" y="2481909"/>
              <a:ext cx="37453" cy="25224"/>
            </a:xfrm>
            <a:custGeom>
              <a:avLst/>
              <a:gdLst/>
              <a:ahLst/>
              <a:cxnLst/>
              <a:rect l="l" t="t" r="r" b="b"/>
              <a:pathLst>
                <a:path w="196" h="132" extrusionOk="0">
                  <a:moveTo>
                    <a:pt x="109" y="1"/>
                  </a:moveTo>
                  <a:cubicBezTo>
                    <a:pt x="98" y="1"/>
                    <a:pt x="85" y="2"/>
                    <a:pt x="72" y="5"/>
                  </a:cubicBezTo>
                  <a:cubicBezTo>
                    <a:pt x="33" y="24"/>
                    <a:pt x="1" y="66"/>
                    <a:pt x="11" y="96"/>
                  </a:cubicBezTo>
                  <a:cubicBezTo>
                    <a:pt x="18" y="120"/>
                    <a:pt x="49" y="132"/>
                    <a:pt x="87" y="132"/>
                  </a:cubicBezTo>
                  <a:cubicBezTo>
                    <a:pt x="99" y="132"/>
                    <a:pt x="111" y="131"/>
                    <a:pt x="124" y="128"/>
                  </a:cubicBezTo>
                  <a:cubicBezTo>
                    <a:pt x="166" y="108"/>
                    <a:pt x="196" y="66"/>
                    <a:pt x="186" y="34"/>
                  </a:cubicBezTo>
                  <a:cubicBezTo>
                    <a:pt x="171" y="12"/>
                    <a:pt x="144" y="1"/>
                    <a:pt x="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2" name="Google Shape;2052;p51"/>
            <p:cNvSpPr/>
            <p:nvPr/>
          </p:nvSpPr>
          <p:spPr>
            <a:xfrm>
              <a:off x="7050043" y="2649875"/>
              <a:ext cx="86563" cy="35542"/>
            </a:xfrm>
            <a:custGeom>
              <a:avLst/>
              <a:gdLst/>
              <a:ahLst/>
              <a:cxnLst/>
              <a:rect l="l" t="t" r="r" b="b"/>
              <a:pathLst>
                <a:path w="453" h="186" extrusionOk="0">
                  <a:moveTo>
                    <a:pt x="10" y="0"/>
                  </a:moveTo>
                  <a:cubicBezTo>
                    <a:pt x="1" y="0"/>
                    <a:pt x="1" y="10"/>
                    <a:pt x="1" y="10"/>
                  </a:cubicBezTo>
                  <a:cubicBezTo>
                    <a:pt x="1" y="10"/>
                    <a:pt x="10" y="20"/>
                    <a:pt x="10" y="33"/>
                  </a:cubicBezTo>
                  <a:cubicBezTo>
                    <a:pt x="20" y="42"/>
                    <a:pt x="33" y="62"/>
                    <a:pt x="52" y="72"/>
                  </a:cubicBezTo>
                  <a:cubicBezTo>
                    <a:pt x="62" y="82"/>
                    <a:pt x="62" y="94"/>
                    <a:pt x="72" y="104"/>
                  </a:cubicBezTo>
                  <a:cubicBezTo>
                    <a:pt x="82" y="114"/>
                    <a:pt x="104" y="124"/>
                    <a:pt x="114" y="124"/>
                  </a:cubicBezTo>
                  <a:cubicBezTo>
                    <a:pt x="124" y="134"/>
                    <a:pt x="134" y="144"/>
                    <a:pt x="156" y="156"/>
                  </a:cubicBezTo>
                  <a:cubicBezTo>
                    <a:pt x="166" y="156"/>
                    <a:pt x="186" y="166"/>
                    <a:pt x="196" y="166"/>
                  </a:cubicBezTo>
                  <a:cubicBezTo>
                    <a:pt x="218" y="176"/>
                    <a:pt x="228" y="176"/>
                    <a:pt x="248" y="186"/>
                  </a:cubicBezTo>
                  <a:lnTo>
                    <a:pt x="329" y="186"/>
                  </a:lnTo>
                  <a:cubicBezTo>
                    <a:pt x="351" y="186"/>
                    <a:pt x="361" y="186"/>
                    <a:pt x="371" y="176"/>
                  </a:cubicBezTo>
                  <a:lnTo>
                    <a:pt x="403" y="176"/>
                  </a:lnTo>
                  <a:cubicBezTo>
                    <a:pt x="413" y="166"/>
                    <a:pt x="423" y="166"/>
                    <a:pt x="423" y="166"/>
                  </a:cubicBezTo>
                  <a:lnTo>
                    <a:pt x="443" y="156"/>
                  </a:lnTo>
                  <a:cubicBezTo>
                    <a:pt x="453" y="156"/>
                    <a:pt x="453" y="144"/>
                    <a:pt x="453" y="144"/>
                  </a:cubicBezTo>
                  <a:cubicBezTo>
                    <a:pt x="453" y="134"/>
                    <a:pt x="443" y="134"/>
                    <a:pt x="443" y="134"/>
                  </a:cubicBezTo>
                  <a:cubicBezTo>
                    <a:pt x="443" y="134"/>
                    <a:pt x="433" y="134"/>
                    <a:pt x="423" y="144"/>
                  </a:cubicBezTo>
                  <a:lnTo>
                    <a:pt x="371" y="144"/>
                  </a:lnTo>
                  <a:cubicBezTo>
                    <a:pt x="351" y="144"/>
                    <a:pt x="342" y="156"/>
                    <a:pt x="329" y="156"/>
                  </a:cubicBezTo>
                  <a:lnTo>
                    <a:pt x="319" y="156"/>
                  </a:lnTo>
                  <a:cubicBezTo>
                    <a:pt x="309" y="156"/>
                    <a:pt x="300" y="156"/>
                    <a:pt x="290" y="144"/>
                  </a:cubicBezTo>
                  <a:lnTo>
                    <a:pt x="248" y="144"/>
                  </a:lnTo>
                  <a:cubicBezTo>
                    <a:pt x="238" y="144"/>
                    <a:pt x="228" y="134"/>
                    <a:pt x="206" y="134"/>
                  </a:cubicBezTo>
                  <a:cubicBezTo>
                    <a:pt x="156" y="114"/>
                    <a:pt x="104" y="82"/>
                    <a:pt x="72" y="52"/>
                  </a:cubicBezTo>
                  <a:cubicBezTo>
                    <a:pt x="43" y="2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3" name="Google Shape;2053;p51"/>
            <p:cNvSpPr/>
            <p:nvPr/>
          </p:nvSpPr>
          <p:spPr>
            <a:xfrm>
              <a:off x="7065712" y="2681405"/>
              <a:ext cx="45479" cy="17771"/>
            </a:xfrm>
            <a:custGeom>
              <a:avLst/>
              <a:gdLst/>
              <a:ahLst/>
              <a:cxnLst/>
              <a:rect l="l" t="t" r="r" b="b"/>
              <a:pathLst>
                <a:path w="238" h="93" extrusionOk="0">
                  <a:moveTo>
                    <a:pt x="0" y="1"/>
                  </a:moveTo>
                  <a:lnTo>
                    <a:pt x="0" y="11"/>
                  </a:lnTo>
                  <a:lnTo>
                    <a:pt x="12" y="11"/>
                  </a:lnTo>
                  <a:cubicBezTo>
                    <a:pt x="12" y="21"/>
                    <a:pt x="22" y="31"/>
                    <a:pt x="32" y="31"/>
                  </a:cubicBezTo>
                  <a:cubicBezTo>
                    <a:pt x="52" y="53"/>
                    <a:pt x="74" y="73"/>
                    <a:pt x="104" y="82"/>
                  </a:cubicBezTo>
                  <a:cubicBezTo>
                    <a:pt x="136" y="82"/>
                    <a:pt x="175" y="92"/>
                    <a:pt x="198" y="92"/>
                  </a:cubicBezTo>
                  <a:cubicBezTo>
                    <a:pt x="218" y="82"/>
                    <a:pt x="237" y="82"/>
                    <a:pt x="237" y="82"/>
                  </a:cubicBezTo>
                  <a:lnTo>
                    <a:pt x="237" y="73"/>
                  </a:lnTo>
                  <a:lnTo>
                    <a:pt x="198" y="73"/>
                  </a:lnTo>
                  <a:cubicBezTo>
                    <a:pt x="175" y="73"/>
                    <a:pt x="146" y="73"/>
                    <a:pt x="114" y="63"/>
                  </a:cubicBezTo>
                  <a:cubicBezTo>
                    <a:pt x="84" y="53"/>
                    <a:pt x="62" y="31"/>
                    <a:pt x="42" y="21"/>
                  </a:cubicBezTo>
                  <a:cubicBezTo>
                    <a:pt x="22" y="1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4" name="Google Shape;2054;p51"/>
            <p:cNvSpPr/>
            <p:nvPr/>
          </p:nvSpPr>
          <p:spPr>
            <a:xfrm>
              <a:off x="6684112" y="2061326"/>
              <a:ext cx="750018" cy="507528"/>
            </a:xfrm>
            <a:custGeom>
              <a:avLst/>
              <a:gdLst/>
              <a:ahLst/>
              <a:cxnLst/>
              <a:rect l="l" t="t" r="r" b="b"/>
              <a:pathLst>
                <a:path w="3925" h="2656" extrusionOk="0">
                  <a:moveTo>
                    <a:pt x="2354" y="0"/>
                  </a:moveTo>
                  <a:cubicBezTo>
                    <a:pt x="2107" y="0"/>
                    <a:pt x="1853" y="50"/>
                    <a:pt x="1626" y="125"/>
                  </a:cubicBezTo>
                  <a:cubicBezTo>
                    <a:pt x="1083" y="291"/>
                    <a:pt x="576" y="609"/>
                    <a:pt x="280" y="1084"/>
                  </a:cubicBezTo>
                  <a:cubicBezTo>
                    <a:pt x="94" y="1370"/>
                    <a:pt x="0" y="1721"/>
                    <a:pt x="33" y="2072"/>
                  </a:cubicBezTo>
                  <a:cubicBezTo>
                    <a:pt x="42" y="2235"/>
                    <a:pt x="82" y="2411"/>
                    <a:pt x="156" y="2566"/>
                  </a:cubicBezTo>
                  <a:cubicBezTo>
                    <a:pt x="190" y="2631"/>
                    <a:pt x="229" y="2656"/>
                    <a:pt x="270" y="2656"/>
                  </a:cubicBezTo>
                  <a:cubicBezTo>
                    <a:pt x="353" y="2656"/>
                    <a:pt x="443" y="2552"/>
                    <a:pt x="505" y="2463"/>
                  </a:cubicBezTo>
                  <a:cubicBezTo>
                    <a:pt x="618" y="2309"/>
                    <a:pt x="690" y="2124"/>
                    <a:pt x="732" y="1926"/>
                  </a:cubicBezTo>
                  <a:cubicBezTo>
                    <a:pt x="794" y="1630"/>
                    <a:pt x="804" y="1484"/>
                    <a:pt x="846" y="1175"/>
                  </a:cubicBezTo>
                  <a:cubicBezTo>
                    <a:pt x="947" y="1403"/>
                    <a:pt x="1360" y="1721"/>
                    <a:pt x="1525" y="1731"/>
                  </a:cubicBezTo>
                  <a:cubicBezTo>
                    <a:pt x="1561" y="1735"/>
                    <a:pt x="1600" y="1739"/>
                    <a:pt x="1639" y="1739"/>
                  </a:cubicBezTo>
                  <a:cubicBezTo>
                    <a:pt x="1699" y="1739"/>
                    <a:pt x="1758" y="1729"/>
                    <a:pt x="1802" y="1692"/>
                  </a:cubicBezTo>
                  <a:cubicBezTo>
                    <a:pt x="1854" y="1639"/>
                    <a:pt x="1878" y="1543"/>
                    <a:pt x="1847" y="1470"/>
                  </a:cubicBezTo>
                  <a:lnTo>
                    <a:pt x="1847" y="1470"/>
                  </a:lnTo>
                  <a:cubicBezTo>
                    <a:pt x="1903" y="1561"/>
                    <a:pt x="1967" y="1650"/>
                    <a:pt x="2039" y="1721"/>
                  </a:cubicBezTo>
                  <a:cubicBezTo>
                    <a:pt x="2133" y="1803"/>
                    <a:pt x="2244" y="1865"/>
                    <a:pt x="2368" y="1877"/>
                  </a:cubicBezTo>
                  <a:cubicBezTo>
                    <a:pt x="2491" y="1877"/>
                    <a:pt x="2615" y="1815"/>
                    <a:pt x="2689" y="1711"/>
                  </a:cubicBezTo>
                  <a:cubicBezTo>
                    <a:pt x="2761" y="1608"/>
                    <a:pt x="2780" y="1464"/>
                    <a:pt x="2728" y="1351"/>
                  </a:cubicBezTo>
                  <a:lnTo>
                    <a:pt x="2728" y="1351"/>
                  </a:lnTo>
                  <a:cubicBezTo>
                    <a:pt x="2822" y="1484"/>
                    <a:pt x="2904" y="1618"/>
                    <a:pt x="3027" y="1731"/>
                  </a:cubicBezTo>
                  <a:cubicBezTo>
                    <a:pt x="3141" y="1845"/>
                    <a:pt x="3294" y="1926"/>
                    <a:pt x="3450" y="1939"/>
                  </a:cubicBezTo>
                  <a:cubicBezTo>
                    <a:pt x="3616" y="1939"/>
                    <a:pt x="3789" y="1855"/>
                    <a:pt x="3850" y="1711"/>
                  </a:cubicBezTo>
                  <a:cubicBezTo>
                    <a:pt x="3924" y="1556"/>
                    <a:pt x="3873" y="1383"/>
                    <a:pt x="3811" y="1227"/>
                  </a:cubicBezTo>
                  <a:cubicBezTo>
                    <a:pt x="3677" y="856"/>
                    <a:pt x="3492" y="476"/>
                    <a:pt x="3171" y="249"/>
                  </a:cubicBezTo>
                  <a:cubicBezTo>
                    <a:pt x="2956" y="95"/>
                    <a:pt x="2689" y="11"/>
                    <a:pt x="2420" y="1"/>
                  </a:cubicBezTo>
                  <a:cubicBezTo>
                    <a:pt x="2398" y="1"/>
                    <a:pt x="2376" y="0"/>
                    <a:pt x="2354" y="0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5" name="Google Shape;2055;p51"/>
            <p:cNvSpPr/>
            <p:nvPr/>
          </p:nvSpPr>
          <p:spPr>
            <a:xfrm>
              <a:off x="6920104" y="2231012"/>
              <a:ext cx="238286" cy="90958"/>
            </a:xfrm>
            <a:custGeom>
              <a:avLst/>
              <a:gdLst/>
              <a:ahLst/>
              <a:cxnLst/>
              <a:rect l="l" t="t" r="r" b="b"/>
              <a:pathLst>
                <a:path w="1247" h="476" extrusionOk="0">
                  <a:moveTo>
                    <a:pt x="1145" y="1"/>
                  </a:moveTo>
                  <a:lnTo>
                    <a:pt x="1133" y="10"/>
                  </a:lnTo>
                  <a:cubicBezTo>
                    <a:pt x="1165" y="50"/>
                    <a:pt x="1185" y="102"/>
                    <a:pt x="1207" y="144"/>
                  </a:cubicBezTo>
                  <a:cubicBezTo>
                    <a:pt x="1217" y="196"/>
                    <a:pt x="1227" y="235"/>
                    <a:pt x="1227" y="287"/>
                  </a:cubicBezTo>
                  <a:cubicBezTo>
                    <a:pt x="1217" y="329"/>
                    <a:pt x="1207" y="381"/>
                    <a:pt x="1165" y="411"/>
                  </a:cubicBezTo>
                  <a:cubicBezTo>
                    <a:pt x="1133" y="443"/>
                    <a:pt x="1083" y="453"/>
                    <a:pt x="1031" y="453"/>
                  </a:cubicBezTo>
                  <a:cubicBezTo>
                    <a:pt x="989" y="453"/>
                    <a:pt x="937" y="433"/>
                    <a:pt x="898" y="421"/>
                  </a:cubicBezTo>
                  <a:cubicBezTo>
                    <a:pt x="876" y="411"/>
                    <a:pt x="846" y="391"/>
                    <a:pt x="824" y="381"/>
                  </a:cubicBezTo>
                  <a:cubicBezTo>
                    <a:pt x="804" y="371"/>
                    <a:pt x="784" y="349"/>
                    <a:pt x="774" y="339"/>
                  </a:cubicBezTo>
                  <a:cubicBezTo>
                    <a:pt x="690" y="277"/>
                    <a:pt x="619" y="206"/>
                    <a:pt x="567" y="124"/>
                  </a:cubicBezTo>
                  <a:cubicBezTo>
                    <a:pt x="567" y="112"/>
                    <a:pt x="557" y="112"/>
                    <a:pt x="557" y="112"/>
                  </a:cubicBezTo>
                  <a:cubicBezTo>
                    <a:pt x="547" y="124"/>
                    <a:pt x="547" y="134"/>
                    <a:pt x="547" y="134"/>
                  </a:cubicBezTo>
                  <a:cubicBezTo>
                    <a:pt x="547" y="134"/>
                    <a:pt x="547" y="134"/>
                    <a:pt x="547" y="134"/>
                  </a:cubicBezTo>
                  <a:lnTo>
                    <a:pt x="547" y="134"/>
                  </a:lnTo>
                  <a:cubicBezTo>
                    <a:pt x="567" y="174"/>
                    <a:pt x="577" y="216"/>
                    <a:pt x="589" y="258"/>
                  </a:cubicBezTo>
                  <a:lnTo>
                    <a:pt x="589" y="287"/>
                  </a:lnTo>
                  <a:lnTo>
                    <a:pt x="589" y="319"/>
                  </a:lnTo>
                  <a:cubicBezTo>
                    <a:pt x="589" y="339"/>
                    <a:pt x="589" y="349"/>
                    <a:pt x="577" y="371"/>
                  </a:cubicBezTo>
                  <a:cubicBezTo>
                    <a:pt x="567" y="391"/>
                    <a:pt x="557" y="401"/>
                    <a:pt x="537" y="411"/>
                  </a:cubicBezTo>
                  <a:cubicBezTo>
                    <a:pt x="515" y="421"/>
                    <a:pt x="495" y="421"/>
                    <a:pt x="485" y="421"/>
                  </a:cubicBezTo>
                  <a:cubicBezTo>
                    <a:pt x="443" y="421"/>
                    <a:pt x="404" y="411"/>
                    <a:pt x="362" y="391"/>
                  </a:cubicBezTo>
                  <a:cubicBezTo>
                    <a:pt x="290" y="339"/>
                    <a:pt x="228" y="287"/>
                    <a:pt x="167" y="225"/>
                  </a:cubicBezTo>
                  <a:cubicBezTo>
                    <a:pt x="105" y="164"/>
                    <a:pt x="53" y="102"/>
                    <a:pt x="11" y="20"/>
                  </a:cubicBezTo>
                  <a:lnTo>
                    <a:pt x="1" y="20"/>
                  </a:lnTo>
                  <a:lnTo>
                    <a:pt x="1" y="30"/>
                  </a:lnTo>
                  <a:cubicBezTo>
                    <a:pt x="43" y="112"/>
                    <a:pt x="83" y="186"/>
                    <a:pt x="144" y="248"/>
                  </a:cubicBezTo>
                  <a:cubicBezTo>
                    <a:pt x="206" y="309"/>
                    <a:pt x="280" y="371"/>
                    <a:pt x="352" y="411"/>
                  </a:cubicBezTo>
                  <a:cubicBezTo>
                    <a:pt x="391" y="433"/>
                    <a:pt x="433" y="453"/>
                    <a:pt x="485" y="453"/>
                  </a:cubicBezTo>
                  <a:cubicBezTo>
                    <a:pt x="505" y="453"/>
                    <a:pt x="527" y="453"/>
                    <a:pt x="547" y="433"/>
                  </a:cubicBezTo>
                  <a:cubicBezTo>
                    <a:pt x="567" y="421"/>
                    <a:pt x="589" y="401"/>
                    <a:pt x="599" y="381"/>
                  </a:cubicBezTo>
                  <a:cubicBezTo>
                    <a:pt x="609" y="359"/>
                    <a:pt x="619" y="339"/>
                    <a:pt x="619" y="319"/>
                  </a:cubicBezTo>
                  <a:lnTo>
                    <a:pt x="619" y="287"/>
                  </a:lnTo>
                  <a:lnTo>
                    <a:pt x="619" y="248"/>
                  </a:lnTo>
                  <a:cubicBezTo>
                    <a:pt x="617" y="242"/>
                    <a:pt x="616" y="236"/>
                    <a:pt x="614" y="230"/>
                  </a:cubicBezTo>
                  <a:lnTo>
                    <a:pt x="614" y="230"/>
                  </a:lnTo>
                  <a:cubicBezTo>
                    <a:pt x="655" y="278"/>
                    <a:pt x="701" y="320"/>
                    <a:pt x="752" y="359"/>
                  </a:cubicBezTo>
                  <a:cubicBezTo>
                    <a:pt x="774" y="381"/>
                    <a:pt x="794" y="391"/>
                    <a:pt x="814" y="401"/>
                  </a:cubicBezTo>
                  <a:cubicBezTo>
                    <a:pt x="836" y="421"/>
                    <a:pt x="856" y="433"/>
                    <a:pt x="886" y="443"/>
                  </a:cubicBezTo>
                  <a:cubicBezTo>
                    <a:pt x="928" y="463"/>
                    <a:pt x="980" y="473"/>
                    <a:pt x="1031" y="473"/>
                  </a:cubicBezTo>
                  <a:cubicBezTo>
                    <a:pt x="1041" y="474"/>
                    <a:pt x="1050" y="475"/>
                    <a:pt x="1060" y="475"/>
                  </a:cubicBezTo>
                  <a:cubicBezTo>
                    <a:pt x="1104" y="475"/>
                    <a:pt x="1152" y="457"/>
                    <a:pt x="1185" y="433"/>
                  </a:cubicBezTo>
                  <a:cubicBezTo>
                    <a:pt x="1194" y="411"/>
                    <a:pt x="1217" y="391"/>
                    <a:pt x="1227" y="359"/>
                  </a:cubicBezTo>
                  <a:cubicBezTo>
                    <a:pt x="1236" y="339"/>
                    <a:pt x="1246" y="319"/>
                    <a:pt x="1246" y="287"/>
                  </a:cubicBezTo>
                  <a:cubicBezTo>
                    <a:pt x="1246" y="235"/>
                    <a:pt x="1236" y="186"/>
                    <a:pt x="1217" y="134"/>
                  </a:cubicBezTo>
                  <a:cubicBezTo>
                    <a:pt x="1194" y="92"/>
                    <a:pt x="1175" y="50"/>
                    <a:pt x="1145" y="1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6" name="Google Shape;2056;p51"/>
            <p:cNvSpPr/>
            <p:nvPr/>
          </p:nvSpPr>
          <p:spPr>
            <a:xfrm>
              <a:off x="7295972" y="2258337"/>
              <a:ext cx="76817" cy="67836"/>
            </a:xfrm>
            <a:custGeom>
              <a:avLst/>
              <a:gdLst/>
              <a:ahLst/>
              <a:cxnLst/>
              <a:rect l="l" t="t" r="r" b="b"/>
              <a:pathLst>
                <a:path w="402" h="355" extrusionOk="0">
                  <a:moveTo>
                    <a:pt x="362" y="1"/>
                  </a:moveTo>
                  <a:cubicBezTo>
                    <a:pt x="352" y="1"/>
                    <a:pt x="352" y="11"/>
                    <a:pt x="352" y="11"/>
                  </a:cubicBezTo>
                  <a:cubicBezTo>
                    <a:pt x="352" y="11"/>
                    <a:pt x="352" y="21"/>
                    <a:pt x="362" y="43"/>
                  </a:cubicBezTo>
                  <a:cubicBezTo>
                    <a:pt x="362" y="63"/>
                    <a:pt x="372" y="92"/>
                    <a:pt x="372" y="134"/>
                  </a:cubicBezTo>
                  <a:lnTo>
                    <a:pt x="372" y="186"/>
                  </a:lnTo>
                  <a:cubicBezTo>
                    <a:pt x="372" y="206"/>
                    <a:pt x="362" y="228"/>
                    <a:pt x="352" y="248"/>
                  </a:cubicBezTo>
                  <a:cubicBezTo>
                    <a:pt x="339" y="268"/>
                    <a:pt x="330" y="290"/>
                    <a:pt x="320" y="300"/>
                  </a:cubicBezTo>
                  <a:cubicBezTo>
                    <a:pt x="300" y="310"/>
                    <a:pt x="278" y="320"/>
                    <a:pt x="258" y="330"/>
                  </a:cubicBezTo>
                  <a:cubicBezTo>
                    <a:pt x="216" y="330"/>
                    <a:pt x="166" y="310"/>
                    <a:pt x="134" y="290"/>
                  </a:cubicBezTo>
                  <a:cubicBezTo>
                    <a:pt x="115" y="278"/>
                    <a:pt x="105" y="258"/>
                    <a:pt x="92" y="238"/>
                  </a:cubicBezTo>
                  <a:cubicBezTo>
                    <a:pt x="82" y="228"/>
                    <a:pt x="73" y="206"/>
                    <a:pt x="63" y="196"/>
                  </a:cubicBezTo>
                  <a:cubicBezTo>
                    <a:pt x="43" y="166"/>
                    <a:pt x="31" y="134"/>
                    <a:pt x="21" y="115"/>
                  </a:cubicBezTo>
                  <a:cubicBezTo>
                    <a:pt x="21" y="92"/>
                    <a:pt x="11" y="82"/>
                    <a:pt x="11" y="82"/>
                  </a:cubicBezTo>
                  <a:lnTo>
                    <a:pt x="1" y="73"/>
                  </a:lnTo>
                  <a:lnTo>
                    <a:pt x="1" y="82"/>
                  </a:lnTo>
                  <a:cubicBezTo>
                    <a:pt x="1" y="82"/>
                    <a:pt x="1" y="92"/>
                    <a:pt x="11" y="115"/>
                  </a:cubicBezTo>
                  <a:cubicBezTo>
                    <a:pt x="11" y="134"/>
                    <a:pt x="21" y="166"/>
                    <a:pt x="43" y="206"/>
                  </a:cubicBezTo>
                  <a:cubicBezTo>
                    <a:pt x="43" y="216"/>
                    <a:pt x="53" y="238"/>
                    <a:pt x="63" y="258"/>
                  </a:cubicBezTo>
                  <a:cubicBezTo>
                    <a:pt x="82" y="278"/>
                    <a:pt x="92" y="290"/>
                    <a:pt x="115" y="310"/>
                  </a:cubicBezTo>
                  <a:cubicBezTo>
                    <a:pt x="148" y="335"/>
                    <a:pt x="189" y="354"/>
                    <a:pt x="232" y="354"/>
                  </a:cubicBezTo>
                  <a:cubicBezTo>
                    <a:pt x="241" y="354"/>
                    <a:pt x="249" y="353"/>
                    <a:pt x="258" y="352"/>
                  </a:cubicBezTo>
                  <a:cubicBezTo>
                    <a:pt x="290" y="352"/>
                    <a:pt x="310" y="339"/>
                    <a:pt x="330" y="320"/>
                  </a:cubicBezTo>
                  <a:cubicBezTo>
                    <a:pt x="352" y="300"/>
                    <a:pt x="372" y="278"/>
                    <a:pt x="381" y="258"/>
                  </a:cubicBezTo>
                  <a:cubicBezTo>
                    <a:pt x="391" y="238"/>
                    <a:pt x="391" y="216"/>
                    <a:pt x="391" y="186"/>
                  </a:cubicBezTo>
                  <a:cubicBezTo>
                    <a:pt x="401" y="166"/>
                    <a:pt x="401" y="144"/>
                    <a:pt x="391" y="124"/>
                  </a:cubicBezTo>
                  <a:cubicBezTo>
                    <a:pt x="391" y="92"/>
                    <a:pt x="381" y="63"/>
                    <a:pt x="372" y="43"/>
                  </a:cubicBezTo>
                  <a:cubicBezTo>
                    <a:pt x="372" y="21"/>
                    <a:pt x="362" y="11"/>
                    <a:pt x="362" y="11"/>
                  </a:cubicBezTo>
                  <a:lnTo>
                    <a:pt x="362" y="1"/>
                  </a:ln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7" name="Google Shape;2057;p51"/>
            <p:cNvSpPr/>
            <p:nvPr/>
          </p:nvSpPr>
          <p:spPr>
            <a:xfrm>
              <a:off x="6674176" y="2334963"/>
              <a:ext cx="131850" cy="183253"/>
            </a:xfrm>
            <a:custGeom>
              <a:avLst/>
              <a:gdLst/>
              <a:ahLst/>
              <a:cxnLst/>
              <a:rect l="l" t="t" r="r" b="b"/>
              <a:pathLst>
                <a:path w="690" h="959" extrusionOk="0">
                  <a:moveTo>
                    <a:pt x="690" y="0"/>
                  </a:moveTo>
                  <a:cubicBezTo>
                    <a:pt x="680" y="0"/>
                    <a:pt x="680" y="0"/>
                    <a:pt x="680" y="13"/>
                  </a:cubicBezTo>
                  <a:cubicBezTo>
                    <a:pt x="680" y="94"/>
                    <a:pt x="670" y="186"/>
                    <a:pt x="650" y="279"/>
                  </a:cubicBezTo>
                  <a:cubicBezTo>
                    <a:pt x="641" y="371"/>
                    <a:pt x="618" y="455"/>
                    <a:pt x="599" y="546"/>
                  </a:cubicBezTo>
                  <a:cubicBezTo>
                    <a:pt x="589" y="588"/>
                    <a:pt x="579" y="630"/>
                    <a:pt x="557" y="680"/>
                  </a:cubicBezTo>
                  <a:cubicBezTo>
                    <a:pt x="547" y="722"/>
                    <a:pt x="527" y="764"/>
                    <a:pt x="495" y="793"/>
                  </a:cubicBezTo>
                  <a:cubicBezTo>
                    <a:pt x="475" y="826"/>
                    <a:pt x="433" y="845"/>
                    <a:pt x="393" y="845"/>
                  </a:cubicBezTo>
                  <a:cubicBezTo>
                    <a:pt x="374" y="839"/>
                    <a:pt x="352" y="822"/>
                    <a:pt x="339" y="803"/>
                  </a:cubicBezTo>
                  <a:lnTo>
                    <a:pt x="339" y="803"/>
                  </a:lnTo>
                  <a:cubicBezTo>
                    <a:pt x="341" y="800"/>
                    <a:pt x="342" y="796"/>
                    <a:pt x="342" y="793"/>
                  </a:cubicBezTo>
                  <a:cubicBezTo>
                    <a:pt x="342" y="784"/>
                    <a:pt x="342" y="764"/>
                    <a:pt x="332" y="754"/>
                  </a:cubicBezTo>
                  <a:cubicBezTo>
                    <a:pt x="332" y="754"/>
                    <a:pt x="332" y="742"/>
                    <a:pt x="319" y="742"/>
                  </a:cubicBezTo>
                  <a:cubicBezTo>
                    <a:pt x="319" y="742"/>
                    <a:pt x="309" y="742"/>
                    <a:pt x="309" y="754"/>
                  </a:cubicBezTo>
                  <a:cubicBezTo>
                    <a:pt x="308" y="757"/>
                    <a:pt x="307" y="760"/>
                    <a:pt x="307" y="764"/>
                  </a:cubicBezTo>
                  <a:lnTo>
                    <a:pt x="300" y="764"/>
                  </a:lnTo>
                  <a:cubicBezTo>
                    <a:pt x="302" y="766"/>
                    <a:pt x="304" y="769"/>
                    <a:pt x="306" y="772"/>
                  </a:cubicBezTo>
                  <a:lnTo>
                    <a:pt x="306" y="772"/>
                  </a:lnTo>
                  <a:cubicBezTo>
                    <a:pt x="305" y="784"/>
                    <a:pt x="306" y="796"/>
                    <a:pt x="309" y="807"/>
                  </a:cubicBezTo>
                  <a:lnTo>
                    <a:pt x="309" y="807"/>
                  </a:lnTo>
                  <a:cubicBezTo>
                    <a:pt x="308" y="813"/>
                    <a:pt x="305" y="820"/>
                    <a:pt x="300" y="826"/>
                  </a:cubicBezTo>
                  <a:cubicBezTo>
                    <a:pt x="300" y="835"/>
                    <a:pt x="300" y="845"/>
                    <a:pt x="290" y="855"/>
                  </a:cubicBezTo>
                  <a:cubicBezTo>
                    <a:pt x="290" y="855"/>
                    <a:pt x="280" y="865"/>
                    <a:pt x="280" y="877"/>
                  </a:cubicBezTo>
                  <a:cubicBezTo>
                    <a:pt x="270" y="887"/>
                    <a:pt x="258" y="897"/>
                    <a:pt x="248" y="897"/>
                  </a:cubicBezTo>
                  <a:cubicBezTo>
                    <a:pt x="248" y="907"/>
                    <a:pt x="238" y="917"/>
                    <a:pt x="228" y="917"/>
                  </a:cubicBezTo>
                  <a:cubicBezTo>
                    <a:pt x="218" y="927"/>
                    <a:pt x="208" y="927"/>
                    <a:pt x="196" y="927"/>
                  </a:cubicBezTo>
                  <a:lnTo>
                    <a:pt x="186" y="939"/>
                  </a:lnTo>
                  <a:lnTo>
                    <a:pt x="166" y="939"/>
                  </a:lnTo>
                  <a:cubicBezTo>
                    <a:pt x="156" y="939"/>
                    <a:pt x="146" y="939"/>
                    <a:pt x="134" y="927"/>
                  </a:cubicBezTo>
                  <a:cubicBezTo>
                    <a:pt x="124" y="927"/>
                    <a:pt x="114" y="927"/>
                    <a:pt x="104" y="917"/>
                  </a:cubicBezTo>
                  <a:cubicBezTo>
                    <a:pt x="94" y="917"/>
                    <a:pt x="85" y="907"/>
                    <a:pt x="85" y="907"/>
                  </a:cubicBezTo>
                  <a:cubicBezTo>
                    <a:pt x="72" y="897"/>
                    <a:pt x="62" y="887"/>
                    <a:pt x="52" y="887"/>
                  </a:cubicBezTo>
                  <a:cubicBezTo>
                    <a:pt x="52" y="877"/>
                    <a:pt x="43" y="865"/>
                    <a:pt x="33" y="855"/>
                  </a:cubicBezTo>
                  <a:cubicBezTo>
                    <a:pt x="33" y="845"/>
                    <a:pt x="33" y="835"/>
                    <a:pt x="23" y="826"/>
                  </a:cubicBezTo>
                  <a:lnTo>
                    <a:pt x="23" y="793"/>
                  </a:lnTo>
                  <a:lnTo>
                    <a:pt x="23" y="784"/>
                  </a:lnTo>
                  <a:lnTo>
                    <a:pt x="23" y="764"/>
                  </a:lnTo>
                  <a:lnTo>
                    <a:pt x="10" y="754"/>
                  </a:lnTo>
                  <a:cubicBezTo>
                    <a:pt x="10" y="754"/>
                    <a:pt x="1" y="754"/>
                    <a:pt x="1" y="764"/>
                  </a:cubicBezTo>
                  <a:lnTo>
                    <a:pt x="1" y="793"/>
                  </a:lnTo>
                  <a:cubicBezTo>
                    <a:pt x="1" y="803"/>
                    <a:pt x="1" y="816"/>
                    <a:pt x="10" y="835"/>
                  </a:cubicBezTo>
                  <a:cubicBezTo>
                    <a:pt x="10" y="845"/>
                    <a:pt x="10" y="855"/>
                    <a:pt x="23" y="865"/>
                  </a:cubicBezTo>
                  <a:cubicBezTo>
                    <a:pt x="23" y="877"/>
                    <a:pt x="33" y="887"/>
                    <a:pt x="43" y="897"/>
                  </a:cubicBezTo>
                  <a:cubicBezTo>
                    <a:pt x="52" y="907"/>
                    <a:pt x="52" y="917"/>
                    <a:pt x="62" y="917"/>
                  </a:cubicBezTo>
                  <a:cubicBezTo>
                    <a:pt x="72" y="927"/>
                    <a:pt x="85" y="939"/>
                    <a:pt x="94" y="939"/>
                  </a:cubicBezTo>
                  <a:cubicBezTo>
                    <a:pt x="104" y="949"/>
                    <a:pt x="114" y="949"/>
                    <a:pt x="134" y="959"/>
                  </a:cubicBezTo>
                  <a:lnTo>
                    <a:pt x="208" y="959"/>
                  </a:lnTo>
                  <a:cubicBezTo>
                    <a:pt x="218" y="949"/>
                    <a:pt x="228" y="949"/>
                    <a:pt x="238" y="939"/>
                  </a:cubicBezTo>
                  <a:cubicBezTo>
                    <a:pt x="248" y="939"/>
                    <a:pt x="258" y="927"/>
                    <a:pt x="270" y="917"/>
                  </a:cubicBezTo>
                  <a:cubicBezTo>
                    <a:pt x="280" y="917"/>
                    <a:pt x="290" y="907"/>
                    <a:pt x="300" y="897"/>
                  </a:cubicBezTo>
                  <a:cubicBezTo>
                    <a:pt x="300" y="887"/>
                    <a:pt x="309" y="877"/>
                    <a:pt x="319" y="865"/>
                  </a:cubicBezTo>
                  <a:cubicBezTo>
                    <a:pt x="319" y="859"/>
                    <a:pt x="325" y="852"/>
                    <a:pt x="328" y="843"/>
                  </a:cubicBezTo>
                  <a:lnTo>
                    <a:pt x="328" y="843"/>
                  </a:lnTo>
                  <a:cubicBezTo>
                    <a:pt x="347" y="858"/>
                    <a:pt x="366" y="867"/>
                    <a:pt x="393" y="877"/>
                  </a:cubicBezTo>
                  <a:cubicBezTo>
                    <a:pt x="413" y="877"/>
                    <a:pt x="443" y="865"/>
                    <a:pt x="465" y="855"/>
                  </a:cubicBezTo>
                  <a:cubicBezTo>
                    <a:pt x="485" y="845"/>
                    <a:pt x="505" y="835"/>
                    <a:pt x="527" y="816"/>
                  </a:cubicBezTo>
                  <a:cubicBezTo>
                    <a:pt x="557" y="774"/>
                    <a:pt x="566" y="732"/>
                    <a:pt x="589" y="680"/>
                  </a:cubicBezTo>
                  <a:cubicBezTo>
                    <a:pt x="599" y="640"/>
                    <a:pt x="608" y="598"/>
                    <a:pt x="618" y="556"/>
                  </a:cubicBezTo>
                  <a:cubicBezTo>
                    <a:pt x="650" y="465"/>
                    <a:pt x="660" y="371"/>
                    <a:pt x="680" y="279"/>
                  </a:cubicBezTo>
                  <a:cubicBezTo>
                    <a:pt x="690" y="186"/>
                    <a:pt x="690" y="104"/>
                    <a:pt x="690" y="13"/>
                  </a:cubicBezTo>
                  <a:lnTo>
                    <a:pt x="690" y="0"/>
                  </a:ln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8" name="Google Shape;2058;p51"/>
            <p:cNvSpPr/>
            <p:nvPr/>
          </p:nvSpPr>
          <p:spPr>
            <a:xfrm>
              <a:off x="7156287" y="2081390"/>
              <a:ext cx="118283" cy="98410"/>
            </a:xfrm>
            <a:custGeom>
              <a:avLst/>
              <a:gdLst/>
              <a:ahLst/>
              <a:cxnLst/>
              <a:rect l="l" t="t" r="r" b="b"/>
              <a:pathLst>
                <a:path w="619" h="515" extrusionOk="0">
                  <a:moveTo>
                    <a:pt x="413" y="0"/>
                  </a:moveTo>
                  <a:lnTo>
                    <a:pt x="413" y="10"/>
                  </a:lnTo>
                  <a:cubicBezTo>
                    <a:pt x="465" y="42"/>
                    <a:pt x="505" y="82"/>
                    <a:pt x="537" y="124"/>
                  </a:cubicBezTo>
                  <a:cubicBezTo>
                    <a:pt x="547" y="134"/>
                    <a:pt x="556" y="144"/>
                    <a:pt x="556" y="153"/>
                  </a:cubicBezTo>
                  <a:cubicBezTo>
                    <a:pt x="566" y="166"/>
                    <a:pt x="576" y="176"/>
                    <a:pt x="576" y="195"/>
                  </a:cubicBezTo>
                  <a:cubicBezTo>
                    <a:pt x="589" y="215"/>
                    <a:pt x="589" y="247"/>
                    <a:pt x="589" y="267"/>
                  </a:cubicBezTo>
                  <a:cubicBezTo>
                    <a:pt x="576" y="299"/>
                    <a:pt x="566" y="319"/>
                    <a:pt x="556" y="339"/>
                  </a:cubicBezTo>
                  <a:cubicBezTo>
                    <a:pt x="547" y="339"/>
                    <a:pt x="547" y="351"/>
                    <a:pt x="537" y="351"/>
                  </a:cubicBezTo>
                  <a:lnTo>
                    <a:pt x="537" y="361"/>
                  </a:lnTo>
                  <a:lnTo>
                    <a:pt x="527" y="361"/>
                  </a:lnTo>
                  <a:cubicBezTo>
                    <a:pt x="514" y="371"/>
                    <a:pt x="505" y="371"/>
                    <a:pt x="485" y="371"/>
                  </a:cubicBezTo>
                  <a:cubicBezTo>
                    <a:pt x="479" y="372"/>
                    <a:pt x="473" y="373"/>
                    <a:pt x="467" y="373"/>
                  </a:cubicBezTo>
                  <a:cubicBezTo>
                    <a:pt x="433" y="373"/>
                    <a:pt x="392" y="353"/>
                    <a:pt x="365" y="325"/>
                  </a:cubicBezTo>
                  <a:lnTo>
                    <a:pt x="365" y="325"/>
                  </a:lnTo>
                  <a:cubicBezTo>
                    <a:pt x="361" y="320"/>
                    <a:pt x="357" y="314"/>
                    <a:pt x="351" y="309"/>
                  </a:cubicBezTo>
                  <a:cubicBezTo>
                    <a:pt x="351" y="304"/>
                    <a:pt x="349" y="302"/>
                    <a:pt x="345" y="302"/>
                  </a:cubicBezTo>
                  <a:cubicBezTo>
                    <a:pt x="341" y="302"/>
                    <a:pt x="335" y="304"/>
                    <a:pt x="329" y="309"/>
                  </a:cubicBezTo>
                  <a:cubicBezTo>
                    <a:pt x="329" y="309"/>
                    <a:pt x="319" y="319"/>
                    <a:pt x="329" y="329"/>
                  </a:cubicBezTo>
                  <a:cubicBezTo>
                    <a:pt x="329" y="329"/>
                    <a:pt x="329" y="329"/>
                    <a:pt x="329" y="329"/>
                  </a:cubicBezTo>
                  <a:lnTo>
                    <a:pt x="329" y="329"/>
                  </a:lnTo>
                  <a:cubicBezTo>
                    <a:pt x="332" y="333"/>
                    <a:pt x="335" y="336"/>
                    <a:pt x="338" y="339"/>
                  </a:cubicBezTo>
                  <a:lnTo>
                    <a:pt x="338" y="339"/>
                  </a:lnTo>
                  <a:cubicBezTo>
                    <a:pt x="361" y="369"/>
                    <a:pt x="359" y="405"/>
                    <a:pt x="341" y="443"/>
                  </a:cubicBezTo>
                  <a:lnTo>
                    <a:pt x="319" y="462"/>
                  </a:lnTo>
                  <a:lnTo>
                    <a:pt x="309" y="462"/>
                  </a:lnTo>
                  <a:lnTo>
                    <a:pt x="309" y="475"/>
                  </a:lnTo>
                  <a:cubicBezTo>
                    <a:pt x="299" y="475"/>
                    <a:pt x="299" y="475"/>
                    <a:pt x="290" y="485"/>
                  </a:cubicBezTo>
                  <a:cubicBezTo>
                    <a:pt x="280" y="485"/>
                    <a:pt x="248" y="494"/>
                    <a:pt x="228" y="494"/>
                  </a:cubicBezTo>
                  <a:cubicBezTo>
                    <a:pt x="206" y="494"/>
                    <a:pt x="186" y="485"/>
                    <a:pt x="166" y="485"/>
                  </a:cubicBezTo>
                  <a:cubicBezTo>
                    <a:pt x="156" y="475"/>
                    <a:pt x="144" y="475"/>
                    <a:pt x="134" y="462"/>
                  </a:cubicBezTo>
                  <a:cubicBezTo>
                    <a:pt x="124" y="462"/>
                    <a:pt x="114" y="452"/>
                    <a:pt x="114" y="452"/>
                  </a:cubicBezTo>
                  <a:cubicBezTo>
                    <a:pt x="72" y="423"/>
                    <a:pt x="43" y="391"/>
                    <a:pt x="10" y="361"/>
                  </a:cubicBezTo>
                  <a:lnTo>
                    <a:pt x="0" y="361"/>
                  </a:lnTo>
                  <a:lnTo>
                    <a:pt x="0" y="371"/>
                  </a:lnTo>
                  <a:cubicBezTo>
                    <a:pt x="33" y="401"/>
                    <a:pt x="62" y="443"/>
                    <a:pt x="94" y="462"/>
                  </a:cubicBezTo>
                  <a:cubicBezTo>
                    <a:pt x="104" y="475"/>
                    <a:pt x="114" y="485"/>
                    <a:pt x="124" y="485"/>
                  </a:cubicBezTo>
                  <a:cubicBezTo>
                    <a:pt x="134" y="494"/>
                    <a:pt x="144" y="494"/>
                    <a:pt x="156" y="504"/>
                  </a:cubicBezTo>
                  <a:cubicBezTo>
                    <a:pt x="186" y="514"/>
                    <a:pt x="206" y="514"/>
                    <a:pt x="228" y="514"/>
                  </a:cubicBezTo>
                  <a:cubicBezTo>
                    <a:pt x="257" y="514"/>
                    <a:pt x="280" y="514"/>
                    <a:pt x="309" y="504"/>
                  </a:cubicBezTo>
                  <a:cubicBezTo>
                    <a:pt x="309" y="504"/>
                    <a:pt x="319" y="504"/>
                    <a:pt x="319" y="494"/>
                  </a:cubicBezTo>
                  <a:lnTo>
                    <a:pt x="329" y="494"/>
                  </a:lnTo>
                  <a:lnTo>
                    <a:pt x="341" y="485"/>
                  </a:lnTo>
                  <a:cubicBezTo>
                    <a:pt x="351" y="475"/>
                    <a:pt x="361" y="462"/>
                    <a:pt x="361" y="452"/>
                  </a:cubicBezTo>
                  <a:cubicBezTo>
                    <a:pt x="381" y="433"/>
                    <a:pt x="381" y="413"/>
                    <a:pt x="381" y="381"/>
                  </a:cubicBezTo>
                  <a:cubicBezTo>
                    <a:pt x="381" y="378"/>
                    <a:pt x="381" y="375"/>
                    <a:pt x="381" y="373"/>
                  </a:cubicBezTo>
                  <a:lnTo>
                    <a:pt x="381" y="373"/>
                  </a:lnTo>
                  <a:cubicBezTo>
                    <a:pt x="415" y="392"/>
                    <a:pt x="455" y="401"/>
                    <a:pt x="495" y="401"/>
                  </a:cubicBezTo>
                  <a:cubicBezTo>
                    <a:pt x="505" y="401"/>
                    <a:pt x="527" y="391"/>
                    <a:pt x="537" y="391"/>
                  </a:cubicBezTo>
                  <a:lnTo>
                    <a:pt x="547" y="381"/>
                  </a:lnTo>
                  <a:lnTo>
                    <a:pt x="556" y="381"/>
                  </a:lnTo>
                  <a:lnTo>
                    <a:pt x="556" y="371"/>
                  </a:lnTo>
                  <a:cubicBezTo>
                    <a:pt x="566" y="371"/>
                    <a:pt x="566" y="361"/>
                    <a:pt x="576" y="361"/>
                  </a:cubicBezTo>
                  <a:cubicBezTo>
                    <a:pt x="598" y="329"/>
                    <a:pt x="608" y="299"/>
                    <a:pt x="608" y="267"/>
                  </a:cubicBezTo>
                  <a:cubicBezTo>
                    <a:pt x="618" y="247"/>
                    <a:pt x="608" y="215"/>
                    <a:pt x="598" y="186"/>
                  </a:cubicBezTo>
                  <a:cubicBezTo>
                    <a:pt x="598" y="166"/>
                    <a:pt x="589" y="153"/>
                    <a:pt x="576" y="144"/>
                  </a:cubicBezTo>
                  <a:cubicBezTo>
                    <a:pt x="576" y="134"/>
                    <a:pt x="566" y="114"/>
                    <a:pt x="556" y="104"/>
                  </a:cubicBezTo>
                  <a:cubicBezTo>
                    <a:pt x="514" y="62"/>
                    <a:pt x="465" y="30"/>
                    <a:pt x="423" y="0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9" name="Google Shape;2059;p51"/>
            <p:cNvSpPr/>
            <p:nvPr/>
          </p:nvSpPr>
          <p:spPr>
            <a:xfrm>
              <a:off x="6676087" y="2260248"/>
              <a:ext cx="77199" cy="94588"/>
            </a:xfrm>
            <a:custGeom>
              <a:avLst/>
              <a:gdLst/>
              <a:ahLst/>
              <a:cxnLst/>
              <a:rect l="l" t="t" r="r" b="b"/>
              <a:pathLst>
                <a:path w="404" h="495" extrusionOk="0">
                  <a:moveTo>
                    <a:pt x="393" y="1"/>
                  </a:moveTo>
                  <a:lnTo>
                    <a:pt x="393" y="11"/>
                  </a:lnTo>
                  <a:cubicBezTo>
                    <a:pt x="393" y="11"/>
                    <a:pt x="383" y="53"/>
                    <a:pt x="361" y="114"/>
                  </a:cubicBezTo>
                  <a:cubicBezTo>
                    <a:pt x="341" y="176"/>
                    <a:pt x="299" y="258"/>
                    <a:pt x="260" y="329"/>
                  </a:cubicBezTo>
                  <a:cubicBezTo>
                    <a:pt x="248" y="352"/>
                    <a:pt x="238" y="362"/>
                    <a:pt x="218" y="381"/>
                  </a:cubicBezTo>
                  <a:cubicBezTo>
                    <a:pt x="208" y="404"/>
                    <a:pt x="198" y="413"/>
                    <a:pt x="186" y="423"/>
                  </a:cubicBezTo>
                  <a:cubicBezTo>
                    <a:pt x="166" y="443"/>
                    <a:pt x="156" y="453"/>
                    <a:pt x="136" y="453"/>
                  </a:cubicBezTo>
                  <a:cubicBezTo>
                    <a:pt x="124" y="465"/>
                    <a:pt x="104" y="465"/>
                    <a:pt x="94" y="465"/>
                  </a:cubicBezTo>
                  <a:cubicBezTo>
                    <a:pt x="62" y="465"/>
                    <a:pt x="42" y="453"/>
                    <a:pt x="33" y="443"/>
                  </a:cubicBezTo>
                  <a:cubicBezTo>
                    <a:pt x="23" y="433"/>
                    <a:pt x="13" y="423"/>
                    <a:pt x="13" y="423"/>
                  </a:cubicBezTo>
                  <a:lnTo>
                    <a:pt x="13" y="413"/>
                  </a:lnTo>
                  <a:lnTo>
                    <a:pt x="0" y="413"/>
                  </a:lnTo>
                  <a:lnTo>
                    <a:pt x="0" y="423"/>
                  </a:lnTo>
                  <a:lnTo>
                    <a:pt x="0" y="433"/>
                  </a:lnTo>
                  <a:cubicBezTo>
                    <a:pt x="0" y="433"/>
                    <a:pt x="13" y="443"/>
                    <a:pt x="13" y="453"/>
                  </a:cubicBezTo>
                  <a:cubicBezTo>
                    <a:pt x="33" y="475"/>
                    <a:pt x="52" y="485"/>
                    <a:pt x="94" y="495"/>
                  </a:cubicBezTo>
                  <a:cubicBezTo>
                    <a:pt x="104" y="495"/>
                    <a:pt x="136" y="495"/>
                    <a:pt x="146" y="485"/>
                  </a:cubicBezTo>
                  <a:cubicBezTo>
                    <a:pt x="166" y="475"/>
                    <a:pt x="186" y="465"/>
                    <a:pt x="208" y="453"/>
                  </a:cubicBezTo>
                  <a:cubicBezTo>
                    <a:pt x="218" y="433"/>
                    <a:pt x="238" y="413"/>
                    <a:pt x="248" y="404"/>
                  </a:cubicBezTo>
                  <a:cubicBezTo>
                    <a:pt x="260" y="381"/>
                    <a:pt x="270" y="362"/>
                    <a:pt x="280" y="342"/>
                  </a:cubicBezTo>
                  <a:cubicBezTo>
                    <a:pt x="332" y="268"/>
                    <a:pt x="361" y="186"/>
                    <a:pt x="383" y="124"/>
                  </a:cubicBezTo>
                  <a:cubicBezTo>
                    <a:pt x="393" y="53"/>
                    <a:pt x="403" y="11"/>
                    <a:pt x="403" y="11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0" name="Google Shape;2060;p51"/>
            <p:cNvSpPr/>
            <p:nvPr/>
          </p:nvSpPr>
          <p:spPr>
            <a:xfrm>
              <a:off x="6967494" y="2112920"/>
              <a:ext cx="86563" cy="51211"/>
            </a:xfrm>
            <a:custGeom>
              <a:avLst/>
              <a:gdLst/>
              <a:ahLst/>
              <a:cxnLst/>
              <a:rect l="l" t="t" r="r" b="b"/>
              <a:pathLst>
                <a:path w="453" h="268" extrusionOk="0">
                  <a:moveTo>
                    <a:pt x="361" y="1"/>
                  </a:moveTo>
                  <a:lnTo>
                    <a:pt x="361" y="11"/>
                  </a:lnTo>
                  <a:cubicBezTo>
                    <a:pt x="361" y="11"/>
                    <a:pt x="371" y="11"/>
                    <a:pt x="381" y="30"/>
                  </a:cubicBezTo>
                  <a:cubicBezTo>
                    <a:pt x="390" y="40"/>
                    <a:pt x="403" y="63"/>
                    <a:pt x="413" y="92"/>
                  </a:cubicBezTo>
                  <a:cubicBezTo>
                    <a:pt x="423" y="124"/>
                    <a:pt x="433" y="154"/>
                    <a:pt x="423" y="186"/>
                  </a:cubicBezTo>
                  <a:cubicBezTo>
                    <a:pt x="413" y="206"/>
                    <a:pt x="403" y="216"/>
                    <a:pt x="381" y="226"/>
                  </a:cubicBezTo>
                  <a:cubicBezTo>
                    <a:pt x="371" y="236"/>
                    <a:pt x="351" y="236"/>
                    <a:pt x="329" y="236"/>
                  </a:cubicBezTo>
                  <a:cubicBezTo>
                    <a:pt x="289" y="236"/>
                    <a:pt x="247" y="226"/>
                    <a:pt x="218" y="226"/>
                  </a:cubicBezTo>
                  <a:cubicBezTo>
                    <a:pt x="176" y="216"/>
                    <a:pt x="143" y="206"/>
                    <a:pt x="114" y="196"/>
                  </a:cubicBezTo>
                  <a:cubicBezTo>
                    <a:pt x="52" y="174"/>
                    <a:pt x="10" y="164"/>
                    <a:pt x="10" y="164"/>
                  </a:cubicBezTo>
                  <a:lnTo>
                    <a:pt x="0" y="164"/>
                  </a:lnTo>
                  <a:lnTo>
                    <a:pt x="0" y="174"/>
                  </a:lnTo>
                  <a:lnTo>
                    <a:pt x="10" y="174"/>
                  </a:lnTo>
                  <a:lnTo>
                    <a:pt x="32" y="186"/>
                  </a:lnTo>
                  <a:cubicBezTo>
                    <a:pt x="52" y="196"/>
                    <a:pt x="72" y="206"/>
                    <a:pt x="104" y="216"/>
                  </a:cubicBezTo>
                  <a:cubicBezTo>
                    <a:pt x="134" y="236"/>
                    <a:pt x="166" y="248"/>
                    <a:pt x="205" y="258"/>
                  </a:cubicBezTo>
                  <a:cubicBezTo>
                    <a:pt x="247" y="258"/>
                    <a:pt x="289" y="268"/>
                    <a:pt x="329" y="268"/>
                  </a:cubicBezTo>
                  <a:cubicBezTo>
                    <a:pt x="351" y="268"/>
                    <a:pt x="381" y="258"/>
                    <a:pt x="403" y="248"/>
                  </a:cubicBezTo>
                  <a:cubicBezTo>
                    <a:pt x="423" y="236"/>
                    <a:pt x="433" y="216"/>
                    <a:pt x="442" y="196"/>
                  </a:cubicBezTo>
                  <a:cubicBezTo>
                    <a:pt x="452" y="174"/>
                    <a:pt x="452" y="154"/>
                    <a:pt x="452" y="134"/>
                  </a:cubicBezTo>
                  <a:cubicBezTo>
                    <a:pt x="452" y="112"/>
                    <a:pt x="442" y="102"/>
                    <a:pt x="433" y="82"/>
                  </a:cubicBezTo>
                  <a:cubicBezTo>
                    <a:pt x="423" y="50"/>
                    <a:pt x="403" y="30"/>
                    <a:pt x="390" y="21"/>
                  </a:cubicBezTo>
                  <a:cubicBezTo>
                    <a:pt x="381" y="1"/>
                    <a:pt x="371" y="1"/>
                    <a:pt x="371" y="1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1" name="Google Shape;2061;p51"/>
            <p:cNvSpPr/>
            <p:nvPr/>
          </p:nvSpPr>
          <p:spPr>
            <a:xfrm>
              <a:off x="6812140" y="2758031"/>
              <a:ext cx="92677" cy="61148"/>
            </a:xfrm>
            <a:custGeom>
              <a:avLst/>
              <a:gdLst/>
              <a:ahLst/>
              <a:cxnLst/>
              <a:rect l="l" t="t" r="r" b="b"/>
              <a:pathLst>
                <a:path w="485" h="320" extrusionOk="0">
                  <a:moveTo>
                    <a:pt x="10" y="0"/>
                  </a:moveTo>
                  <a:cubicBezTo>
                    <a:pt x="0" y="0"/>
                    <a:pt x="0" y="10"/>
                    <a:pt x="0" y="10"/>
                  </a:cubicBezTo>
                  <a:cubicBezTo>
                    <a:pt x="0" y="10"/>
                    <a:pt x="0" y="22"/>
                    <a:pt x="10" y="32"/>
                  </a:cubicBezTo>
                  <a:cubicBezTo>
                    <a:pt x="10" y="52"/>
                    <a:pt x="20" y="72"/>
                    <a:pt x="30" y="104"/>
                  </a:cubicBezTo>
                  <a:cubicBezTo>
                    <a:pt x="62" y="156"/>
                    <a:pt x="114" y="218"/>
                    <a:pt x="176" y="257"/>
                  </a:cubicBezTo>
                  <a:cubicBezTo>
                    <a:pt x="205" y="279"/>
                    <a:pt x="247" y="299"/>
                    <a:pt x="289" y="309"/>
                  </a:cubicBezTo>
                  <a:cubicBezTo>
                    <a:pt x="319" y="319"/>
                    <a:pt x="351" y="319"/>
                    <a:pt x="381" y="319"/>
                  </a:cubicBezTo>
                  <a:lnTo>
                    <a:pt x="452" y="319"/>
                  </a:lnTo>
                  <a:cubicBezTo>
                    <a:pt x="475" y="319"/>
                    <a:pt x="484" y="309"/>
                    <a:pt x="484" y="309"/>
                  </a:cubicBezTo>
                  <a:cubicBezTo>
                    <a:pt x="484" y="299"/>
                    <a:pt x="484" y="299"/>
                    <a:pt x="475" y="299"/>
                  </a:cubicBezTo>
                  <a:lnTo>
                    <a:pt x="381" y="299"/>
                  </a:lnTo>
                  <a:cubicBezTo>
                    <a:pt x="361" y="299"/>
                    <a:pt x="319" y="289"/>
                    <a:pt x="289" y="279"/>
                  </a:cubicBezTo>
                  <a:cubicBezTo>
                    <a:pt x="257" y="270"/>
                    <a:pt x="227" y="257"/>
                    <a:pt x="195" y="237"/>
                  </a:cubicBezTo>
                  <a:cubicBezTo>
                    <a:pt x="166" y="218"/>
                    <a:pt x="134" y="195"/>
                    <a:pt x="114" y="166"/>
                  </a:cubicBezTo>
                  <a:cubicBezTo>
                    <a:pt x="82" y="146"/>
                    <a:pt x="72" y="114"/>
                    <a:pt x="52" y="94"/>
                  </a:cubicBezTo>
                  <a:cubicBezTo>
                    <a:pt x="42" y="62"/>
                    <a:pt x="30" y="42"/>
                    <a:pt x="20" y="32"/>
                  </a:cubicBezTo>
                  <a:cubicBezTo>
                    <a:pt x="20" y="10"/>
                    <a:pt x="10" y="10"/>
                    <a:pt x="10" y="1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2" name="Google Shape;2062;p51"/>
            <p:cNvSpPr/>
            <p:nvPr/>
          </p:nvSpPr>
          <p:spPr>
            <a:xfrm>
              <a:off x="6731311" y="2114830"/>
              <a:ext cx="77199" cy="128220"/>
            </a:xfrm>
            <a:custGeom>
              <a:avLst/>
              <a:gdLst/>
              <a:ahLst/>
              <a:cxnLst/>
              <a:rect l="l" t="t" r="r" b="b"/>
              <a:pathLst>
                <a:path w="404" h="671" extrusionOk="0">
                  <a:moveTo>
                    <a:pt x="309" y="1"/>
                  </a:moveTo>
                  <a:cubicBezTo>
                    <a:pt x="280" y="1"/>
                    <a:pt x="258" y="20"/>
                    <a:pt x="248" y="40"/>
                  </a:cubicBezTo>
                  <a:cubicBezTo>
                    <a:pt x="238" y="62"/>
                    <a:pt x="238" y="92"/>
                    <a:pt x="238" y="114"/>
                  </a:cubicBezTo>
                  <a:cubicBezTo>
                    <a:pt x="228" y="277"/>
                    <a:pt x="248" y="453"/>
                    <a:pt x="300" y="609"/>
                  </a:cubicBezTo>
                  <a:cubicBezTo>
                    <a:pt x="238" y="495"/>
                    <a:pt x="176" y="381"/>
                    <a:pt x="114" y="268"/>
                  </a:cubicBezTo>
                  <a:cubicBezTo>
                    <a:pt x="104" y="238"/>
                    <a:pt x="72" y="206"/>
                    <a:pt x="43" y="206"/>
                  </a:cubicBezTo>
                  <a:cubicBezTo>
                    <a:pt x="10" y="216"/>
                    <a:pt x="1" y="248"/>
                    <a:pt x="1" y="268"/>
                  </a:cubicBezTo>
                  <a:cubicBezTo>
                    <a:pt x="1" y="300"/>
                    <a:pt x="10" y="319"/>
                    <a:pt x="20" y="339"/>
                  </a:cubicBezTo>
                  <a:cubicBezTo>
                    <a:pt x="94" y="463"/>
                    <a:pt x="186" y="586"/>
                    <a:pt x="300" y="670"/>
                  </a:cubicBezTo>
                  <a:lnTo>
                    <a:pt x="361" y="648"/>
                  </a:lnTo>
                  <a:cubicBezTo>
                    <a:pt x="391" y="473"/>
                    <a:pt x="403" y="287"/>
                    <a:pt x="381" y="114"/>
                  </a:cubicBezTo>
                  <a:cubicBezTo>
                    <a:pt x="381" y="92"/>
                    <a:pt x="381" y="62"/>
                    <a:pt x="371" y="40"/>
                  </a:cubicBezTo>
                  <a:cubicBezTo>
                    <a:pt x="351" y="20"/>
                    <a:pt x="329" y="1"/>
                    <a:pt x="309" y="1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3" name="Google Shape;2063;p51"/>
            <p:cNvSpPr/>
            <p:nvPr/>
          </p:nvSpPr>
          <p:spPr>
            <a:xfrm>
              <a:off x="6802013" y="2400888"/>
              <a:ext cx="140067" cy="137583"/>
            </a:xfrm>
            <a:custGeom>
              <a:avLst/>
              <a:gdLst/>
              <a:ahLst/>
              <a:cxnLst/>
              <a:rect l="l" t="t" r="r" b="b"/>
              <a:pathLst>
                <a:path w="733" h="720" extrusionOk="0">
                  <a:moveTo>
                    <a:pt x="459" y="1"/>
                  </a:moveTo>
                  <a:cubicBezTo>
                    <a:pt x="233" y="1"/>
                    <a:pt x="11" y="594"/>
                    <a:pt x="11" y="594"/>
                  </a:cubicBezTo>
                  <a:cubicBezTo>
                    <a:pt x="0" y="688"/>
                    <a:pt x="29" y="720"/>
                    <a:pt x="72" y="720"/>
                  </a:cubicBezTo>
                  <a:cubicBezTo>
                    <a:pt x="148" y="720"/>
                    <a:pt x="271" y="621"/>
                    <a:pt x="310" y="582"/>
                  </a:cubicBezTo>
                  <a:cubicBezTo>
                    <a:pt x="362" y="532"/>
                    <a:pt x="733" y="68"/>
                    <a:pt x="495" y="6"/>
                  </a:cubicBezTo>
                  <a:cubicBezTo>
                    <a:pt x="483" y="2"/>
                    <a:pt x="471" y="1"/>
                    <a:pt x="459" y="1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4" name="Google Shape;2064;p51"/>
            <p:cNvSpPr/>
            <p:nvPr/>
          </p:nvSpPr>
          <p:spPr>
            <a:xfrm>
              <a:off x="7124567" y="2320632"/>
              <a:ext cx="190323" cy="88282"/>
            </a:xfrm>
            <a:custGeom>
              <a:avLst/>
              <a:gdLst/>
              <a:ahLst/>
              <a:cxnLst/>
              <a:rect l="l" t="t" r="r" b="b"/>
              <a:pathLst>
                <a:path w="996" h="462" extrusionOk="0">
                  <a:moveTo>
                    <a:pt x="292" y="0"/>
                  </a:moveTo>
                  <a:cubicBezTo>
                    <a:pt x="245" y="0"/>
                    <a:pt x="205" y="13"/>
                    <a:pt x="176" y="46"/>
                  </a:cubicBezTo>
                  <a:cubicBezTo>
                    <a:pt x="1" y="231"/>
                    <a:pt x="557" y="426"/>
                    <a:pt x="641" y="446"/>
                  </a:cubicBezTo>
                  <a:cubicBezTo>
                    <a:pt x="669" y="453"/>
                    <a:pt x="726" y="462"/>
                    <a:pt x="782" y="462"/>
                  </a:cubicBezTo>
                  <a:cubicBezTo>
                    <a:pt x="890" y="462"/>
                    <a:pt x="995" y="431"/>
                    <a:pt x="888" y="303"/>
                  </a:cubicBezTo>
                  <a:cubicBezTo>
                    <a:pt x="888" y="303"/>
                    <a:pt x="515" y="0"/>
                    <a:pt x="292" y="0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5" name="Google Shape;2065;p51"/>
            <p:cNvSpPr/>
            <p:nvPr/>
          </p:nvSpPr>
          <p:spPr>
            <a:xfrm>
              <a:off x="7394190" y="2451144"/>
              <a:ext cx="8217" cy="29810"/>
            </a:xfrm>
            <a:custGeom>
              <a:avLst/>
              <a:gdLst/>
              <a:ahLst/>
              <a:cxnLst/>
              <a:rect l="l" t="t" r="r" b="b"/>
              <a:pathLst>
                <a:path w="43" h="156" extrusionOk="0">
                  <a:moveTo>
                    <a:pt x="1" y="0"/>
                  </a:moveTo>
                  <a:lnTo>
                    <a:pt x="1" y="156"/>
                  </a:lnTo>
                  <a:cubicBezTo>
                    <a:pt x="11" y="156"/>
                    <a:pt x="33" y="146"/>
                    <a:pt x="43" y="146"/>
                  </a:cubicBezTo>
                  <a:cubicBezTo>
                    <a:pt x="33" y="94"/>
                    <a:pt x="11" y="52"/>
                    <a:pt x="1" y="0"/>
                  </a:cubicBezTo>
                  <a:close/>
                </a:path>
              </a:pathLst>
            </a:custGeom>
            <a:solidFill>
              <a:srgbClr val="EEA8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6" name="Google Shape;2066;p51"/>
            <p:cNvSpPr/>
            <p:nvPr/>
          </p:nvSpPr>
          <p:spPr>
            <a:xfrm>
              <a:off x="7390559" y="2478852"/>
              <a:ext cx="13758" cy="84843"/>
            </a:xfrm>
            <a:custGeom>
              <a:avLst/>
              <a:gdLst/>
              <a:ahLst/>
              <a:cxnLst/>
              <a:rect l="l" t="t" r="r" b="b"/>
              <a:pathLst>
                <a:path w="72" h="444" extrusionOk="0">
                  <a:moveTo>
                    <a:pt x="62" y="1"/>
                  </a:moveTo>
                  <a:cubicBezTo>
                    <a:pt x="52" y="1"/>
                    <a:pt x="30" y="11"/>
                    <a:pt x="20" y="11"/>
                  </a:cubicBezTo>
                  <a:lnTo>
                    <a:pt x="20" y="21"/>
                  </a:lnTo>
                  <a:cubicBezTo>
                    <a:pt x="30" y="11"/>
                    <a:pt x="52" y="11"/>
                    <a:pt x="62" y="1"/>
                  </a:cubicBezTo>
                  <a:close/>
                  <a:moveTo>
                    <a:pt x="62" y="50"/>
                  </a:moveTo>
                  <a:cubicBezTo>
                    <a:pt x="52" y="63"/>
                    <a:pt x="42" y="63"/>
                    <a:pt x="20" y="73"/>
                  </a:cubicBezTo>
                  <a:cubicBezTo>
                    <a:pt x="30" y="134"/>
                    <a:pt x="20" y="186"/>
                    <a:pt x="20" y="248"/>
                  </a:cubicBezTo>
                  <a:lnTo>
                    <a:pt x="62" y="248"/>
                  </a:lnTo>
                  <a:cubicBezTo>
                    <a:pt x="72" y="206"/>
                    <a:pt x="72" y="174"/>
                    <a:pt x="72" y="134"/>
                  </a:cubicBezTo>
                  <a:cubicBezTo>
                    <a:pt x="72" y="102"/>
                    <a:pt x="72" y="82"/>
                    <a:pt x="62" y="50"/>
                  </a:cubicBezTo>
                  <a:close/>
                  <a:moveTo>
                    <a:pt x="20" y="297"/>
                  </a:moveTo>
                  <a:cubicBezTo>
                    <a:pt x="10" y="349"/>
                    <a:pt x="10" y="391"/>
                    <a:pt x="0" y="443"/>
                  </a:cubicBezTo>
                  <a:cubicBezTo>
                    <a:pt x="20" y="401"/>
                    <a:pt x="42" y="349"/>
                    <a:pt x="52" y="297"/>
                  </a:cubicBezTo>
                  <a:close/>
                </a:path>
              </a:pathLst>
            </a:custGeom>
            <a:solidFill>
              <a:srgbClr val="DE92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7" name="Google Shape;2067;p51"/>
            <p:cNvSpPr/>
            <p:nvPr/>
          </p:nvSpPr>
          <p:spPr>
            <a:xfrm>
              <a:off x="7394190" y="2478852"/>
              <a:ext cx="8217" cy="13949"/>
            </a:xfrm>
            <a:custGeom>
              <a:avLst/>
              <a:gdLst/>
              <a:ahLst/>
              <a:cxnLst/>
              <a:rect l="l" t="t" r="r" b="b"/>
              <a:pathLst>
                <a:path w="43" h="73" extrusionOk="0">
                  <a:moveTo>
                    <a:pt x="43" y="1"/>
                  </a:moveTo>
                  <a:cubicBezTo>
                    <a:pt x="33" y="11"/>
                    <a:pt x="11" y="11"/>
                    <a:pt x="1" y="21"/>
                  </a:cubicBezTo>
                  <a:lnTo>
                    <a:pt x="1" y="73"/>
                  </a:lnTo>
                  <a:cubicBezTo>
                    <a:pt x="23" y="63"/>
                    <a:pt x="33" y="63"/>
                    <a:pt x="43" y="50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BE66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8" name="Google Shape;2068;p51"/>
            <p:cNvSpPr/>
            <p:nvPr/>
          </p:nvSpPr>
          <p:spPr>
            <a:xfrm>
              <a:off x="7394190" y="2526051"/>
              <a:ext cx="8217" cy="9745"/>
            </a:xfrm>
            <a:custGeom>
              <a:avLst/>
              <a:gdLst/>
              <a:ahLst/>
              <a:cxnLst/>
              <a:rect l="l" t="t" r="r" b="b"/>
              <a:pathLst>
                <a:path w="43" h="51" extrusionOk="0">
                  <a:moveTo>
                    <a:pt x="1" y="1"/>
                  </a:moveTo>
                  <a:lnTo>
                    <a:pt x="1" y="50"/>
                  </a:lnTo>
                  <a:lnTo>
                    <a:pt x="33" y="50"/>
                  </a:lnTo>
                  <a:cubicBezTo>
                    <a:pt x="33" y="31"/>
                    <a:pt x="43" y="21"/>
                    <a:pt x="43" y="1"/>
                  </a:cubicBezTo>
                  <a:close/>
                </a:path>
              </a:pathLst>
            </a:custGeom>
            <a:solidFill>
              <a:srgbClr val="BE66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9" name="Google Shape;2069;p51"/>
            <p:cNvSpPr/>
            <p:nvPr/>
          </p:nvSpPr>
          <p:spPr>
            <a:xfrm>
              <a:off x="7130873" y="2386366"/>
              <a:ext cx="265421" cy="253764"/>
            </a:xfrm>
            <a:custGeom>
              <a:avLst/>
              <a:gdLst/>
              <a:ahLst/>
              <a:cxnLst/>
              <a:rect l="l" t="t" r="r" b="b"/>
              <a:pathLst>
                <a:path w="1389" h="1328" extrusionOk="0">
                  <a:moveTo>
                    <a:pt x="237" y="124"/>
                  </a:moveTo>
                  <a:lnTo>
                    <a:pt x="237" y="124"/>
                  </a:lnTo>
                  <a:cubicBezTo>
                    <a:pt x="215" y="134"/>
                    <a:pt x="195" y="144"/>
                    <a:pt x="176" y="154"/>
                  </a:cubicBezTo>
                  <a:cubicBezTo>
                    <a:pt x="166" y="154"/>
                    <a:pt x="166" y="164"/>
                    <a:pt x="153" y="176"/>
                  </a:cubicBezTo>
                  <a:cubicBezTo>
                    <a:pt x="166" y="164"/>
                    <a:pt x="176" y="164"/>
                    <a:pt x="185" y="154"/>
                  </a:cubicBezTo>
                  <a:cubicBezTo>
                    <a:pt x="205" y="144"/>
                    <a:pt x="215" y="134"/>
                    <a:pt x="237" y="124"/>
                  </a:cubicBezTo>
                  <a:close/>
                  <a:moveTo>
                    <a:pt x="432" y="40"/>
                  </a:moveTo>
                  <a:lnTo>
                    <a:pt x="432" y="40"/>
                  </a:lnTo>
                  <a:cubicBezTo>
                    <a:pt x="484" y="92"/>
                    <a:pt x="546" y="134"/>
                    <a:pt x="618" y="164"/>
                  </a:cubicBezTo>
                  <a:cubicBezTo>
                    <a:pt x="660" y="176"/>
                    <a:pt x="709" y="186"/>
                    <a:pt x="751" y="186"/>
                  </a:cubicBezTo>
                  <a:cubicBezTo>
                    <a:pt x="793" y="186"/>
                    <a:pt x="833" y="186"/>
                    <a:pt x="865" y="164"/>
                  </a:cubicBezTo>
                  <a:cubicBezTo>
                    <a:pt x="845" y="144"/>
                    <a:pt x="813" y="134"/>
                    <a:pt x="793" y="114"/>
                  </a:cubicBezTo>
                  <a:lnTo>
                    <a:pt x="741" y="114"/>
                  </a:lnTo>
                  <a:cubicBezTo>
                    <a:pt x="689" y="114"/>
                    <a:pt x="628" y="102"/>
                    <a:pt x="608" y="102"/>
                  </a:cubicBezTo>
                  <a:cubicBezTo>
                    <a:pt x="576" y="92"/>
                    <a:pt x="514" y="72"/>
                    <a:pt x="432" y="40"/>
                  </a:cubicBezTo>
                  <a:close/>
                  <a:moveTo>
                    <a:pt x="339" y="144"/>
                  </a:moveTo>
                  <a:cubicBezTo>
                    <a:pt x="351" y="144"/>
                    <a:pt x="361" y="154"/>
                    <a:pt x="361" y="164"/>
                  </a:cubicBezTo>
                  <a:lnTo>
                    <a:pt x="361" y="176"/>
                  </a:lnTo>
                  <a:lnTo>
                    <a:pt x="361" y="186"/>
                  </a:lnTo>
                  <a:cubicBezTo>
                    <a:pt x="361" y="186"/>
                    <a:pt x="351" y="196"/>
                    <a:pt x="351" y="206"/>
                  </a:cubicBezTo>
                  <a:cubicBezTo>
                    <a:pt x="339" y="225"/>
                    <a:pt x="339" y="248"/>
                    <a:pt x="329" y="277"/>
                  </a:cubicBezTo>
                  <a:cubicBezTo>
                    <a:pt x="339" y="267"/>
                    <a:pt x="361" y="258"/>
                    <a:pt x="371" y="258"/>
                  </a:cubicBezTo>
                  <a:cubicBezTo>
                    <a:pt x="423" y="238"/>
                    <a:pt x="474" y="225"/>
                    <a:pt x="524" y="225"/>
                  </a:cubicBezTo>
                  <a:cubicBezTo>
                    <a:pt x="680" y="225"/>
                    <a:pt x="833" y="319"/>
                    <a:pt x="907" y="485"/>
                  </a:cubicBezTo>
                  <a:cubicBezTo>
                    <a:pt x="927" y="534"/>
                    <a:pt x="937" y="586"/>
                    <a:pt x="937" y="638"/>
                  </a:cubicBezTo>
                  <a:cubicBezTo>
                    <a:pt x="937" y="720"/>
                    <a:pt x="907" y="804"/>
                    <a:pt x="865" y="865"/>
                  </a:cubicBezTo>
                  <a:cubicBezTo>
                    <a:pt x="823" y="937"/>
                    <a:pt x="761" y="999"/>
                    <a:pt x="670" y="1029"/>
                  </a:cubicBezTo>
                  <a:cubicBezTo>
                    <a:pt x="628" y="1051"/>
                    <a:pt x="576" y="1061"/>
                    <a:pt x="524" y="1061"/>
                  </a:cubicBezTo>
                  <a:cubicBezTo>
                    <a:pt x="413" y="1061"/>
                    <a:pt x="309" y="1009"/>
                    <a:pt x="227" y="927"/>
                  </a:cubicBezTo>
                  <a:lnTo>
                    <a:pt x="205" y="927"/>
                  </a:lnTo>
                  <a:lnTo>
                    <a:pt x="176" y="895"/>
                  </a:lnTo>
                  <a:cubicBezTo>
                    <a:pt x="176" y="885"/>
                    <a:pt x="166" y="875"/>
                    <a:pt x="153" y="865"/>
                  </a:cubicBezTo>
                  <a:cubicBezTo>
                    <a:pt x="143" y="843"/>
                    <a:pt x="133" y="833"/>
                    <a:pt x="124" y="814"/>
                  </a:cubicBezTo>
                  <a:cubicBezTo>
                    <a:pt x="114" y="804"/>
                    <a:pt x="114" y="794"/>
                    <a:pt x="104" y="781"/>
                  </a:cubicBezTo>
                  <a:cubicBezTo>
                    <a:pt x="104" y="772"/>
                    <a:pt x="91" y="762"/>
                    <a:pt x="91" y="752"/>
                  </a:cubicBezTo>
                  <a:cubicBezTo>
                    <a:pt x="82" y="720"/>
                    <a:pt x="82" y="700"/>
                    <a:pt x="72" y="670"/>
                  </a:cubicBezTo>
                  <a:lnTo>
                    <a:pt x="72" y="586"/>
                  </a:lnTo>
                  <a:lnTo>
                    <a:pt x="72" y="547"/>
                  </a:lnTo>
                  <a:lnTo>
                    <a:pt x="82" y="505"/>
                  </a:lnTo>
                  <a:cubicBezTo>
                    <a:pt x="82" y="473"/>
                    <a:pt x="91" y="443"/>
                    <a:pt x="104" y="423"/>
                  </a:cubicBezTo>
                  <a:cubicBezTo>
                    <a:pt x="114" y="391"/>
                    <a:pt x="124" y="371"/>
                    <a:pt x="133" y="339"/>
                  </a:cubicBezTo>
                  <a:cubicBezTo>
                    <a:pt x="143" y="319"/>
                    <a:pt x="166" y="300"/>
                    <a:pt x="176" y="277"/>
                  </a:cubicBezTo>
                  <a:cubicBezTo>
                    <a:pt x="185" y="258"/>
                    <a:pt x="205" y="248"/>
                    <a:pt x="215" y="225"/>
                  </a:cubicBezTo>
                  <a:cubicBezTo>
                    <a:pt x="247" y="196"/>
                    <a:pt x="277" y="176"/>
                    <a:pt x="299" y="164"/>
                  </a:cubicBezTo>
                  <a:cubicBezTo>
                    <a:pt x="309" y="154"/>
                    <a:pt x="319" y="154"/>
                    <a:pt x="319" y="154"/>
                  </a:cubicBezTo>
                  <a:lnTo>
                    <a:pt x="329" y="144"/>
                  </a:lnTo>
                  <a:close/>
                  <a:moveTo>
                    <a:pt x="361" y="1"/>
                  </a:moveTo>
                  <a:cubicBezTo>
                    <a:pt x="361" y="10"/>
                    <a:pt x="361" y="10"/>
                    <a:pt x="351" y="10"/>
                  </a:cubicBezTo>
                  <a:cubicBezTo>
                    <a:pt x="339" y="40"/>
                    <a:pt x="319" y="62"/>
                    <a:pt x="289" y="82"/>
                  </a:cubicBezTo>
                  <a:cubicBezTo>
                    <a:pt x="267" y="114"/>
                    <a:pt x="237" y="154"/>
                    <a:pt x="195" y="176"/>
                  </a:cubicBezTo>
                  <a:cubicBezTo>
                    <a:pt x="176" y="186"/>
                    <a:pt x="153" y="196"/>
                    <a:pt x="133" y="206"/>
                  </a:cubicBezTo>
                  <a:cubicBezTo>
                    <a:pt x="52" y="319"/>
                    <a:pt x="0" y="463"/>
                    <a:pt x="0" y="618"/>
                  </a:cubicBezTo>
                  <a:cubicBezTo>
                    <a:pt x="0" y="1009"/>
                    <a:pt x="319" y="1327"/>
                    <a:pt x="709" y="1327"/>
                  </a:cubicBezTo>
                  <a:cubicBezTo>
                    <a:pt x="998" y="1327"/>
                    <a:pt x="1245" y="1164"/>
                    <a:pt x="1359" y="927"/>
                  </a:cubicBezTo>
                  <a:cubicBezTo>
                    <a:pt x="1369" y="875"/>
                    <a:pt x="1369" y="833"/>
                    <a:pt x="1379" y="781"/>
                  </a:cubicBezTo>
                  <a:lnTo>
                    <a:pt x="1379" y="732"/>
                  </a:lnTo>
                  <a:cubicBezTo>
                    <a:pt x="1379" y="670"/>
                    <a:pt x="1389" y="618"/>
                    <a:pt x="1379" y="557"/>
                  </a:cubicBezTo>
                  <a:lnTo>
                    <a:pt x="1379" y="505"/>
                  </a:lnTo>
                  <a:lnTo>
                    <a:pt x="1379" y="495"/>
                  </a:lnTo>
                  <a:lnTo>
                    <a:pt x="1379" y="339"/>
                  </a:lnTo>
                  <a:cubicBezTo>
                    <a:pt x="1359" y="287"/>
                    <a:pt x="1327" y="248"/>
                    <a:pt x="1297" y="206"/>
                  </a:cubicBezTo>
                  <a:cubicBezTo>
                    <a:pt x="1245" y="225"/>
                    <a:pt x="1194" y="238"/>
                    <a:pt x="1132" y="238"/>
                  </a:cubicBezTo>
                  <a:lnTo>
                    <a:pt x="1112" y="238"/>
                  </a:lnTo>
                  <a:cubicBezTo>
                    <a:pt x="1040" y="225"/>
                    <a:pt x="956" y="206"/>
                    <a:pt x="885" y="176"/>
                  </a:cubicBezTo>
                  <a:cubicBezTo>
                    <a:pt x="885" y="176"/>
                    <a:pt x="875" y="176"/>
                    <a:pt x="875" y="186"/>
                  </a:cubicBezTo>
                  <a:cubicBezTo>
                    <a:pt x="833" y="206"/>
                    <a:pt x="793" y="206"/>
                    <a:pt x="751" y="206"/>
                  </a:cubicBezTo>
                  <a:cubicBezTo>
                    <a:pt x="699" y="206"/>
                    <a:pt x="647" y="196"/>
                    <a:pt x="608" y="176"/>
                  </a:cubicBezTo>
                  <a:cubicBezTo>
                    <a:pt x="524" y="144"/>
                    <a:pt x="442" y="92"/>
                    <a:pt x="381" y="20"/>
                  </a:cubicBezTo>
                  <a:cubicBezTo>
                    <a:pt x="381" y="10"/>
                    <a:pt x="371" y="10"/>
                    <a:pt x="361" y="1"/>
                  </a:cubicBezTo>
                  <a:close/>
                </a:path>
              </a:pathLst>
            </a:custGeom>
            <a:solidFill>
              <a:srgbClr val="FCBF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0" name="Google Shape;2070;p51"/>
            <p:cNvSpPr/>
            <p:nvPr/>
          </p:nvSpPr>
          <p:spPr>
            <a:xfrm>
              <a:off x="7156287" y="2390187"/>
              <a:ext cx="143698" cy="35542"/>
            </a:xfrm>
            <a:custGeom>
              <a:avLst/>
              <a:gdLst/>
              <a:ahLst/>
              <a:cxnLst/>
              <a:rect l="l" t="t" r="r" b="b"/>
              <a:pathLst>
                <a:path w="752" h="186" extrusionOk="0">
                  <a:moveTo>
                    <a:pt x="156" y="62"/>
                  </a:moveTo>
                  <a:lnTo>
                    <a:pt x="156" y="62"/>
                  </a:lnTo>
                  <a:cubicBezTo>
                    <a:pt x="144" y="72"/>
                    <a:pt x="124" y="94"/>
                    <a:pt x="104" y="104"/>
                  </a:cubicBezTo>
                  <a:cubicBezTo>
                    <a:pt x="82" y="114"/>
                    <a:pt x="72" y="124"/>
                    <a:pt x="52" y="134"/>
                  </a:cubicBezTo>
                  <a:cubicBezTo>
                    <a:pt x="43" y="144"/>
                    <a:pt x="33" y="144"/>
                    <a:pt x="20" y="156"/>
                  </a:cubicBezTo>
                  <a:cubicBezTo>
                    <a:pt x="10" y="166"/>
                    <a:pt x="10" y="176"/>
                    <a:pt x="0" y="186"/>
                  </a:cubicBezTo>
                  <a:cubicBezTo>
                    <a:pt x="20" y="176"/>
                    <a:pt x="43" y="166"/>
                    <a:pt x="62" y="156"/>
                  </a:cubicBezTo>
                  <a:cubicBezTo>
                    <a:pt x="104" y="134"/>
                    <a:pt x="134" y="94"/>
                    <a:pt x="156" y="62"/>
                  </a:cubicBezTo>
                  <a:close/>
                  <a:moveTo>
                    <a:pt x="248" y="0"/>
                  </a:moveTo>
                  <a:cubicBezTo>
                    <a:pt x="309" y="72"/>
                    <a:pt x="391" y="124"/>
                    <a:pt x="475" y="156"/>
                  </a:cubicBezTo>
                  <a:cubicBezTo>
                    <a:pt x="514" y="176"/>
                    <a:pt x="566" y="186"/>
                    <a:pt x="618" y="186"/>
                  </a:cubicBezTo>
                  <a:cubicBezTo>
                    <a:pt x="660" y="186"/>
                    <a:pt x="700" y="186"/>
                    <a:pt x="742" y="166"/>
                  </a:cubicBezTo>
                  <a:cubicBezTo>
                    <a:pt x="742" y="156"/>
                    <a:pt x="752" y="156"/>
                    <a:pt x="752" y="156"/>
                  </a:cubicBezTo>
                  <a:cubicBezTo>
                    <a:pt x="752" y="144"/>
                    <a:pt x="742" y="144"/>
                    <a:pt x="732" y="144"/>
                  </a:cubicBezTo>
                  <a:cubicBezTo>
                    <a:pt x="700" y="166"/>
                    <a:pt x="660" y="166"/>
                    <a:pt x="618" y="166"/>
                  </a:cubicBezTo>
                  <a:cubicBezTo>
                    <a:pt x="576" y="166"/>
                    <a:pt x="527" y="156"/>
                    <a:pt x="485" y="144"/>
                  </a:cubicBezTo>
                  <a:cubicBezTo>
                    <a:pt x="413" y="114"/>
                    <a:pt x="351" y="72"/>
                    <a:pt x="299" y="20"/>
                  </a:cubicBezTo>
                  <a:cubicBezTo>
                    <a:pt x="290" y="10"/>
                    <a:pt x="267" y="0"/>
                    <a:pt x="248" y="0"/>
                  </a:cubicBezTo>
                  <a:close/>
                </a:path>
              </a:pathLst>
            </a:custGeom>
            <a:solidFill>
              <a:srgbClr val="8D451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1" name="Google Shape;2071;p51"/>
            <p:cNvSpPr/>
            <p:nvPr/>
          </p:nvSpPr>
          <p:spPr>
            <a:xfrm>
              <a:off x="7188008" y="2435475"/>
              <a:ext cx="108156" cy="43568"/>
            </a:xfrm>
            <a:custGeom>
              <a:avLst/>
              <a:gdLst/>
              <a:ahLst/>
              <a:cxnLst/>
              <a:rect l="l" t="t" r="r" b="b"/>
              <a:pathLst>
                <a:path w="566" h="228" extrusionOk="0">
                  <a:moveTo>
                    <a:pt x="225" y="1"/>
                  </a:moveTo>
                  <a:cubicBezTo>
                    <a:pt x="175" y="1"/>
                    <a:pt x="133" y="10"/>
                    <a:pt x="82" y="30"/>
                  </a:cubicBezTo>
                  <a:cubicBezTo>
                    <a:pt x="62" y="43"/>
                    <a:pt x="30" y="52"/>
                    <a:pt x="10" y="62"/>
                  </a:cubicBezTo>
                  <a:cubicBezTo>
                    <a:pt x="10" y="72"/>
                    <a:pt x="10" y="82"/>
                    <a:pt x="0" y="92"/>
                  </a:cubicBezTo>
                  <a:cubicBezTo>
                    <a:pt x="30" y="72"/>
                    <a:pt x="52" y="62"/>
                    <a:pt x="82" y="52"/>
                  </a:cubicBezTo>
                  <a:cubicBezTo>
                    <a:pt x="124" y="30"/>
                    <a:pt x="175" y="20"/>
                    <a:pt x="225" y="20"/>
                  </a:cubicBezTo>
                  <a:cubicBezTo>
                    <a:pt x="361" y="20"/>
                    <a:pt x="494" y="92"/>
                    <a:pt x="566" y="228"/>
                  </a:cubicBezTo>
                  <a:cubicBezTo>
                    <a:pt x="504" y="82"/>
                    <a:pt x="371" y="1"/>
                    <a:pt x="225" y="1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2" name="Google Shape;2072;p51"/>
            <p:cNvSpPr/>
            <p:nvPr/>
          </p:nvSpPr>
          <p:spPr>
            <a:xfrm>
              <a:off x="7189727" y="2429360"/>
              <a:ext cx="120194" cy="12248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216" y="0"/>
                  </a:moveTo>
                  <a:cubicBezTo>
                    <a:pt x="166" y="0"/>
                    <a:pt x="115" y="13"/>
                    <a:pt x="63" y="33"/>
                  </a:cubicBezTo>
                  <a:cubicBezTo>
                    <a:pt x="53" y="33"/>
                    <a:pt x="31" y="42"/>
                    <a:pt x="21" y="52"/>
                  </a:cubicBezTo>
                  <a:cubicBezTo>
                    <a:pt x="21" y="52"/>
                    <a:pt x="11" y="62"/>
                    <a:pt x="11" y="75"/>
                  </a:cubicBezTo>
                  <a:cubicBezTo>
                    <a:pt x="11" y="75"/>
                    <a:pt x="11" y="84"/>
                    <a:pt x="1" y="94"/>
                  </a:cubicBezTo>
                  <a:cubicBezTo>
                    <a:pt x="21" y="84"/>
                    <a:pt x="53" y="75"/>
                    <a:pt x="73" y="62"/>
                  </a:cubicBezTo>
                  <a:cubicBezTo>
                    <a:pt x="124" y="42"/>
                    <a:pt x="166" y="33"/>
                    <a:pt x="216" y="33"/>
                  </a:cubicBezTo>
                  <a:cubicBezTo>
                    <a:pt x="362" y="33"/>
                    <a:pt x="495" y="114"/>
                    <a:pt x="557" y="260"/>
                  </a:cubicBezTo>
                  <a:cubicBezTo>
                    <a:pt x="567" y="270"/>
                    <a:pt x="577" y="290"/>
                    <a:pt x="577" y="299"/>
                  </a:cubicBezTo>
                  <a:cubicBezTo>
                    <a:pt x="629" y="413"/>
                    <a:pt x="619" y="537"/>
                    <a:pt x="557" y="640"/>
                  </a:cubicBezTo>
                  <a:cubicBezTo>
                    <a:pt x="599" y="579"/>
                    <a:pt x="629" y="495"/>
                    <a:pt x="629" y="413"/>
                  </a:cubicBezTo>
                  <a:cubicBezTo>
                    <a:pt x="629" y="361"/>
                    <a:pt x="619" y="309"/>
                    <a:pt x="599" y="260"/>
                  </a:cubicBezTo>
                  <a:cubicBezTo>
                    <a:pt x="525" y="94"/>
                    <a:pt x="372" y="0"/>
                    <a:pt x="216" y="0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3" name="Google Shape;2073;p51"/>
            <p:cNvSpPr/>
            <p:nvPr/>
          </p:nvSpPr>
          <p:spPr>
            <a:xfrm>
              <a:off x="7174249" y="2439297"/>
              <a:ext cx="135672" cy="149813"/>
            </a:xfrm>
            <a:custGeom>
              <a:avLst/>
              <a:gdLst/>
              <a:ahLst/>
              <a:cxnLst/>
              <a:rect l="l" t="t" r="r" b="b"/>
              <a:pathLst>
                <a:path w="710" h="784" extrusionOk="0">
                  <a:moveTo>
                    <a:pt x="297" y="134"/>
                  </a:moveTo>
                  <a:cubicBezTo>
                    <a:pt x="371" y="134"/>
                    <a:pt x="443" y="166"/>
                    <a:pt x="495" y="228"/>
                  </a:cubicBezTo>
                  <a:lnTo>
                    <a:pt x="524" y="228"/>
                  </a:lnTo>
                  <a:cubicBezTo>
                    <a:pt x="544" y="228"/>
                    <a:pt x="576" y="238"/>
                    <a:pt x="586" y="257"/>
                  </a:cubicBezTo>
                  <a:cubicBezTo>
                    <a:pt x="596" y="280"/>
                    <a:pt x="576" y="309"/>
                    <a:pt x="544" y="331"/>
                  </a:cubicBezTo>
                  <a:cubicBezTo>
                    <a:pt x="576" y="455"/>
                    <a:pt x="514" y="579"/>
                    <a:pt x="391" y="628"/>
                  </a:cubicBezTo>
                  <a:cubicBezTo>
                    <a:pt x="359" y="640"/>
                    <a:pt x="329" y="650"/>
                    <a:pt x="297" y="650"/>
                  </a:cubicBezTo>
                  <a:cubicBezTo>
                    <a:pt x="196" y="650"/>
                    <a:pt x="102" y="588"/>
                    <a:pt x="62" y="485"/>
                  </a:cubicBezTo>
                  <a:cubicBezTo>
                    <a:pt x="10" y="361"/>
                    <a:pt x="72" y="208"/>
                    <a:pt x="205" y="156"/>
                  </a:cubicBezTo>
                  <a:cubicBezTo>
                    <a:pt x="235" y="146"/>
                    <a:pt x="267" y="134"/>
                    <a:pt x="297" y="134"/>
                  </a:cubicBezTo>
                  <a:close/>
                  <a:moveTo>
                    <a:pt x="297" y="0"/>
                  </a:moveTo>
                  <a:cubicBezTo>
                    <a:pt x="247" y="0"/>
                    <a:pt x="196" y="10"/>
                    <a:pt x="154" y="32"/>
                  </a:cubicBezTo>
                  <a:cubicBezTo>
                    <a:pt x="124" y="42"/>
                    <a:pt x="102" y="52"/>
                    <a:pt x="72" y="72"/>
                  </a:cubicBezTo>
                  <a:cubicBezTo>
                    <a:pt x="72" y="94"/>
                    <a:pt x="62" y="114"/>
                    <a:pt x="62" y="134"/>
                  </a:cubicBezTo>
                  <a:cubicBezTo>
                    <a:pt x="50" y="156"/>
                    <a:pt x="50" y="176"/>
                    <a:pt x="40" y="196"/>
                  </a:cubicBezTo>
                  <a:cubicBezTo>
                    <a:pt x="40" y="218"/>
                    <a:pt x="30" y="238"/>
                    <a:pt x="30" y="257"/>
                  </a:cubicBezTo>
                  <a:lnTo>
                    <a:pt x="20" y="289"/>
                  </a:lnTo>
                  <a:lnTo>
                    <a:pt x="20" y="319"/>
                  </a:lnTo>
                  <a:cubicBezTo>
                    <a:pt x="10" y="341"/>
                    <a:pt x="10" y="361"/>
                    <a:pt x="10" y="381"/>
                  </a:cubicBezTo>
                  <a:lnTo>
                    <a:pt x="10" y="443"/>
                  </a:lnTo>
                  <a:lnTo>
                    <a:pt x="10" y="504"/>
                  </a:lnTo>
                  <a:lnTo>
                    <a:pt x="10" y="546"/>
                  </a:lnTo>
                  <a:lnTo>
                    <a:pt x="10" y="588"/>
                  </a:lnTo>
                  <a:lnTo>
                    <a:pt x="10" y="628"/>
                  </a:lnTo>
                  <a:cubicBezTo>
                    <a:pt x="10" y="640"/>
                    <a:pt x="10" y="640"/>
                    <a:pt x="0" y="650"/>
                  </a:cubicBezTo>
                  <a:cubicBezTo>
                    <a:pt x="82" y="732"/>
                    <a:pt x="186" y="784"/>
                    <a:pt x="297" y="784"/>
                  </a:cubicBezTo>
                  <a:cubicBezTo>
                    <a:pt x="349" y="784"/>
                    <a:pt x="401" y="774"/>
                    <a:pt x="443" y="752"/>
                  </a:cubicBezTo>
                  <a:cubicBezTo>
                    <a:pt x="534" y="722"/>
                    <a:pt x="596" y="660"/>
                    <a:pt x="638" y="588"/>
                  </a:cubicBezTo>
                  <a:cubicBezTo>
                    <a:pt x="700" y="485"/>
                    <a:pt x="710" y="361"/>
                    <a:pt x="658" y="247"/>
                  </a:cubicBezTo>
                  <a:cubicBezTo>
                    <a:pt x="658" y="238"/>
                    <a:pt x="648" y="218"/>
                    <a:pt x="638" y="208"/>
                  </a:cubicBezTo>
                  <a:cubicBezTo>
                    <a:pt x="566" y="72"/>
                    <a:pt x="433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4" name="Google Shape;2074;p51"/>
            <p:cNvSpPr/>
            <p:nvPr/>
          </p:nvSpPr>
          <p:spPr>
            <a:xfrm>
              <a:off x="7176160" y="2464712"/>
              <a:ext cx="108347" cy="98983"/>
            </a:xfrm>
            <a:custGeom>
              <a:avLst/>
              <a:gdLst/>
              <a:ahLst/>
              <a:cxnLst/>
              <a:rect l="l" t="t" r="r" b="b"/>
              <a:pathLst>
                <a:path w="567" h="518" extrusionOk="0">
                  <a:moveTo>
                    <a:pt x="287" y="1"/>
                  </a:moveTo>
                  <a:cubicBezTo>
                    <a:pt x="257" y="1"/>
                    <a:pt x="225" y="13"/>
                    <a:pt x="195" y="23"/>
                  </a:cubicBezTo>
                  <a:cubicBezTo>
                    <a:pt x="62" y="75"/>
                    <a:pt x="0" y="228"/>
                    <a:pt x="52" y="352"/>
                  </a:cubicBezTo>
                  <a:cubicBezTo>
                    <a:pt x="92" y="455"/>
                    <a:pt x="186" y="517"/>
                    <a:pt x="287" y="517"/>
                  </a:cubicBezTo>
                  <a:cubicBezTo>
                    <a:pt x="319" y="517"/>
                    <a:pt x="349" y="507"/>
                    <a:pt x="381" y="495"/>
                  </a:cubicBezTo>
                  <a:cubicBezTo>
                    <a:pt x="504" y="446"/>
                    <a:pt x="566" y="322"/>
                    <a:pt x="534" y="198"/>
                  </a:cubicBezTo>
                  <a:lnTo>
                    <a:pt x="534" y="198"/>
                  </a:lnTo>
                  <a:cubicBezTo>
                    <a:pt x="524" y="208"/>
                    <a:pt x="514" y="208"/>
                    <a:pt x="514" y="218"/>
                  </a:cubicBezTo>
                  <a:lnTo>
                    <a:pt x="462" y="218"/>
                  </a:lnTo>
                  <a:cubicBezTo>
                    <a:pt x="433" y="218"/>
                    <a:pt x="410" y="208"/>
                    <a:pt x="401" y="186"/>
                  </a:cubicBezTo>
                  <a:cubicBezTo>
                    <a:pt x="391" y="156"/>
                    <a:pt x="423" y="114"/>
                    <a:pt x="462" y="95"/>
                  </a:cubicBezTo>
                  <a:lnTo>
                    <a:pt x="485" y="95"/>
                  </a:lnTo>
                  <a:cubicBezTo>
                    <a:pt x="433" y="33"/>
                    <a:pt x="361" y="1"/>
                    <a:pt x="287" y="1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5" name="Google Shape;2075;p51"/>
            <p:cNvSpPr/>
            <p:nvPr/>
          </p:nvSpPr>
          <p:spPr>
            <a:xfrm>
              <a:off x="7250684" y="2482674"/>
              <a:ext cx="37453" cy="23886"/>
            </a:xfrm>
            <a:custGeom>
              <a:avLst/>
              <a:gdLst/>
              <a:ahLst/>
              <a:cxnLst/>
              <a:rect l="l" t="t" r="r" b="b"/>
              <a:pathLst>
                <a:path w="196" h="125" extrusionOk="0">
                  <a:moveTo>
                    <a:pt x="72" y="1"/>
                  </a:moveTo>
                  <a:cubicBezTo>
                    <a:pt x="33" y="20"/>
                    <a:pt x="1" y="62"/>
                    <a:pt x="11" y="92"/>
                  </a:cubicBezTo>
                  <a:cubicBezTo>
                    <a:pt x="20" y="114"/>
                    <a:pt x="43" y="124"/>
                    <a:pt x="72" y="124"/>
                  </a:cubicBezTo>
                  <a:lnTo>
                    <a:pt x="124" y="124"/>
                  </a:lnTo>
                  <a:cubicBezTo>
                    <a:pt x="124" y="114"/>
                    <a:pt x="134" y="114"/>
                    <a:pt x="144" y="104"/>
                  </a:cubicBezTo>
                  <a:cubicBezTo>
                    <a:pt x="176" y="82"/>
                    <a:pt x="196" y="53"/>
                    <a:pt x="186" y="30"/>
                  </a:cubicBezTo>
                  <a:cubicBezTo>
                    <a:pt x="176" y="11"/>
                    <a:pt x="144" y="1"/>
                    <a:pt x="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6" name="Google Shape;2076;p51"/>
            <p:cNvSpPr/>
            <p:nvPr/>
          </p:nvSpPr>
          <p:spPr>
            <a:xfrm>
              <a:off x="7164313" y="2368403"/>
              <a:ext cx="214591" cy="63441"/>
            </a:xfrm>
            <a:custGeom>
              <a:avLst/>
              <a:gdLst/>
              <a:ahLst/>
              <a:cxnLst/>
              <a:rect l="l" t="t" r="r" b="b"/>
              <a:pathLst>
                <a:path w="1123" h="332" extrusionOk="0">
                  <a:moveTo>
                    <a:pt x="176" y="95"/>
                  </a:moveTo>
                  <a:cubicBezTo>
                    <a:pt x="114" y="134"/>
                    <a:pt x="52" y="186"/>
                    <a:pt x="1" y="248"/>
                  </a:cubicBezTo>
                  <a:cubicBezTo>
                    <a:pt x="20" y="238"/>
                    <a:pt x="40" y="228"/>
                    <a:pt x="62" y="218"/>
                  </a:cubicBezTo>
                  <a:cubicBezTo>
                    <a:pt x="82" y="208"/>
                    <a:pt x="102" y="186"/>
                    <a:pt x="114" y="176"/>
                  </a:cubicBezTo>
                  <a:cubicBezTo>
                    <a:pt x="144" y="156"/>
                    <a:pt x="164" y="134"/>
                    <a:pt x="176" y="104"/>
                  </a:cubicBezTo>
                  <a:cubicBezTo>
                    <a:pt x="186" y="104"/>
                    <a:pt x="186" y="104"/>
                    <a:pt x="186" y="95"/>
                  </a:cubicBezTo>
                  <a:close/>
                  <a:moveTo>
                    <a:pt x="618" y="1"/>
                  </a:moveTo>
                  <a:lnTo>
                    <a:pt x="618" y="1"/>
                  </a:lnTo>
                  <a:cubicBezTo>
                    <a:pt x="658" y="33"/>
                    <a:pt x="680" y="53"/>
                    <a:pt x="680" y="53"/>
                  </a:cubicBezTo>
                  <a:cubicBezTo>
                    <a:pt x="771" y="166"/>
                    <a:pt x="700" y="196"/>
                    <a:pt x="618" y="208"/>
                  </a:cubicBezTo>
                  <a:cubicBezTo>
                    <a:pt x="638" y="228"/>
                    <a:pt x="670" y="238"/>
                    <a:pt x="690" y="258"/>
                  </a:cubicBezTo>
                  <a:cubicBezTo>
                    <a:pt x="700" y="258"/>
                    <a:pt x="710" y="258"/>
                    <a:pt x="710" y="270"/>
                  </a:cubicBezTo>
                  <a:cubicBezTo>
                    <a:pt x="781" y="300"/>
                    <a:pt x="865" y="319"/>
                    <a:pt x="937" y="332"/>
                  </a:cubicBezTo>
                  <a:lnTo>
                    <a:pt x="957" y="332"/>
                  </a:lnTo>
                  <a:cubicBezTo>
                    <a:pt x="1019" y="332"/>
                    <a:pt x="1070" y="319"/>
                    <a:pt x="1122" y="300"/>
                  </a:cubicBezTo>
                  <a:cubicBezTo>
                    <a:pt x="1009" y="134"/>
                    <a:pt x="823" y="23"/>
                    <a:pt x="618" y="1"/>
                  </a:cubicBezTo>
                  <a:close/>
                </a:path>
              </a:pathLst>
            </a:custGeom>
            <a:solidFill>
              <a:srgbClr val="8D451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7" name="Google Shape;2077;p51"/>
            <p:cNvSpPr/>
            <p:nvPr/>
          </p:nvSpPr>
          <p:spPr>
            <a:xfrm>
              <a:off x="7197753" y="2366493"/>
              <a:ext cx="114079" cy="41848"/>
            </a:xfrm>
            <a:custGeom>
              <a:avLst/>
              <a:gdLst/>
              <a:ahLst/>
              <a:cxnLst/>
              <a:rect l="l" t="t" r="r" b="b"/>
              <a:pathLst>
                <a:path w="597" h="219" extrusionOk="0">
                  <a:moveTo>
                    <a:pt x="359" y="1"/>
                  </a:moveTo>
                  <a:cubicBezTo>
                    <a:pt x="236" y="1"/>
                    <a:pt x="102" y="43"/>
                    <a:pt x="1" y="105"/>
                  </a:cubicBezTo>
                  <a:lnTo>
                    <a:pt x="11" y="105"/>
                  </a:lnTo>
                  <a:cubicBezTo>
                    <a:pt x="21" y="114"/>
                    <a:pt x="31" y="114"/>
                    <a:pt x="31" y="124"/>
                  </a:cubicBezTo>
                  <a:cubicBezTo>
                    <a:pt x="50" y="124"/>
                    <a:pt x="73" y="134"/>
                    <a:pt x="82" y="144"/>
                  </a:cubicBezTo>
                  <a:cubicBezTo>
                    <a:pt x="164" y="176"/>
                    <a:pt x="226" y="196"/>
                    <a:pt x="258" y="206"/>
                  </a:cubicBezTo>
                  <a:cubicBezTo>
                    <a:pt x="278" y="206"/>
                    <a:pt x="339" y="218"/>
                    <a:pt x="391" y="218"/>
                  </a:cubicBezTo>
                  <a:lnTo>
                    <a:pt x="443" y="218"/>
                  </a:lnTo>
                  <a:cubicBezTo>
                    <a:pt x="525" y="206"/>
                    <a:pt x="596" y="176"/>
                    <a:pt x="505" y="63"/>
                  </a:cubicBezTo>
                  <a:cubicBezTo>
                    <a:pt x="505" y="63"/>
                    <a:pt x="483" y="43"/>
                    <a:pt x="443" y="11"/>
                  </a:cubicBezTo>
                  <a:cubicBezTo>
                    <a:pt x="411" y="11"/>
                    <a:pt x="391" y="1"/>
                    <a:pt x="359" y="1"/>
                  </a:cubicBezTo>
                  <a:close/>
                </a:path>
              </a:pathLst>
            </a:custGeom>
            <a:solidFill>
              <a:srgbClr val="8D451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8" name="Google Shape;2078;p51"/>
            <p:cNvSpPr/>
            <p:nvPr/>
          </p:nvSpPr>
          <p:spPr>
            <a:xfrm>
              <a:off x="7103356" y="2341078"/>
              <a:ext cx="328479" cy="326951"/>
            </a:xfrm>
            <a:custGeom>
              <a:avLst/>
              <a:gdLst/>
              <a:ahLst/>
              <a:cxnLst/>
              <a:rect l="l" t="t" r="r" b="b"/>
              <a:pathLst>
                <a:path w="1719" h="1711" extrusionOk="0">
                  <a:moveTo>
                    <a:pt x="853" y="134"/>
                  </a:moveTo>
                  <a:cubicBezTo>
                    <a:pt x="1256" y="134"/>
                    <a:pt x="1575" y="462"/>
                    <a:pt x="1575" y="855"/>
                  </a:cubicBezTo>
                  <a:cubicBezTo>
                    <a:pt x="1575" y="1246"/>
                    <a:pt x="1256" y="1564"/>
                    <a:pt x="853" y="1564"/>
                  </a:cubicBezTo>
                  <a:cubicBezTo>
                    <a:pt x="463" y="1564"/>
                    <a:pt x="144" y="1246"/>
                    <a:pt x="144" y="855"/>
                  </a:cubicBezTo>
                  <a:cubicBezTo>
                    <a:pt x="144" y="462"/>
                    <a:pt x="463" y="134"/>
                    <a:pt x="853" y="134"/>
                  </a:cubicBezTo>
                  <a:close/>
                  <a:moveTo>
                    <a:pt x="853" y="0"/>
                  </a:moveTo>
                  <a:cubicBezTo>
                    <a:pt x="391" y="0"/>
                    <a:pt x="1" y="381"/>
                    <a:pt x="1" y="855"/>
                  </a:cubicBezTo>
                  <a:cubicBezTo>
                    <a:pt x="1" y="1327"/>
                    <a:pt x="391" y="1710"/>
                    <a:pt x="853" y="1710"/>
                  </a:cubicBezTo>
                  <a:cubicBezTo>
                    <a:pt x="1328" y="1710"/>
                    <a:pt x="1718" y="1327"/>
                    <a:pt x="1718" y="855"/>
                  </a:cubicBezTo>
                  <a:cubicBezTo>
                    <a:pt x="1718" y="381"/>
                    <a:pt x="1328" y="0"/>
                    <a:pt x="853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9" name="Google Shape;2079;p51"/>
            <p:cNvSpPr/>
            <p:nvPr/>
          </p:nvSpPr>
          <p:spPr>
            <a:xfrm>
              <a:off x="7144440" y="2413691"/>
              <a:ext cx="55415" cy="150004"/>
            </a:xfrm>
            <a:custGeom>
              <a:avLst/>
              <a:gdLst/>
              <a:ahLst/>
              <a:cxnLst/>
              <a:rect l="l" t="t" r="r" b="b"/>
              <a:pathLst>
                <a:path w="290" h="785" extrusionOk="0">
                  <a:moveTo>
                    <a:pt x="258" y="1"/>
                  </a:moveTo>
                  <a:lnTo>
                    <a:pt x="248" y="11"/>
                  </a:lnTo>
                  <a:cubicBezTo>
                    <a:pt x="248" y="11"/>
                    <a:pt x="238" y="11"/>
                    <a:pt x="228" y="21"/>
                  </a:cubicBezTo>
                  <a:cubicBezTo>
                    <a:pt x="206" y="33"/>
                    <a:pt x="176" y="53"/>
                    <a:pt x="144" y="82"/>
                  </a:cubicBezTo>
                  <a:cubicBezTo>
                    <a:pt x="134" y="105"/>
                    <a:pt x="114" y="115"/>
                    <a:pt x="105" y="134"/>
                  </a:cubicBezTo>
                  <a:cubicBezTo>
                    <a:pt x="95" y="157"/>
                    <a:pt x="72" y="176"/>
                    <a:pt x="62" y="196"/>
                  </a:cubicBezTo>
                  <a:cubicBezTo>
                    <a:pt x="53" y="228"/>
                    <a:pt x="43" y="248"/>
                    <a:pt x="33" y="280"/>
                  </a:cubicBezTo>
                  <a:cubicBezTo>
                    <a:pt x="20" y="300"/>
                    <a:pt x="11" y="330"/>
                    <a:pt x="11" y="362"/>
                  </a:cubicBezTo>
                  <a:lnTo>
                    <a:pt x="1" y="404"/>
                  </a:lnTo>
                  <a:lnTo>
                    <a:pt x="1" y="443"/>
                  </a:lnTo>
                  <a:lnTo>
                    <a:pt x="1" y="527"/>
                  </a:lnTo>
                  <a:cubicBezTo>
                    <a:pt x="11" y="557"/>
                    <a:pt x="11" y="577"/>
                    <a:pt x="20" y="609"/>
                  </a:cubicBezTo>
                  <a:cubicBezTo>
                    <a:pt x="20" y="619"/>
                    <a:pt x="33" y="629"/>
                    <a:pt x="33" y="638"/>
                  </a:cubicBezTo>
                  <a:cubicBezTo>
                    <a:pt x="43" y="651"/>
                    <a:pt x="43" y="661"/>
                    <a:pt x="53" y="671"/>
                  </a:cubicBezTo>
                  <a:cubicBezTo>
                    <a:pt x="62" y="690"/>
                    <a:pt x="72" y="700"/>
                    <a:pt x="82" y="722"/>
                  </a:cubicBezTo>
                  <a:cubicBezTo>
                    <a:pt x="95" y="732"/>
                    <a:pt x="105" y="742"/>
                    <a:pt x="105" y="752"/>
                  </a:cubicBezTo>
                  <a:lnTo>
                    <a:pt x="134" y="784"/>
                  </a:lnTo>
                  <a:lnTo>
                    <a:pt x="156" y="784"/>
                  </a:lnTo>
                  <a:cubicBezTo>
                    <a:pt x="156" y="774"/>
                    <a:pt x="144" y="762"/>
                    <a:pt x="134" y="742"/>
                  </a:cubicBezTo>
                  <a:cubicBezTo>
                    <a:pt x="114" y="713"/>
                    <a:pt x="95" y="680"/>
                    <a:pt x="72" y="651"/>
                  </a:cubicBezTo>
                  <a:cubicBezTo>
                    <a:pt x="53" y="599"/>
                    <a:pt x="43" y="547"/>
                    <a:pt x="43" y="495"/>
                  </a:cubicBezTo>
                  <a:cubicBezTo>
                    <a:pt x="43" y="342"/>
                    <a:pt x="124" y="206"/>
                    <a:pt x="258" y="134"/>
                  </a:cubicBezTo>
                  <a:cubicBezTo>
                    <a:pt x="268" y="105"/>
                    <a:pt x="268" y="82"/>
                    <a:pt x="280" y="63"/>
                  </a:cubicBezTo>
                  <a:cubicBezTo>
                    <a:pt x="280" y="53"/>
                    <a:pt x="290" y="43"/>
                    <a:pt x="290" y="43"/>
                  </a:cubicBezTo>
                  <a:lnTo>
                    <a:pt x="290" y="33"/>
                  </a:lnTo>
                  <a:lnTo>
                    <a:pt x="290" y="21"/>
                  </a:lnTo>
                  <a:cubicBezTo>
                    <a:pt x="290" y="11"/>
                    <a:pt x="280" y="1"/>
                    <a:pt x="268" y="1"/>
                  </a:cubicBezTo>
                  <a:close/>
                </a:path>
              </a:pathLst>
            </a:custGeom>
            <a:solidFill>
              <a:srgbClr val="FDD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0" name="Google Shape;2080;p51"/>
            <p:cNvSpPr/>
            <p:nvPr/>
          </p:nvSpPr>
          <p:spPr>
            <a:xfrm>
              <a:off x="7164313" y="2447323"/>
              <a:ext cx="25606" cy="35542"/>
            </a:xfrm>
            <a:custGeom>
              <a:avLst/>
              <a:gdLst/>
              <a:ahLst/>
              <a:cxnLst/>
              <a:rect l="l" t="t" r="r" b="b"/>
              <a:pathLst>
                <a:path w="134" h="186" extrusionOk="0">
                  <a:moveTo>
                    <a:pt x="134" y="0"/>
                  </a:moveTo>
                  <a:cubicBezTo>
                    <a:pt x="72" y="52"/>
                    <a:pt x="20" y="114"/>
                    <a:pt x="1" y="186"/>
                  </a:cubicBezTo>
                  <a:cubicBezTo>
                    <a:pt x="20" y="124"/>
                    <a:pt x="72" y="72"/>
                    <a:pt x="124" y="30"/>
                  </a:cubicBezTo>
                  <a:cubicBezTo>
                    <a:pt x="134" y="20"/>
                    <a:pt x="134" y="10"/>
                    <a:pt x="134" y="0"/>
                  </a:cubicBez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1" name="Google Shape;2081;p51"/>
            <p:cNvSpPr/>
            <p:nvPr/>
          </p:nvSpPr>
          <p:spPr>
            <a:xfrm>
              <a:off x="7152466" y="2439297"/>
              <a:ext cx="41275" cy="116372"/>
            </a:xfrm>
            <a:custGeom>
              <a:avLst/>
              <a:gdLst/>
              <a:ahLst/>
              <a:cxnLst/>
              <a:rect l="l" t="t" r="r" b="b"/>
              <a:pathLst>
                <a:path w="216" h="609" extrusionOk="0">
                  <a:moveTo>
                    <a:pt x="216" y="0"/>
                  </a:moveTo>
                  <a:lnTo>
                    <a:pt x="216" y="0"/>
                  </a:lnTo>
                  <a:cubicBezTo>
                    <a:pt x="82" y="72"/>
                    <a:pt x="1" y="208"/>
                    <a:pt x="1" y="361"/>
                  </a:cubicBezTo>
                  <a:cubicBezTo>
                    <a:pt x="1" y="413"/>
                    <a:pt x="11" y="465"/>
                    <a:pt x="30" y="517"/>
                  </a:cubicBezTo>
                  <a:cubicBezTo>
                    <a:pt x="42" y="532"/>
                    <a:pt x="52" y="547"/>
                    <a:pt x="62" y="563"/>
                  </a:cubicBezTo>
                  <a:lnTo>
                    <a:pt x="62" y="563"/>
                  </a:lnTo>
                  <a:cubicBezTo>
                    <a:pt x="59" y="555"/>
                    <a:pt x="56" y="546"/>
                    <a:pt x="53" y="537"/>
                  </a:cubicBezTo>
                  <a:cubicBezTo>
                    <a:pt x="11" y="433"/>
                    <a:pt x="11" y="319"/>
                    <a:pt x="63" y="228"/>
                  </a:cubicBezTo>
                  <a:cubicBezTo>
                    <a:pt x="82" y="156"/>
                    <a:pt x="134" y="94"/>
                    <a:pt x="196" y="42"/>
                  </a:cubicBezTo>
                  <a:cubicBezTo>
                    <a:pt x="206" y="32"/>
                    <a:pt x="206" y="23"/>
                    <a:pt x="206" y="23"/>
                  </a:cubicBezTo>
                  <a:cubicBezTo>
                    <a:pt x="206" y="10"/>
                    <a:pt x="216" y="0"/>
                    <a:pt x="216" y="0"/>
                  </a:cubicBezTo>
                  <a:close/>
                  <a:moveTo>
                    <a:pt x="62" y="563"/>
                  </a:moveTo>
                  <a:cubicBezTo>
                    <a:pt x="70" y="580"/>
                    <a:pt x="79" y="595"/>
                    <a:pt x="92" y="608"/>
                  </a:cubicBezTo>
                  <a:cubicBezTo>
                    <a:pt x="82" y="593"/>
                    <a:pt x="73" y="578"/>
                    <a:pt x="62" y="563"/>
                  </a:cubicBez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2" name="Google Shape;2082;p51"/>
            <p:cNvSpPr/>
            <p:nvPr/>
          </p:nvSpPr>
          <p:spPr>
            <a:xfrm>
              <a:off x="7154376" y="2452864"/>
              <a:ext cx="33822" cy="110831"/>
            </a:xfrm>
            <a:custGeom>
              <a:avLst/>
              <a:gdLst/>
              <a:ahLst/>
              <a:cxnLst/>
              <a:rect l="l" t="t" r="r" b="b"/>
              <a:pathLst>
                <a:path w="177" h="580" extrusionOk="0">
                  <a:moveTo>
                    <a:pt x="176" y="1"/>
                  </a:moveTo>
                  <a:lnTo>
                    <a:pt x="176" y="1"/>
                  </a:lnTo>
                  <a:cubicBezTo>
                    <a:pt x="124" y="43"/>
                    <a:pt x="72" y="95"/>
                    <a:pt x="53" y="157"/>
                  </a:cubicBezTo>
                  <a:cubicBezTo>
                    <a:pt x="1" y="248"/>
                    <a:pt x="1" y="362"/>
                    <a:pt x="43" y="466"/>
                  </a:cubicBezTo>
                  <a:cubicBezTo>
                    <a:pt x="53" y="495"/>
                    <a:pt x="62" y="517"/>
                    <a:pt x="82" y="537"/>
                  </a:cubicBezTo>
                  <a:cubicBezTo>
                    <a:pt x="92" y="557"/>
                    <a:pt x="104" y="569"/>
                    <a:pt x="104" y="579"/>
                  </a:cubicBezTo>
                  <a:cubicBezTo>
                    <a:pt x="114" y="569"/>
                    <a:pt x="114" y="569"/>
                    <a:pt x="114" y="557"/>
                  </a:cubicBezTo>
                  <a:lnTo>
                    <a:pt x="114" y="517"/>
                  </a:lnTo>
                  <a:lnTo>
                    <a:pt x="114" y="475"/>
                  </a:lnTo>
                  <a:lnTo>
                    <a:pt x="114" y="433"/>
                  </a:lnTo>
                  <a:lnTo>
                    <a:pt x="114" y="372"/>
                  </a:lnTo>
                  <a:lnTo>
                    <a:pt x="114" y="310"/>
                  </a:lnTo>
                  <a:cubicBezTo>
                    <a:pt x="114" y="290"/>
                    <a:pt x="114" y="270"/>
                    <a:pt x="124" y="248"/>
                  </a:cubicBezTo>
                  <a:lnTo>
                    <a:pt x="124" y="218"/>
                  </a:lnTo>
                  <a:lnTo>
                    <a:pt x="134" y="186"/>
                  </a:lnTo>
                  <a:cubicBezTo>
                    <a:pt x="134" y="167"/>
                    <a:pt x="144" y="147"/>
                    <a:pt x="144" y="125"/>
                  </a:cubicBezTo>
                  <a:cubicBezTo>
                    <a:pt x="154" y="105"/>
                    <a:pt x="154" y="85"/>
                    <a:pt x="166" y="63"/>
                  </a:cubicBezTo>
                  <a:cubicBezTo>
                    <a:pt x="166" y="43"/>
                    <a:pt x="176" y="23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3" name="Google Shape;2083;p51"/>
            <p:cNvSpPr/>
            <p:nvPr/>
          </p:nvSpPr>
          <p:spPr>
            <a:xfrm>
              <a:off x="7085394" y="2556434"/>
              <a:ext cx="79110" cy="77964"/>
            </a:xfrm>
            <a:custGeom>
              <a:avLst/>
              <a:gdLst/>
              <a:ahLst/>
              <a:cxnLst/>
              <a:rect l="l" t="t" r="r" b="b"/>
              <a:pathLst>
                <a:path w="414" h="408" extrusionOk="0">
                  <a:moveTo>
                    <a:pt x="242" y="0"/>
                  </a:moveTo>
                  <a:cubicBezTo>
                    <a:pt x="168" y="0"/>
                    <a:pt x="80" y="102"/>
                    <a:pt x="1" y="109"/>
                  </a:cubicBezTo>
                  <a:lnTo>
                    <a:pt x="144" y="408"/>
                  </a:lnTo>
                  <a:cubicBezTo>
                    <a:pt x="144" y="408"/>
                    <a:pt x="414" y="274"/>
                    <a:pt x="329" y="77"/>
                  </a:cubicBezTo>
                  <a:cubicBezTo>
                    <a:pt x="304" y="20"/>
                    <a:pt x="275" y="0"/>
                    <a:pt x="242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4" name="Google Shape;2084;p51"/>
            <p:cNvSpPr/>
            <p:nvPr/>
          </p:nvSpPr>
          <p:spPr>
            <a:xfrm>
              <a:off x="7050043" y="2464712"/>
              <a:ext cx="104525" cy="171597"/>
            </a:xfrm>
            <a:custGeom>
              <a:avLst/>
              <a:gdLst/>
              <a:ahLst/>
              <a:cxnLst/>
              <a:rect l="l" t="t" r="r" b="b"/>
              <a:pathLst>
                <a:path w="547" h="898" extrusionOk="0">
                  <a:moveTo>
                    <a:pt x="10" y="1"/>
                  </a:moveTo>
                  <a:cubicBezTo>
                    <a:pt x="10" y="1"/>
                    <a:pt x="1" y="1"/>
                    <a:pt x="1" y="13"/>
                  </a:cubicBezTo>
                  <a:cubicBezTo>
                    <a:pt x="1" y="13"/>
                    <a:pt x="1" y="33"/>
                    <a:pt x="10" y="75"/>
                  </a:cubicBezTo>
                  <a:cubicBezTo>
                    <a:pt x="10" y="105"/>
                    <a:pt x="20" y="166"/>
                    <a:pt x="33" y="228"/>
                  </a:cubicBezTo>
                  <a:cubicBezTo>
                    <a:pt x="43" y="300"/>
                    <a:pt x="52" y="371"/>
                    <a:pt x="82" y="455"/>
                  </a:cubicBezTo>
                  <a:cubicBezTo>
                    <a:pt x="94" y="495"/>
                    <a:pt x="104" y="537"/>
                    <a:pt x="134" y="579"/>
                  </a:cubicBezTo>
                  <a:cubicBezTo>
                    <a:pt x="144" y="589"/>
                    <a:pt x="156" y="599"/>
                    <a:pt x="176" y="609"/>
                  </a:cubicBezTo>
                  <a:lnTo>
                    <a:pt x="218" y="609"/>
                  </a:lnTo>
                  <a:cubicBezTo>
                    <a:pt x="238" y="599"/>
                    <a:pt x="257" y="589"/>
                    <a:pt x="280" y="579"/>
                  </a:cubicBezTo>
                  <a:cubicBezTo>
                    <a:pt x="319" y="547"/>
                    <a:pt x="361" y="527"/>
                    <a:pt x="391" y="507"/>
                  </a:cubicBezTo>
                  <a:cubicBezTo>
                    <a:pt x="402" y="501"/>
                    <a:pt x="413" y="498"/>
                    <a:pt x="422" y="498"/>
                  </a:cubicBezTo>
                  <a:cubicBezTo>
                    <a:pt x="430" y="498"/>
                    <a:pt x="438" y="501"/>
                    <a:pt x="443" y="507"/>
                  </a:cubicBezTo>
                  <a:cubicBezTo>
                    <a:pt x="465" y="507"/>
                    <a:pt x="475" y="527"/>
                    <a:pt x="485" y="537"/>
                  </a:cubicBezTo>
                  <a:cubicBezTo>
                    <a:pt x="505" y="569"/>
                    <a:pt x="514" y="609"/>
                    <a:pt x="514" y="641"/>
                  </a:cubicBezTo>
                  <a:cubicBezTo>
                    <a:pt x="514" y="680"/>
                    <a:pt x="505" y="712"/>
                    <a:pt x="485" y="732"/>
                  </a:cubicBezTo>
                  <a:cubicBezTo>
                    <a:pt x="453" y="794"/>
                    <a:pt x="403" y="826"/>
                    <a:pt x="381" y="846"/>
                  </a:cubicBezTo>
                  <a:cubicBezTo>
                    <a:pt x="351" y="878"/>
                    <a:pt x="329" y="888"/>
                    <a:pt x="329" y="888"/>
                  </a:cubicBezTo>
                  <a:cubicBezTo>
                    <a:pt x="319" y="888"/>
                    <a:pt x="319" y="888"/>
                    <a:pt x="319" y="898"/>
                  </a:cubicBezTo>
                  <a:lnTo>
                    <a:pt x="329" y="898"/>
                  </a:lnTo>
                  <a:cubicBezTo>
                    <a:pt x="329" y="898"/>
                    <a:pt x="351" y="888"/>
                    <a:pt x="391" y="866"/>
                  </a:cubicBezTo>
                  <a:cubicBezTo>
                    <a:pt x="423" y="846"/>
                    <a:pt x="475" y="816"/>
                    <a:pt x="505" y="754"/>
                  </a:cubicBezTo>
                  <a:cubicBezTo>
                    <a:pt x="527" y="722"/>
                    <a:pt x="547" y="680"/>
                    <a:pt x="547" y="641"/>
                  </a:cubicBezTo>
                  <a:cubicBezTo>
                    <a:pt x="547" y="599"/>
                    <a:pt x="537" y="557"/>
                    <a:pt x="514" y="517"/>
                  </a:cubicBezTo>
                  <a:cubicBezTo>
                    <a:pt x="505" y="495"/>
                    <a:pt x="485" y="475"/>
                    <a:pt x="453" y="465"/>
                  </a:cubicBezTo>
                  <a:cubicBezTo>
                    <a:pt x="447" y="462"/>
                    <a:pt x="440" y="461"/>
                    <a:pt x="433" y="461"/>
                  </a:cubicBezTo>
                  <a:cubicBezTo>
                    <a:pt x="416" y="461"/>
                    <a:pt x="397" y="468"/>
                    <a:pt x="381" y="475"/>
                  </a:cubicBezTo>
                  <a:cubicBezTo>
                    <a:pt x="329" y="485"/>
                    <a:pt x="300" y="517"/>
                    <a:pt x="257" y="537"/>
                  </a:cubicBezTo>
                  <a:cubicBezTo>
                    <a:pt x="248" y="547"/>
                    <a:pt x="228" y="557"/>
                    <a:pt x="206" y="569"/>
                  </a:cubicBezTo>
                  <a:lnTo>
                    <a:pt x="186" y="569"/>
                  </a:lnTo>
                  <a:cubicBezTo>
                    <a:pt x="176" y="569"/>
                    <a:pt x="176" y="557"/>
                    <a:pt x="166" y="557"/>
                  </a:cubicBezTo>
                  <a:cubicBezTo>
                    <a:pt x="144" y="527"/>
                    <a:pt x="124" y="485"/>
                    <a:pt x="114" y="446"/>
                  </a:cubicBezTo>
                  <a:cubicBezTo>
                    <a:pt x="94" y="371"/>
                    <a:pt x="72" y="290"/>
                    <a:pt x="62" y="228"/>
                  </a:cubicBezTo>
                  <a:cubicBezTo>
                    <a:pt x="52" y="156"/>
                    <a:pt x="33" y="105"/>
                    <a:pt x="33" y="63"/>
                  </a:cubicBezTo>
                  <a:cubicBezTo>
                    <a:pt x="20" y="33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5" name="Google Shape;2085;p51"/>
            <p:cNvSpPr/>
            <p:nvPr/>
          </p:nvSpPr>
          <p:spPr>
            <a:xfrm>
              <a:off x="6758636" y="2457259"/>
              <a:ext cx="274211" cy="273446"/>
            </a:xfrm>
            <a:custGeom>
              <a:avLst/>
              <a:gdLst/>
              <a:ahLst/>
              <a:cxnLst/>
              <a:rect l="l" t="t" r="r" b="b"/>
              <a:pathLst>
                <a:path w="1435" h="1431" extrusionOk="0">
                  <a:moveTo>
                    <a:pt x="918" y="267"/>
                  </a:moveTo>
                  <a:cubicBezTo>
                    <a:pt x="1031" y="267"/>
                    <a:pt x="1135" y="319"/>
                    <a:pt x="1207" y="391"/>
                  </a:cubicBezTo>
                  <a:cubicBezTo>
                    <a:pt x="1278" y="462"/>
                    <a:pt x="1330" y="566"/>
                    <a:pt x="1330" y="680"/>
                  </a:cubicBezTo>
                  <a:cubicBezTo>
                    <a:pt x="1330" y="719"/>
                    <a:pt x="1320" y="761"/>
                    <a:pt x="1311" y="793"/>
                  </a:cubicBezTo>
                  <a:cubicBezTo>
                    <a:pt x="1269" y="966"/>
                    <a:pt x="1113" y="1102"/>
                    <a:pt x="928" y="1102"/>
                  </a:cubicBezTo>
                  <a:cubicBezTo>
                    <a:pt x="836" y="1102"/>
                    <a:pt x="755" y="1070"/>
                    <a:pt x="693" y="1018"/>
                  </a:cubicBezTo>
                  <a:cubicBezTo>
                    <a:pt x="671" y="1008"/>
                    <a:pt x="651" y="989"/>
                    <a:pt x="631" y="966"/>
                  </a:cubicBezTo>
                  <a:cubicBezTo>
                    <a:pt x="557" y="895"/>
                    <a:pt x="507" y="793"/>
                    <a:pt x="507" y="680"/>
                  </a:cubicBezTo>
                  <a:cubicBezTo>
                    <a:pt x="507" y="566"/>
                    <a:pt x="557" y="462"/>
                    <a:pt x="631" y="391"/>
                  </a:cubicBezTo>
                  <a:cubicBezTo>
                    <a:pt x="703" y="319"/>
                    <a:pt x="804" y="267"/>
                    <a:pt x="918" y="267"/>
                  </a:cubicBezTo>
                  <a:close/>
                  <a:moveTo>
                    <a:pt x="742" y="0"/>
                  </a:moveTo>
                  <a:cubicBezTo>
                    <a:pt x="671" y="134"/>
                    <a:pt x="569" y="267"/>
                    <a:pt x="537" y="287"/>
                  </a:cubicBezTo>
                  <a:cubicBezTo>
                    <a:pt x="495" y="329"/>
                    <a:pt x="384" y="410"/>
                    <a:pt x="310" y="423"/>
                  </a:cubicBezTo>
                  <a:cubicBezTo>
                    <a:pt x="310" y="433"/>
                    <a:pt x="310" y="443"/>
                    <a:pt x="300" y="443"/>
                  </a:cubicBezTo>
                  <a:cubicBezTo>
                    <a:pt x="300" y="462"/>
                    <a:pt x="290" y="485"/>
                    <a:pt x="290" y="504"/>
                  </a:cubicBezTo>
                  <a:cubicBezTo>
                    <a:pt x="280" y="524"/>
                    <a:pt x="270" y="546"/>
                    <a:pt x="270" y="566"/>
                  </a:cubicBezTo>
                  <a:cubicBezTo>
                    <a:pt x="260" y="586"/>
                    <a:pt x="260" y="618"/>
                    <a:pt x="260" y="638"/>
                  </a:cubicBezTo>
                  <a:lnTo>
                    <a:pt x="248" y="670"/>
                  </a:lnTo>
                  <a:cubicBezTo>
                    <a:pt x="248" y="680"/>
                    <a:pt x="248" y="690"/>
                    <a:pt x="238" y="700"/>
                  </a:cubicBezTo>
                  <a:lnTo>
                    <a:pt x="238" y="761"/>
                  </a:lnTo>
                  <a:lnTo>
                    <a:pt x="238" y="823"/>
                  </a:lnTo>
                  <a:lnTo>
                    <a:pt x="238" y="875"/>
                  </a:lnTo>
                  <a:lnTo>
                    <a:pt x="238" y="927"/>
                  </a:lnTo>
                  <a:lnTo>
                    <a:pt x="238" y="966"/>
                  </a:lnTo>
                  <a:lnTo>
                    <a:pt x="238" y="999"/>
                  </a:lnTo>
                  <a:lnTo>
                    <a:pt x="238" y="1008"/>
                  </a:lnTo>
                  <a:cubicBezTo>
                    <a:pt x="238" y="1018"/>
                    <a:pt x="228" y="1028"/>
                    <a:pt x="218" y="1028"/>
                  </a:cubicBezTo>
                  <a:cubicBezTo>
                    <a:pt x="218" y="1028"/>
                    <a:pt x="208" y="1028"/>
                    <a:pt x="208" y="1018"/>
                  </a:cubicBezTo>
                  <a:cubicBezTo>
                    <a:pt x="208" y="1018"/>
                    <a:pt x="199" y="1008"/>
                    <a:pt x="176" y="999"/>
                  </a:cubicBezTo>
                  <a:cubicBezTo>
                    <a:pt x="166" y="989"/>
                    <a:pt x="157" y="979"/>
                    <a:pt x="147" y="956"/>
                  </a:cubicBezTo>
                  <a:cubicBezTo>
                    <a:pt x="137" y="947"/>
                    <a:pt x="137" y="927"/>
                    <a:pt x="124" y="905"/>
                  </a:cubicBezTo>
                  <a:cubicBezTo>
                    <a:pt x="115" y="905"/>
                    <a:pt x="115" y="895"/>
                    <a:pt x="105" y="885"/>
                  </a:cubicBezTo>
                  <a:cubicBezTo>
                    <a:pt x="105" y="875"/>
                    <a:pt x="95" y="855"/>
                    <a:pt x="95" y="843"/>
                  </a:cubicBezTo>
                  <a:cubicBezTo>
                    <a:pt x="85" y="823"/>
                    <a:pt x="75" y="803"/>
                    <a:pt x="75" y="771"/>
                  </a:cubicBezTo>
                  <a:lnTo>
                    <a:pt x="75" y="690"/>
                  </a:lnTo>
                  <a:lnTo>
                    <a:pt x="75" y="648"/>
                  </a:lnTo>
                  <a:lnTo>
                    <a:pt x="85" y="596"/>
                  </a:lnTo>
                  <a:cubicBezTo>
                    <a:pt x="85" y="576"/>
                    <a:pt x="95" y="546"/>
                    <a:pt x="105" y="514"/>
                  </a:cubicBezTo>
                  <a:cubicBezTo>
                    <a:pt x="115" y="494"/>
                    <a:pt x="124" y="462"/>
                    <a:pt x="137" y="443"/>
                  </a:cubicBezTo>
                  <a:cubicBezTo>
                    <a:pt x="147" y="423"/>
                    <a:pt x="166" y="401"/>
                    <a:pt x="176" y="381"/>
                  </a:cubicBezTo>
                  <a:cubicBezTo>
                    <a:pt x="186" y="361"/>
                    <a:pt x="208" y="339"/>
                    <a:pt x="218" y="329"/>
                  </a:cubicBezTo>
                  <a:cubicBezTo>
                    <a:pt x="228" y="319"/>
                    <a:pt x="238" y="309"/>
                    <a:pt x="238" y="309"/>
                  </a:cubicBezTo>
                  <a:lnTo>
                    <a:pt x="238" y="299"/>
                  </a:lnTo>
                  <a:cubicBezTo>
                    <a:pt x="238" y="299"/>
                    <a:pt x="270" y="225"/>
                    <a:pt x="322" y="124"/>
                  </a:cubicBezTo>
                  <a:lnTo>
                    <a:pt x="322" y="124"/>
                  </a:lnTo>
                  <a:cubicBezTo>
                    <a:pt x="290" y="144"/>
                    <a:pt x="260" y="163"/>
                    <a:pt x="238" y="186"/>
                  </a:cubicBezTo>
                  <a:cubicBezTo>
                    <a:pt x="199" y="257"/>
                    <a:pt x="157" y="329"/>
                    <a:pt x="115" y="391"/>
                  </a:cubicBezTo>
                  <a:cubicBezTo>
                    <a:pt x="95" y="423"/>
                    <a:pt x="63" y="452"/>
                    <a:pt x="43" y="485"/>
                  </a:cubicBezTo>
                  <a:cubicBezTo>
                    <a:pt x="13" y="556"/>
                    <a:pt x="1" y="638"/>
                    <a:pt x="1" y="709"/>
                  </a:cubicBezTo>
                  <a:cubicBezTo>
                    <a:pt x="1" y="1112"/>
                    <a:pt x="322" y="1431"/>
                    <a:pt x="713" y="1431"/>
                  </a:cubicBezTo>
                  <a:cubicBezTo>
                    <a:pt x="1113" y="1431"/>
                    <a:pt x="1434" y="1112"/>
                    <a:pt x="1434" y="709"/>
                  </a:cubicBezTo>
                  <a:cubicBezTo>
                    <a:pt x="1434" y="329"/>
                    <a:pt x="1125" y="10"/>
                    <a:pt x="742" y="0"/>
                  </a:cubicBezTo>
                  <a:close/>
                </a:path>
              </a:pathLst>
            </a:custGeom>
            <a:solidFill>
              <a:srgbClr val="FCBF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6" name="Google Shape;2086;p51"/>
            <p:cNvSpPr/>
            <p:nvPr/>
          </p:nvSpPr>
          <p:spPr>
            <a:xfrm>
              <a:off x="6862969" y="2514394"/>
              <a:ext cx="124398" cy="70893"/>
            </a:xfrm>
            <a:custGeom>
              <a:avLst/>
              <a:gdLst/>
              <a:ahLst/>
              <a:cxnLst/>
              <a:rect l="l" t="t" r="r" b="b"/>
              <a:pathLst>
                <a:path w="651" h="371" extrusionOk="0">
                  <a:moveTo>
                    <a:pt x="372" y="0"/>
                  </a:moveTo>
                  <a:cubicBezTo>
                    <a:pt x="270" y="0"/>
                    <a:pt x="176" y="40"/>
                    <a:pt x="105" y="111"/>
                  </a:cubicBezTo>
                  <a:cubicBezTo>
                    <a:pt x="43" y="173"/>
                    <a:pt x="1" y="267"/>
                    <a:pt x="1" y="371"/>
                  </a:cubicBezTo>
                  <a:cubicBezTo>
                    <a:pt x="23" y="173"/>
                    <a:pt x="186" y="20"/>
                    <a:pt x="382" y="20"/>
                  </a:cubicBezTo>
                  <a:cubicBezTo>
                    <a:pt x="485" y="20"/>
                    <a:pt x="579" y="62"/>
                    <a:pt x="651" y="134"/>
                  </a:cubicBezTo>
                  <a:cubicBezTo>
                    <a:pt x="651" y="124"/>
                    <a:pt x="641" y="124"/>
                    <a:pt x="641" y="111"/>
                  </a:cubicBezTo>
                  <a:cubicBezTo>
                    <a:pt x="567" y="40"/>
                    <a:pt x="475" y="0"/>
                    <a:pt x="372" y="0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7" name="Google Shape;2087;p51"/>
            <p:cNvSpPr/>
            <p:nvPr/>
          </p:nvSpPr>
          <p:spPr>
            <a:xfrm>
              <a:off x="6855517" y="2508280"/>
              <a:ext cx="157456" cy="143698"/>
            </a:xfrm>
            <a:custGeom>
              <a:avLst/>
              <a:gdLst/>
              <a:ahLst/>
              <a:cxnLst/>
              <a:rect l="l" t="t" r="r" b="b"/>
              <a:pathLst>
                <a:path w="824" h="752" extrusionOk="0">
                  <a:moveTo>
                    <a:pt x="810" y="502"/>
                  </a:moveTo>
                  <a:cubicBezTo>
                    <a:pt x="808" y="510"/>
                    <a:pt x="806" y="519"/>
                    <a:pt x="804" y="526"/>
                  </a:cubicBezTo>
                  <a:cubicBezTo>
                    <a:pt x="807" y="519"/>
                    <a:pt x="809" y="511"/>
                    <a:pt x="810" y="502"/>
                  </a:cubicBezTo>
                  <a:close/>
                  <a:moveTo>
                    <a:pt x="411" y="0"/>
                  </a:moveTo>
                  <a:cubicBezTo>
                    <a:pt x="297" y="0"/>
                    <a:pt x="196" y="52"/>
                    <a:pt x="124" y="124"/>
                  </a:cubicBezTo>
                  <a:cubicBezTo>
                    <a:pt x="50" y="195"/>
                    <a:pt x="0" y="299"/>
                    <a:pt x="0" y="413"/>
                  </a:cubicBezTo>
                  <a:cubicBezTo>
                    <a:pt x="0" y="526"/>
                    <a:pt x="50" y="628"/>
                    <a:pt x="124" y="699"/>
                  </a:cubicBezTo>
                  <a:cubicBezTo>
                    <a:pt x="144" y="722"/>
                    <a:pt x="164" y="741"/>
                    <a:pt x="186" y="751"/>
                  </a:cubicBezTo>
                  <a:cubicBezTo>
                    <a:pt x="92" y="680"/>
                    <a:pt x="30" y="566"/>
                    <a:pt x="30" y="442"/>
                  </a:cubicBezTo>
                  <a:cubicBezTo>
                    <a:pt x="30" y="433"/>
                    <a:pt x="30" y="413"/>
                    <a:pt x="40" y="403"/>
                  </a:cubicBezTo>
                  <a:cubicBezTo>
                    <a:pt x="40" y="299"/>
                    <a:pt x="82" y="205"/>
                    <a:pt x="144" y="143"/>
                  </a:cubicBezTo>
                  <a:cubicBezTo>
                    <a:pt x="215" y="72"/>
                    <a:pt x="309" y="32"/>
                    <a:pt x="411" y="32"/>
                  </a:cubicBezTo>
                  <a:cubicBezTo>
                    <a:pt x="514" y="32"/>
                    <a:pt x="606" y="72"/>
                    <a:pt x="680" y="143"/>
                  </a:cubicBezTo>
                  <a:cubicBezTo>
                    <a:pt x="680" y="156"/>
                    <a:pt x="690" y="156"/>
                    <a:pt x="690" y="166"/>
                  </a:cubicBezTo>
                  <a:cubicBezTo>
                    <a:pt x="762" y="227"/>
                    <a:pt x="804" y="309"/>
                    <a:pt x="813" y="413"/>
                  </a:cubicBezTo>
                  <a:lnTo>
                    <a:pt x="813" y="442"/>
                  </a:lnTo>
                  <a:cubicBezTo>
                    <a:pt x="813" y="464"/>
                    <a:pt x="813" y="484"/>
                    <a:pt x="810" y="502"/>
                  </a:cubicBezTo>
                  <a:lnTo>
                    <a:pt x="810" y="502"/>
                  </a:lnTo>
                  <a:cubicBezTo>
                    <a:pt x="818" y="474"/>
                    <a:pt x="823" y="443"/>
                    <a:pt x="823" y="413"/>
                  </a:cubicBezTo>
                  <a:cubicBezTo>
                    <a:pt x="823" y="299"/>
                    <a:pt x="771" y="195"/>
                    <a:pt x="700" y="124"/>
                  </a:cubicBezTo>
                  <a:cubicBezTo>
                    <a:pt x="628" y="52"/>
                    <a:pt x="524" y="0"/>
                    <a:pt x="411" y="0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8" name="Google Shape;2088;p51"/>
            <p:cNvSpPr/>
            <p:nvPr/>
          </p:nvSpPr>
          <p:spPr>
            <a:xfrm>
              <a:off x="6861250" y="2518025"/>
              <a:ext cx="149813" cy="150004"/>
            </a:xfrm>
            <a:custGeom>
              <a:avLst/>
              <a:gdLst/>
              <a:ahLst/>
              <a:cxnLst/>
              <a:rect l="l" t="t" r="r" b="b"/>
              <a:pathLst>
                <a:path w="784" h="785" extrusionOk="0">
                  <a:moveTo>
                    <a:pt x="391" y="134"/>
                  </a:moveTo>
                  <a:cubicBezTo>
                    <a:pt x="536" y="134"/>
                    <a:pt x="650" y="248"/>
                    <a:pt x="650" y="391"/>
                  </a:cubicBezTo>
                  <a:cubicBezTo>
                    <a:pt x="650" y="537"/>
                    <a:pt x="536" y="648"/>
                    <a:pt x="391" y="648"/>
                  </a:cubicBezTo>
                  <a:cubicBezTo>
                    <a:pt x="267" y="648"/>
                    <a:pt x="156" y="557"/>
                    <a:pt x="143" y="433"/>
                  </a:cubicBezTo>
                  <a:cubicBezTo>
                    <a:pt x="104" y="424"/>
                    <a:pt x="82" y="401"/>
                    <a:pt x="82" y="372"/>
                  </a:cubicBezTo>
                  <a:cubicBezTo>
                    <a:pt x="82" y="340"/>
                    <a:pt x="114" y="320"/>
                    <a:pt x="156" y="310"/>
                  </a:cubicBezTo>
                  <a:cubicBezTo>
                    <a:pt x="185" y="206"/>
                    <a:pt x="279" y="134"/>
                    <a:pt x="391" y="134"/>
                  </a:cubicBezTo>
                  <a:close/>
                  <a:moveTo>
                    <a:pt x="391" y="1"/>
                  </a:moveTo>
                  <a:cubicBezTo>
                    <a:pt x="195" y="1"/>
                    <a:pt x="32" y="154"/>
                    <a:pt x="10" y="352"/>
                  </a:cubicBezTo>
                  <a:cubicBezTo>
                    <a:pt x="0" y="362"/>
                    <a:pt x="0" y="382"/>
                    <a:pt x="0" y="391"/>
                  </a:cubicBezTo>
                  <a:cubicBezTo>
                    <a:pt x="0" y="515"/>
                    <a:pt x="62" y="629"/>
                    <a:pt x="156" y="700"/>
                  </a:cubicBezTo>
                  <a:cubicBezTo>
                    <a:pt x="218" y="752"/>
                    <a:pt x="299" y="784"/>
                    <a:pt x="391" y="784"/>
                  </a:cubicBezTo>
                  <a:cubicBezTo>
                    <a:pt x="576" y="784"/>
                    <a:pt x="732" y="648"/>
                    <a:pt x="774" y="475"/>
                  </a:cubicBezTo>
                  <a:cubicBezTo>
                    <a:pt x="783" y="453"/>
                    <a:pt x="783" y="424"/>
                    <a:pt x="783" y="391"/>
                  </a:cubicBezTo>
                  <a:lnTo>
                    <a:pt x="783" y="362"/>
                  </a:lnTo>
                  <a:cubicBezTo>
                    <a:pt x="774" y="258"/>
                    <a:pt x="732" y="176"/>
                    <a:pt x="660" y="115"/>
                  </a:cubicBezTo>
                  <a:cubicBezTo>
                    <a:pt x="588" y="43"/>
                    <a:pt x="494" y="1"/>
                    <a:pt x="3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9" name="Google Shape;2089;p51"/>
            <p:cNvSpPr/>
            <p:nvPr/>
          </p:nvSpPr>
          <p:spPr>
            <a:xfrm>
              <a:off x="6888575" y="2543631"/>
              <a:ext cx="96881" cy="98410"/>
            </a:xfrm>
            <a:custGeom>
              <a:avLst/>
              <a:gdLst/>
              <a:ahLst/>
              <a:cxnLst/>
              <a:rect l="l" t="t" r="r" b="b"/>
              <a:pathLst>
                <a:path w="507" h="515" extrusionOk="0">
                  <a:moveTo>
                    <a:pt x="248" y="0"/>
                  </a:moveTo>
                  <a:cubicBezTo>
                    <a:pt x="136" y="0"/>
                    <a:pt x="42" y="72"/>
                    <a:pt x="13" y="176"/>
                  </a:cubicBezTo>
                  <a:lnTo>
                    <a:pt x="23" y="176"/>
                  </a:lnTo>
                  <a:cubicBezTo>
                    <a:pt x="75" y="176"/>
                    <a:pt x="114" y="206"/>
                    <a:pt x="114" y="238"/>
                  </a:cubicBezTo>
                  <a:cubicBezTo>
                    <a:pt x="114" y="267"/>
                    <a:pt x="75" y="299"/>
                    <a:pt x="23" y="299"/>
                  </a:cubicBezTo>
                  <a:lnTo>
                    <a:pt x="0" y="299"/>
                  </a:lnTo>
                  <a:cubicBezTo>
                    <a:pt x="13" y="423"/>
                    <a:pt x="124" y="514"/>
                    <a:pt x="248" y="514"/>
                  </a:cubicBezTo>
                  <a:cubicBezTo>
                    <a:pt x="393" y="514"/>
                    <a:pt x="507" y="403"/>
                    <a:pt x="507" y="257"/>
                  </a:cubicBezTo>
                  <a:cubicBezTo>
                    <a:pt x="507" y="114"/>
                    <a:pt x="393" y="0"/>
                    <a:pt x="248" y="0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0" name="Google Shape;2090;p51"/>
            <p:cNvSpPr/>
            <p:nvPr/>
          </p:nvSpPr>
          <p:spPr>
            <a:xfrm>
              <a:off x="6876728" y="2577071"/>
              <a:ext cx="33822" cy="23886"/>
            </a:xfrm>
            <a:custGeom>
              <a:avLst/>
              <a:gdLst/>
              <a:ahLst/>
              <a:cxnLst/>
              <a:rect l="l" t="t" r="r" b="b"/>
              <a:pathLst>
                <a:path w="177" h="125" extrusionOk="0">
                  <a:moveTo>
                    <a:pt x="75" y="1"/>
                  </a:moveTo>
                  <a:cubicBezTo>
                    <a:pt x="33" y="11"/>
                    <a:pt x="1" y="31"/>
                    <a:pt x="1" y="63"/>
                  </a:cubicBezTo>
                  <a:cubicBezTo>
                    <a:pt x="1" y="92"/>
                    <a:pt x="23" y="115"/>
                    <a:pt x="62" y="124"/>
                  </a:cubicBezTo>
                  <a:lnTo>
                    <a:pt x="85" y="124"/>
                  </a:lnTo>
                  <a:cubicBezTo>
                    <a:pt x="137" y="124"/>
                    <a:pt x="176" y="92"/>
                    <a:pt x="176" y="63"/>
                  </a:cubicBezTo>
                  <a:cubicBezTo>
                    <a:pt x="176" y="31"/>
                    <a:pt x="137" y="1"/>
                    <a:pt x="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1" name="Google Shape;2091;p51"/>
            <p:cNvSpPr/>
            <p:nvPr/>
          </p:nvSpPr>
          <p:spPr>
            <a:xfrm>
              <a:off x="6766662" y="2492610"/>
              <a:ext cx="37644" cy="57326"/>
            </a:xfrm>
            <a:custGeom>
              <a:avLst/>
              <a:gdLst/>
              <a:ahLst/>
              <a:cxnLst/>
              <a:rect l="l" t="t" r="r" b="b"/>
              <a:pathLst>
                <a:path w="197" h="300" extrusionOk="0">
                  <a:moveTo>
                    <a:pt x="196" y="1"/>
                  </a:moveTo>
                  <a:cubicBezTo>
                    <a:pt x="105" y="82"/>
                    <a:pt x="43" y="186"/>
                    <a:pt x="1" y="300"/>
                  </a:cubicBezTo>
                  <a:cubicBezTo>
                    <a:pt x="21" y="267"/>
                    <a:pt x="53" y="238"/>
                    <a:pt x="73" y="206"/>
                  </a:cubicBezTo>
                  <a:cubicBezTo>
                    <a:pt x="115" y="144"/>
                    <a:pt x="157" y="72"/>
                    <a:pt x="196" y="1"/>
                  </a:cubicBezTo>
                  <a:close/>
                </a:path>
              </a:pathLst>
            </a:custGeom>
            <a:solidFill>
              <a:srgbClr val="8D451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2" name="Google Shape;2092;p51"/>
            <p:cNvSpPr/>
            <p:nvPr/>
          </p:nvSpPr>
          <p:spPr>
            <a:xfrm>
              <a:off x="6804115" y="2457259"/>
              <a:ext cx="96499" cy="80830"/>
            </a:xfrm>
            <a:custGeom>
              <a:avLst/>
              <a:gdLst/>
              <a:ahLst/>
              <a:cxnLst/>
              <a:rect l="l" t="t" r="r" b="b"/>
              <a:pathLst>
                <a:path w="505" h="423" extrusionOk="0">
                  <a:moveTo>
                    <a:pt x="475" y="0"/>
                  </a:moveTo>
                  <a:cubicBezTo>
                    <a:pt x="331" y="0"/>
                    <a:pt x="195" y="40"/>
                    <a:pt x="84" y="124"/>
                  </a:cubicBezTo>
                  <a:cubicBezTo>
                    <a:pt x="32" y="225"/>
                    <a:pt x="0" y="299"/>
                    <a:pt x="0" y="299"/>
                  </a:cubicBezTo>
                  <a:lnTo>
                    <a:pt x="0" y="309"/>
                  </a:lnTo>
                  <a:cubicBezTo>
                    <a:pt x="22" y="287"/>
                    <a:pt x="42" y="277"/>
                    <a:pt x="62" y="267"/>
                  </a:cubicBezTo>
                  <a:cubicBezTo>
                    <a:pt x="72" y="257"/>
                    <a:pt x="84" y="257"/>
                    <a:pt x="84" y="247"/>
                  </a:cubicBezTo>
                  <a:lnTo>
                    <a:pt x="104" y="247"/>
                  </a:lnTo>
                  <a:cubicBezTo>
                    <a:pt x="114" y="247"/>
                    <a:pt x="124" y="247"/>
                    <a:pt x="124" y="257"/>
                  </a:cubicBezTo>
                  <a:lnTo>
                    <a:pt x="124" y="277"/>
                  </a:lnTo>
                  <a:cubicBezTo>
                    <a:pt x="124" y="287"/>
                    <a:pt x="114" y="299"/>
                    <a:pt x="114" y="309"/>
                  </a:cubicBezTo>
                  <a:cubicBezTo>
                    <a:pt x="104" y="329"/>
                    <a:pt x="94" y="361"/>
                    <a:pt x="84" y="391"/>
                  </a:cubicBezTo>
                  <a:cubicBezTo>
                    <a:pt x="84" y="401"/>
                    <a:pt x="72" y="410"/>
                    <a:pt x="72" y="423"/>
                  </a:cubicBezTo>
                  <a:cubicBezTo>
                    <a:pt x="146" y="410"/>
                    <a:pt x="257" y="329"/>
                    <a:pt x="299" y="287"/>
                  </a:cubicBezTo>
                  <a:cubicBezTo>
                    <a:pt x="331" y="267"/>
                    <a:pt x="433" y="134"/>
                    <a:pt x="504" y="0"/>
                  </a:cubicBezTo>
                  <a:close/>
                </a:path>
              </a:pathLst>
            </a:custGeom>
            <a:solidFill>
              <a:srgbClr val="8D451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3" name="Google Shape;2093;p51"/>
            <p:cNvSpPr/>
            <p:nvPr/>
          </p:nvSpPr>
          <p:spPr>
            <a:xfrm>
              <a:off x="6731311" y="2429360"/>
              <a:ext cx="326951" cy="326951"/>
            </a:xfrm>
            <a:custGeom>
              <a:avLst/>
              <a:gdLst/>
              <a:ahLst/>
              <a:cxnLst/>
              <a:rect l="l" t="t" r="r" b="b"/>
              <a:pathLst>
                <a:path w="1711" h="1711" extrusionOk="0">
                  <a:moveTo>
                    <a:pt x="856" y="146"/>
                  </a:moveTo>
                  <a:cubicBezTo>
                    <a:pt x="1256" y="146"/>
                    <a:pt x="1577" y="465"/>
                    <a:pt x="1577" y="855"/>
                  </a:cubicBezTo>
                  <a:cubicBezTo>
                    <a:pt x="1577" y="1258"/>
                    <a:pt x="1256" y="1577"/>
                    <a:pt x="856" y="1577"/>
                  </a:cubicBezTo>
                  <a:cubicBezTo>
                    <a:pt x="465" y="1577"/>
                    <a:pt x="144" y="1258"/>
                    <a:pt x="144" y="855"/>
                  </a:cubicBezTo>
                  <a:cubicBezTo>
                    <a:pt x="144" y="465"/>
                    <a:pt x="465" y="146"/>
                    <a:pt x="856" y="146"/>
                  </a:cubicBezTo>
                  <a:close/>
                  <a:moveTo>
                    <a:pt x="856" y="0"/>
                  </a:moveTo>
                  <a:cubicBezTo>
                    <a:pt x="391" y="0"/>
                    <a:pt x="1" y="393"/>
                    <a:pt x="1" y="855"/>
                  </a:cubicBezTo>
                  <a:cubicBezTo>
                    <a:pt x="1" y="1330"/>
                    <a:pt x="391" y="1710"/>
                    <a:pt x="856" y="1710"/>
                  </a:cubicBezTo>
                  <a:cubicBezTo>
                    <a:pt x="1330" y="1710"/>
                    <a:pt x="1711" y="1330"/>
                    <a:pt x="1711" y="855"/>
                  </a:cubicBezTo>
                  <a:cubicBezTo>
                    <a:pt x="1711" y="393"/>
                    <a:pt x="1330" y="0"/>
                    <a:pt x="856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4" name="Google Shape;2094;p51"/>
            <p:cNvSpPr/>
            <p:nvPr/>
          </p:nvSpPr>
          <p:spPr>
            <a:xfrm>
              <a:off x="6772776" y="2516305"/>
              <a:ext cx="45097" cy="137583"/>
            </a:xfrm>
            <a:custGeom>
              <a:avLst/>
              <a:gdLst/>
              <a:ahLst/>
              <a:cxnLst/>
              <a:rect l="l" t="t" r="r" b="b"/>
              <a:pathLst>
                <a:path w="236" h="720" extrusionOk="0">
                  <a:moveTo>
                    <a:pt x="164" y="0"/>
                  </a:moveTo>
                  <a:cubicBezTo>
                    <a:pt x="164" y="0"/>
                    <a:pt x="154" y="10"/>
                    <a:pt x="144" y="20"/>
                  </a:cubicBezTo>
                  <a:cubicBezTo>
                    <a:pt x="134" y="30"/>
                    <a:pt x="112" y="52"/>
                    <a:pt x="102" y="72"/>
                  </a:cubicBezTo>
                  <a:cubicBezTo>
                    <a:pt x="92" y="92"/>
                    <a:pt x="73" y="114"/>
                    <a:pt x="63" y="134"/>
                  </a:cubicBezTo>
                  <a:cubicBezTo>
                    <a:pt x="50" y="153"/>
                    <a:pt x="41" y="185"/>
                    <a:pt x="31" y="205"/>
                  </a:cubicBezTo>
                  <a:cubicBezTo>
                    <a:pt x="21" y="237"/>
                    <a:pt x="11" y="267"/>
                    <a:pt x="11" y="287"/>
                  </a:cubicBezTo>
                  <a:lnTo>
                    <a:pt x="1" y="339"/>
                  </a:lnTo>
                  <a:lnTo>
                    <a:pt x="1" y="381"/>
                  </a:lnTo>
                  <a:lnTo>
                    <a:pt x="1" y="462"/>
                  </a:lnTo>
                  <a:cubicBezTo>
                    <a:pt x="1" y="494"/>
                    <a:pt x="11" y="514"/>
                    <a:pt x="21" y="534"/>
                  </a:cubicBezTo>
                  <a:cubicBezTo>
                    <a:pt x="21" y="546"/>
                    <a:pt x="31" y="566"/>
                    <a:pt x="31" y="576"/>
                  </a:cubicBezTo>
                  <a:cubicBezTo>
                    <a:pt x="41" y="586"/>
                    <a:pt x="41" y="596"/>
                    <a:pt x="50" y="596"/>
                  </a:cubicBezTo>
                  <a:cubicBezTo>
                    <a:pt x="63" y="618"/>
                    <a:pt x="63" y="638"/>
                    <a:pt x="73" y="647"/>
                  </a:cubicBezTo>
                  <a:cubicBezTo>
                    <a:pt x="83" y="670"/>
                    <a:pt x="92" y="680"/>
                    <a:pt x="102" y="690"/>
                  </a:cubicBezTo>
                  <a:cubicBezTo>
                    <a:pt x="125" y="699"/>
                    <a:pt x="134" y="709"/>
                    <a:pt x="134" y="709"/>
                  </a:cubicBezTo>
                  <a:cubicBezTo>
                    <a:pt x="134" y="719"/>
                    <a:pt x="144" y="719"/>
                    <a:pt x="144" y="719"/>
                  </a:cubicBezTo>
                  <a:cubicBezTo>
                    <a:pt x="154" y="719"/>
                    <a:pt x="164" y="709"/>
                    <a:pt x="164" y="699"/>
                  </a:cubicBezTo>
                  <a:lnTo>
                    <a:pt x="164" y="690"/>
                  </a:lnTo>
                  <a:lnTo>
                    <a:pt x="164" y="657"/>
                  </a:lnTo>
                  <a:lnTo>
                    <a:pt x="164" y="618"/>
                  </a:lnTo>
                  <a:lnTo>
                    <a:pt x="164" y="566"/>
                  </a:lnTo>
                  <a:lnTo>
                    <a:pt x="164" y="514"/>
                  </a:lnTo>
                  <a:lnTo>
                    <a:pt x="164" y="452"/>
                  </a:lnTo>
                  <a:lnTo>
                    <a:pt x="164" y="391"/>
                  </a:lnTo>
                  <a:cubicBezTo>
                    <a:pt x="174" y="381"/>
                    <a:pt x="174" y="371"/>
                    <a:pt x="174" y="361"/>
                  </a:cubicBezTo>
                  <a:lnTo>
                    <a:pt x="186" y="329"/>
                  </a:lnTo>
                  <a:cubicBezTo>
                    <a:pt x="186" y="309"/>
                    <a:pt x="186" y="277"/>
                    <a:pt x="196" y="257"/>
                  </a:cubicBezTo>
                  <a:cubicBezTo>
                    <a:pt x="196" y="237"/>
                    <a:pt x="206" y="215"/>
                    <a:pt x="216" y="195"/>
                  </a:cubicBezTo>
                  <a:cubicBezTo>
                    <a:pt x="216" y="176"/>
                    <a:pt x="226" y="153"/>
                    <a:pt x="226" y="134"/>
                  </a:cubicBezTo>
                  <a:cubicBezTo>
                    <a:pt x="236" y="134"/>
                    <a:pt x="236" y="124"/>
                    <a:pt x="236" y="114"/>
                  </a:cubicBezTo>
                  <a:lnTo>
                    <a:pt x="226" y="114"/>
                  </a:lnTo>
                  <a:cubicBezTo>
                    <a:pt x="186" y="114"/>
                    <a:pt x="154" y="82"/>
                    <a:pt x="164" y="0"/>
                  </a:cubicBezTo>
                  <a:close/>
                </a:path>
              </a:pathLst>
            </a:custGeom>
            <a:solidFill>
              <a:srgbClr val="FDD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5" name="Google Shape;2095;p51"/>
            <p:cNvSpPr/>
            <p:nvPr/>
          </p:nvSpPr>
          <p:spPr>
            <a:xfrm>
              <a:off x="6802204" y="2504458"/>
              <a:ext cx="25606" cy="33631"/>
            </a:xfrm>
            <a:custGeom>
              <a:avLst/>
              <a:gdLst/>
              <a:ahLst/>
              <a:cxnLst/>
              <a:rect l="l" t="t" r="r" b="b"/>
              <a:pathLst>
                <a:path w="134" h="176" extrusionOk="0">
                  <a:moveTo>
                    <a:pt x="94" y="0"/>
                  </a:moveTo>
                  <a:cubicBezTo>
                    <a:pt x="94" y="10"/>
                    <a:pt x="82" y="10"/>
                    <a:pt x="72" y="20"/>
                  </a:cubicBezTo>
                  <a:cubicBezTo>
                    <a:pt x="52" y="30"/>
                    <a:pt x="32" y="40"/>
                    <a:pt x="10" y="62"/>
                  </a:cubicBezTo>
                  <a:cubicBezTo>
                    <a:pt x="0" y="144"/>
                    <a:pt x="32" y="176"/>
                    <a:pt x="72" y="176"/>
                  </a:cubicBezTo>
                  <a:lnTo>
                    <a:pt x="82" y="176"/>
                  </a:lnTo>
                  <a:cubicBezTo>
                    <a:pt x="82" y="163"/>
                    <a:pt x="94" y="154"/>
                    <a:pt x="94" y="144"/>
                  </a:cubicBezTo>
                  <a:cubicBezTo>
                    <a:pt x="104" y="114"/>
                    <a:pt x="114" y="82"/>
                    <a:pt x="124" y="62"/>
                  </a:cubicBezTo>
                  <a:cubicBezTo>
                    <a:pt x="124" y="52"/>
                    <a:pt x="134" y="40"/>
                    <a:pt x="134" y="30"/>
                  </a:cubicBezTo>
                  <a:lnTo>
                    <a:pt x="134" y="10"/>
                  </a:lnTo>
                  <a:cubicBezTo>
                    <a:pt x="134" y="0"/>
                    <a:pt x="124" y="0"/>
                    <a:pt x="114" y="0"/>
                  </a:cubicBezTo>
                  <a:close/>
                </a:path>
              </a:pathLst>
            </a:custGeom>
            <a:solidFill>
              <a:srgbClr val="C19A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6" name="Google Shape;2096;p51"/>
            <p:cNvSpPr/>
            <p:nvPr/>
          </p:nvSpPr>
          <p:spPr>
            <a:xfrm>
              <a:off x="7030170" y="2515923"/>
              <a:ext cx="94588" cy="51403"/>
            </a:xfrm>
            <a:custGeom>
              <a:avLst/>
              <a:gdLst/>
              <a:ahLst/>
              <a:cxnLst/>
              <a:rect l="l" t="t" r="r" b="b"/>
              <a:pathLst>
                <a:path w="495" h="269" extrusionOk="0">
                  <a:moveTo>
                    <a:pt x="396" y="0"/>
                  </a:moveTo>
                  <a:cubicBezTo>
                    <a:pt x="183" y="0"/>
                    <a:pt x="11" y="155"/>
                    <a:pt x="1" y="155"/>
                  </a:cubicBezTo>
                  <a:lnTo>
                    <a:pt x="75" y="269"/>
                  </a:lnTo>
                  <a:cubicBezTo>
                    <a:pt x="75" y="269"/>
                    <a:pt x="213" y="145"/>
                    <a:pt x="383" y="145"/>
                  </a:cubicBezTo>
                  <a:cubicBezTo>
                    <a:pt x="410" y="145"/>
                    <a:pt x="437" y="148"/>
                    <a:pt x="465" y="155"/>
                  </a:cubicBezTo>
                  <a:lnTo>
                    <a:pt x="495" y="12"/>
                  </a:lnTo>
                  <a:cubicBezTo>
                    <a:pt x="461" y="4"/>
                    <a:pt x="428" y="0"/>
                    <a:pt x="396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7" name="Google Shape;2097;p51"/>
            <p:cNvSpPr/>
            <p:nvPr/>
          </p:nvSpPr>
          <p:spPr>
            <a:xfrm>
              <a:off x="6798382" y="2006675"/>
              <a:ext cx="369945" cy="184782"/>
            </a:xfrm>
            <a:custGeom>
              <a:avLst/>
              <a:gdLst/>
              <a:ahLst/>
              <a:cxnLst/>
              <a:rect l="l" t="t" r="r" b="b"/>
              <a:pathLst>
                <a:path w="1936" h="967" extrusionOk="0">
                  <a:moveTo>
                    <a:pt x="1431" y="1"/>
                  </a:moveTo>
                  <a:cubicBezTo>
                    <a:pt x="1132" y="1"/>
                    <a:pt x="843" y="82"/>
                    <a:pt x="596" y="236"/>
                  </a:cubicBezTo>
                  <a:cubicBezTo>
                    <a:pt x="329" y="411"/>
                    <a:pt x="124" y="668"/>
                    <a:pt x="0" y="957"/>
                  </a:cubicBezTo>
                  <a:lnTo>
                    <a:pt x="20" y="967"/>
                  </a:lnTo>
                  <a:cubicBezTo>
                    <a:pt x="134" y="680"/>
                    <a:pt x="349" y="421"/>
                    <a:pt x="608" y="258"/>
                  </a:cubicBezTo>
                  <a:cubicBezTo>
                    <a:pt x="855" y="102"/>
                    <a:pt x="1142" y="21"/>
                    <a:pt x="1431" y="21"/>
                  </a:cubicBezTo>
                  <a:lnTo>
                    <a:pt x="1513" y="21"/>
                  </a:lnTo>
                  <a:cubicBezTo>
                    <a:pt x="1626" y="30"/>
                    <a:pt x="1760" y="50"/>
                    <a:pt x="1844" y="134"/>
                  </a:cubicBezTo>
                  <a:cubicBezTo>
                    <a:pt x="1883" y="174"/>
                    <a:pt x="1916" y="248"/>
                    <a:pt x="1916" y="310"/>
                  </a:cubicBezTo>
                  <a:cubicBezTo>
                    <a:pt x="1916" y="359"/>
                    <a:pt x="1893" y="411"/>
                    <a:pt x="1864" y="443"/>
                  </a:cubicBezTo>
                  <a:lnTo>
                    <a:pt x="1873" y="463"/>
                  </a:lnTo>
                  <a:cubicBezTo>
                    <a:pt x="1916" y="421"/>
                    <a:pt x="1935" y="371"/>
                    <a:pt x="1935" y="310"/>
                  </a:cubicBezTo>
                  <a:cubicBezTo>
                    <a:pt x="1935" y="248"/>
                    <a:pt x="1906" y="164"/>
                    <a:pt x="1854" y="124"/>
                  </a:cubicBezTo>
                  <a:cubicBezTo>
                    <a:pt x="1770" y="30"/>
                    <a:pt x="1636" y="11"/>
                    <a:pt x="1513" y="1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8" name="Google Shape;2098;p51"/>
            <p:cNvSpPr/>
            <p:nvPr/>
          </p:nvSpPr>
          <p:spPr>
            <a:xfrm>
              <a:off x="7327692" y="3316962"/>
              <a:ext cx="191" cy="19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7FBD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9" name="Google Shape;2099;p51"/>
            <p:cNvSpPr/>
            <p:nvPr/>
          </p:nvSpPr>
          <p:spPr>
            <a:xfrm>
              <a:off x="7504829" y="3299190"/>
              <a:ext cx="218222" cy="218795"/>
            </a:xfrm>
            <a:custGeom>
              <a:avLst/>
              <a:gdLst/>
              <a:ahLst/>
              <a:cxnLst/>
              <a:rect l="l" t="t" r="r" b="b"/>
              <a:pathLst>
                <a:path w="1142" h="1145" extrusionOk="0">
                  <a:moveTo>
                    <a:pt x="339" y="0"/>
                  </a:moveTo>
                  <a:cubicBezTo>
                    <a:pt x="339" y="10"/>
                    <a:pt x="329" y="20"/>
                    <a:pt x="319" y="20"/>
                  </a:cubicBezTo>
                  <a:cubicBezTo>
                    <a:pt x="215" y="156"/>
                    <a:pt x="111" y="279"/>
                    <a:pt x="0" y="403"/>
                  </a:cubicBezTo>
                  <a:cubicBezTo>
                    <a:pt x="92" y="475"/>
                    <a:pt x="185" y="546"/>
                    <a:pt x="267" y="608"/>
                  </a:cubicBezTo>
                  <a:lnTo>
                    <a:pt x="309" y="638"/>
                  </a:lnTo>
                  <a:cubicBezTo>
                    <a:pt x="309" y="638"/>
                    <a:pt x="494" y="1021"/>
                    <a:pt x="556" y="1082"/>
                  </a:cubicBezTo>
                  <a:cubicBezTo>
                    <a:pt x="565" y="1090"/>
                    <a:pt x="572" y="1093"/>
                    <a:pt x="578" y="1093"/>
                  </a:cubicBezTo>
                  <a:cubicBezTo>
                    <a:pt x="621" y="1093"/>
                    <a:pt x="596" y="917"/>
                    <a:pt x="596" y="917"/>
                  </a:cubicBezTo>
                  <a:lnTo>
                    <a:pt x="596" y="917"/>
                  </a:lnTo>
                  <a:cubicBezTo>
                    <a:pt x="596" y="917"/>
                    <a:pt x="729" y="1144"/>
                    <a:pt x="781" y="1144"/>
                  </a:cubicBezTo>
                  <a:cubicBezTo>
                    <a:pt x="782" y="1144"/>
                    <a:pt x="783" y="1145"/>
                    <a:pt x="784" y="1145"/>
                  </a:cubicBezTo>
                  <a:cubicBezTo>
                    <a:pt x="821" y="1145"/>
                    <a:pt x="780" y="967"/>
                    <a:pt x="729" y="885"/>
                  </a:cubicBezTo>
                  <a:lnTo>
                    <a:pt x="729" y="885"/>
                  </a:lnTo>
                  <a:cubicBezTo>
                    <a:pt x="729" y="885"/>
                    <a:pt x="906" y="1062"/>
                    <a:pt x="967" y="1062"/>
                  </a:cubicBezTo>
                  <a:cubicBezTo>
                    <a:pt x="971" y="1062"/>
                    <a:pt x="974" y="1061"/>
                    <a:pt x="976" y="1060"/>
                  </a:cubicBezTo>
                  <a:cubicBezTo>
                    <a:pt x="1018" y="1040"/>
                    <a:pt x="875" y="803"/>
                    <a:pt x="875" y="803"/>
                  </a:cubicBezTo>
                  <a:lnTo>
                    <a:pt x="875" y="803"/>
                  </a:lnTo>
                  <a:cubicBezTo>
                    <a:pt x="875" y="803"/>
                    <a:pt x="1035" y="921"/>
                    <a:pt x="1097" y="921"/>
                  </a:cubicBezTo>
                  <a:cubicBezTo>
                    <a:pt x="1103" y="921"/>
                    <a:pt x="1108" y="920"/>
                    <a:pt x="1112" y="917"/>
                  </a:cubicBezTo>
                  <a:cubicBezTo>
                    <a:pt x="1142" y="875"/>
                    <a:pt x="885" y="608"/>
                    <a:pt x="885" y="608"/>
                  </a:cubicBezTo>
                  <a:cubicBezTo>
                    <a:pt x="885" y="608"/>
                    <a:pt x="1028" y="598"/>
                    <a:pt x="1028" y="536"/>
                  </a:cubicBezTo>
                  <a:cubicBezTo>
                    <a:pt x="1028" y="484"/>
                    <a:pt x="628" y="361"/>
                    <a:pt x="628" y="361"/>
                  </a:cubicBezTo>
                  <a:lnTo>
                    <a:pt x="339" y="0"/>
                  </a:ln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0" name="Google Shape;2100;p51"/>
            <p:cNvSpPr/>
            <p:nvPr/>
          </p:nvSpPr>
          <p:spPr>
            <a:xfrm>
              <a:off x="6416400" y="3314669"/>
              <a:ext cx="171597" cy="195674"/>
            </a:xfrm>
            <a:custGeom>
              <a:avLst/>
              <a:gdLst/>
              <a:ahLst/>
              <a:cxnLst/>
              <a:rect l="l" t="t" r="r" b="b"/>
              <a:pathLst>
                <a:path w="898" h="1024" extrusionOk="0">
                  <a:moveTo>
                    <a:pt x="579" y="1"/>
                  </a:moveTo>
                  <a:cubicBezTo>
                    <a:pt x="546" y="53"/>
                    <a:pt x="517" y="104"/>
                    <a:pt x="485" y="156"/>
                  </a:cubicBezTo>
                  <a:lnTo>
                    <a:pt x="455" y="198"/>
                  </a:lnTo>
                  <a:cubicBezTo>
                    <a:pt x="455" y="198"/>
                    <a:pt x="94" y="423"/>
                    <a:pt x="42" y="495"/>
                  </a:cubicBezTo>
                  <a:cubicBezTo>
                    <a:pt x="23" y="523"/>
                    <a:pt x="43" y="531"/>
                    <a:pt x="75" y="531"/>
                  </a:cubicBezTo>
                  <a:cubicBezTo>
                    <a:pt x="129" y="531"/>
                    <a:pt x="218" y="507"/>
                    <a:pt x="218" y="507"/>
                  </a:cubicBezTo>
                  <a:lnTo>
                    <a:pt x="218" y="507"/>
                  </a:lnTo>
                  <a:cubicBezTo>
                    <a:pt x="218" y="507"/>
                    <a:pt x="13" y="670"/>
                    <a:pt x="0" y="712"/>
                  </a:cubicBezTo>
                  <a:cubicBezTo>
                    <a:pt x="0" y="726"/>
                    <a:pt x="13" y="732"/>
                    <a:pt x="34" y="732"/>
                  </a:cubicBezTo>
                  <a:cubicBezTo>
                    <a:pt x="91" y="732"/>
                    <a:pt x="208" y="686"/>
                    <a:pt x="270" y="641"/>
                  </a:cubicBezTo>
                  <a:lnTo>
                    <a:pt x="270" y="641"/>
                  </a:lnTo>
                  <a:cubicBezTo>
                    <a:pt x="270" y="641"/>
                    <a:pt x="84" y="866"/>
                    <a:pt x="114" y="908"/>
                  </a:cubicBezTo>
                  <a:cubicBezTo>
                    <a:pt x="116" y="912"/>
                    <a:pt x="121" y="914"/>
                    <a:pt x="128" y="914"/>
                  </a:cubicBezTo>
                  <a:cubicBezTo>
                    <a:pt x="182" y="914"/>
                    <a:pt x="361" y="774"/>
                    <a:pt x="361" y="774"/>
                  </a:cubicBezTo>
                  <a:lnTo>
                    <a:pt x="361" y="774"/>
                  </a:lnTo>
                  <a:cubicBezTo>
                    <a:pt x="361" y="774"/>
                    <a:pt x="228" y="989"/>
                    <a:pt x="270" y="1021"/>
                  </a:cubicBezTo>
                  <a:cubicBezTo>
                    <a:pt x="272" y="1023"/>
                    <a:pt x="274" y="1023"/>
                    <a:pt x="277" y="1023"/>
                  </a:cubicBezTo>
                  <a:cubicBezTo>
                    <a:pt x="332" y="1023"/>
                    <a:pt x="546" y="764"/>
                    <a:pt x="546" y="764"/>
                  </a:cubicBezTo>
                  <a:cubicBezTo>
                    <a:pt x="546" y="764"/>
                    <a:pt x="586" y="898"/>
                    <a:pt x="635" y="898"/>
                  </a:cubicBezTo>
                  <a:cubicBezTo>
                    <a:pt x="637" y="898"/>
                    <a:pt x="639" y="898"/>
                    <a:pt x="640" y="898"/>
                  </a:cubicBezTo>
                  <a:cubicBezTo>
                    <a:pt x="692" y="888"/>
                    <a:pt x="764" y="485"/>
                    <a:pt x="764" y="485"/>
                  </a:cubicBezTo>
                  <a:lnTo>
                    <a:pt x="897" y="352"/>
                  </a:lnTo>
                  <a:cubicBezTo>
                    <a:pt x="784" y="248"/>
                    <a:pt x="680" y="124"/>
                    <a:pt x="579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1" name="Google Shape;2101;p51"/>
            <p:cNvSpPr/>
            <p:nvPr/>
          </p:nvSpPr>
          <p:spPr>
            <a:xfrm>
              <a:off x="6503344" y="2899627"/>
              <a:ext cx="1125314" cy="619888"/>
            </a:xfrm>
            <a:custGeom>
              <a:avLst/>
              <a:gdLst/>
              <a:ahLst/>
              <a:cxnLst/>
              <a:rect l="l" t="t" r="r" b="b"/>
              <a:pathLst>
                <a:path w="5889" h="3244" extrusionOk="0">
                  <a:moveTo>
                    <a:pt x="2140" y="1"/>
                  </a:moveTo>
                  <a:cubicBezTo>
                    <a:pt x="1997" y="23"/>
                    <a:pt x="1584" y="104"/>
                    <a:pt x="1379" y="270"/>
                  </a:cubicBezTo>
                  <a:cubicBezTo>
                    <a:pt x="1132" y="465"/>
                    <a:pt x="0" y="2286"/>
                    <a:pt x="0" y="2286"/>
                  </a:cubicBezTo>
                  <a:lnTo>
                    <a:pt x="52" y="2328"/>
                  </a:lnTo>
                  <a:lnTo>
                    <a:pt x="215" y="2462"/>
                  </a:lnTo>
                  <a:lnTo>
                    <a:pt x="390" y="2617"/>
                  </a:lnTo>
                  <a:lnTo>
                    <a:pt x="1574" y="1308"/>
                  </a:lnTo>
                  <a:lnTo>
                    <a:pt x="1955" y="2832"/>
                  </a:lnTo>
                  <a:cubicBezTo>
                    <a:pt x="1955" y="2832"/>
                    <a:pt x="2467" y="3243"/>
                    <a:pt x="3125" y="3243"/>
                  </a:cubicBezTo>
                  <a:cubicBezTo>
                    <a:pt x="3307" y="3243"/>
                    <a:pt x="3500" y="3212"/>
                    <a:pt x="3697" y="3131"/>
                  </a:cubicBezTo>
                  <a:lnTo>
                    <a:pt x="3697" y="2689"/>
                  </a:lnTo>
                  <a:lnTo>
                    <a:pt x="3902" y="2173"/>
                  </a:lnTo>
                  <a:lnTo>
                    <a:pt x="4201" y="1454"/>
                  </a:lnTo>
                  <a:lnTo>
                    <a:pt x="5550" y="2729"/>
                  </a:lnTo>
                  <a:lnTo>
                    <a:pt x="5847" y="2442"/>
                  </a:lnTo>
                  <a:lnTo>
                    <a:pt x="5889" y="2400"/>
                  </a:lnTo>
                  <a:cubicBezTo>
                    <a:pt x="5889" y="2400"/>
                    <a:pt x="5859" y="2358"/>
                    <a:pt x="5817" y="2296"/>
                  </a:cubicBezTo>
                  <a:cubicBezTo>
                    <a:pt x="5508" y="1906"/>
                    <a:pt x="4386" y="423"/>
                    <a:pt x="4240" y="351"/>
                  </a:cubicBezTo>
                  <a:cubicBezTo>
                    <a:pt x="4169" y="309"/>
                    <a:pt x="4055" y="258"/>
                    <a:pt x="3954" y="218"/>
                  </a:cubicBezTo>
                  <a:cubicBezTo>
                    <a:pt x="3850" y="176"/>
                    <a:pt x="3758" y="146"/>
                    <a:pt x="3716" y="124"/>
                  </a:cubicBezTo>
                  <a:lnTo>
                    <a:pt x="3697" y="124"/>
                  </a:lnTo>
                  <a:lnTo>
                    <a:pt x="3180" y="342"/>
                  </a:lnTo>
                  <a:lnTo>
                    <a:pt x="3027" y="517"/>
                  </a:lnTo>
                  <a:lnTo>
                    <a:pt x="2871" y="270"/>
                  </a:lnTo>
                  <a:lnTo>
                    <a:pt x="2264" y="33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2" name="Google Shape;2102;p51"/>
            <p:cNvSpPr/>
            <p:nvPr/>
          </p:nvSpPr>
          <p:spPr>
            <a:xfrm>
              <a:off x="6920104" y="2856632"/>
              <a:ext cx="165482" cy="155545"/>
            </a:xfrm>
            <a:custGeom>
              <a:avLst/>
              <a:gdLst/>
              <a:ahLst/>
              <a:cxnLst/>
              <a:rect l="l" t="t" r="r" b="b"/>
              <a:pathLst>
                <a:path w="866" h="814" extrusionOk="0">
                  <a:moveTo>
                    <a:pt x="176" y="1"/>
                  </a:moveTo>
                  <a:lnTo>
                    <a:pt x="1" y="226"/>
                  </a:lnTo>
                  <a:cubicBezTo>
                    <a:pt x="1" y="226"/>
                    <a:pt x="218" y="710"/>
                    <a:pt x="443" y="814"/>
                  </a:cubicBezTo>
                  <a:lnTo>
                    <a:pt x="681" y="648"/>
                  </a:lnTo>
                  <a:lnTo>
                    <a:pt x="723" y="680"/>
                  </a:lnTo>
                  <a:lnTo>
                    <a:pt x="856" y="791"/>
                  </a:lnTo>
                  <a:cubicBezTo>
                    <a:pt x="856" y="791"/>
                    <a:pt x="866" y="730"/>
                    <a:pt x="866" y="658"/>
                  </a:cubicBezTo>
                  <a:cubicBezTo>
                    <a:pt x="866" y="544"/>
                    <a:pt x="866" y="421"/>
                    <a:pt x="836" y="401"/>
                  </a:cubicBezTo>
                  <a:cubicBezTo>
                    <a:pt x="784" y="359"/>
                    <a:pt x="157" y="124"/>
                    <a:pt x="157" y="124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3" name="Google Shape;2103;p51"/>
            <p:cNvSpPr/>
            <p:nvPr/>
          </p:nvSpPr>
          <p:spPr>
            <a:xfrm>
              <a:off x="7050043" y="2944914"/>
              <a:ext cx="33631" cy="63059"/>
            </a:xfrm>
            <a:custGeom>
              <a:avLst/>
              <a:gdLst/>
              <a:ahLst/>
              <a:cxnLst/>
              <a:rect l="l" t="t" r="r" b="b"/>
              <a:pathLst>
                <a:path w="176" h="330" extrusionOk="0">
                  <a:moveTo>
                    <a:pt x="104" y="1"/>
                  </a:moveTo>
                  <a:lnTo>
                    <a:pt x="1" y="186"/>
                  </a:lnTo>
                  <a:lnTo>
                    <a:pt x="176" y="329"/>
                  </a:lnTo>
                  <a:lnTo>
                    <a:pt x="104" y="1"/>
                  </a:lnTo>
                  <a:close/>
                </a:path>
              </a:pathLst>
            </a:custGeom>
            <a:solidFill>
              <a:srgbClr val="AAD1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4" name="Google Shape;2104;p51"/>
            <p:cNvSpPr/>
            <p:nvPr/>
          </p:nvSpPr>
          <p:spPr>
            <a:xfrm>
              <a:off x="6804115" y="3802897"/>
              <a:ext cx="205037" cy="330772"/>
            </a:xfrm>
            <a:custGeom>
              <a:avLst/>
              <a:gdLst/>
              <a:ahLst/>
              <a:cxnLst/>
              <a:rect l="l" t="t" r="r" b="b"/>
              <a:pathLst>
                <a:path w="1073" h="1731" extrusionOk="0">
                  <a:moveTo>
                    <a:pt x="0" y="1"/>
                  </a:moveTo>
                  <a:lnTo>
                    <a:pt x="22" y="196"/>
                  </a:lnTo>
                  <a:lnTo>
                    <a:pt x="72" y="576"/>
                  </a:lnTo>
                  <a:lnTo>
                    <a:pt x="124" y="927"/>
                  </a:lnTo>
                  <a:lnTo>
                    <a:pt x="227" y="1730"/>
                  </a:lnTo>
                  <a:lnTo>
                    <a:pt x="1073" y="1730"/>
                  </a:lnTo>
                  <a:lnTo>
                    <a:pt x="1073" y="927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5" name="Google Shape;2105;p51"/>
            <p:cNvSpPr/>
            <p:nvPr/>
          </p:nvSpPr>
          <p:spPr>
            <a:xfrm>
              <a:off x="6804115" y="3802897"/>
              <a:ext cx="205037" cy="130131"/>
            </a:xfrm>
            <a:custGeom>
              <a:avLst/>
              <a:gdLst/>
              <a:ahLst/>
              <a:cxnLst/>
              <a:rect l="l" t="t" r="r" b="b"/>
              <a:pathLst>
                <a:path w="1073" h="681" extrusionOk="0">
                  <a:moveTo>
                    <a:pt x="0" y="1"/>
                  </a:moveTo>
                  <a:lnTo>
                    <a:pt x="22" y="196"/>
                  </a:lnTo>
                  <a:lnTo>
                    <a:pt x="969" y="196"/>
                  </a:lnTo>
                  <a:lnTo>
                    <a:pt x="969" y="576"/>
                  </a:lnTo>
                  <a:lnTo>
                    <a:pt x="72" y="576"/>
                  </a:lnTo>
                  <a:lnTo>
                    <a:pt x="94" y="680"/>
                  </a:lnTo>
                  <a:lnTo>
                    <a:pt x="1073" y="680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FCA3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6" name="Google Shape;2106;p51"/>
            <p:cNvSpPr/>
            <p:nvPr/>
          </p:nvSpPr>
          <p:spPr>
            <a:xfrm>
              <a:off x="6815771" y="3932836"/>
              <a:ext cx="201024" cy="243828"/>
            </a:xfrm>
            <a:custGeom>
              <a:avLst/>
              <a:gdLst/>
              <a:ahLst/>
              <a:cxnLst/>
              <a:rect l="l" t="t" r="r" b="b"/>
              <a:pathLst>
                <a:path w="1052" h="1276" extrusionOk="0">
                  <a:moveTo>
                    <a:pt x="1" y="0"/>
                  </a:moveTo>
                  <a:lnTo>
                    <a:pt x="115" y="793"/>
                  </a:lnTo>
                  <a:lnTo>
                    <a:pt x="166" y="1142"/>
                  </a:lnTo>
                  <a:lnTo>
                    <a:pt x="1021" y="127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7" name="Google Shape;2107;p51"/>
            <p:cNvSpPr/>
            <p:nvPr/>
          </p:nvSpPr>
          <p:spPr>
            <a:xfrm>
              <a:off x="6662328" y="4104433"/>
              <a:ext cx="362493" cy="143507"/>
            </a:xfrm>
            <a:custGeom>
              <a:avLst/>
              <a:gdLst/>
              <a:ahLst/>
              <a:cxnLst/>
              <a:rect l="l" t="t" r="r" b="b"/>
              <a:pathLst>
                <a:path w="1897" h="751" extrusionOk="0">
                  <a:moveTo>
                    <a:pt x="1151" y="1"/>
                  </a:moveTo>
                  <a:cubicBezTo>
                    <a:pt x="1081" y="1"/>
                    <a:pt x="994" y="21"/>
                    <a:pt x="888" y="81"/>
                  </a:cubicBezTo>
                  <a:cubicBezTo>
                    <a:pt x="609" y="224"/>
                    <a:pt x="238" y="390"/>
                    <a:pt x="43" y="533"/>
                  </a:cubicBezTo>
                  <a:cubicBezTo>
                    <a:pt x="11" y="553"/>
                    <a:pt x="1" y="595"/>
                    <a:pt x="11" y="624"/>
                  </a:cubicBezTo>
                  <a:cubicBezTo>
                    <a:pt x="11" y="657"/>
                    <a:pt x="43" y="686"/>
                    <a:pt x="85" y="686"/>
                  </a:cubicBezTo>
                  <a:cubicBezTo>
                    <a:pt x="312" y="734"/>
                    <a:pt x="553" y="751"/>
                    <a:pt x="782" y="751"/>
                  </a:cubicBezTo>
                  <a:cubicBezTo>
                    <a:pt x="1348" y="751"/>
                    <a:pt x="1834" y="647"/>
                    <a:pt x="1834" y="647"/>
                  </a:cubicBezTo>
                  <a:cubicBezTo>
                    <a:pt x="1896" y="377"/>
                    <a:pt x="1844" y="152"/>
                    <a:pt x="1844" y="152"/>
                  </a:cubicBezTo>
                  <a:cubicBezTo>
                    <a:pt x="1836" y="151"/>
                    <a:pt x="1829" y="150"/>
                    <a:pt x="1821" y="150"/>
                  </a:cubicBezTo>
                  <a:cubicBezTo>
                    <a:pt x="1788" y="150"/>
                    <a:pt x="1757" y="166"/>
                    <a:pt x="1731" y="182"/>
                  </a:cubicBezTo>
                  <a:cubicBezTo>
                    <a:pt x="1679" y="214"/>
                    <a:pt x="1639" y="266"/>
                    <a:pt x="1567" y="276"/>
                  </a:cubicBezTo>
                  <a:cubicBezTo>
                    <a:pt x="1564" y="276"/>
                    <a:pt x="1561" y="276"/>
                    <a:pt x="1557" y="276"/>
                  </a:cubicBezTo>
                  <a:cubicBezTo>
                    <a:pt x="1428" y="276"/>
                    <a:pt x="1370" y="91"/>
                    <a:pt x="1370" y="91"/>
                  </a:cubicBezTo>
                  <a:cubicBezTo>
                    <a:pt x="1370" y="91"/>
                    <a:pt x="1299" y="1"/>
                    <a:pt x="115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8" name="Google Shape;2108;p51"/>
            <p:cNvSpPr/>
            <p:nvPr/>
          </p:nvSpPr>
          <p:spPr>
            <a:xfrm>
              <a:off x="6664239" y="4131567"/>
              <a:ext cx="354276" cy="118283"/>
            </a:xfrm>
            <a:custGeom>
              <a:avLst/>
              <a:gdLst/>
              <a:ahLst/>
              <a:cxnLst/>
              <a:rect l="l" t="t" r="r" b="b"/>
              <a:pathLst>
                <a:path w="1854" h="619" extrusionOk="0">
                  <a:moveTo>
                    <a:pt x="1814" y="1"/>
                  </a:moveTo>
                  <a:cubicBezTo>
                    <a:pt x="1782" y="1"/>
                    <a:pt x="1753" y="20"/>
                    <a:pt x="1721" y="40"/>
                  </a:cubicBezTo>
                  <a:cubicBezTo>
                    <a:pt x="1721" y="124"/>
                    <a:pt x="1701" y="196"/>
                    <a:pt x="1629" y="267"/>
                  </a:cubicBezTo>
                  <a:cubicBezTo>
                    <a:pt x="1557" y="329"/>
                    <a:pt x="1454" y="349"/>
                    <a:pt x="1372" y="371"/>
                  </a:cubicBezTo>
                  <a:cubicBezTo>
                    <a:pt x="1258" y="391"/>
                    <a:pt x="1145" y="411"/>
                    <a:pt x="1031" y="421"/>
                  </a:cubicBezTo>
                  <a:cubicBezTo>
                    <a:pt x="804" y="453"/>
                    <a:pt x="557" y="453"/>
                    <a:pt x="322" y="463"/>
                  </a:cubicBezTo>
                  <a:lnTo>
                    <a:pt x="124" y="463"/>
                  </a:lnTo>
                  <a:cubicBezTo>
                    <a:pt x="85" y="463"/>
                    <a:pt x="33" y="463"/>
                    <a:pt x="1" y="482"/>
                  </a:cubicBezTo>
                  <a:cubicBezTo>
                    <a:pt x="1" y="515"/>
                    <a:pt x="33" y="544"/>
                    <a:pt x="75" y="544"/>
                  </a:cubicBezTo>
                  <a:cubicBezTo>
                    <a:pt x="290" y="596"/>
                    <a:pt x="537" y="618"/>
                    <a:pt x="754" y="618"/>
                  </a:cubicBezTo>
                  <a:cubicBezTo>
                    <a:pt x="1330" y="618"/>
                    <a:pt x="1824" y="505"/>
                    <a:pt x="1824" y="505"/>
                  </a:cubicBezTo>
                  <a:cubicBezTo>
                    <a:pt x="1844" y="411"/>
                    <a:pt x="1854" y="319"/>
                    <a:pt x="1854" y="248"/>
                  </a:cubicBezTo>
                  <a:cubicBezTo>
                    <a:pt x="1854" y="102"/>
                    <a:pt x="1834" y="10"/>
                    <a:pt x="1834" y="10"/>
                  </a:cubicBezTo>
                  <a:cubicBezTo>
                    <a:pt x="1824" y="1"/>
                    <a:pt x="1814" y="1"/>
                    <a:pt x="1814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9" name="Google Shape;2109;p51"/>
            <p:cNvSpPr/>
            <p:nvPr/>
          </p:nvSpPr>
          <p:spPr>
            <a:xfrm>
              <a:off x="7107178" y="3802897"/>
              <a:ext cx="204655" cy="330772"/>
            </a:xfrm>
            <a:custGeom>
              <a:avLst/>
              <a:gdLst/>
              <a:ahLst/>
              <a:cxnLst/>
              <a:rect l="l" t="t" r="r" b="b"/>
              <a:pathLst>
                <a:path w="1071" h="1731" extrusionOk="0">
                  <a:moveTo>
                    <a:pt x="1" y="1"/>
                  </a:moveTo>
                  <a:lnTo>
                    <a:pt x="1" y="927"/>
                  </a:lnTo>
                  <a:lnTo>
                    <a:pt x="1" y="1730"/>
                  </a:lnTo>
                  <a:lnTo>
                    <a:pt x="846" y="1730"/>
                  </a:lnTo>
                  <a:lnTo>
                    <a:pt x="947" y="927"/>
                  </a:lnTo>
                  <a:lnTo>
                    <a:pt x="989" y="576"/>
                  </a:lnTo>
                  <a:lnTo>
                    <a:pt x="1041" y="196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0" name="Google Shape;2110;p51"/>
            <p:cNvSpPr/>
            <p:nvPr/>
          </p:nvSpPr>
          <p:spPr>
            <a:xfrm>
              <a:off x="7107178" y="3802897"/>
              <a:ext cx="204655" cy="130131"/>
            </a:xfrm>
            <a:custGeom>
              <a:avLst/>
              <a:gdLst/>
              <a:ahLst/>
              <a:cxnLst/>
              <a:rect l="l" t="t" r="r" b="b"/>
              <a:pathLst>
                <a:path w="1071" h="681" extrusionOk="0">
                  <a:moveTo>
                    <a:pt x="1" y="1"/>
                  </a:moveTo>
                  <a:lnTo>
                    <a:pt x="1" y="680"/>
                  </a:lnTo>
                  <a:lnTo>
                    <a:pt x="979" y="680"/>
                  </a:lnTo>
                  <a:lnTo>
                    <a:pt x="989" y="576"/>
                  </a:lnTo>
                  <a:lnTo>
                    <a:pt x="104" y="576"/>
                  </a:lnTo>
                  <a:lnTo>
                    <a:pt x="104" y="196"/>
                  </a:lnTo>
                  <a:lnTo>
                    <a:pt x="1041" y="196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rgbClr val="FCA3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1" name="Google Shape;2111;p51"/>
            <p:cNvSpPr/>
            <p:nvPr/>
          </p:nvSpPr>
          <p:spPr>
            <a:xfrm>
              <a:off x="7095331" y="3932836"/>
              <a:ext cx="200833" cy="243828"/>
            </a:xfrm>
            <a:custGeom>
              <a:avLst/>
              <a:gdLst/>
              <a:ahLst/>
              <a:cxnLst/>
              <a:rect l="l" t="t" r="r" b="b"/>
              <a:pathLst>
                <a:path w="1051" h="1276" extrusionOk="0">
                  <a:moveTo>
                    <a:pt x="1" y="0"/>
                  </a:moveTo>
                  <a:lnTo>
                    <a:pt x="43" y="1275"/>
                  </a:lnTo>
                  <a:lnTo>
                    <a:pt x="895" y="1142"/>
                  </a:lnTo>
                  <a:lnTo>
                    <a:pt x="947" y="742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2" name="Google Shape;2112;p51"/>
            <p:cNvSpPr/>
            <p:nvPr/>
          </p:nvSpPr>
          <p:spPr>
            <a:xfrm>
              <a:off x="7087305" y="4104433"/>
              <a:ext cx="362302" cy="143507"/>
            </a:xfrm>
            <a:custGeom>
              <a:avLst/>
              <a:gdLst/>
              <a:ahLst/>
              <a:cxnLst/>
              <a:rect l="l" t="t" r="r" b="b"/>
              <a:pathLst>
                <a:path w="1896" h="751" extrusionOk="0">
                  <a:moveTo>
                    <a:pt x="746" y="1"/>
                  </a:moveTo>
                  <a:cubicBezTo>
                    <a:pt x="598" y="1"/>
                    <a:pt x="527" y="91"/>
                    <a:pt x="527" y="91"/>
                  </a:cubicBezTo>
                  <a:cubicBezTo>
                    <a:pt x="527" y="91"/>
                    <a:pt x="468" y="276"/>
                    <a:pt x="342" y="276"/>
                  </a:cubicBezTo>
                  <a:cubicBezTo>
                    <a:pt x="338" y="276"/>
                    <a:pt x="335" y="276"/>
                    <a:pt x="332" y="276"/>
                  </a:cubicBezTo>
                  <a:cubicBezTo>
                    <a:pt x="258" y="266"/>
                    <a:pt x="218" y="214"/>
                    <a:pt x="166" y="182"/>
                  </a:cubicBezTo>
                  <a:cubicBezTo>
                    <a:pt x="140" y="166"/>
                    <a:pt x="109" y="150"/>
                    <a:pt x="75" y="150"/>
                  </a:cubicBezTo>
                  <a:cubicBezTo>
                    <a:pt x="68" y="150"/>
                    <a:pt x="60" y="151"/>
                    <a:pt x="53" y="152"/>
                  </a:cubicBezTo>
                  <a:cubicBezTo>
                    <a:pt x="53" y="152"/>
                    <a:pt x="1" y="377"/>
                    <a:pt x="62" y="647"/>
                  </a:cubicBezTo>
                  <a:cubicBezTo>
                    <a:pt x="62" y="647"/>
                    <a:pt x="549" y="751"/>
                    <a:pt x="1116" y="751"/>
                  </a:cubicBezTo>
                  <a:cubicBezTo>
                    <a:pt x="1345" y="751"/>
                    <a:pt x="1586" y="734"/>
                    <a:pt x="1814" y="686"/>
                  </a:cubicBezTo>
                  <a:cubicBezTo>
                    <a:pt x="1854" y="686"/>
                    <a:pt x="1886" y="657"/>
                    <a:pt x="1886" y="624"/>
                  </a:cubicBezTo>
                  <a:cubicBezTo>
                    <a:pt x="1896" y="595"/>
                    <a:pt x="1886" y="553"/>
                    <a:pt x="1854" y="533"/>
                  </a:cubicBezTo>
                  <a:cubicBezTo>
                    <a:pt x="1659" y="390"/>
                    <a:pt x="1288" y="224"/>
                    <a:pt x="1011" y="81"/>
                  </a:cubicBezTo>
                  <a:cubicBezTo>
                    <a:pt x="905" y="21"/>
                    <a:pt x="817" y="1"/>
                    <a:pt x="74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3" name="Google Shape;2113;p51"/>
            <p:cNvSpPr/>
            <p:nvPr/>
          </p:nvSpPr>
          <p:spPr>
            <a:xfrm>
              <a:off x="7093420" y="4131567"/>
              <a:ext cx="354467" cy="118283"/>
            </a:xfrm>
            <a:custGeom>
              <a:avLst/>
              <a:gdLst/>
              <a:ahLst/>
              <a:cxnLst/>
              <a:rect l="l" t="t" r="r" b="b"/>
              <a:pathLst>
                <a:path w="1855" h="619" extrusionOk="0">
                  <a:moveTo>
                    <a:pt x="40" y="1"/>
                  </a:moveTo>
                  <a:cubicBezTo>
                    <a:pt x="40" y="1"/>
                    <a:pt x="30" y="1"/>
                    <a:pt x="21" y="10"/>
                  </a:cubicBezTo>
                  <a:cubicBezTo>
                    <a:pt x="21" y="10"/>
                    <a:pt x="1" y="102"/>
                    <a:pt x="1" y="248"/>
                  </a:cubicBezTo>
                  <a:cubicBezTo>
                    <a:pt x="1" y="319"/>
                    <a:pt x="11" y="411"/>
                    <a:pt x="30" y="505"/>
                  </a:cubicBezTo>
                  <a:cubicBezTo>
                    <a:pt x="30" y="505"/>
                    <a:pt x="525" y="618"/>
                    <a:pt x="1103" y="618"/>
                  </a:cubicBezTo>
                  <a:cubicBezTo>
                    <a:pt x="1328" y="618"/>
                    <a:pt x="1565" y="596"/>
                    <a:pt x="1782" y="544"/>
                  </a:cubicBezTo>
                  <a:cubicBezTo>
                    <a:pt x="1822" y="544"/>
                    <a:pt x="1854" y="515"/>
                    <a:pt x="1854" y="482"/>
                  </a:cubicBezTo>
                  <a:cubicBezTo>
                    <a:pt x="1822" y="463"/>
                    <a:pt x="1770" y="463"/>
                    <a:pt x="1731" y="463"/>
                  </a:cubicBezTo>
                  <a:lnTo>
                    <a:pt x="1535" y="463"/>
                  </a:lnTo>
                  <a:cubicBezTo>
                    <a:pt x="1298" y="453"/>
                    <a:pt x="1061" y="453"/>
                    <a:pt x="824" y="421"/>
                  </a:cubicBezTo>
                  <a:cubicBezTo>
                    <a:pt x="710" y="411"/>
                    <a:pt x="596" y="391"/>
                    <a:pt x="495" y="371"/>
                  </a:cubicBezTo>
                  <a:cubicBezTo>
                    <a:pt x="401" y="349"/>
                    <a:pt x="300" y="329"/>
                    <a:pt x="226" y="267"/>
                  </a:cubicBezTo>
                  <a:cubicBezTo>
                    <a:pt x="154" y="196"/>
                    <a:pt x="134" y="124"/>
                    <a:pt x="134" y="40"/>
                  </a:cubicBezTo>
                  <a:cubicBezTo>
                    <a:pt x="102" y="20"/>
                    <a:pt x="73" y="1"/>
                    <a:pt x="40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4" name="Google Shape;2114;p51"/>
            <p:cNvSpPr/>
            <p:nvPr/>
          </p:nvSpPr>
          <p:spPr>
            <a:xfrm>
              <a:off x="6926410" y="3148996"/>
              <a:ext cx="245739" cy="132615"/>
            </a:xfrm>
            <a:custGeom>
              <a:avLst/>
              <a:gdLst/>
              <a:ahLst/>
              <a:cxnLst/>
              <a:rect l="l" t="t" r="r" b="b"/>
              <a:pathLst>
                <a:path w="1286" h="694" extrusionOk="0">
                  <a:moveTo>
                    <a:pt x="637" y="0"/>
                  </a:moveTo>
                  <a:cubicBezTo>
                    <a:pt x="545" y="0"/>
                    <a:pt x="453" y="39"/>
                    <a:pt x="391" y="116"/>
                  </a:cubicBezTo>
                  <a:lnTo>
                    <a:pt x="381" y="139"/>
                  </a:lnTo>
                  <a:lnTo>
                    <a:pt x="20" y="139"/>
                  </a:lnTo>
                  <a:lnTo>
                    <a:pt x="0" y="611"/>
                  </a:lnTo>
                  <a:lnTo>
                    <a:pt x="0" y="611"/>
                  </a:lnTo>
                  <a:lnTo>
                    <a:pt x="400" y="581"/>
                  </a:lnTo>
                  <a:lnTo>
                    <a:pt x="410" y="591"/>
                  </a:lnTo>
                  <a:cubicBezTo>
                    <a:pt x="470" y="660"/>
                    <a:pt x="554" y="694"/>
                    <a:pt x="638" y="694"/>
                  </a:cubicBezTo>
                  <a:cubicBezTo>
                    <a:pt x="729" y="694"/>
                    <a:pt x="821" y="655"/>
                    <a:pt x="885" y="581"/>
                  </a:cubicBezTo>
                  <a:lnTo>
                    <a:pt x="1285" y="581"/>
                  </a:lnTo>
                  <a:lnTo>
                    <a:pt x="1285" y="139"/>
                  </a:lnTo>
                  <a:lnTo>
                    <a:pt x="904" y="139"/>
                  </a:lnTo>
                  <a:lnTo>
                    <a:pt x="875" y="107"/>
                  </a:lnTo>
                  <a:cubicBezTo>
                    <a:pt x="814" y="36"/>
                    <a:pt x="726" y="0"/>
                    <a:pt x="637" y="0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5" name="Google Shape;2115;p51"/>
            <p:cNvSpPr/>
            <p:nvPr/>
          </p:nvSpPr>
          <p:spPr>
            <a:xfrm>
              <a:off x="6768573" y="3379829"/>
              <a:ext cx="565046" cy="459948"/>
            </a:xfrm>
            <a:custGeom>
              <a:avLst/>
              <a:gdLst/>
              <a:ahLst/>
              <a:cxnLst/>
              <a:rect l="l" t="t" r="r" b="b"/>
              <a:pathLst>
                <a:path w="2957" h="2407" extrusionOk="0">
                  <a:moveTo>
                    <a:pt x="423" y="1"/>
                  </a:moveTo>
                  <a:cubicBezTo>
                    <a:pt x="423" y="1"/>
                    <a:pt x="404" y="576"/>
                    <a:pt x="342" y="804"/>
                  </a:cubicBezTo>
                  <a:cubicBezTo>
                    <a:pt x="280" y="1041"/>
                    <a:pt x="1" y="1772"/>
                    <a:pt x="1" y="2215"/>
                  </a:cubicBezTo>
                  <a:cubicBezTo>
                    <a:pt x="1" y="2215"/>
                    <a:pt x="316" y="2406"/>
                    <a:pt x="931" y="2406"/>
                  </a:cubicBezTo>
                  <a:cubicBezTo>
                    <a:pt x="1028" y="2406"/>
                    <a:pt x="1133" y="2401"/>
                    <a:pt x="1246" y="2390"/>
                  </a:cubicBezTo>
                  <a:lnTo>
                    <a:pt x="1340" y="1525"/>
                  </a:lnTo>
                  <a:cubicBezTo>
                    <a:pt x="1350" y="1483"/>
                    <a:pt x="1382" y="1463"/>
                    <a:pt x="1412" y="1463"/>
                  </a:cubicBezTo>
                  <a:lnTo>
                    <a:pt x="1535" y="1463"/>
                  </a:lnTo>
                  <a:cubicBezTo>
                    <a:pt x="1577" y="1463"/>
                    <a:pt x="1607" y="1483"/>
                    <a:pt x="1607" y="1525"/>
                  </a:cubicBezTo>
                  <a:lnTo>
                    <a:pt x="1711" y="2390"/>
                  </a:lnTo>
                  <a:cubicBezTo>
                    <a:pt x="1823" y="2401"/>
                    <a:pt x="1929" y="2406"/>
                    <a:pt x="2026" y="2406"/>
                  </a:cubicBezTo>
                  <a:cubicBezTo>
                    <a:pt x="2641" y="2406"/>
                    <a:pt x="2956" y="2215"/>
                    <a:pt x="2956" y="2215"/>
                  </a:cubicBezTo>
                  <a:cubicBezTo>
                    <a:pt x="2956" y="1772"/>
                    <a:pt x="2679" y="1041"/>
                    <a:pt x="2618" y="804"/>
                  </a:cubicBezTo>
                  <a:cubicBezTo>
                    <a:pt x="2556" y="576"/>
                    <a:pt x="2534" y="1"/>
                    <a:pt x="2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6" name="Google Shape;2116;p51"/>
            <p:cNvSpPr/>
            <p:nvPr/>
          </p:nvSpPr>
          <p:spPr>
            <a:xfrm>
              <a:off x="6926410" y="3160843"/>
              <a:ext cx="245739" cy="116754"/>
            </a:xfrm>
            <a:custGeom>
              <a:avLst/>
              <a:gdLst/>
              <a:ahLst/>
              <a:cxnLst/>
              <a:rect l="l" t="t" r="r" b="b"/>
              <a:pathLst>
                <a:path w="1286" h="611" extrusionOk="0">
                  <a:moveTo>
                    <a:pt x="637" y="0"/>
                  </a:moveTo>
                  <a:cubicBezTo>
                    <a:pt x="545" y="0"/>
                    <a:pt x="453" y="38"/>
                    <a:pt x="391" y="116"/>
                  </a:cubicBezTo>
                  <a:lnTo>
                    <a:pt x="381" y="138"/>
                  </a:lnTo>
                  <a:lnTo>
                    <a:pt x="20" y="138"/>
                  </a:lnTo>
                  <a:lnTo>
                    <a:pt x="0" y="610"/>
                  </a:lnTo>
                  <a:lnTo>
                    <a:pt x="20" y="178"/>
                  </a:lnTo>
                  <a:lnTo>
                    <a:pt x="381" y="178"/>
                  </a:lnTo>
                  <a:lnTo>
                    <a:pt x="391" y="158"/>
                  </a:lnTo>
                  <a:cubicBezTo>
                    <a:pt x="453" y="79"/>
                    <a:pt x="545" y="40"/>
                    <a:pt x="637" y="40"/>
                  </a:cubicBezTo>
                  <a:cubicBezTo>
                    <a:pt x="726" y="40"/>
                    <a:pt x="814" y="77"/>
                    <a:pt x="875" y="148"/>
                  </a:cubicBezTo>
                  <a:lnTo>
                    <a:pt x="904" y="178"/>
                  </a:lnTo>
                  <a:lnTo>
                    <a:pt x="1285" y="178"/>
                  </a:lnTo>
                  <a:lnTo>
                    <a:pt x="1285" y="138"/>
                  </a:lnTo>
                  <a:lnTo>
                    <a:pt x="904" y="138"/>
                  </a:lnTo>
                  <a:lnTo>
                    <a:pt x="875" y="106"/>
                  </a:lnTo>
                  <a:cubicBezTo>
                    <a:pt x="814" y="36"/>
                    <a:pt x="726" y="0"/>
                    <a:pt x="637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7" name="Google Shape;2117;p51"/>
            <p:cNvSpPr/>
            <p:nvPr/>
          </p:nvSpPr>
          <p:spPr>
            <a:xfrm>
              <a:off x="6926410" y="3149378"/>
              <a:ext cx="245739" cy="115990"/>
            </a:xfrm>
            <a:custGeom>
              <a:avLst/>
              <a:gdLst/>
              <a:ahLst/>
              <a:cxnLst/>
              <a:rect l="l" t="t" r="r" b="b"/>
              <a:pathLst>
                <a:path w="1286" h="607" extrusionOk="0">
                  <a:moveTo>
                    <a:pt x="0" y="1"/>
                  </a:moveTo>
                  <a:lnTo>
                    <a:pt x="20" y="465"/>
                  </a:lnTo>
                  <a:lnTo>
                    <a:pt x="381" y="465"/>
                  </a:lnTo>
                  <a:lnTo>
                    <a:pt x="391" y="485"/>
                  </a:lnTo>
                  <a:cubicBezTo>
                    <a:pt x="454" y="565"/>
                    <a:pt x="548" y="607"/>
                    <a:pt x="641" y="607"/>
                  </a:cubicBezTo>
                  <a:cubicBezTo>
                    <a:pt x="729" y="607"/>
                    <a:pt x="815" y="570"/>
                    <a:pt x="875" y="495"/>
                  </a:cubicBezTo>
                  <a:lnTo>
                    <a:pt x="904" y="465"/>
                  </a:lnTo>
                  <a:lnTo>
                    <a:pt x="1285" y="465"/>
                  </a:lnTo>
                  <a:lnTo>
                    <a:pt x="1285" y="423"/>
                  </a:lnTo>
                  <a:lnTo>
                    <a:pt x="904" y="423"/>
                  </a:lnTo>
                  <a:lnTo>
                    <a:pt x="875" y="455"/>
                  </a:lnTo>
                  <a:cubicBezTo>
                    <a:pt x="815" y="530"/>
                    <a:pt x="729" y="566"/>
                    <a:pt x="641" y="566"/>
                  </a:cubicBezTo>
                  <a:cubicBezTo>
                    <a:pt x="548" y="566"/>
                    <a:pt x="454" y="525"/>
                    <a:pt x="391" y="446"/>
                  </a:cubicBezTo>
                  <a:lnTo>
                    <a:pt x="381" y="423"/>
                  </a:lnTo>
                  <a:lnTo>
                    <a:pt x="20" y="4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8" name="Google Shape;2118;p51"/>
            <p:cNvSpPr/>
            <p:nvPr/>
          </p:nvSpPr>
          <p:spPr>
            <a:xfrm>
              <a:off x="7211511" y="3379829"/>
              <a:ext cx="122105" cy="448865"/>
            </a:xfrm>
            <a:custGeom>
              <a:avLst/>
              <a:gdLst/>
              <a:ahLst/>
              <a:cxnLst/>
              <a:rect l="l" t="t" r="r" b="b"/>
              <a:pathLst>
                <a:path w="639" h="2349" extrusionOk="0">
                  <a:moveTo>
                    <a:pt x="1" y="1"/>
                  </a:moveTo>
                  <a:cubicBezTo>
                    <a:pt x="1" y="1"/>
                    <a:pt x="1" y="576"/>
                    <a:pt x="62" y="804"/>
                  </a:cubicBezTo>
                  <a:cubicBezTo>
                    <a:pt x="124" y="1041"/>
                    <a:pt x="258" y="1906"/>
                    <a:pt x="258" y="2348"/>
                  </a:cubicBezTo>
                  <a:lnTo>
                    <a:pt x="638" y="2215"/>
                  </a:lnTo>
                  <a:cubicBezTo>
                    <a:pt x="638" y="1772"/>
                    <a:pt x="361" y="1041"/>
                    <a:pt x="300" y="804"/>
                  </a:cubicBezTo>
                  <a:cubicBezTo>
                    <a:pt x="238" y="576"/>
                    <a:pt x="216" y="1"/>
                    <a:pt x="216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9" name="Google Shape;2119;p51"/>
            <p:cNvSpPr/>
            <p:nvPr/>
          </p:nvSpPr>
          <p:spPr>
            <a:xfrm>
              <a:off x="6768573" y="3379829"/>
              <a:ext cx="120194" cy="448865"/>
            </a:xfrm>
            <a:custGeom>
              <a:avLst/>
              <a:gdLst/>
              <a:ahLst/>
              <a:cxnLst/>
              <a:rect l="l" t="t" r="r" b="b"/>
              <a:pathLst>
                <a:path w="629" h="2349" extrusionOk="0">
                  <a:moveTo>
                    <a:pt x="423" y="1"/>
                  </a:moveTo>
                  <a:cubicBezTo>
                    <a:pt x="423" y="1"/>
                    <a:pt x="404" y="576"/>
                    <a:pt x="342" y="804"/>
                  </a:cubicBezTo>
                  <a:cubicBezTo>
                    <a:pt x="280" y="1041"/>
                    <a:pt x="1" y="1772"/>
                    <a:pt x="1" y="2215"/>
                  </a:cubicBezTo>
                  <a:lnTo>
                    <a:pt x="381" y="2348"/>
                  </a:lnTo>
                  <a:cubicBezTo>
                    <a:pt x="381" y="1906"/>
                    <a:pt x="505" y="1041"/>
                    <a:pt x="567" y="804"/>
                  </a:cubicBezTo>
                  <a:cubicBezTo>
                    <a:pt x="628" y="576"/>
                    <a:pt x="628" y="1"/>
                    <a:pt x="62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0" name="Google Shape;2120;p51"/>
            <p:cNvSpPr/>
            <p:nvPr/>
          </p:nvSpPr>
          <p:spPr>
            <a:xfrm>
              <a:off x="6864880" y="2909563"/>
              <a:ext cx="104525" cy="608423"/>
            </a:xfrm>
            <a:custGeom>
              <a:avLst/>
              <a:gdLst/>
              <a:ahLst/>
              <a:cxnLst/>
              <a:rect l="l" t="t" r="r" b="b"/>
              <a:pathLst>
                <a:path w="547" h="3184" extrusionOk="0">
                  <a:moveTo>
                    <a:pt x="1" y="0"/>
                  </a:moveTo>
                  <a:cubicBezTo>
                    <a:pt x="1" y="0"/>
                    <a:pt x="186" y="280"/>
                    <a:pt x="260" y="823"/>
                  </a:cubicBezTo>
                  <a:cubicBezTo>
                    <a:pt x="342" y="1493"/>
                    <a:pt x="342" y="3183"/>
                    <a:pt x="342" y="3183"/>
                  </a:cubicBezTo>
                  <a:lnTo>
                    <a:pt x="485" y="3183"/>
                  </a:lnTo>
                  <a:cubicBezTo>
                    <a:pt x="485" y="3183"/>
                    <a:pt x="507" y="2637"/>
                    <a:pt x="485" y="2276"/>
                  </a:cubicBezTo>
                  <a:cubicBezTo>
                    <a:pt x="465" y="1792"/>
                    <a:pt x="547" y="20"/>
                    <a:pt x="1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1" name="Google Shape;2121;p51"/>
            <p:cNvSpPr/>
            <p:nvPr/>
          </p:nvSpPr>
          <p:spPr>
            <a:xfrm>
              <a:off x="7134504" y="2934978"/>
              <a:ext cx="104525" cy="608423"/>
            </a:xfrm>
            <a:custGeom>
              <a:avLst/>
              <a:gdLst/>
              <a:ahLst/>
              <a:cxnLst/>
              <a:rect l="l" t="t" r="r" b="b"/>
              <a:pathLst>
                <a:path w="547" h="3184" extrusionOk="0">
                  <a:moveTo>
                    <a:pt x="547" y="1"/>
                  </a:moveTo>
                  <a:lnTo>
                    <a:pt x="547" y="1"/>
                  </a:lnTo>
                  <a:cubicBezTo>
                    <a:pt x="1" y="23"/>
                    <a:pt x="85" y="1792"/>
                    <a:pt x="63" y="2277"/>
                  </a:cubicBezTo>
                  <a:cubicBezTo>
                    <a:pt x="53" y="2638"/>
                    <a:pt x="63" y="3184"/>
                    <a:pt x="63" y="3184"/>
                  </a:cubicBezTo>
                  <a:lnTo>
                    <a:pt x="218" y="3184"/>
                  </a:lnTo>
                  <a:cubicBezTo>
                    <a:pt x="218" y="3184"/>
                    <a:pt x="218" y="1493"/>
                    <a:pt x="300" y="826"/>
                  </a:cubicBezTo>
                  <a:cubicBezTo>
                    <a:pt x="362" y="280"/>
                    <a:pt x="547" y="1"/>
                    <a:pt x="547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2" name="Google Shape;2122;p51"/>
            <p:cNvSpPr/>
            <p:nvPr/>
          </p:nvSpPr>
          <p:spPr>
            <a:xfrm>
              <a:off x="6930041" y="3482252"/>
              <a:ext cx="242108" cy="71085"/>
            </a:xfrm>
            <a:custGeom>
              <a:avLst/>
              <a:gdLst/>
              <a:ahLst/>
              <a:cxnLst/>
              <a:rect l="l" t="t" r="r" b="b"/>
              <a:pathLst>
                <a:path w="1267" h="372" extrusionOk="0">
                  <a:moveTo>
                    <a:pt x="1" y="1"/>
                  </a:moveTo>
                  <a:lnTo>
                    <a:pt x="1" y="186"/>
                  </a:lnTo>
                  <a:lnTo>
                    <a:pt x="629" y="372"/>
                  </a:lnTo>
                  <a:lnTo>
                    <a:pt x="1266" y="186"/>
                  </a:lnTo>
                  <a:lnTo>
                    <a:pt x="1266" y="1"/>
                  </a:lnTo>
                  <a:lnTo>
                    <a:pt x="629" y="1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3" name="Google Shape;2123;p51"/>
            <p:cNvSpPr/>
            <p:nvPr/>
          </p:nvSpPr>
          <p:spPr>
            <a:xfrm>
              <a:off x="7145204" y="3392632"/>
              <a:ext cx="20446" cy="16051"/>
            </a:xfrm>
            <a:custGeom>
              <a:avLst/>
              <a:gdLst/>
              <a:ahLst/>
              <a:cxnLst/>
              <a:rect l="l" t="t" r="r" b="b"/>
              <a:pathLst>
                <a:path w="107" h="84" extrusionOk="0">
                  <a:moveTo>
                    <a:pt x="57" y="0"/>
                  </a:moveTo>
                  <a:cubicBezTo>
                    <a:pt x="25" y="0"/>
                    <a:pt x="0" y="33"/>
                    <a:pt x="16" y="67"/>
                  </a:cubicBezTo>
                  <a:lnTo>
                    <a:pt x="29" y="77"/>
                  </a:lnTo>
                  <a:cubicBezTo>
                    <a:pt x="36" y="81"/>
                    <a:pt x="44" y="83"/>
                    <a:pt x="51" y="83"/>
                  </a:cubicBezTo>
                  <a:cubicBezTo>
                    <a:pt x="82" y="83"/>
                    <a:pt x="107" y="49"/>
                    <a:pt x="91" y="15"/>
                  </a:cubicBezTo>
                  <a:lnTo>
                    <a:pt x="78" y="5"/>
                  </a:lnTo>
                  <a:cubicBezTo>
                    <a:pt x="71" y="2"/>
                    <a:pt x="64" y="0"/>
                    <a:pt x="57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4" name="Google Shape;2124;p51"/>
            <p:cNvSpPr/>
            <p:nvPr/>
          </p:nvSpPr>
          <p:spPr>
            <a:xfrm>
              <a:off x="7145204" y="3423971"/>
              <a:ext cx="20255" cy="17007"/>
            </a:xfrm>
            <a:custGeom>
              <a:avLst/>
              <a:gdLst/>
              <a:ahLst/>
              <a:cxnLst/>
              <a:rect l="l" t="t" r="r" b="b"/>
              <a:pathLst>
                <a:path w="106" h="89" extrusionOk="0">
                  <a:moveTo>
                    <a:pt x="56" y="1"/>
                  </a:moveTo>
                  <a:cubicBezTo>
                    <a:pt x="25" y="1"/>
                    <a:pt x="1" y="35"/>
                    <a:pt x="16" y="69"/>
                  </a:cubicBezTo>
                  <a:cubicBezTo>
                    <a:pt x="16" y="79"/>
                    <a:pt x="29" y="79"/>
                    <a:pt x="29" y="79"/>
                  </a:cubicBezTo>
                  <a:cubicBezTo>
                    <a:pt x="38" y="86"/>
                    <a:pt x="48" y="89"/>
                    <a:pt x="57" y="89"/>
                  </a:cubicBezTo>
                  <a:cubicBezTo>
                    <a:pt x="85" y="89"/>
                    <a:pt x="106" y="58"/>
                    <a:pt x="91" y="27"/>
                  </a:cubicBezTo>
                  <a:cubicBezTo>
                    <a:pt x="91" y="17"/>
                    <a:pt x="78" y="17"/>
                    <a:pt x="78" y="7"/>
                  </a:cubicBezTo>
                  <a:cubicBezTo>
                    <a:pt x="71" y="3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5" name="Google Shape;2125;p51"/>
            <p:cNvSpPr/>
            <p:nvPr/>
          </p:nvSpPr>
          <p:spPr>
            <a:xfrm>
              <a:off x="7145204" y="3457602"/>
              <a:ext cx="20446" cy="15860"/>
            </a:xfrm>
            <a:custGeom>
              <a:avLst/>
              <a:gdLst/>
              <a:ahLst/>
              <a:cxnLst/>
              <a:rect l="l" t="t" r="r" b="b"/>
              <a:pathLst>
                <a:path w="107" h="83" extrusionOk="0">
                  <a:moveTo>
                    <a:pt x="56" y="0"/>
                  </a:moveTo>
                  <a:cubicBezTo>
                    <a:pt x="25" y="0"/>
                    <a:pt x="1" y="34"/>
                    <a:pt x="16" y="68"/>
                  </a:cubicBezTo>
                  <a:lnTo>
                    <a:pt x="29" y="78"/>
                  </a:lnTo>
                  <a:cubicBezTo>
                    <a:pt x="36" y="81"/>
                    <a:pt x="43" y="83"/>
                    <a:pt x="50" y="83"/>
                  </a:cubicBezTo>
                  <a:cubicBezTo>
                    <a:pt x="81" y="83"/>
                    <a:pt x="107" y="49"/>
                    <a:pt x="91" y="16"/>
                  </a:cubicBezTo>
                  <a:lnTo>
                    <a:pt x="78" y="6"/>
                  </a:lnTo>
                  <a:cubicBezTo>
                    <a:pt x="71" y="2"/>
                    <a:pt x="63" y="0"/>
                    <a:pt x="56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6" name="Google Shape;2126;p51"/>
            <p:cNvSpPr/>
            <p:nvPr/>
          </p:nvSpPr>
          <p:spPr>
            <a:xfrm>
              <a:off x="6930805" y="3392632"/>
              <a:ext cx="21975" cy="16051"/>
            </a:xfrm>
            <a:custGeom>
              <a:avLst/>
              <a:gdLst/>
              <a:ahLst/>
              <a:cxnLst/>
              <a:rect l="l" t="t" r="r" b="b"/>
              <a:pathLst>
                <a:path w="115" h="84" extrusionOk="0">
                  <a:moveTo>
                    <a:pt x="57" y="0"/>
                  </a:moveTo>
                  <a:cubicBezTo>
                    <a:pt x="26" y="0"/>
                    <a:pt x="0" y="33"/>
                    <a:pt x="17" y="67"/>
                  </a:cubicBezTo>
                  <a:cubicBezTo>
                    <a:pt x="27" y="67"/>
                    <a:pt x="27" y="77"/>
                    <a:pt x="39" y="77"/>
                  </a:cubicBezTo>
                  <a:cubicBezTo>
                    <a:pt x="46" y="81"/>
                    <a:pt x="54" y="83"/>
                    <a:pt x="61" y="83"/>
                  </a:cubicBezTo>
                  <a:cubicBezTo>
                    <a:pt x="92" y="83"/>
                    <a:pt x="114" y="49"/>
                    <a:pt x="88" y="15"/>
                  </a:cubicBezTo>
                  <a:cubicBezTo>
                    <a:pt x="88" y="15"/>
                    <a:pt x="88" y="5"/>
                    <a:pt x="78" y="5"/>
                  </a:cubicBezTo>
                  <a:cubicBezTo>
                    <a:pt x="71" y="2"/>
                    <a:pt x="64" y="0"/>
                    <a:pt x="57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7" name="Google Shape;2127;p51"/>
            <p:cNvSpPr/>
            <p:nvPr/>
          </p:nvSpPr>
          <p:spPr>
            <a:xfrm>
              <a:off x="6930805" y="3423971"/>
              <a:ext cx="21593" cy="17007"/>
            </a:xfrm>
            <a:custGeom>
              <a:avLst/>
              <a:gdLst/>
              <a:ahLst/>
              <a:cxnLst/>
              <a:rect l="l" t="t" r="r" b="b"/>
              <a:pathLst>
                <a:path w="113" h="89" extrusionOk="0">
                  <a:moveTo>
                    <a:pt x="56" y="1"/>
                  </a:moveTo>
                  <a:cubicBezTo>
                    <a:pt x="25" y="1"/>
                    <a:pt x="1" y="35"/>
                    <a:pt x="17" y="69"/>
                  </a:cubicBezTo>
                  <a:cubicBezTo>
                    <a:pt x="27" y="79"/>
                    <a:pt x="27" y="79"/>
                    <a:pt x="39" y="79"/>
                  </a:cubicBezTo>
                  <a:cubicBezTo>
                    <a:pt x="48" y="86"/>
                    <a:pt x="58" y="89"/>
                    <a:pt x="67" y="89"/>
                  </a:cubicBezTo>
                  <a:cubicBezTo>
                    <a:pt x="94" y="89"/>
                    <a:pt x="113" y="58"/>
                    <a:pt x="88" y="27"/>
                  </a:cubicBezTo>
                  <a:cubicBezTo>
                    <a:pt x="88" y="17"/>
                    <a:pt x="88" y="17"/>
                    <a:pt x="78" y="7"/>
                  </a:cubicBezTo>
                  <a:cubicBezTo>
                    <a:pt x="71" y="3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8" name="Google Shape;2128;p51"/>
            <p:cNvSpPr/>
            <p:nvPr/>
          </p:nvSpPr>
          <p:spPr>
            <a:xfrm>
              <a:off x="6930805" y="3457602"/>
              <a:ext cx="21975" cy="15860"/>
            </a:xfrm>
            <a:custGeom>
              <a:avLst/>
              <a:gdLst/>
              <a:ahLst/>
              <a:cxnLst/>
              <a:rect l="l" t="t" r="r" b="b"/>
              <a:pathLst>
                <a:path w="115" h="83" extrusionOk="0">
                  <a:moveTo>
                    <a:pt x="56" y="0"/>
                  </a:moveTo>
                  <a:cubicBezTo>
                    <a:pt x="25" y="0"/>
                    <a:pt x="1" y="34"/>
                    <a:pt x="17" y="68"/>
                  </a:cubicBezTo>
                  <a:cubicBezTo>
                    <a:pt x="27" y="68"/>
                    <a:pt x="27" y="78"/>
                    <a:pt x="39" y="78"/>
                  </a:cubicBezTo>
                  <a:cubicBezTo>
                    <a:pt x="46" y="81"/>
                    <a:pt x="53" y="83"/>
                    <a:pt x="60" y="83"/>
                  </a:cubicBezTo>
                  <a:cubicBezTo>
                    <a:pt x="91" y="83"/>
                    <a:pt x="115" y="49"/>
                    <a:pt x="88" y="16"/>
                  </a:cubicBezTo>
                  <a:cubicBezTo>
                    <a:pt x="88" y="16"/>
                    <a:pt x="88" y="6"/>
                    <a:pt x="78" y="6"/>
                  </a:cubicBezTo>
                  <a:cubicBezTo>
                    <a:pt x="71" y="2"/>
                    <a:pt x="63" y="0"/>
                    <a:pt x="56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9" name="Google Shape;2129;p51"/>
            <p:cNvSpPr/>
            <p:nvPr/>
          </p:nvSpPr>
          <p:spPr>
            <a:xfrm>
              <a:off x="6768573" y="3786846"/>
              <a:ext cx="238286" cy="52931"/>
            </a:xfrm>
            <a:custGeom>
              <a:avLst/>
              <a:gdLst/>
              <a:ahLst/>
              <a:cxnLst/>
              <a:rect l="l" t="t" r="r" b="b"/>
              <a:pathLst>
                <a:path w="1247" h="277" extrusionOk="0">
                  <a:moveTo>
                    <a:pt x="1" y="1"/>
                  </a:moveTo>
                  <a:lnTo>
                    <a:pt x="1" y="85"/>
                  </a:lnTo>
                  <a:cubicBezTo>
                    <a:pt x="1" y="85"/>
                    <a:pt x="308" y="276"/>
                    <a:pt x="921" y="276"/>
                  </a:cubicBezTo>
                  <a:cubicBezTo>
                    <a:pt x="1019" y="276"/>
                    <a:pt x="1124" y="271"/>
                    <a:pt x="1236" y="260"/>
                  </a:cubicBezTo>
                  <a:lnTo>
                    <a:pt x="1246" y="176"/>
                  </a:lnTo>
                  <a:lnTo>
                    <a:pt x="1246" y="176"/>
                  </a:lnTo>
                  <a:cubicBezTo>
                    <a:pt x="1138" y="186"/>
                    <a:pt x="1037" y="190"/>
                    <a:pt x="943" y="190"/>
                  </a:cubicBezTo>
                  <a:cubicBezTo>
                    <a:pt x="350" y="190"/>
                    <a:pt x="37" y="20"/>
                    <a:pt x="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0" name="Google Shape;2130;p51"/>
            <p:cNvSpPr/>
            <p:nvPr/>
          </p:nvSpPr>
          <p:spPr>
            <a:xfrm>
              <a:off x="7093420" y="3786846"/>
              <a:ext cx="240197" cy="52931"/>
            </a:xfrm>
            <a:custGeom>
              <a:avLst/>
              <a:gdLst/>
              <a:ahLst/>
              <a:cxnLst/>
              <a:rect l="l" t="t" r="r" b="b"/>
              <a:pathLst>
                <a:path w="1257" h="277" extrusionOk="0">
                  <a:moveTo>
                    <a:pt x="1246" y="1"/>
                  </a:moveTo>
                  <a:cubicBezTo>
                    <a:pt x="1219" y="20"/>
                    <a:pt x="902" y="190"/>
                    <a:pt x="311" y="190"/>
                  </a:cubicBezTo>
                  <a:cubicBezTo>
                    <a:pt x="218" y="190"/>
                    <a:pt x="118" y="186"/>
                    <a:pt x="11" y="176"/>
                  </a:cubicBezTo>
                  <a:lnTo>
                    <a:pt x="1" y="176"/>
                  </a:lnTo>
                  <a:lnTo>
                    <a:pt x="1" y="260"/>
                  </a:lnTo>
                  <a:lnTo>
                    <a:pt x="11" y="260"/>
                  </a:lnTo>
                  <a:cubicBezTo>
                    <a:pt x="123" y="271"/>
                    <a:pt x="229" y="276"/>
                    <a:pt x="326" y="276"/>
                  </a:cubicBezTo>
                  <a:cubicBezTo>
                    <a:pt x="941" y="276"/>
                    <a:pt x="1256" y="85"/>
                    <a:pt x="1256" y="85"/>
                  </a:cubicBezTo>
                  <a:cubicBezTo>
                    <a:pt x="1256" y="62"/>
                    <a:pt x="1246" y="33"/>
                    <a:pt x="124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1" name="Google Shape;2131;p51"/>
            <p:cNvSpPr/>
            <p:nvPr/>
          </p:nvSpPr>
          <p:spPr>
            <a:xfrm>
              <a:off x="7083483" y="2887779"/>
              <a:ext cx="143889" cy="140067"/>
            </a:xfrm>
            <a:custGeom>
              <a:avLst/>
              <a:gdLst/>
              <a:ahLst/>
              <a:cxnLst/>
              <a:rect l="l" t="t" r="r" b="b"/>
              <a:pathLst>
                <a:path w="753" h="733" extrusionOk="0">
                  <a:moveTo>
                    <a:pt x="619" y="1"/>
                  </a:moveTo>
                  <a:lnTo>
                    <a:pt x="609" y="124"/>
                  </a:lnTo>
                  <a:cubicBezTo>
                    <a:pt x="609" y="124"/>
                    <a:pt x="167" y="218"/>
                    <a:pt x="105" y="248"/>
                  </a:cubicBezTo>
                  <a:cubicBezTo>
                    <a:pt x="73" y="258"/>
                    <a:pt x="43" y="394"/>
                    <a:pt x="21" y="495"/>
                  </a:cubicBezTo>
                  <a:cubicBezTo>
                    <a:pt x="11" y="567"/>
                    <a:pt x="1" y="628"/>
                    <a:pt x="1" y="628"/>
                  </a:cubicBezTo>
                  <a:lnTo>
                    <a:pt x="125" y="567"/>
                  </a:lnTo>
                  <a:lnTo>
                    <a:pt x="206" y="517"/>
                  </a:lnTo>
                  <a:lnTo>
                    <a:pt x="414" y="732"/>
                  </a:lnTo>
                  <a:cubicBezTo>
                    <a:pt x="648" y="680"/>
                    <a:pt x="752" y="228"/>
                    <a:pt x="752" y="228"/>
                  </a:cubicBezTo>
                  <a:lnTo>
                    <a:pt x="619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2" name="Google Shape;2132;p51"/>
            <p:cNvSpPr/>
            <p:nvPr/>
          </p:nvSpPr>
          <p:spPr>
            <a:xfrm>
              <a:off x="7083483" y="2948736"/>
              <a:ext cx="39555" cy="59237"/>
            </a:xfrm>
            <a:custGeom>
              <a:avLst/>
              <a:gdLst/>
              <a:ahLst/>
              <a:cxnLst/>
              <a:rect l="l" t="t" r="r" b="b"/>
              <a:pathLst>
                <a:path w="207" h="310" extrusionOk="0">
                  <a:moveTo>
                    <a:pt x="144" y="1"/>
                  </a:moveTo>
                  <a:lnTo>
                    <a:pt x="1" y="309"/>
                  </a:lnTo>
                  <a:lnTo>
                    <a:pt x="206" y="198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AAD1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A8FCCEB-CD8D-CD51-CC36-51BDC1AA4860}"/>
              </a:ext>
            </a:extLst>
          </p:cNvPr>
          <p:cNvSpPr txBox="1"/>
          <p:nvPr/>
        </p:nvSpPr>
        <p:spPr>
          <a:xfrm>
            <a:off x="6602835" y="712362"/>
            <a:ext cx="542261" cy="523220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kern="0" dirty="0">
                <a:solidFill>
                  <a:srgbClr val="3210B0"/>
                </a:solidFill>
                <a:latin typeface="Calibri" panose="020F0502020204030204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01DB677-69A2-4E41-2ED5-52BD388671AF}"/>
              </a:ext>
            </a:extLst>
          </p:cNvPr>
          <p:cNvSpPr txBox="1"/>
          <p:nvPr/>
        </p:nvSpPr>
        <p:spPr>
          <a:xfrm>
            <a:off x="7251424" y="738949"/>
            <a:ext cx="2562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7CB3897-F64C-7C58-2907-89394D487DAA}"/>
              </a:ext>
            </a:extLst>
          </p:cNvPr>
          <p:cNvSpPr txBox="1"/>
          <p:nvPr/>
        </p:nvSpPr>
        <p:spPr>
          <a:xfrm>
            <a:off x="6425644" y="1482923"/>
            <a:ext cx="55147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LcPeriod"/>
            </a:pP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Chỉ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hoạt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Anh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chiến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sĩ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:..................... 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Thiếu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nhi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:......................</a:t>
            </a:r>
          </a:p>
          <a:p>
            <a:endParaRPr lang="en-US" sz="3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85AA498-4AF4-B714-F181-3CE80C417A77}"/>
              </a:ext>
            </a:extLst>
          </p:cNvPr>
          <p:cNvSpPr txBox="1"/>
          <p:nvPr/>
        </p:nvSpPr>
        <p:spPr>
          <a:xfrm>
            <a:off x="6602835" y="3545026"/>
            <a:ext cx="55147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b.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Chỉ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trạng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thái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sự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vật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Dòng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thác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: ..........................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Lá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cờ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: .................................</a:t>
            </a:r>
          </a:p>
          <a:p>
            <a:endParaRPr lang="en-US" sz="3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5F32AE6-639F-AA70-BF11-1B675857DA79}"/>
              </a:ext>
            </a:extLst>
          </p:cNvPr>
          <p:cNvSpPr txBox="1"/>
          <p:nvPr/>
        </p:nvSpPr>
        <p:spPr>
          <a:xfrm>
            <a:off x="297711" y="148857"/>
            <a:ext cx="3168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210B0"/>
                </a:solidFill>
                <a:cs typeface="Arial" panose="020B0604020202020204" pitchFamily="34" charset="0"/>
              </a:rPr>
              <a:t>I. </a:t>
            </a:r>
            <a:r>
              <a:rPr lang="en-US" sz="3200" b="1" dirty="0" err="1">
                <a:solidFill>
                  <a:srgbClr val="3210B0"/>
                </a:solidFill>
                <a:cs typeface="Arial" panose="020B0604020202020204" pitchFamily="34" charset="0"/>
              </a:rPr>
              <a:t>Nhận</a:t>
            </a:r>
            <a:r>
              <a:rPr lang="en-US" sz="3200" b="1" dirty="0">
                <a:solidFill>
                  <a:srgbClr val="3210B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3210B0"/>
                </a:solidFill>
                <a:cs typeface="Arial" panose="020B0604020202020204" pitchFamily="34" charset="0"/>
              </a:rPr>
              <a:t>xét</a:t>
            </a:r>
            <a:endParaRPr lang="en-US" sz="3200" b="1" dirty="0">
              <a:solidFill>
                <a:srgbClr val="3210B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A18E4B6-44F1-E8EA-EBA0-E7976252A6EB}"/>
              </a:ext>
            </a:extLst>
          </p:cNvPr>
          <p:cNvSpPr txBox="1"/>
          <p:nvPr/>
        </p:nvSpPr>
        <p:spPr>
          <a:xfrm>
            <a:off x="491948" y="726010"/>
            <a:ext cx="542261" cy="523220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kern="0" dirty="0">
                <a:solidFill>
                  <a:srgbClr val="3210B0"/>
                </a:solidFill>
                <a:latin typeface="Calibri" panose="020F0502020204030204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C008AE2-E780-DF13-CED0-2D11A7245D54}"/>
              </a:ext>
            </a:extLst>
          </p:cNvPr>
          <p:cNvSpPr txBox="1"/>
          <p:nvPr/>
        </p:nvSpPr>
        <p:spPr>
          <a:xfrm>
            <a:off x="1031352" y="712362"/>
            <a:ext cx="4742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cs typeface="Arial" panose="020B0604020202020204" pitchFamily="34" charset="0"/>
              </a:rPr>
              <a:t>Đọc</a:t>
            </a:r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cs typeface="Arial" panose="020B0604020202020204" pitchFamily="34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4FECCF7-8E75-1B75-4217-39E054BF62BE}"/>
              </a:ext>
            </a:extLst>
          </p:cNvPr>
          <p:cNvSpPr txBox="1"/>
          <p:nvPr/>
        </p:nvSpPr>
        <p:spPr>
          <a:xfrm>
            <a:off x="170114" y="1322033"/>
            <a:ext cx="5525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	Anh        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trăng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     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tới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mai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....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B811054-56E7-E51A-65B9-D5209480D8FA}"/>
              </a:ext>
            </a:extLst>
          </p:cNvPr>
          <p:cNvSpPr txBox="1"/>
          <p:nvPr/>
        </p:nvSpPr>
        <p:spPr>
          <a:xfrm>
            <a:off x="-1" y="2314358"/>
            <a:ext cx="58961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	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Mươi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mười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lăm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năm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nữa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thôi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sẽ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      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cũng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dưới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ánh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trăng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này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dòng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thác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nước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                    		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chạy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máy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phát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điện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; ở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giữa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biển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rộng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cờ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đỏ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sao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vàng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phấp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phới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   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trên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tàu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lớn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.		</a:t>
            </a:r>
            <a:endParaRPr lang="en-US" sz="2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0F30BE9-6FE0-A4E4-16B7-4C041670E9D1}"/>
              </a:ext>
            </a:extLst>
          </p:cNvPr>
          <p:cNvSpPr txBox="1"/>
          <p:nvPr/>
        </p:nvSpPr>
        <p:spPr>
          <a:xfrm>
            <a:off x="2895423" y="5878403"/>
            <a:ext cx="2646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prstClr val="black"/>
                </a:solidFill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cs typeface="Arial" panose="020B0604020202020204" pitchFamily="34" charset="0"/>
              </a:rPr>
              <a:t>Thép</a:t>
            </a:r>
            <a:r>
              <a:rPr lang="en-US" sz="2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cs typeface="Arial" panose="020B0604020202020204" pitchFamily="34" charset="0"/>
              </a:rPr>
              <a:t>Mới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6392084-04E1-4875-559E-CB4723CDFA43}"/>
              </a:ext>
            </a:extLst>
          </p:cNvPr>
          <p:cNvSpPr txBox="1"/>
          <p:nvPr/>
        </p:nvSpPr>
        <p:spPr>
          <a:xfrm>
            <a:off x="1881962" y="1323329"/>
            <a:ext cx="977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nhìn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92BC5A23-AA71-D6C0-4984-0B5F1E345644}"/>
              </a:ext>
            </a:extLst>
          </p:cNvPr>
          <p:cNvCxnSpPr>
            <a:cxnSpLocks/>
          </p:cNvCxnSpPr>
          <p:nvPr/>
        </p:nvCxnSpPr>
        <p:spPr>
          <a:xfrm>
            <a:off x="6114530" y="721608"/>
            <a:ext cx="95688" cy="5624623"/>
          </a:xfrm>
          <a:prstGeom prst="line">
            <a:avLst/>
          </a:prstGeom>
          <a:noFill/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DDEF9EF-D594-B56D-89D7-154AA9558251}"/>
              </a:ext>
            </a:extLst>
          </p:cNvPr>
          <p:cNvSpPr txBox="1"/>
          <p:nvPr/>
        </p:nvSpPr>
        <p:spPr>
          <a:xfrm>
            <a:off x="1890815" y="1322032"/>
            <a:ext cx="1016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nhìn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8D09D34-7E77-A3EB-D4DC-B5A08C7131EC}"/>
              </a:ext>
            </a:extLst>
          </p:cNvPr>
          <p:cNvSpPr txBox="1"/>
          <p:nvPr/>
        </p:nvSpPr>
        <p:spPr>
          <a:xfrm>
            <a:off x="4397454" y="1323329"/>
            <a:ext cx="1102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nghĩ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A1F3BF9-6078-B677-6A45-B2AF2E58D5F7}"/>
              </a:ext>
            </a:extLst>
          </p:cNvPr>
          <p:cNvSpPr txBox="1"/>
          <p:nvPr/>
        </p:nvSpPr>
        <p:spPr>
          <a:xfrm>
            <a:off x="10161182" y="1818055"/>
            <a:ext cx="297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cs typeface="Arial" panose="020B0604020202020204" pitchFamily="34" charset="0"/>
              </a:rPr>
              <a:t>,</a:t>
            </a:r>
            <a:endParaRPr lang="en-US" sz="44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33D5BC1-8450-D13C-BF01-0C2A6B846618}"/>
              </a:ext>
            </a:extLst>
          </p:cNvPr>
          <p:cNvSpPr txBox="1"/>
          <p:nvPr/>
        </p:nvSpPr>
        <p:spPr>
          <a:xfrm>
            <a:off x="2867609" y="2823246"/>
            <a:ext cx="973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thấy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952EACE-C207-71EE-3D64-FE06B6865257}"/>
              </a:ext>
            </a:extLst>
          </p:cNvPr>
          <p:cNvSpPr txBox="1"/>
          <p:nvPr/>
        </p:nvSpPr>
        <p:spPr>
          <a:xfrm>
            <a:off x="20645" y="3789895"/>
            <a:ext cx="1872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đổ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xuống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9A81432-58D8-55A5-234D-912C313B4126}"/>
              </a:ext>
            </a:extLst>
          </p:cNvPr>
          <p:cNvSpPr txBox="1"/>
          <p:nvPr/>
        </p:nvSpPr>
        <p:spPr>
          <a:xfrm>
            <a:off x="4159261" y="4743848"/>
            <a:ext cx="842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bay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BDE7273-EDDB-E045-0BE7-48113476739A}"/>
              </a:ext>
            </a:extLst>
          </p:cNvPr>
          <p:cNvSpPr txBox="1"/>
          <p:nvPr/>
        </p:nvSpPr>
        <p:spPr>
          <a:xfrm>
            <a:off x="9028056" y="4001462"/>
            <a:ext cx="852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cs typeface="Arial" panose="020B0604020202020204" pitchFamily="34" charset="0"/>
              </a:rPr>
              <a:t>đổ</a:t>
            </a:r>
            <a:endParaRPr lang="en-US" sz="3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A56C302-D535-7D7C-478F-C3CFC04DB659}"/>
              </a:ext>
            </a:extLst>
          </p:cNvPr>
          <p:cNvSpPr txBox="1"/>
          <p:nvPr/>
        </p:nvSpPr>
        <p:spPr>
          <a:xfrm rot="10800000">
            <a:off x="11497651" y="4023781"/>
            <a:ext cx="250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(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7DF1198-4FB4-45D4-75E4-3594646915FA}"/>
              </a:ext>
            </a:extLst>
          </p:cNvPr>
          <p:cNvSpPr txBox="1"/>
          <p:nvPr/>
        </p:nvSpPr>
        <p:spPr>
          <a:xfrm>
            <a:off x="4398337" y="1321998"/>
            <a:ext cx="1102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nghĩ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4B16EC3-A861-8719-19F1-83824EE4A94E}"/>
              </a:ext>
            </a:extLst>
          </p:cNvPr>
          <p:cNvSpPr txBox="1"/>
          <p:nvPr/>
        </p:nvSpPr>
        <p:spPr>
          <a:xfrm>
            <a:off x="2867459" y="2823023"/>
            <a:ext cx="973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thấy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D06D8B4-BF72-BA21-498A-EBB76ADAB8AD}"/>
              </a:ext>
            </a:extLst>
          </p:cNvPr>
          <p:cNvSpPr txBox="1"/>
          <p:nvPr/>
        </p:nvSpPr>
        <p:spPr>
          <a:xfrm>
            <a:off x="17375" y="3789896"/>
            <a:ext cx="189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đổ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xuống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1C605CB-F3C5-B142-1CC0-4C8FD92580EC}"/>
              </a:ext>
            </a:extLst>
          </p:cNvPr>
          <p:cNvSpPr txBox="1"/>
          <p:nvPr/>
        </p:nvSpPr>
        <p:spPr>
          <a:xfrm>
            <a:off x="4162862" y="4743848"/>
            <a:ext cx="842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bay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5A0F14F-AF1F-1590-EE88-A7BA8CF89AF4}"/>
              </a:ext>
            </a:extLst>
          </p:cNvPr>
          <p:cNvSpPr txBox="1"/>
          <p:nvPr/>
        </p:nvSpPr>
        <p:spPr>
          <a:xfrm>
            <a:off x="9543006" y="3929746"/>
            <a:ext cx="250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(</a:t>
            </a:r>
          </a:p>
        </p:txBody>
      </p:sp>
    </p:spTree>
    <p:extLst>
      <p:ext uri="{BB962C8B-B14F-4D97-AF65-F5344CB8AC3E}">
        <p14:creationId xmlns:p14="http://schemas.microsoft.com/office/powerpoint/2010/main" val="398901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347 L 0.61055 0.0928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82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347 L 0.4845 0.0928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80" y="4815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903 L 0.54831 -0.0546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09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2 -0.0081 L 0.79414 0.0347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47" y="213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40456 -0.0365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8" y="-162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6" grpId="0"/>
      <p:bldP spid="16" grpId="1"/>
      <p:bldP spid="19" grpId="0"/>
      <p:bldP spid="19" grpId="1"/>
      <p:bldP spid="20" grpId="0"/>
      <p:bldP spid="21" grpId="0"/>
      <p:bldP spid="21" grpId="1"/>
      <p:bldP spid="22" grpId="0"/>
      <p:bldP spid="22" grpId="1"/>
      <p:bldP spid="23" grpId="0"/>
      <p:bldP spid="23" grpId="1"/>
      <p:bldP spid="24" grpId="0"/>
      <p:bldP spid="25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(11-5-2021 10-40-02 PM)">
            <a:hlinkClick r:id="" action="ppaction://media"/>
            <a:extLst>
              <a:ext uri="{FF2B5EF4-FFF2-40B4-BE49-F238E27FC236}">
                <a16:creationId xmlns="" xmlns:a16="http://schemas.microsoft.com/office/drawing/2014/main" id="{7E01A880-ABCE-456C-B1B2-B987A3A673E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04351" y="116959"/>
            <a:ext cx="8183298" cy="6068084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F071697-DEE7-44CA-9D5D-16E841C87FBF}"/>
              </a:ext>
            </a:extLst>
          </p:cNvPr>
          <p:cNvSpPr txBox="1"/>
          <p:nvPr/>
        </p:nvSpPr>
        <p:spPr>
          <a:xfrm>
            <a:off x="563533" y="6326390"/>
            <a:ext cx="11089758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dồn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13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D9E938A-47FB-4FB4-83D0-BC41F17CB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04" y="157709"/>
            <a:ext cx="9582554" cy="56617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0" descr="QUO'CK~1">
            <a:extLst>
              <a:ext uri="{FF2B5EF4-FFF2-40B4-BE49-F238E27FC236}">
                <a16:creationId xmlns="" xmlns:a16="http://schemas.microsoft.com/office/drawing/2014/main" id="{7CFD712E-CE5E-46AB-9D58-3784B56F1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36299">
            <a:off x="6066225" y="573853"/>
            <a:ext cx="2905119" cy="149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9BE0B2-FEFC-4CC3-B7C3-04A634B77658}"/>
              </a:ext>
            </a:extLst>
          </p:cNvPr>
          <p:cNvSpPr txBox="1"/>
          <p:nvPr/>
        </p:nvSpPr>
        <p:spPr>
          <a:xfrm>
            <a:off x="1201028" y="6093861"/>
            <a:ext cx="9380306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52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5705475" y="2708276"/>
            <a:ext cx="11112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192" name="Text Box 29"/>
          <p:cNvSpPr txBox="1">
            <a:spLocks noChangeArrowheads="1"/>
          </p:cNvSpPr>
          <p:nvPr/>
        </p:nvSpPr>
        <p:spPr bwMode="auto">
          <a:xfrm>
            <a:off x="2291512" y="114333"/>
            <a:ext cx="184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1697038" y="5010150"/>
            <a:ext cx="8863012" cy="57785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84163" y="613046"/>
            <a:ext cx="24511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II.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Ghi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nhớ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30969" y="1771126"/>
            <a:ext cx="90820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chỉ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hoạt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trạng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thái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sự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137161" y="1264715"/>
            <a:ext cx="37623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405766" y="3105152"/>
            <a:ext cx="5407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5862956" y="3277712"/>
            <a:ext cx="41036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múa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cuốc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,...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405766" y="4028758"/>
            <a:ext cx="6324601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6038850" y="4110832"/>
            <a:ext cx="417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FF3300"/>
                </a:solidFill>
                <a:latin typeface="Times New Roman" panose="02020603050405020304" pitchFamily="18" charset="0"/>
              </a:rPr>
              <a:t>   ngủ, thức, vui, buồn, ....</a:t>
            </a:r>
          </a:p>
        </p:txBody>
      </p:sp>
    </p:spTree>
    <p:extLst>
      <p:ext uri="{BB962C8B-B14F-4D97-AF65-F5344CB8AC3E}">
        <p14:creationId xmlns:p14="http://schemas.microsoft.com/office/powerpoint/2010/main" val="305833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5" grpId="0"/>
      <p:bldP spid="26" grpId="0"/>
      <p:bldP spid="26" grpId="1"/>
      <p:bldP spid="27" grpId="0"/>
      <p:bldP spid="28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67525D9-61A3-4700-B54A-5E30B26B6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53" y="17188"/>
            <a:ext cx="10676712" cy="68408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394439B-879B-48AB-A7C6-DDF95C9C6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809" y="978659"/>
            <a:ext cx="2407472" cy="15752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1A5009D-70B9-4517-8BE0-7C4E7F9ACD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96" y="3999437"/>
            <a:ext cx="2166218" cy="235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6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B23A68E-ACA0-420F-9BCC-0318292ADD13}"/>
              </a:ext>
            </a:extLst>
          </p:cNvPr>
          <p:cNvSpPr txBox="1"/>
          <p:nvPr/>
        </p:nvSpPr>
        <p:spPr>
          <a:xfrm>
            <a:off x="621669" y="1304895"/>
            <a:ext cx="3168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210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3200" b="1" dirty="0" err="1">
                <a:solidFill>
                  <a:srgbClr val="3210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>
                <a:solidFill>
                  <a:srgbClr val="3210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3210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3200" b="1" dirty="0">
              <a:solidFill>
                <a:srgbClr val="3210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938F379-CA3A-4CB0-AE72-5B00E1EBFEC3}"/>
              </a:ext>
            </a:extLst>
          </p:cNvPr>
          <p:cNvSpPr txBox="1"/>
          <p:nvPr/>
        </p:nvSpPr>
        <p:spPr>
          <a:xfrm>
            <a:off x="604834" y="1966893"/>
            <a:ext cx="54226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3210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36FD567-B7B8-46A5-A8CB-6B5AB13313F3}"/>
              </a:ext>
            </a:extLst>
          </p:cNvPr>
          <p:cNvSpPr txBox="1"/>
          <p:nvPr/>
        </p:nvSpPr>
        <p:spPr>
          <a:xfrm>
            <a:off x="1147095" y="1961502"/>
            <a:ext cx="108432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cụm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3A3C16D-18AA-4DF5-A471-C7B023A36CCF}"/>
              </a:ext>
            </a:extLst>
          </p:cNvPr>
          <p:cNvSpPr txBox="1"/>
          <p:nvPr/>
        </p:nvSpPr>
        <p:spPr>
          <a:xfrm>
            <a:off x="5551732" y="3437736"/>
            <a:ext cx="2909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indent="-46990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 </a:t>
            </a:r>
            <a:r>
              <a:rPr lang="en-US" sz="3200" b="1" u="sng" kern="0" dirty="0" err="1"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7DFDC54-123D-4005-8BD4-E043008C0FD8}"/>
              </a:ext>
            </a:extLst>
          </p:cNvPr>
          <p:cNvSpPr txBox="1"/>
          <p:nvPr/>
        </p:nvSpPr>
        <p:spPr>
          <a:xfrm>
            <a:off x="5551733" y="3953399"/>
            <a:ext cx="2909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indent="-46990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 </a:t>
            </a:r>
            <a:r>
              <a:rPr lang="en-US" sz="3200" b="1" u="sng" kern="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C3B2AB5-6184-E2F2-0572-766979916C71}"/>
              </a:ext>
            </a:extLst>
          </p:cNvPr>
          <p:cNvGrpSpPr/>
          <p:nvPr/>
        </p:nvGrpSpPr>
        <p:grpSpPr>
          <a:xfrm>
            <a:off x="0" y="6273009"/>
            <a:ext cx="12192000" cy="597690"/>
            <a:chOff x="0" y="6273009"/>
            <a:chExt cx="12192000" cy="597690"/>
          </a:xfrm>
        </p:grpSpPr>
        <p:pic>
          <p:nvPicPr>
            <p:cNvPr id="3" name="Picture 17" descr="Jardim Png Transparent Images – Free PNG Images Vector, PSD, Clipart,  Templates">
              <a:extLst>
                <a:ext uri="{FF2B5EF4-FFF2-40B4-BE49-F238E27FC236}">
                  <a16:creationId xmlns="" xmlns:a16="http://schemas.microsoft.com/office/drawing/2014/main" id="{DBC47A52-46F2-0F65-0060-9C3FA3BBC0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5923"/>
              <a:ext cx="314642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7" descr="Jardim Png Transparent Images – Free PNG Images Vector, PSD, Clipart,  Templates">
              <a:extLst>
                <a:ext uri="{FF2B5EF4-FFF2-40B4-BE49-F238E27FC236}">
                  <a16:creationId xmlns="" xmlns:a16="http://schemas.microsoft.com/office/drawing/2014/main" id="{EE063F32-5336-E999-7279-8E89E569D4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7720" y="6285924"/>
              <a:ext cx="314642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7" descr="Jardim Png Transparent Images – Free PNG Images Vector, PSD, Clipart,  Templates">
              <a:extLst>
                <a:ext uri="{FF2B5EF4-FFF2-40B4-BE49-F238E27FC236}">
                  <a16:creationId xmlns="" xmlns:a16="http://schemas.microsoft.com/office/drawing/2014/main" id="{482F385F-A3E3-7015-4078-B885D0ACC0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6424" y="6273009"/>
              <a:ext cx="314642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7" descr="Jardim Png Transparent Images – Free PNG Images Vector, PSD, Clipart,  Templates">
              <a:extLst>
                <a:ext uri="{FF2B5EF4-FFF2-40B4-BE49-F238E27FC236}">
                  <a16:creationId xmlns="" xmlns:a16="http://schemas.microsoft.com/office/drawing/2014/main" id="{2D8478A8-BFC6-9AFE-F911-1CFE6C6746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5576" y="6285924"/>
              <a:ext cx="314642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105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9"/>
          <p:cNvSpPr>
            <a:spLocks noChangeArrowheads="1"/>
          </p:cNvSpPr>
          <p:nvPr/>
        </p:nvSpPr>
        <p:spPr bwMode="auto">
          <a:xfrm>
            <a:off x="1676401" y="188913"/>
            <a:ext cx="26193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III/ </a:t>
            </a:r>
            <a:r>
              <a:rPr lang="en-US" altLang="en-US" sz="2800" b="1" u="sng">
                <a:latin typeface="Times New Roman" panose="02020603050405020304" pitchFamily="18" charset="0"/>
              </a:rPr>
              <a:t>Luyện tập</a:t>
            </a: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5349875" y="1997075"/>
            <a:ext cx="2438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</a:rPr>
              <a:t>M</a:t>
            </a:r>
            <a:r>
              <a:rPr lang="en-US" altLang="en-US" sz="3000">
                <a:latin typeface="Times New Roman" panose="02020603050405020304" pitchFamily="18" charset="0"/>
              </a:rPr>
              <a:t>: quét nhà</a:t>
            </a:r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6189663" y="2514600"/>
            <a:ext cx="6477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5354638" y="4144963"/>
            <a:ext cx="266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 </a:t>
            </a:r>
            <a:r>
              <a:rPr lang="en-US" altLang="en-US" sz="3000" b="1">
                <a:latin typeface="Times New Roman" panose="02020603050405020304" pitchFamily="18" charset="0"/>
              </a:rPr>
              <a:t>M</a:t>
            </a:r>
            <a:r>
              <a:rPr lang="en-US" altLang="en-US" sz="3000">
                <a:latin typeface="Times New Roman" panose="02020603050405020304" pitchFamily="18" charset="0"/>
              </a:rPr>
              <a:t>: làm bài</a:t>
            </a:r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>
            <a:off x="6434138" y="4648200"/>
            <a:ext cx="6096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1919288" y="4173538"/>
            <a:ext cx="480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- Các hoạt động ở trường:</a:t>
            </a:r>
          </a:p>
        </p:txBody>
      </p:sp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2271714" y="620713"/>
            <a:ext cx="839628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Bài 1/ Viết tên các hoạt động em thường làm hằng ngày ở nhà và ở trường. Gạch dưới động từ trong các cụm từ chỉ những hoạt động ấy.</a:t>
            </a:r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1919288" y="2103438"/>
            <a:ext cx="3962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- Các hoạt động ở nhà:</a:t>
            </a:r>
            <a:endParaRPr lang="en-US" altLang="en-US" sz="1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54" name="Line 38"/>
          <p:cNvSpPr>
            <a:spLocks noChangeShapeType="1"/>
          </p:cNvSpPr>
          <p:nvPr/>
        </p:nvSpPr>
        <p:spPr bwMode="auto">
          <a:xfrm flipV="1">
            <a:off x="2351088" y="1484314"/>
            <a:ext cx="792162" cy="20637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5" name="Line 39"/>
          <p:cNvSpPr>
            <a:spLocks noChangeShapeType="1"/>
          </p:cNvSpPr>
          <p:nvPr/>
        </p:nvSpPr>
        <p:spPr bwMode="auto">
          <a:xfrm>
            <a:off x="5108575" y="1052514"/>
            <a:ext cx="1392238" cy="1587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6" name="Line 40"/>
          <p:cNvSpPr>
            <a:spLocks noChangeShapeType="1"/>
          </p:cNvSpPr>
          <p:nvPr/>
        </p:nvSpPr>
        <p:spPr bwMode="auto">
          <a:xfrm>
            <a:off x="3255963" y="1077914"/>
            <a:ext cx="1039812" cy="1587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" name="Line 41"/>
          <p:cNvSpPr>
            <a:spLocks noChangeShapeType="1"/>
          </p:cNvSpPr>
          <p:nvPr/>
        </p:nvSpPr>
        <p:spPr bwMode="auto">
          <a:xfrm>
            <a:off x="3719513" y="1484314"/>
            <a:ext cx="1143000" cy="1587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8" name="Line 42"/>
          <p:cNvSpPr>
            <a:spLocks noChangeShapeType="1"/>
          </p:cNvSpPr>
          <p:nvPr/>
        </p:nvSpPr>
        <p:spPr bwMode="auto">
          <a:xfrm>
            <a:off x="5159375" y="1484313"/>
            <a:ext cx="1296988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9" name="Line 43"/>
          <p:cNvSpPr>
            <a:spLocks noChangeShapeType="1"/>
          </p:cNvSpPr>
          <p:nvPr/>
        </p:nvSpPr>
        <p:spPr bwMode="auto">
          <a:xfrm>
            <a:off x="6672263" y="1484313"/>
            <a:ext cx="1008062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1524000" y="2573338"/>
            <a:ext cx="9144000" cy="16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>
                <a:latin typeface=".VnTime" panose="020B7200000000000000" pitchFamily="34" charset="0"/>
              </a:rPr>
              <a:t>     </a:t>
            </a:r>
            <a:r>
              <a:rPr lang="en-US" altLang="en-US" sz="2800">
                <a:latin typeface="Times New Roman" panose="02020603050405020304" pitchFamily="18" charset="0"/>
              </a:rPr>
              <a:t>đánh răng, rửa mặt, ăn cơm, uống nước, rửa cốc chén,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trông em, tưới cây, nhặt rau, đun nước, gấp quần áo,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xem ti-vi, </a:t>
            </a:r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2063750" y="4724400"/>
            <a:ext cx="8135938" cy="147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nghe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giảng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lau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bàn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lau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bảng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</a:p>
          <a:p>
            <a:pPr eaLnBrk="1" hangingPunct="1"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kê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ghế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chăm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sóc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dục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sinh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hoạt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Đội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,,…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9262" name="Line 46"/>
          <p:cNvSpPr>
            <a:spLocks noChangeShapeType="1"/>
          </p:cNvSpPr>
          <p:nvPr/>
        </p:nvSpPr>
        <p:spPr bwMode="auto">
          <a:xfrm>
            <a:off x="2135189" y="3068638"/>
            <a:ext cx="7207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3" name="Line 47"/>
          <p:cNvSpPr>
            <a:spLocks noChangeShapeType="1"/>
          </p:cNvSpPr>
          <p:nvPr/>
        </p:nvSpPr>
        <p:spPr bwMode="auto">
          <a:xfrm>
            <a:off x="3648076" y="3068638"/>
            <a:ext cx="5762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4" name="Line 48"/>
          <p:cNvSpPr>
            <a:spLocks noChangeShapeType="1"/>
          </p:cNvSpPr>
          <p:nvPr/>
        </p:nvSpPr>
        <p:spPr bwMode="auto">
          <a:xfrm>
            <a:off x="4943475" y="3068638"/>
            <a:ext cx="431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5" name="Line 49"/>
          <p:cNvSpPr>
            <a:spLocks noChangeShapeType="1"/>
          </p:cNvSpPr>
          <p:nvPr/>
        </p:nvSpPr>
        <p:spPr bwMode="auto">
          <a:xfrm>
            <a:off x="6240464" y="3068638"/>
            <a:ext cx="7207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6" name="Line 50"/>
          <p:cNvSpPr>
            <a:spLocks noChangeShapeType="1"/>
          </p:cNvSpPr>
          <p:nvPr/>
        </p:nvSpPr>
        <p:spPr bwMode="auto">
          <a:xfrm>
            <a:off x="7896226" y="3068638"/>
            <a:ext cx="5048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" name="Line 51"/>
          <p:cNvSpPr>
            <a:spLocks noChangeShapeType="1"/>
          </p:cNvSpPr>
          <p:nvPr/>
        </p:nvSpPr>
        <p:spPr bwMode="auto">
          <a:xfrm>
            <a:off x="2190751" y="3586163"/>
            <a:ext cx="7207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8" name="Line 52"/>
          <p:cNvSpPr>
            <a:spLocks noChangeShapeType="1"/>
          </p:cNvSpPr>
          <p:nvPr/>
        </p:nvSpPr>
        <p:spPr bwMode="auto">
          <a:xfrm>
            <a:off x="3584576" y="3573463"/>
            <a:ext cx="5762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9" name="Line 53"/>
          <p:cNvSpPr>
            <a:spLocks noChangeShapeType="1"/>
          </p:cNvSpPr>
          <p:nvPr/>
        </p:nvSpPr>
        <p:spPr bwMode="auto">
          <a:xfrm>
            <a:off x="4943476" y="3573463"/>
            <a:ext cx="5762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0" name="Line 54"/>
          <p:cNvSpPr>
            <a:spLocks noChangeShapeType="1"/>
          </p:cNvSpPr>
          <p:nvPr/>
        </p:nvSpPr>
        <p:spPr bwMode="auto">
          <a:xfrm>
            <a:off x="6273801" y="3573463"/>
            <a:ext cx="5048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1" name="Line 55"/>
          <p:cNvSpPr>
            <a:spLocks noChangeShapeType="1"/>
          </p:cNvSpPr>
          <p:nvPr/>
        </p:nvSpPr>
        <p:spPr bwMode="auto">
          <a:xfrm>
            <a:off x="7786688" y="3606800"/>
            <a:ext cx="4699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2" name="Line 56"/>
          <p:cNvSpPr>
            <a:spLocks noChangeShapeType="1"/>
          </p:cNvSpPr>
          <p:nvPr/>
        </p:nvSpPr>
        <p:spPr bwMode="auto">
          <a:xfrm>
            <a:off x="2109788" y="4102100"/>
            <a:ext cx="57626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3" name="Line 57"/>
          <p:cNvSpPr>
            <a:spLocks noChangeShapeType="1"/>
          </p:cNvSpPr>
          <p:nvPr/>
        </p:nvSpPr>
        <p:spPr bwMode="auto">
          <a:xfrm>
            <a:off x="2135188" y="5157788"/>
            <a:ext cx="57626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4" name="Line 58"/>
          <p:cNvSpPr>
            <a:spLocks noChangeShapeType="1"/>
          </p:cNvSpPr>
          <p:nvPr/>
        </p:nvSpPr>
        <p:spPr bwMode="auto">
          <a:xfrm>
            <a:off x="3343276" y="5160963"/>
            <a:ext cx="5762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5" name="Line 59"/>
          <p:cNvSpPr>
            <a:spLocks noChangeShapeType="1"/>
          </p:cNvSpPr>
          <p:nvPr/>
        </p:nvSpPr>
        <p:spPr bwMode="auto">
          <a:xfrm>
            <a:off x="4621213" y="5170488"/>
            <a:ext cx="57626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6" name="Line 60"/>
          <p:cNvSpPr>
            <a:spLocks noChangeShapeType="1"/>
          </p:cNvSpPr>
          <p:nvPr/>
        </p:nvSpPr>
        <p:spPr bwMode="auto">
          <a:xfrm>
            <a:off x="6337300" y="5157788"/>
            <a:ext cx="4445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" name="Line 61"/>
          <p:cNvSpPr>
            <a:spLocks noChangeShapeType="1"/>
          </p:cNvSpPr>
          <p:nvPr/>
        </p:nvSpPr>
        <p:spPr bwMode="auto">
          <a:xfrm>
            <a:off x="7570788" y="5157788"/>
            <a:ext cx="4445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8" name="Line 62"/>
          <p:cNvSpPr>
            <a:spLocks noChangeShapeType="1"/>
          </p:cNvSpPr>
          <p:nvPr/>
        </p:nvSpPr>
        <p:spPr bwMode="auto">
          <a:xfrm>
            <a:off x="2063750" y="5661025"/>
            <a:ext cx="4445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9" name="Line 63"/>
          <p:cNvSpPr>
            <a:spLocks noChangeShapeType="1"/>
          </p:cNvSpPr>
          <p:nvPr/>
        </p:nvSpPr>
        <p:spPr bwMode="auto">
          <a:xfrm>
            <a:off x="4075113" y="5683250"/>
            <a:ext cx="1008062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80" name="Line 64"/>
          <p:cNvSpPr>
            <a:spLocks noChangeShapeType="1"/>
          </p:cNvSpPr>
          <p:nvPr/>
        </p:nvSpPr>
        <p:spPr bwMode="auto">
          <a:xfrm>
            <a:off x="6037263" y="5699125"/>
            <a:ext cx="300037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81" name="Line 65"/>
          <p:cNvSpPr>
            <a:spLocks noChangeShapeType="1"/>
          </p:cNvSpPr>
          <p:nvPr/>
        </p:nvSpPr>
        <p:spPr bwMode="auto">
          <a:xfrm flipV="1">
            <a:off x="7799388" y="5673725"/>
            <a:ext cx="100806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25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" grpId="0"/>
      <p:bldP spid="9247" grpId="0" animBg="1"/>
      <p:bldP spid="9248" grpId="0"/>
      <p:bldP spid="9249" grpId="0" animBg="1"/>
      <p:bldP spid="9251" grpId="0"/>
      <p:bldP spid="9252" grpId="0"/>
      <p:bldP spid="9253" grpId="0"/>
      <p:bldP spid="9254" grpId="0" animBg="1"/>
      <p:bldP spid="9255" grpId="0" animBg="1"/>
      <p:bldP spid="9256" grpId="0" animBg="1"/>
      <p:bldP spid="9257" grpId="0" animBg="1"/>
      <p:bldP spid="9258" grpId="0" animBg="1"/>
      <p:bldP spid="9259" grpId="0" animBg="1"/>
      <p:bldP spid="9260" grpId="0"/>
      <p:bldP spid="9261" grpId="0"/>
      <p:bldP spid="9262" grpId="0" animBg="1"/>
      <p:bldP spid="9263" grpId="0" animBg="1"/>
      <p:bldP spid="9264" grpId="0" animBg="1"/>
      <p:bldP spid="9265" grpId="0" animBg="1"/>
      <p:bldP spid="9266" grpId="0" animBg="1"/>
      <p:bldP spid="9267" grpId="0" animBg="1"/>
      <p:bldP spid="9268" grpId="0" animBg="1"/>
      <p:bldP spid="9269" grpId="0" animBg="1"/>
      <p:bldP spid="9270" grpId="0" animBg="1"/>
      <p:bldP spid="9271" grpId="0" animBg="1"/>
      <p:bldP spid="9272" grpId="0" animBg="1"/>
      <p:bldP spid="9273" grpId="0" animBg="1"/>
      <p:bldP spid="9274" grpId="0" animBg="1"/>
      <p:bldP spid="9275" grpId="0" animBg="1"/>
      <p:bldP spid="9276" grpId="0" animBg="1"/>
      <p:bldP spid="9277" grpId="0" animBg="1"/>
      <p:bldP spid="9278" grpId="0" animBg="1"/>
      <p:bldP spid="9279" grpId="0" animBg="1"/>
      <p:bldP spid="9280" grpId="0" animBg="1"/>
      <p:bldP spid="92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Ă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79" y="352926"/>
            <a:ext cx="540618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ngủ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893" y="413083"/>
            <a:ext cx="5903496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45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ú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58" y="320841"/>
            <a:ext cx="5638800" cy="64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CHUP AN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810" y="381000"/>
            <a:ext cx="583130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16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DDBDA24-6B96-402E-A3EA-100044907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86" y="98721"/>
            <a:ext cx="7389627" cy="66605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7EBE973-0F5A-44A6-B649-96D275BBA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7051" y="378003"/>
            <a:ext cx="13482084" cy="71283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2438D07-1DF3-42AD-92AF-53347AC36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47654">
            <a:off x="9889245" y="904818"/>
            <a:ext cx="1028700" cy="1038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CC54491-0BC9-4EEA-B598-C7E8675A4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622" y="904817"/>
            <a:ext cx="102870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6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90675" y="1543050"/>
            <a:ext cx="8002588" cy="490538"/>
          </a:xfrm>
        </p:spPr>
        <p:txBody>
          <a:bodyPr rtlCol="0">
            <a:normAutofit/>
          </a:bodyPr>
          <a:lstStyle/>
          <a:p>
            <a:pPr algn="just">
              <a:defRPr/>
            </a:pP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Bài2: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Gạch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dưới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động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trong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đoạn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văn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sau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673225" y="2016125"/>
            <a:ext cx="8891588" cy="4508500"/>
          </a:xfrm>
        </p:spPr>
        <p:txBody>
          <a:bodyPr rtlCol="0">
            <a:normAutofit fontScale="92500" lnSpcReduction="10000"/>
          </a:bodyPr>
          <a:lstStyle/>
          <a:p>
            <a:pPr algn="just">
              <a:lnSpc>
                <a:spcPct val="80000"/>
              </a:lnSpc>
              <a:buNone/>
              <a:defRPr/>
            </a:pPr>
            <a:r>
              <a:rPr lang="en-US" b="1" dirty="0">
                <a:latin typeface="Times New Roman" pitchFamily="18" charset="0"/>
              </a:rPr>
              <a:t>a) </a:t>
            </a:r>
            <a:r>
              <a:rPr lang="en-US" b="1" dirty="0" err="1">
                <a:latin typeface="Times New Roman" pitchFamily="18" charset="0"/>
              </a:rPr>
              <a:t>Yết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Kiêu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đến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kinh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đô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Thăng</a:t>
            </a:r>
            <a:r>
              <a:rPr lang="en-US" b="1" dirty="0">
                <a:latin typeface="Times New Roman" pitchFamily="18" charset="0"/>
              </a:rPr>
              <a:t> Long </a:t>
            </a:r>
            <a:r>
              <a:rPr lang="en-US" b="1" dirty="0" err="1">
                <a:latin typeface="Times New Roman" pitchFamily="18" charset="0"/>
              </a:rPr>
              <a:t>yết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kiến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vua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Trần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NhânTông</a:t>
            </a:r>
            <a:r>
              <a:rPr lang="en-US" b="1" dirty="0">
                <a:latin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en-US" b="1" i="1" dirty="0" err="1">
                <a:latin typeface="Times New Roman" pitchFamily="18" charset="0"/>
              </a:rPr>
              <a:t>Nhà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vua</a:t>
            </a:r>
            <a:r>
              <a:rPr lang="en-US" b="1" i="1" dirty="0">
                <a:latin typeface="Times New Roman" pitchFamily="18" charset="0"/>
              </a:rPr>
              <a:t>:  -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Trẫm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cho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nhà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ngươi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nhận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lấy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một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loại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binh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khí</a:t>
            </a:r>
            <a:r>
              <a:rPr lang="en-US" b="1" dirty="0">
                <a:latin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en-US" b="1" i="1" dirty="0" err="1">
                <a:latin typeface="Times New Roman" pitchFamily="18" charset="0"/>
              </a:rPr>
              <a:t>Yết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Kiêu</a:t>
            </a:r>
            <a:r>
              <a:rPr lang="en-US" b="1" i="1" dirty="0">
                <a:latin typeface="Times New Roman" pitchFamily="18" charset="0"/>
              </a:rPr>
              <a:t>:  -</a:t>
            </a:r>
            <a:r>
              <a:rPr lang="en-US" b="1" dirty="0" err="1">
                <a:latin typeface="Times New Roman" pitchFamily="18" charset="0"/>
              </a:rPr>
              <a:t>Thần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chỉ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xin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một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chiếc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dùi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sắt</a:t>
            </a:r>
            <a:r>
              <a:rPr lang="en-US" b="1" dirty="0">
                <a:latin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en-US" b="1" i="1" dirty="0" err="1">
                <a:latin typeface="Times New Roman" pitchFamily="18" charset="0"/>
              </a:rPr>
              <a:t>Nhà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vua</a:t>
            </a:r>
            <a:r>
              <a:rPr lang="en-US" b="1" dirty="0">
                <a:latin typeface="Times New Roman" pitchFamily="18" charset="0"/>
              </a:rPr>
              <a:t>:  - </a:t>
            </a:r>
            <a:r>
              <a:rPr lang="en-US" b="1" dirty="0" err="1">
                <a:latin typeface="Times New Roman" pitchFamily="18" charset="0"/>
              </a:rPr>
              <a:t>Để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làm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gì</a:t>
            </a:r>
            <a:r>
              <a:rPr lang="en-US" b="1" dirty="0">
                <a:latin typeface="Times New Roman" pitchFamily="18" charset="0"/>
              </a:rPr>
              <a:t>?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en-US" b="1" i="1" dirty="0" err="1">
                <a:latin typeface="Times New Roman" pitchFamily="18" charset="0"/>
              </a:rPr>
              <a:t>Yết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Kiêu</a:t>
            </a:r>
            <a:r>
              <a:rPr lang="en-US" b="1" i="1" dirty="0">
                <a:latin typeface="Times New Roman" pitchFamily="18" charset="0"/>
              </a:rPr>
              <a:t>:  -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Để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dùi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thủng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chiến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thuyền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giặc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vì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thần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thể</a:t>
            </a:r>
            <a:r>
              <a:rPr lang="en-US" b="1" dirty="0">
                <a:latin typeface="Times New Roman" pitchFamily="18" charset="0"/>
              </a:rPr>
              <a:t>    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en-US" b="1" dirty="0">
                <a:latin typeface="Times New Roman" pitchFamily="18" charset="0"/>
              </a:rPr>
              <a:t>                    </a:t>
            </a:r>
            <a:r>
              <a:rPr lang="en-US" b="1" dirty="0" err="1">
                <a:latin typeface="Times New Roman" pitchFamily="18" charset="0"/>
              </a:rPr>
              <a:t>lặn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hàng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giờ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dưới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nước</a:t>
            </a:r>
            <a:r>
              <a:rPr lang="en-US" b="1" dirty="0">
                <a:latin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en-US" sz="1300" b="1" dirty="0">
                <a:latin typeface="Times New Roman" pitchFamily="18" charset="0"/>
              </a:rPr>
              <a:t>    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en-US" b="1" dirty="0">
                <a:latin typeface="Times New Roman" pitchFamily="18" charset="0"/>
              </a:rPr>
              <a:t>b) </a:t>
            </a:r>
            <a:r>
              <a:rPr lang="en-US" b="1" dirty="0" err="1">
                <a:latin typeface="Times New Roman" pitchFamily="18" charset="0"/>
              </a:rPr>
              <a:t>Thần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Đi</a:t>
            </a:r>
            <a:r>
              <a:rPr lang="en-US" b="1" dirty="0">
                <a:latin typeface="Times New Roman" pitchFamily="18" charset="0"/>
              </a:rPr>
              <a:t> - ô - </a:t>
            </a:r>
            <a:r>
              <a:rPr lang="en-US" b="1" dirty="0" err="1">
                <a:latin typeface="Times New Roman" pitchFamily="18" charset="0"/>
              </a:rPr>
              <a:t>ni</a:t>
            </a:r>
            <a:r>
              <a:rPr lang="en-US" b="1" dirty="0">
                <a:latin typeface="Times New Roman" pitchFamily="18" charset="0"/>
              </a:rPr>
              <a:t> - </a:t>
            </a:r>
            <a:r>
              <a:rPr lang="en-US" b="1" dirty="0" err="1">
                <a:latin typeface="Times New Roman" pitchFamily="18" charset="0"/>
              </a:rPr>
              <a:t>dốt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mỉm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cười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ưng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thuận</a:t>
            </a:r>
            <a:r>
              <a:rPr lang="en-US" b="1" dirty="0">
                <a:latin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en-US" b="1" dirty="0">
                <a:latin typeface="Times New Roman" pitchFamily="18" charset="0"/>
              </a:rPr>
              <a:t>     </a:t>
            </a:r>
            <a:r>
              <a:rPr lang="en-US" b="1" dirty="0" err="1">
                <a:latin typeface="Times New Roman" pitchFamily="18" charset="0"/>
              </a:rPr>
              <a:t>Vua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Mi</a:t>
            </a:r>
            <a:r>
              <a:rPr lang="en-US" b="1" dirty="0">
                <a:latin typeface="Times New Roman" pitchFamily="18" charset="0"/>
              </a:rPr>
              <a:t> - </a:t>
            </a:r>
            <a:r>
              <a:rPr lang="en-US" b="1" dirty="0" err="1">
                <a:latin typeface="Times New Roman" pitchFamily="18" charset="0"/>
              </a:rPr>
              <a:t>đát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thử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bẻ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một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cành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sồi</a:t>
            </a:r>
            <a:r>
              <a:rPr lang="en-US" b="1" dirty="0">
                <a:latin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</a:rPr>
              <a:t>cành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đó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liền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biến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thành</a:t>
            </a:r>
            <a:endParaRPr lang="en-US" b="1" dirty="0">
              <a:latin typeface="Times New Roman" pitchFamily="18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en-US" b="1" dirty="0" err="1">
                <a:latin typeface="Times New Roman" pitchFamily="18" charset="0"/>
              </a:rPr>
              <a:t>vàng</a:t>
            </a:r>
            <a:r>
              <a:rPr lang="en-US" b="1" dirty="0">
                <a:latin typeface="Times New Roman" pitchFamily="18" charset="0"/>
              </a:rPr>
              <a:t>. </a:t>
            </a:r>
            <a:r>
              <a:rPr lang="en-US" b="1" dirty="0" err="1">
                <a:latin typeface="Times New Roman" pitchFamily="18" charset="0"/>
              </a:rPr>
              <a:t>Vua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ngắt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một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quả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táo</a:t>
            </a:r>
            <a:r>
              <a:rPr lang="en-US" b="1" dirty="0">
                <a:latin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</a:rPr>
              <a:t>quả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táo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cũng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thành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vàng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nốt</a:t>
            </a:r>
            <a:r>
              <a:rPr lang="en-US" b="1" dirty="0">
                <a:latin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en-US" b="1" dirty="0" err="1">
                <a:latin typeface="Times New Roman" pitchFamily="18" charset="0"/>
              </a:rPr>
              <a:t>Tưởng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không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ai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trên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đời</a:t>
            </a:r>
            <a:r>
              <a:rPr lang="en-US" b="1" dirty="0">
                <a:latin typeface="Times New Roman" pitchFamily="18" charset="0"/>
              </a:rPr>
              <a:t> sung </a:t>
            </a:r>
            <a:r>
              <a:rPr lang="en-US" b="1" dirty="0" err="1">
                <a:latin typeface="Times New Roman" pitchFamily="18" charset="0"/>
              </a:rPr>
              <a:t>sướng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hơn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thế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nữa</a:t>
            </a:r>
            <a:r>
              <a:rPr lang="en-US" b="1" dirty="0">
                <a:latin typeface="Times New Roman" pitchFamily="18" charset="0"/>
              </a:rPr>
              <a:t> !</a:t>
            </a: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3716339" y="2349500"/>
            <a:ext cx="5048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2551113" y="1971675"/>
            <a:ext cx="23304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46" name="Group 8"/>
          <p:cNvGrpSpPr>
            <a:grpSpLocks/>
          </p:cNvGrpSpPr>
          <p:nvPr/>
        </p:nvGrpSpPr>
        <p:grpSpPr bwMode="auto">
          <a:xfrm>
            <a:off x="1524000" y="-22225"/>
            <a:ext cx="9144000" cy="523220"/>
            <a:chOff x="1981200" y="-22001"/>
            <a:chExt cx="5257801" cy="522237"/>
          </a:xfrm>
        </p:grpSpPr>
        <p:sp>
          <p:nvSpPr>
            <p:cNvPr id="10267" name="Text Box 29"/>
            <p:cNvSpPr txBox="1">
              <a:spLocks noChangeArrowheads="1"/>
            </p:cNvSpPr>
            <p:nvPr/>
          </p:nvSpPr>
          <p:spPr bwMode="auto">
            <a:xfrm>
              <a:off x="2422525" y="114300"/>
              <a:ext cx="106220" cy="368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268" name="Text Box 3"/>
            <p:cNvSpPr txBox="1">
              <a:spLocks noChangeArrowheads="1"/>
            </p:cNvSpPr>
            <p:nvPr/>
          </p:nvSpPr>
          <p:spPr bwMode="auto">
            <a:xfrm>
              <a:off x="1981200" y="-22001"/>
              <a:ext cx="5257801" cy="522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0249" name="Rectangle 29"/>
          <p:cNvSpPr>
            <a:spLocks noChangeArrowheads="1"/>
          </p:cNvSpPr>
          <p:nvPr/>
        </p:nvSpPr>
        <p:spPr bwMode="auto">
          <a:xfrm>
            <a:off x="1487487" y="1196975"/>
            <a:ext cx="2619376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7796214" y="2349500"/>
            <a:ext cx="10810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4221164" y="3068638"/>
            <a:ext cx="5032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 flipV="1">
            <a:off x="6383004" y="3049337"/>
            <a:ext cx="57546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7"/>
          <p:cNvSpPr>
            <a:spLocks noChangeShapeType="1"/>
          </p:cNvSpPr>
          <p:nvPr/>
        </p:nvSpPr>
        <p:spPr bwMode="auto">
          <a:xfrm>
            <a:off x="4622800" y="3444875"/>
            <a:ext cx="5032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7"/>
          <p:cNvSpPr>
            <a:spLocks noChangeShapeType="1"/>
          </p:cNvSpPr>
          <p:nvPr/>
        </p:nvSpPr>
        <p:spPr bwMode="auto">
          <a:xfrm>
            <a:off x="3868739" y="3860800"/>
            <a:ext cx="5048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7"/>
          <p:cNvSpPr>
            <a:spLocks noChangeShapeType="1"/>
          </p:cNvSpPr>
          <p:nvPr/>
        </p:nvSpPr>
        <p:spPr bwMode="auto">
          <a:xfrm>
            <a:off x="3841750" y="4251325"/>
            <a:ext cx="5032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7"/>
          <p:cNvSpPr>
            <a:spLocks noChangeShapeType="1"/>
          </p:cNvSpPr>
          <p:nvPr/>
        </p:nvSpPr>
        <p:spPr bwMode="auto">
          <a:xfrm>
            <a:off x="9539289" y="4254500"/>
            <a:ext cx="7905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7"/>
          <p:cNvSpPr>
            <a:spLocks noChangeShapeType="1"/>
          </p:cNvSpPr>
          <p:nvPr/>
        </p:nvSpPr>
        <p:spPr bwMode="auto">
          <a:xfrm>
            <a:off x="3395664" y="4670425"/>
            <a:ext cx="5032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>
            <a:off x="5126039" y="5229225"/>
            <a:ext cx="1330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7"/>
          <p:cNvSpPr>
            <a:spLocks noChangeShapeType="1"/>
          </p:cNvSpPr>
          <p:nvPr/>
        </p:nvSpPr>
        <p:spPr bwMode="auto">
          <a:xfrm>
            <a:off x="6567489" y="5232400"/>
            <a:ext cx="13668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4013201" y="5605463"/>
            <a:ext cx="5048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3438" y="5619750"/>
            <a:ext cx="2524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7"/>
          <p:cNvSpPr>
            <a:spLocks noChangeShapeType="1"/>
          </p:cNvSpPr>
          <p:nvPr/>
        </p:nvSpPr>
        <p:spPr bwMode="auto">
          <a:xfrm flipV="1">
            <a:off x="8832850" y="5640388"/>
            <a:ext cx="13668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>
            <a:off x="3297614" y="5917114"/>
            <a:ext cx="5032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 flipV="1">
            <a:off x="7688263" y="5930734"/>
            <a:ext cx="8556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 flipV="1">
            <a:off x="1823461" y="6251492"/>
            <a:ext cx="8556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7"/>
          <p:cNvSpPr>
            <a:spLocks noChangeShapeType="1"/>
          </p:cNvSpPr>
          <p:nvPr/>
        </p:nvSpPr>
        <p:spPr bwMode="auto">
          <a:xfrm>
            <a:off x="3760788" y="6251492"/>
            <a:ext cx="2524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4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  <p:bldP spid="17415" grpId="0" animBg="1"/>
      <p:bldP spid="17430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D83F724-DAD2-46CC-B6F0-0A6D1806A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BD383B-ABB3-49D6-BB58-9588A24BE1A4}"/>
              </a:ext>
            </a:extLst>
          </p:cNvPr>
          <p:cNvSpPr txBox="1"/>
          <p:nvPr/>
        </p:nvSpPr>
        <p:spPr>
          <a:xfrm>
            <a:off x="3849688" y="1882817"/>
            <a:ext cx="4039670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52B3985-767E-437A-8D0E-D6BA3FEADE8B}"/>
              </a:ext>
            </a:extLst>
          </p:cNvPr>
          <p:cNvSpPr txBox="1"/>
          <p:nvPr/>
        </p:nvSpPr>
        <p:spPr>
          <a:xfrm>
            <a:off x="1273472" y="3429000"/>
            <a:ext cx="9426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kịch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câm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33971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4"/>
          <p:cNvSpPr>
            <a:spLocks noChangeShapeType="1"/>
          </p:cNvSpPr>
          <p:nvPr/>
        </p:nvSpPr>
        <p:spPr bwMode="auto">
          <a:xfrm>
            <a:off x="2133600" y="6858000"/>
            <a:ext cx="85344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WordArt 17"/>
          <p:cNvSpPr>
            <a:spLocks noChangeArrowheads="1" noChangeShapeType="1" noTextEdit="1"/>
          </p:cNvSpPr>
          <p:nvPr/>
        </p:nvSpPr>
        <p:spPr bwMode="auto">
          <a:xfrm>
            <a:off x="3000375" y="1382714"/>
            <a:ext cx="6337300" cy="2808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spc="-360">
                <a:solidFill>
                  <a:srgbClr val="FF0066"/>
                </a:solidFill>
                <a:effectLst>
                  <a:prstShdw prst="shdw17" dist="17961" dir="2700000">
                    <a:srgbClr val="99003D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vi-VN" sz="3600" kern="10" spc="-360">
                <a:solidFill>
                  <a:srgbClr val="FF0066"/>
                </a:solidFill>
                <a:effectLst>
                  <a:prstShdw prst="shdw17" dist="17961" dir="2700000">
                    <a:srgbClr val="99003D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 KỊCH CÂM</a:t>
            </a:r>
            <a:endParaRPr lang="en-US" sz="3600" kern="10" spc="-360">
              <a:solidFill>
                <a:srgbClr val="FF0066"/>
              </a:solidFill>
              <a:effectLst>
                <a:prstShdw prst="shdw17" dist="17961" dir="2700000">
                  <a:srgbClr val="99003D"/>
                </a:prst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8" name="Picture 2" descr="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412876"/>
            <a:ext cx="44196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3" descr="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1412875"/>
            <a:ext cx="41338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1703388" y="260351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noProof="1">
                <a:solidFill>
                  <a:srgbClr val="0033CC"/>
                </a:solidFill>
                <a:latin typeface="Times New Roman" panose="02020603050405020304" pitchFamily="18" charset="0"/>
              </a:rPr>
              <a:t>Bài </a:t>
            </a:r>
            <a:r>
              <a:rPr lang="en-US" altLang="en-US" sz="2800" b="1" u="sng">
                <a:solidFill>
                  <a:srgbClr val="0033CC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800" b="1" noProof="1">
                <a:solidFill>
                  <a:srgbClr val="0033CC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2700338" y="265113"/>
            <a:ext cx="79041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0033CC"/>
                </a:solidFill>
                <a:latin typeface="Times New Roman" panose="02020603050405020304" pitchFamily="18" charset="0"/>
              </a:rPr>
              <a:t>Nói tên các hoạt động, trạng thái được bạn thể hiện bằng cử chỉ, động tác không lời.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3443288" y="6096001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úi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8256588" y="6126163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ngủ</a:t>
            </a:r>
          </a:p>
        </p:txBody>
      </p:sp>
    </p:spTree>
    <p:extLst>
      <p:ext uri="{BB962C8B-B14F-4D97-AF65-F5344CB8AC3E}">
        <p14:creationId xmlns:p14="http://schemas.microsoft.com/office/powerpoint/2010/main" val="366518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7" grpId="0" animBg="1"/>
      <p:bldP spid="10257" grpId="1" animBg="1"/>
      <p:bldP spid="10260" grpId="0"/>
      <p:bldP spid="10261" grpId="0"/>
      <p:bldP spid="38923" grpId="0"/>
      <p:bldP spid="389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4953000" y="381000"/>
            <a:ext cx="2438400" cy="990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276600" y="3200401"/>
            <a:ext cx="449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200400" y="3048001"/>
            <a:ext cx="525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677400" y="6172200"/>
            <a:ext cx="762000" cy="457200"/>
          </a:xfrm>
          <a:prstGeom prst="actionButtonForwardNex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4038600" y="3124200"/>
            <a:ext cx="41910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A.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tập</a:t>
            </a:r>
            <a:endParaRPr lang="en-US" sz="32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B.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tập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thể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dục</a:t>
            </a:r>
            <a:endParaRPr lang="en-US" sz="3200" dirty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C.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em</a:t>
            </a:r>
            <a:endParaRPr lang="en-US" sz="3200" dirty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D.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buổi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sáng</a:t>
            </a:r>
            <a:endParaRPr lang="en-US" sz="32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2209800" y="1676401"/>
            <a:ext cx="8153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Động từ trong câu: </a:t>
            </a:r>
            <a:r>
              <a:rPr lang="en-US" altLang="en-US" b="1" i="1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thường tập thể dục vào buổi sáng.</a:t>
            </a: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là:</a:t>
            </a:r>
          </a:p>
        </p:txBody>
      </p:sp>
      <p:sp>
        <p:nvSpPr>
          <p:cNvPr id="38930" name="Oval 18"/>
          <p:cNvSpPr>
            <a:spLocks noChangeArrowheads="1"/>
          </p:cNvSpPr>
          <p:nvPr/>
        </p:nvSpPr>
        <p:spPr bwMode="auto">
          <a:xfrm>
            <a:off x="4038600" y="2971800"/>
            <a:ext cx="685800" cy="7620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31547044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/>
      <p:bldP spid="38929" grpId="0"/>
      <p:bldP spid="389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4953000" y="381000"/>
            <a:ext cx="2438400" cy="990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276600" y="3200401"/>
            <a:ext cx="449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200400" y="3048001"/>
            <a:ext cx="525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3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677400" y="6172200"/>
            <a:ext cx="762000" cy="457200"/>
          </a:xfrm>
          <a:prstGeom prst="actionButtonForwardNex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1905000" y="2590801"/>
            <a:ext cx="89916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 . Động từ là những từ chỉ khái niệm hoặc đơn vị.</a:t>
            </a:r>
            <a:endParaRPr lang="en-US" sz="28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B.</a:t>
            </a:r>
            <a:r>
              <a:rPr 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Động từ là những từ chỉ người, trạng thái của sự vật.</a:t>
            </a:r>
            <a:endParaRPr lang="en-US" sz="280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C. Động từ là những từ chỉ hoạt động, trạng thái của sự vật.</a:t>
            </a:r>
            <a:endParaRPr lang="en-US" sz="280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D.</a:t>
            </a:r>
            <a:r>
              <a:rPr 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Động từ là những từ chỉ trạng thái của sự vật.</a:t>
            </a:r>
          </a:p>
        </p:txBody>
      </p:sp>
      <p:sp>
        <p:nvSpPr>
          <p:cNvPr id="14351" name="Text Box 17"/>
          <p:cNvSpPr txBox="1">
            <a:spLocks noChangeArrowheads="1"/>
          </p:cNvSpPr>
          <p:nvPr/>
        </p:nvSpPr>
        <p:spPr bwMode="auto">
          <a:xfrm>
            <a:off x="2209800" y="1676400"/>
            <a:ext cx="815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Chọn câu trả lời đúng nhất:</a:t>
            </a:r>
          </a:p>
        </p:txBody>
      </p:sp>
      <p:sp>
        <p:nvSpPr>
          <p:cNvPr id="39954" name="Oval 18"/>
          <p:cNvSpPr>
            <a:spLocks noChangeArrowheads="1"/>
          </p:cNvSpPr>
          <p:nvPr/>
        </p:nvSpPr>
        <p:spPr bwMode="auto">
          <a:xfrm>
            <a:off x="1828800" y="4267200"/>
            <a:ext cx="685800" cy="7620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46103421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  <p:bldP spid="3995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43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700"/>
            <a:ext cx="4876800" cy="4876800"/>
          </a:xfrm>
        </p:spPr>
      </p:pic>
      <p:pic>
        <p:nvPicPr>
          <p:cNvPr id="1843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"/>
            <a:ext cx="7291917" cy="468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36800" y="5111752"/>
            <a:ext cx="7154333" cy="86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4" tIns="60957" rIns="121914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588000" y="5973233"/>
            <a:ext cx="812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315200" y="5973233"/>
            <a:ext cx="812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702968" y="6240379"/>
            <a:ext cx="569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DT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95411" y="6240379"/>
            <a:ext cx="73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ĐT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6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8"/>
          <p:cNvGrpSpPr>
            <a:grpSpLocks/>
          </p:cNvGrpSpPr>
          <p:nvPr/>
        </p:nvGrpSpPr>
        <p:grpSpPr bwMode="auto">
          <a:xfrm>
            <a:off x="1524000" y="-22225"/>
            <a:ext cx="9144000" cy="523220"/>
            <a:chOff x="1981200" y="-22001"/>
            <a:chExt cx="5257801" cy="522237"/>
          </a:xfrm>
        </p:grpSpPr>
        <p:sp>
          <p:nvSpPr>
            <p:cNvPr id="15369" name="Text Box 29"/>
            <p:cNvSpPr txBox="1">
              <a:spLocks noChangeArrowheads="1"/>
            </p:cNvSpPr>
            <p:nvPr/>
          </p:nvSpPr>
          <p:spPr bwMode="auto">
            <a:xfrm>
              <a:off x="2422525" y="114300"/>
              <a:ext cx="106220" cy="368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370" name="Text Box 3"/>
            <p:cNvSpPr txBox="1">
              <a:spLocks noChangeArrowheads="1"/>
            </p:cNvSpPr>
            <p:nvPr/>
          </p:nvSpPr>
          <p:spPr bwMode="auto">
            <a:xfrm>
              <a:off x="1981200" y="-22001"/>
              <a:ext cx="5257801" cy="522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1631951" y="1985963"/>
            <a:ext cx="8863013" cy="57785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620839" y="1970089"/>
            <a:ext cx="90820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Động từ là những từ chỉ hoạt động, trạng thái của sự vật.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1762126" y="1916114"/>
            <a:ext cx="376396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từ là gì ? </a:t>
            </a:r>
          </a:p>
        </p:txBody>
      </p:sp>
    </p:spTree>
    <p:extLst>
      <p:ext uri="{BB962C8B-B14F-4D97-AF65-F5344CB8AC3E}">
        <p14:creationId xmlns:p14="http://schemas.microsoft.com/office/powerpoint/2010/main" val="175599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  <p:bldP spid="26" grpId="0"/>
      <p:bldP spid="2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E01094-A203-4B21-B2A0-9B88847FF63C}"/>
              </a:ext>
            </a:extLst>
          </p:cNvPr>
          <p:cNvSpPr txBox="1"/>
          <p:nvPr/>
        </p:nvSpPr>
        <p:spPr>
          <a:xfrm>
            <a:off x="4642613" y="5999916"/>
            <a:ext cx="5254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  H  Ả  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562CB85-143B-42FF-92CF-7FB1E86B69AE}"/>
              </a:ext>
            </a:extLst>
          </p:cNvPr>
          <p:cNvSpPr/>
          <p:nvPr/>
        </p:nvSpPr>
        <p:spPr>
          <a:xfrm>
            <a:off x="4535275" y="5948410"/>
            <a:ext cx="670864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A7558CE-A5F1-4DB4-8E14-579FF257543D}"/>
              </a:ext>
            </a:extLst>
          </p:cNvPr>
          <p:cNvSpPr/>
          <p:nvPr/>
        </p:nvSpPr>
        <p:spPr>
          <a:xfrm>
            <a:off x="6945873" y="5948408"/>
            <a:ext cx="670864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6BBFCA9-2B92-4F63-A796-A35C02B2C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010" y="229726"/>
            <a:ext cx="7289516" cy="54111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F23F647A-E1A2-4D0E-B39A-26C4C5D9F65C}"/>
              </a:ext>
            </a:extLst>
          </p:cNvPr>
          <p:cNvSpPr/>
          <p:nvPr/>
        </p:nvSpPr>
        <p:spPr>
          <a:xfrm>
            <a:off x="6129675" y="5948408"/>
            <a:ext cx="670864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F0325C7D-3D73-468B-8DAF-22EB011F390E}"/>
              </a:ext>
            </a:extLst>
          </p:cNvPr>
          <p:cNvSpPr/>
          <p:nvPr/>
        </p:nvSpPr>
        <p:spPr>
          <a:xfrm>
            <a:off x="5313477" y="5948409"/>
            <a:ext cx="670864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7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0071DF54-06CF-4FA8-ADA3-8A2B3261F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5" t="5045" r="27678" b="12393"/>
          <a:stretch/>
        </p:blipFill>
        <p:spPr>
          <a:xfrm>
            <a:off x="1764395" y="272699"/>
            <a:ext cx="3854143" cy="6312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FD69E7BB-583A-447A-92BA-7072CCC704A7}"/>
              </a:ext>
            </a:extLst>
          </p:cNvPr>
          <p:cNvSpPr txBox="1"/>
          <p:nvPr/>
        </p:nvSpPr>
        <p:spPr>
          <a:xfrm>
            <a:off x="7265305" y="2570802"/>
            <a:ext cx="3058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  Ú  A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393E1869-AEB2-44D5-BFE1-07B1B3F81042}"/>
              </a:ext>
            </a:extLst>
          </p:cNvPr>
          <p:cNvSpPr/>
          <p:nvPr/>
        </p:nvSpPr>
        <p:spPr>
          <a:xfrm>
            <a:off x="7359168" y="2571498"/>
            <a:ext cx="670864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404DABAA-1083-4590-BA68-4DBA1955C7C8}"/>
              </a:ext>
            </a:extLst>
          </p:cNvPr>
          <p:cNvSpPr/>
          <p:nvPr/>
        </p:nvSpPr>
        <p:spPr>
          <a:xfrm>
            <a:off x="8123895" y="2570801"/>
            <a:ext cx="670864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7BF51444-9716-47E8-8936-30970D1EBA7C}"/>
              </a:ext>
            </a:extLst>
          </p:cNvPr>
          <p:cNvSpPr/>
          <p:nvPr/>
        </p:nvSpPr>
        <p:spPr>
          <a:xfrm>
            <a:off x="8905698" y="2571150"/>
            <a:ext cx="670864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7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7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7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26317BF-541D-4962-A86D-3A56A1A646F0}"/>
              </a:ext>
            </a:extLst>
          </p:cNvPr>
          <p:cNvSpPr txBox="1"/>
          <p:nvPr/>
        </p:nvSpPr>
        <p:spPr>
          <a:xfrm>
            <a:off x="4929440" y="5973614"/>
            <a:ext cx="833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CA56A69-4755-4FCA-8A8D-BE20CABC117D}"/>
              </a:ext>
            </a:extLst>
          </p:cNvPr>
          <p:cNvSpPr txBox="1"/>
          <p:nvPr/>
        </p:nvSpPr>
        <p:spPr>
          <a:xfrm>
            <a:off x="6533927" y="5976929"/>
            <a:ext cx="730553" cy="824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5A46591-23F0-43B7-B501-E53B1E24E27F}"/>
              </a:ext>
            </a:extLst>
          </p:cNvPr>
          <p:cNvSpPr txBox="1"/>
          <p:nvPr/>
        </p:nvSpPr>
        <p:spPr>
          <a:xfrm>
            <a:off x="7240527" y="5976929"/>
            <a:ext cx="730553" cy="824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1BA3D6C-A761-4096-9C14-E38E569817C8}"/>
              </a:ext>
            </a:extLst>
          </p:cNvPr>
          <p:cNvSpPr/>
          <p:nvPr/>
        </p:nvSpPr>
        <p:spPr>
          <a:xfrm>
            <a:off x="4778316" y="5962615"/>
            <a:ext cx="727740" cy="824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D86A856-0B9A-4CE7-AF05-A0130AA8F1F3}"/>
              </a:ext>
            </a:extLst>
          </p:cNvPr>
          <p:cNvSpPr/>
          <p:nvPr/>
        </p:nvSpPr>
        <p:spPr>
          <a:xfrm>
            <a:off x="7270304" y="5962616"/>
            <a:ext cx="670864" cy="824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1621EA4E-BEAD-47FD-8173-CF0B91CB974A}"/>
              </a:ext>
            </a:extLst>
          </p:cNvPr>
          <p:cNvSpPr/>
          <p:nvPr/>
        </p:nvSpPr>
        <p:spPr>
          <a:xfrm>
            <a:off x="6474329" y="5962615"/>
            <a:ext cx="670864" cy="824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F239D37-6D62-4E20-BAE8-595F9B30DF50}"/>
              </a:ext>
            </a:extLst>
          </p:cNvPr>
          <p:cNvSpPr txBox="1"/>
          <p:nvPr/>
        </p:nvSpPr>
        <p:spPr>
          <a:xfrm>
            <a:off x="5620715" y="5984613"/>
            <a:ext cx="833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Ố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4DAB5DA-81AE-441D-9551-0C5ADBC1631A}"/>
              </a:ext>
            </a:extLst>
          </p:cNvPr>
          <p:cNvSpPr/>
          <p:nvPr/>
        </p:nvSpPr>
        <p:spPr>
          <a:xfrm>
            <a:off x="5626849" y="5962614"/>
            <a:ext cx="727740" cy="82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A085CAA-0C91-41FA-9B44-F5D55C66F5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85" b="2792"/>
          <a:stretch/>
        </p:blipFill>
        <p:spPr>
          <a:xfrm>
            <a:off x="1134687" y="0"/>
            <a:ext cx="8689797" cy="585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3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26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E5DB134-A893-491A-9051-52883FFCC0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73"/>
          <a:stretch/>
        </p:blipFill>
        <p:spPr>
          <a:xfrm>
            <a:off x="2835680" y="329608"/>
            <a:ext cx="6159464" cy="52141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C5CB080-651A-4922-B547-467B482BE098}"/>
              </a:ext>
            </a:extLst>
          </p:cNvPr>
          <p:cNvSpPr txBox="1"/>
          <p:nvPr/>
        </p:nvSpPr>
        <p:spPr>
          <a:xfrm>
            <a:off x="5021105" y="5782456"/>
            <a:ext cx="2772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  Á  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5487C0D-788D-43EF-89A6-559533E7E026}"/>
              </a:ext>
            </a:extLst>
          </p:cNvPr>
          <p:cNvSpPr/>
          <p:nvPr/>
        </p:nvSpPr>
        <p:spPr>
          <a:xfrm>
            <a:off x="5021105" y="5782456"/>
            <a:ext cx="617690" cy="745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6267561-59CA-459E-AE7D-D854FC9E13E8}"/>
              </a:ext>
            </a:extLst>
          </p:cNvPr>
          <p:cNvSpPr/>
          <p:nvPr/>
        </p:nvSpPr>
        <p:spPr>
          <a:xfrm>
            <a:off x="5789692" y="5782456"/>
            <a:ext cx="617690" cy="745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302535C-6C5D-4031-9D1E-08EE4CFD2A8F}"/>
              </a:ext>
            </a:extLst>
          </p:cNvPr>
          <p:cNvSpPr/>
          <p:nvPr/>
        </p:nvSpPr>
        <p:spPr>
          <a:xfrm>
            <a:off x="6558279" y="5782456"/>
            <a:ext cx="617690" cy="745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0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58597FF-A90E-4A1F-B9EB-FFA5DCD39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68" y="505049"/>
            <a:ext cx="6955695" cy="47740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38E3744-0FA5-4BC6-8EF7-765164D1DC7E}"/>
              </a:ext>
            </a:extLst>
          </p:cNvPr>
          <p:cNvSpPr txBox="1"/>
          <p:nvPr/>
        </p:nvSpPr>
        <p:spPr>
          <a:xfrm>
            <a:off x="5478310" y="5782456"/>
            <a:ext cx="2772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  Ơ  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FE3FF5E-B337-44AB-8416-14A67AE333E9}"/>
              </a:ext>
            </a:extLst>
          </p:cNvPr>
          <p:cNvSpPr/>
          <p:nvPr/>
        </p:nvSpPr>
        <p:spPr>
          <a:xfrm>
            <a:off x="5530969" y="5782456"/>
            <a:ext cx="617690" cy="745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BB80695-518D-4C34-A9C3-39C6AC6BF9C9}"/>
              </a:ext>
            </a:extLst>
          </p:cNvPr>
          <p:cNvSpPr/>
          <p:nvPr/>
        </p:nvSpPr>
        <p:spPr>
          <a:xfrm>
            <a:off x="6253985" y="5782456"/>
            <a:ext cx="617690" cy="745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3019D1D-48C0-4AF2-81C7-901F92FF415A}"/>
              </a:ext>
            </a:extLst>
          </p:cNvPr>
          <p:cNvSpPr/>
          <p:nvPr/>
        </p:nvSpPr>
        <p:spPr>
          <a:xfrm>
            <a:off x="6977001" y="5782456"/>
            <a:ext cx="617690" cy="745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3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84D01B4-048C-42D6-B95C-0A4ABD1F9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C6F12D3-8EAD-4684-AFDA-F75CF75A747D}"/>
              </a:ext>
            </a:extLst>
          </p:cNvPr>
          <p:cNvSpPr txBox="1"/>
          <p:nvPr/>
        </p:nvSpPr>
        <p:spPr>
          <a:xfrm>
            <a:off x="4708450" y="1226723"/>
            <a:ext cx="32128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nhảy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múa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endParaRPr lang="en-US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417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2C62083-6CB6-4801-829F-149C7F642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6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2665</TotalTime>
  <Words>785</Words>
  <Application>Microsoft Office PowerPoint</Application>
  <PresentationFormat>Custom</PresentationFormat>
  <Paragraphs>115</Paragraphs>
  <Slides>26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Bài2: Gạch dưới động từ trong các đoạn văn sau: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TT</cp:lastModifiedBy>
  <cp:revision>59</cp:revision>
  <dcterms:created xsi:type="dcterms:W3CDTF">2021-11-02T13:37:00Z</dcterms:created>
  <dcterms:modified xsi:type="dcterms:W3CDTF">2022-11-03T03:43:46Z</dcterms:modified>
</cp:coreProperties>
</file>