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8684" r:id="rId2"/>
    <p:sldId id="8652" r:id="rId3"/>
    <p:sldId id="8671" r:id="rId4"/>
    <p:sldId id="8667" r:id="rId5"/>
    <p:sldId id="8670" r:id="rId6"/>
    <p:sldId id="8675" r:id="rId7"/>
    <p:sldId id="8676" r:id="rId8"/>
    <p:sldId id="3371" r:id="rId9"/>
    <p:sldId id="3365" r:id="rId10"/>
    <p:sldId id="8677" r:id="rId11"/>
    <p:sldId id="8674" r:id="rId12"/>
    <p:sldId id="8682" r:id="rId13"/>
    <p:sldId id="3375" r:id="rId14"/>
    <p:sldId id="3420" r:id="rId15"/>
    <p:sldId id="8658" r:id="rId16"/>
    <p:sldId id="8679" r:id="rId17"/>
    <p:sldId id="8680" r:id="rId18"/>
    <p:sldId id="86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=""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3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1387-CCA5-4DEE-ADC3-326C42B8C9FC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217F1-B776-414F-ACF4-1B713218B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0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18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2024-11-23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7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2024-11-23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2024-11-23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7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9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829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2024-11-23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5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1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1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5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2024-11-23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63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2024-11-23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2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2024-11-23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58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2024-11-23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4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2024-11-23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2024-11-23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2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2024-11-23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9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2024-11-23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2024-11-23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358AF144-3E65-7A7E-1C25-50DE1E094FC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7" y="190499"/>
            <a:ext cx="1581151" cy="158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6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"/>
            <a:ext cx="12192000" cy="69389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hoa-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6667">
            <a:off x="101601" y="4876800"/>
            <a:ext cx="26733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2997201" y="4038600"/>
            <a:ext cx="619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6600FF"/>
                </a:solidFill>
              </a:rPr>
              <a:t>    </a:t>
            </a:r>
            <a:r>
              <a:rPr lang="en-US" sz="3600" b="1" dirty="0" err="1">
                <a:solidFill>
                  <a:srgbClr val="6600FF"/>
                </a:solidFill>
              </a:rPr>
              <a:t>Tiết</a:t>
            </a:r>
            <a:r>
              <a:rPr lang="en-US" sz="3600" b="1" dirty="0">
                <a:solidFill>
                  <a:srgbClr val="6600FF"/>
                </a:solidFill>
              </a:rPr>
              <a:t>: </a:t>
            </a:r>
            <a:r>
              <a:rPr lang="en-US" sz="3600" b="1" dirty="0" err="1" smtClean="0">
                <a:solidFill>
                  <a:srgbClr val="6600FF"/>
                </a:solidFill>
              </a:rPr>
              <a:t>Lịch</a:t>
            </a:r>
            <a:r>
              <a:rPr lang="en-US" sz="3600" b="1" dirty="0" smtClean="0">
                <a:solidFill>
                  <a:srgbClr val="6600FF"/>
                </a:solidFill>
              </a:rPr>
              <a:t> </a:t>
            </a:r>
            <a:r>
              <a:rPr lang="en-US" sz="3600" b="1" dirty="0" err="1" smtClean="0">
                <a:solidFill>
                  <a:srgbClr val="6600FF"/>
                </a:solidFill>
              </a:rPr>
              <a:t>sử</a:t>
            </a:r>
            <a:r>
              <a:rPr lang="en-US" sz="3600" b="1" dirty="0" smtClean="0">
                <a:solidFill>
                  <a:srgbClr val="6600FF"/>
                </a:solidFill>
              </a:rPr>
              <a:t> </a:t>
            </a:r>
            <a:r>
              <a:rPr lang="en-US" sz="3600" b="1" dirty="0" err="1" smtClean="0">
                <a:solidFill>
                  <a:srgbClr val="6600FF"/>
                </a:solidFill>
              </a:rPr>
              <a:t>và</a:t>
            </a:r>
            <a:r>
              <a:rPr lang="en-US" sz="3600" b="1" dirty="0" smtClean="0">
                <a:solidFill>
                  <a:srgbClr val="6600FF"/>
                </a:solidFill>
              </a:rPr>
              <a:t> </a:t>
            </a:r>
            <a:r>
              <a:rPr lang="en-US" sz="3600" b="1" dirty="0" err="1" smtClean="0">
                <a:solidFill>
                  <a:srgbClr val="6600FF"/>
                </a:solidFill>
              </a:rPr>
              <a:t>Địa</a:t>
            </a:r>
            <a:r>
              <a:rPr lang="en-US" sz="3600" b="1" dirty="0" smtClean="0">
                <a:solidFill>
                  <a:srgbClr val="6600FF"/>
                </a:solidFill>
              </a:rPr>
              <a:t> </a:t>
            </a:r>
            <a:r>
              <a:rPr lang="en-US" sz="3600" b="1" dirty="0" err="1" smtClean="0">
                <a:solidFill>
                  <a:srgbClr val="6600FF"/>
                </a:solidFill>
              </a:rPr>
              <a:t>lí</a:t>
            </a:r>
            <a:endParaRPr lang="en-US" sz="3600" b="1" dirty="0">
              <a:solidFill>
                <a:srgbClr val="6600FF"/>
              </a:solidFill>
            </a:endParaRPr>
          </a:p>
        </p:txBody>
      </p:sp>
      <p:sp>
        <p:nvSpPr>
          <p:cNvPr id="2053" name="WordArt 8"/>
          <p:cNvSpPr>
            <a:spLocks noChangeArrowheads="1" noChangeShapeType="1" noTextEdit="1"/>
          </p:cNvSpPr>
          <p:nvPr/>
        </p:nvSpPr>
        <p:spPr bwMode="auto">
          <a:xfrm>
            <a:off x="2743201" y="2743200"/>
            <a:ext cx="6705600" cy="877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en-US" sz="3600" b="1" kern="1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4D</a:t>
            </a:r>
            <a:endParaRPr lang="en-US" sz="3600" b="1" kern="10" dirty="0">
              <a:ln w="12700">
                <a:solidFill>
                  <a:srgbClr val="00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4" name="Text Box 10"/>
          <p:cNvSpPr txBox="1">
            <a:spLocks noChangeArrowheads="1"/>
          </p:cNvSpPr>
          <p:nvPr/>
        </p:nvSpPr>
        <p:spPr bwMode="auto">
          <a:xfrm>
            <a:off x="2235200" y="762000"/>
            <a:ext cx="9042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2055" name="Picture 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0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12"/>
          <p:cNvSpPr txBox="1">
            <a:spLocks noChangeArrowheads="1"/>
          </p:cNvSpPr>
          <p:nvPr/>
        </p:nvSpPr>
        <p:spPr bwMode="auto">
          <a:xfrm>
            <a:off x="2438400" y="838202"/>
            <a:ext cx="833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57" name="WordArt 9"/>
          <p:cNvSpPr>
            <a:spLocks noChangeArrowheads="1" noChangeShapeType="1" noTextEdit="1"/>
          </p:cNvSpPr>
          <p:nvPr/>
        </p:nvSpPr>
        <p:spPr bwMode="auto">
          <a:xfrm>
            <a:off x="609600" y="1281113"/>
            <a:ext cx="11277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NHIỆT LIỆT CHÀO MỪNG THẦY CÔ VỀ DỰ GIỜ THĂM LỚP </a:t>
            </a:r>
          </a:p>
        </p:txBody>
      </p:sp>
    </p:spTree>
    <p:extLst>
      <p:ext uri="{BB962C8B-B14F-4D97-AF65-F5344CB8AC3E}">
        <p14:creationId xmlns:p14="http://schemas.microsoft.com/office/powerpoint/2010/main" val="70454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9E8DF53-A719-2909-39C3-92506EC6F8E3}"/>
              </a:ext>
            </a:extLst>
          </p:cNvPr>
          <p:cNvSpPr txBox="1"/>
          <p:nvPr/>
        </p:nvSpPr>
        <p:spPr>
          <a:xfrm>
            <a:off x="294031" y="2287957"/>
            <a:ext cx="5330703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E4B77AF-C8A8-0A2B-68AF-D00C068F9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t="1639" r="4181" b="20814"/>
          <a:stretch/>
        </p:blipFill>
        <p:spPr>
          <a:xfrm>
            <a:off x="5781823" y="1744394"/>
            <a:ext cx="5760720" cy="5050302"/>
          </a:xfrm>
          <a:prstGeom prst="rect">
            <a:avLst/>
          </a:prstGeom>
        </p:spPr>
      </p:pic>
      <p:sp>
        <p:nvSpPr>
          <p:cNvPr id="4" name="Flowchart: Extract 5">
            <a:extLst>
              <a:ext uri="{FF2B5EF4-FFF2-40B4-BE49-F238E27FC236}">
                <a16:creationId xmlns="" xmlns:a16="http://schemas.microsoft.com/office/drawing/2014/main" id="{7FB1ED36-E884-9254-CAF0-7EE031B5EC99}"/>
              </a:ext>
            </a:extLst>
          </p:cNvPr>
          <p:cNvSpPr/>
          <p:nvPr/>
        </p:nvSpPr>
        <p:spPr>
          <a:xfrm rot="18944645">
            <a:off x="6095162" y="1342788"/>
            <a:ext cx="3559508" cy="4606705"/>
          </a:xfrm>
          <a:prstGeom prst="flowChartExtra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60710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70">
            <a:extLst>
              <a:ext uri="{FF2B5EF4-FFF2-40B4-BE49-F238E27FC236}">
                <a16:creationId xmlns=""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65" y="914401"/>
            <a:ext cx="408622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noProof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Q</a:t>
            </a:r>
            <a:r>
              <a:rPr lang="vi-VN" altLang="zh-CN" sz="3200" noProof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uan </a:t>
            </a:r>
            <a:r>
              <a:rPr lang="vi-VN" altLang="zh-CN" sz="3200" noProof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sát hình </a:t>
            </a:r>
            <a:r>
              <a:rPr lang="en-US" altLang="zh-CN" sz="3200" noProof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1 và đọc thông tin sách giáo khoa (trang 30), em hãy cho </a:t>
            </a:r>
            <a:r>
              <a:rPr lang="en-US" altLang="zh-CN" sz="3200" noProof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biết</a:t>
            </a:r>
            <a:r>
              <a:rPr lang="vi-VN" altLang="zh-CN" sz="3200" noProof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 vùng Đồng bằng Bắc </a:t>
            </a:r>
            <a:r>
              <a:rPr lang="vi-VN" altLang="zh-CN" sz="3200" noProof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Bộ</a:t>
            </a:r>
            <a:r>
              <a:rPr lang="en-US" altLang="zh-CN" sz="3200" noProof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 </a:t>
            </a:r>
            <a:r>
              <a:rPr lang="vi-VN" altLang="zh-CN" sz="3200" noProof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tiếp </a:t>
            </a:r>
            <a:r>
              <a:rPr lang="vi-VN" altLang="zh-CN" sz="3200" noProof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giáp với </a:t>
            </a:r>
            <a:r>
              <a:rPr lang="en-US" altLang="zh-CN" sz="3200" noProof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 những vùng </a:t>
            </a:r>
            <a:r>
              <a:rPr lang="en-US" altLang="zh-CN" sz="3200" noProof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nào</a:t>
            </a:r>
            <a:r>
              <a:rPr lang="en-US" altLang="zh-CN" sz="3200" noProof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,</a:t>
            </a:r>
            <a:r>
              <a:rPr lang="en-US" altLang="zh-CN" sz="3200" noProof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  vịnh </a:t>
            </a:r>
            <a:r>
              <a:rPr lang="en-US" altLang="zh-CN" sz="3200" noProof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biển nào?</a:t>
            </a:r>
            <a:endParaRPr lang="vi-VN" altLang="zh-CN" sz="3200" noProof="1">
              <a:solidFill>
                <a:srgbClr val="00206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557214"/>
            <a:ext cx="7081837" cy="58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018282"/>
            <a:ext cx="6515475" cy="5192018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4D88A2FF-F4A0-E990-B197-E09944914CC6}"/>
              </a:ext>
            </a:extLst>
          </p:cNvPr>
          <p:cNvSpPr/>
          <p:nvPr/>
        </p:nvSpPr>
        <p:spPr>
          <a:xfrm>
            <a:off x="1047750" y="1543050"/>
            <a:ext cx="3648075" cy="4086225"/>
          </a:xfrm>
          <a:custGeom>
            <a:avLst/>
            <a:gdLst>
              <a:gd name="connsiteX0" fmla="*/ 1638300 w 3648075"/>
              <a:gd name="connsiteY0" fmla="*/ 4000500 h 4086225"/>
              <a:gd name="connsiteX1" fmla="*/ 1638300 w 3648075"/>
              <a:gd name="connsiteY1" fmla="*/ 4000500 h 4086225"/>
              <a:gd name="connsiteX2" fmla="*/ 1714500 w 3648075"/>
              <a:gd name="connsiteY2" fmla="*/ 3933825 h 4086225"/>
              <a:gd name="connsiteX3" fmla="*/ 1724025 w 3648075"/>
              <a:gd name="connsiteY3" fmla="*/ 3905250 h 4086225"/>
              <a:gd name="connsiteX4" fmla="*/ 1743075 w 3648075"/>
              <a:gd name="connsiteY4" fmla="*/ 3876675 h 4086225"/>
              <a:gd name="connsiteX5" fmla="*/ 1771650 w 3648075"/>
              <a:gd name="connsiteY5" fmla="*/ 3819525 h 4086225"/>
              <a:gd name="connsiteX6" fmla="*/ 1762125 w 3648075"/>
              <a:gd name="connsiteY6" fmla="*/ 3752850 h 4086225"/>
              <a:gd name="connsiteX7" fmla="*/ 1714500 w 3648075"/>
              <a:gd name="connsiteY7" fmla="*/ 3676650 h 4086225"/>
              <a:gd name="connsiteX8" fmla="*/ 1638300 w 3648075"/>
              <a:gd name="connsiteY8" fmla="*/ 3667125 h 4086225"/>
              <a:gd name="connsiteX9" fmla="*/ 1609725 w 3648075"/>
              <a:gd name="connsiteY9" fmla="*/ 3648075 h 4086225"/>
              <a:gd name="connsiteX10" fmla="*/ 1552575 w 3648075"/>
              <a:gd name="connsiteY10" fmla="*/ 3600450 h 4086225"/>
              <a:gd name="connsiteX11" fmla="*/ 1524000 w 3648075"/>
              <a:gd name="connsiteY11" fmla="*/ 3590925 h 4086225"/>
              <a:gd name="connsiteX12" fmla="*/ 1304925 w 3648075"/>
              <a:gd name="connsiteY12" fmla="*/ 3581400 h 4086225"/>
              <a:gd name="connsiteX13" fmla="*/ 1285875 w 3648075"/>
              <a:gd name="connsiteY13" fmla="*/ 3543300 h 4086225"/>
              <a:gd name="connsiteX14" fmla="*/ 1276350 w 3648075"/>
              <a:gd name="connsiteY14" fmla="*/ 3514725 h 4086225"/>
              <a:gd name="connsiteX15" fmla="*/ 1247775 w 3648075"/>
              <a:gd name="connsiteY15" fmla="*/ 3495675 h 4086225"/>
              <a:gd name="connsiteX16" fmla="*/ 1219200 w 3648075"/>
              <a:gd name="connsiteY16" fmla="*/ 3457575 h 4086225"/>
              <a:gd name="connsiteX17" fmla="*/ 1076325 w 3648075"/>
              <a:gd name="connsiteY17" fmla="*/ 3390900 h 4086225"/>
              <a:gd name="connsiteX18" fmla="*/ 1047750 w 3648075"/>
              <a:gd name="connsiteY18" fmla="*/ 3381375 h 4086225"/>
              <a:gd name="connsiteX19" fmla="*/ 981075 w 3648075"/>
              <a:gd name="connsiteY19" fmla="*/ 3343275 h 4086225"/>
              <a:gd name="connsiteX20" fmla="*/ 942975 w 3648075"/>
              <a:gd name="connsiteY20" fmla="*/ 3324225 h 4086225"/>
              <a:gd name="connsiteX21" fmla="*/ 866775 w 3648075"/>
              <a:gd name="connsiteY21" fmla="*/ 3228975 h 4086225"/>
              <a:gd name="connsiteX22" fmla="*/ 771525 w 3648075"/>
              <a:gd name="connsiteY22" fmla="*/ 3162300 h 4086225"/>
              <a:gd name="connsiteX23" fmla="*/ 695325 w 3648075"/>
              <a:gd name="connsiteY23" fmla="*/ 3086100 h 4086225"/>
              <a:gd name="connsiteX24" fmla="*/ 619125 w 3648075"/>
              <a:gd name="connsiteY24" fmla="*/ 3028950 h 4086225"/>
              <a:gd name="connsiteX25" fmla="*/ 609600 w 3648075"/>
              <a:gd name="connsiteY25" fmla="*/ 2895600 h 4086225"/>
              <a:gd name="connsiteX26" fmla="*/ 638175 w 3648075"/>
              <a:gd name="connsiteY26" fmla="*/ 2886075 h 4086225"/>
              <a:gd name="connsiteX27" fmla="*/ 714375 w 3648075"/>
              <a:gd name="connsiteY27" fmla="*/ 2933700 h 4086225"/>
              <a:gd name="connsiteX28" fmla="*/ 742950 w 3648075"/>
              <a:gd name="connsiteY28" fmla="*/ 2952750 h 4086225"/>
              <a:gd name="connsiteX29" fmla="*/ 819150 w 3648075"/>
              <a:gd name="connsiteY29" fmla="*/ 2990850 h 4086225"/>
              <a:gd name="connsiteX30" fmla="*/ 847725 w 3648075"/>
              <a:gd name="connsiteY30" fmla="*/ 3009900 h 4086225"/>
              <a:gd name="connsiteX31" fmla="*/ 885825 w 3648075"/>
              <a:gd name="connsiteY31" fmla="*/ 3038475 h 4086225"/>
              <a:gd name="connsiteX32" fmla="*/ 981075 w 3648075"/>
              <a:gd name="connsiteY32" fmla="*/ 3057525 h 4086225"/>
              <a:gd name="connsiteX33" fmla="*/ 990600 w 3648075"/>
              <a:gd name="connsiteY33" fmla="*/ 3009900 h 4086225"/>
              <a:gd name="connsiteX34" fmla="*/ 971550 w 3648075"/>
              <a:gd name="connsiteY34" fmla="*/ 2905125 h 4086225"/>
              <a:gd name="connsiteX35" fmla="*/ 990600 w 3648075"/>
              <a:gd name="connsiteY35" fmla="*/ 2847975 h 4086225"/>
              <a:gd name="connsiteX36" fmla="*/ 1038225 w 3648075"/>
              <a:gd name="connsiteY36" fmla="*/ 2838450 h 4086225"/>
              <a:gd name="connsiteX37" fmla="*/ 1085850 w 3648075"/>
              <a:gd name="connsiteY37" fmla="*/ 2914650 h 4086225"/>
              <a:gd name="connsiteX38" fmla="*/ 1047750 w 3648075"/>
              <a:gd name="connsiteY38" fmla="*/ 2752725 h 4086225"/>
              <a:gd name="connsiteX39" fmla="*/ 1343025 w 3648075"/>
              <a:gd name="connsiteY39" fmla="*/ 2809875 h 4086225"/>
              <a:gd name="connsiteX40" fmla="*/ 1238250 w 3648075"/>
              <a:gd name="connsiteY40" fmla="*/ 2638425 h 4086225"/>
              <a:gd name="connsiteX41" fmla="*/ 942975 w 3648075"/>
              <a:gd name="connsiteY41" fmla="*/ 2352675 h 4086225"/>
              <a:gd name="connsiteX42" fmla="*/ 838200 w 3648075"/>
              <a:gd name="connsiteY42" fmla="*/ 2286000 h 4086225"/>
              <a:gd name="connsiteX43" fmla="*/ 876300 w 3648075"/>
              <a:gd name="connsiteY43" fmla="*/ 2133600 h 4086225"/>
              <a:gd name="connsiteX44" fmla="*/ 800100 w 3648075"/>
              <a:gd name="connsiteY44" fmla="*/ 1895475 h 4086225"/>
              <a:gd name="connsiteX45" fmla="*/ 742950 w 3648075"/>
              <a:gd name="connsiteY45" fmla="*/ 1876425 h 4086225"/>
              <a:gd name="connsiteX46" fmla="*/ 657225 w 3648075"/>
              <a:gd name="connsiteY46" fmla="*/ 1866900 h 4086225"/>
              <a:gd name="connsiteX47" fmla="*/ 628650 w 3648075"/>
              <a:gd name="connsiteY47" fmla="*/ 1809750 h 4086225"/>
              <a:gd name="connsiteX48" fmla="*/ 609600 w 3648075"/>
              <a:gd name="connsiteY48" fmla="*/ 1609725 h 4086225"/>
              <a:gd name="connsiteX49" fmla="*/ 409575 w 3648075"/>
              <a:gd name="connsiteY49" fmla="*/ 1600200 h 4086225"/>
              <a:gd name="connsiteX50" fmla="*/ 95250 w 3648075"/>
              <a:gd name="connsiteY50" fmla="*/ 1428750 h 4086225"/>
              <a:gd name="connsiteX51" fmla="*/ 0 w 3648075"/>
              <a:gd name="connsiteY51" fmla="*/ 1219200 h 4086225"/>
              <a:gd name="connsiteX52" fmla="*/ 28575 w 3648075"/>
              <a:gd name="connsiteY52" fmla="*/ 1066800 h 4086225"/>
              <a:gd name="connsiteX53" fmla="*/ 57150 w 3648075"/>
              <a:gd name="connsiteY53" fmla="*/ 895350 h 4086225"/>
              <a:gd name="connsiteX54" fmla="*/ 133350 w 3648075"/>
              <a:gd name="connsiteY54" fmla="*/ 809625 h 4086225"/>
              <a:gd name="connsiteX55" fmla="*/ 190500 w 3648075"/>
              <a:gd name="connsiteY55" fmla="*/ 762000 h 4086225"/>
              <a:gd name="connsiteX56" fmla="*/ 228600 w 3648075"/>
              <a:gd name="connsiteY56" fmla="*/ 714375 h 4086225"/>
              <a:gd name="connsiteX57" fmla="*/ 333375 w 3648075"/>
              <a:gd name="connsiteY57" fmla="*/ 685800 h 4086225"/>
              <a:gd name="connsiteX58" fmla="*/ 352425 w 3648075"/>
              <a:gd name="connsiteY58" fmla="*/ 590550 h 4086225"/>
              <a:gd name="connsiteX59" fmla="*/ 285750 w 3648075"/>
              <a:gd name="connsiteY59" fmla="*/ 514350 h 4086225"/>
              <a:gd name="connsiteX60" fmla="*/ 238125 w 3648075"/>
              <a:gd name="connsiteY60" fmla="*/ 438150 h 4086225"/>
              <a:gd name="connsiteX61" fmla="*/ 142875 w 3648075"/>
              <a:gd name="connsiteY61" fmla="*/ 390525 h 4086225"/>
              <a:gd name="connsiteX62" fmla="*/ 104775 w 3648075"/>
              <a:gd name="connsiteY62" fmla="*/ 180975 h 4086225"/>
              <a:gd name="connsiteX63" fmla="*/ 142875 w 3648075"/>
              <a:gd name="connsiteY63" fmla="*/ 57150 h 4086225"/>
              <a:gd name="connsiteX64" fmla="*/ 342900 w 3648075"/>
              <a:gd name="connsiteY64" fmla="*/ 114300 h 4086225"/>
              <a:gd name="connsiteX65" fmla="*/ 504825 w 3648075"/>
              <a:gd name="connsiteY65" fmla="*/ 114300 h 4086225"/>
              <a:gd name="connsiteX66" fmla="*/ 628650 w 3648075"/>
              <a:gd name="connsiteY66" fmla="*/ 0 h 4086225"/>
              <a:gd name="connsiteX67" fmla="*/ 1009650 w 3648075"/>
              <a:gd name="connsiteY67" fmla="*/ 361950 h 4086225"/>
              <a:gd name="connsiteX68" fmla="*/ 1133475 w 3648075"/>
              <a:gd name="connsiteY68" fmla="*/ 561975 h 4086225"/>
              <a:gd name="connsiteX69" fmla="*/ 1276350 w 3648075"/>
              <a:gd name="connsiteY69" fmla="*/ 533400 h 4086225"/>
              <a:gd name="connsiteX70" fmla="*/ 1428750 w 3648075"/>
              <a:gd name="connsiteY70" fmla="*/ 609600 h 4086225"/>
              <a:gd name="connsiteX71" fmla="*/ 1543050 w 3648075"/>
              <a:gd name="connsiteY71" fmla="*/ 809625 h 4086225"/>
              <a:gd name="connsiteX72" fmla="*/ 1704975 w 3648075"/>
              <a:gd name="connsiteY72" fmla="*/ 800100 h 4086225"/>
              <a:gd name="connsiteX73" fmla="*/ 1819275 w 3648075"/>
              <a:gd name="connsiteY73" fmla="*/ 866775 h 4086225"/>
              <a:gd name="connsiteX74" fmla="*/ 2019300 w 3648075"/>
              <a:gd name="connsiteY74" fmla="*/ 904875 h 4086225"/>
              <a:gd name="connsiteX75" fmla="*/ 2286000 w 3648075"/>
              <a:gd name="connsiteY75" fmla="*/ 1019175 h 4086225"/>
              <a:gd name="connsiteX76" fmla="*/ 2362200 w 3648075"/>
              <a:gd name="connsiteY76" fmla="*/ 895350 h 4086225"/>
              <a:gd name="connsiteX77" fmla="*/ 2571750 w 3648075"/>
              <a:gd name="connsiteY77" fmla="*/ 914400 h 4086225"/>
              <a:gd name="connsiteX78" fmla="*/ 2828925 w 3648075"/>
              <a:gd name="connsiteY78" fmla="*/ 847725 h 4086225"/>
              <a:gd name="connsiteX79" fmla="*/ 2809875 w 3648075"/>
              <a:gd name="connsiteY79" fmla="*/ 1028700 h 4086225"/>
              <a:gd name="connsiteX80" fmla="*/ 2733675 w 3648075"/>
              <a:gd name="connsiteY80" fmla="*/ 1276350 h 4086225"/>
              <a:gd name="connsiteX81" fmla="*/ 3076575 w 3648075"/>
              <a:gd name="connsiteY81" fmla="*/ 1371600 h 4086225"/>
              <a:gd name="connsiteX82" fmla="*/ 3400425 w 3648075"/>
              <a:gd name="connsiteY82" fmla="*/ 1514475 h 4086225"/>
              <a:gd name="connsiteX83" fmla="*/ 3476625 w 3648075"/>
              <a:gd name="connsiteY83" fmla="*/ 1743075 h 4086225"/>
              <a:gd name="connsiteX84" fmla="*/ 3648075 w 3648075"/>
              <a:gd name="connsiteY84" fmla="*/ 1895475 h 4086225"/>
              <a:gd name="connsiteX85" fmla="*/ 3514725 w 3648075"/>
              <a:gd name="connsiteY85" fmla="*/ 1952625 h 4086225"/>
              <a:gd name="connsiteX86" fmla="*/ 3448050 w 3648075"/>
              <a:gd name="connsiteY86" fmla="*/ 2000250 h 4086225"/>
              <a:gd name="connsiteX87" fmla="*/ 3505200 w 3648075"/>
              <a:gd name="connsiteY87" fmla="*/ 2143125 h 4086225"/>
              <a:gd name="connsiteX88" fmla="*/ 3476625 w 3648075"/>
              <a:gd name="connsiteY88" fmla="*/ 2219325 h 4086225"/>
              <a:gd name="connsiteX89" fmla="*/ 3362325 w 3648075"/>
              <a:gd name="connsiteY89" fmla="*/ 2228850 h 4086225"/>
              <a:gd name="connsiteX90" fmla="*/ 3133725 w 3648075"/>
              <a:gd name="connsiteY90" fmla="*/ 2495550 h 4086225"/>
              <a:gd name="connsiteX91" fmla="*/ 3048000 w 3648075"/>
              <a:gd name="connsiteY91" fmla="*/ 2886075 h 4086225"/>
              <a:gd name="connsiteX92" fmla="*/ 3019425 w 3648075"/>
              <a:gd name="connsiteY92" fmla="*/ 3152775 h 4086225"/>
              <a:gd name="connsiteX93" fmla="*/ 2752725 w 3648075"/>
              <a:gd name="connsiteY93" fmla="*/ 3400425 h 4086225"/>
              <a:gd name="connsiteX94" fmla="*/ 2266950 w 3648075"/>
              <a:gd name="connsiteY94" fmla="*/ 3762375 h 4086225"/>
              <a:gd name="connsiteX95" fmla="*/ 2019300 w 3648075"/>
              <a:gd name="connsiteY95" fmla="*/ 3971925 h 4086225"/>
              <a:gd name="connsiteX96" fmla="*/ 1809750 w 3648075"/>
              <a:gd name="connsiteY96" fmla="*/ 4067175 h 4086225"/>
              <a:gd name="connsiteX97" fmla="*/ 1724025 w 3648075"/>
              <a:gd name="connsiteY97" fmla="*/ 4086225 h 4086225"/>
              <a:gd name="connsiteX98" fmla="*/ 1638300 w 3648075"/>
              <a:gd name="connsiteY98" fmla="*/ 4000500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648075" h="4086225">
                <a:moveTo>
                  <a:pt x="1638300" y="4000500"/>
                </a:moveTo>
                <a:lnTo>
                  <a:pt x="1638300" y="4000500"/>
                </a:lnTo>
                <a:cubicBezTo>
                  <a:pt x="1663700" y="3978275"/>
                  <a:pt x="1691922" y="3958912"/>
                  <a:pt x="1714500" y="3933825"/>
                </a:cubicBezTo>
                <a:cubicBezTo>
                  <a:pt x="1721217" y="3926362"/>
                  <a:pt x="1719535" y="3914230"/>
                  <a:pt x="1724025" y="3905250"/>
                </a:cubicBezTo>
                <a:cubicBezTo>
                  <a:pt x="1729145" y="3895011"/>
                  <a:pt x="1737516" y="3886682"/>
                  <a:pt x="1743075" y="3876675"/>
                </a:cubicBezTo>
                <a:cubicBezTo>
                  <a:pt x="1753418" y="3858057"/>
                  <a:pt x="1762125" y="3838575"/>
                  <a:pt x="1771650" y="3819525"/>
                </a:cubicBezTo>
                <a:cubicBezTo>
                  <a:pt x="1768475" y="3797300"/>
                  <a:pt x="1767173" y="3774726"/>
                  <a:pt x="1762125" y="3752850"/>
                </a:cubicBezTo>
                <a:cubicBezTo>
                  <a:pt x="1754605" y="3720263"/>
                  <a:pt x="1751146" y="3686644"/>
                  <a:pt x="1714500" y="3676650"/>
                </a:cubicBezTo>
                <a:cubicBezTo>
                  <a:pt x="1689804" y="3669915"/>
                  <a:pt x="1663700" y="3670300"/>
                  <a:pt x="1638300" y="3667125"/>
                </a:cubicBezTo>
                <a:cubicBezTo>
                  <a:pt x="1628775" y="3660775"/>
                  <a:pt x="1618761" y="3655103"/>
                  <a:pt x="1609725" y="3648075"/>
                </a:cubicBezTo>
                <a:cubicBezTo>
                  <a:pt x="1590151" y="3632851"/>
                  <a:pt x="1573208" y="3614205"/>
                  <a:pt x="1552575" y="3600450"/>
                </a:cubicBezTo>
                <a:cubicBezTo>
                  <a:pt x="1544221" y="3594881"/>
                  <a:pt x="1534011" y="3591695"/>
                  <a:pt x="1524000" y="3590925"/>
                </a:cubicBezTo>
                <a:cubicBezTo>
                  <a:pt x="1451121" y="3585319"/>
                  <a:pt x="1377950" y="3584575"/>
                  <a:pt x="1304925" y="3581400"/>
                </a:cubicBezTo>
                <a:cubicBezTo>
                  <a:pt x="1298575" y="3568700"/>
                  <a:pt x="1291468" y="3556351"/>
                  <a:pt x="1285875" y="3543300"/>
                </a:cubicBezTo>
                <a:cubicBezTo>
                  <a:pt x="1281920" y="3534072"/>
                  <a:pt x="1282622" y="3522565"/>
                  <a:pt x="1276350" y="3514725"/>
                </a:cubicBezTo>
                <a:cubicBezTo>
                  <a:pt x="1269199" y="3505786"/>
                  <a:pt x="1255870" y="3503770"/>
                  <a:pt x="1247775" y="3495675"/>
                </a:cubicBezTo>
                <a:cubicBezTo>
                  <a:pt x="1236550" y="3484450"/>
                  <a:pt x="1231147" y="3468029"/>
                  <a:pt x="1219200" y="3457575"/>
                </a:cubicBezTo>
                <a:cubicBezTo>
                  <a:pt x="1187313" y="3429674"/>
                  <a:pt x="1105533" y="3402134"/>
                  <a:pt x="1076325" y="3390900"/>
                </a:cubicBezTo>
                <a:cubicBezTo>
                  <a:pt x="1066954" y="3387296"/>
                  <a:pt x="1056730" y="3385865"/>
                  <a:pt x="1047750" y="3381375"/>
                </a:cubicBezTo>
                <a:cubicBezTo>
                  <a:pt x="1024855" y="3369927"/>
                  <a:pt x="1003547" y="3355532"/>
                  <a:pt x="981075" y="3343275"/>
                </a:cubicBezTo>
                <a:cubicBezTo>
                  <a:pt x="968610" y="3336476"/>
                  <a:pt x="955675" y="3330575"/>
                  <a:pt x="942975" y="3324225"/>
                </a:cubicBezTo>
                <a:cubicBezTo>
                  <a:pt x="915674" y="3283273"/>
                  <a:pt x="904778" y="3258834"/>
                  <a:pt x="866775" y="3228975"/>
                </a:cubicBezTo>
                <a:cubicBezTo>
                  <a:pt x="836301" y="3205031"/>
                  <a:pt x="771525" y="3162300"/>
                  <a:pt x="771525" y="3162300"/>
                </a:cubicBezTo>
                <a:cubicBezTo>
                  <a:pt x="706658" y="3064999"/>
                  <a:pt x="765619" y="3132963"/>
                  <a:pt x="695325" y="3086100"/>
                </a:cubicBezTo>
                <a:cubicBezTo>
                  <a:pt x="668907" y="3068488"/>
                  <a:pt x="619125" y="3028950"/>
                  <a:pt x="619125" y="3028950"/>
                </a:cubicBezTo>
                <a:cubicBezTo>
                  <a:pt x="593234" y="2977168"/>
                  <a:pt x="581968" y="2971589"/>
                  <a:pt x="609600" y="2895600"/>
                </a:cubicBezTo>
                <a:cubicBezTo>
                  <a:pt x="613031" y="2886164"/>
                  <a:pt x="628650" y="2889250"/>
                  <a:pt x="638175" y="2886075"/>
                </a:cubicBezTo>
                <a:cubicBezTo>
                  <a:pt x="663575" y="2901950"/>
                  <a:pt x="689453" y="2917085"/>
                  <a:pt x="714375" y="2933700"/>
                </a:cubicBezTo>
                <a:cubicBezTo>
                  <a:pt x="723900" y="2940050"/>
                  <a:pt x="732900" y="2947268"/>
                  <a:pt x="742950" y="2952750"/>
                </a:cubicBezTo>
                <a:cubicBezTo>
                  <a:pt x="767881" y="2966348"/>
                  <a:pt x="795521" y="2975098"/>
                  <a:pt x="819150" y="2990850"/>
                </a:cubicBezTo>
                <a:cubicBezTo>
                  <a:pt x="828675" y="2997200"/>
                  <a:pt x="838410" y="3003246"/>
                  <a:pt x="847725" y="3009900"/>
                </a:cubicBezTo>
                <a:cubicBezTo>
                  <a:pt x="860643" y="3019127"/>
                  <a:pt x="870875" y="3033136"/>
                  <a:pt x="885825" y="3038475"/>
                </a:cubicBezTo>
                <a:cubicBezTo>
                  <a:pt x="916317" y="3049365"/>
                  <a:pt x="981075" y="3057525"/>
                  <a:pt x="981075" y="3057525"/>
                </a:cubicBezTo>
                <a:cubicBezTo>
                  <a:pt x="984250" y="3041650"/>
                  <a:pt x="990600" y="3026089"/>
                  <a:pt x="990600" y="3009900"/>
                </a:cubicBezTo>
                <a:cubicBezTo>
                  <a:pt x="990600" y="2997713"/>
                  <a:pt x="974647" y="2920610"/>
                  <a:pt x="971550" y="2905125"/>
                </a:cubicBezTo>
                <a:cubicBezTo>
                  <a:pt x="977900" y="2886075"/>
                  <a:pt x="976401" y="2862174"/>
                  <a:pt x="990600" y="2847975"/>
                </a:cubicBezTo>
                <a:cubicBezTo>
                  <a:pt x="1002048" y="2836527"/>
                  <a:pt x="1038225" y="2838450"/>
                  <a:pt x="1038225" y="2838450"/>
                </a:cubicBezTo>
                <a:lnTo>
                  <a:pt x="1085850" y="2914650"/>
                </a:lnTo>
                <a:lnTo>
                  <a:pt x="1047750" y="2752725"/>
                </a:lnTo>
                <a:lnTo>
                  <a:pt x="1343025" y="2809875"/>
                </a:lnTo>
                <a:lnTo>
                  <a:pt x="1238250" y="2638425"/>
                </a:lnTo>
                <a:lnTo>
                  <a:pt x="942975" y="2352675"/>
                </a:lnTo>
                <a:lnTo>
                  <a:pt x="838200" y="2286000"/>
                </a:lnTo>
                <a:lnTo>
                  <a:pt x="876300" y="2133600"/>
                </a:lnTo>
                <a:lnTo>
                  <a:pt x="800100" y="1895475"/>
                </a:lnTo>
                <a:lnTo>
                  <a:pt x="742950" y="1876425"/>
                </a:lnTo>
                <a:lnTo>
                  <a:pt x="657225" y="1866900"/>
                </a:lnTo>
                <a:lnTo>
                  <a:pt x="628650" y="1809750"/>
                </a:lnTo>
                <a:lnTo>
                  <a:pt x="609600" y="1609725"/>
                </a:lnTo>
                <a:lnTo>
                  <a:pt x="409575" y="1600200"/>
                </a:lnTo>
                <a:lnTo>
                  <a:pt x="95250" y="1428750"/>
                </a:lnTo>
                <a:lnTo>
                  <a:pt x="0" y="1219200"/>
                </a:lnTo>
                <a:lnTo>
                  <a:pt x="28575" y="1066800"/>
                </a:lnTo>
                <a:lnTo>
                  <a:pt x="57150" y="895350"/>
                </a:lnTo>
                <a:lnTo>
                  <a:pt x="133350" y="809625"/>
                </a:lnTo>
                <a:lnTo>
                  <a:pt x="190500" y="762000"/>
                </a:lnTo>
                <a:lnTo>
                  <a:pt x="228600" y="714375"/>
                </a:lnTo>
                <a:lnTo>
                  <a:pt x="333375" y="685800"/>
                </a:lnTo>
                <a:lnTo>
                  <a:pt x="352425" y="590550"/>
                </a:lnTo>
                <a:lnTo>
                  <a:pt x="285750" y="514350"/>
                </a:lnTo>
                <a:lnTo>
                  <a:pt x="238125" y="438150"/>
                </a:lnTo>
                <a:lnTo>
                  <a:pt x="142875" y="390525"/>
                </a:lnTo>
                <a:lnTo>
                  <a:pt x="104775" y="180975"/>
                </a:lnTo>
                <a:lnTo>
                  <a:pt x="142875" y="57150"/>
                </a:lnTo>
                <a:lnTo>
                  <a:pt x="342900" y="114300"/>
                </a:lnTo>
                <a:lnTo>
                  <a:pt x="504825" y="114300"/>
                </a:lnTo>
                <a:lnTo>
                  <a:pt x="628650" y="0"/>
                </a:lnTo>
                <a:lnTo>
                  <a:pt x="1009650" y="361950"/>
                </a:lnTo>
                <a:lnTo>
                  <a:pt x="1133475" y="561975"/>
                </a:lnTo>
                <a:lnTo>
                  <a:pt x="1276350" y="533400"/>
                </a:lnTo>
                <a:lnTo>
                  <a:pt x="1428750" y="609600"/>
                </a:lnTo>
                <a:lnTo>
                  <a:pt x="1543050" y="809625"/>
                </a:lnTo>
                <a:lnTo>
                  <a:pt x="1704975" y="800100"/>
                </a:lnTo>
                <a:lnTo>
                  <a:pt x="1819275" y="866775"/>
                </a:lnTo>
                <a:lnTo>
                  <a:pt x="2019300" y="904875"/>
                </a:lnTo>
                <a:lnTo>
                  <a:pt x="2286000" y="1019175"/>
                </a:lnTo>
                <a:lnTo>
                  <a:pt x="2362200" y="895350"/>
                </a:lnTo>
                <a:lnTo>
                  <a:pt x="2571750" y="914400"/>
                </a:lnTo>
                <a:lnTo>
                  <a:pt x="2828925" y="847725"/>
                </a:lnTo>
                <a:lnTo>
                  <a:pt x="2809875" y="1028700"/>
                </a:lnTo>
                <a:lnTo>
                  <a:pt x="2733675" y="1276350"/>
                </a:lnTo>
                <a:lnTo>
                  <a:pt x="3076575" y="1371600"/>
                </a:lnTo>
                <a:lnTo>
                  <a:pt x="3400425" y="1514475"/>
                </a:lnTo>
                <a:lnTo>
                  <a:pt x="3476625" y="1743075"/>
                </a:lnTo>
                <a:lnTo>
                  <a:pt x="3648075" y="1895475"/>
                </a:lnTo>
                <a:lnTo>
                  <a:pt x="3514725" y="1952625"/>
                </a:lnTo>
                <a:lnTo>
                  <a:pt x="3448050" y="2000250"/>
                </a:lnTo>
                <a:lnTo>
                  <a:pt x="3505200" y="2143125"/>
                </a:lnTo>
                <a:lnTo>
                  <a:pt x="3476625" y="2219325"/>
                </a:lnTo>
                <a:lnTo>
                  <a:pt x="3362325" y="2228850"/>
                </a:lnTo>
                <a:lnTo>
                  <a:pt x="3133725" y="2495550"/>
                </a:lnTo>
                <a:lnTo>
                  <a:pt x="3048000" y="2886075"/>
                </a:lnTo>
                <a:lnTo>
                  <a:pt x="3019425" y="3152775"/>
                </a:lnTo>
                <a:lnTo>
                  <a:pt x="2752725" y="3400425"/>
                </a:lnTo>
                <a:lnTo>
                  <a:pt x="2266950" y="3762375"/>
                </a:lnTo>
                <a:lnTo>
                  <a:pt x="2019300" y="3971925"/>
                </a:lnTo>
                <a:lnTo>
                  <a:pt x="1809750" y="4067175"/>
                </a:lnTo>
                <a:lnTo>
                  <a:pt x="1724025" y="4086225"/>
                </a:lnTo>
                <a:lnTo>
                  <a:pt x="1638300" y="400050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="" xmlns:a16="http://schemas.microsoft.com/office/drawing/2014/main" id="{A66C749D-BF88-5744-ADEF-8667FD7969A9}"/>
              </a:ext>
            </a:extLst>
          </p:cNvPr>
          <p:cNvSpPr txBox="1"/>
          <p:nvPr/>
        </p:nvSpPr>
        <p:spPr>
          <a:xfrm>
            <a:off x="7162800" y="2131940"/>
            <a:ext cx="4320458" cy="319472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just">
              <a:lnSpc>
                <a:spcPct val="90000"/>
              </a:lnSpc>
              <a:defRPr/>
            </a:pP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B9B3EDBE-6DB8-CD46-E455-5677A04E9E8D}"/>
              </a:ext>
            </a:extLst>
          </p:cNvPr>
          <p:cNvSpPr/>
          <p:nvPr/>
        </p:nvSpPr>
        <p:spPr>
          <a:xfrm>
            <a:off x="542925" y="3981450"/>
            <a:ext cx="2286000" cy="1790700"/>
          </a:xfrm>
          <a:custGeom>
            <a:avLst/>
            <a:gdLst>
              <a:gd name="connsiteX0" fmla="*/ 1981200 w 2286000"/>
              <a:gd name="connsiteY0" fmla="*/ 1790700 h 1790700"/>
              <a:gd name="connsiteX1" fmla="*/ 2085975 w 2286000"/>
              <a:gd name="connsiteY1" fmla="*/ 1524000 h 1790700"/>
              <a:gd name="connsiteX2" fmla="*/ 2219325 w 2286000"/>
              <a:gd name="connsiteY2" fmla="*/ 1524000 h 1790700"/>
              <a:gd name="connsiteX3" fmla="*/ 2286000 w 2286000"/>
              <a:gd name="connsiteY3" fmla="*/ 1304925 h 1790700"/>
              <a:gd name="connsiteX4" fmla="*/ 2133600 w 2286000"/>
              <a:gd name="connsiteY4" fmla="*/ 1238250 h 1790700"/>
              <a:gd name="connsiteX5" fmla="*/ 1552575 w 2286000"/>
              <a:gd name="connsiteY5" fmla="*/ 962025 h 1790700"/>
              <a:gd name="connsiteX6" fmla="*/ 1200150 w 2286000"/>
              <a:gd name="connsiteY6" fmla="*/ 647700 h 1790700"/>
              <a:gd name="connsiteX7" fmla="*/ 1076325 w 2286000"/>
              <a:gd name="connsiteY7" fmla="*/ 495300 h 1790700"/>
              <a:gd name="connsiteX8" fmla="*/ 904875 w 2286000"/>
              <a:gd name="connsiteY8" fmla="*/ 523875 h 1790700"/>
              <a:gd name="connsiteX9" fmla="*/ 628650 w 2286000"/>
              <a:gd name="connsiteY9" fmla="*/ 409575 h 1790700"/>
              <a:gd name="connsiteX10" fmla="*/ 390525 w 2286000"/>
              <a:gd name="connsiteY10" fmla="*/ 342900 h 1790700"/>
              <a:gd name="connsiteX11" fmla="*/ 323850 w 2286000"/>
              <a:gd name="connsiteY11" fmla="*/ 161925 h 1790700"/>
              <a:gd name="connsiteX12" fmla="*/ 76200 w 2286000"/>
              <a:gd name="connsiteY12" fmla="*/ 0 h 1790700"/>
              <a:gd name="connsiteX13" fmla="*/ 0 w 2286000"/>
              <a:gd name="connsiteY13" fmla="*/ 57150 h 1790700"/>
              <a:gd name="connsiteX14" fmla="*/ 19050 w 2286000"/>
              <a:gd name="connsiteY14" fmla="*/ 1771650 h 1790700"/>
              <a:gd name="connsiteX15" fmla="*/ 1981200 w 2286000"/>
              <a:gd name="connsiteY15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0" h="1790700">
                <a:moveTo>
                  <a:pt x="1981200" y="1790700"/>
                </a:moveTo>
                <a:lnTo>
                  <a:pt x="2085975" y="1524000"/>
                </a:lnTo>
                <a:lnTo>
                  <a:pt x="2219325" y="1524000"/>
                </a:lnTo>
                <a:lnTo>
                  <a:pt x="2286000" y="1304925"/>
                </a:lnTo>
                <a:lnTo>
                  <a:pt x="2133600" y="1238250"/>
                </a:lnTo>
                <a:lnTo>
                  <a:pt x="1552575" y="962025"/>
                </a:lnTo>
                <a:lnTo>
                  <a:pt x="1200150" y="647700"/>
                </a:lnTo>
                <a:lnTo>
                  <a:pt x="1076325" y="495300"/>
                </a:lnTo>
                <a:lnTo>
                  <a:pt x="904875" y="523875"/>
                </a:lnTo>
                <a:lnTo>
                  <a:pt x="628650" y="409575"/>
                </a:lnTo>
                <a:lnTo>
                  <a:pt x="390525" y="342900"/>
                </a:lnTo>
                <a:lnTo>
                  <a:pt x="323850" y="161925"/>
                </a:lnTo>
                <a:lnTo>
                  <a:pt x="76200" y="0"/>
                </a:lnTo>
                <a:lnTo>
                  <a:pt x="0" y="57150"/>
                </a:lnTo>
                <a:lnTo>
                  <a:pt x="19050" y="1771650"/>
                </a:lnTo>
                <a:lnTo>
                  <a:pt x="1981200" y="1790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D65022C0-EBBB-FF01-9291-5835E7D889C6}"/>
              </a:ext>
            </a:extLst>
          </p:cNvPr>
          <p:cNvSpPr/>
          <p:nvPr/>
        </p:nvSpPr>
        <p:spPr>
          <a:xfrm>
            <a:off x="542925" y="1095375"/>
            <a:ext cx="5276850" cy="3486150"/>
          </a:xfrm>
          <a:custGeom>
            <a:avLst/>
            <a:gdLst>
              <a:gd name="connsiteX0" fmla="*/ 0 w 5276850"/>
              <a:gd name="connsiteY0" fmla="*/ 2924175 h 3486150"/>
              <a:gd name="connsiteX1" fmla="*/ 266700 w 5276850"/>
              <a:gd name="connsiteY1" fmla="*/ 3057525 h 3486150"/>
              <a:gd name="connsiteX2" fmla="*/ 371475 w 5276850"/>
              <a:gd name="connsiteY2" fmla="*/ 3143250 h 3486150"/>
              <a:gd name="connsiteX3" fmla="*/ 523875 w 5276850"/>
              <a:gd name="connsiteY3" fmla="*/ 3248025 h 3486150"/>
              <a:gd name="connsiteX4" fmla="*/ 962025 w 5276850"/>
              <a:gd name="connsiteY4" fmla="*/ 3362325 h 3486150"/>
              <a:gd name="connsiteX5" fmla="*/ 1343025 w 5276850"/>
              <a:gd name="connsiteY5" fmla="*/ 3419475 h 3486150"/>
              <a:gd name="connsiteX6" fmla="*/ 1419225 w 5276850"/>
              <a:gd name="connsiteY6" fmla="*/ 3486150 h 3486150"/>
              <a:gd name="connsiteX7" fmla="*/ 1476375 w 5276850"/>
              <a:gd name="connsiteY7" fmla="*/ 3352800 h 3486150"/>
              <a:gd name="connsiteX8" fmla="*/ 1581150 w 5276850"/>
              <a:gd name="connsiteY8" fmla="*/ 3257550 h 3486150"/>
              <a:gd name="connsiteX9" fmla="*/ 1828800 w 5276850"/>
              <a:gd name="connsiteY9" fmla="*/ 3248025 h 3486150"/>
              <a:gd name="connsiteX10" fmla="*/ 1743075 w 5276850"/>
              <a:gd name="connsiteY10" fmla="*/ 3048000 h 3486150"/>
              <a:gd name="connsiteX11" fmla="*/ 1419225 w 5276850"/>
              <a:gd name="connsiteY11" fmla="*/ 2752725 h 3486150"/>
              <a:gd name="connsiteX12" fmla="*/ 1381125 w 5276850"/>
              <a:gd name="connsiteY12" fmla="*/ 2362200 h 3486150"/>
              <a:gd name="connsiteX13" fmla="*/ 1209675 w 5276850"/>
              <a:gd name="connsiteY13" fmla="*/ 2238375 h 3486150"/>
              <a:gd name="connsiteX14" fmla="*/ 1057275 w 5276850"/>
              <a:gd name="connsiteY14" fmla="*/ 1981200 h 3486150"/>
              <a:gd name="connsiteX15" fmla="*/ 714375 w 5276850"/>
              <a:gd name="connsiteY15" fmla="*/ 1819275 h 3486150"/>
              <a:gd name="connsiteX16" fmla="*/ 495300 w 5276850"/>
              <a:gd name="connsiteY16" fmla="*/ 1704975 h 3486150"/>
              <a:gd name="connsiteX17" fmla="*/ 485775 w 5276850"/>
              <a:gd name="connsiteY17" fmla="*/ 1447800 h 3486150"/>
              <a:gd name="connsiteX18" fmla="*/ 666750 w 5276850"/>
              <a:gd name="connsiteY18" fmla="*/ 1143000 h 3486150"/>
              <a:gd name="connsiteX19" fmla="*/ 857250 w 5276850"/>
              <a:gd name="connsiteY19" fmla="*/ 1152525 h 3486150"/>
              <a:gd name="connsiteX20" fmla="*/ 819150 w 5276850"/>
              <a:gd name="connsiteY20" fmla="*/ 981075 h 3486150"/>
              <a:gd name="connsiteX21" fmla="*/ 638175 w 5276850"/>
              <a:gd name="connsiteY21" fmla="*/ 790575 h 3486150"/>
              <a:gd name="connsiteX22" fmla="*/ 590550 w 5276850"/>
              <a:gd name="connsiteY22" fmla="*/ 590550 h 3486150"/>
              <a:gd name="connsiteX23" fmla="*/ 828675 w 5276850"/>
              <a:gd name="connsiteY23" fmla="*/ 533400 h 3486150"/>
              <a:gd name="connsiteX24" fmla="*/ 1009650 w 5276850"/>
              <a:gd name="connsiteY24" fmla="*/ 561975 h 3486150"/>
              <a:gd name="connsiteX25" fmla="*/ 1219200 w 5276850"/>
              <a:gd name="connsiteY25" fmla="*/ 514350 h 3486150"/>
              <a:gd name="connsiteX26" fmla="*/ 1619250 w 5276850"/>
              <a:gd name="connsiteY26" fmla="*/ 952500 h 3486150"/>
              <a:gd name="connsiteX27" fmla="*/ 1819275 w 5276850"/>
              <a:gd name="connsiteY27" fmla="*/ 1019175 h 3486150"/>
              <a:gd name="connsiteX28" fmla="*/ 2019300 w 5276850"/>
              <a:gd name="connsiteY28" fmla="*/ 1162050 h 3486150"/>
              <a:gd name="connsiteX29" fmla="*/ 2305050 w 5276850"/>
              <a:gd name="connsiteY29" fmla="*/ 1295400 h 3486150"/>
              <a:gd name="connsiteX30" fmla="*/ 2733675 w 5276850"/>
              <a:gd name="connsiteY30" fmla="*/ 1419225 h 3486150"/>
              <a:gd name="connsiteX31" fmla="*/ 2952750 w 5276850"/>
              <a:gd name="connsiteY31" fmla="*/ 1352550 h 3486150"/>
              <a:gd name="connsiteX32" fmla="*/ 3295650 w 5276850"/>
              <a:gd name="connsiteY32" fmla="*/ 1304925 h 3486150"/>
              <a:gd name="connsiteX33" fmla="*/ 3343275 w 5276850"/>
              <a:gd name="connsiteY33" fmla="*/ 1514475 h 3486150"/>
              <a:gd name="connsiteX34" fmla="*/ 3343275 w 5276850"/>
              <a:gd name="connsiteY34" fmla="*/ 1743075 h 3486150"/>
              <a:gd name="connsiteX35" fmla="*/ 3810000 w 5276850"/>
              <a:gd name="connsiteY35" fmla="*/ 1962150 h 3486150"/>
              <a:gd name="connsiteX36" fmla="*/ 4133850 w 5276850"/>
              <a:gd name="connsiteY36" fmla="*/ 2276475 h 3486150"/>
              <a:gd name="connsiteX37" fmla="*/ 4295775 w 5276850"/>
              <a:gd name="connsiteY37" fmla="*/ 2085975 h 3486150"/>
              <a:gd name="connsiteX38" fmla="*/ 4562475 w 5276850"/>
              <a:gd name="connsiteY38" fmla="*/ 2009775 h 3486150"/>
              <a:gd name="connsiteX39" fmla="*/ 5029200 w 5276850"/>
              <a:gd name="connsiteY39" fmla="*/ 2028825 h 3486150"/>
              <a:gd name="connsiteX40" fmla="*/ 5191125 w 5276850"/>
              <a:gd name="connsiteY40" fmla="*/ 1838325 h 3486150"/>
              <a:gd name="connsiteX41" fmla="*/ 5276850 w 5276850"/>
              <a:gd name="connsiteY41" fmla="*/ 1476375 h 3486150"/>
              <a:gd name="connsiteX42" fmla="*/ 4886325 w 5276850"/>
              <a:gd name="connsiteY42" fmla="*/ 219075 h 3486150"/>
              <a:gd name="connsiteX43" fmla="*/ 4505325 w 5276850"/>
              <a:gd name="connsiteY43" fmla="*/ 19050 h 3486150"/>
              <a:gd name="connsiteX44" fmla="*/ 3400425 w 5276850"/>
              <a:gd name="connsiteY44" fmla="*/ 0 h 3486150"/>
              <a:gd name="connsiteX45" fmla="*/ 76200 w 5276850"/>
              <a:gd name="connsiteY45" fmla="*/ 9525 h 3486150"/>
              <a:gd name="connsiteX46" fmla="*/ 0 w 5276850"/>
              <a:gd name="connsiteY46" fmla="*/ 2924175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76850" h="3486150">
                <a:moveTo>
                  <a:pt x="0" y="2924175"/>
                </a:moveTo>
                <a:lnTo>
                  <a:pt x="266700" y="3057525"/>
                </a:lnTo>
                <a:lnTo>
                  <a:pt x="371475" y="3143250"/>
                </a:lnTo>
                <a:lnTo>
                  <a:pt x="523875" y="3248025"/>
                </a:lnTo>
                <a:lnTo>
                  <a:pt x="962025" y="3362325"/>
                </a:lnTo>
                <a:lnTo>
                  <a:pt x="1343025" y="3419475"/>
                </a:lnTo>
                <a:lnTo>
                  <a:pt x="1419225" y="3486150"/>
                </a:lnTo>
                <a:lnTo>
                  <a:pt x="1476375" y="3352800"/>
                </a:lnTo>
                <a:lnTo>
                  <a:pt x="1581150" y="3257550"/>
                </a:lnTo>
                <a:lnTo>
                  <a:pt x="1828800" y="3248025"/>
                </a:lnTo>
                <a:lnTo>
                  <a:pt x="1743075" y="3048000"/>
                </a:lnTo>
                <a:lnTo>
                  <a:pt x="1419225" y="2752725"/>
                </a:lnTo>
                <a:lnTo>
                  <a:pt x="1381125" y="2362200"/>
                </a:lnTo>
                <a:lnTo>
                  <a:pt x="1209675" y="2238375"/>
                </a:lnTo>
                <a:lnTo>
                  <a:pt x="1057275" y="1981200"/>
                </a:lnTo>
                <a:lnTo>
                  <a:pt x="714375" y="1819275"/>
                </a:lnTo>
                <a:lnTo>
                  <a:pt x="495300" y="1704975"/>
                </a:lnTo>
                <a:lnTo>
                  <a:pt x="485775" y="1447800"/>
                </a:lnTo>
                <a:lnTo>
                  <a:pt x="666750" y="1143000"/>
                </a:lnTo>
                <a:lnTo>
                  <a:pt x="857250" y="1152525"/>
                </a:lnTo>
                <a:lnTo>
                  <a:pt x="819150" y="981075"/>
                </a:lnTo>
                <a:lnTo>
                  <a:pt x="638175" y="790575"/>
                </a:lnTo>
                <a:lnTo>
                  <a:pt x="590550" y="590550"/>
                </a:lnTo>
                <a:lnTo>
                  <a:pt x="828675" y="533400"/>
                </a:lnTo>
                <a:lnTo>
                  <a:pt x="1009650" y="561975"/>
                </a:lnTo>
                <a:lnTo>
                  <a:pt x="1219200" y="514350"/>
                </a:lnTo>
                <a:lnTo>
                  <a:pt x="1619250" y="952500"/>
                </a:lnTo>
                <a:lnTo>
                  <a:pt x="1819275" y="1019175"/>
                </a:lnTo>
                <a:lnTo>
                  <a:pt x="2019300" y="1162050"/>
                </a:lnTo>
                <a:lnTo>
                  <a:pt x="2305050" y="1295400"/>
                </a:lnTo>
                <a:lnTo>
                  <a:pt x="2733675" y="1419225"/>
                </a:lnTo>
                <a:lnTo>
                  <a:pt x="2952750" y="1352550"/>
                </a:lnTo>
                <a:lnTo>
                  <a:pt x="3295650" y="1304925"/>
                </a:lnTo>
                <a:lnTo>
                  <a:pt x="3343275" y="1514475"/>
                </a:lnTo>
                <a:lnTo>
                  <a:pt x="3343275" y="1743075"/>
                </a:lnTo>
                <a:lnTo>
                  <a:pt x="3810000" y="1962150"/>
                </a:lnTo>
                <a:lnTo>
                  <a:pt x="4133850" y="2276475"/>
                </a:lnTo>
                <a:lnTo>
                  <a:pt x="4295775" y="2085975"/>
                </a:lnTo>
                <a:lnTo>
                  <a:pt x="4562475" y="2009775"/>
                </a:lnTo>
                <a:lnTo>
                  <a:pt x="5029200" y="2028825"/>
                </a:lnTo>
                <a:lnTo>
                  <a:pt x="5191125" y="1838325"/>
                </a:lnTo>
                <a:lnTo>
                  <a:pt x="5276850" y="1476375"/>
                </a:lnTo>
                <a:lnTo>
                  <a:pt x="4886325" y="219075"/>
                </a:lnTo>
                <a:lnTo>
                  <a:pt x="4505325" y="19050"/>
                </a:lnTo>
                <a:lnTo>
                  <a:pt x="3400425" y="0"/>
                </a:lnTo>
                <a:lnTo>
                  <a:pt x="76200" y="9525"/>
                </a:lnTo>
                <a:lnTo>
                  <a:pt x="0" y="292417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35531AEE-B36E-351D-51F0-24392CF54B16}"/>
              </a:ext>
            </a:extLst>
          </p:cNvPr>
          <p:cNvSpPr/>
          <p:nvPr/>
        </p:nvSpPr>
        <p:spPr>
          <a:xfrm>
            <a:off x="2514600" y="3076575"/>
            <a:ext cx="4286250" cy="2733675"/>
          </a:xfrm>
          <a:custGeom>
            <a:avLst/>
            <a:gdLst>
              <a:gd name="connsiteX0" fmla="*/ 0 w 4286250"/>
              <a:gd name="connsiteY0" fmla="*/ 2695575 h 2733675"/>
              <a:gd name="connsiteX1" fmla="*/ 85725 w 4286250"/>
              <a:gd name="connsiteY1" fmla="*/ 2495550 h 2733675"/>
              <a:gd name="connsiteX2" fmla="*/ 219075 w 4286250"/>
              <a:gd name="connsiteY2" fmla="*/ 2505075 h 2733675"/>
              <a:gd name="connsiteX3" fmla="*/ 628650 w 4286250"/>
              <a:gd name="connsiteY3" fmla="*/ 2390775 h 2733675"/>
              <a:gd name="connsiteX4" fmla="*/ 1009650 w 4286250"/>
              <a:gd name="connsiteY4" fmla="*/ 2076450 h 2733675"/>
              <a:gd name="connsiteX5" fmla="*/ 1524000 w 4286250"/>
              <a:gd name="connsiteY5" fmla="*/ 1581150 h 2733675"/>
              <a:gd name="connsiteX6" fmla="*/ 1647825 w 4286250"/>
              <a:gd name="connsiteY6" fmla="*/ 1114425 h 2733675"/>
              <a:gd name="connsiteX7" fmla="*/ 1943100 w 4286250"/>
              <a:gd name="connsiteY7" fmla="*/ 657225 h 2733675"/>
              <a:gd name="connsiteX8" fmla="*/ 2085975 w 4286250"/>
              <a:gd name="connsiteY8" fmla="*/ 609600 h 2733675"/>
              <a:gd name="connsiteX9" fmla="*/ 2085975 w 4286250"/>
              <a:gd name="connsiteY9" fmla="*/ 428625 h 2733675"/>
              <a:gd name="connsiteX10" fmla="*/ 2266950 w 4286250"/>
              <a:gd name="connsiteY10" fmla="*/ 180975 h 2733675"/>
              <a:gd name="connsiteX11" fmla="*/ 2705100 w 4286250"/>
              <a:gd name="connsiteY11" fmla="*/ 0 h 2733675"/>
              <a:gd name="connsiteX12" fmla="*/ 3152775 w 4286250"/>
              <a:gd name="connsiteY12" fmla="*/ 257175 h 2733675"/>
              <a:gd name="connsiteX13" fmla="*/ 3171825 w 4286250"/>
              <a:gd name="connsiteY13" fmla="*/ 714375 h 2733675"/>
              <a:gd name="connsiteX14" fmla="*/ 4286250 w 4286250"/>
              <a:gd name="connsiteY14" fmla="*/ 752475 h 2733675"/>
              <a:gd name="connsiteX15" fmla="*/ 4276725 w 4286250"/>
              <a:gd name="connsiteY15" fmla="*/ 2733675 h 2733675"/>
              <a:gd name="connsiteX16" fmla="*/ 0 w 4286250"/>
              <a:gd name="connsiteY16" fmla="*/ 2695575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6250" h="2733675">
                <a:moveTo>
                  <a:pt x="0" y="2695575"/>
                </a:moveTo>
                <a:lnTo>
                  <a:pt x="85725" y="2495550"/>
                </a:lnTo>
                <a:lnTo>
                  <a:pt x="219075" y="2505075"/>
                </a:lnTo>
                <a:lnTo>
                  <a:pt x="628650" y="2390775"/>
                </a:lnTo>
                <a:lnTo>
                  <a:pt x="1009650" y="2076450"/>
                </a:lnTo>
                <a:lnTo>
                  <a:pt x="1524000" y="1581150"/>
                </a:lnTo>
                <a:lnTo>
                  <a:pt x="1647825" y="1114425"/>
                </a:lnTo>
                <a:lnTo>
                  <a:pt x="1943100" y="657225"/>
                </a:lnTo>
                <a:lnTo>
                  <a:pt x="2085975" y="609600"/>
                </a:lnTo>
                <a:lnTo>
                  <a:pt x="2085975" y="428625"/>
                </a:lnTo>
                <a:lnTo>
                  <a:pt x="2266950" y="180975"/>
                </a:lnTo>
                <a:lnTo>
                  <a:pt x="2705100" y="0"/>
                </a:lnTo>
                <a:lnTo>
                  <a:pt x="3152775" y="257175"/>
                </a:lnTo>
                <a:lnTo>
                  <a:pt x="3171825" y="714375"/>
                </a:lnTo>
                <a:lnTo>
                  <a:pt x="4286250" y="752475"/>
                </a:lnTo>
                <a:lnTo>
                  <a:pt x="4276725" y="2733675"/>
                </a:lnTo>
                <a:lnTo>
                  <a:pt x="0" y="2695575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6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=""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17" name="Picture 8" descr="https://i.pinimg.com/564x/3b/10/37/3b1037fde6f90055ff49d688133d9c45.jpg">
            <a:extLst>
              <a:ext uri="{FF2B5EF4-FFF2-40B4-BE49-F238E27FC236}">
                <a16:creationId xmlns="" xmlns:a16="http://schemas.microsoft.com/office/drawing/2014/main" id="{E2203855-C2F9-8AA1-1E61-159C7E8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0" y="1937504"/>
            <a:ext cx="414177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3271838" y="1997839"/>
            <a:ext cx="7658100" cy="2862322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Vùng Đồng bằng Bắc Bộ nằm ở phía bắc nước ta, có dạng hình tam giác, tiếp giáp với: vùng Trung du và miền núi Bắc Bộ, vùng Duyên hải miền Trung và vịnh Bắc Bộ. 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4.png">
            <a:extLst>
              <a:ext uri="{FF2B5EF4-FFF2-40B4-BE49-F238E27FC236}">
                <a16:creationId xmlns="" xmlns:a16="http://schemas.microsoft.com/office/drawing/2014/main" id="{32EE9EC3-3E92-2D39-77B9-7A9975050486}"/>
              </a:ext>
            </a:extLst>
          </p:cNvPr>
          <p:cNvPicPr/>
          <p:nvPr/>
        </p:nvPicPr>
        <p:blipFill>
          <a:blip r:embed="rId3"/>
          <a:srcRect l="49615" t="57950" r="27487" b="13341"/>
          <a:stretch>
            <a:fillRect/>
          </a:stretch>
        </p:blipFill>
        <p:spPr>
          <a:xfrm>
            <a:off x="271463" y="171450"/>
            <a:ext cx="11687175" cy="6357938"/>
          </a:xfrm>
          <a:prstGeom prst="rect">
            <a:avLst/>
          </a:prstGeom>
          <a:ln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8710" y="-242888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A344550-7BB9-D235-D92D-D457C6D3A24B}"/>
              </a:ext>
            </a:extLst>
          </p:cNvPr>
          <p:cNvSpPr txBox="1"/>
          <p:nvPr/>
        </p:nvSpPr>
        <p:spPr>
          <a:xfrm>
            <a:off x="3047990" y="37417"/>
            <a:ext cx="8910648" cy="5262979"/>
          </a:xfrm>
          <a:custGeom>
            <a:avLst/>
            <a:gdLst>
              <a:gd name="connsiteX0" fmla="*/ 0 w 8115300"/>
              <a:gd name="connsiteY0" fmla="*/ 0 h 2062103"/>
              <a:gd name="connsiteX1" fmla="*/ 8115300 w 8115300"/>
              <a:gd name="connsiteY1" fmla="*/ 0 h 2062103"/>
              <a:gd name="connsiteX2" fmla="*/ 8115300 w 8115300"/>
              <a:gd name="connsiteY2" fmla="*/ 2062103 h 2062103"/>
              <a:gd name="connsiteX3" fmla="*/ 0 w 8115300"/>
              <a:gd name="connsiteY3" fmla="*/ 2062103 h 2062103"/>
              <a:gd name="connsiteX4" fmla="*/ 0 w 811530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300" h="2062103" fill="none" extrusionOk="0">
                <a:moveTo>
                  <a:pt x="0" y="0"/>
                </a:moveTo>
                <a:cubicBezTo>
                  <a:pt x="1625926" y="5222"/>
                  <a:pt x="7200092" y="24918"/>
                  <a:pt x="8115300" y="0"/>
                </a:cubicBezTo>
                <a:cubicBezTo>
                  <a:pt x="7954055" y="602541"/>
                  <a:pt x="8071540" y="1321515"/>
                  <a:pt x="8115300" y="2062103"/>
                </a:cubicBezTo>
                <a:cubicBezTo>
                  <a:pt x="6215500" y="1897342"/>
                  <a:pt x="2280133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8115300" h="2062103" stroke="0" extrusionOk="0">
                <a:moveTo>
                  <a:pt x="0" y="0"/>
                </a:moveTo>
                <a:cubicBezTo>
                  <a:pt x="3208783" y="11849"/>
                  <a:pt x="5250621" y="-161459"/>
                  <a:pt x="8115300" y="0"/>
                </a:cubicBezTo>
                <a:cubicBezTo>
                  <a:pt x="8118430" y="760657"/>
                  <a:pt x="8014124" y="1587749"/>
                  <a:pt x="8115300" y="2062103"/>
                </a:cubicBezTo>
                <a:cubicBezTo>
                  <a:pt x="5040884" y="1916243"/>
                  <a:pt x="3008710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custGeom>
                    <a:avLst/>
                    <a:gdLst>
                      <a:gd name="connsiteX0" fmla="*/ 0 w 8115300"/>
                      <a:gd name="connsiteY0" fmla="*/ 0 h 1569660"/>
                      <a:gd name="connsiteX1" fmla="*/ 8115300 w 8115300"/>
                      <a:gd name="connsiteY1" fmla="*/ 0 h 1569660"/>
                      <a:gd name="connsiteX2" fmla="*/ 8115300 w 8115300"/>
                      <a:gd name="connsiteY2" fmla="*/ 1569660 h 1569660"/>
                      <a:gd name="connsiteX3" fmla="*/ 0 w 8115300"/>
                      <a:gd name="connsiteY3" fmla="*/ 1569660 h 1569660"/>
                      <a:gd name="connsiteX4" fmla="*/ 0 w 8115300"/>
                      <a:gd name="connsiteY4" fmla="*/ 0 h 1569660"/>
                      <a:gd name="connsiteX0" fmla="*/ 0 w 8115300"/>
                      <a:gd name="connsiteY0" fmla="*/ 0 h 1569660"/>
                      <a:gd name="connsiteX1" fmla="*/ 8115300 w 8115300"/>
                      <a:gd name="connsiteY1" fmla="*/ 0 h 1569660"/>
                      <a:gd name="connsiteX2" fmla="*/ 8115300 w 8115300"/>
                      <a:gd name="connsiteY2" fmla="*/ 1569660 h 1569660"/>
                      <a:gd name="connsiteX3" fmla="*/ 0 w 8115300"/>
                      <a:gd name="connsiteY3" fmla="*/ 1569660 h 1569660"/>
                      <a:gd name="connsiteX4" fmla="*/ 0 w 8115300"/>
                      <a:gd name="connsiteY4" fmla="*/ 0 h 1569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15300" h="1569660" fill="none" extrusionOk="0">
                        <a:moveTo>
                          <a:pt x="0" y="0"/>
                        </a:moveTo>
                        <a:cubicBezTo>
                          <a:pt x="1625926" y="5222"/>
                          <a:pt x="7200092" y="24918"/>
                          <a:pt x="8115300" y="0"/>
                        </a:cubicBezTo>
                        <a:cubicBezTo>
                          <a:pt x="7940077" y="421983"/>
                          <a:pt x="8031883" y="922957"/>
                          <a:pt x="8115300" y="1569660"/>
                        </a:cubicBezTo>
                        <a:cubicBezTo>
                          <a:pt x="5891658" y="1645317"/>
                          <a:pt x="2470080" y="1687175"/>
                          <a:pt x="0" y="1569660"/>
                        </a:cubicBezTo>
                        <a:cubicBezTo>
                          <a:pt x="44739" y="1242420"/>
                          <a:pt x="18675" y="713327"/>
                          <a:pt x="0" y="0"/>
                        </a:cubicBezTo>
                        <a:close/>
                      </a:path>
                      <a:path w="8115300" h="1569660" stroke="0" extrusionOk="0">
                        <a:moveTo>
                          <a:pt x="0" y="0"/>
                        </a:moveTo>
                        <a:cubicBezTo>
                          <a:pt x="3447572" y="5497"/>
                          <a:pt x="5350651" y="-150091"/>
                          <a:pt x="8115300" y="0"/>
                        </a:cubicBezTo>
                        <a:cubicBezTo>
                          <a:pt x="8086205" y="549417"/>
                          <a:pt x="8083454" y="1189039"/>
                          <a:pt x="8115300" y="1569660"/>
                        </a:cubicBezTo>
                        <a:cubicBezTo>
                          <a:pt x="5221808" y="1614906"/>
                          <a:pt x="2992607" y="1403555"/>
                          <a:pt x="0" y="1569660"/>
                        </a:cubicBezTo>
                        <a:cubicBezTo>
                          <a:pt x="66970" y="1215177"/>
                          <a:pt x="201191" y="383281"/>
                          <a:pt x="0" y="0"/>
                        </a:cubicBezTo>
                        <a:close/>
                      </a:path>
                      <a:path w="8115300" h="1569660" fill="none" stroke="0" extrusionOk="0">
                        <a:moveTo>
                          <a:pt x="0" y="0"/>
                        </a:moveTo>
                        <a:cubicBezTo>
                          <a:pt x="3208783" y="11849"/>
                          <a:pt x="5250621" y="-161459"/>
                          <a:pt x="8115300" y="0"/>
                        </a:cubicBezTo>
                        <a:cubicBezTo>
                          <a:pt x="7967767" y="469764"/>
                          <a:pt x="8066895" y="1013405"/>
                          <a:pt x="8115300" y="1569660"/>
                        </a:cubicBezTo>
                        <a:cubicBezTo>
                          <a:pt x="6274665" y="1557093"/>
                          <a:pt x="2388894" y="1803300"/>
                          <a:pt x="0" y="1569660"/>
                        </a:cubicBezTo>
                        <a:cubicBezTo>
                          <a:pt x="-78722" y="1225795"/>
                          <a:pt x="27264" y="70678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3">
              <a:lnSpc>
                <a:spcPct val="150000"/>
              </a:lnSpc>
            </a:pPr>
            <a:r>
              <a:rPr lang="en-US" sz="2800" dirty="0">
                <a:latin typeface="UTM Avo" panose="02040603050506020204" pitchFamily="18"/>
              </a:rPr>
              <a:t>“</a:t>
            </a:r>
            <a:r>
              <a:rPr lang="en-US" sz="2800" dirty="0" err="1">
                <a:latin typeface="UTM Avo" panose="02040603050506020204" pitchFamily="18"/>
              </a:rPr>
              <a:t>Tôi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đi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trên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bờ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đê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sông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Hồng</a:t>
            </a:r>
            <a:endParaRPr lang="en-US" sz="2800" dirty="0">
              <a:latin typeface="UTM Avo" panose="02040603050506020204" pitchFamily="18"/>
            </a:endParaRPr>
          </a:p>
          <a:p>
            <a:pPr lvl="3"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/>
              </a:rPr>
              <a:t>Một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chiều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mùa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đông</a:t>
            </a:r>
            <a:endParaRPr lang="en-US" sz="2800" dirty="0">
              <a:latin typeface="UTM Avo" panose="02040603050506020204" pitchFamily="18"/>
            </a:endParaRPr>
          </a:p>
          <a:p>
            <a:pPr lvl="3"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/>
              </a:rPr>
              <a:t>Cây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vàng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chưa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trút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lá</a:t>
            </a:r>
            <a:r>
              <a:rPr lang="en-US" sz="2800" dirty="0">
                <a:latin typeface="UTM Avo" panose="02040603050506020204" pitchFamily="18"/>
              </a:rPr>
              <a:t>, </a:t>
            </a:r>
          </a:p>
          <a:p>
            <a:pPr lvl="3"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/>
              </a:rPr>
              <a:t>Ruộng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vừa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xanh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sắc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mạ</a:t>
            </a:r>
            <a:r>
              <a:rPr lang="en-US" sz="2800" dirty="0">
                <a:latin typeface="UTM Avo" panose="02040603050506020204" pitchFamily="18"/>
              </a:rPr>
              <a:t>,</a:t>
            </a:r>
          </a:p>
          <a:p>
            <a:pPr lvl="3"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/>
              </a:rPr>
              <a:t>Dòng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sông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đầy</a:t>
            </a:r>
            <a:r>
              <a:rPr lang="en-US" sz="2800" dirty="0">
                <a:latin typeface="UTM Avo" panose="02040603050506020204" pitchFamily="18"/>
              </a:rPr>
              <a:t>, </a:t>
            </a:r>
            <a:r>
              <a:rPr lang="en-US" sz="2800" dirty="0" err="1">
                <a:latin typeface="UTM Avo" panose="02040603050506020204" pitchFamily="18"/>
              </a:rPr>
              <a:t>nước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đỏ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phù</a:t>
            </a:r>
            <a:r>
              <a:rPr lang="en-US" sz="2800" dirty="0">
                <a:latin typeface="UTM Avo" panose="02040603050506020204" pitchFamily="18"/>
              </a:rPr>
              <a:t> </a:t>
            </a:r>
            <a:r>
              <a:rPr lang="en-US" sz="2800" dirty="0" err="1">
                <a:latin typeface="UTM Avo" panose="02040603050506020204" pitchFamily="18"/>
              </a:rPr>
              <a:t>sa</a:t>
            </a:r>
            <a:r>
              <a:rPr lang="en-US" sz="2800" dirty="0">
                <a:latin typeface="UTM Avo" panose="02040603050506020204" pitchFamily="18"/>
              </a:rPr>
              <a:t>.”</a:t>
            </a:r>
            <a:r>
              <a:rPr lang="en-US" sz="2800" i="1" dirty="0">
                <a:latin typeface="UTM Avo" panose="02040603050506020204" pitchFamily="18"/>
              </a:rPr>
              <a:t>.</a:t>
            </a:r>
            <a:endParaRPr lang="en-US" sz="2800" dirty="0">
              <a:latin typeface="UTM Avo" panose="02040603050506020204" pitchFamily="18"/>
            </a:endParaRPr>
          </a:p>
          <a:p>
            <a:pPr algn="r">
              <a:lnSpc>
                <a:spcPct val="150000"/>
              </a:lnSpc>
            </a:pP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[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Hoàng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Trung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Trích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Sông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Hồng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Hà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Quê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hương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chiến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đấu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(1948 – 1954), NXB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Văn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nghệ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, 1955]</a:t>
            </a:r>
            <a:endParaRPr lang="vi-VN" sz="28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1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045" y="428626"/>
            <a:ext cx="5872162" cy="5929311"/>
          </a:xfrm>
          <a:prstGeom prst="rect">
            <a:avLst/>
          </a:prstGeom>
        </p:spPr>
      </p:pic>
      <p:pic>
        <p:nvPicPr>
          <p:cNvPr id="4" name="Hình ảnh 6">
            <a:extLst>
              <a:ext uri="{FF2B5EF4-FFF2-40B4-BE49-F238E27FC236}">
                <a16:creationId xmlns="" xmlns:a16="http://schemas.microsoft.com/office/drawing/2014/main" id="{05730122-245D-391E-6100-37B74086E6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308" b="3465"/>
          <a:stretch/>
        </p:blipFill>
        <p:spPr>
          <a:xfrm>
            <a:off x="517001" y="513725"/>
            <a:ext cx="5426604" cy="534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3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 Documents\Trang tải xuống\IMG_671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9661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16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6">
            <a:extLst>
              <a:ext uri="{FF2B5EF4-FFF2-40B4-BE49-F238E27FC236}">
                <a16:creationId xmlns="" xmlns:a16="http://schemas.microsoft.com/office/drawing/2014/main" id="{05730122-245D-391E-6100-37B74086E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308" b="3465"/>
          <a:stretch/>
        </p:blipFill>
        <p:spPr>
          <a:xfrm>
            <a:off x="159809" y="170826"/>
            <a:ext cx="11874499" cy="650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=""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471612" y="941191"/>
            <a:ext cx="9901237" cy="1200329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471613" y="3239959"/>
            <a:ext cx="9901237" cy="1200329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Lào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25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=""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334414" y="1141034"/>
            <a:ext cx="9772651" cy="1200329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 2.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334415" y="2963105"/>
            <a:ext cx="9772651" cy="1754326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76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=""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334414" y="1141034"/>
            <a:ext cx="9772651" cy="1200329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 2.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334415" y="2963105"/>
            <a:ext cx="9772651" cy="1754326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7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70">
            <a:extLst>
              <a:ext uri="{FF2B5EF4-FFF2-40B4-BE49-F238E27FC236}">
                <a16:creationId xmlns=""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622319"/>
            <a:ext cx="4314825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noProof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Q</a:t>
            </a:r>
            <a:r>
              <a:rPr lang="vi-VN" altLang="zh-CN" sz="3600" noProof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uan </a:t>
            </a:r>
            <a:r>
              <a:rPr lang="vi-VN" altLang="zh-CN" sz="3600" noProof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sát hình </a:t>
            </a:r>
            <a:r>
              <a:rPr lang="en-US" altLang="zh-CN" sz="3600" noProof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1, em hãy chỉ </a:t>
            </a:r>
            <a:r>
              <a:rPr lang="en-US" altLang="zh-CN" sz="3600" noProof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ranh giới vùng Đồng bằng Bắc Bộ</a:t>
            </a:r>
            <a:r>
              <a:rPr lang="vi-VN" altLang="zh-CN" sz="3600" noProof="1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lt"/>
              </a:rPr>
              <a:t>?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endParaRPr lang="vi-VN" altLang="zh-CN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557214"/>
            <a:ext cx="7081837" cy="5800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849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AB59"/>
      </a:accent1>
      <a:accent2>
        <a:srgbClr val="93BFB1"/>
      </a:accent2>
      <a:accent3>
        <a:srgbClr val="DDAB59"/>
      </a:accent3>
      <a:accent4>
        <a:srgbClr val="93BFB1"/>
      </a:accent4>
      <a:accent5>
        <a:srgbClr val="DDAB59"/>
      </a:accent5>
      <a:accent6>
        <a:srgbClr val="93BFB1"/>
      </a:accent6>
      <a:hlink>
        <a:srgbClr val="DDAB59"/>
      </a:hlink>
      <a:folHlink>
        <a:srgbClr val="680000"/>
      </a:folHlink>
    </a:clrScheme>
    <a:fontScheme name="n00xgj3c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483</Words>
  <Application>Microsoft Office PowerPoint</Application>
  <PresentationFormat>Custom</PresentationFormat>
  <Paragraphs>42</Paragraphs>
  <Slides>18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WindowsXP Professional SP3</cp:lastModifiedBy>
  <cp:revision>57</cp:revision>
  <dcterms:created xsi:type="dcterms:W3CDTF">2023-08-09T06:40:24Z</dcterms:created>
  <dcterms:modified xsi:type="dcterms:W3CDTF">2024-11-23T02:00:44Z</dcterms:modified>
</cp:coreProperties>
</file>