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84" r:id="rId3"/>
    <p:sldMasterId id="2147483708" r:id="rId4"/>
  </p:sldMasterIdLst>
  <p:notesMasterIdLst>
    <p:notesMasterId r:id="rId26"/>
  </p:notesMasterIdLst>
  <p:sldIdLst>
    <p:sldId id="256" r:id="rId5"/>
    <p:sldId id="257" r:id="rId6"/>
    <p:sldId id="261" r:id="rId7"/>
    <p:sldId id="370" r:id="rId8"/>
    <p:sldId id="262" r:id="rId9"/>
    <p:sldId id="360" r:id="rId10"/>
    <p:sldId id="361" r:id="rId11"/>
    <p:sldId id="371" r:id="rId12"/>
    <p:sldId id="278" r:id="rId13"/>
    <p:sldId id="372" r:id="rId14"/>
    <p:sldId id="362" r:id="rId15"/>
    <p:sldId id="374" r:id="rId16"/>
    <p:sldId id="375" r:id="rId17"/>
    <p:sldId id="376" r:id="rId18"/>
    <p:sldId id="377" r:id="rId19"/>
    <p:sldId id="351" r:id="rId20"/>
    <p:sldId id="352" r:id="rId21"/>
    <p:sldId id="368" r:id="rId22"/>
    <p:sldId id="264" r:id="rId23"/>
    <p:sldId id="265" r:id="rId24"/>
    <p:sldId id="266" r:id="rId25"/>
  </p:sldIdLst>
  <p:sldSz cx="12192000" cy="6858000"/>
  <p:notesSz cx="6858000" cy="9144000"/>
  <p:embeddedFontLst>
    <p:embeddedFont>
      <p:font typeface="Cambria" pitchFamily="18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xmlns="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50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08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131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2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2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5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/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/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8862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0"/>
            </a:lvl1pPr>
            <a:lvl2pPr marL="822960" lvl="1" indent="-36576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20"/>
            </a:lvl2pPr>
            <a:lvl3pPr marL="123444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60"/>
            </a:lvl3pPr>
            <a:lvl4pPr marL="1645920" lvl="3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4pPr>
            <a:lvl5pPr marL="2057400" lvl="4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5pPr>
            <a:lvl6pPr marL="2468880" lvl="5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6pPr>
            <a:lvl7pPr marL="2880360" lvl="6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7pPr>
            <a:lvl8pPr marL="3291840" lvl="7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8pPr>
            <a:lvl9pPr marL="3703320" lvl="8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5217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3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7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2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9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8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5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1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98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98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4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8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  <p:sldLayoutId id="2147483692" r:id="rId5"/>
    <p:sldLayoutId id="2147483693" r:id="rId6"/>
    <p:sldLayoutId id="2147483694" r:id="rId7"/>
    <p:sldLayoutId id="2147483695" r:id="rId8"/>
    <p:sldLayoutId id="214748372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4641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12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1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1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1"/>
            <a:ext cx="10737785" cy="311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20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6000" b="1" i="0" u="none" strike="noStrike" cap="none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56: Luyện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tập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17C7651C-F350-3D00-A028-68992F05B510}"/>
              </a:ext>
            </a:extLst>
          </p:cNvPr>
          <p:cNvSpPr txBox="1"/>
          <p:nvPr/>
        </p:nvSpPr>
        <p:spPr>
          <a:xfrm>
            <a:off x="6545182" y="3928872"/>
            <a:ext cx="5297902" cy="272860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endParaRPr sz="800"/>
          </a:p>
        </p:txBody>
      </p:sp>
      <p:sp>
        <p:nvSpPr>
          <p:cNvPr id="5" name="Rounded Rectangle 46">
            <a:extLst>
              <a:ext uri="{FF2B5EF4-FFF2-40B4-BE49-F238E27FC236}">
                <a16:creationId xmlns:a16="http://schemas.microsoft.com/office/drawing/2014/main" xmlns="" id="{FC9EAFFF-2F15-88FC-24E4-0D640ABDAD35}"/>
              </a:ext>
            </a:extLst>
          </p:cNvPr>
          <p:cNvSpPr/>
          <p:nvPr/>
        </p:nvSpPr>
        <p:spPr>
          <a:xfrm>
            <a:off x="1441512" y="1793820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: 8    </a:t>
            </a:r>
          </a:p>
        </p:txBody>
      </p:sp>
      <p:sp>
        <p:nvSpPr>
          <p:cNvPr id="7" name="Rounded Rectangle 48">
            <a:extLst>
              <a:ext uri="{FF2B5EF4-FFF2-40B4-BE49-F238E27FC236}">
                <a16:creationId xmlns:a16="http://schemas.microsoft.com/office/drawing/2014/main" xmlns="" id="{74B85589-7066-C4FC-17DC-59A05BF1E936}"/>
              </a:ext>
            </a:extLst>
          </p:cNvPr>
          <p:cNvSpPr/>
          <p:nvPr/>
        </p:nvSpPr>
        <p:spPr>
          <a:xfrm>
            <a:off x="319746" y="4200577"/>
            <a:ext cx="638602" cy="496505"/>
          </a:xfrm>
          <a:prstGeom prst="roundRect">
            <a:avLst>
              <a:gd name="adj" fmla="val 7436"/>
            </a:avLst>
          </a:prstGeom>
          <a:noFill/>
          <a:ln w="444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E3D29CE-886E-04B4-A617-FE20AE01A2F7}"/>
              </a:ext>
            </a:extLst>
          </p:cNvPr>
          <p:cNvGrpSpPr/>
          <p:nvPr/>
        </p:nvGrpSpPr>
        <p:grpSpPr>
          <a:xfrm>
            <a:off x="2067392" y="1862667"/>
            <a:ext cx="1246172" cy="986147"/>
            <a:chOff x="3685423" y="4078744"/>
            <a:chExt cx="1869258" cy="1479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31A431B-216B-3324-8969-DBFF9FB4E358}"/>
                </a:ext>
              </a:extLst>
            </p:cNvPr>
            <p:cNvGrpSpPr/>
            <p:nvPr/>
          </p:nvGrpSpPr>
          <p:grpSpPr>
            <a:xfrm>
              <a:off x="4392458" y="4078744"/>
              <a:ext cx="1162223" cy="1479220"/>
              <a:chOff x="14782169" y="2805531"/>
              <a:chExt cx="945056" cy="2001035"/>
            </a:xfrm>
            <a:solidFill>
              <a:schemeClr val="bg1"/>
            </a:solidFill>
          </p:grpSpPr>
          <p:sp>
            <p:nvSpPr>
              <p:cNvPr id="23" name="Rounded Rectangle 50">
                <a:extLst>
                  <a:ext uri="{FF2B5EF4-FFF2-40B4-BE49-F238E27FC236}">
                    <a16:creationId xmlns:a16="http://schemas.microsoft.com/office/drawing/2014/main" xmlns="" id="{6412298E-89E9-E701-0A99-472425DB2C9A}"/>
                  </a:ext>
                </a:extLst>
              </p:cNvPr>
              <p:cNvSpPr/>
              <p:nvPr/>
            </p:nvSpPr>
            <p:spPr>
              <a:xfrm>
                <a:off x="14782169" y="2805531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</a:t>
                </a:r>
              </a:p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 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CAF2C8D9-E44C-4DF3-C271-ADD56D2907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94712" y="3782698"/>
                <a:ext cx="566777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Rounded Rectangle 52">
              <a:extLst>
                <a:ext uri="{FF2B5EF4-FFF2-40B4-BE49-F238E27FC236}">
                  <a16:creationId xmlns:a16="http://schemas.microsoft.com/office/drawing/2014/main" xmlns="" id="{60059EE9-116C-A444-443B-B9BE5B1D18DE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25" name="Rounded Rectangle 54">
            <a:extLst>
              <a:ext uri="{FF2B5EF4-FFF2-40B4-BE49-F238E27FC236}">
                <a16:creationId xmlns:a16="http://schemas.microsoft.com/office/drawing/2014/main" xmlns="" id="{6D398A1D-1938-CEE0-9C70-9228792BA162}"/>
              </a:ext>
            </a:extLst>
          </p:cNvPr>
          <p:cNvSpPr/>
          <p:nvPr/>
        </p:nvSpPr>
        <p:spPr>
          <a:xfrm>
            <a:off x="4131673" y="1793820"/>
            <a:ext cx="2185072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 : 15  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47382AD-101B-A7FC-2717-BA64664FC923}"/>
              </a:ext>
            </a:extLst>
          </p:cNvPr>
          <p:cNvGrpSpPr/>
          <p:nvPr/>
        </p:nvGrpSpPr>
        <p:grpSpPr>
          <a:xfrm>
            <a:off x="5092061" y="1838210"/>
            <a:ext cx="1246690" cy="986147"/>
            <a:chOff x="3685423" y="4056424"/>
            <a:chExt cx="1870035" cy="1479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9F820974-BEED-176E-FE23-B3C56A97FEFB}"/>
                </a:ext>
              </a:extLst>
            </p:cNvPr>
            <p:cNvGrpSpPr/>
            <p:nvPr/>
          </p:nvGrpSpPr>
          <p:grpSpPr>
            <a:xfrm>
              <a:off x="4393235" y="4056424"/>
              <a:ext cx="1162223" cy="1479220"/>
              <a:chOff x="14782800" y="2775339"/>
              <a:chExt cx="945056" cy="2001035"/>
            </a:xfrm>
            <a:solidFill>
              <a:schemeClr val="bg1"/>
            </a:solidFill>
          </p:grpSpPr>
          <p:sp>
            <p:nvSpPr>
              <p:cNvPr id="29" name="Rounded Rectangle 58">
                <a:extLst>
                  <a:ext uri="{FF2B5EF4-FFF2-40B4-BE49-F238E27FC236}">
                    <a16:creationId xmlns:a16="http://schemas.microsoft.com/office/drawing/2014/main" xmlns="" id="{BCB25910-E5E2-5F6D-9DFC-6CFB1CEFF5CB}"/>
                  </a:ext>
                </a:extLst>
              </p:cNvPr>
              <p:cNvSpPr/>
              <p:nvPr/>
            </p:nvSpPr>
            <p:spPr>
              <a:xfrm>
                <a:off x="14782800" y="2775339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11</a:t>
                </a:r>
              </a:p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687FC866-8BF6-ECED-813D-23520E473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94711" y="3764685"/>
                <a:ext cx="566777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Rounded Rectangle 57">
              <a:extLst>
                <a:ext uri="{FF2B5EF4-FFF2-40B4-BE49-F238E27FC236}">
                  <a16:creationId xmlns:a16="http://schemas.microsoft.com/office/drawing/2014/main" xmlns="" id="{D38B7CF6-324D-064F-E09F-C6B9C473A0E2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31" name="Rounded Rectangle 61">
            <a:extLst>
              <a:ext uri="{FF2B5EF4-FFF2-40B4-BE49-F238E27FC236}">
                <a16:creationId xmlns:a16="http://schemas.microsoft.com/office/drawing/2014/main" xmlns="" id="{ED2D18F9-050F-5B47-AC63-B3BCFB89C832}"/>
              </a:ext>
            </a:extLst>
          </p:cNvPr>
          <p:cNvSpPr/>
          <p:nvPr/>
        </p:nvSpPr>
        <p:spPr>
          <a:xfrm>
            <a:off x="7163295" y="1780353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: 8   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4190E0F-DAEC-5023-23CB-6027B9659698}"/>
              </a:ext>
            </a:extLst>
          </p:cNvPr>
          <p:cNvGrpSpPr/>
          <p:nvPr/>
        </p:nvGrpSpPr>
        <p:grpSpPr>
          <a:xfrm>
            <a:off x="7782090" y="1833621"/>
            <a:ext cx="1246690" cy="986147"/>
            <a:chOff x="3685423" y="4069741"/>
            <a:chExt cx="1870035" cy="14792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BD968061-8482-76A5-70DA-B5AE29A50D6C}"/>
                </a:ext>
              </a:extLst>
            </p:cNvPr>
            <p:cNvGrpSpPr/>
            <p:nvPr/>
          </p:nvGrpSpPr>
          <p:grpSpPr>
            <a:xfrm>
              <a:off x="4393235" y="4069741"/>
              <a:ext cx="1162223" cy="1479220"/>
              <a:chOff x="14782800" y="2793354"/>
              <a:chExt cx="945056" cy="2001035"/>
            </a:xfrm>
            <a:solidFill>
              <a:schemeClr val="bg1"/>
            </a:solidFill>
          </p:grpSpPr>
          <p:sp>
            <p:nvSpPr>
              <p:cNvPr id="35" name="Rounded Rectangle 65">
                <a:extLst>
                  <a:ext uri="{FF2B5EF4-FFF2-40B4-BE49-F238E27FC236}">
                    <a16:creationId xmlns:a16="http://schemas.microsoft.com/office/drawing/2014/main" xmlns="" id="{F46D2A37-B0C6-DE92-4D17-F36762BA174A}"/>
                  </a:ext>
                </a:extLst>
              </p:cNvPr>
              <p:cNvSpPr/>
              <p:nvPr/>
            </p:nvSpPr>
            <p:spPr>
              <a:xfrm>
                <a:off x="14782800" y="2793354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 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9435BC81-E4DA-43F0-224C-EA50EE1060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20474" y="3782698"/>
                <a:ext cx="515252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Rounded Rectangle 64">
              <a:extLst>
                <a:ext uri="{FF2B5EF4-FFF2-40B4-BE49-F238E27FC236}">
                  <a16:creationId xmlns:a16="http://schemas.microsoft.com/office/drawing/2014/main" xmlns="" id="{93FF37A0-A8FA-69A4-F00D-C4E8DB415D8D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37" name="Rounded Rectangle 73">
            <a:extLst>
              <a:ext uri="{FF2B5EF4-FFF2-40B4-BE49-F238E27FC236}">
                <a16:creationId xmlns:a16="http://schemas.microsoft.com/office/drawing/2014/main" xmlns="" id="{C5E66032-2185-E267-E593-B2D22F548C15}"/>
              </a:ext>
            </a:extLst>
          </p:cNvPr>
          <p:cNvSpPr/>
          <p:nvPr/>
        </p:nvSpPr>
        <p:spPr>
          <a:xfrm>
            <a:off x="9840780" y="1793820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: 2   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DBF8F09-63C8-16A6-1BDF-0EC413557E5F}"/>
              </a:ext>
            </a:extLst>
          </p:cNvPr>
          <p:cNvGrpSpPr/>
          <p:nvPr/>
        </p:nvGrpSpPr>
        <p:grpSpPr>
          <a:xfrm>
            <a:off x="10459575" y="1847088"/>
            <a:ext cx="1246690" cy="986147"/>
            <a:chOff x="3685423" y="4069741"/>
            <a:chExt cx="1870035" cy="14792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6265E43B-254D-6E4E-1C6D-C8638C825FCE}"/>
                </a:ext>
              </a:extLst>
            </p:cNvPr>
            <p:cNvGrpSpPr/>
            <p:nvPr/>
          </p:nvGrpSpPr>
          <p:grpSpPr>
            <a:xfrm>
              <a:off x="4393235" y="4069741"/>
              <a:ext cx="1162223" cy="1479220"/>
              <a:chOff x="14782800" y="2793354"/>
              <a:chExt cx="945056" cy="2001035"/>
            </a:xfrm>
            <a:solidFill>
              <a:schemeClr val="bg1"/>
            </a:solidFill>
          </p:grpSpPr>
          <p:sp>
            <p:nvSpPr>
              <p:cNvPr id="41" name="Rounded Rectangle 77">
                <a:extLst>
                  <a:ext uri="{FF2B5EF4-FFF2-40B4-BE49-F238E27FC236}">
                    <a16:creationId xmlns:a16="http://schemas.microsoft.com/office/drawing/2014/main" xmlns="" id="{524C725A-A0DC-6994-BBF6-54E98FB6AF3C}"/>
                  </a:ext>
                </a:extLst>
              </p:cNvPr>
              <p:cNvSpPr/>
              <p:nvPr/>
            </p:nvSpPr>
            <p:spPr>
              <a:xfrm>
                <a:off x="14782800" y="2793354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</a:p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0285650A-FBEB-5F8F-5794-93D867183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94711" y="3764683"/>
                <a:ext cx="56677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Rounded Rectangle 76">
              <a:extLst>
                <a:ext uri="{FF2B5EF4-FFF2-40B4-BE49-F238E27FC236}">
                  <a16:creationId xmlns:a16="http://schemas.microsoft.com/office/drawing/2014/main" xmlns="" id="{9D004B27-ACDA-5A51-60A8-CEDE648FF2C6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43" name="Freeform 7">
            <a:extLst>
              <a:ext uri="{FF2B5EF4-FFF2-40B4-BE49-F238E27FC236}">
                <a16:creationId xmlns:a16="http://schemas.microsoft.com/office/drawing/2014/main" xmlns="" id="{70E9222D-56E0-6E5A-C1C0-5C21C9A17390}"/>
              </a:ext>
            </a:extLst>
          </p:cNvPr>
          <p:cNvSpPr/>
          <p:nvPr/>
        </p:nvSpPr>
        <p:spPr>
          <a:xfrm>
            <a:off x="6773634" y="1120147"/>
            <a:ext cx="769859" cy="952649"/>
          </a:xfrm>
          <a:custGeom>
            <a:avLst/>
            <a:gdLst/>
            <a:ahLst/>
            <a:cxnLst/>
            <a:rect l="l" t="t" r="r" b="b"/>
            <a:pathLst>
              <a:path w="1812696" h="2243089">
                <a:moveTo>
                  <a:pt x="0" y="0"/>
                </a:moveTo>
                <a:lnTo>
                  <a:pt x="1812696" y="0"/>
                </a:lnTo>
                <a:lnTo>
                  <a:pt x="1812696" y="2243088"/>
                </a:lnTo>
                <a:lnTo>
                  <a:pt x="0" y="2243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xmlns="" id="{035F83F1-B319-970A-6D77-7E65DFD1DC04}"/>
              </a:ext>
            </a:extLst>
          </p:cNvPr>
          <p:cNvSpPr/>
          <p:nvPr/>
        </p:nvSpPr>
        <p:spPr>
          <a:xfrm>
            <a:off x="9353893" y="1074972"/>
            <a:ext cx="770715" cy="912764"/>
          </a:xfrm>
          <a:custGeom>
            <a:avLst/>
            <a:gdLst/>
            <a:ahLst/>
            <a:cxnLst/>
            <a:rect l="l" t="t" r="r" b="b"/>
            <a:pathLst>
              <a:path w="1814710" h="2149176">
                <a:moveTo>
                  <a:pt x="0" y="0"/>
                </a:moveTo>
                <a:lnTo>
                  <a:pt x="1814710" y="0"/>
                </a:lnTo>
                <a:lnTo>
                  <a:pt x="1814710" y="2149175"/>
                </a:lnTo>
                <a:lnTo>
                  <a:pt x="0" y="2149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5" name="Freeform 13">
            <a:extLst>
              <a:ext uri="{FF2B5EF4-FFF2-40B4-BE49-F238E27FC236}">
                <a16:creationId xmlns:a16="http://schemas.microsoft.com/office/drawing/2014/main" xmlns="" id="{C3CD24E5-E8D1-5AD4-4BBD-7F89D30E7E83}"/>
              </a:ext>
            </a:extLst>
          </p:cNvPr>
          <p:cNvSpPr/>
          <p:nvPr/>
        </p:nvSpPr>
        <p:spPr>
          <a:xfrm>
            <a:off x="1022684" y="1163921"/>
            <a:ext cx="756821" cy="906372"/>
          </a:xfrm>
          <a:custGeom>
            <a:avLst/>
            <a:gdLst/>
            <a:ahLst/>
            <a:cxnLst/>
            <a:rect l="l" t="t" r="r" b="b"/>
            <a:pathLst>
              <a:path w="1781995" h="2134126">
                <a:moveTo>
                  <a:pt x="0" y="0"/>
                </a:moveTo>
                <a:lnTo>
                  <a:pt x="1781995" y="0"/>
                </a:lnTo>
                <a:lnTo>
                  <a:pt x="1781995" y="2134125"/>
                </a:lnTo>
                <a:lnTo>
                  <a:pt x="0" y="2134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6" name="Freeform 14">
            <a:extLst>
              <a:ext uri="{FF2B5EF4-FFF2-40B4-BE49-F238E27FC236}">
                <a16:creationId xmlns:a16="http://schemas.microsoft.com/office/drawing/2014/main" xmlns="" id="{E124DDCC-5D9F-0FDF-CB1E-E63CB30A59E4}"/>
              </a:ext>
            </a:extLst>
          </p:cNvPr>
          <p:cNvSpPr/>
          <p:nvPr/>
        </p:nvSpPr>
        <p:spPr>
          <a:xfrm>
            <a:off x="3760598" y="1198145"/>
            <a:ext cx="774815" cy="886136"/>
          </a:xfrm>
          <a:custGeom>
            <a:avLst/>
            <a:gdLst/>
            <a:ahLst/>
            <a:cxnLst/>
            <a:rect l="l" t="t" r="r" b="b"/>
            <a:pathLst>
              <a:path w="1824365" h="2086479">
                <a:moveTo>
                  <a:pt x="0" y="0"/>
                </a:moveTo>
                <a:lnTo>
                  <a:pt x="1824365" y="0"/>
                </a:lnTo>
                <a:lnTo>
                  <a:pt x="1824365" y="2086479"/>
                </a:lnTo>
                <a:lnTo>
                  <a:pt x="0" y="2086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7" name="Rounded Rectangle 108">
            <a:extLst>
              <a:ext uri="{FF2B5EF4-FFF2-40B4-BE49-F238E27FC236}">
                <a16:creationId xmlns:a16="http://schemas.microsoft.com/office/drawing/2014/main" xmlns="" id="{824A4FC5-AE68-5270-1953-155225EFA52A}"/>
              </a:ext>
            </a:extLst>
          </p:cNvPr>
          <p:cNvSpPr/>
          <p:nvPr/>
        </p:nvSpPr>
        <p:spPr>
          <a:xfrm>
            <a:off x="1441512" y="3782367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 : 6   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73A36EA-71C3-4E64-3FD0-7C32B47E0C12}"/>
              </a:ext>
            </a:extLst>
          </p:cNvPr>
          <p:cNvGrpSpPr/>
          <p:nvPr/>
        </p:nvGrpSpPr>
        <p:grpSpPr>
          <a:xfrm>
            <a:off x="2060306" y="3816214"/>
            <a:ext cx="1282444" cy="986147"/>
            <a:chOff x="3685423" y="4040609"/>
            <a:chExt cx="1923666" cy="14792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556C4CD8-834C-BA09-324E-467D3CAA57E3}"/>
                </a:ext>
              </a:extLst>
            </p:cNvPr>
            <p:cNvGrpSpPr/>
            <p:nvPr/>
          </p:nvGrpSpPr>
          <p:grpSpPr>
            <a:xfrm>
              <a:off x="4446866" y="4040609"/>
              <a:ext cx="1162223" cy="1479220"/>
              <a:chOff x="14826410" y="2753946"/>
              <a:chExt cx="945056" cy="2001035"/>
            </a:xfrm>
            <a:solidFill>
              <a:schemeClr val="bg1"/>
            </a:solidFill>
          </p:grpSpPr>
          <p:sp>
            <p:nvSpPr>
              <p:cNvPr id="51" name="Rounded Rectangle 112">
                <a:extLst>
                  <a:ext uri="{FF2B5EF4-FFF2-40B4-BE49-F238E27FC236}">
                    <a16:creationId xmlns:a16="http://schemas.microsoft.com/office/drawing/2014/main" xmlns="" id="{C462F7D2-55CF-14E9-763E-1298FA5C3B07}"/>
                  </a:ext>
                </a:extLst>
              </p:cNvPr>
              <p:cNvSpPr/>
              <p:nvPr/>
            </p:nvSpPr>
            <p:spPr>
              <a:xfrm>
                <a:off x="14826410" y="2753946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</a:t>
                </a:r>
              </a:p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 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9E677565-89F0-8CFA-C475-054D0BD290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20474" y="3764686"/>
                <a:ext cx="515252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Rounded Rectangle 111">
              <a:extLst>
                <a:ext uri="{FF2B5EF4-FFF2-40B4-BE49-F238E27FC236}">
                  <a16:creationId xmlns:a16="http://schemas.microsoft.com/office/drawing/2014/main" xmlns="" id="{63699A7C-199E-6C1F-3B88-E13EBCC8C143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53" name="Rounded Rectangle 114">
            <a:extLst>
              <a:ext uri="{FF2B5EF4-FFF2-40B4-BE49-F238E27FC236}">
                <a16:creationId xmlns:a16="http://schemas.microsoft.com/office/drawing/2014/main" xmlns="" id="{56974654-9EB3-7E26-080B-AF0A8C959065}"/>
              </a:ext>
            </a:extLst>
          </p:cNvPr>
          <p:cNvSpPr/>
          <p:nvPr/>
        </p:nvSpPr>
        <p:spPr>
          <a:xfrm>
            <a:off x="9493310" y="3782367"/>
            <a:ext cx="2030869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: 1   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2A518632-292F-3266-69B0-2FD56B722E71}"/>
              </a:ext>
            </a:extLst>
          </p:cNvPr>
          <p:cNvGrpSpPr/>
          <p:nvPr/>
        </p:nvGrpSpPr>
        <p:grpSpPr>
          <a:xfrm>
            <a:off x="10277490" y="3845925"/>
            <a:ext cx="1246690" cy="986147"/>
            <a:chOff x="3685423" y="4069741"/>
            <a:chExt cx="1870035" cy="14792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E30F9C6D-8A17-2137-741D-CBFEC29D0D07}"/>
                </a:ext>
              </a:extLst>
            </p:cNvPr>
            <p:cNvGrpSpPr/>
            <p:nvPr/>
          </p:nvGrpSpPr>
          <p:grpSpPr>
            <a:xfrm>
              <a:off x="4393235" y="4069741"/>
              <a:ext cx="1162223" cy="1479220"/>
              <a:chOff x="14782800" y="2793354"/>
              <a:chExt cx="945056" cy="2001035"/>
            </a:xfrm>
            <a:solidFill>
              <a:schemeClr val="bg1"/>
            </a:solidFill>
          </p:grpSpPr>
          <p:sp>
            <p:nvSpPr>
              <p:cNvPr id="57" name="Rounded Rectangle 118">
                <a:extLst>
                  <a:ext uri="{FF2B5EF4-FFF2-40B4-BE49-F238E27FC236}">
                    <a16:creationId xmlns:a16="http://schemas.microsoft.com/office/drawing/2014/main" xmlns="" id="{46720EF2-9284-41FF-7DE9-E5D821F7872D}"/>
                  </a:ext>
                </a:extLst>
              </p:cNvPr>
              <p:cNvSpPr/>
              <p:nvPr/>
            </p:nvSpPr>
            <p:spPr>
              <a:xfrm>
                <a:off x="14782800" y="2793354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16</a:t>
                </a:r>
              </a:p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DCE29261-A41E-327F-260B-BF7BA32CA2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94711" y="3764685"/>
                <a:ext cx="56677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Rounded Rectangle 117">
              <a:extLst>
                <a:ext uri="{FF2B5EF4-FFF2-40B4-BE49-F238E27FC236}">
                  <a16:creationId xmlns:a16="http://schemas.microsoft.com/office/drawing/2014/main" xmlns="" id="{9BCDB7C6-E43E-5EAF-094F-DA1718863ABF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59" name="Rounded Rectangle 120">
            <a:extLst>
              <a:ext uri="{FF2B5EF4-FFF2-40B4-BE49-F238E27FC236}">
                <a16:creationId xmlns:a16="http://schemas.microsoft.com/office/drawing/2014/main" xmlns="" id="{F41AD85E-CBB5-D77C-524F-1E2A86419E20}"/>
              </a:ext>
            </a:extLst>
          </p:cNvPr>
          <p:cNvSpPr/>
          <p:nvPr/>
        </p:nvSpPr>
        <p:spPr>
          <a:xfrm>
            <a:off x="6814432" y="3782367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 : 9   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08BD111-C53E-8BC6-6188-1DAE964AFF20}"/>
              </a:ext>
            </a:extLst>
          </p:cNvPr>
          <p:cNvGrpSpPr/>
          <p:nvPr/>
        </p:nvGrpSpPr>
        <p:grpSpPr>
          <a:xfrm>
            <a:off x="7433226" y="3853391"/>
            <a:ext cx="1246690" cy="986147"/>
            <a:chOff x="3685423" y="4096375"/>
            <a:chExt cx="1870035" cy="147922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D6CFA6DD-B219-6590-C04D-47AEE6D56EA1}"/>
                </a:ext>
              </a:extLst>
            </p:cNvPr>
            <p:cNvGrpSpPr/>
            <p:nvPr/>
          </p:nvGrpSpPr>
          <p:grpSpPr>
            <a:xfrm>
              <a:off x="4393235" y="4096375"/>
              <a:ext cx="1162223" cy="1479220"/>
              <a:chOff x="14782800" y="2829384"/>
              <a:chExt cx="945056" cy="2001035"/>
            </a:xfrm>
            <a:solidFill>
              <a:schemeClr val="bg1"/>
            </a:solidFill>
          </p:grpSpPr>
          <p:sp>
            <p:nvSpPr>
              <p:cNvPr id="63" name="Rounded Rectangle 124">
                <a:extLst>
                  <a:ext uri="{FF2B5EF4-FFF2-40B4-BE49-F238E27FC236}">
                    <a16:creationId xmlns:a16="http://schemas.microsoft.com/office/drawing/2014/main" xmlns="" id="{51A9AB66-6EFE-67ED-5F72-914054A974AD}"/>
                  </a:ext>
                </a:extLst>
              </p:cNvPr>
              <p:cNvSpPr/>
              <p:nvPr/>
            </p:nvSpPr>
            <p:spPr>
              <a:xfrm>
                <a:off x="14782800" y="2829384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9</a:t>
                </a:r>
              </a:p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9 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43A9EF2C-C090-9A80-C93D-5E534B0EBD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94711" y="3782699"/>
                <a:ext cx="56677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Rounded Rectangle 123">
              <a:extLst>
                <a:ext uri="{FF2B5EF4-FFF2-40B4-BE49-F238E27FC236}">
                  <a16:creationId xmlns:a16="http://schemas.microsoft.com/office/drawing/2014/main" xmlns="" id="{F51F373B-7524-ABA2-13F3-8A8AF91ED2A7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65" name="Rounded Rectangle 126">
            <a:extLst>
              <a:ext uri="{FF2B5EF4-FFF2-40B4-BE49-F238E27FC236}">
                <a16:creationId xmlns:a16="http://schemas.microsoft.com/office/drawing/2014/main" xmlns="" id="{CDACF96E-708E-0FB0-C288-2B8296F4DFB9}"/>
              </a:ext>
            </a:extLst>
          </p:cNvPr>
          <p:cNvSpPr/>
          <p:nvPr/>
        </p:nvSpPr>
        <p:spPr>
          <a:xfrm>
            <a:off x="4113639" y="3782367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: 2   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89F06453-84F8-9E0F-C030-29675BF39390}"/>
              </a:ext>
            </a:extLst>
          </p:cNvPr>
          <p:cNvGrpSpPr/>
          <p:nvPr/>
        </p:nvGrpSpPr>
        <p:grpSpPr>
          <a:xfrm>
            <a:off x="4732434" y="3844513"/>
            <a:ext cx="1255568" cy="986147"/>
            <a:chOff x="3685423" y="4083058"/>
            <a:chExt cx="1883352" cy="147922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3AA6EDC2-02FC-31DF-5DCA-996FEFCD7D43}"/>
                </a:ext>
              </a:extLst>
            </p:cNvPr>
            <p:cNvGrpSpPr/>
            <p:nvPr/>
          </p:nvGrpSpPr>
          <p:grpSpPr>
            <a:xfrm>
              <a:off x="4406552" y="4083058"/>
              <a:ext cx="1162223" cy="1479220"/>
              <a:chOff x="14793629" y="2811369"/>
              <a:chExt cx="945056" cy="2001035"/>
            </a:xfrm>
            <a:solidFill>
              <a:schemeClr val="bg1"/>
            </a:solidFill>
          </p:grpSpPr>
          <p:sp>
            <p:nvSpPr>
              <p:cNvPr id="69" name="Rounded Rectangle 130">
                <a:extLst>
                  <a:ext uri="{FF2B5EF4-FFF2-40B4-BE49-F238E27FC236}">
                    <a16:creationId xmlns:a16="http://schemas.microsoft.com/office/drawing/2014/main" xmlns="" id="{A95A8A3E-1B05-E108-7B1E-6ACF1079CB7C}"/>
                  </a:ext>
                </a:extLst>
              </p:cNvPr>
              <p:cNvSpPr/>
              <p:nvPr/>
            </p:nvSpPr>
            <p:spPr>
              <a:xfrm>
                <a:off x="14793629" y="2811369"/>
                <a:ext cx="945056" cy="2001035"/>
              </a:xfrm>
              <a:prstGeom prst="roundRect">
                <a:avLst>
                  <a:gd name="adj" fmla="val 7436"/>
                </a:avLst>
              </a:prstGeom>
              <a:no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DCD7581D-F1CC-5AEB-7A4B-BEEE4D0B0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94711" y="3782699"/>
                <a:ext cx="56677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Rounded Rectangle 129">
              <a:extLst>
                <a:ext uri="{FF2B5EF4-FFF2-40B4-BE49-F238E27FC236}">
                  <a16:creationId xmlns:a16="http://schemas.microsoft.com/office/drawing/2014/main" xmlns="" id="{A5BD9CC4-722E-FB12-A344-20E07A0A2B50}"/>
                </a:ext>
              </a:extLst>
            </p:cNvPr>
            <p:cNvSpPr/>
            <p:nvPr/>
          </p:nvSpPr>
          <p:spPr>
            <a:xfrm>
              <a:off x="3685423" y="4477153"/>
              <a:ext cx="1162223" cy="507641"/>
            </a:xfrm>
            <a:prstGeom prst="roundRect">
              <a:avLst>
                <a:gd name="adj" fmla="val 7436"/>
              </a:avLst>
            </a:prstGeom>
            <a:noFill/>
            <a:ln w="444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 </a:t>
              </a:r>
            </a:p>
          </p:txBody>
        </p:sp>
      </p:grpSp>
      <p:sp>
        <p:nvSpPr>
          <p:cNvPr id="71" name="Freeform 9">
            <a:extLst>
              <a:ext uri="{FF2B5EF4-FFF2-40B4-BE49-F238E27FC236}">
                <a16:creationId xmlns:a16="http://schemas.microsoft.com/office/drawing/2014/main" xmlns="" id="{AA129C6B-4EA1-90DC-AAC2-76339EEEC813}"/>
              </a:ext>
            </a:extLst>
          </p:cNvPr>
          <p:cNvSpPr/>
          <p:nvPr/>
        </p:nvSpPr>
        <p:spPr>
          <a:xfrm>
            <a:off x="6388194" y="3059361"/>
            <a:ext cx="788058" cy="1013579"/>
          </a:xfrm>
          <a:custGeom>
            <a:avLst/>
            <a:gdLst/>
            <a:ahLst/>
            <a:cxnLst/>
            <a:rect l="l" t="t" r="r" b="b"/>
            <a:pathLst>
              <a:path w="1688769" h="2172050">
                <a:moveTo>
                  <a:pt x="0" y="0"/>
                </a:moveTo>
                <a:lnTo>
                  <a:pt x="1688769" y="0"/>
                </a:lnTo>
                <a:lnTo>
                  <a:pt x="1688769" y="2172050"/>
                </a:lnTo>
                <a:lnTo>
                  <a:pt x="0" y="21720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2" name="Freeform 10">
            <a:extLst>
              <a:ext uri="{FF2B5EF4-FFF2-40B4-BE49-F238E27FC236}">
                <a16:creationId xmlns:a16="http://schemas.microsoft.com/office/drawing/2014/main" xmlns="" id="{57914EC8-A983-7083-0AF1-B22CA0A7607E}"/>
              </a:ext>
            </a:extLst>
          </p:cNvPr>
          <p:cNvSpPr/>
          <p:nvPr/>
        </p:nvSpPr>
        <p:spPr>
          <a:xfrm>
            <a:off x="1216562" y="3091797"/>
            <a:ext cx="879498" cy="928843"/>
          </a:xfrm>
          <a:custGeom>
            <a:avLst/>
            <a:gdLst/>
            <a:ahLst/>
            <a:cxnLst/>
            <a:rect l="l" t="t" r="r" b="b"/>
            <a:pathLst>
              <a:path w="1884722" h="1990465">
                <a:moveTo>
                  <a:pt x="0" y="0"/>
                </a:moveTo>
                <a:lnTo>
                  <a:pt x="1884722" y="0"/>
                </a:lnTo>
                <a:lnTo>
                  <a:pt x="1884722" y="1990465"/>
                </a:lnTo>
                <a:lnTo>
                  <a:pt x="0" y="19904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xmlns="" id="{5334DBD0-2F3A-2144-D88D-05E87A3782EA}"/>
              </a:ext>
            </a:extLst>
          </p:cNvPr>
          <p:cNvSpPr/>
          <p:nvPr/>
        </p:nvSpPr>
        <p:spPr>
          <a:xfrm>
            <a:off x="3587757" y="2949204"/>
            <a:ext cx="857819" cy="1071436"/>
          </a:xfrm>
          <a:custGeom>
            <a:avLst/>
            <a:gdLst/>
            <a:ahLst/>
            <a:cxnLst/>
            <a:rect l="l" t="t" r="r" b="b"/>
            <a:pathLst>
              <a:path w="1838264" h="2296036">
                <a:moveTo>
                  <a:pt x="0" y="0"/>
                </a:moveTo>
                <a:lnTo>
                  <a:pt x="1838264" y="0"/>
                </a:lnTo>
                <a:lnTo>
                  <a:pt x="1838264" y="2296036"/>
                </a:lnTo>
                <a:lnTo>
                  <a:pt x="0" y="22960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4" name="Freeform 12">
            <a:extLst>
              <a:ext uri="{FF2B5EF4-FFF2-40B4-BE49-F238E27FC236}">
                <a16:creationId xmlns:a16="http://schemas.microsoft.com/office/drawing/2014/main" xmlns="" id="{89DFCF32-1855-353B-2F6A-EE273D7080C7}"/>
              </a:ext>
            </a:extLst>
          </p:cNvPr>
          <p:cNvSpPr/>
          <p:nvPr/>
        </p:nvSpPr>
        <p:spPr>
          <a:xfrm>
            <a:off x="9014202" y="2888920"/>
            <a:ext cx="864029" cy="1172890"/>
          </a:xfrm>
          <a:custGeom>
            <a:avLst/>
            <a:gdLst/>
            <a:ahLst/>
            <a:cxnLst/>
            <a:rect l="l" t="t" r="r" b="b"/>
            <a:pathLst>
              <a:path w="1851571" h="2513445">
                <a:moveTo>
                  <a:pt x="0" y="0"/>
                </a:moveTo>
                <a:lnTo>
                  <a:pt x="1851571" y="0"/>
                </a:lnTo>
                <a:lnTo>
                  <a:pt x="1851571" y="2513445"/>
                </a:lnTo>
                <a:lnTo>
                  <a:pt x="0" y="25134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5" name="Rounded Rectangle 47">
            <a:extLst>
              <a:ext uri="{FF2B5EF4-FFF2-40B4-BE49-F238E27FC236}">
                <a16:creationId xmlns:a16="http://schemas.microsoft.com/office/drawing/2014/main" xmlns="" id="{2B4E2FCD-8D48-3FD6-8EB0-983CACCDF4D0}"/>
              </a:ext>
            </a:extLst>
          </p:cNvPr>
          <p:cNvSpPr/>
          <p:nvPr/>
        </p:nvSpPr>
        <p:spPr>
          <a:xfrm>
            <a:off x="303704" y="2423551"/>
            <a:ext cx="638602" cy="496505"/>
          </a:xfrm>
          <a:prstGeom prst="roundRect">
            <a:avLst>
              <a:gd name="adj" fmla="val 7436"/>
            </a:avLst>
          </a:prstGeom>
          <a:noFill/>
          <a:ln w="444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CCE4AAE-802D-2A1C-CF78-C08FCD693EF5}"/>
              </a:ext>
            </a:extLst>
          </p:cNvPr>
          <p:cNvSpPr txBox="1"/>
          <p:nvPr/>
        </p:nvSpPr>
        <p:spPr>
          <a:xfrm>
            <a:off x="873548" y="490528"/>
            <a:ext cx="11055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endParaRPr lang="vi-VN" sz="28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7" name="Rectangle: Rounded Corners 1">
            <a:extLst>
              <a:ext uri="{FF2B5EF4-FFF2-40B4-BE49-F238E27FC236}">
                <a16:creationId xmlns:a16="http://schemas.microsoft.com/office/drawing/2014/main" xmlns="" id="{4EF11228-AD21-D458-9398-1C752383BD5B}"/>
              </a:ext>
            </a:extLst>
          </p:cNvPr>
          <p:cNvSpPr/>
          <p:nvPr/>
        </p:nvSpPr>
        <p:spPr>
          <a:xfrm>
            <a:off x="702644" y="490528"/>
            <a:ext cx="640080" cy="49560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CCE4AAE-802D-2A1C-CF78-C08FCD693EF5}"/>
              </a:ext>
            </a:extLst>
          </p:cNvPr>
          <p:cNvSpPr txBox="1"/>
          <p:nvPr/>
        </p:nvSpPr>
        <p:spPr>
          <a:xfrm>
            <a:off x="639047" y="5135381"/>
            <a:ext cx="110672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22960">
              <a:spcAft>
                <a:spcPts val="900"/>
              </a:spcAft>
            </a:pP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xét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0)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chia,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chia.</a:t>
            </a:r>
            <a:endParaRPr lang="vi-VN" sz="28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5" grpId="0" animBg="1"/>
      <p:bldP spid="31" grpId="0" animBg="1"/>
      <p:bldP spid="37" grpId="0" animBg="1"/>
      <p:bldP spid="47" grpId="0" animBg="1"/>
      <p:bldP spid="53" grpId="0" animBg="1"/>
      <p:bldP spid="59" grpId="0" animBg="1"/>
      <p:bldP spid="65" grpId="0" animBg="1"/>
      <p:bldP spid="75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CE4AAE-802D-2A1C-CF78-C08FCD693EF5}"/>
              </a:ext>
            </a:extLst>
          </p:cNvPr>
          <p:cNvSpPr txBox="1"/>
          <p:nvPr/>
        </p:nvSpPr>
        <p:spPr>
          <a:xfrm>
            <a:off x="748021" y="1791684"/>
            <a:ext cx="108896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a)</a:t>
            </a:r>
            <a:r>
              <a:rPr lang="vi-VN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Viết </a:t>
            </a:r>
            <a:r>
              <a:rPr lang="vi-VN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 phân số sau dưới dạng thương của hai số tự </a:t>
            </a:r>
            <a:r>
              <a:rPr lang="vi-VN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nhiên</a:t>
            </a:r>
            <a:endParaRPr lang="vi-VN" sz="28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449F213-00F5-94FB-8916-ED106F92E52F}"/>
              </a:ext>
            </a:extLst>
          </p:cNvPr>
          <p:cNvGrpSpPr/>
          <p:nvPr/>
        </p:nvGrpSpPr>
        <p:grpSpPr>
          <a:xfrm>
            <a:off x="780312" y="2843301"/>
            <a:ext cx="558800" cy="986147"/>
            <a:chOff x="13928766" y="-721098"/>
            <a:chExt cx="945056" cy="2001035"/>
          </a:xfrm>
          <a:solidFill>
            <a:schemeClr val="bg1"/>
          </a:solidFill>
        </p:grpSpPr>
        <p:sp>
          <p:nvSpPr>
            <p:cNvPr id="15" name="Rounded Rectangle 24">
              <a:extLst>
                <a:ext uri="{FF2B5EF4-FFF2-40B4-BE49-F238E27FC236}">
                  <a16:creationId xmlns:a16="http://schemas.microsoft.com/office/drawing/2014/main" xmlns="" id="{A964B9FB-006E-7084-E3D5-D9DA2AE87920}"/>
                </a:ext>
              </a:extLst>
            </p:cNvPr>
            <p:cNvSpPr/>
            <p:nvPr/>
          </p:nvSpPr>
          <p:spPr>
            <a:xfrm>
              <a:off x="13928766" y="-721098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7FB6130-F5CE-D2B9-04FB-805D543D7BD9}"/>
                </a:ext>
              </a:extLst>
            </p:cNvPr>
            <p:cNvCxnSpPr>
              <a:cxnSpLocks/>
            </p:cNvCxnSpPr>
            <p:nvPr/>
          </p:nvCxnSpPr>
          <p:spPr>
            <a:xfrm>
              <a:off x="14081166" y="268250"/>
              <a:ext cx="6858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EB39216-A815-A8DC-1A54-8B22114F52F2}"/>
              </a:ext>
            </a:extLst>
          </p:cNvPr>
          <p:cNvGrpSpPr/>
          <p:nvPr/>
        </p:nvGrpSpPr>
        <p:grpSpPr>
          <a:xfrm>
            <a:off x="3781937" y="2829653"/>
            <a:ext cx="558800" cy="986147"/>
            <a:chOff x="14390406" y="-748792"/>
            <a:chExt cx="945056" cy="2001035"/>
          </a:xfrm>
          <a:solidFill>
            <a:schemeClr val="bg1"/>
          </a:solidFill>
        </p:grpSpPr>
        <p:sp>
          <p:nvSpPr>
            <p:cNvPr id="18" name="Rounded Rectangle 27">
              <a:extLst>
                <a:ext uri="{FF2B5EF4-FFF2-40B4-BE49-F238E27FC236}">
                  <a16:creationId xmlns:a16="http://schemas.microsoft.com/office/drawing/2014/main" xmlns="" id="{AEA5076F-E817-F96B-1BD1-44A631575629}"/>
                </a:ext>
              </a:extLst>
            </p:cNvPr>
            <p:cNvSpPr/>
            <p:nvPr/>
          </p:nvSpPr>
          <p:spPr>
            <a:xfrm>
              <a:off x="14390406" y="-748792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C8E244B-7329-3E84-9247-47DACD42A842}"/>
                </a:ext>
              </a:extLst>
            </p:cNvPr>
            <p:cNvCxnSpPr>
              <a:cxnSpLocks/>
            </p:cNvCxnSpPr>
            <p:nvPr/>
          </p:nvCxnSpPr>
          <p:spPr>
            <a:xfrm>
              <a:off x="14542806" y="240554"/>
              <a:ext cx="6858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73F163B-80A8-FA8A-D6DE-AD07CF136086}"/>
              </a:ext>
            </a:extLst>
          </p:cNvPr>
          <p:cNvGrpSpPr/>
          <p:nvPr/>
        </p:nvGrpSpPr>
        <p:grpSpPr>
          <a:xfrm>
            <a:off x="6343029" y="2857920"/>
            <a:ext cx="802011" cy="986147"/>
            <a:chOff x="14059110" y="-582628"/>
            <a:chExt cx="945056" cy="2001035"/>
          </a:xfrm>
          <a:solidFill>
            <a:schemeClr val="bg1"/>
          </a:solidFill>
        </p:grpSpPr>
        <p:sp>
          <p:nvSpPr>
            <p:cNvPr id="21" name="Rounded Rectangle 30">
              <a:extLst>
                <a:ext uri="{FF2B5EF4-FFF2-40B4-BE49-F238E27FC236}">
                  <a16:creationId xmlns:a16="http://schemas.microsoft.com/office/drawing/2014/main" xmlns="" id="{7319C11E-864E-AF9F-B20B-A3FFB4AEC580}"/>
                </a:ext>
              </a:extLst>
            </p:cNvPr>
            <p:cNvSpPr/>
            <p:nvPr/>
          </p:nvSpPr>
          <p:spPr>
            <a:xfrm>
              <a:off x="14059110" y="-582628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10 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31F4936C-BA56-C43D-553B-6805626807A3}"/>
                </a:ext>
              </a:extLst>
            </p:cNvPr>
            <p:cNvCxnSpPr>
              <a:cxnSpLocks/>
            </p:cNvCxnSpPr>
            <p:nvPr/>
          </p:nvCxnSpPr>
          <p:spPr>
            <a:xfrm>
              <a:off x="14211512" y="406720"/>
              <a:ext cx="6858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7AD7ABDE-0492-8E59-BC6C-FE461FE942E9}"/>
              </a:ext>
            </a:extLst>
          </p:cNvPr>
          <p:cNvGrpSpPr/>
          <p:nvPr/>
        </p:nvGrpSpPr>
        <p:grpSpPr>
          <a:xfrm>
            <a:off x="9186349" y="2844272"/>
            <a:ext cx="802011" cy="986147"/>
            <a:chOff x="14445078" y="-610322"/>
            <a:chExt cx="945056" cy="2001035"/>
          </a:xfrm>
          <a:solidFill>
            <a:schemeClr val="bg1"/>
          </a:solidFill>
        </p:grpSpPr>
        <p:sp>
          <p:nvSpPr>
            <p:cNvPr id="78" name="Rounded Rectangle 33">
              <a:extLst>
                <a:ext uri="{FF2B5EF4-FFF2-40B4-BE49-F238E27FC236}">
                  <a16:creationId xmlns:a16="http://schemas.microsoft.com/office/drawing/2014/main" xmlns="" id="{DF9DFF46-29E3-B678-C571-F75BBB7C9042}"/>
                </a:ext>
              </a:extLst>
            </p:cNvPr>
            <p:cNvSpPr/>
            <p:nvPr/>
          </p:nvSpPr>
          <p:spPr>
            <a:xfrm>
              <a:off x="14445078" y="-610322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11</a:t>
              </a:r>
            </a:p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FABF98D3-9A36-09C8-6E36-64A93F3E614A}"/>
                </a:ext>
              </a:extLst>
            </p:cNvPr>
            <p:cNvCxnSpPr>
              <a:cxnSpLocks/>
            </p:cNvCxnSpPr>
            <p:nvPr/>
          </p:nvCxnSpPr>
          <p:spPr>
            <a:xfrm>
              <a:off x="14597479" y="406718"/>
              <a:ext cx="6858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77FBE981-6052-FD29-C653-68398998DAAB}"/>
              </a:ext>
            </a:extLst>
          </p:cNvPr>
          <p:cNvGrpSpPr/>
          <p:nvPr/>
        </p:nvGrpSpPr>
        <p:grpSpPr>
          <a:xfrm>
            <a:off x="700868" y="2791936"/>
            <a:ext cx="2272143" cy="1016000"/>
            <a:chOff x="2033000" y="6719005"/>
            <a:chExt cx="2827832" cy="1524000"/>
          </a:xfrm>
        </p:grpSpPr>
        <p:sp>
          <p:nvSpPr>
            <p:cNvPr id="81" name="Rounded Rectangle 36">
              <a:extLst>
                <a:ext uri="{FF2B5EF4-FFF2-40B4-BE49-F238E27FC236}">
                  <a16:creationId xmlns:a16="http://schemas.microsoft.com/office/drawing/2014/main" xmlns="" id="{E4723AE6-8555-C350-0DB6-6DC4366892EF}"/>
                </a:ext>
              </a:extLst>
            </p:cNvPr>
            <p:cNvSpPr/>
            <p:nvPr/>
          </p:nvSpPr>
          <p:spPr>
            <a:xfrm>
              <a:off x="2039665" y="6719005"/>
              <a:ext cx="2821167" cy="1524000"/>
            </a:xfrm>
            <a:prstGeom prst="roundRect">
              <a:avLst>
                <a:gd name="adj" fmla="val 2523"/>
              </a:avLst>
            </a:prstGeom>
            <a:solidFill>
              <a:schemeClr val="bg1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1 : 2   </a:t>
              </a:r>
              <a:r>
                <a:rPr lang="x-none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31F4DE4C-BADF-9C5E-B87F-07CADACA49B9}"/>
                </a:ext>
              </a:extLst>
            </p:cNvPr>
            <p:cNvGrpSpPr/>
            <p:nvPr/>
          </p:nvGrpSpPr>
          <p:grpSpPr>
            <a:xfrm>
              <a:off x="2033000" y="6774288"/>
              <a:ext cx="796881" cy="1464815"/>
              <a:chOff x="11191441" y="2676249"/>
              <a:chExt cx="945054" cy="1981549"/>
            </a:xfrm>
            <a:noFill/>
          </p:grpSpPr>
          <p:sp>
            <p:nvSpPr>
              <p:cNvPr id="83" name="Rounded Rectangle 38">
                <a:extLst>
                  <a:ext uri="{FF2B5EF4-FFF2-40B4-BE49-F238E27FC236}">
                    <a16:creationId xmlns:a16="http://schemas.microsoft.com/office/drawing/2014/main" xmlns="" id="{6D52F49E-AC29-B6D7-DE0C-5D00C8560337}"/>
                  </a:ext>
                </a:extLst>
              </p:cNvPr>
              <p:cNvSpPr/>
              <p:nvPr/>
            </p:nvSpPr>
            <p:spPr>
              <a:xfrm>
                <a:off x="11191441" y="2676249"/>
                <a:ext cx="945054" cy="1981549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</a:t>
                </a:r>
              </a:p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E6766B19-36E2-520F-3173-EECF7D64B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21471" y="3655807"/>
                <a:ext cx="655088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9D7C68DA-104D-E5D9-072C-C284D2DB8782}"/>
              </a:ext>
            </a:extLst>
          </p:cNvPr>
          <p:cNvGrpSpPr/>
          <p:nvPr/>
        </p:nvGrpSpPr>
        <p:grpSpPr>
          <a:xfrm>
            <a:off x="3458442" y="2838716"/>
            <a:ext cx="2266791" cy="1051987"/>
            <a:chOff x="2063553" y="6789014"/>
            <a:chExt cx="2821167" cy="1577981"/>
          </a:xfrm>
        </p:grpSpPr>
        <p:sp>
          <p:nvSpPr>
            <p:cNvPr id="86" name="Rounded Rectangle 41">
              <a:extLst>
                <a:ext uri="{FF2B5EF4-FFF2-40B4-BE49-F238E27FC236}">
                  <a16:creationId xmlns:a16="http://schemas.microsoft.com/office/drawing/2014/main" xmlns="" id="{30A1BBEB-8D9B-93D4-BA14-901EF2981AE9}"/>
                </a:ext>
              </a:extLst>
            </p:cNvPr>
            <p:cNvSpPr/>
            <p:nvPr/>
          </p:nvSpPr>
          <p:spPr>
            <a:xfrm>
              <a:off x="2063553" y="6789014"/>
              <a:ext cx="2821167" cy="1524000"/>
            </a:xfrm>
            <a:prstGeom prst="roundRect">
              <a:avLst>
                <a:gd name="adj" fmla="val 2523"/>
              </a:avLst>
            </a:prstGeom>
            <a:solidFill>
              <a:schemeClr val="bg1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x-none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	</a:t>
              </a:r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3 : 4   </a:t>
              </a:r>
              <a:r>
                <a:rPr lang="x-none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560D44CC-4AD7-18EB-F5A2-8EEF9EC8EAF8}"/>
                </a:ext>
              </a:extLst>
            </p:cNvPr>
            <p:cNvGrpSpPr/>
            <p:nvPr/>
          </p:nvGrpSpPr>
          <p:grpSpPr>
            <a:xfrm>
              <a:off x="2454710" y="6887775"/>
              <a:ext cx="796883" cy="1479220"/>
              <a:chOff x="11691556" y="2829770"/>
              <a:chExt cx="945056" cy="2001035"/>
            </a:xfrm>
            <a:noFill/>
          </p:grpSpPr>
          <p:sp>
            <p:nvSpPr>
              <p:cNvPr id="88" name="Rounded Rectangle 43">
                <a:extLst>
                  <a:ext uri="{FF2B5EF4-FFF2-40B4-BE49-F238E27FC236}">
                    <a16:creationId xmlns:a16="http://schemas.microsoft.com/office/drawing/2014/main" xmlns="" id="{754EF32A-F722-DABE-CA92-D3A248EA984D}"/>
                  </a:ext>
                </a:extLst>
              </p:cNvPr>
              <p:cNvSpPr/>
              <p:nvPr/>
            </p:nvSpPr>
            <p:spPr>
              <a:xfrm>
                <a:off x="11691556" y="2829770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 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C7B9045C-BE42-1607-7ED8-1CCCA0AAE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53050" y="3843339"/>
                <a:ext cx="655088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8EF9A3A8-FCB3-8C5A-1B0D-A3CE1EACAB2B}"/>
              </a:ext>
            </a:extLst>
          </p:cNvPr>
          <p:cNvGrpSpPr/>
          <p:nvPr/>
        </p:nvGrpSpPr>
        <p:grpSpPr>
          <a:xfrm>
            <a:off x="6184816" y="2851262"/>
            <a:ext cx="2346756" cy="1029587"/>
            <a:chOff x="2082525" y="4238589"/>
            <a:chExt cx="2920689" cy="1544380"/>
          </a:xfrm>
        </p:grpSpPr>
        <p:sp>
          <p:nvSpPr>
            <p:cNvPr id="91" name="Rounded Rectangle 46">
              <a:extLst>
                <a:ext uri="{FF2B5EF4-FFF2-40B4-BE49-F238E27FC236}">
                  <a16:creationId xmlns:a16="http://schemas.microsoft.com/office/drawing/2014/main" xmlns="" id="{6326E1BA-1BEE-413E-B4E4-37C1943CC0A6}"/>
                </a:ext>
              </a:extLst>
            </p:cNvPr>
            <p:cNvSpPr/>
            <p:nvPr/>
          </p:nvSpPr>
          <p:spPr>
            <a:xfrm>
              <a:off x="2082525" y="4238589"/>
              <a:ext cx="2920689" cy="1524000"/>
            </a:xfrm>
            <a:prstGeom prst="roundRect">
              <a:avLst>
                <a:gd name="adj" fmla="val 2523"/>
              </a:avLst>
            </a:prstGeom>
            <a:solidFill>
              <a:schemeClr val="bg1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x-none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	</a:t>
              </a:r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3 : 10   </a:t>
              </a:r>
              <a:r>
                <a:rPr lang="x-none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0B782FE8-2AC2-26E7-B2E6-C7B3F794EDB7}"/>
                </a:ext>
              </a:extLst>
            </p:cNvPr>
            <p:cNvGrpSpPr/>
            <p:nvPr/>
          </p:nvGrpSpPr>
          <p:grpSpPr>
            <a:xfrm>
              <a:off x="2368890" y="4303756"/>
              <a:ext cx="894610" cy="1479213"/>
              <a:chOff x="11589774" y="-665823"/>
              <a:chExt cx="1060954" cy="2001034"/>
            </a:xfrm>
            <a:noFill/>
          </p:grpSpPr>
          <p:sp>
            <p:nvSpPr>
              <p:cNvPr id="93" name="Rounded Rectangle 48">
                <a:extLst>
                  <a:ext uri="{FF2B5EF4-FFF2-40B4-BE49-F238E27FC236}">
                    <a16:creationId xmlns:a16="http://schemas.microsoft.com/office/drawing/2014/main" xmlns="" id="{5703B5E9-A6E0-1D29-35BD-9067093CDA7F}"/>
                  </a:ext>
                </a:extLst>
              </p:cNvPr>
              <p:cNvSpPr/>
              <p:nvPr/>
            </p:nvSpPr>
            <p:spPr>
              <a:xfrm>
                <a:off x="11589774" y="-665823"/>
                <a:ext cx="1060954" cy="2001034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10 </a:t>
                </a: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A6D5AD9E-F644-97D5-8909-C821C10046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60365" y="390082"/>
                <a:ext cx="719774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00F7BF17-53A0-5105-4C7B-D353397AFD99}"/>
              </a:ext>
            </a:extLst>
          </p:cNvPr>
          <p:cNvGrpSpPr/>
          <p:nvPr/>
        </p:nvGrpSpPr>
        <p:grpSpPr>
          <a:xfrm>
            <a:off x="8835731" y="2799467"/>
            <a:ext cx="2346756" cy="1067437"/>
            <a:chOff x="2082525" y="6822796"/>
            <a:chExt cx="2920689" cy="1601155"/>
          </a:xfrm>
        </p:grpSpPr>
        <p:sp>
          <p:nvSpPr>
            <p:cNvPr id="96" name="Rounded Rectangle 60">
              <a:extLst>
                <a:ext uri="{FF2B5EF4-FFF2-40B4-BE49-F238E27FC236}">
                  <a16:creationId xmlns:a16="http://schemas.microsoft.com/office/drawing/2014/main" xmlns="" id="{8222216F-9A66-6087-EF80-A9E2B66A7396}"/>
                </a:ext>
              </a:extLst>
            </p:cNvPr>
            <p:cNvSpPr/>
            <p:nvPr/>
          </p:nvSpPr>
          <p:spPr>
            <a:xfrm>
              <a:off x="2082525" y="6899948"/>
              <a:ext cx="2920689" cy="1524003"/>
            </a:xfrm>
            <a:prstGeom prst="roundRect">
              <a:avLst>
                <a:gd name="adj" fmla="val 2523"/>
              </a:avLst>
            </a:prstGeom>
            <a:solidFill>
              <a:schemeClr val="bg1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x-none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	</a:t>
              </a:r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 11 : 6   </a:t>
              </a:r>
              <a:r>
                <a:rPr lang="x-none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97FB0889-FE70-0F2C-36B8-C461632D42C8}"/>
                </a:ext>
              </a:extLst>
            </p:cNvPr>
            <p:cNvGrpSpPr/>
            <p:nvPr/>
          </p:nvGrpSpPr>
          <p:grpSpPr>
            <a:xfrm>
              <a:off x="2467010" y="6822796"/>
              <a:ext cx="894610" cy="1479220"/>
              <a:chOff x="11706139" y="2741868"/>
              <a:chExt cx="1060954" cy="2001035"/>
            </a:xfrm>
            <a:noFill/>
          </p:grpSpPr>
          <p:sp>
            <p:nvSpPr>
              <p:cNvPr id="98" name="Rounded Rectangle 62">
                <a:extLst>
                  <a:ext uri="{FF2B5EF4-FFF2-40B4-BE49-F238E27FC236}">
                    <a16:creationId xmlns:a16="http://schemas.microsoft.com/office/drawing/2014/main" xmlns="" id="{EFA688FF-3DB9-D72F-5735-D617636078A3}"/>
                  </a:ext>
                </a:extLst>
              </p:cNvPr>
              <p:cNvSpPr/>
              <p:nvPr/>
            </p:nvSpPr>
            <p:spPr>
              <a:xfrm>
                <a:off x="11706139" y="2741868"/>
                <a:ext cx="1060954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11</a:t>
                </a:r>
              </a:p>
              <a:p>
                <a:pPr algn="ctr"/>
                <a:r>
                  <a:rPr lang="x-none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 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9D6D4234-7702-3632-C91C-5755C246FB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97892" y="3796429"/>
                <a:ext cx="65434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: Rounded Corners 1">
            <a:extLst>
              <a:ext uri="{FF2B5EF4-FFF2-40B4-BE49-F238E27FC236}">
                <a16:creationId xmlns:a16="http://schemas.microsoft.com/office/drawing/2014/main" xmlns="" id="{4EF11228-AD21-D458-9398-1C752383BD5B}"/>
              </a:ext>
            </a:extLst>
          </p:cNvPr>
          <p:cNvSpPr/>
          <p:nvPr/>
        </p:nvSpPr>
        <p:spPr>
          <a:xfrm>
            <a:off x="548378" y="1764388"/>
            <a:ext cx="640080" cy="49560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CCE4AAE-802D-2A1C-CF78-C08FCD693EF5}"/>
              </a:ext>
            </a:extLst>
          </p:cNvPr>
          <p:cNvSpPr txBox="1"/>
          <p:nvPr/>
        </p:nvSpPr>
        <p:spPr>
          <a:xfrm>
            <a:off x="366092" y="4384754"/>
            <a:ext cx="110672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22960">
              <a:spcAft>
                <a:spcPts val="900"/>
              </a:spcAft>
            </a:pP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xét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6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732589" y="615282"/>
            <a:ext cx="1104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b) </a:t>
            </a:r>
            <a:r>
              <a:rPr lang="vi-VN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 nhóm các phân số cho dưới đây, phân số nào bằng 1?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31F8F8-C299-32EE-203C-ACF7A4015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952289"/>
            <a:ext cx="10848974" cy="14574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60E78FA4-80AF-41EE-2A17-151E9DCA05D2}"/>
              </a:ext>
            </a:extLst>
          </p:cNvPr>
          <p:cNvSpPr/>
          <p:nvPr/>
        </p:nvSpPr>
        <p:spPr>
          <a:xfrm>
            <a:off x="2619375" y="2314575"/>
            <a:ext cx="466725" cy="809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A927281-6737-A05F-61BD-3FCEC3ADA134}"/>
              </a:ext>
            </a:extLst>
          </p:cNvPr>
          <p:cNvSpPr/>
          <p:nvPr/>
        </p:nvSpPr>
        <p:spPr>
          <a:xfrm>
            <a:off x="5905500" y="2266950"/>
            <a:ext cx="466725" cy="809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3F90CAC-94B4-1E7F-CB42-E90B250DF2DC}"/>
              </a:ext>
            </a:extLst>
          </p:cNvPr>
          <p:cNvSpPr/>
          <p:nvPr/>
        </p:nvSpPr>
        <p:spPr>
          <a:xfrm>
            <a:off x="9001125" y="2314575"/>
            <a:ext cx="466725" cy="809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xmlns="" id="{4EF11228-AD21-D458-9398-1C752383BD5B}"/>
              </a:ext>
            </a:extLst>
          </p:cNvPr>
          <p:cNvSpPr/>
          <p:nvPr/>
        </p:nvSpPr>
        <p:spPr>
          <a:xfrm>
            <a:off x="638175" y="596730"/>
            <a:ext cx="640080" cy="49560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931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704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089719" y="710532"/>
            <a:ext cx="919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vi-VN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 số đo đại lượng sau: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5B8325-B438-8072-058F-E1A801AEE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" y="1725379"/>
            <a:ext cx="10582275" cy="32096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1D32038-34E8-02A9-9334-856D6D0AC288}"/>
              </a:ext>
            </a:extLst>
          </p:cNvPr>
          <p:cNvSpPr/>
          <p:nvPr/>
        </p:nvSpPr>
        <p:spPr>
          <a:xfrm>
            <a:off x="409433" y="4200525"/>
            <a:ext cx="2276617" cy="819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3674234-00B0-CA26-9104-77212DEF0BD4}"/>
              </a:ext>
            </a:extLst>
          </p:cNvPr>
          <p:cNvSpPr/>
          <p:nvPr/>
        </p:nvSpPr>
        <p:spPr>
          <a:xfrm>
            <a:off x="2933700" y="4972050"/>
            <a:ext cx="2133600" cy="819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ba phần mười đề-xi-mét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5B124EB6-636F-B587-9ADF-3DD3C1F95D84}"/>
              </a:ext>
            </a:extLst>
          </p:cNvPr>
          <p:cNvSpPr/>
          <p:nvPr/>
        </p:nvSpPr>
        <p:spPr>
          <a:xfrm>
            <a:off x="5143500" y="4048125"/>
            <a:ext cx="2047875" cy="819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ba phần tư ki-lô-gam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FD4D8376-8714-47ED-0932-C1FA06B1C57D}"/>
              </a:ext>
            </a:extLst>
          </p:cNvPr>
          <p:cNvSpPr/>
          <p:nvPr/>
        </p:nvSpPr>
        <p:spPr>
          <a:xfrm>
            <a:off x="7353300" y="4857750"/>
            <a:ext cx="2009773" cy="819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ba phần hai lít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B68ECDF6-454D-B76B-5E7C-6D2E1E3F8C1B}"/>
              </a:ext>
            </a:extLst>
          </p:cNvPr>
          <p:cNvSpPr/>
          <p:nvPr/>
        </p:nvSpPr>
        <p:spPr>
          <a:xfrm>
            <a:off x="9363074" y="4124325"/>
            <a:ext cx="2124075" cy="8191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sáu phần năm ki-lô-mét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xmlns="" id="{4EF11228-AD21-D458-9398-1C752383BD5B}"/>
              </a:ext>
            </a:extLst>
          </p:cNvPr>
          <p:cNvSpPr/>
          <p:nvPr/>
        </p:nvSpPr>
        <p:spPr>
          <a:xfrm>
            <a:off x="682388" y="678783"/>
            <a:ext cx="776842" cy="64504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noProof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859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098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3"/>
            <a:extLst>
              <a:ext uri="{FF2B5EF4-FFF2-40B4-BE49-F238E27FC236}">
                <a16:creationId xmlns:a16="http://schemas.microsoft.com/office/drawing/2014/main" xmlns="" id="{C3887201-5FB1-DFD3-25FE-D55889F088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F11228-AD21-D458-9398-1C752383BD5B}"/>
              </a:ext>
            </a:extLst>
          </p:cNvPr>
          <p:cNvSpPr/>
          <p:nvPr/>
        </p:nvSpPr>
        <p:spPr>
          <a:xfrm>
            <a:off x="732589" y="1790396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noProof="0" dirty="0" smtClean="0">
                <a:solidFill>
                  <a:srgbClr val="000000"/>
                </a:solidFill>
                <a:latin typeface="UTM Avo" panose="02040603050506020204" pitchFamily="18" charset="0"/>
              </a:rPr>
              <a:t>5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4BE783-AA9F-401A-B489-90DD261E2B5E}"/>
              </a:ext>
            </a:extLst>
          </p:cNvPr>
          <p:cNvSpPr txBox="1"/>
          <p:nvPr/>
        </p:nvSpPr>
        <p:spPr>
          <a:xfrm>
            <a:off x="1541697" y="1643248"/>
            <a:ext cx="9796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phân số chỉ số phần đã xếp đầy sách trong mỗi hàng của giá sách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D0AA81-52F0-40DC-680A-EB29CFD0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810" y="2567091"/>
            <a:ext cx="7539789" cy="37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F11228-AD21-D458-9398-1C752383BD5B}"/>
              </a:ext>
            </a:extLst>
          </p:cNvPr>
          <p:cNvSpPr/>
          <p:nvPr/>
        </p:nvSpPr>
        <p:spPr>
          <a:xfrm>
            <a:off x="732589" y="1790396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noProof="0" dirty="0" smtClean="0">
                <a:solidFill>
                  <a:srgbClr val="000000"/>
                </a:solidFill>
                <a:latin typeface="UTM Avo" panose="02040603050506020204" pitchFamily="18" charset="0"/>
              </a:rPr>
              <a:t>5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D0AA81-52F0-40DC-680A-EB29CFD0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67" y="1748943"/>
            <a:ext cx="9454439" cy="47641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30DA540-F113-B6EE-AA6F-B3015BAE89FD}"/>
              </a:ext>
            </a:extLst>
          </p:cNvPr>
          <p:cNvGrpSpPr/>
          <p:nvPr/>
        </p:nvGrpSpPr>
        <p:grpSpPr>
          <a:xfrm>
            <a:off x="9660853" y="5228861"/>
            <a:ext cx="419100" cy="721831"/>
            <a:chOff x="14782800" y="2733367"/>
            <a:chExt cx="945056" cy="1952932"/>
          </a:xfrm>
          <a:solidFill>
            <a:sysClr val="window" lastClr="FFFFFF"/>
          </a:solidFill>
        </p:grpSpPr>
        <p:sp>
          <p:nvSpPr>
            <p:cNvPr id="12" name="Rounded Rectangle 32">
              <a:extLst>
                <a:ext uri="{FF2B5EF4-FFF2-40B4-BE49-F238E27FC236}">
                  <a16:creationId xmlns:a16="http://schemas.microsoft.com/office/drawing/2014/main" xmlns="" id="{E01A80FF-9668-A816-D015-8F2F83D498FD}"/>
                </a:ext>
              </a:extLst>
            </p:cNvPr>
            <p:cNvSpPr/>
            <p:nvPr/>
          </p:nvSpPr>
          <p:spPr>
            <a:xfrm>
              <a:off x="14782800" y="2733367"/>
              <a:ext cx="945056" cy="1952932"/>
            </a:xfrm>
            <a:prstGeom prst="roundRect">
              <a:avLst>
                <a:gd name="adj" fmla="val 7436"/>
              </a:avLst>
            </a:prstGeom>
            <a:grpFill/>
            <a:ln w="889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4</a:t>
              </a:r>
            </a:p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9 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9AAB1968-84E3-22C1-F883-1EBA9D07FE6A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862" y="3707033"/>
              <a:ext cx="685800" cy="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89DBBDC-0E38-E767-858C-0468D4E2519E}"/>
              </a:ext>
            </a:extLst>
          </p:cNvPr>
          <p:cNvGrpSpPr/>
          <p:nvPr/>
        </p:nvGrpSpPr>
        <p:grpSpPr>
          <a:xfrm>
            <a:off x="8990351" y="4689911"/>
            <a:ext cx="419100" cy="721831"/>
            <a:chOff x="14782800" y="2733367"/>
            <a:chExt cx="945056" cy="1952932"/>
          </a:xfrm>
          <a:solidFill>
            <a:sysClr val="window" lastClr="FFFFFF"/>
          </a:solidFill>
        </p:grpSpPr>
        <p:sp>
          <p:nvSpPr>
            <p:cNvPr id="30" name="Rounded Rectangle 50">
              <a:extLst>
                <a:ext uri="{FF2B5EF4-FFF2-40B4-BE49-F238E27FC236}">
                  <a16:creationId xmlns:a16="http://schemas.microsoft.com/office/drawing/2014/main" xmlns="" id="{7690073F-46D8-69C5-7799-A539F42505E2}"/>
                </a:ext>
              </a:extLst>
            </p:cNvPr>
            <p:cNvSpPr/>
            <p:nvPr/>
          </p:nvSpPr>
          <p:spPr>
            <a:xfrm>
              <a:off x="14782800" y="2733367"/>
              <a:ext cx="945056" cy="1952932"/>
            </a:xfrm>
            <a:prstGeom prst="roundRect">
              <a:avLst>
                <a:gd name="adj" fmla="val 7436"/>
              </a:avLst>
            </a:prstGeom>
            <a:grpFill/>
            <a:ln w="889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8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266D0007-699E-B9E5-1525-28385A6EA650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862" y="3707033"/>
              <a:ext cx="685800" cy="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53522E6-CDB8-98C7-6AC4-194DC8DB4566}"/>
              </a:ext>
            </a:extLst>
          </p:cNvPr>
          <p:cNvGrpSpPr/>
          <p:nvPr/>
        </p:nvGrpSpPr>
        <p:grpSpPr>
          <a:xfrm>
            <a:off x="9641200" y="4160585"/>
            <a:ext cx="419100" cy="721831"/>
            <a:chOff x="14782800" y="2733367"/>
            <a:chExt cx="945056" cy="1952932"/>
          </a:xfrm>
          <a:solidFill>
            <a:sysClr val="window" lastClr="FFFFFF"/>
          </a:solidFill>
        </p:grpSpPr>
        <p:sp>
          <p:nvSpPr>
            <p:cNvPr id="33" name="Rounded Rectangle 53">
              <a:extLst>
                <a:ext uri="{FF2B5EF4-FFF2-40B4-BE49-F238E27FC236}">
                  <a16:creationId xmlns:a16="http://schemas.microsoft.com/office/drawing/2014/main" xmlns="" id="{A4DAE6C9-F74C-8D8C-4C65-FA29876EACB5}"/>
                </a:ext>
              </a:extLst>
            </p:cNvPr>
            <p:cNvSpPr/>
            <p:nvPr/>
          </p:nvSpPr>
          <p:spPr>
            <a:xfrm>
              <a:off x="14782800" y="2733367"/>
              <a:ext cx="945056" cy="1952932"/>
            </a:xfrm>
            <a:prstGeom prst="roundRect">
              <a:avLst>
                <a:gd name="adj" fmla="val 7436"/>
              </a:avLst>
            </a:prstGeom>
            <a:grpFill/>
            <a:ln w="889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 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9979D76-0FF0-88E9-6946-81EF3B8B59D6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862" y="3707033"/>
              <a:ext cx="685800" cy="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940C644-98A1-65F4-1A02-274C25FC16C3}"/>
              </a:ext>
            </a:extLst>
          </p:cNvPr>
          <p:cNvGrpSpPr/>
          <p:nvPr/>
        </p:nvGrpSpPr>
        <p:grpSpPr>
          <a:xfrm>
            <a:off x="8961476" y="3620172"/>
            <a:ext cx="419100" cy="721831"/>
            <a:chOff x="14782800" y="2733367"/>
            <a:chExt cx="945056" cy="1952932"/>
          </a:xfrm>
          <a:solidFill>
            <a:sysClr val="window" lastClr="FFFFFF"/>
          </a:solidFill>
        </p:grpSpPr>
        <p:sp>
          <p:nvSpPr>
            <p:cNvPr id="36" name="Rounded Rectangle 56">
              <a:extLst>
                <a:ext uri="{FF2B5EF4-FFF2-40B4-BE49-F238E27FC236}">
                  <a16:creationId xmlns:a16="http://schemas.microsoft.com/office/drawing/2014/main" xmlns="" id="{9D5D74AD-A763-2AA0-09F7-0388D5AAE8B3}"/>
                </a:ext>
              </a:extLst>
            </p:cNvPr>
            <p:cNvSpPr/>
            <p:nvPr/>
          </p:nvSpPr>
          <p:spPr>
            <a:xfrm>
              <a:off x="14782800" y="2733367"/>
              <a:ext cx="945056" cy="1952932"/>
            </a:xfrm>
            <a:prstGeom prst="roundRect">
              <a:avLst>
                <a:gd name="adj" fmla="val 7436"/>
              </a:avLst>
            </a:prstGeom>
            <a:grpFill/>
            <a:ln w="889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4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CFB7F70B-4096-2189-E918-62B658C7993F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862" y="3707033"/>
              <a:ext cx="685800" cy="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73E67D0-F9DB-45EF-2D4F-A5D8D7A23B92}"/>
              </a:ext>
            </a:extLst>
          </p:cNvPr>
          <p:cNvGrpSpPr/>
          <p:nvPr/>
        </p:nvGrpSpPr>
        <p:grpSpPr>
          <a:xfrm>
            <a:off x="9650257" y="3038231"/>
            <a:ext cx="419100" cy="721831"/>
            <a:chOff x="14782800" y="2733367"/>
            <a:chExt cx="945056" cy="1952932"/>
          </a:xfrm>
          <a:solidFill>
            <a:sysClr val="window" lastClr="FFFFFF"/>
          </a:solidFill>
        </p:grpSpPr>
        <p:sp>
          <p:nvSpPr>
            <p:cNvPr id="39" name="Rounded Rectangle 59">
              <a:extLst>
                <a:ext uri="{FF2B5EF4-FFF2-40B4-BE49-F238E27FC236}">
                  <a16:creationId xmlns:a16="http://schemas.microsoft.com/office/drawing/2014/main" xmlns="" id="{F4403F09-34D1-55D2-E9F2-A361679C1FB7}"/>
                </a:ext>
              </a:extLst>
            </p:cNvPr>
            <p:cNvSpPr/>
            <p:nvPr/>
          </p:nvSpPr>
          <p:spPr>
            <a:xfrm>
              <a:off x="14782800" y="2733367"/>
              <a:ext cx="945056" cy="1952932"/>
            </a:xfrm>
            <a:prstGeom prst="roundRect">
              <a:avLst>
                <a:gd name="adj" fmla="val 7436"/>
              </a:avLst>
            </a:prstGeom>
            <a:grpFill/>
            <a:ln w="889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3 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E2BD587F-39F9-4793-0AE7-16AF89FAB4B1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862" y="3707033"/>
              <a:ext cx="685800" cy="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48A802E-DDA0-D62F-0330-DB7AA71461D2}"/>
              </a:ext>
            </a:extLst>
          </p:cNvPr>
          <p:cNvGrpSpPr/>
          <p:nvPr/>
        </p:nvGrpSpPr>
        <p:grpSpPr>
          <a:xfrm>
            <a:off x="8951850" y="2537782"/>
            <a:ext cx="419100" cy="721831"/>
            <a:chOff x="14782800" y="2733367"/>
            <a:chExt cx="945056" cy="1952932"/>
          </a:xfrm>
          <a:solidFill>
            <a:sysClr val="window" lastClr="FFFFFF"/>
          </a:solidFill>
        </p:grpSpPr>
        <p:sp>
          <p:nvSpPr>
            <p:cNvPr id="42" name="Rounded Rectangle 62">
              <a:extLst>
                <a:ext uri="{FF2B5EF4-FFF2-40B4-BE49-F238E27FC236}">
                  <a16:creationId xmlns:a16="http://schemas.microsoft.com/office/drawing/2014/main" xmlns="" id="{4CAC2002-E2BF-98CA-413A-6852BC488688}"/>
                </a:ext>
              </a:extLst>
            </p:cNvPr>
            <p:cNvSpPr/>
            <p:nvPr/>
          </p:nvSpPr>
          <p:spPr>
            <a:xfrm>
              <a:off x="14782800" y="2733367"/>
              <a:ext cx="945056" cy="1952932"/>
            </a:xfrm>
            <a:prstGeom prst="roundRect">
              <a:avLst>
                <a:gd name="adj" fmla="val 7436"/>
              </a:avLst>
            </a:prstGeom>
            <a:grpFill/>
            <a:ln w="889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 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1542594-2BA2-4687-4D4B-4559A62538DC}"/>
                </a:ext>
              </a:extLst>
            </p:cNvPr>
            <p:cNvCxnSpPr>
              <a:cxnSpLocks/>
            </p:cNvCxnSpPr>
            <p:nvPr/>
          </p:nvCxnSpPr>
          <p:spPr>
            <a:xfrm>
              <a:off x="14916862" y="3707033"/>
              <a:ext cx="685800" cy="0"/>
            </a:xfrm>
            <a:prstGeom prst="lin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40357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xmlns="" id="{ECD12B37-E519-04E0-6CDD-C36D21C946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xmlns="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xmlns="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xmlns="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xmlns="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xmlns="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xmlns="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xmlns="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xmlns="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xmlns="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xmlns="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xmlns="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xmlns="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xmlns="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endParaRPr lang="en-US" sz="2000" smtClean="0">
              <a:effectLst/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smtClean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x-none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x-none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xmlns="" id="{303C0D4B-5E2F-7700-F4F3-05B10209836D}"/>
              </a:ext>
            </a:extLst>
          </p:cNvPr>
          <p:cNvGrpSpPr/>
          <p:nvPr/>
        </p:nvGrpSpPr>
        <p:grpSpPr>
          <a:xfrm>
            <a:off x="4021586" y="4319773"/>
            <a:ext cx="385082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xmlns="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xmlns="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xmlns="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xmlns="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xmlns="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3B4FF0-0060-7213-8AE0-5E2B9063B8DF}"/>
              </a:ext>
            </a:extLst>
          </p:cNvPr>
          <p:cNvSpPr txBox="1"/>
          <p:nvPr/>
        </p:nvSpPr>
        <p:spPr>
          <a:xfrm>
            <a:off x="4397042" y="4434114"/>
            <a:ext cx="3061034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57: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 số bằng nhau </a:t>
            </a:r>
            <a:endParaRPr lang="x-none" sz="2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xmlns="" id="{FF7A5D9E-A368-AB91-9EC3-AA2729C78D8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1019E87-3AC3-A07C-E1BF-9F73B8F7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2" y="1037230"/>
            <a:ext cx="11668836" cy="5581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9AEFD7-3ED8-46A6-929D-AAA63DC6069F}"/>
              </a:ext>
            </a:extLst>
          </p:cNvPr>
          <p:cNvSpPr txBox="1"/>
          <p:nvPr/>
        </p:nvSpPr>
        <p:spPr>
          <a:xfrm>
            <a:off x="450517" y="224561"/>
            <a:ext cx="1124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xmlns="" id="{4EF11228-AD21-D458-9398-1C752383BD5B}"/>
              </a:ext>
            </a:extLst>
          </p:cNvPr>
          <p:cNvSpPr/>
          <p:nvPr/>
        </p:nvSpPr>
        <p:spPr>
          <a:xfrm>
            <a:off x="266957" y="269145"/>
            <a:ext cx="640080" cy="49560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noProof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5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F58002-5B9D-AC54-870A-188AEC8B30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80"/>
          <a:stretch/>
        </p:blipFill>
        <p:spPr>
          <a:xfrm>
            <a:off x="300251" y="1705970"/>
            <a:ext cx="11600597" cy="31799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C35BFDC-5099-E41C-596A-0E52A39B10AD}"/>
              </a:ext>
            </a:extLst>
          </p:cNvPr>
          <p:cNvGrpSpPr/>
          <p:nvPr/>
        </p:nvGrpSpPr>
        <p:grpSpPr>
          <a:xfrm>
            <a:off x="1797111" y="4695662"/>
            <a:ext cx="558800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xmlns="" id="{111EC39B-25EE-978E-CB1F-B929056209BD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E5B42227-47BF-C714-542C-DF972A4AB888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2341946-9B35-291C-F89D-8C4B42DE4CE6}"/>
              </a:ext>
            </a:extLst>
          </p:cNvPr>
          <p:cNvGrpSpPr/>
          <p:nvPr/>
        </p:nvGrpSpPr>
        <p:grpSpPr>
          <a:xfrm>
            <a:off x="5734374" y="4703894"/>
            <a:ext cx="558800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xmlns="" id="{3208ADC1-B6D8-39EF-A1C8-45EAD31F9E67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 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627A9BA-4727-0569-35C1-81F8D233C18B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2F6E5AC-02BA-7B0A-D927-FA0AB5763E4E}"/>
              </a:ext>
            </a:extLst>
          </p:cNvPr>
          <p:cNvGrpSpPr/>
          <p:nvPr/>
        </p:nvGrpSpPr>
        <p:grpSpPr>
          <a:xfrm>
            <a:off x="9220563" y="4642781"/>
            <a:ext cx="558800" cy="986147"/>
            <a:chOff x="14767785" y="2631219"/>
            <a:chExt cx="945056" cy="2001035"/>
          </a:xfrm>
          <a:solidFill>
            <a:schemeClr val="bg1"/>
          </a:solidFill>
        </p:grpSpPr>
        <p:sp>
          <p:nvSpPr>
            <p:cNvPr id="13" name="Rounded Rectangle 22">
              <a:extLst>
                <a:ext uri="{FF2B5EF4-FFF2-40B4-BE49-F238E27FC236}">
                  <a16:creationId xmlns:a16="http://schemas.microsoft.com/office/drawing/2014/main" xmlns="" id="{BC2B571B-11F2-8D00-091B-466EB59DBF57}"/>
                </a:ext>
              </a:extLst>
            </p:cNvPr>
            <p:cNvSpPr/>
            <p:nvPr/>
          </p:nvSpPr>
          <p:spPr>
            <a:xfrm>
              <a:off x="14767785" y="2631219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8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4C0E419-82A8-2824-8887-D684C67D8E81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70D83A3-5BB8-4D50-4753-A7E158BD7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32" y="1555846"/>
            <a:ext cx="9128057" cy="36578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471A38-B123-3F91-8646-E1B5484BB03D}"/>
              </a:ext>
            </a:extLst>
          </p:cNvPr>
          <p:cNvGrpSpPr/>
          <p:nvPr/>
        </p:nvGrpSpPr>
        <p:grpSpPr>
          <a:xfrm>
            <a:off x="1576501" y="5149540"/>
            <a:ext cx="558800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xmlns="" id="{C199EE1A-4BD7-3CFE-1E04-0307AF62606F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x-none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7</a:t>
              </a:r>
              <a:r>
                <a:rPr lang="x-none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644076B6-4E82-C564-E1C7-27EEB6266435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0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AD68C4C-B108-A975-8ED6-24BB03F95526}"/>
              </a:ext>
            </a:extLst>
          </p:cNvPr>
          <p:cNvGrpSpPr/>
          <p:nvPr/>
        </p:nvGrpSpPr>
        <p:grpSpPr>
          <a:xfrm>
            <a:off x="4644498" y="5125074"/>
            <a:ext cx="575570" cy="986147"/>
            <a:chOff x="14782800" y="2685264"/>
            <a:chExt cx="973418" cy="2001035"/>
          </a:xfrm>
          <a:solidFill>
            <a:schemeClr val="bg1"/>
          </a:solidFill>
        </p:grpSpPr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xmlns="" id="{8A933D88-0C71-BC87-8331-5D742C826093}"/>
                </a:ext>
              </a:extLst>
            </p:cNvPr>
            <p:cNvSpPr/>
            <p:nvPr/>
          </p:nvSpPr>
          <p:spPr>
            <a:xfrm>
              <a:off x="14782800" y="2685264"/>
              <a:ext cx="973418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</a:t>
              </a:r>
            </a:p>
            <a:p>
              <a:pPr algn="ctr"/>
              <a:r>
                <a:rPr lang="x-none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10</a:t>
              </a:r>
              <a:r>
                <a:rPr lang="x-none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BC657C1B-69E6-FC5B-982C-F2D8C935AEE1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761BC92-E4EB-8DF3-E266-9E3AECD0593F}"/>
              </a:ext>
            </a:extLst>
          </p:cNvPr>
          <p:cNvGrpSpPr/>
          <p:nvPr/>
        </p:nvGrpSpPr>
        <p:grpSpPr>
          <a:xfrm>
            <a:off x="7789490" y="5142856"/>
            <a:ext cx="575570" cy="986147"/>
            <a:chOff x="14782800" y="2685264"/>
            <a:chExt cx="973418" cy="2001035"/>
          </a:xfrm>
          <a:solidFill>
            <a:schemeClr val="bg1"/>
          </a:solidFill>
        </p:grpSpPr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xmlns="" id="{79007373-2F31-7E86-817D-6958FFBBAD3C}"/>
                </a:ext>
              </a:extLst>
            </p:cNvPr>
            <p:cNvSpPr/>
            <p:nvPr/>
          </p:nvSpPr>
          <p:spPr>
            <a:xfrm>
              <a:off x="14782800" y="2685264"/>
              <a:ext cx="973418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7</a:t>
              </a:r>
            </a:p>
            <a:p>
              <a:pPr algn="ctr"/>
              <a:r>
                <a:rPr lang="x-none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11</a:t>
              </a:r>
              <a:r>
                <a:rPr lang="x-none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A246653-1D8B-EEAD-D0BE-3FB445B148A6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70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6FE89F-D8A1-3A57-8488-0D807392B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16" y="1937982"/>
            <a:ext cx="10074442" cy="30133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9EA3948-95FF-CFDC-FD79-EA5248C3FF43}"/>
              </a:ext>
            </a:extLst>
          </p:cNvPr>
          <p:cNvGrpSpPr/>
          <p:nvPr/>
        </p:nvGrpSpPr>
        <p:grpSpPr>
          <a:xfrm>
            <a:off x="2318956" y="5097313"/>
            <a:ext cx="558800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xmlns="" id="{E8C62B5F-C45E-C858-AF90-9196B1FEFD32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005FC543-FFEC-B03A-0EAC-5AF723A4ABBB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BAA9CFF-9910-E180-DD45-BC39BE95A506}"/>
              </a:ext>
            </a:extLst>
          </p:cNvPr>
          <p:cNvGrpSpPr/>
          <p:nvPr/>
        </p:nvGrpSpPr>
        <p:grpSpPr>
          <a:xfrm>
            <a:off x="7441831" y="5164109"/>
            <a:ext cx="558800" cy="986147"/>
            <a:chOff x="14782800" y="2685264"/>
            <a:chExt cx="945056" cy="2001035"/>
          </a:xfrm>
          <a:solidFill>
            <a:schemeClr val="bg1"/>
          </a:solidFill>
        </p:grpSpPr>
        <p:sp>
          <p:nvSpPr>
            <p:cNvPr id="10" name="Rounded Rectangle 17">
              <a:extLst>
                <a:ext uri="{FF2B5EF4-FFF2-40B4-BE49-F238E27FC236}">
                  <a16:creationId xmlns:a16="http://schemas.microsoft.com/office/drawing/2014/main" xmlns="" id="{1F66992C-B619-8EB4-F0B6-B09A746A5C70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444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8</a:t>
              </a:r>
            </a:p>
            <a:p>
              <a:pPr algn="ctr"/>
              <a:r>
                <a:rPr lang="x-none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 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19EBC4E-D78E-D8B6-680C-EF625F112437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674611"/>
              <a:ext cx="68580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45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7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17C7651C-F350-3D00-A028-68992F05B510}"/>
              </a:ext>
            </a:extLst>
          </p:cNvPr>
          <p:cNvSpPr txBox="1"/>
          <p:nvPr/>
        </p:nvSpPr>
        <p:spPr>
          <a:xfrm>
            <a:off x="6545182" y="3928872"/>
            <a:ext cx="5297902" cy="272860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endParaRPr sz="800"/>
          </a:p>
        </p:txBody>
      </p:sp>
      <p:sp>
        <p:nvSpPr>
          <p:cNvPr id="5" name="Rounded Rectangle 46">
            <a:extLst>
              <a:ext uri="{FF2B5EF4-FFF2-40B4-BE49-F238E27FC236}">
                <a16:creationId xmlns:a16="http://schemas.microsoft.com/office/drawing/2014/main" xmlns="" id="{FC9EAFFF-2F15-88FC-24E4-0D640ABDAD35}"/>
              </a:ext>
            </a:extLst>
          </p:cNvPr>
          <p:cNvSpPr/>
          <p:nvPr/>
        </p:nvSpPr>
        <p:spPr>
          <a:xfrm>
            <a:off x="1441512" y="2899308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</a:t>
            </a:r>
            <a:r>
              <a:rPr lang="x-none" sz="28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=</a:t>
            </a:r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endParaRPr lang="x-none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48">
            <a:extLst>
              <a:ext uri="{FF2B5EF4-FFF2-40B4-BE49-F238E27FC236}">
                <a16:creationId xmlns:a16="http://schemas.microsoft.com/office/drawing/2014/main" xmlns="" id="{74B85589-7066-C4FC-17DC-59A05BF1E936}"/>
              </a:ext>
            </a:extLst>
          </p:cNvPr>
          <p:cNvSpPr/>
          <p:nvPr/>
        </p:nvSpPr>
        <p:spPr>
          <a:xfrm>
            <a:off x="319746" y="4200577"/>
            <a:ext cx="638602" cy="496505"/>
          </a:xfrm>
          <a:prstGeom prst="roundRect">
            <a:avLst>
              <a:gd name="adj" fmla="val 7436"/>
            </a:avLst>
          </a:prstGeom>
          <a:noFill/>
          <a:ln w="444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  </a:t>
            </a:r>
          </a:p>
        </p:txBody>
      </p:sp>
      <p:sp>
        <p:nvSpPr>
          <p:cNvPr id="25" name="Rounded Rectangle 54">
            <a:extLst>
              <a:ext uri="{FF2B5EF4-FFF2-40B4-BE49-F238E27FC236}">
                <a16:creationId xmlns:a16="http://schemas.microsoft.com/office/drawing/2014/main" xmlns="" id="{6D398A1D-1938-CEE0-9C70-9228792BA162}"/>
              </a:ext>
            </a:extLst>
          </p:cNvPr>
          <p:cNvSpPr/>
          <p:nvPr/>
        </p:nvSpPr>
        <p:spPr>
          <a:xfrm>
            <a:off x="4131673" y="2899308"/>
            <a:ext cx="2185072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 </a:t>
            </a:r>
            <a:r>
              <a:rPr lang="x-none" sz="28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=</a:t>
            </a:r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endParaRPr lang="x-none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1" name="Rounded Rectangle 61">
            <a:extLst>
              <a:ext uri="{FF2B5EF4-FFF2-40B4-BE49-F238E27FC236}">
                <a16:creationId xmlns:a16="http://schemas.microsoft.com/office/drawing/2014/main" xmlns="" id="{ED2D18F9-050F-5B47-AC63-B3BCFB89C832}"/>
              </a:ext>
            </a:extLst>
          </p:cNvPr>
          <p:cNvSpPr/>
          <p:nvPr/>
        </p:nvSpPr>
        <p:spPr>
          <a:xfrm>
            <a:off x="7163295" y="2885841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x-none" sz="28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= </a:t>
            </a:r>
          </a:p>
          <a:p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endParaRPr lang="x-none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ounded Rectangle 73">
            <a:extLst>
              <a:ext uri="{FF2B5EF4-FFF2-40B4-BE49-F238E27FC236}">
                <a16:creationId xmlns:a16="http://schemas.microsoft.com/office/drawing/2014/main" xmlns="" id="{C5E66032-2185-E267-E593-B2D22F548C15}"/>
              </a:ext>
            </a:extLst>
          </p:cNvPr>
          <p:cNvSpPr/>
          <p:nvPr/>
        </p:nvSpPr>
        <p:spPr>
          <a:xfrm>
            <a:off x="9840780" y="2899308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x-none" sz="28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= </a:t>
            </a:r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endParaRPr lang="x-none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xmlns="" id="{70E9222D-56E0-6E5A-C1C0-5C21C9A17390}"/>
              </a:ext>
            </a:extLst>
          </p:cNvPr>
          <p:cNvSpPr/>
          <p:nvPr/>
        </p:nvSpPr>
        <p:spPr>
          <a:xfrm>
            <a:off x="6773634" y="2225635"/>
            <a:ext cx="769859" cy="952649"/>
          </a:xfrm>
          <a:custGeom>
            <a:avLst/>
            <a:gdLst/>
            <a:ahLst/>
            <a:cxnLst/>
            <a:rect l="l" t="t" r="r" b="b"/>
            <a:pathLst>
              <a:path w="1812696" h="2243089">
                <a:moveTo>
                  <a:pt x="0" y="0"/>
                </a:moveTo>
                <a:lnTo>
                  <a:pt x="1812696" y="0"/>
                </a:lnTo>
                <a:lnTo>
                  <a:pt x="1812696" y="2243088"/>
                </a:lnTo>
                <a:lnTo>
                  <a:pt x="0" y="22430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xmlns="" id="{035F83F1-B319-970A-6D77-7E65DFD1DC04}"/>
              </a:ext>
            </a:extLst>
          </p:cNvPr>
          <p:cNvSpPr/>
          <p:nvPr/>
        </p:nvSpPr>
        <p:spPr>
          <a:xfrm>
            <a:off x="9353893" y="2180460"/>
            <a:ext cx="770715" cy="912764"/>
          </a:xfrm>
          <a:custGeom>
            <a:avLst/>
            <a:gdLst/>
            <a:ahLst/>
            <a:cxnLst/>
            <a:rect l="l" t="t" r="r" b="b"/>
            <a:pathLst>
              <a:path w="1814710" h="2149176">
                <a:moveTo>
                  <a:pt x="0" y="0"/>
                </a:moveTo>
                <a:lnTo>
                  <a:pt x="1814710" y="0"/>
                </a:lnTo>
                <a:lnTo>
                  <a:pt x="1814710" y="2149175"/>
                </a:lnTo>
                <a:lnTo>
                  <a:pt x="0" y="21491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5" name="Freeform 13">
            <a:extLst>
              <a:ext uri="{FF2B5EF4-FFF2-40B4-BE49-F238E27FC236}">
                <a16:creationId xmlns:a16="http://schemas.microsoft.com/office/drawing/2014/main" xmlns="" id="{C3CD24E5-E8D1-5AD4-4BBD-7F89D30E7E83}"/>
              </a:ext>
            </a:extLst>
          </p:cNvPr>
          <p:cNvSpPr/>
          <p:nvPr/>
        </p:nvSpPr>
        <p:spPr>
          <a:xfrm>
            <a:off x="1022684" y="2269409"/>
            <a:ext cx="756821" cy="906372"/>
          </a:xfrm>
          <a:custGeom>
            <a:avLst/>
            <a:gdLst/>
            <a:ahLst/>
            <a:cxnLst/>
            <a:rect l="l" t="t" r="r" b="b"/>
            <a:pathLst>
              <a:path w="1781995" h="2134126">
                <a:moveTo>
                  <a:pt x="0" y="0"/>
                </a:moveTo>
                <a:lnTo>
                  <a:pt x="1781995" y="0"/>
                </a:lnTo>
                <a:lnTo>
                  <a:pt x="1781995" y="2134125"/>
                </a:lnTo>
                <a:lnTo>
                  <a:pt x="0" y="2134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6" name="Freeform 14">
            <a:extLst>
              <a:ext uri="{FF2B5EF4-FFF2-40B4-BE49-F238E27FC236}">
                <a16:creationId xmlns:a16="http://schemas.microsoft.com/office/drawing/2014/main" xmlns="" id="{E124DDCC-5D9F-0FDF-CB1E-E63CB30A59E4}"/>
              </a:ext>
            </a:extLst>
          </p:cNvPr>
          <p:cNvSpPr/>
          <p:nvPr/>
        </p:nvSpPr>
        <p:spPr>
          <a:xfrm>
            <a:off x="3760598" y="2303633"/>
            <a:ext cx="774815" cy="886136"/>
          </a:xfrm>
          <a:custGeom>
            <a:avLst/>
            <a:gdLst/>
            <a:ahLst/>
            <a:cxnLst/>
            <a:rect l="l" t="t" r="r" b="b"/>
            <a:pathLst>
              <a:path w="1824365" h="2086479">
                <a:moveTo>
                  <a:pt x="0" y="0"/>
                </a:moveTo>
                <a:lnTo>
                  <a:pt x="1824365" y="0"/>
                </a:lnTo>
                <a:lnTo>
                  <a:pt x="1824365" y="2086479"/>
                </a:lnTo>
                <a:lnTo>
                  <a:pt x="0" y="20864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7" name="Rounded Rectangle 108">
            <a:extLst>
              <a:ext uri="{FF2B5EF4-FFF2-40B4-BE49-F238E27FC236}">
                <a16:creationId xmlns:a16="http://schemas.microsoft.com/office/drawing/2014/main" xmlns="" id="{824A4FC5-AE68-5270-1953-155225EFA52A}"/>
              </a:ext>
            </a:extLst>
          </p:cNvPr>
          <p:cNvSpPr/>
          <p:nvPr/>
        </p:nvSpPr>
        <p:spPr>
          <a:xfrm>
            <a:off x="1441512" y="4915151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 : </a:t>
            </a:r>
            <a:r>
              <a:rPr lang="x-none" sz="28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endParaRPr lang="x-none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3" name="Rounded Rectangle 114">
            <a:extLst>
              <a:ext uri="{FF2B5EF4-FFF2-40B4-BE49-F238E27FC236}">
                <a16:creationId xmlns:a16="http://schemas.microsoft.com/office/drawing/2014/main" xmlns="" id="{56974654-9EB3-7E26-080B-AF0A8C959065}"/>
              </a:ext>
            </a:extLst>
          </p:cNvPr>
          <p:cNvSpPr/>
          <p:nvPr/>
        </p:nvSpPr>
        <p:spPr>
          <a:xfrm>
            <a:off x="9493310" y="4915151"/>
            <a:ext cx="2030869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</a:t>
            </a:r>
            <a:r>
              <a:rPr lang="x-none" sz="28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=</a:t>
            </a:r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x-none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9" name="Rounded Rectangle 120">
            <a:extLst>
              <a:ext uri="{FF2B5EF4-FFF2-40B4-BE49-F238E27FC236}">
                <a16:creationId xmlns:a16="http://schemas.microsoft.com/office/drawing/2014/main" xmlns="" id="{F41AD85E-CBB5-D77C-524F-1E2A86419E20}"/>
              </a:ext>
            </a:extLst>
          </p:cNvPr>
          <p:cNvSpPr/>
          <p:nvPr/>
        </p:nvSpPr>
        <p:spPr>
          <a:xfrm>
            <a:off x="6814432" y="4915151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 : </a:t>
            </a:r>
            <a:r>
              <a:rPr lang="x-none" sz="28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 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endParaRPr lang="x-none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5" name="Rounded Rectangle 126">
            <a:extLst>
              <a:ext uri="{FF2B5EF4-FFF2-40B4-BE49-F238E27FC236}">
                <a16:creationId xmlns:a16="http://schemas.microsoft.com/office/drawing/2014/main" xmlns="" id="{CDACF96E-708E-0FB0-C288-2B8296F4DFB9}"/>
              </a:ext>
            </a:extLst>
          </p:cNvPr>
          <p:cNvSpPr/>
          <p:nvPr/>
        </p:nvSpPr>
        <p:spPr>
          <a:xfrm>
            <a:off x="4113639" y="4915151"/>
            <a:ext cx="1865485" cy="986147"/>
          </a:xfrm>
          <a:prstGeom prst="roundRect">
            <a:avLst>
              <a:gd name="adj" fmla="val 7436"/>
            </a:avLst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: </a:t>
            </a:r>
            <a:r>
              <a:rPr lang="x-none" sz="28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  <a:r>
              <a:rPr lang="x-none" sz="280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endParaRPr lang="x-none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1" name="Freeform 9">
            <a:extLst>
              <a:ext uri="{FF2B5EF4-FFF2-40B4-BE49-F238E27FC236}">
                <a16:creationId xmlns:a16="http://schemas.microsoft.com/office/drawing/2014/main" xmlns="" id="{AA129C6B-4EA1-90DC-AAC2-76339EEEC813}"/>
              </a:ext>
            </a:extLst>
          </p:cNvPr>
          <p:cNvSpPr/>
          <p:nvPr/>
        </p:nvSpPr>
        <p:spPr>
          <a:xfrm>
            <a:off x="6388194" y="4192145"/>
            <a:ext cx="788058" cy="1013579"/>
          </a:xfrm>
          <a:custGeom>
            <a:avLst/>
            <a:gdLst/>
            <a:ahLst/>
            <a:cxnLst/>
            <a:rect l="l" t="t" r="r" b="b"/>
            <a:pathLst>
              <a:path w="1688769" h="2172050">
                <a:moveTo>
                  <a:pt x="0" y="0"/>
                </a:moveTo>
                <a:lnTo>
                  <a:pt x="1688769" y="0"/>
                </a:lnTo>
                <a:lnTo>
                  <a:pt x="1688769" y="2172050"/>
                </a:lnTo>
                <a:lnTo>
                  <a:pt x="0" y="21720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2" name="Freeform 10">
            <a:extLst>
              <a:ext uri="{FF2B5EF4-FFF2-40B4-BE49-F238E27FC236}">
                <a16:creationId xmlns:a16="http://schemas.microsoft.com/office/drawing/2014/main" xmlns="" id="{57914EC8-A983-7083-0AF1-B22CA0A7607E}"/>
              </a:ext>
            </a:extLst>
          </p:cNvPr>
          <p:cNvSpPr/>
          <p:nvPr/>
        </p:nvSpPr>
        <p:spPr>
          <a:xfrm>
            <a:off x="1216562" y="4224581"/>
            <a:ext cx="879498" cy="928843"/>
          </a:xfrm>
          <a:custGeom>
            <a:avLst/>
            <a:gdLst/>
            <a:ahLst/>
            <a:cxnLst/>
            <a:rect l="l" t="t" r="r" b="b"/>
            <a:pathLst>
              <a:path w="1884722" h="1990465">
                <a:moveTo>
                  <a:pt x="0" y="0"/>
                </a:moveTo>
                <a:lnTo>
                  <a:pt x="1884722" y="0"/>
                </a:lnTo>
                <a:lnTo>
                  <a:pt x="1884722" y="1990465"/>
                </a:lnTo>
                <a:lnTo>
                  <a:pt x="0" y="19904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xmlns="" id="{5334DBD0-2F3A-2144-D88D-05E87A3782EA}"/>
              </a:ext>
            </a:extLst>
          </p:cNvPr>
          <p:cNvSpPr/>
          <p:nvPr/>
        </p:nvSpPr>
        <p:spPr>
          <a:xfrm>
            <a:off x="3587757" y="4081988"/>
            <a:ext cx="857819" cy="1071436"/>
          </a:xfrm>
          <a:custGeom>
            <a:avLst/>
            <a:gdLst/>
            <a:ahLst/>
            <a:cxnLst/>
            <a:rect l="l" t="t" r="r" b="b"/>
            <a:pathLst>
              <a:path w="1838264" h="2296036">
                <a:moveTo>
                  <a:pt x="0" y="0"/>
                </a:moveTo>
                <a:lnTo>
                  <a:pt x="1838264" y="0"/>
                </a:lnTo>
                <a:lnTo>
                  <a:pt x="1838264" y="2296036"/>
                </a:lnTo>
                <a:lnTo>
                  <a:pt x="0" y="2296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4" name="Freeform 12">
            <a:extLst>
              <a:ext uri="{FF2B5EF4-FFF2-40B4-BE49-F238E27FC236}">
                <a16:creationId xmlns:a16="http://schemas.microsoft.com/office/drawing/2014/main" xmlns="" id="{89DFCF32-1855-353B-2F6A-EE273D7080C7}"/>
              </a:ext>
            </a:extLst>
          </p:cNvPr>
          <p:cNvSpPr/>
          <p:nvPr/>
        </p:nvSpPr>
        <p:spPr>
          <a:xfrm>
            <a:off x="9014202" y="4021704"/>
            <a:ext cx="864029" cy="1172890"/>
          </a:xfrm>
          <a:custGeom>
            <a:avLst/>
            <a:gdLst/>
            <a:ahLst/>
            <a:cxnLst/>
            <a:rect l="l" t="t" r="r" b="b"/>
            <a:pathLst>
              <a:path w="1851571" h="2513445">
                <a:moveTo>
                  <a:pt x="0" y="0"/>
                </a:moveTo>
                <a:lnTo>
                  <a:pt x="1851571" y="0"/>
                </a:lnTo>
                <a:lnTo>
                  <a:pt x="1851571" y="2513445"/>
                </a:lnTo>
                <a:lnTo>
                  <a:pt x="0" y="25134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75" name="Rounded Rectangle 47">
            <a:extLst>
              <a:ext uri="{FF2B5EF4-FFF2-40B4-BE49-F238E27FC236}">
                <a16:creationId xmlns:a16="http://schemas.microsoft.com/office/drawing/2014/main" xmlns="" id="{2B4E2FCD-8D48-3FD6-8EB0-983CACCDF4D0}"/>
              </a:ext>
            </a:extLst>
          </p:cNvPr>
          <p:cNvSpPr/>
          <p:nvPr/>
        </p:nvSpPr>
        <p:spPr>
          <a:xfrm>
            <a:off x="303704" y="2423551"/>
            <a:ext cx="638602" cy="496505"/>
          </a:xfrm>
          <a:prstGeom prst="roundRect">
            <a:avLst>
              <a:gd name="adj" fmla="val 7436"/>
            </a:avLst>
          </a:prstGeom>
          <a:noFill/>
          <a:ln w="444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CE4AAE-802D-2A1C-CF78-C08FCD693EF5}"/>
              </a:ext>
            </a:extLst>
          </p:cNvPr>
          <p:cNvSpPr txBox="1"/>
          <p:nvPr/>
        </p:nvSpPr>
        <p:spPr>
          <a:xfrm>
            <a:off x="623005" y="1627908"/>
            <a:ext cx="110556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</a:t>
            </a:r>
            <a:r>
              <a:rPr lang="en-US" sz="30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Viết</a:t>
            </a:r>
            <a:r>
              <a:rPr lang="en-US" sz="3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thương</a:t>
            </a:r>
            <a:r>
              <a:rPr lang="en-US" sz="3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3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phép</a:t>
            </a:r>
            <a:r>
              <a:rPr lang="en-US" sz="3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en-US" sz="30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3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dưới</a:t>
            </a:r>
            <a:r>
              <a:rPr lang="en-US" sz="3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dạng</a:t>
            </a:r>
            <a:r>
              <a:rPr lang="en-US" sz="3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phân</a:t>
            </a:r>
            <a:r>
              <a:rPr lang="en-US" sz="3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endParaRPr lang="vi-VN" sz="30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2" name="Rectangle: Rounded Corners 1">
            <a:extLst>
              <a:ext uri="{FF2B5EF4-FFF2-40B4-BE49-F238E27FC236}">
                <a16:creationId xmlns:a16="http://schemas.microsoft.com/office/drawing/2014/main" xmlns="" id="{4EF11228-AD21-D458-9398-1C752383BD5B}"/>
              </a:ext>
            </a:extLst>
          </p:cNvPr>
          <p:cNvSpPr/>
          <p:nvPr/>
        </p:nvSpPr>
        <p:spPr>
          <a:xfrm>
            <a:off x="452752" y="1606666"/>
            <a:ext cx="640080" cy="49560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371</Words>
  <Application>Microsoft Office PowerPoint</Application>
  <PresentationFormat>Custom</PresentationFormat>
  <Paragraphs>124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Times New Roman</vt:lpstr>
      <vt:lpstr>Cambria</vt:lpstr>
      <vt:lpstr>UTM Avo</vt:lpstr>
      <vt:lpstr>Calibri</vt:lpstr>
      <vt:lpstr>1_Office Theme</vt:lpstr>
      <vt:lpstr>Office Theme</vt:lpstr>
      <vt:lpstr>2_Office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WindowsXP Professional SP3</cp:lastModifiedBy>
  <cp:revision>30</cp:revision>
  <dcterms:created xsi:type="dcterms:W3CDTF">2023-10-24T04:45:10Z</dcterms:created>
  <dcterms:modified xsi:type="dcterms:W3CDTF">2024-01-21T22:53:20Z</dcterms:modified>
</cp:coreProperties>
</file>