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27" r:id="rId2"/>
    <p:sldId id="438" r:id="rId3"/>
    <p:sldId id="440" r:id="rId4"/>
    <p:sldId id="460" r:id="rId5"/>
    <p:sldId id="443" r:id="rId6"/>
    <p:sldId id="455" r:id="rId7"/>
    <p:sldId id="432" r:id="rId8"/>
    <p:sldId id="466" r:id="rId9"/>
    <p:sldId id="452" r:id="rId10"/>
    <p:sldId id="464" r:id="rId11"/>
    <p:sldId id="462" r:id="rId12"/>
    <p:sldId id="433" r:id="rId13"/>
    <p:sldId id="434" r:id="rId14"/>
    <p:sldId id="457" r:id="rId15"/>
    <p:sldId id="435" r:id="rId16"/>
    <p:sldId id="453" r:id="rId17"/>
    <p:sldId id="431" r:id="rId18"/>
  </p:sldIdLst>
  <p:sldSz cx="16276638" cy="9144000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CC"/>
    <a:srgbClr val="0000FF"/>
    <a:srgbClr val="FF0066"/>
    <a:srgbClr val="FF7C80"/>
    <a:srgbClr val="FF6600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F8C9C-FB02-4964-8D94-13F657B7D99D}" v="44" dt="2022-08-27T20:12:27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3" d="100"/>
          <a:sy n="53" d="100"/>
        </p:scale>
        <p:origin x="126" y="17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090F8C9C-FB02-4964-8D94-13F657B7D99D}"/>
    <pc:docChg chg="undo custSel addSld delSld modSld sldOrd">
      <pc:chgData name="T H" userId="270efafb50020bd6" providerId="LiveId" clId="{090F8C9C-FB02-4964-8D94-13F657B7D99D}" dt="2022-08-27T20:12:29.866" v="113"/>
      <pc:docMkLst>
        <pc:docMk/>
      </pc:docMkLst>
      <pc:sldChg chg="addSp delSp modSp mod">
        <pc:chgData name="T H" userId="270efafb50020bd6" providerId="LiveId" clId="{090F8C9C-FB02-4964-8D94-13F657B7D99D}" dt="2022-08-27T20:04:51.064" v="53"/>
        <pc:sldMkLst>
          <pc:docMk/>
          <pc:sldMk cId="739982329" sldId="433"/>
        </pc:sldMkLst>
        <pc:spChg chg="mod">
          <ac:chgData name="T H" userId="270efafb50020bd6" providerId="LiveId" clId="{090F8C9C-FB02-4964-8D94-13F657B7D99D}" dt="2022-08-27T20:04:35.485" v="52" actId="14100"/>
          <ac:spMkLst>
            <pc:docMk/>
            <pc:sldMk cId="739982329" sldId="433"/>
            <ac:spMk id="17" creationId="{00000000-0000-0000-0000-000000000000}"/>
          </ac:spMkLst>
        </pc:spChg>
        <pc:spChg chg="mod">
          <ac:chgData name="T H" userId="270efafb50020bd6" providerId="LiveId" clId="{090F8C9C-FB02-4964-8D94-13F657B7D99D}" dt="2022-08-27T20:04:35.485" v="52" actId="14100"/>
          <ac:spMkLst>
            <pc:docMk/>
            <pc:sldMk cId="739982329" sldId="433"/>
            <ac:spMk id="18" creationId="{00000000-0000-0000-0000-000000000000}"/>
          </ac:spMkLst>
        </pc:spChg>
        <pc:spChg chg="mod">
          <ac:chgData name="T H" userId="270efafb50020bd6" providerId="LiveId" clId="{090F8C9C-FB02-4964-8D94-13F657B7D99D}" dt="2022-08-27T20:04:15.837" v="49" actId="14100"/>
          <ac:spMkLst>
            <pc:docMk/>
            <pc:sldMk cId="739982329" sldId="433"/>
            <ac:spMk id="21" creationId="{00000000-0000-0000-0000-000000000000}"/>
          </ac:spMkLst>
        </pc:spChg>
        <pc:spChg chg="mod">
          <ac:chgData name="T H" userId="270efafb50020bd6" providerId="LiveId" clId="{090F8C9C-FB02-4964-8D94-13F657B7D99D}" dt="2022-08-27T20:04:15.837" v="49" actId="14100"/>
          <ac:spMkLst>
            <pc:docMk/>
            <pc:sldMk cId="739982329" sldId="433"/>
            <ac:spMk id="22" creationId="{00000000-0000-0000-0000-000000000000}"/>
          </ac:spMkLst>
        </pc:spChg>
        <pc:spChg chg="mod">
          <ac:chgData name="T H" userId="270efafb50020bd6" providerId="LiveId" clId="{090F8C9C-FB02-4964-8D94-13F657B7D99D}" dt="2022-08-27T20:02:54.081" v="39" actId="1076"/>
          <ac:spMkLst>
            <pc:docMk/>
            <pc:sldMk cId="739982329" sldId="433"/>
            <ac:spMk id="24" creationId="{00000000-0000-0000-0000-000000000000}"/>
          </ac:spMkLst>
        </pc:spChg>
        <pc:spChg chg="mod">
          <ac:chgData name="T H" userId="270efafb50020bd6" providerId="LiveId" clId="{090F8C9C-FB02-4964-8D94-13F657B7D99D}" dt="2022-08-27T20:02:47.166" v="38" actId="1076"/>
          <ac:spMkLst>
            <pc:docMk/>
            <pc:sldMk cId="739982329" sldId="433"/>
            <ac:spMk id="25" creationId="{00000000-0000-0000-0000-000000000000}"/>
          </ac:spMkLst>
        </pc:spChg>
        <pc:spChg chg="mod">
          <ac:chgData name="T H" userId="270efafb50020bd6" providerId="LiveId" clId="{090F8C9C-FB02-4964-8D94-13F657B7D99D}" dt="2022-08-27T20:04:27.956" v="51" actId="1076"/>
          <ac:spMkLst>
            <pc:docMk/>
            <pc:sldMk cId="739982329" sldId="433"/>
            <ac:spMk id="32" creationId="{00000000-0000-0000-0000-000000000000}"/>
          </ac:spMkLst>
        </pc:spChg>
        <pc:spChg chg="mod">
          <ac:chgData name="T H" userId="270efafb50020bd6" providerId="LiveId" clId="{090F8C9C-FB02-4964-8D94-13F657B7D99D}" dt="2022-08-27T20:04:27.956" v="51" actId="1076"/>
          <ac:spMkLst>
            <pc:docMk/>
            <pc:sldMk cId="739982329" sldId="433"/>
            <ac:spMk id="33" creationId="{00000000-0000-0000-0000-000000000000}"/>
          </ac:spMkLst>
        </pc:spChg>
        <pc:spChg chg="mod">
          <ac:chgData name="T H" userId="270efafb50020bd6" providerId="LiveId" clId="{090F8C9C-FB02-4964-8D94-13F657B7D99D}" dt="2022-08-27T20:02:58.422" v="40" actId="1076"/>
          <ac:spMkLst>
            <pc:docMk/>
            <pc:sldMk cId="739982329" sldId="433"/>
            <ac:spMk id="35" creationId="{00000000-0000-0000-0000-000000000000}"/>
          </ac:spMkLst>
        </pc:spChg>
        <pc:spChg chg="mod">
          <ac:chgData name="T H" userId="270efafb50020bd6" providerId="LiveId" clId="{090F8C9C-FB02-4964-8D94-13F657B7D99D}" dt="2022-08-27T20:02:58.422" v="40" actId="1076"/>
          <ac:spMkLst>
            <pc:docMk/>
            <pc:sldMk cId="739982329" sldId="433"/>
            <ac:spMk id="36" creationId="{00000000-0000-0000-0000-000000000000}"/>
          </ac:spMkLst>
        </pc:spChg>
        <pc:spChg chg="mod">
          <ac:chgData name="T H" userId="270efafb50020bd6" providerId="LiveId" clId="{090F8C9C-FB02-4964-8D94-13F657B7D99D}" dt="2022-08-27T20:04:24.270" v="50" actId="14100"/>
          <ac:spMkLst>
            <pc:docMk/>
            <pc:sldMk cId="739982329" sldId="433"/>
            <ac:spMk id="38" creationId="{00000000-0000-0000-0000-000000000000}"/>
          </ac:spMkLst>
        </pc:spChg>
        <pc:spChg chg="mod">
          <ac:chgData name="T H" userId="270efafb50020bd6" providerId="LiveId" clId="{090F8C9C-FB02-4964-8D94-13F657B7D99D}" dt="2022-08-27T20:04:24.270" v="50" actId="14100"/>
          <ac:spMkLst>
            <pc:docMk/>
            <pc:sldMk cId="739982329" sldId="433"/>
            <ac:spMk id="39" creationId="{00000000-0000-0000-0000-000000000000}"/>
          </ac:spMkLst>
        </pc:spChg>
        <pc:grpChg chg="mod">
          <ac:chgData name="T H" userId="270efafb50020bd6" providerId="LiveId" clId="{090F8C9C-FB02-4964-8D94-13F657B7D99D}" dt="2022-08-27T20:04:35.485" v="52" actId="14100"/>
          <ac:grpSpMkLst>
            <pc:docMk/>
            <pc:sldMk cId="739982329" sldId="433"/>
            <ac:grpSpMk id="16" creationId="{00000000-0000-0000-0000-000000000000}"/>
          </ac:grpSpMkLst>
        </pc:grpChg>
        <pc:grpChg chg="mod">
          <ac:chgData name="T H" userId="270efafb50020bd6" providerId="LiveId" clId="{090F8C9C-FB02-4964-8D94-13F657B7D99D}" dt="2022-08-27T20:04:15.837" v="49" actId="14100"/>
          <ac:grpSpMkLst>
            <pc:docMk/>
            <pc:sldMk cId="739982329" sldId="433"/>
            <ac:grpSpMk id="20" creationId="{00000000-0000-0000-0000-000000000000}"/>
          </ac:grpSpMkLst>
        </pc:grpChg>
        <pc:grpChg chg="mod">
          <ac:chgData name="T H" userId="270efafb50020bd6" providerId="LiveId" clId="{090F8C9C-FB02-4964-8D94-13F657B7D99D}" dt="2022-08-27T20:02:47.166" v="38" actId="1076"/>
          <ac:grpSpMkLst>
            <pc:docMk/>
            <pc:sldMk cId="739982329" sldId="433"/>
            <ac:grpSpMk id="23" creationId="{00000000-0000-0000-0000-000000000000}"/>
          </ac:grpSpMkLst>
        </pc:grpChg>
        <pc:grpChg chg="mod">
          <ac:chgData name="T H" userId="270efafb50020bd6" providerId="LiveId" clId="{090F8C9C-FB02-4964-8D94-13F657B7D99D}" dt="2022-08-27T20:04:27.956" v="51" actId="1076"/>
          <ac:grpSpMkLst>
            <pc:docMk/>
            <pc:sldMk cId="739982329" sldId="433"/>
            <ac:grpSpMk id="31" creationId="{00000000-0000-0000-0000-000000000000}"/>
          </ac:grpSpMkLst>
        </pc:grpChg>
        <pc:grpChg chg="mod">
          <ac:chgData name="T H" userId="270efafb50020bd6" providerId="LiveId" clId="{090F8C9C-FB02-4964-8D94-13F657B7D99D}" dt="2022-08-27T20:02:58.422" v="40" actId="1076"/>
          <ac:grpSpMkLst>
            <pc:docMk/>
            <pc:sldMk cId="739982329" sldId="433"/>
            <ac:grpSpMk id="34" creationId="{00000000-0000-0000-0000-000000000000}"/>
          </ac:grpSpMkLst>
        </pc:grpChg>
        <pc:grpChg chg="mod">
          <ac:chgData name="T H" userId="270efafb50020bd6" providerId="LiveId" clId="{090F8C9C-FB02-4964-8D94-13F657B7D99D}" dt="2022-08-27T20:04:24.270" v="50" actId="14100"/>
          <ac:grpSpMkLst>
            <pc:docMk/>
            <pc:sldMk cId="739982329" sldId="433"/>
            <ac:grpSpMk id="37" creationId="{00000000-0000-0000-0000-000000000000}"/>
          </ac:grpSpMkLst>
        </pc:grpChg>
        <pc:picChg chg="add del">
          <ac:chgData name="T H" userId="270efafb50020bd6" providerId="LiveId" clId="{090F8C9C-FB02-4964-8D94-13F657B7D99D}" dt="2022-08-27T19:59:02.756" v="1" actId="478"/>
          <ac:picMkLst>
            <pc:docMk/>
            <pc:sldMk cId="739982329" sldId="433"/>
            <ac:picMk id="3" creationId="{8CC0EB6E-0427-004D-FA9E-583780ECC0A1}"/>
          </ac:picMkLst>
        </pc:picChg>
        <pc:picChg chg="add del mod">
          <ac:chgData name="T H" userId="270efafb50020bd6" providerId="LiveId" clId="{090F8C9C-FB02-4964-8D94-13F657B7D99D}" dt="2022-08-27T20:01:19.372" v="23" actId="478"/>
          <ac:picMkLst>
            <pc:docMk/>
            <pc:sldMk cId="739982329" sldId="433"/>
            <ac:picMk id="4" creationId="{00000000-0000-0000-0000-000000000000}"/>
          </ac:picMkLst>
        </pc:picChg>
        <pc:picChg chg="add mod ord modCrop">
          <ac:chgData name="T H" userId="270efafb50020bd6" providerId="LiveId" clId="{090F8C9C-FB02-4964-8D94-13F657B7D99D}" dt="2022-08-27T20:04:51.064" v="53"/>
          <ac:picMkLst>
            <pc:docMk/>
            <pc:sldMk cId="739982329" sldId="433"/>
            <ac:picMk id="6" creationId="{56B41A00-A6AB-CF0E-7A7F-762670828E4C}"/>
          </ac:picMkLst>
        </pc:picChg>
      </pc:sldChg>
      <pc:sldChg chg="addSp delSp modSp mod">
        <pc:chgData name="T H" userId="270efafb50020bd6" providerId="LiveId" clId="{090F8C9C-FB02-4964-8D94-13F657B7D99D}" dt="2022-08-27T20:11:33.598" v="100"/>
        <pc:sldMkLst>
          <pc:docMk/>
          <pc:sldMk cId="2294060522" sldId="434"/>
        </pc:sldMkLst>
        <pc:spChg chg="mod">
          <ac:chgData name="T H" userId="270efafb50020bd6" providerId="LiveId" clId="{090F8C9C-FB02-4964-8D94-13F657B7D99D}" dt="2022-08-27T20:05:21.915" v="55" actId="1076"/>
          <ac:spMkLst>
            <pc:docMk/>
            <pc:sldMk cId="2294060522" sldId="434"/>
            <ac:spMk id="12" creationId="{00000000-0000-0000-0000-000000000000}"/>
          </ac:spMkLst>
        </pc:spChg>
        <pc:spChg chg="mod">
          <ac:chgData name="T H" userId="270efafb50020bd6" providerId="LiveId" clId="{090F8C9C-FB02-4964-8D94-13F657B7D99D}" dt="2022-08-27T20:05:21.915" v="55" actId="1076"/>
          <ac:spMkLst>
            <pc:docMk/>
            <pc:sldMk cId="2294060522" sldId="434"/>
            <ac:spMk id="13" creationId="{00000000-0000-0000-0000-000000000000}"/>
          </ac:spMkLst>
        </pc:spChg>
        <pc:spChg chg="mod">
          <ac:chgData name="T H" userId="270efafb50020bd6" providerId="LiveId" clId="{090F8C9C-FB02-4964-8D94-13F657B7D99D}" dt="2022-08-27T20:10:45.912" v="99" actId="1036"/>
          <ac:spMkLst>
            <pc:docMk/>
            <pc:sldMk cId="2294060522" sldId="434"/>
            <ac:spMk id="17" creationId="{00000000-0000-0000-0000-000000000000}"/>
          </ac:spMkLst>
        </pc:spChg>
        <pc:spChg chg="mod">
          <ac:chgData name="T H" userId="270efafb50020bd6" providerId="LiveId" clId="{090F8C9C-FB02-4964-8D94-13F657B7D99D}" dt="2022-08-27T20:10:45.912" v="99" actId="1036"/>
          <ac:spMkLst>
            <pc:docMk/>
            <pc:sldMk cId="2294060522" sldId="434"/>
            <ac:spMk id="18" creationId="{00000000-0000-0000-0000-000000000000}"/>
          </ac:spMkLst>
        </pc:spChg>
        <pc:spChg chg="mod">
          <ac:chgData name="T H" userId="270efafb50020bd6" providerId="LiveId" clId="{090F8C9C-FB02-4964-8D94-13F657B7D99D}" dt="2022-08-27T20:05:29.742" v="56" actId="1076"/>
          <ac:spMkLst>
            <pc:docMk/>
            <pc:sldMk cId="2294060522" sldId="434"/>
            <ac:spMk id="20" creationId="{00000000-0000-0000-0000-000000000000}"/>
          </ac:spMkLst>
        </pc:spChg>
        <pc:spChg chg="mod">
          <ac:chgData name="T H" userId="270efafb50020bd6" providerId="LiveId" clId="{090F8C9C-FB02-4964-8D94-13F657B7D99D}" dt="2022-08-27T20:10:16.583" v="91" actId="1076"/>
          <ac:spMkLst>
            <pc:docMk/>
            <pc:sldMk cId="2294060522" sldId="434"/>
            <ac:spMk id="23" creationId="{00000000-0000-0000-0000-000000000000}"/>
          </ac:spMkLst>
        </pc:spChg>
        <pc:spChg chg="mod">
          <ac:chgData name="T H" userId="270efafb50020bd6" providerId="LiveId" clId="{090F8C9C-FB02-4964-8D94-13F657B7D99D}" dt="2022-08-27T20:10:16.583" v="91" actId="1076"/>
          <ac:spMkLst>
            <pc:docMk/>
            <pc:sldMk cId="2294060522" sldId="434"/>
            <ac:spMk id="24" creationId="{00000000-0000-0000-0000-000000000000}"/>
          </ac:spMkLst>
        </pc:spChg>
        <pc:spChg chg="mod">
          <ac:chgData name="T H" userId="270efafb50020bd6" providerId="LiveId" clId="{090F8C9C-FB02-4964-8D94-13F657B7D99D}" dt="2022-08-27T20:10:27.053" v="93" actId="1038"/>
          <ac:spMkLst>
            <pc:docMk/>
            <pc:sldMk cId="2294060522" sldId="434"/>
            <ac:spMk id="34" creationId="{00000000-0000-0000-0000-000000000000}"/>
          </ac:spMkLst>
        </pc:spChg>
        <pc:spChg chg="mod">
          <ac:chgData name="T H" userId="270efafb50020bd6" providerId="LiveId" clId="{090F8C9C-FB02-4964-8D94-13F657B7D99D}" dt="2022-08-27T20:10:27.053" v="93" actId="1038"/>
          <ac:spMkLst>
            <pc:docMk/>
            <pc:sldMk cId="2294060522" sldId="434"/>
            <ac:spMk id="35" creationId="{00000000-0000-0000-0000-000000000000}"/>
          </ac:spMkLst>
        </pc:spChg>
        <pc:grpChg chg="mod">
          <ac:chgData name="T H" userId="270efafb50020bd6" providerId="LiveId" clId="{090F8C9C-FB02-4964-8D94-13F657B7D99D}" dt="2022-08-27T20:05:21.915" v="55" actId="1076"/>
          <ac:grpSpMkLst>
            <pc:docMk/>
            <pc:sldMk cId="2294060522" sldId="434"/>
            <ac:grpSpMk id="11" creationId="{00000000-0000-0000-0000-000000000000}"/>
          </ac:grpSpMkLst>
        </pc:grpChg>
        <pc:grpChg chg="mod">
          <ac:chgData name="T H" userId="270efafb50020bd6" providerId="LiveId" clId="{090F8C9C-FB02-4964-8D94-13F657B7D99D}" dt="2022-08-27T20:10:45.912" v="99" actId="1036"/>
          <ac:grpSpMkLst>
            <pc:docMk/>
            <pc:sldMk cId="2294060522" sldId="434"/>
            <ac:grpSpMk id="16" creationId="{00000000-0000-0000-0000-000000000000}"/>
          </ac:grpSpMkLst>
        </pc:grpChg>
        <pc:grpChg chg="mod">
          <ac:chgData name="T H" userId="270efafb50020bd6" providerId="LiveId" clId="{090F8C9C-FB02-4964-8D94-13F657B7D99D}" dt="2022-08-27T20:10:16.583" v="91" actId="1076"/>
          <ac:grpSpMkLst>
            <pc:docMk/>
            <pc:sldMk cId="2294060522" sldId="434"/>
            <ac:grpSpMk id="22" creationId="{00000000-0000-0000-0000-000000000000}"/>
          </ac:grpSpMkLst>
        </pc:grpChg>
        <pc:grpChg chg="mod">
          <ac:chgData name="T H" userId="270efafb50020bd6" providerId="LiveId" clId="{090F8C9C-FB02-4964-8D94-13F657B7D99D}" dt="2022-08-27T20:10:27.053" v="93" actId="1038"/>
          <ac:grpSpMkLst>
            <pc:docMk/>
            <pc:sldMk cId="2294060522" sldId="434"/>
            <ac:grpSpMk id="33" creationId="{00000000-0000-0000-0000-000000000000}"/>
          </ac:grpSpMkLst>
        </pc:grpChg>
        <pc:picChg chg="add del mod ord modCrop">
          <ac:chgData name="T H" userId="270efafb50020bd6" providerId="LiveId" clId="{090F8C9C-FB02-4964-8D94-13F657B7D99D}" dt="2022-08-27T20:11:33.598" v="100"/>
          <ac:picMkLst>
            <pc:docMk/>
            <pc:sldMk cId="2294060522" sldId="434"/>
            <ac:picMk id="3" creationId="{87975878-86F7-C852-1D1F-239478271C06}"/>
          </ac:picMkLst>
        </pc:picChg>
        <pc:picChg chg="add del mod">
          <ac:chgData name="T H" userId="270efafb50020bd6" providerId="LiveId" clId="{090F8C9C-FB02-4964-8D94-13F657B7D99D}" dt="2022-08-27T20:08:35.960" v="82" actId="21"/>
          <ac:picMkLst>
            <pc:docMk/>
            <pc:sldMk cId="2294060522" sldId="434"/>
            <ac:picMk id="4" creationId="{00000000-0000-0000-0000-000000000000}"/>
          </ac:picMkLst>
        </pc:picChg>
      </pc:sldChg>
      <pc:sldChg chg="delSp add modAnim">
        <pc:chgData name="T H" userId="270efafb50020bd6" providerId="LiveId" clId="{090F8C9C-FB02-4964-8D94-13F657B7D99D}" dt="2022-08-27T20:12:00.315" v="106" actId="478"/>
        <pc:sldMkLst>
          <pc:docMk/>
          <pc:sldMk cId="1912838390" sldId="435"/>
        </pc:sldMkLst>
        <pc:spChg chg="del">
          <ac:chgData name="T H" userId="270efafb50020bd6" providerId="LiveId" clId="{090F8C9C-FB02-4964-8D94-13F657B7D99D}" dt="2022-08-27T20:11:54.974" v="104" actId="478"/>
          <ac:spMkLst>
            <pc:docMk/>
            <pc:sldMk cId="1912838390" sldId="435"/>
            <ac:spMk id="10" creationId="{00000000-0000-0000-0000-000000000000}"/>
          </ac:spMkLst>
        </pc:spChg>
        <pc:spChg chg="del">
          <ac:chgData name="T H" userId="270efafb50020bd6" providerId="LiveId" clId="{090F8C9C-FB02-4964-8D94-13F657B7D99D}" dt="2022-08-27T20:11:54.974" v="104" actId="478"/>
          <ac:spMkLst>
            <pc:docMk/>
            <pc:sldMk cId="1912838390" sldId="435"/>
            <ac:spMk id="14" creationId="{00000000-0000-0000-0000-000000000000}"/>
          </ac:spMkLst>
        </pc:spChg>
        <pc:spChg chg="del">
          <ac:chgData name="T H" userId="270efafb50020bd6" providerId="LiveId" clId="{090F8C9C-FB02-4964-8D94-13F657B7D99D}" dt="2022-08-27T20:12:00.315" v="106" actId="478"/>
          <ac:spMkLst>
            <pc:docMk/>
            <pc:sldMk cId="1912838390" sldId="435"/>
            <ac:spMk id="15" creationId="{00000000-0000-0000-0000-000000000000}"/>
          </ac:spMkLst>
        </pc:spChg>
        <pc:grpChg chg="del">
          <ac:chgData name="T H" userId="270efafb50020bd6" providerId="LiveId" clId="{090F8C9C-FB02-4964-8D94-13F657B7D99D}" dt="2022-08-27T20:11:54.974" v="104" actId="478"/>
          <ac:grpSpMkLst>
            <pc:docMk/>
            <pc:sldMk cId="1912838390" sldId="435"/>
            <ac:grpSpMk id="11" creationId="{00000000-0000-0000-0000-000000000000}"/>
          </ac:grpSpMkLst>
        </pc:grpChg>
        <pc:grpChg chg="del">
          <ac:chgData name="T H" userId="270efafb50020bd6" providerId="LiveId" clId="{090F8C9C-FB02-4964-8D94-13F657B7D99D}" dt="2022-08-27T20:11:54.974" v="104" actId="478"/>
          <ac:grpSpMkLst>
            <pc:docMk/>
            <pc:sldMk cId="1912838390" sldId="435"/>
            <ac:grpSpMk id="16" creationId="{00000000-0000-0000-0000-000000000000}"/>
          </ac:grpSpMkLst>
        </pc:grpChg>
        <pc:grpChg chg="del">
          <ac:chgData name="T H" userId="270efafb50020bd6" providerId="LiveId" clId="{090F8C9C-FB02-4964-8D94-13F657B7D99D}" dt="2022-08-27T20:11:54.974" v="104" actId="478"/>
          <ac:grpSpMkLst>
            <pc:docMk/>
            <pc:sldMk cId="1912838390" sldId="435"/>
            <ac:grpSpMk id="19" creationId="{00000000-0000-0000-0000-000000000000}"/>
          </ac:grpSpMkLst>
        </pc:grpChg>
        <pc:grpChg chg="del">
          <ac:chgData name="T H" userId="270efafb50020bd6" providerId="LiveId" clId="{090F8C9C-FB02-4964-8D94-13F657B7D99D}" dt="2022-08-27T20:11:54.974" v="104" actId="478"/>
          <ac:grpSpMkLst>
            <pc:docMk/>
            <pc:sldMk cId="1912838390" sldId="435"/>
            <ac:grpSpMk id="22" creationId="{00000000-0000-0000-0000-000000000000}"/>
          </ac:grpSpMkLst>
        </pc:grpChg>
        <pc:grpChg chg="del">
          <ac:chgData name="T H" userId="270efafb50020bd6" providerId="LiveId" clId="{090F8C9C-FB02-4964-8D94-13F657B7D99D}" dt="2022-08-27T20:11:54.974" v="104" actId="478"/>
          <ac:grpSpMkLst>
            <pc:docMk/>
            <pc:sldMk cId="1912838390" sldId="435"/>
            <ac:grpSpMk id="25" creationId="{00000000-0000-0000-0000-000000000000}"/>
          </ac:grpSpMkLst>
        </pc:grpChg>
        <pc:grpChg chg="del">
          <ac:chgData name="T H" userId="270efafb50020bd6" providerId="LiveId" clId="{090F8C9C-FB02-4964-8D94-13F657B7D99D}" dt="2022-08-27T20:11:57.836" v="105" actId="478"/>
          <ac:grpSpMkLst>
            <pc:docMk/>
            <pc:sldMk cId="1912838390" sldId="435"/>
            <ac:grpSpMk id="33" creationId="{00000000-0000-0000-0000-000000000000}"/>
          </ac:grpSpMkLst>
        </pc:grpChg>
        <pc:grpChg chg="del">
          <ac:chgData name="T H" userId="270efafb50020bd6" providerId="LiveId" clId="{090F8C9C-FB02-4964-8D94-13F657B7D99D}" dt="2022-08-27T20:11:54.974" v="104" actId="478"/>
          <ac:grpSpMkLst>
            <pc:docMk/>
            <pc:sldMk cId="1912838390" sldId="435"/>
            <ac:grpSpMk id="36" creationId="{00000000-0000-0000-0000-000000000000}"/>
          </ac:grpSpMkLst>
        </pc:grpChg>
        <pc:grpChg chg="del">
          <ac:chgData name="T H" userId="270efafb50020bd6" providerId="LiveId" clId="{090F8C9C-FB02-4964-8D94-13F657B7D99D}" dt="2022-08-27T20:11:54.974" v="104" actId="478"/>
          <ac:grpSpMkLst>
            <pc:docMk/>
            <pc:sldMk cId="1912838390" sldId="435"/>
            <ac:grpSpMk id="39" creationId="{00000000-0000-0000-0000-000000000000}"/>
          </ac:grpSpMkLst>
        </pc:grpChg>
        <pc:grpChg chg="del">
          <ac:chgData name="T H" userId="270efafb50020bd6" providerId="LiveId" clId="{090F8C9C-FB02-4964-8D94-13F657B7D99D}" dt="2022-08-27T20:11:54.974" v="104" actId="478"/>
          <ac:grpSpMkLst>
            <pc:docMk/>
            <pc:sldMk cId="1912838390" sldId="435"/>
            <ac:grpSpMk id="42" creationId="{00000000-0000-0000-0000-000000000000}"/>
          </ac:grpSpMkLst>
        </pc:grpChg>
        <pc:grpChg chg="del">
          <ac:chgData name="T H" userId="270efafb50020bd6" providerId="LiveId" clId="{090F8C9C-FB02-4964-8D94-13F657B7D99D}" dt="2022-08-27T20:11:54.974" v="104" actId="478"/>
          <ac:grpSpMkLst>
            <pc:docMk/>
            <pc:sldMk cId="1912838390" sldId="435"/>
            <ac:grpSpMk id="45" creationId="{00000000-0000-0000-0000-000000000000}"/>
          </ac:grpSpMkLst>
        </pc:grpChg>
        <pc:grpChg chg="del">
          <ac:chgData name="T H" userId="270efafb50020bd6" providerId="LiveId" clId="{090F8C9C-FB02-4964-8D94-13F657B7D99D}" dt="2022-08-27T20:11:54.974" v="104" actId="478"/>
          <ac:grpSpMkLst>
            <pc:docMk/>
            <pc:sldMk cId="1912838390" sldId="435"/>
            <ac:grpSpMk id="48" creationId="{00000000-0000-0000-0000-000000000000}"/>
          </ac:grpSpMkLst>
        </pc:grpChg>
        <pc:grpChg chg="del">
          <ac:chgData name="T H" userId="270efafb50020bd6" providerId="LiveId" clId="{090F8C9C-FB02-4964-8D94-13F657B7D99D}" dt="2022-08-27T20:11:54.974" v="104" actId="478"/>
          <ac:grpSpMkLst>
            <pc:docMk/>
            <pc:sldMk cId="1912838390" sldId="435"/>
            <ac:grpSpMk id="51" creationId="{00000000-0000-0000-0000-000000000000}"/>
          </ac:grpSpMkLst>
        </pc:grpChg>
        <pc:picChg chg="del">
          <ac:chgData name="T H" userId="270efafb50020bd6" providerId="LiveId" clId="{090F8C9C-FB02-4964-8D94-13F657B7D99D}" dt="2022-08-27T20:11:57.836" v="105" actId="478"/>
          <ac:picMkLst>
            <pc:docMk/>
            <pc:sldMk cId="1912838390" sldId="435"/>
            <ac:picMk id="3" creationId="{87975878-86F7-C852-1D1F-239478271C06}"/>
          </ac:picMkLst>
        </pc:picChg>
      </pc:sldChg>
      <pc:sldChg chg="new del">
        <pc:chgData name="T H" userId="270efafb50020bd6" providerId="LiveId" clId="{090F8C9C-FB02-4964-8D94-13F657B7D99D}" dt="2022-08-27T20:11:45.058" v="102" actId="680"/>
        <pc:sldMkLst>
          <pc:docMk/>
          <pc:sldMk cId="2367613471" sldId="435"/>
        </pc:sldMkLst>
      </pc:sldChg>
      <pc:sldChg chg="new del">
        <pc:chgData name="T H" userId="270efafb50020bd6" providerId="LiveId" clId="{090F8C9C-FB02-4964-8D94-13F657B7D99D}" dt="2022-08-27T20:12:14.402" v="108" actId="47"/>
        <pc:sldMkLst>
          <pc:docMk/>
          <pc:sldMk cId="3848002006" sldId="436"/>
        </pc:sldMkLst>
      </pc:sldChg>
      <pc:sldChg chg="delSp add mod ord delAnim">
        <pc:chgData name="T H" userId="270efafb50020bd6" providerId="LiveId" clId="{090F8C9C-FB02-4964-8D94-13F657B7D99D}" dt="2022-08-27T20:12:29.866" v="113"/>
        <pc:sldMkLst>
          <pc:docMk/>
          <pc:sldMk cId="3917712431" sldId="436"/>
        </pc:sldMkLst>
        <pc:spChg chg="del">
          <ac:chgData name="T H" userId="270efafb50020bd6" providerId="LiveId" clId="{090F8C9C-FB02-4964-8D94-13F657B7D99D}" dt="2022-08-27T20:12:25.563" v="110" actId="478"/>
          <ac:spMkLst>
            <pc:docMk/>
            <pc:sldMk cId="3917712431" sldId="436"/>
            <ac:spMk id="3" creationId="{00000000-0000-0000-0000-000000000000}"/>
          </ac:spMkLst>
        </pc:spChg>
        <pc:spChg chg="del">
          <ac:chgData name="T H" userId="270efafb50020bd6" providerId="LiveId" clId="{090F8C9C-FB02-4964-8D94-13F657B7D99D}" dt="2022-08-27T20:12:25.563" v="110" actId="478"/>
          <ac:spMkLst>
            <pc:docMk/>
            <pc:sldMk cId="3917712431" sldId="436"/>
            <ac:spMk id="10" creationId="{00000000-0000-0000-0000-000000000000}"/>
          </ac:spMkLst>
        </pc:spChg>
        <pc:spChg chg="del">
          <ac:chgData name="T H" userId="270efafb50020bd6" providerId="LiveId" clId="{090F8C9C-FB02-4964-8D94-13F657B7D99D}" dt="2022-08-27T20:12:25.563" v="110" actId="478"/>
          <ac:spMkLst>
            <pc:docMk/>
            <pc:sldMk cId="3917712431" sldId="436"/>
            <ac:spMk id="14" creationId="{00000000-0000-0000-0000-000000000000}"/>
          </ac:spMkLst>
        </pc:spChg>
        <pc:spChg chg="del">
          <ac:chgData name="T H" userId="270efafb50020bd6" providerId="LiveId" clId="{090F8C9C-FB02-4964-8D94-13F657B7D99D}" dt="2022-08-27T20:12:27.853" v="111" actId="478"/>
          <ac:spMkLst>
            <pc:docMk/>
            <pc:sldMk cId="3917712431" sldId="436"/>
            <ac:spMk id="15" creationId="{00000000-0000-0000-0000-000000000000}"/>
          </ac:spMkLst>
        </pc:spChg>
        <pc:picChg chg="del">
          <ac:chgData name="T H" userId="270efafb50020bd6" providerId="LiveId" clId="{090F8C9C-FB02-4964-8D94-13F657B7D99D}" dt="2022-08-27T20:12:25.563" v="110" actId="478"/>
          <ac:picMkLst>
            <pc:docMk/>
            <pc:sldMk cId="3917712431" sldId="436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900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HỌC PHẢ LẠI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CHỦ ĐỀ THỰC VẬT VÀ ĐỘNG VẬT (T1)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Hoàng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Thị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 Thu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Hiền</a:t>
            </a:r>
            <a:endParaRPr lang="en-US" altLang="en-US" sz="2800" b="1" i="1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 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3G</a:t>
            </a:r>
            <a:endParaRPr lang="en-US" altLang="en-US" sz="2800" b="1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719" y="685800"/>
            <a:ext cx="12420600" cy="16871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5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5718" y="4114800"/>
            <a:ext cx="12420601" cy="25070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5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319" y="304800"/>
            <a:ext cx="14249400" cy="16871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5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319" y="2514600"/>
            <a:ext cx="15240000" cy="31258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685800" indent="-685800" defTabSz="609585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+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+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6766" y="6019800"/>
            <a:ext cx="15240000" cy="25070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685800" indent="-685800" defTabSz="609585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+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+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03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B41A00-A6AB-CF0E-7A7F-762670828E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878" r="4671" b="60160"/>
          <a:stretch/>
        </p:blipFill>
        <p:spPr>
          <a:xfrm>
            <a:off x="518319" y="3034722"/>
            <a:ext cx="15426897" cy="578924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211494" y="103853"/>
            <a:ext cx="6038833" cy="994830"/>
            <a:chOff x="5063633" y="164812"/>
            <a:chExt cx="5936939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936939" cy="994830"/>
              <a:chOff x="5063633" y="164812"/>
              <a:chExt cx="5936939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9369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1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đã học được gì về chủ đề Thực vật và động vật.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32719" y="2429114"/>
            <a:ext cx="1432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8534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CHỦ ĐỀ THỰC VẬT VÀ ĐỘNG VẬT (T1)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8462873" y="4398749"/>
            <a:ext cx="2799647" cy="935252"/>
            <a:chOff x="1515098" y="6857999"/>
            <a:chExt cx="1627561" cy="803701"/>
          </a:xfrm>
        </p:grpSpPr>
        <p:sp>
          <p:nvSpPr>
            <p:cNvPr id="17" name="Rounded Rectangle 16"/>
            <p:cNvSpPr/>
            <p:nvPr/>
          </p:nvSpPr>
          <p:spPr>
            <a:xfrm>
              <a:off x="1515098" y="6857999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50"/>
            <p:cNvSpPr txBox="1">
              <a:spLocks noChangeArrowheads="1"/>
            </p:cNvSpPr>
            <p:nvPr/>
          </p:nvSpPr>
          <p:spPr bwMode="auto">
            <a:xfrm>
              <a:off x="1650728" y="6897469"/>
              <a:ext cx="107585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rễ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chùm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1680689" y="4398748"/>
            <a:ext cx="4153830" cy="1066801"/>
            <a:chOff x="1509798" y="6857999"/>
            <a:chExt cx="1632861" cy="896756"/>
          </a:xfrm>
        </p:grpSpPr>
        <p:sp>
          <p:nvSpPr>
            <p:cNvPr id="21" name="Rounded Rectangle 20"/>
            <p:cNvSpPr/>
            <p:nvPr/>
          </p:nvSpPr>
          <p:spPr>
            <a:xfrm>
              <a:off x="1515098" y="6857999"/>
              <a:ext cx="1627561" cy="8967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TextBox 50"/>
            <p:cNvSpPr txBox="1">
              <a:spLocks noChangeArrowheads="1"/>
            </p:cNvSpPr>
            <p:nvPr/>
          </p:nvSpPr>
          <p:spPr bwMode="auto">
            <a:xfrm>
              <a:off x="1509798" y="6967806"/>
              <a:ext cx="1627561" cy="543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lúa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8443120" y="6785712"/>
            <a:ext cx="2743200" cy="803701"/>
            <a:chOff x="1469888" y="6557111"/>
            <a:chExt cx="1627561" cy="803701"/>
          </a:xfrm>
        </p:grpSpPr>
        <p:sp>
          <p:nvSpPr>
            <p:cNvPr id="24" name="Rounded Rectangle 23"/>
            <p:cNvSpPr/>
            <p:nvPr/>
          </p:nvSpPr>
          <p:spPr>
            <a:xfrm>
              <a:off x="1469888" y="6557111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TextBox 50"/>
            <p:cNvSpPr txBox="1">
              <a:spLocks noChangeArrowheads="1"/>
            </p:cNvSpPr>
            <p:nvPr/>
          </p:nvSpPr>
          <p:spPr bwMode="auto">
            <a:xfrm>
              <a:off x="1627276" y="6691484"/>
              <a:ext cx="104542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leo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11626644" y="6708133"/>
            <a:ext cx="4530801" cy="1338587"/>
            <a:chOff x="1514913" y="6623771"/>
            <a:chExt cx="1641256" cy="1074629"/>
          </a:xfrm>
        </p:grpSpPr>
        <p:sp>
          <p:nvSpPr>
            <p:cNvPr id="32" name="Rounded Rectangle 31"/>
            <p:cNvSpPr/>
            <p:nvPr/>
          </p:nvSpPr>
          <p:spPr>
            <a:xfrm>
              <a:off x="1514913" y="6623771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50"/>
            <p:cNvSpPr txBox="1">
              <a:spLocks noChangeArrowheads="1"/>
            </p:cNvSpPr>
            <p:nvPr/>
          </p:nvSpPr>
          <p:spPr bwMode="auto">
            <a:xfrm>
              <a:off x="1528608" y="6734765"/>
              <a:ext cx="1627561" cy="963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bí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đao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8462873" y="7740331"/>
            <a:ext cx="2743200" cy="803701"/>
            <a:chOff x="1515098" y="6857999"/>
            <a:chExt cx="1627561" cy="803701"/>
          </a:xfrm>
        </p:grpSpPr>
        <p:sp>
          <p:nvSpPr>
            <p:cNvPr id="35" name="Rounded Rectangle 34"/>
            <p:cNvSpPr/>
            <p:nvPr/>
          </p:nvSpPr>
          <p:spPr>
            <a:xfrm>
              <a:off x="1515098" y="6857999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TextBox 50"/>
            <p:cNvSpPr txBox="1">
              <a:spLocks noChangeArrowheads="1"/>
            </p:cNvSpPr>
            <p:nvPr/>
          </p:nvSpPr>
          <p:spPr bwMode="auto">
            <a:xfrm>
              <a:off x="1650728" y="6897469"/>
              <a:ext cx="99976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bò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11630531" y="7762110"/>
            <a:ext cx="4127788" cy="1001111"/>
            <a:chOff x="1515098" y="6857999"/>
            <a:chExt cx="1627561" cy="803701"/>
          </a:xfrm>
        </p:grpSpPr>
        <p:sp>
          <p:nvSpPr>
            <p:cNvPr id="38" name="Rounded Rectangle 37"/>
            <p:cNvSpPr/>
            <p:nvPr/>
          </p:nvSpPr>
          <p:spPr>
            <a:xfrm>
              <a:off x="1515098" y="6857999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TextBox 50"/>
            <p:cNvSpPr txBox="1">
              <a:spLocks noChangeArrowheads="1"/>
            </p:cNvSpPr>
            <p:nvPr/>
          </p:nvSpPr>
          <p:spPr bwMode="auto">
            <a:xfrm>
              <a:off x="1515098" y="6897469"/>
              <a:ext cx="1626109" cy="551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khoai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lang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bí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99823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975878-86F7-C852-1D1F-239478271C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02" t="3439"/>
          <a:stretch/>
        </p:blipFill>
        <p:spPr>
          <a:xfrm>
            <a:off x="469717" y="3596470"/>
            <a:ext cx="15469854" cy="5463971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211494" y="103853"/>
            <a:ext cx="6038833" cy="994830"/>
            <a:chOff x="5063633" y="164812"/>
            <a:chExt cx="5936939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936939" cy="994830"/>
              <a:chOff x="5063633" y="164812"/>
              <a:chExt cx="5936939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9369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1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đã học được gì về chủ đề Thực vật và động vật.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32719" y="2429114"/>
            <a:ext cx="1432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8534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CHỦ ĐỀ THỰC VẬT VÀ ĐỘNG VẬT (T1)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463657" y="3995235"/>
            <a:ext cx="2819400" cy="649070"/>
            <a:chOff x="1515098" y="6650276"/>
            <a:chExt cx="1627561" cy="1011424"/>
          </a:xfrm>
        </p:grpSpPr>
        <p:sp>
          <p:nvSpPr>
            <p:cNvPr id="12" name="Rounded Rectangle 11"/>
            <p:cNvSpPr/>
            <p:nvPr/>
          </p:nvSpPr>
          <p:spPr>
            <a:xfrm>
              <a:off x="1515098" y="6857999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50"/>
            <p:cNvSpPr txBox="1">
              <a:spLocks noChangeArrowheads="1"/>
            </p:cNvSpPr>
            <p:nvPr/>
          </p:nvSpPr>
          <p:spPr bwMode="auto">
            <a:xfrm>
              <a:off x="1747182" y="6650276"/>
              <a:ext cx="999584" cy="1007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vỏ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1719719" y="4190998"/>
            <a:ext cx="4093764" cy="685802"/>
            <a:chOff x="1515098" y="6784997"/>
            <a:chExt cx="1627561" cy="876703"/>
          </a:xfrm>
        </p:grpSpPr>
        <p:sp>
          <p:nvSpPr>
            <p:cNvPr id="17" name="Rounded Rectangle 16"/>
            <p:cNvSpPr/>
            <p:nvPr/>
          </p:nvSpPr>
          <p:spPr>
            <a:xfrm>
              <a:off x="1515098" y="6857999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50"/>
            <p:cNvSpPr txBox="1">
              <a:spLocks noChangeArrowheads="1"/>
            </p:cNvSpPr>
            <p:nvPr/>
          </p:nvSpPr>
          <p:spPr bwMode="auto">
            <a:xfrm>
              <a:off x="1671234" y="6784997"/>
              <a:ext cx="1388820" cy="826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tôm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con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cua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8428324" y="4622451"/>
            <a:ext cx="2819399" cy="783012"/>
            <a:chOff x="1436739" y="6653785"/>
            <a:chExt cx="1672771" cy="938335"/>
          </a:xfrm>
        </p:grpSpPr>
        <p:sp>
          <p:nvSpPr>
            <p:cNvPr id="20" name="Rounded Rectangle 19"/>
            <p:cNvSpPr/>
            <p:nvPr/>
          </p:nvSpPr>
          <p:spPr>
            <a:xfrm>
              <a:off x="1436739" y="6788419"/>
              <a:ext cx="167277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TextBox 50"/>
            <p:cNvSpPr txBox="1">
              <a:spLocks noChangeArrowheads="1"/>
            </p:cNvSpPr>
            <p:nvPr/>
          </p:nvSpPr>
          <p:spPr bwMode="auto">
            <a:xfrm>
              <a:off x="1650728" y="6653785"/>
              <a:ext cx="11823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lông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mao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1699600" y="4851740"/>
            <a:ext cx="4408336" cy="748474"/>
            <a:chOff x="1519422" y="6929974"/>
            <a:chExt cx="1692190" cy="900302"/>
          </a:xfrm>
        </p:grpSpPr>
        <p:sp>
          <p:nvSpPr>
            <p:cNvPr id="23" name="Rounded Rectangle 22"/>
            <p:cNvSpPr/>
            <p:nvPr/>
          </p:nvSpPr>
          <p:spPr>
            <a:xfrm>
              <a:off x="1519422" y="7026575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TextBox 50"/>
            <p:cNvSpPr txBox="1">
              <a:spLocks noChangeArrowheads="1"/>
            </p:cNvSpPr>
            <p:nvPr/>
          </p:nvSpPr>
          <p:spPr bwMode="auto">
            <a:xfrm>
              <a:off x="1605587" y="6929974"/>
              <a:ext cx="1606025" cy="77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trâu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con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mèo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8443120" y="5492228"/>
            <a:ext cx="2860475" cy="617494"/>
            <a:chOff x="1515098" y="6804564"/>
            <a:chExt cx="1627561" cy="857136"/>
          </a:xfrm>
        </p:grpSpPr>
        <p:sp>
          <p:nvSpPr>
            <p:cNvPr id="31" name="Rounded Rectangle 30"/>
            <p:cNvSpPr/>
            <p:nvPr/>
          </p:nvSpPr>
          <p:spPr>
            <a:xfrm>
              <a:off x="1515098" y="6857999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TextBox 50"/>
            <p:cNvSpPr txBox="1">
              <a:spLocks noChangeArrowheads="1"/>
            </p:cNvSpPr>
            <p:nvPr/>
          </p:nvSpPr>
          <p:spPr bwMode="auto">
            <a:xfrm>
              <a:off x="1650728" y="6804564"/>
              <a:ext cx="969334" cy="75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lông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vũ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1658600" y="5680524"/>
            <a:ext cx="4556919" cy="703530"/>
            <a:chOff x="1497629" y="6857998"/>
            <a:chExt cx="1781103" cy="945359"/>
          </a:xfrm>
        </p:grpSpPr>
        <p:sp>
          <p:nvSpPr>
            <p:cNvPr id="34" name="Rounded Rectangle 33"/>
            <p:cNvSpPr/>
            <p:nvPr/>
          </p:nvSpPr>
          <p:spPr>
            <a:xfrm>
              <a:off x="1515098" y="6857998"/>
              <a:ext cx="1627561" cy="9245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TextBox 50"/>
            <p:cNvSpPr txBox="1">
              <a:spLocks noChangeArrowheads="1"/>
            </p:cNvSpPr>
            <p:nvPr/>
          </p:nvSpPr>
          <p:spPr bwMode="auto">
            <a:xfrm>
              <a:off x="1497629" y="6934859"/>
              <a:ext cx="1781103" cy="868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bồ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con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gà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8443119" y="6940183"/>
            <a:ext cx="2881014" cy="633527"/>
            <a:chOff x="1515098" y="6843991"/>
            <a:chExt cx="1627561" cy="646331"/>
          </a:xfrm>
        </p:grpSpPr>
        <p:sp>
          <p:nvSpPr>
            <p:cNvPr id="37" name="Rounded Rectangle 36"/>
            <p:cNvSpPr/>
            <p:nvPr/>
          </p:nvSpPr>
          <p:spPr>
            <a:xfrm>
              <a:off x="1515098" y="6858000"/>
              <a:ext cx="1627561" cy="630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50"/>
            <p:cNvSpPr txBox="1">
              <a:spLocks noChangeArrowheads="1"/>
            </p:cNvSpPr>
            <p:nvPr/>
          </p:nvSpPr>
          <p:spPr bwMode="auto">
            <a:xfrm>
              <a:off x="2065885" y="6843991"/>
              <a:ext cx="48904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bơi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11719719" y="6858000"/>
            <a:ext cx="4093763" cy="736796"/>
            <a:chOff x="1515098" y="6857999"/>
            <a:chExt cx="1627561" cy="803701"/>
          </a:xfrm>
        </p:grpSpPr>
        <p:sp>
          <p:nvSpPr>
            <p:cNvPr id="40" name="Rounded Rectangle 39"/>
            <p:cNvSpPr/>
            <p:nvPr/>
          </p:nvSpPr>
          <p:spPr>
            <a:xfrm>
              <a:off x="1515098" y="6857999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50"/>
            <p:cNvSpPr txBox="1">
              <a:spLocks noChangeArrowheads="1"/>
            </p:cNvSpPr>
            <p:nvPr/>
          </p:nvSpPr>
          <p:spPr bwMode="auto">
            <a:xfrm>
              <a:off x="1650728" y="6897469"/>
              <a:ext cx="1368426" cy="705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trắm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8463657" y="7661677"/>
            <a:ext cx="2860476" cy="722531"/>
            <a:chOff x="1469886" y="7091569"/>
            <a:chExt cx="1697142" cy="646331"/>
          </a:xfrm>
        </p:grpSpPr>
        <p:sp>
          <p:nvSpPr>
            <p:cNvPr id="43" name="Rounded Rectangle 42"/>
            <p:cNvSpPr/>
            <p:nvPr/>
          </p:nvSpPr>
          <p:spPr>
            <a:xfrm>
              <a:off x="1469886" y="7124426"/>
              <a:ext cx="1697142" cy="5669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TextBox 50"/>
            <p:cNvSpPr txBox="1">
              <a:spLocks noChangeArrowheads="1"/>
            </p:cNvSpPr>
            <p:nvPr/>
          </p:nvSpPr>
          <p:spPr bwMode="auto">
            <a:xfrm>
              <a:off x="2064495" y="7091569"/>
              <a:ext cx="5356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bay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11704638" y="7620002"/>
            <a:ext cx="4093762" cy="776264"/>
            <a:chOff x="1594819" y="8449309"/>
            <a:chExt cx="1627561" cy="791634"/>
          </a:xfrm>
        </p:grpSpPr>
        <p:sp>
          <p:nvSpPr>
            <p:cNvPr id="46" name="Rounded Rectangle 45"/>
            <p:cNvSpPr/>
            <p:nvPr/>
          </p:nvSpPr>
          <p:spPr>
            <a:xfrm>
              <a:off x="1594819" y="8449309"/>
              <a:ext cx="1627561" cy="79163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Box 50"/>
            <p:cNvSpPr txBox="1">
              <a:spLocks noChangeArrowheads="1"/>
            </p:cNvSpPr>
            <p:nvPr/>
          </p:nvSpPr>
          <p:spPr bwMode="auto">
            <a:xfrm>
              <a:off x="1818047" y="8453057"/>
              <a:ext cx="782104" cy="647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8443119" y="8329526"/>
            <a:ext cx="2881014" cy="646331"/>
            <a:chOff x="1515098" y="6897469"/>
            <a:chExt cx="1627561" cy="884673"/>
          </a:xfrm>
        </p:grpSpPr>
        <p:sp>
          <p:nvSpPr>
            <p:cNvPr id="49" name="Rounded Rectangle 48"/>
            <p:cNvSpPr/>
            <p:nvPr/>
          </p:nvSpPr>
          <p:spPr>
            <a:xfrm>
              <a:off x="1515098" y="6969289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TextBox 50"/>
            <p:cNvSpPr txBox="1">
              <a:spLocks noChangeArrowheads="1"/>
            </p:cNvSpPr>
            <p:nvPr/>
          </p:nvSpPr>
          <p:spPr bwMode="auto">
            <a:xfrm>
              <a:off x="1902525" y="6897469"/>
              <a:ext cx="817919" cy="884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11719718" y="8382000"/>
            <a:ext cx="4093763" cy="702825"/>
            <a:chOff x="1515098" y="6723548"/>
            <a:chExt cx="1627561" cy="938152"/>
          </a:xfrm>
        </p:grpSpPr>
        <p:sp>
          <p:nvSpPr>
            <p:cNvPr id="52" name="Rounded Rectangle 51"/>
            <p:cNvSpPr/>
            <p:nvPr/>
          </p:nvSpPr>
          <p:spPr>
            <a:xfrm>
              <a:off x="1515098" y="6857999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TextBox 50"/>
            <p:cNvSpPr txBox="1">
              <a:spLocks noChangeArrowheads="1"/>
            </p:cNvSpPr>
            <p:nvPr/>
          </p:nvSpPr>
          <p:spPr bwMode="auto">
            <a:xfrm>
              <a:off x="1783711" y="6723548"/>
              <a:ext cx="731119" cy="78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trăn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0605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3988">
            <a:off x="-268751" y="22870"/>
            <a:ext cx="5229322" cy="37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TextBox 1"/>
          <p:cNvSpPr txBox="1">
            <a:spLocks noChangeArrowheads="1"/>
          </p:cNvSpPr>
          <p:nvPr/>
        </p:nvSpPr>
        <p:spPr bwMode="auto">
          <a:xfrm rot="278228">
            <a:off x="696410" y="1655843"/>
            <a:ext cx="3299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vi-VN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altLang="vi-VN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C73AB19-A7F5-4370-B3CF-2DF1D4E3F25C}"/>
              </a:ext>
            </a:extLst>
          </p:cNvPr>
          <p:cNvSpPr/>
          <p:nvPr/>
        </p:nvSpPr>
        <p:spPr>
          <a:xfrm>
            <a:off x="5242719" y="322000"/>
            <a:ext cx="9144000" cy="212771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">
              <a:avLst>
                <a:gd name="adj" fmla="val 30943"/>
              </a:avLst>
            </a:prstTxWarp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500" b="1" dirty="0" smtClean="0">
                <a:ln w="28575">
                  <a:solidFill>
                    <a:srgbClr val="766F54">
                      <a:lumMod val="7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6AAC91">
                      <a:satMod val="175000"/>
                      <a:alpha val="40000"/>
                    </a:srgbClr>
                  </a:glow>
                  <a:outerShdw dist="38100" dir="2640000" algn="bl" rotWithShape="0">
                    <a:srgbClr val="766F54">
                      <a:lumMod val="7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11500" b="1" dirty="0" smtClean="0">
              <a:ln w="28575">
                <a:solidFill>
                  <a:srgbClr val="766F54">
                    <a:lumMod val="7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6AAC91">
                    <a:satMod val="175000"/>
                    <a:alpha val="40000"/>
                  </a:srgbClr>
                </a:glow>
                <a:outerShdw dist="38100" dir="2640000" algn="bl" rotWithShape="0">
                  <a:srgbClr val="766F54">
                    <a:lumMod val="7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C73AB19-A7F5-4370-B3CF-2DF1D4E3F25C}"/>
              </a:ext>
            </a:extLst>
          </p:cNvPr>
          <p:cNvSpPr/>
          <p:nvPr/>
        </p:nvSpPr>
        <p:spPr>
          <a:xfrm>
            <a:off x="4480719" y="4273842"/>
            <a:ext cx="9144000" cy="1981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">
              <a:avLst>
                <a:gd name="adj" fmla="val 30943"/>
              </a:avLst>
            </a:prstTxWarp>
            <a:spAutoFit/>
          </a:bodyPr>
          <a:lstStyle/>
          <a:p>
            <a:pPr algn="ctr"/>
            <a:r>
              <a:rPr lang="en-US" sz="11500" b="1" dirty="0" smtClean="0">
                <a:ln w="285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   AI ĐÚNG</a:t>
            </a:r>
            <a:endParaRPr lang="en-US" sz="11500" b="1" cap="none" spc="0" dirty="0">
              <a:ln w="2857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5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1A86227-78A9-45BE-8360-30AFC437A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06" y="1041667"/>
            <a:ext cx="3867209" cy="39624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106" y="1105823"/>
            <a:ext cx="5401811" cy="3992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4ADDABC-8052-4528-809F-D84EE1CFCD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450" y="1075195"/>
            <a:ext cx="5116680" cy="4153444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76506" y="5407786"/>
            <a:ext cx="4419600" cy="3429000"/>
            <a:chOff x="533400" y="2133600"/>
            <a:chExt cx="8229600" cy="4684986"/>
          </a:xfrm>
        </p:grpSpPr>
        <p:pic>
          <p:nvPicPr>
            <p:cNvPr id="11" name="Picture 2" descr="http://kcmdanang.org.vn/images/sanpham/763804_31125_cay-gac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133600"/>
              <a:ext cx="8229600" cy="468498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6019800" y="6248400"/>
              <a:ext cx="2743200" cy="5334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CÂY GẤC</a:t>
              </a:r>
              <a:endParaRPr lang="vi-VN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471319" y="5483986"/>
            <a:ext cx="4495800" cy="3352800"/>
            <a:chOff x="990600" y="2057400"/>
            <a:chExt cx="7391400" cy="4800600"/>
          </a:xfrm>
        </p:grpSpPr>
        <p:pic>
          <p:nvPicPr>
            <p:cNvPr id="14" name="Picture 4" descr="Dua hau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057400"/>
              <a:ext cx="7391400" cy="4800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4623661" y="6248401"/>
              <a:ext cx="3758339" cy="5334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CÂY DƯA HẤU</a:t>
              </a:r>
              <a:endParaRPr lang="vi-VN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351" descr="cây be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5206" r="6265" b="6291"/>
          <a:stretch>
            <a:fillRect/>
          </a:stretch>
        </p:blipFill>
        <p:spPr bwMode="auto">
          <a:xfrm>
            <a:off x="10667415" y="5407786"/>
            <a:ext cx="5205730" cy="345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8383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:\hinh co nga\cay tren cang\cay bong cai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9" y="152400"/>
            <a:ext cx="324961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20 các loài chim cảnh nhỏ thường nuôi trong nhà ở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74" y="152400"/>
            <a:ext cx="4600220" cy="272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:\hinh co nga\cay song tren cang va duoi nuoc\cay rau muon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719" y="186708"/>
            <a:ext cx="4419600" cy="269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30 hình ảnh cá voi đẹp nhất ở đại dương, ấn tượng nhất là cá voi sát thủ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1"/>
          <a:stretch/>
        </p:blipFill>
        <p:spPr bwMode="auto">
          <a:xfrm>
            <a:off x="213519" y="3285297"/>
            <a:ext cx="4600220" cy="315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iỡn với chó Alaska, bé trai 2 tuổi bị cắn rách khí quản - Báo Phụ Nữ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499" y="3692331"/>
            <a:ext cx="4656916" cy="3177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:\hinh co nga\duoi nuoc\hoa sung\download (4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19" y="3692331"/>
            <a:ext cx="4724400" cy="317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:\hinh co nga\cay tren cang\cay ca rot\images (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9" y="6598919"/>
            <a:ext cx="34671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H:\hinh co nga\cay tren cang\cay su hao\downloa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300" y="6752272"/>
            <a:ext cx="3052763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36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C1C91DB0-3B8C-B5C8-9C81-EFE78C267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9" y="400418"/>
            <a:ext cx="13716000" cy="418955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62919" y="7482519"/>
            <a:ext cx="1634989" cy="1524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587884">
            <a:off x="14021647" y="50583"/>
            <a:ext cx="2080057" cy="132393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5082" y="7390339"/>
            <a:ext cx="1999637" cy="144610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927148">
            <a:off x="184485" y="511965"/>
            <a:ext cx="1480467" cy="10694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7F88822-5D7E-5473-BE9F-EA17F6E698AC}"/>
              </a:ext>
            </a:extLst>
          </p:cNvPr>
          <p:cNvSpPr txBox="1"/>
          <p:nvPr/>
        </p:nvSpPr>
        <p:spPr>
          <a:xfrm>
            <a:off x="5702895" y="56293"/>
            <a:ext cx="4786294" cy="844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8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05A34B7-2264-B5B9-878C-F220188AE52C}"/>
              </a:ext>
            </a:extLst>
          </p:cNvPr>
          <p:cNvSpPr txBox="1"/>
          <p:nvPr/>
        </p:nvSpPr>
        <p:spPr>
          <a:xfrm>
            <a:off x="1718633" y="1692944"/>
            <a:ext cx="109154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húng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FB877F4-C9D2-407E-B860-A7AD5F73A3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64722" y="5112121"/>
            <a:ext cx="3096953" cy="45564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05A34B7-2264-B5B9-878C-F220188AE52C}"/>
              </a:ext>
            </a:extLst>
          </p:cNvPr>
          <p:cNvSpPr txBox="1"/>
          <p:nvPr/>
        </p:nvSpPr>
        <p:spPr>
          <a:xfrm>
            <a:off x="1130641" y="5064913"/>
            <a:ext cx="106652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</a:p>
          <a:p>
            <a:pPr algn="ctr">
              <a:lnSpc>
                <a:spcPct val="150000"/>
              </a:lnSpc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hực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12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C1C91DB0-3B8C-B5C8-9C81-EFE78C267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" y="388898"/>
            <a:ext cx="13716001" cy="361497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91519" y="7391400"/>
            <a:ext cx="1574800" cy="17526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587884">
            <a:off x="13987463" y="94711"/>
            <a:ext cx="2093914" cy="161259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7819516"/>
            <a:ext cx="2305463" cy="133705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927148">
            <a:off x="314128" y="331466"/>
            <a:ext cx="1220470" cy="96267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7F88822-5D7E-5473-BE9F-EA17F6E698AC}"/>
              </a:ext>
            </a:extLst>
          </p:cNvPr>
          <p:cNvSpPr txBox="1"/>
          <p:nvPr/>
        </p:nvSpPr>
        <p:spPr>
          <a:xfrm>
            <a:off x="5699919" y="-72434"/>
            <a:ext cx="4786294" cy="844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8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05A34B7-2264-B5B9-878C-F220188AE52C}"/>
              </a:ext>
            </a:extLst>
          </p:cNvPr>
          <p:cNvSpPr txBox="1"/>
          <p:nvPr/>
        </p:nvSpPr>
        <p:spPr>
          <a:xfrm>
            <a:off x="1356519" y="1351100"/>
            <a:ext cx="1135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FB877F4-C9D2-407E-B860-A7AD5F73A3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53119" y="6736675"/>
            <a:ext cx="1990561" cy="27534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05A34B7-2264-B5B9-878C-F220188AE52C}"/>
              </a:ext>
            </a:extLst>
          </p:cNvPr>
          <p:cNvSpPr txBox="1"/>
          <p:nvPr/>
        </p:nvSpPr>
        <p:spPr>
          <a:xfrm>
            <a:off x="967178" y="4175856"/>
            <a:ext cx="13303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05A34B7-2264-B5B9-878C-F220188AE52C}"/>
              </a:ext>
            </a:extLst>
          </p:cNvPr>
          <p:cNvSpPr txBox="1"/>
          <p:nvPr/>
        </p:nvSpPr>
        <p:spPr>
          <a:xfrm>
            <a:off x="921843" y="5904696"/>
            <a:ext cx="13312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05A34B7-2264-B5B9-878C-F220188AE52C}"/>
              </a:ext>
            </a:extLst>
          </p:cNvPr>
          <p:cNvSpPr txBox="1"/>
          <p:nvPr/>
        </p:nvSpPr>
        <p:spPr>
          <a:xfrm>
            <a:off x="931204" y="6988520"/>
            <a:ext cx="1148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832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猫&#10;&#10;描述已自动生成">
            <a:extLst>
              <a:ext uri="{FF2B5EF4-FFF2-40B4-BE49-F238E27FC236}">
                <a16:creationId xmlns:a16="http://schemas.microsoft.com/office/drawing/2014/main" xmlns="" id="{3F9A9BCC-D5D3-43AD-A30F-4B6C259465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154" y="1548539"/>
            <a:ext cx="10043572" cy="70927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3ABA860-3540-4964-A858-F0E5086B6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46" y="62197"/>
            <a:ext cx="10941933" cy="908180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236908A9-0245-0C0B-8899-42F60C414549}"/>
              </a:ext>
            </a:extLst>
          </p:cNvPr>
          <p:cNvSpPr txBox="1"/>
          <p:nvPr/>
        </p:nvSpPr>
        <p:spPr>
          <a:xfrm>
            <a:off x="7572446" y="3464499"/>
            <a:ext cx="7376932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733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VN-Billo" panose="00000400000000000000" pitchFamily="2" charset="0"/>
              </a:rPr>
              <a:t>Khám</a:t>
            </a:r>
            <a:r>
              <a:rPr lang="en-US" sz="11733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VN-Billo" panose="00000400000000000000" pitchFamily="2" charset="0"/>
              </a:rPr>
              <a:t> </a:t>
            </a:r>
            <a:r>
              <a:rPr lang="en-US" sz="11733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VN-Billo" panose="00000400000000000000" pitchFamily="2" charset="0"/>
              </a:rPr>
              <a:t>phá</a:t>
            </a:r>
            <a:endParaRPr lang="en-US" sz="11733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VN-Bill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26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69600" y="4953000"/>
            <a:ext cx="12685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hỉ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B0AF391-E921-49CF-8131-900B8BC7FACD}"/>
              </a:ext>
            </a:extLst>
          </p:cNvPr>
          <p:cNvGrpSpPr/>
          <p:nvPr/>
        </p:nvGrpSpPr>
        <p:grpSpPr>
          <a:xfrm>
            <a:off x="3115021" y="-76200"/>
            <a:ext cx="9569663" cy="1745843"/>
            <a:chOff x="3127462" y="103853"/>
            <a:chExt cx="9569663" cy="1745843"/>
          </a:xfrm>
        </p:grpSpPr>
        <p:grpSp>
          <p:nvGrpSpPr>
            <p:cNvPr id="26" name="Group 25"/>
            <p:cNvGrpSpPr/>
            <p:nvPr/>
          </p:nvGrpSpPr>
          <p:grpSpPr>
            <a:xfrm>
              <a:off x="5211494" y="103853"/>
              <a:ext cx="6038833" cy="994830"/>
              <a:chOff x="5063633" y="164812"/>
              <a:chExt cx="5936936" cy="99483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063633" y="164812"/>
                <a:ext cx="5936936" cy="994830"/>
                <a:chOff x="5063633" y="164812"/>
                <a:chExt cx="5936936" cy="994830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5063633" y="164812"/>
                  <a:ext cx="593693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 1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 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2024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5993302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127462" y="1273718"/>
              <a:ext cx="9569663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CHỦ ĐỀ THỰC VẬT VÀ ĐỘNG VẬT (T1)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14846" y="2038472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đã học được gì về chủ đề Thực vật và động vật.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8379" y="2890359"/>
            <a:ext cx="152575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60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920" y="304800"/>
            <a:ext cx="8293100" cy="873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68219" y="5450418"/>
            <a:ext cx="16256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8219" y="7025217"/>
            <a:ext cx="16256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Rễ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6319" y="3086100"/>
            <a:ext cx="16256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8219" y="1727200"/>
            <a:ext cx="16256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Lá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8219" y="508000"/>
            <a:ext cx="16256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4" name="Picture 10" descr="0000000650-tre-em-tre-con-dua-tre-em-nho-mam-non-tai-hinh-png-1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0078"/>
            <a:ext cx="5852584" cy="405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47832" y="500777"/>
            <a:ext cx="44807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5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5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5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5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5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27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785520" y="103853"/>
            <a:ext cx="6248400" cy="1538883"/>
            <a:chOff x="5063633" y="164812"/>
            <a:chExt cx="5724183" cy="1538883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24183" cy="1538883"/>
              <a:chOff x="5063633" y="164812"/>
              <a:chExt cx="5724183" cy="1538883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24183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1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  <a:p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53475" y="1713630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đã học được gì về chủ đề Thực vật và động vật.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519" y="2429114"/>
            <a:ext cx="1516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659275" y="1078502"/>
            <a:ext cx="8534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CHỦ ĐỀ THỰC VẬT VÀ ĐỘNG VẬT (T1)</a:t>
            </a:r>
          </a:p>
        </p:txBody>
      </p:sp>
      <p:sp>
        <p:nvSpPr>
          <p:cNvPr id="3" name="Rectangle 2"/>
          <p:cNvSpPr/>
          <p:nvPr/>
        </p:nvSpPr>
        <p:spPr>
          <a:xfrm>
            <a:off x="442119" y="3429000"/>
            <a:ext cx="10210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 cây: </a:t>
            </a:r>
            <a:r>
              <a:rPr lang="nl-NL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hút nước, chất khoáng trong đất để nuôi </a:t>
            </a:r>
            <a:r>
              <a:rPr lang="nl-NL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cây. Ngoài ra, </a:t>
            </a:r>
            <a:r>
              <a:rPr lang="nl-NL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rễ còn giúp cây bám chặt vào </a:t>
            </a:r>
            <a:r>
              <a:rPr lang="nl-NL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 cây:</a:t>
            </a:r>
            <a:r>
              <a:rPr lang="nl-NL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vận chuyển các chất để nuôi </a:t>
            </a:r>
            <a:r>
              <a:rPr lang="nl-NL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cây. Ngoài ra,  </a:t>
            </a:r>
            <a:r>
              <a:rPr lang="nl-NL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 cây còn giúp nâng đỡ </a:t>
            </a:r>
            <a:r>
              <a:rPr lang="nl-NL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tán </a:t>
            </a:r>
            <a:r>
              <a:rPr lang="nl-NL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lá, hoa, </a:t>
            </a:r>
            <a:r>
              <a:rPr lang="nl-NL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 cây:</a:t>
            </a:r>
            <a:r>
              <a:rPr lang="nl-NL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quang hợp, trao đổi khí và thoát hơi </a:t>
            </a:r>
            <a:r>
              <a:rPr lang="nl-NL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và quả: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0629" t="37500" r="32431" b="8333"/>
          <a:stretch/>
        </p:blipFill>
        <p:spPr>
          <a:xfrm>
            <a:off x="10652919" y="3124200"/>
            <a:ext cx="5791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83498" y="875765"/>
            <a:ext cx="6512420" cy="19404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 THỂ </a:t>
            </a:r>
          </a:p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 VẬT GỒM</a:t>
            </a:r>
            <a:endParaRPr lang="vi-VN" sz="5867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>
            <a:stCxn id="2" idx="2"/>
            <a:endCxn id="7183" idx="0"/>
          </p:cNvCxnSpPr>
          <p:nvPr/>
        </p:nvCxnSpPr>
        <p:spPr>
          <a:xfrm flipH="1">
            <a:off x="3686519" y="2816181"/>
            <a:ext cx="4853189" cy="21185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2"/>
            <a:endCxn id="81" idx="0"/>
          </p:cNvCxnSpPr>
          <p:nvPr/>
        </p:nvCxnSpPr>
        <p:spPr>
          <a:xfrm flipH="1">
            <a:off x="7150940" y="2816182"/>
            <a:ext cx="1388769" cy="21185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2"/>
            <a:endCxn id="83" idx="0"/>
          </p:cNvCxnSpPr>
          <p:nvPr/>
        </p:nvCxnSpPr>
        <p:spPr>
          <a:xfrm>
            <a:off x="8539709" y="2816181"/>
            <a:ext cx="2964353" cy="21185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170" name="Picture 2" descr="ChoGolden.com - Website về chó Golden Retriever uy tín nhất Việt Nam!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16" b="95281" l="10000" r="943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336" y="-41911"/>
            <a:ext cx="4138411" cy="36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3" name="Rectangle 7182"/>
          <p:cNvSpPr/>
          <p:nvPr/>
        </p:nvSpPr>
        <p:spPr>
          <a:xfrm>
            <a:off x="2183984" y="4934752"/>
            <a:ext cx="3005071" cy="16871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867" b="1" cap="all" dirty="0">
                <a:ln w="0">
                  <a:noFill/>
                </a:ln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endParaRPr lang="vi-VN" sz="5867" b="1" cap="all" dirty="0">
              <a:ln w="0">
                <a:noFill/>
              </a:ln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648404" y="4934754"/>
            <a:ext cx="3005071" cy="168713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867" b="1" cap="all" dirty="0">
                <a:ln w="0">
                  <a:noFill/>
                </a:ln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endParaRPr lang="vi-VN" sz="5867" b="1" cap="all" dirty="0">
              <a:ln w="0">
                <a:noFill/>
              </a:ln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902595" y="4934753"/>
            <a:ext cx="5202933" cy="16871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733" b="1" cap="all" dirty="0">
                <a:ln w="0">
                  <a:noFill/>
                </a:ln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CƠ QUAN </a:t>
            </a:r>
          </a:p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733" b="1" cap="all">
                <a:ln w="0">
                  <a:noFill/>
                </a:ln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DI CHUYỂN (chân, cánh, vây, đuôi,…)</a:t>
            </a:r>
            <a:endParaRPr lang="vi-VN" sz="3733" b="1" cap="all" dirty="0">
              <a:ln w="0">
                <a:noFill/>
              </a:ln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84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 animBg="1"/>
      <p:bldP spid="81" grpId="0" animBg="1"/>
      <p:bldP spid="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6520" y="838200"/>
            <a:ext cx="13715999" cy="16871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5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7366" y="4191000"/>
            <a:ext cx="13563600" cy="25070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61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11578</TotalTime>
  <Words>773</Words>
  <Application>Microsoft Office PowerPoint</Application>
  <PresentationFormat>Custom</PresentationFormat>
  <Paragraphs>92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SVN-Billo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Toshiba</cp:lastModifiedBy>
  <cp:revision>1244</cp:revision>
  <dcterms:created xsi:type="dcterms:W3CDTF">2008-09-09T22:52:10Z</dcterms:created>
  <dcterms:modified xsi:type="dcterms:W3CDTF">2024-01-31T15:02:31Z</dcterms:modified>
</cp:coreProperties>
</file>