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70" r:id="rId4"/>
    <p:sldId id="259" r:id="rId5"/>
    <p:sldId id="271" r:id="rId6"/>
    <p:sldId id="272" r:id="rId7"/>
    <p:sldId id="273" r:id="rId8"/>
    <p:sldId id="261" r:id="rId9"/>
    <p:sldId id="274" r:id="rId10"/>
    <p:sldId id="275" r:id="rId11"/>
    <p:sldId id="276" r:id="rId12"/>
    <p:sldId id="265" r:id="rId13"/>
    <p:sldId id="264" r:id="rId14"/>
    <p:sldId id="269" r:id="rId15"/>
    <p:sldId id="267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57462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3712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7783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3126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33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8558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541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3234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0731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c10.vn/doc-sach/toan-3-tap-1/1/132/82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3-tap-1/1/132/82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3-tap-1/1/132/82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8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82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82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3-tap-1/1/132/82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=""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1317871" y="2584725"/>
            <a:ext cx="9556257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12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39: So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sánh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lớn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gấp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lần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bé </a:t>
            </a:r>
            <a:r>
              <a:rPr lang="en-US" sz="48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– 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 1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A595D50A-8BDC-E447-8B7D-3F8C53484861}"/>
              </a:ext>
            </a:extLst>
          </p:cNvPr>
          <p:cNvSpPr txBox="1"/>
          <p:nvPr/>
        </p:nvSpPr>
        <p:spPr>
          <a:xfrm>
            <a:off x="477671" y="2465526"/>
            <a:ext cx="1115022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6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u="sng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24 : 6 = 4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Hộp Văn bản 19">
            <a:hlinkClick r:id="rId4"/>
            <a:extLst>
              <a:ext uri="{FF2B5EF4-FFF2-40B4-BE49-F238E27FC236}">
                <a16:creationId xmlns="" xmlns:a16="http://schemas.microsoft.com/office/drawing/2014/main" id="{6F65B9D6-216F-4D58-827A-6C47114BF5A8}"/>
              </a:ext>
            </a:extLst>
          </p:cNvPr>
          <p:cNvSpPr txBox="1"/>
          <p:nvPr/>
        </p:nvSpPr>
        <p:spPr>
          <a:xfrm>
            <a:off x="90810" y="466859"/>
            <a:ext cx="1192394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ộp Văn bản 20">
            <a:hlinkClick r:id="rId3"/>
            <a:extLst>
              <a:ext uri="{FF2B5EF4-FFF2-40B4-BE49-F238E27FC236}">
                <a16:creationId xmlns="" xmlns:a16="http://schemas.microsoft.com/office/drawing/2014/main" id="{F3125D51-CBDD-55E4-77A7-41DA29E41E12}"/>
              </a:ext>
            </a:extLst>
          </p:cNvPr>
          <p:cNvSpPr txBox="1"/>
          <p:nvPr/>
        </p:nvSpPr>
        <p:spPr>
          <a:xfrm>
            <a:off x="354841" y="1017632"/>
            <a:ext cx="117097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40 kg,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kg.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Hình ảnh 22">
            <a:extLst>
              <a:ext uri="{FF2B5EF4-FFF2-40B4-BE49-F238E27FC236}">
                <a16:creationId xmlns="" xmlns:a16="http://schemas.microsoft.com/office/drawing/2014/main" id="{87A2A62D-0A57-93A8-7753-5E60C585D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52" y="2916213"/>
            <a:ext cx="3385242" cy="3008395"/>
          </a:xfrm>
          <a:prstGeom prst="rect">
            <a:avLst/>
          </a:prstGeom>
        </p:spPr>
      </p:pic>
      <p:pic>
        <p:nvPicPr>
          <p:cNvPr id="25" name="Hình ảnh 24" descr="Ảnh có chứa văn bản, đồ họa véc-tơ&#10;&#10;Mô tả được tạo tự động">
            <a:extLst>
              <a:ext uri="{FF2B5EF4-FFF2-40B4-BE49-F238E27FC236}">
                <a16:creationId xmlns="" xmlns:a16="http://schemas.microsoft.com/office/drawing/2014/main" id="{C8B15481-ACBD-1206-F075-980340718F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08" y="2916213"/>
            <a:ext cx="3040493" cy="304049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4FC799B5-41D5-7144-6C88-29577D8E4F5A}"/>
              </a:ext>
            </a:extLst>
          </p:cNvPr>
          <p:cNvCxnSpPr/>
          <p:nvPr/>
        </p:nvCxnSpPr>
        <p:spPr>
          <a:xfrm flipV="1">
            <a:off x="2592462" y="1792404"/>
            <a:ext cx="4135883" cy="227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4FC799B5-41D5-7144-6C88-29577D8E4F5A}"/>
              </a:ext>
            </a:extLst>
          </p:cNvPr>
          <p:cNvCxnSpPr/>
          <p:nvPr/>
        </p:nvCxnSpPr>
        <p:spPr>
          <a:xfrm flipV="1">
            <a:off x="7908901" y="1792404"/>
            <a:ext cx="3828174" cy="113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FC799B5-41D5-7144-6C88-29577D8E4F5A}"/>
              </a:ext>
            </a:extLst>
          </p:cNvPr>
          <p:cNvCxnSpPr/>
          <p:nvPr/>
        </p:nvCxnSpPr>
        <p:spPr>
          <a:xfrm flipV="1">
            <a:off x="1314773" y="2620370"/>
            <a:ext cx="6710111" cy="227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852AFA35-D372-4CF3-2961-BB7F0E5E39B7}"/>
              </a:ext>
            </a:extLst>
          </p:cNvPr>
          <p:cNvSpPr txBox="1"/>
          <p:nvPr/>
        </p:nvSpPr>
        <p:spPr>
          <a:xfrm>
            <a:off x="1485575" y="2248801"/>
            <a:ext cx="8013268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3600" b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u="sng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40 : 4 = 10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10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Hộp Văn bản 20">
            <a:hlinkClick r:id="rId3"/>
            <a:extLst>
              <a:ext uri="{FF2B5EF4-FFF2-40B4-BE49-F238E27FC236}">
                <a16:creationId xmlns="" xmlns:a16="http://schemas.microsoft.com/office/drawing/2014/main" id="{2C4774A6-3F07-423D-B946-9CDACF406E45}"/>
              </a:ext>
            </a:extLst>
          </p:cNvPr>
          <p:cNvSpPr txBox="1"/>
          <p:nvPr/>
        </p:nvSpPr>
        <p:spPr>
          <a:xfrm>
            <a:off x="328247" y="843755"/>
            <a:ext cx="115180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40 kg,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kg.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="" xmlns:a16="http://schemas.microsoft.com/office/drawing/2014/main" id="{A41D8E9C-C91E-FD55-C1F2-567F98C57CBE}"/>
              </a:ext>
            </a:extLst>
          </p:cNvPr>
          <p:cNvSpPr/>
          <p:nvPr/>
        </p:nvSpPr>
        <p:spPr>
          <a:xfrm>
            <a:off x="2928133" y="1253447"/>
            <a:ext cx="5558319" cy="3801438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 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bài này, các em biết thêm được điều gì?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9ECE9A87-B2FF-73F4-38FE-02A8A12D35B4}"/>
              </a:ext>
            </a:extLst>
          </p:cNvPr>
          <p:cNvSpPr/>
          <p:nvPr/>
        </p:nvSpPr>
        <p:spPr>
          <a:xfrm>
            <a:off x="768263" y="2420098"/>
            <a:ext cx="3945276" cy="21678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E64ADDE7-CAC0-F587-A475-72992DDF6F74}"/>
              </a:ext>
            </a:extLst>
          </p:cNvPr>
          <p:cNvSpPr/>
          <p:nvPr/>
        </p:nvSpPr>
        <p:spPr>
          <a:xfrm>
            <a:off x="5739828" y="2424699"/>
            <a:ext cx="4782595" cy="21678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“So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4A768F5-2EAD-255D-15E0-F54674D80BD1}"/>
              </a:ext>
            </a:extLst>
          </p:cNvPr>
          <p:cNvSpPr txBox="1"/>
          <p:nvPr/>
        </p:nvSpPr>
        <p:spPr>
          <a:xfrm>
            <a:off x="1803378" y="1473642"/>
            <a:ext cx="6808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HƯỚNG DẪN VỀ NHÀ</a:t>
            </a:r>
          </a:p>
        </p:txBody>
      </p:sp>
    </p:spTree>
    <p:extLst>
      <p:ext uri="{BB962C8B-B14F-4D97-AF65-F5344CB8AC3E}">
        <p14:creationId xmlns:p14="http://schemas.microsoft.com/office/powerpoint/2010/main" val="70263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EABC2E0-D5CF-BF79-395E-F91D4C151EEE}"/>
              </a:ext>
            </a:extLst>
          </p:cNvPr>
          <p:cNvGrpSpPr/>
          <p:nvPr/>
        </p:nvGrpSpPr>
        <p:grpSpPr>
          <a:xfrm>
            <a:off x="5047780" y="288255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="" xmlns:a16="http://schemas.microsoft.com/office/drawing/2014/main" id="{2DC77ECE-8156-87CA-24FA-013E5841B5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06AA552-BCE7-D411-BA75-F189997C78C2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685800" y="685800"/>
            <a:ext cx="10820400" cy="5486400"/>
            <a:chOff x="0" y="0"/>
            <a:chExt cx="5490351" cy="27838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402666">
            <a:off x="653430" y="361140"/>
            <a:ext cx="1729669" cy="2530101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="" xmlns:a16="http://schemas.microsoft.com/office/drawing/2014/main" id="{E10AC922-8A0B-2F90-E2C4-C5784E83D1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804466"/>
            <a:ext cx="11431831" cy="2595389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="" xmlns:a16="http://schemas.microsoft.com/office/drawing/2014/main" id="{96DCC6B4-03AD-1A63-D47A-432B658A8EFF}"/>
              </a:ext>
            </a:extLst>
          </p:cNvPr>
          <p:cNvSpPr txBox="1"/>
          <p:nvPr/>
        </p:nvSpPr>
        <p:spPr>
          <a:xfrm>
            <a:off x="2467405" y="1393031"/>
            <a:ext cx="8335418" cy="1362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933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Băng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giấy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đỏ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8 cm,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băng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giấy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2 cm.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so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băng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giấy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933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70611" y="4888880"/>
            <a:ext cx="2264289" cy="2223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7EB0CDB-A1CF-0111-1351-925A7F4D81AE}"/>
              </a:ext>
            </a:extLst>
          </p:cNvPr>
          <p:cNvGrpSpPr/>
          <p:nvPr/>
        </p:nvGrpSpPr>
        <p:grpSpPr>
          <a:xfrm>
            <a:off x="5047780" y="288255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="" xmlns:a16="http://schemas.microsoft.com/office/drawing/2014/main" id="{92A1CBDA-7287-4B36-247F-4A08CD687A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2893A289-0B54-42E7-B4A3-B3F7FB857E56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84702" y="1583380"/>
            <a:ext cx="10820400" cy="4380510"/>
            <a:chOff x="0" y="561137"/>
            <a:chExt cx="5490351" cy="2222703"/>
          </a:xfrm>
        </p:grpSpPr>
        <p:sp>
          <p:nvSpPr>
            <p:cNvPr id="4" name="Freeform 4"/>
            <p:cNvSpPr/>
            <p:nvPr/>
          </p:nvSpPr>
          <p:spPr>
            <a:xfrm>
              <a:off x="0" y="561137"/>
              <a:ext cx="5490351" cy="2222703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" name="Picture 8">
            <a:extLst>
              <a:ext uri="{FF2B5EF4-FFF2-40B4-BE49-F238E27FC236}">
                <a16:creationId xmlns="" xmlns:a16="http://schemas.microsoft.com/office/drawing/2014/main" id="{0D81ED7E-8A0F-C812-93D9-2D1F50E82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19685" y="790725"/>
            <a:ext cx="2822378" cy="1379437"/>
          </a:xfrm>
          <a:prstGeom prst="rect">
            <a:avLst/>
          </a:prstGeom>
        </p:spPr>
      </p:pic>
      <p:sp>
        <p:nvSpPr>
          <p:cNvPr id="19" name="TextBox 15">
            <a:extLst>
              <a:ext uri="{FF2B5EF4-FFF2-40B4-BE49-F238E27FC236}">
                <a16:creationId xmlns="" xmlns:a16="http://schemas.microsoft.com/office/drawing/2014/main" id="{A6A4DFCB-E486-4597-A1D1-0470E34D706E}"/>
              </a:ext>
            </a:extLst>
          </p:cNvPr>
          <p:cNvSpPr txBox="1"/>
          <p:nvPr/>
        </p:nvSpPr>
        <p:spPr>
          <a:xfrm rot="-161572">
            <a:off x="423276" y="978259"/>
            <a:ext cx="2145312" cy="4721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64"/>
              </a:lnSpc>
            </a:pPr>
            <a:r>
              <a:rPr lang="en-US" sz="2667" b="1" spc="446" dirty="0" err="1">
                <a:solidFill>
                  <a:srgbClr val="282B30"/>
                </a:solidFill>
                <a:latin typeface="+mn-lt"/>
                <a:cs typeface="Arial" panose="020B0604020202020204" pitchFamily="34" charset="0"/>
              </a:rPr>
              <a:t>Bài</a:t>
            </a:r>
            <a:r>
              <a:rPr lang="en-US" sz="2667" b="1" spc="446" dirty="0">
                <a:solidFill>
                  <a:srgbClr val="282B3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667" b="1" spc="446" dirty="0" err="1">
                <a:solidFill>
                  <a:srgbClr val="282B30"/>
                </a:solidFill>
                <a:latin typeface="+mn-lt"/>
                <a:cs typeface="Arial" panose="020B0604020202020204" pitchFamily="34" charset="0"/>
              </a:rPr>
              <a:t>toán</a:t>
            </a:r>
            <a:endParaRPr lang="en-US" sz="2667" b="1" spc="446" dirty="0">
              <a:solidFill>
                <a:srgbClr val="282B3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FFB08FDD-2364-C10D-BEFC-9B33E06CA393}"/>
              </a:ext>
            </a:extLst>
          </p:cNvPr>
          <p:cNvSpPr txBox="1"/>
          <p:nvPr/>
        </p:nvSpPr>
        <p:spPr>
          <a:xfrm>
            <a:off x="2802693" y="545066"/>
            <a:ext cx="8978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cm,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cm.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CD.</a:t>
            </a:r>
          </a:p>
        </p:txBody>
      </p:sp>
      <p:pic>
        <p:nvPicPr>
          <p:cNvPr id="22" name="Hình ảnh 21">
            <a:extLst>
              <a:ext uri="{FF2B5EF4-FFF2-40B4-BE49-F238E27FC236}">
                <a16:creationId xmlns="" xmlns:a16="http://schemas.microsoft.com/office/drawing/2014/main" id="{4E1FC1FE-D68A-EB19-645F-D009E657E7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571" y="3202365"/>
            <a:ext cx="11173580" cy="28598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0443" y="1029925"/>
            <a:ext cx="9950901" cy="5486400"/>
            <a:chOff x="0" y="0"/>
            <a:chExt cx="5490351" cy="27838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529131" y="-56585"/>
            <a:ext cx="1339296" cy="1584113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="" xmlns:a16="http://schemas.microsoft.com/office/drawing/2014/main" id="{A39E18B9-C680-4935-8FB7-ABDF9C681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097" y="504967"/>
            <a:ext cx="11581020" cy="3268158"/>
          </a:xfrm>
          <a:prstGeom prst="rect">
            <a:avLst/>
          </a:prstGeom>
        </p:spPr>
      </p:pic>
      <p:pic>
        <p:nvPicPr>
          <p:cNvPr id="20" name="Hình ảnh 19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3FB1067D-CF30-56D2-1DE5-02CBB860E7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1" t="65592" r="23466" b="11441"/>
          <a:stretch/>
        </p:blipFill>
        <p:spPr>
          <a:xfrm>
            <a:off x="163772" y="3957168"/>
            <a:ext cx="11163869" cy="2892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2D5EB454-5D22-6739-13D3-6AB2BB4311EB}"/>
              </a:ext>
            </a:extLst>
          </p:cNvPr>
          <p:cNvSpPr txBox="1"/>
          <p:nvPr/>
        </p:nvSpPr>
        <p:spPr>
          <a:xfrm>
            <a:off x="424658" y="709589"/>
            <a:ext cx="11312416" cy="2751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CD, ta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chia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CD.</a:t>
            </a:r>
            <a:endParaRPr lang="en-US" sz="4000" b="1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="" xmlns:a16="http://schemas.microsoft.com/office/drawing/2014/main" id="{6CBC3D33-B24D-183A-E341-B57720EBE3E1}"/>
              </a:ext>
            </a:extLst>
          </p:cNvPr>
          <p:cNvSpPr/>
          <p:nvPr/>
        </p:nvSpPr>
        <p:spPr>
          <a:xfrm>
            <a:off x="0" y="3461304"/>
            <a:ext cx="8748215" cy="339669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8440823-F45C-537C-6D54-9F32150852C7}"/>
              </a:ext>
            </a:extLst>
          </p:cNvPr>
          <p:cNvGrpSpPr/>
          <p:nvPr/>
        </p:nvGrpSpPr>
        <p:grpSpPr>
          <a:xfrm>
            <a:off x="5047780" y="288255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="" xmlns:a16="http://schemas.microsoft.com/office/drawing/2014/main" id="{E4941D50-828A-642F-D3DE-17BEDEC8E2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F7FB1807-B73B-E579-4662-FB408E85CD6D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hlinkClick r:id="rId3"/>
            <a:extLst>
              <a:ext uri="{FF2B5EF4-FFF2-40B4-BE49-F238E27FC236}">
                <a16:creationId xmlns="" xmlns:a16="http://schemas.microsoft.com/office/drawing/2014/main" id="{75D1EA6E-D54E-1634-21FE-6CBB838AA0F7}"/>
              </a:ext>
            </a:extLst>
          </p:cNvPr>
          <p:cNvSpPr txBox="1"/>
          <p:nvPr/>
        </p:nvSpPr>
        <p:spPr>
          <a:xfrm>
            <a:off x="409433" y="573785"/>
            <a:ext cx="10822674" cy="1990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8" name="Picture 4" descr="Kệ Sách Lắp Ghép 3 Tầng 2 Ngăn">
            <a:extLst>
              <a:ext uri="{FF2B5EF4-FFF2-40B4-BE49-F238E27FC236}">
                <a16:creationId xmlns="" xmlns:a16="http://schemas.microsoft.com/office/drawing/2014/main" id="{4D3DCC37-E8CB-B4B0-E15E-40585B476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0" t="26680" r="14504" b="2047"/>
          <a:stretch/>
        </p:blipFill>
        <p:spPr bwMode="auto">
          <a:xfrm>
            <a:off x="2261505" y="2762912"/>
            <a:ext cx="3505200" cy="409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4FC799B5-41D5-7144-6C88-29577D8E4F5A}"/>
              </a:ext>
            </a:extLst>
          </p:cNvPr>
          <p:cNvCxnSpPr/>
          <p:nvPr/>
        </p:nvCxnSpPr>
        <p:spPr>
          <a:xfrm>
            <a:off x="4598684" y="1223750"/>
            <a:ext cx="2895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4FC799B5-41D5-7144-6C88-29577D8E4F5A}"/>
              </a:ext>
            </a:extLst>
          </p:cNvPr>
          <p:cNvCxnSpPr/>
          <p:nvPr/>
        </p:nvCxnSpPr>
        <p:spPr>
          <a:xfrm>
            <a:off x="533926" y="1935708"/>
            <a:ext cx="2895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4FC799B5-41D5-7144-6C88-29577D8E4F5A}"/>
              </a:ext>
            </a:extLst>
          </p:cNvPr>
          <p:cNvCxnSpPr/>
          <p:nvPr/>
        </p:nvCxnSpPr>
        <p:spPr>
          <a:xfrm>
            <a:off x="4817048" y="1935708"/>
            <a:ext cx="62239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4FC799B5-41D5-7144-6C88-29577D8E4F5A}"/>
              </a:ext>
            </a:extLst>
          </p:cNvPr>
          <p:cNvCxnSpPr/>
          <p:nvPr/>
        </p:nvCxnSpPr>
        <p:spPr>
          <a:xfrm>
            <a:off x="533926" y="2550426"/>
            <a:ext cx="69603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350</Words>
  <Application>Microsoft Office PowerPoint</Application>
  <PresentationFormat>Widescreen</PresentationFormat>
  <Paragraphs>29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DengXian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Toshiba</cp:lastModifiedBy>
  <cp:revision>27</cp:revision>
  <dcterms:modified xsi:type="dcterms:W3CDTF">2024-12-09T12:29:45Z</dcterms:modified>
</cp:coreProperties>
</file>