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24" r:id="rId2"/>
  </p:sldMasterIdLst>
  <p:notesMasterIdLst>
    <p:notesMasterId r:id="rId26"/>
  </p:notesMasterIdLst>
  <p:sldIdLst>
    <p:sldId id="434" r:id="rId3"/>
    <p:sldId id="385" r:id="rId4"/>
    <p:sldId id="446" r:id="rId5"/>
    <p:sldId id="447" r:id="rId6"/>
    <p:sldId id="441" r:id="rId7"/>
    <p:sldId id="479" r:id="rId8"/>
    <p:sldId id="464" r:id="rId9"/>
    <p:sldId id="427" r:id="rId10"/>
    <p:sldId id="465" r:id="rId11"/>
    <p:sldId id="428" r:id="rId12"/>
    <p:sldId id="430" r:id="rId13"/>
    <p:sldId id="467" r:id="rId14"/>
    <p:sldId id="460" r:id="rId15"/>
    <p:sldId id="471" r:id="rId16"/>
    <p:sldId id="457" r:id="rId17"/>
    <p:sldId id="476" r:id="rId18"/>
    <p:sldId id="475" r:id="rId19"/>
    <p:sldId id="431" r:id="rId20"/>
    <p:sldId id="433" r:id="rId21"/>
    <p:sldId id="473" r:id="rId22"/>
    <p:sldId id="474" r:id="rId23"/>
    <p:sldId id="461" r:id="rId24"/>
    <p:sldId id="435" r:id="rId25"/>
  </p:sldIdLst>
  <p:sldSz cx="12192000" cy="6858000"/>
  <p:notesSz cx="6858000" cy="9144000"/>
  <p:defaultTextStyle>
    <a:defPPr>
      <a:defRPr lang="en-US"/>
    </a:defPPr>
    <a:lvl1pPr marL="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5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51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76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02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27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528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781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033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18" d="100"/>
          <a:sy n="118" d="100"/>
        </p:scale>
        <p:origin x="-312" y="-19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5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1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76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02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27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528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781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033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4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5BF17BB-90D7-48D1-A408-C4A17A18C95C}"/>
              </a:ext>
            </a:extLst>
          </p:cNvPr>
          <p:cNvSpPr/>
          <p:nvPr userDrawn="1"/>
        </p:nvSpPr>
        <p:spPr>
          <a:xfrm>
            <a:off x="11139855" y="2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5071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0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2" y="1774825"/>
            <a:ext cx="11443217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49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21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52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29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54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108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10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291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42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97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6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61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9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8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099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17876" y="18627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2046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255" indent="0" algn="ctr">
              <a:buNone/>
              <a:defRPr sz="2000"/>
            </a:lvl2pPr>
            <a:lvl3pPr marL="912510" indent="0" algn="ctr">
              <a:buNone/>
              <a:defRPr sz="1800"/>
            </a:lvl3pPr>
            <a:lvl4pPr marL="1368765" indent="0" algn="ctr">
              <a:buNone/>
              <a:defRPr sz="1600"/>
            </a:lvl4pPr>
            <a:lvl5pPr marL="1825020" indent="0" algn="ctr">
              <a:buNone/>
              <a:defRPr sz="1600"/>
            </a:lvl5pPr>
            <a:lvl6pPr marL="2281275" indent="0" algn="ctr">
              <a:buNone/>
              <a:defRPr sz="1600"/>
            </a:lvl6pPr>
            <a:lvl7pPr marL="2737528" indent="0" algn="ctr">
              <a:buNone/>
              <a:defRPr sz="1600"/>
            </a:lvl7pPr>
            <a:lvl8pPr marL="3193781" indent="0" algn="ctr">
              <a:buNone/>
              <a:defRPr sz="1600"/>
            </a:lvl8pPr>
            <a:lvl9pPr marL="365003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4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5" tIns="45618" rIns="91255" bIns="456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49E354B-FF2F-47CC-A6C8-802FB20C9900}"/>
              </a:ext>
            </a:extLst>
          </p:cNvPr>
          <p:cNvSpPr/>
          <p:nvPr userDrawn="1"/>
        </p:nvSpPr>
        <p:spPr>
          <a:xfrm>
            <a:off x="11308356" y="136525"/>
            <a:ext cx="985092" cy="1196516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7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3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6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94BE59B-8762-4673-A68F-7BB4BC8F730A}"/>
              </a:ext>
            </a:extLst>
          </p:cNvPr>
          <p:cNvSpPr/>
          <p:nvPr userDrawn="1"/>
        </p:nvSpPr>
        <p:spPr>
          <a:xfrm>
            <a:off x="11134893" y="136525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569210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255" tIns="45618" rIns="91255" bIns="456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255" tIns="45618" rIns="91255" bIns="456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3" y="6356391"/>
            <a:ext cx="2743200" cy="365125"/>
          </a:xfrm>
          <a:prstGeom prst="rect">
            <a:avLst/>
          </a:prstGeom>
        </p:spPr>
        <p:txBody>
          <a:bodyPr vert="horz" lIns="91255" tIns="45618" rIns="91255" bIns="456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91"/>
            <a:ext cx="4114800" cy="365125"/>
          </a:xfrm>
          <a:prstGeom prst="rect">
            <a:avLst/>
          </a:prstGeom>
        </p:spPr>
        <p:txBody>
          <a:bodyPr vert="horz" lIns="91255" tIns="45618" rIns="91255" bIns="456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1"/>
            <a:ext cx="2743200" cy="365125"/>
          </a:xfrm>
          <a:prstGeom prst="rect">
            <a:avLst/>
          </a:prstGeom>
        </p:spPr>
        <p:txBody>
          <a:bodyPr vert="horz" lIns="91255" tIns="45618" rIns="91255" bIns="456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699" r:id="rId6"/>
    <p:sldLayoutId id="2147483704" r:id="rId7"/>
    <p:sldLayoutId id="2147483705" r:id="rId8"/>
    <p:sldLayoutId id="2147483711" r:id="rId9"/>
  </p:sldLayoutIdLst>
  <p:txStyles>
    <p:titleStyle>
      <a:lvl1pPr algn="l" defTabSz="9125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27" indent="-228127" algn="l" defTabSz="9125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379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32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87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35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88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44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895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50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5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10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65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20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75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28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81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033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9CD0F8A-4187-416C-8B26-32892C779C1A}"/>
              </a:ext>
            </a:extLst>
          </p:cNvPr>
          <p:cNvSpPr/>
          <p:nvPr userDrawn="1"/>
        </p:nvSpPr>
        <p:spPr>
          <a:xfrm>
            <a:off x="8373515" y="6517733"/>
            <a:ext cx="2200276" cy="29238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r>
              <a:rPr lang="vi-VN" sz="1100" kern="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831203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220079" y="1838954"/>
            <a:ext cx="7824065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</a:t>
            </a:r>
            <a:endParaRPr lang="en-US" sz="5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đổi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Thời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khoá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biểu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099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FD1CF6-587A-4531-8ED4-BDC3CE1F3C9D}"/>
              </a:ext>
            </a:extLst>
          </p:cNvPr>
          <p:cNvSpPr txBox="1"/>
          <p:nvPr/>
        </p:nvSpPr>
        <p:spPr>
          <a:xfrm>
            <a:off x="184071" y="702112"/>
            <a:ext cx="12188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1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(Theo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vi-VN" sz="28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184071" y="1875919"/>
            <a:ext cx="654612" cy="5775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071" y="1857410"/>
            <a:ext cx="117937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ea typeface="Arial-Rounded" panose="020B0500000000000000" pitchFamily="34" charset="0"/>
                <a:cs typeface="Times New Roman" pitchFamily="18" charset="0"/>
              </a:rPr>
              <a:t>              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mai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       -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mai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môn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       -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chuẩn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mai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dirty="0">
                <a:ea typeface="Arial-Rounded" panose="020B0500000000000000" pitchFamily="34" charset="0"/>
                <a:cs typeface="Times New Roman" pitchFamily="18" charset="0"/>
              </a:rPr>
              <a:t>…)?</a:t>
            </a:r>
            <a:endParaRPr lang="en-US" sz="3200" dirty="0">
              <a:cs typeface="Times New Roman" pitchFamily="18" charset="0"/>
            </a:endParaRPr>
          </a:p>
        </p:txBody>
      </p:sp>
      <p:pic>
        <p:nvPicPr>
          <p:cNvPr id="5" name="Picture 2" descr="Má»T Sá» KÄ¨ THUáº¬T Dáº Y Há»C TÃCH Cá»°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" y="4120705"/>
            <a:ext cx="3429000" cy="25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Ã¬nh áº£nh Tháº£o Luáº­n NhÃ³m Há»c Cuá»c Sá»ng Cuá»c Sá»ng Há»c Táº­p, Dáº¡y Há»c, TrÆ°á»ng  Há»c, Sinh ViÃªn miá»n phÃ­ táº£i táº­p tin PNG PSDComment vÃ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57" y="4029975"/>
            <a:ext cx="5426109" cy="210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7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FF4E10-55D4-4CFD-A576-B61750E68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261" r="2862"/>
          <a:stretch/>
        </p:blipFill>
        <p:spPr>
          <a:xfrm flipH="1">
            <a:off x="2854036" y="3616036"/>
            <a:ext cx="2132541" cy="2984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AFF047-CDA2-4B7A-BE6D-C407D4B8A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1459" r="39664"/>
          <a:stretch/>
        </p:blipFill>
        <p:spPr>
          <a:xfrm>
            <a:off x="6594763" y="3779227"/>
            <a:ext cx="2493818" cy="307877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32831" y="526288"/>
            <a:ext cx="4031673" cy="1911927"/>
          </a:xfrm>
          <a:prstGeom prst="cloudCallout">
            <a:avLst>
              <a:gd name="adj1" fmla="val 35099"/>
              <a:gd name="adj2" fmla="val 1073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?</a:t>
            </a:r>
            <a:endParaRPr lang="vi-VN" sz="3200" dirty="0"/>
          </a:p>
        </p:txBody>
      </p:sp>
      <p:sp>
        <p:nvSpPr>
          <p:cNvPr id="6" name="Cloud Callout 5"/>
          <p:cNvSpPr/>
          <p:nvPr/>
        </p:nvSpPr>
        <p:spPr>
          <a:xfrm>
            <a:off x="7290065" y="671944"/>
            <a:ext cx="3768436" cy="2272146"/>
          </a:xfrm>
          <a:prstGeom prst="cloudCallout">
            <a:avLst>
              <a:gd name="adj1" fmla="val -38333"/>
              <a:gd name="adj2" fmla="val 834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3516" y="408524"/>
            <a:ext cx="4447309" cy="2147454"/>
          </a:xfrm>
          <a:prstGeom prst="cloudCallout">
            <a:avLst>
              <a:gd name="adj1" fmla="val 26605"/>
              <a:gd name="adj2" fmla="val 978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Buổi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môn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  <a:endParaRPr lang="vi-VN" sz="3200" dirty="0"/>
          </a:p>
        </p:txBody>
      </p:sp>
      <p:sp>
        <p:nvSpPr>
          <p:cNvPr id="8" name="Cloud Callout 7"/>
          <p:cNvSpPr/>
          <p:nvPr/>
        </p:nvSpPr>
        <p:spPr>
          <a:xfrm>
            <a:off x="6042972" y="231770"/>
            <a:ext cx="5427428" cy="2770908"/>
          </a:xfrm>
          <a:prstGeom prst="cloudCallout">
            <a:avLst>
              <a:gd name="adj1" fmla="val -38333"/>
              <a:gd name="adj2" fmla="val 834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 </a:t>
            </a:r>
          </a:p>
          <a:p>
            <a:pPr algn="ctr"/>
            <a:r>
              <a:rPr lang="en-US" sz="3200" dirty="0" err="1"/>
              <a:t>Sáng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 smtClean="0"/>
              <a:t>ba</a:t>
            </a:r>
            <a:r>
              <a:rPr lang="en-US" sz="3200" dirty="0" smtClean="0"/>
              <a:t> </a:t>
            </a:r>
            <a:r>
              <a:rPr lang="en-US" sz="3200" dirty="0" err="1" smtClean="0"/>
              <a:t>môn</a:t>
            </a:r>
            <a:r>
              <a:rPr lang="en-US" sz="3200" dirty="0"/>
              <a:t>: </a:t>
            </a:r>
            <a:r>
              <a:rPr lang="en-US" sz="3200" dirty="0" smtClean="0"/>
              <a:t>….</a:t>
            </a:r>
            <a:endParaRPr lang="vi-VN" sz="3200" dirty="0"/>
          </a:p>
        </p:txBody>
      </p:sp>
      <p:sp>
        <p:nvSpPr>
          <p:cNvPr id="9" name="Cloud Callout 8"/>
          <p:cNvSpPr/>
          <p:nvPr/>
        </p:nvSpPr>
        <p:spPr>
          <a:xfrm>
            <a:off x="232831" y="526288"/>
            <a:ext cx="4447309" cy="2341418"/>
          </a:xfrm>
          <a:prstGeom prst="cloudCallout">
            <a:avLst>
              <a:gd name="adj1" fmla="val 31583"/>
              <a:gd name="adj2" fmla="val 942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745406" y="214745"/>
            <a:ext cx="6686349" cy="3186544"/>
          </a:xfrm>
          <a:prstGeom prst="cloudCallout">
            <a:avLst>
              <a:gd name="adj1" fmla="val -16308"/>
              <a:gd name="adj2" fmla="val 6291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:….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83516" y="510828"/>
            <a:ext cx="4682838" cy="2341418"/>
          </a:xfrm>
          <a:prstGeom prst="cloudCallout">
            <a:avLst>
              <a:gd name="adj1" fmla="val 24359"/>
              <a:gd name="adj2" fmla="val 901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046244" y="-114594"/>
            <a:ext cx="7081020" cy="3623182"/>
          </a:xfrm>
          <a:prstGeom prst="cloudCallout">
            <a:avLst>
              <a:gd name="adj1" fmla="val -8250"/>
              <a:gd name="adj2" fmla="val 6041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……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FF4E10-55D4-4CFD-A576-B61750E68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261" r="2862"/>
          <a:stretch/>
        </p:blipFill>
        <p:spPr>
          <a:xfrm flipH="1">
            <a:off x="2854036" y="3616036"/>
            <a:ext cx="2132541" cy="2984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AFF047-CDA2-4B7A-BE6D-C407D4B8A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1459" r="39664"/>
          <a:stretch/>
        </p:blipFill>
        <p:spPr>
          <a:xfrm>
            <a:off x="6594763" y="3779227"/>
            <a:ext cx="2493818" cy="307877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20787" y="671943"/>
            <a:ext cx="5782328" cy="1911927"/>
          </a:xfrm>
          <a:prstGeom prst="cloudCallout">
            <a:avLst>
              <a:gd name="adj1" fmla="val 35099"/>
              <a:gd name="adj2" fmla="val 1073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, </a:t>
            </a:r>
            <a:r>
              <a:rPr lang="en-US" sz="3200" dirty="0" err="1"/>
              <a:t>giọng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nhẹ</a:t>
            </a:r>
            <a:r>
              <a:rPr lang="en-US" sz="3200" dirty="0"/>
              <a:t> </a:t>
            </a:r>
            <a:r>
              <a:rPr lang="en-US" sz="3200" dirty="0" err="1"/>
              <a:t>nhàng</a:t>
            </a:r>
            <a:r>
              <a:rPr lang="en-US" sz="3200" dirty="0"/>
              <a:t>,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 smtClean="0"/>
              <a:t> </a:t>
            </a:r>
            <a:r>
              <a:rPr lang="en-US" sz="3200" dirty="0" err="1" smtClean="0"/>
              <a:t>dễ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.</a:t>
            </a:r>
            <a:endParaRPr lang="en-US" sz="3200" dirty="0"/>
          </a:p>
          <a:p>
            <a:pPr algn="ctr"/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594763" y="671944"/>
            <a:ext cx="5041584" cy="2272146"/>
          </a:xfrm>
          <a:prstGeom prst="cloudCallout">
            <a:avLst>
              <a:gd name="adj1" fmla="val -38333"/>
              <a:gd name="adj2" fmla="val 834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lịch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.</a:t>
            </a:r>
          </a:p>
          <a:p>
            <a:pPr algn="ctr"/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FF4E10-55D4-4CFD-A576-B61750E68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261" r="2862"/>
          <a:stretch/>
        </p:blipFill>
        <p:spPr>
          <a:xfrm flipH="1">
            <a:off x="2854036" y="3616036"/>
            <a:ext cx="2132541" cy="2984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AFF047-CDA2-4B7A-BE6D-C407D4B8A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1459" r="39664"/>
          <a:stretch/>
        </p:blipFill>
        <p:spPr>
          <a:xfrm>
            <a:off x="6594763" y="3779227"/>
            <a:ext cx="2493818" cy="307877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32831" y="1092731"/>
            <a:ext cx="4031673" cy="1911927"/>
          </a:xfrm>
          <a:prstGeom prst="cloudCallout">
            <a:avLst>
              <a:gd name="adj1" fmla="val 35099"/>
              <a:gd name="adj2" fmla="val 1073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346710" y="1173650"/>
            <a:ext cx="3768436" cy="2272146"/>
          </a:xfrm>
          <a:prstGeom prst="cloudCallout">
            <a:avLst>
              <a:gd name="adj1" fmla="val -38333"/>
              <a:gd name="adj2" fmla="val 834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7274" y="484447"/>
            <a:ext cx="60410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Kể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theo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đôi</a:t>
            </a:r>
            <a:r>
              <a:rPr lang="en-US" sz="3200" dirty="0" smtClean="0">
                <a:solidFill>
                  <a:srgbClr val="FF0000"/>
                </a:solidFill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</a:rPr>
              <a:t>Thi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lớp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5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38" y="129472"/>
            <a:ext cx="8828411" cy="67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576" y="525981"/>
            <a:ext cx="115797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 </a:t>
            </a:r>
            <a:r>
              <a:rPr lang="en-US" sz="3200" b="1" dirty="0" err="1"/>
              <a:t>Ngày</a:t>
            </a:r>
            <a:r>
              <a:rPr lang="en-US" sz="3200" b="1" dirty="0"/>
              <a:t> </a:t>
            </a:r>
            <a:r>
              <a:rPr lang="en-US" sz="3200" b="1" dirty="0" err="1"/>
              <a:t>kia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tiết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 smtClean="0"/>
              <a:t>?</a:t>
            </a:r>
          </a:p>
          <a:p>
            <a:endParaRPr lang="en-US" sz="3200" b="1" dirty="0"/>
          </a:p>
          <a:p>
            <a:r>
              <a:rPr lang="en-US" sz="3200" b="1" dirty="0"/>
              <a:t>+ </a:t>
            </a:r>
            <a:r>
              <a:rPr lang="en-US" sz="3200" b="1" dirty="0" err="1"/>
              <a:t>Buổi</a:t>
            </a:r>
            <a:r>
              <a:rPr lang="en-US" sz="3200" b="1" dirty="0"/>
              <a:t> </a:t>
            </a:r>
            <a:r>
              <a:rPr lang="en-US" sz="3200" b="1" dirty="0" err="1"/>
              <a:t>sáng</a:t>
            </a:r>
            <a:r>
              <a:rPr lang="en-US" sz="3200" b="1" dirty="0"/>
              <a:t> </a:t>
            </a:r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sáu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tiết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?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tiết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 smtClean="0"/>
              <a:t>?</a:t>
            </a:r>
          </a:p>
          <a:p>
            <a:endParaRPr lang="en-US" sz="3200" b="1" dirty="0"/>
          </a:p>
          <a:p>
            <a:r>
              <a:rPr lang="en-US" sz="3200" b="1" dirty="0"/>
              <a:t>+ </a:t>
            </a:r>
            <a:r>
              <a:rPr lang="en-US" sz="3200" b="1" dirty="0" err="1"/>
              <a:t>Lớp</a:t>
            </a:r>
            <a:r>
              <a:rPr lang="en-US" sz="3200" b="1" dirty="0"/>
              <a:t> </a:t>
            </a:r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tiết</a:t>
            </a:r>
            <a:r>
              <a:rPr lang="en-US" sz="3200" b="1" dirty="0"/>
              <a:t> </a:t>
            </a:r>
            <a:r>
              <a:rPr lang="en-US" sz="3200" b="1" dirty="0" err="1"/>
              <a:t>Mĩ</a:t>
            </a:r>
            <a:r>
              <a:rPr lang="en-US" sz="3200" b="1" dirty="0"/>
              <a:t> </a:t>
            </a:r>
            <a:r>
              <a:rPr lang="en-US" sz="3200" b="1" dirty="0" err="1"/>
              <a:t>thuật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hôm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?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tiết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 smtClean="0"/>
              <a:t>?</a:t>
            </a:r>
          </a:p>
          <a:p>
            <a:endParaRPr lang="en-US" sz="3200" b="1" dirty="0"/>
          </a:p>
          <a:p>
            <a:r>
              <a:rPr lang="en-US" sz="3200" b="1" dirty="0"/>
              <a:t>+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tuần</a:t>
            </a:r>
            <a:r>
              <a:rPr lang="en-US" sz="3200" b="1" dirty="0"/>
              <a:t> </a:t>
            </a:r>
            <a:r>
              <a:rPr lang="en-US" sz="3200" b="1" dirty="0" err="1"/>
              <a:t>lớp</a:t>
            </a:r>
            <a:r>
              <a:rPr lang="en-US" sz="3200" b="1" dirty="0"/>
              <a:t> </a:t>
            </a:r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mấy</a:t>
            </a:r>
            <a:r>
              <a:rPr lang="en-US" sz="3200" b="1" dirty="0"/>
              <a:t> </a:t>
            </a:r>
            <a:r>
              <a:rPr lang="en-US" sz="3200" b="1" dirty="0" err="1"/>
              <a:t>tiết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nhiên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Xã</a:t>
            </a:r>
            <a:r>
              <a:rPr lang="en-US" sz="3200" b="1" dirty="0"/>
              <a:t> </a:t>
            </a:r>
            <a:r>
              <a:rPr lang="en-US" sz="3200" b="1" dirty="0" err="1"/>
              <a:t>hội</a:t>
            </a:r>
            <a:r>
              <a:rPr lang="en-US" sz="3200" b="1" dirty="0"/>
              <a:t>?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mấy</a:t>
            </a:r>
            <a:r>
              <a:rPr lang="en-US" sz="3200" b="1" dirty="0" smtClean="0"/>
              <a:t>?</a:t>
            </a:r>
          </a:p>
          <a:p>
            <a:endParaRPr lang="en-US" sz="3200" b="1" dirty="0"/>
          </a:p>
          <a:p>
            <a:r>
              <a:rPr lang="en-US" sz="3200" b="1" dirty="0"/>
              <a:t>+ </a:t>
            </a:r>
            <a:r>
              <a:rPr lang="en-US" sz="3200" b="1" dirty="0" err="1"/>
              <a:t>Tiết</a:t>
            </a:r>
            <a:r>
              <a:rPr lang="en-US" sz="3200" b="1" dirty="0"/>
              <a:t> DGTC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hôm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?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18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9720" y="2299168"/>
            <a:ext cx="7357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phóng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viên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1359" y="441825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0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38" y="129472"/>
            <a:ext cx="8828411" cy="6728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958" y="632797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706583"/>
            <a:ext cx="11656748" cy="556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2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8602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98F30DEF-2258-4853-9C4A-FFE666F83F30}"/>
              </a:ext>
            </a:extLst>
          </p:cNvPr>
          <p:cNvSpPr/>
          <p:nvPr/>
        </p:nvSpPr>
        <p:spPr>
          <a:xfrm>
            <a:off x="1037895" y="1502709"/>
            <a:ext cx="3101009" cy="62607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Britannic Bold" pitchFamily="34" charset="0"/>
                <a:cs typeface="Times New Roman" pitchFamily="18" charset="0"/>
              </a:rPr>
              <a:t>ý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A855FAE6-76CA-4AA5-A2E8-73294AE5D541}"/>
              </a:ext>
            </a:extLst>
          </p:cNvPr>
          <p:cNvSpPr/>
          <p:nvPr/>
        </p:nvSpPr>
        <p:spPr>
          <a:xfrm>
            <a:off x="6977269" y="1262359"/>
            <a:ext cx="3101009" cy="5533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lời</a:t>
            </a:r>
            <a:endParaRPr lang="en-US" sz="2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Đường nối Thẳng 6">
            <a:extLst>
              <a:ext uri="{FF2B5EF4-FFF2-40B4-BE49-F238E27FC236}">
                <a16:creationId xmlns:a16="http://schemas.microsoft.com/office/drawing/2014/main" xmlns="" id="{60C2E145-2DF0-4D76-AC7C-7625E5DEB9CA}"/>
              </a:ext>
            </a:extLst>
          </p:cNvPr>
          <p:cNvCxnSpPr>
            <a:cxnSpLocks/>
          </p:cNvCxnSpPr>
          <p:nvPr/>
        </p:nvCxnSpPr>
        <p:spPr>
          <a:xfrm>
            <a:off x="6109566" y="2221321"/>
            <a:ext cx="0" cy="466260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7868" y="2086768"/>
            <a:ext cx="538320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400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mu</a:t>
            </a:r>
            <a:r>
              <a:rPr lang="vi-VN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ốn học </a:t>
            </a:r>
            <a:r>
              <a:rPr lang="vi-VN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môn tự chọn </a:t>
            </a:r>
            <a:r>
              <a:rPr lang="vi-VN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nào?</a:t>
            </a:r>
            <a:endParaRPr lang="vi-VN" sz="2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349" y="2762194"/>
            <a:ext cx="60112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mu</a:t>
            </a:r>
            <a:r>
              <a:rPr lang="vi-VN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ốn tham gia những hoạt động vui chơi, giải trí nào?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7006" y="4958042"/>
            <a:ext cx="6103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muốn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dành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những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tiết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Tự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hướng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dẫn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còn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lại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rèn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luyện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thêm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môn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 lang="vi-VN" sz="2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1474" y="4962312"/>
            <a:ext cx="596736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Em muốn dành những tiết Tự học có hư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ng dẫn còn lại để rèn luyện thêm về môn Tiếng 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, …</a:t>
            </a:r>
            <a:endParaRPr lang="vi-VN" sz="26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87789" y="2747975"/>
            <a:ext cx="5983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en-US" sz="26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-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Em thích tham gia những hoạt động tập thể về ca hát, nhảy múa hoặc chơi trò chơi như kéo co, đá cầu.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1474" y="2128784"/>
            <a:ext cx="55367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- </a:t>
            </a:r>
            <a:r>
              <a:rPr lang="en-US" sz="2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2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thích</a:t>
            </a:r>
            <a:r>
              <a:rPr lang="en-US" sz="2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môn</a:t>
            </a:r>
            <a:r>
              <a:rPr lang="en-US" sz="2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Mĩ</a:t>
            </a:r>
            <a:r>
              <a:rPr lang="en-US" sz="2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thuật</a:t>
            </a:r>
            <a:r>
              <a:rPr lang="en-US" sz="2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Âm</a:t>
            </a:r>
            <a:r>
              <a:rPr lang="en-US" sz="2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nhạc</a:t>
            </a:r>
            <a:r>
              <a:rPr lang="en-US" sz="2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kern="0" dirty="0" smtClean="0">
                <a:solidFill>
                  <a:srgbClr val="000000"/>
                </a:solidFill>
                <a:cs typeface="Quire Sans" panose="020B0502040400020003" pitchFamily="34" charset="0"/>
                <a:sym typeface="Arial"/>
              </a:rPr>
              <a:t>….</a:t>
            </a:r>
            <a:endParaRPr lang="vi-VN" sz="2400" kern="0" dirty="0">
              <a:solidFill>
                <a:srgbClr val="000000"/>
              </a:solidFill>
              <a:cs typeface="Quire Sans" panose="020B05020404000200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72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  <p:bldP spid="11" grpId="0"/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3E038C-724D-4E8F-AB85-053A6E62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69"/>
            <a:ext cx="12192000" cy="6418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945C6A-FE9B-41DE-89C9-10046C5F0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A4836A-DF27-4581-8298-3F6E0E72B9E5}"/>
              </a:ext>
            </a:extLst>
          </p:cNvPr>
          <p:cNvSpPr txBox="1"/>
          <p:nvPr/>
        </p:nvSpPr>
        <p:spPr>
          <a:xfrm>
            <a:off x="2954593" y="3429000"/>
            <a:ext cx="6282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78"/>
            <a:r>
              <a:rPr lang="en-US" sz="6000" b="1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</a:p>
          <a:p>
            <a:pPr algn="ctr" defTabSz="1219078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8875ED-3938-441A-9D02-0AC98736AC87}"/>
              </a:ext>
            </a:extLst>
          </p:cNvPr>
          <p:cNvSpPr txBox="1"/>
          <p:nvPr/>
        </p:nvSpPr>
        <p:spPr>
          <a:xfrm>
            <a:off x="558351" y="1852478"/>
            <a:ext cx="11037536" cy="2339096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 rtlCol="0">
            <a:spAutoFit/>
          </a:bodyPr>
          <a:lstStyle/>
          <a:p>
            <a:pPr algn="ctr" defTabSz="121914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b="1" dirty="0"/>
              <a:t>-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đều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1 </a:t>
            </a:r>
            <a:r>
              <a:rPr lang="en-US" sz="3200" b="1" dirty="0" err="1"/>
              <a:t>sở</a:t>
            </a:r>
            <a:r>
              <a:rPr lang="en-US" sz="3200" b="1" dirty="0"/>
              <a:t> </a:t>
            </a:r>
            <a:r>
              <a:rPr lang="en-US" sz="3200" b="1" dirty="0" err="1"/>
              <a:t>thích</a:t>
            </a:r>
            <a:r>
              <a:rPr lang="en-US" sz="3200" b="1" dirty="0"/>
              <a:t> </a:t>
            </a:r>
            <a:r>
              <a:rPr lang="en-US" sz="3200" b="1" dirty="0" err="1"/>
              <a:t>khác</a:t>
            </a:r>
            <a:r>
              <a:rPr lang="en-US" sz="3200" b="1" dirty="0"/>
              <a:t> </a:t>
            </a:r>
            <a:r>
              <a:rPr lang="en-US" sz="3200" b="1" dirty="0" err="1"/>
              <a:t>nhau</a:t>
            </a:r>
            <a:r>
              <a:rPr lang="en-US" sz="3200" b="1" dirty="0"/>
              <a:t>. </a:t>
            </a:r>
            <a:r>
              <a:rPr lang="en-US" sz="3200" b="1" dirty="0" err="1"/>
              <a:t>Các</a:t>
            </a:r>
            <a:r>
              <a:rPr lang="en-US" sz="3200" b="1" dirty="0"/>
              <a:t> con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mạnh</a:t>
            </a:r>
            <a:r>
              <a:rPr lang="en-US" sz="3200" b="1" dirty="0"/>
              <a:t> </a:t>
            </a:r>
            <a:r>
              <a:rPr lang="en-US" sz="3200" b="1" dirty="0" err="1"/>
              <a:t>dạn</a:t>
            </a:r>
            <a:r>
              <a:rPr lang="en-US" sz="3200" b="1" dirty="0"/>
              <a:t>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mong</a:t>
            </a:r>
            <a:r>
              <a:rPr lang="en-US" sz="3200" b="1" dirty="0"/>
              <a:t> </a:t>
            </a:r>
            <a:r>
              <a:rPr lang="en-US" sz="3200" b="1" dirty="0" err="1"/>
              <a:t>muốn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bè</a:t>
            </a:r>
            <a:r>
              <a:rPr lang="en-US" sz="3200" b="1" dirty="0"/>
              <a:t>,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 smtClean="0"/>
              <a:t>giáo</a:t>
            </a:r>
            <a:r>
              <a:rPr lang="en-US" sz="3200" b="1" dirty="0"/>
              <a:t>.</a:t>
            </a:r>
            <a:endParaRPr lang="en-US" sz="32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20C152-58A6-4198-823D-FE2467338AFE}"/>
              </a:ext>
            </a:extLst>
          </p:cNvPr>
          <p:cNvSpPr txBox="1"/>
          <p:nvPr/>
        </p:nvSpPr>
        <p:spPr>
          <a:xfrm>
            <a:off x="449943" y="1762841"/>
            <a:ext cx="10880591" cy="772770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 rtlCol="0">
            <a:spAutoFit/>
          </a:bodyPr>
          <a:lstStyle/>
          <a:p>
            <a:pPr algn="just" defTabSz="121914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2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   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lang="en-US" sz="3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3211" y="971044"/>
            <a:ext cx="3599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Chia </a:t>
            </a:r>
            <a:r>
              <a:rPr lang="en-US" sz="3200" b="1" dirty="0" err="1" smtClean="0">
                <a:solidFill>
                  <a:srgbClr val="FF0000"/>
                </a:solidFill>
              </a:rPr>
              <a:t>sẻ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đôi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7880" y="4523448"/>
            <a:ext cx="36375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Chia </a:t>
            </a:r>
            <a:r>
              <a:rPr lang="en-US" sz="3200" b="1" dirty="0" err="1">
                <a:solidFill>
                  <a:srgbClr val="FF0000"/>
                </a:solidFill>
              </a:rPr>
              <a:t>sẻ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lớp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3536" y="559159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8875ED-3938-441A-9D02-0AC98736AC87}"/>
              </a:ext>
            </a:extLst>
          </p:cNvPr>
          <p:cNvSpPr txBox="1"/>
          <p:nvPr/>
        </p:nvSpPr>
        <p:spPr>
          <a:xfrm>
            <a:off x="145657" y="1353826"/>
            <a:ext cx="11037536" cy="770526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 rtlCol="0">
            <a:spAutoFit/>
          </a:bodyPr>
          <a:lstStyle/>
          <a:p>
            <a:pPr algn="ctr" defTabSz="121914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b="1" dirty="0" smtClean="0">
                <a:solidFill>
                  <a:srgbClr val="213054"/>
                </a:solidFill>
              </a:rPr>
              <a:t>-</a:t>
            </a:r>
            <a:r>
              <a:rPr lang="en-US" sz="3200" b="1" dirty="0" err="1" smtClean="0">
                <a:solidFill>
                  <a:srgbClr val="213054"/>
                </a:solidFill>
              </a:rPr>
              <a:t>Bài</a:t>
            </a:r>
            <a:r>
              <a:rPr lang="en-US" sz="3200" b="1" dirty="0" smtClean="0">
                <a:solidFill>
                  <a:srgbClr val="213054"/>
                </a:solidFill>
              </a:rPr>
              <a:t> </a:t>
            </a:r>
            <a:r>
              <a:rPr lang="en-US" sz="3200" b="1" dirty="0" err="1" smtClean="0">
                <a:solidFill>
                  <a:srgbClr val="213054"/>
                </a:solidFill>
              </a:rPr>
              <a:t>học</a:t>
            </a:r>
            <a:r>
              <a:rPr lang="en-US" sz="3200" b="1" dirty="0" smtClean="0">
                <a:solidFill>
                  <a:srgbClr val="213054"/>
                </a:solidFill>
              </a:rPr>
              <a:t> </a:t>
            </a:r>
            <a:r>
              <a:rPr lang="en-US" sz="3200" b="1" dirty="0" err="1" smtClean="0">
                <a:solidFill>
                  <a:srgbClr val="213054"/>
                </a:solidFill>
              </a:rPr>
              <a:t>hôm</a:t>
            </a:r>
            <a:r>
              <a:rPr lang="en-US" sz="3200" b="1" dirty="0" smtClean="0">
                <a:solidFill>
                  <a:srgbClr val="213054"/>
                </a:solidFill>
              </a:rPr>
              <a:t> nay </a:t>
            </a:r>
            <a:r>
              <a:rPr lang="en-US" sz="3200" b="1" dirty="0" err="1" smtClean="0">
                <a:solidFill>
                  <a:srgbClr val="213054"/>
                </a:solidFill>
              </a:rPr>
              <a:t>mình</a:t>
            </a:r>
            <a:r>
              <a:rPr lang="en-US" sz="3200" b="1" dirty="0" smtClean="0">
                <a:solidFill>
                  <a:srgbClr val="213054"/>
                </a:solidFill>
              </a:rPr>
              <a:t> </a:t>
            </a:r>
            <a:r>
              <a:rPr lang="en-US" sz="3200" b="1" dirty="0" err="1" smtClean="0">
                <a:solidFill>
                  <a:srgbClr val="213054"/>
                </a:solidFill>
              </a:rPr>
              <a:t>học</a:t>
            </a:r>
            <a:r>
              <a:rPr lang="en-US" sz="3200" b="1" dirty="0" smtClean="0">
                <a:solidFill>
                  <a:srgbClr val="213054"/>
                </a:solidFill>
              </a:rPr>
              <a:t> </a:t>
            </a:r>
            <a:r>
              <a:rPr lang="en-US" sz="3200" b="1" dirty="0" err="1" smtClean="0">
                <a:solidFill>
                  <a:srgbClr val="213054"/>
                </a:solidFill>
              </a:rPr>
              <a:t>về</a:t>
            </a:r>
            <a:r>
              <a:rPr lang="en-US" sz="3200" b="1" dirty="0" smtClean="0">
                <a:solidFill>
                  <a:srgbClr val="213054"/>
                </a:solidFill>
              </a:rPr>
              <a:t> </a:t>
            </a:r>
            <a:r>
              <a:rPr lang="en-US" sz="3200" b="1" dirty="0" err="1" smtClean="0">
                <a:solidFill>
                  <a:srgbClr val="213054"/>
                </a:solidFill>
              </a:rPr>
              <a:t>bài</a:t>
            </a:r>
            <a:r>
              <a:rPr lang="en-US" sz="3200" b="1" dirty="0" smtClean="0">
                <a:solidFill>
                  <a:srgbClr val="213054"/>
                </a:solidFill>
              </a:rPr>
              <a:t> </a:t>
            </a:r>
            <a:r>
              <a:rPr lang="en-US" sz="3200" b="1" dirty="0" err="1" smtClean="0">
                <a:solidFill>
                  <a:srgbClr val="213054"/>
                </a:solidFill>
              </a:rPr>
              <a:t>gì</a:t>
            </a:r>
            <a:r>
              <a:rPr lang="en-US" sz="3200" b="1" dirty="0" smtClean="0">
                <a:solidFill>
                  <a:srgbClr val="213054"/>
                </a:solidFill>
              </a:rPr>
              <a:t>?</a:t>
            </a:r>
            <a:endParaRPr lang="en-US" sz="32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20C152-58A6-4198-823D-FE2467338AFE}"/>
              </a:ext>
            </a:extLst>
          </p:cNvPr>
          <p:cNvSpPr txBox="1"/>
          <p:nvPr/>
        </p:nvSpPr>
        <p:spPr>
          <a:xfrm>
            <a:off x="1497027" y="1739089"/>
            <a:ext cx="8974068" cy="861768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 rtlCol="0">
            <a:spAutoFit/>
          </a:bodyPr>
          <a:lstStyle/>
          <a:p>
            <a:pPr algn="just" defTabSz="121914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2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   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lang="en-US" sz="3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8464" y="3024343"/>
            <a:ext cx="62632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4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b="1" dirty="0" smtClean="0">
                <a:solidFill>
                  <a:srgbClr val="213054"/>
                </a:solidFill>
              </a:rPr>
              <a:t>- </a:t>
            </a:r>
            <a:r>
              <a:rPr lang="en-US" sz="3200" b="1" dirty="0" err="1" smtClean="0">
                <a:solidFill>
                  <a:srgbClr val="213054"/>
                </a:solidFill>
              </a:rPr>
              <a:t>Bài</a:t>
            </a:r>
            <a:r>
              <a:rPr lang="en-US" sz="3200" b="1" dirty="0" smtClean="0">
                <a:solidFill>
                  <a:srgbClr val="213054"/>
                </a:solidFill>
              </a:rPr>
              <a:t> </a:t>
            </a:r>
            <a:r>
              <a:rPr lang="en-US" sz="3200" b="1" dirty="0" err="1">
                <a:solidFill>
                  <a:srgbClr val="213054"/>
                </a:solidFill>
              </a:rPr>
              <a:t>học</a:t>
            </a:r>
            <a:r>
              <a:rPr lang="en-US" sz="3200" b="1" dirty="0">
                <a:solidFill>
                  <a:srgbClr val="213054"/>
                </a:solidFill>
              </a:rPr>
              <a:t> </a:t>
            </a:r>
            <a:r>
              <a:rPr lang="en-US" sz="3200" b="1" dirty="0" err="1" smtClean="0">
                <a:solidFill>
                  <a:srgbClr val="213054"/>
                </a:solidFill>
              </a:rPr>
              <a:t>giúp</a:t>
            </a:r>
            <a:r>
              <a:rPr lang="en-US" sz="3200" b="1" dirty="0" smtClean="0">
                <a:solidFill>
                  <a:srgbClr val="213054"/>
                </a:solidFill>
              </a:rPr>
              <a:t> con </a:t>
            </a:r>
            <a:r>
              <a:rPr lang="en-US" sz="3200" b="1" smtClean="0">
                <a:solidFill>
                  <a:srgbClr val="213054"/>
                </a:solidFill>
              </a:rPr>
              <a:t>hiểu </a:t>
            </a:r>
            <a:r>
              <a:rPr lang="en-US" sz="3200" b="1" dirty="0" err="1" smtClean="0">
                <a:solidFill>
                  <a:srgbClr val="213054"/>
                </a:solidFill>
              </a:rPr>
              <a:t>điều</a:t>
            </a:r>
            <a:r>
              <a:rPr lang="en-US" sz="3200" b="1" dirty="0" smtClean="0">
                <a:solidFill>
                  <a:srgbClr val="213054"/>
                </a:solidFill>
              </a:rPr>
              <a:t> </a:t>
            </a:r>
            <a:r>
              <a:rPr lang="en-US" sz="3200" b="1" dirty="0" err="1" smtClean="0">
                <a:solidFill>
                  <a:srgbClr val="213054"/>
                </a:solidFill>
              </a:rPr>
              <a:t>gì</a:t>
            </a:r>
            <a:r>
              <a:rPr lang="en-US" sz="3200" b="1" dirty="0" smtClean="0">
                <a:solidFill>
                  <a:srgbClr val="213054"/>
                </a:solidFill>
              </a:rPr>
              <a:t>?</a:t>
            </a:r>
            <a:endParaRPr lang="en-US" sz="32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2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970" y="548602"/>
            <a:ext cx="10681487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  <a:p>
            <a:pPr defTabSz="914400"/>
            <a:endParaRPr lang="en-US" sz="28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nhớ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soạn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vở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cụ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đầy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đủ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khóa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biểu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chia </a:t>
            </a:r>
            <a:r>
              <a:rPr lang="en-US" sz="2800" b="1" dirty="0" err="1">
                <a:solidFill>
                  <a:srgbClr val="FF0000"/>
                </a:solidFill>
              </a:rPr>
              <a:t>sẻ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người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nhất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muốn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được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môn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nhé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!</a:t>
            </a:r>
          </a:p>
          <a:p>
            <a:pPr defTabSz="914400">
              <a:lnSpc>
                <a:spcPct val="150000"/>
              </a:lnSpc>
            </a:pP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0314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85" y="1475740"/>
            <a:ext cx="9114790" cy="502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2231" y="1979172"/>
            <a:ext cx="10228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7200" b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7200" b="1" dirty="0" smtClean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3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00" y="1092047"/>
            <a:ext cx="9153625" cy="576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59502" y="445715"/>
            <a:ext cx="3257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Times New Roman" pitchFamily="18" charset="0"/>
              </a:rPr>
              <a:t>Thời khóa biểu</a:t>
            </a:r>
            <a:endParaRPr lang="en-US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71" y="0"/>
            <a:ext cx="683777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823" y="645744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8875ED-3938-441A-9D02-0AC98736AC87}"/>
              </a:ext>
            </a:extLst>
          </p:cNvPr>
          <p:cNvSpPr txBox="1"/>
          <p:nvPr/>
        </p:nvSpPr>
        <p:spPr>
          <a:xfrm>
            <a:off x="0" y="2647909"/>
            <a:ext cx="11037536" cy="932365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 rtlCol="0">
            <a:spAutoFit/>
          </a:bodyPr>
          <a:lstStyle/>
          <a:p>
            <a:pPr algn="ctr" defTabSz="121914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b="1" dirty="0" err="1" smtClean="0">
                <a:solidFill>
                  <a:srgbClr val="213054"/>
                </a:solidFill>
              </a:rPr>
              <a:t>Trò</a:t>
            </a:r>
            <a:r>
              <a:rPr lang="en-US" sz="4000" b="1" dirty="0" smtClean="0">
                <a:solidFill>
                  <a:srgbClr val="213054"/>
                </a:solidFill>
              </a:rPr>
              <a:t> </a:t>
            </a:r>
            <a:r>
              <a:rPr lang="en-US" sz="4000" b="1" dirty="0" err="1" smtClean="0">
                <a:solidFill>
                  <a:srgbClr val="213054"/>
                </a:solidFill>
              </a:rPr>
              <a:t>chơi</a:t>
            </a:r>
            <a:r>
              <a:rPr lang="en-US" sz="4000" b="1" dirty="0" smtClean="0">
                <a:solidFill>
                  <a:srgbClr val="213054"/>
                </a:solidFill>
              </a:rPr>
              <a:t>: 5 </a:t>
            </a:r>
            <a:r>
              <a:rPr lang="en-US" sz="4000" b="1" dirty="0" err="1" smtClean="0">
                <a:solidFill>
                  <a:srgbClr val="213054"/>
                </a:solidFill>
              </a:rPr>
              <a:t>ngón</a:t>
            </a:r>
            <a:r>
              <a:rPr lang="en-US" sz="4000" b="1" dirty="0" smtClean="0">
                <a:solidFill>
                  <a:srgbClr val="213054"/>
                </a:solidFill>
              </a:rPr>
              <a:t> </a:t>
            </a:r>
            <a:r>
              <a:rPr lang="en-US" sz="4000" b="1" dirty="0" err="1" smtClean="0">
                <a:solidFill>
                  <a:srgbClr val="213054"/>
                </a:solidFill>
              </a:rPr>
              <a:t>tay</a:t>
            </a:r>
            <a:r>
              <a:rPr lang="en-US" sz="4000" b="1" dirty="0" smtClean="0">
                <a:solidFill>
                  <a:srgbClr val="213054"/>
                </a:solidFill>
              </a:rPr>
              <a:t> </a:t>
            </a:r>
            <a:r>
              <a:rPr lang="en-US" sz="4000" b="1" dirty="0" err="1" smtClean="0">
                <a:solidFill>
                  <a:srgbClr val="213054"/>
                </a:solidFill>
              </a:rPr>
              <a:t>xinh</a:t>
            </a:r>
            <a:endParaRPr lang="en-US" sz="40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20C152-58A6-4198-823D-FE2467338AFE}"/>
              </a:ext>
            </a:extLst>
          </p:cNvPr>
          <p:cNvSpPr txBox="1"/>
          <p:nvPr/>
        </p:nvSpPr>
        <p:spPr>
          <a:xfrm>
            <a:off x="620639" y="1867645"/>
            <a:ext cx="10880591" cy="772770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 rtlCol="0">
            <a:spAutoFit/>
          </a:bodyPr>
          <a:lstStyle/>
          <a:p>
            <a:pPr algn="just" defTabSz="121914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2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   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lang="en-US" sz="3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0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01" y="579266"/>
            <a:ext cx="8710863" cy="619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38" y="129472"/>
            <a:ext cx="8828411" cy="67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</TotalTime>
  <Words>534</Words>
  <Application>Microsoft Office PowerPoint</Application>
  <PresentationFormat>Custom</PresentationFormat>
  <Paragraphs>62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3_Doodle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 PHUONG</cp:lastModifiedBy>
  <cp:revision>317</cp:revision>
  <dcterms:created xsi:type="dcterms:W3CDTF">2021-06-07T06:59:14Z</dcterms:created>
  <dcterms:modified xsi:type="dcterms:W3CDTF">2024-12-04T15:21:19Z</dcterms:modified>
</cp:coreProperties>
</file>