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94" r:id="rId3"/>
    <p:sldMasterId id="2147483711" r:id="rId4"/>
    <p:sldMasterId id="2147483762" r:id="rId5"/>
    <p:sldMasterId id="2147483779" r:id="rId6"/>
    <p:sldMasterId id="2147483796" r:id="rId7"/>
    <p:sldMasterId id="2147483927" r:id="rId8"/>
    <p:sldMasterId id="2147483939" r:id="rId9"/>
  </p:sldMasterIdLst>
  <p:notesMasterIdLst>
    <p:notesMasterId r:id="rId52"/>
  </p:notesMasterIdLst>
  <p:sldIdLst>
    <p:sldId id="257" r:id="rId10"/>
    <p:sldId id="436" r:id="rId11"/>
    <p:sldId id="344" r:id="rId12"/>
    <p:sldId id="262" r:id="rId13"/>
    <p:sldId id="339" r:id="rId14"/>
    <p:sldId id="342" r:id="rId15"/>
    <p:sldId id="341" r:id="rId16"/>
    <p:sldId id="340" r:id="rId17"/>
    <p:sldId id="338" r:id="rId18"/>
    <p:sldId id="260" r:id="rId19"/>
    <p:sldId id="426" r:id="rId20"/>
    <p:sldId id="392" r:id="rId21"/>
    <p:sldId id="358" r:id="rId22"/>
    <p:sldId id="438" r:id="rId23"/>
    <p:sldId id="359" r:id="rId24"/>
    <p:sldId id="361" r:id="rId25"/>
    <p:sldId id="419" r:id="rId26"/>
    <p:sldId id="421" r:id="rId27"/>
    <p:sldId id="326" r:id="rId28"/>
    <p:sldId id="413" r:id="rId29"/>
    <p:sldId id="355" r:id="rId30"/>
    <p:sldId id="356" r:id="rId31"/>
    <p:sldId id="357" r:id="rId32"/>
    <p:sldId id="425" r:id="rId33"/>
    <p:sldId id="382" r:id="rId34"/>
    <p:sldId id="387" r:id="rId35"/>
    <p:sldId id="329" r:id="rId36"/>
    <p:sldId id="261" r:id="rId37"/>
    <p:sldId id="437" r:id="rId38"/>
    <p:sldId id="396" r:id="rId39"/>
    <p:sldId id="402" r:id="rId40"/>
    <p:sldId id="403" r:id="rId41"/>
    <p:sldId id="407" r:id="rId42"/>
    <p:sldId id="410" r:id="rId43"/>
    <p:sldId id="363" r:id="rId44"/>
    <p:sldId id="431" r:id="rId45"/>
    <p:sldId id="364" r:id="rId46"/>
    <p:sldId id="365" r:id="rId47"/>
    <p:sldId id="366" r:id="rId48"/>
    <p:sldId id="258" r:id="rId49"/>
    <p:sldId id="330" r:id="rId50"/>
    <p:sldId id="26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2B0A9D-F0BA-4D9C-89DC-3F61AE6CC4A5}" v="48" dt="2023-10-29T03:01:36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185" autoAdjust="0"/>
  </p:normalViewPr>
  <p:slideViewPr>
    <p:cSldViewPr snapToGrid="0">
      <p:cViewPr varScale="1">
        <p:scale>
          <a:sx n="122" d="100"/>
          <a:sy n="122" d="100"/>
        </p:scale>
        <p:origin x="-15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9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93" Type="http://schemas.microsoft.com/office/2015/10/relationships/revisionInfo" Target="revisionInfo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à Phương" userId="25abb24bd12a85b8" providerId="LiveId" clId="{532B0A9D-F0BA-4D9C-89DC-3F61AE6CC4A5}"/>
    <pc:docChg chg="undo custSel addSld delSld modSld sldOrd">
      <pc:chgData name="Hà Phương" userId="25abb24bd12a85b8" providerId="LiveId" clId="{532B0A9D-F0BA-4D9C-89DC-3F61AE6CC4A5}" dt="2023-10-29T03:04:41.384" v="309" actId="2696"/>
      <pc:docMkLst>
        <pc:docMk/>
      </pc:docMkLst>
      <pc:sldChg chg="ord">
        <pc:chgData name="Hà Phương" userId="25abb24bd12a85b8" providerId="LiveId" clId="{532B0A9D-F0BA-4D9C-89DC-3F61AE6CC4A5}" dt="2023-10-29T02:03:11.184" v="26"/>
        <pc:sldMkLst>
          <pc:docMk/>
          <pc:sldMk cId="610134305" sldId="260"/>
        </pc:sldMkLst>
      </pc:sldChg>
      <pc:sldChg chg="modSp mod">
        <pc:chgData name="Hà Phương" userId="25abb24bd12a85b8" providerId="LiveId" clId="{532B0A9D-F0BA-4D9C-89DC-3F61AE6CC4A5}" dt="2023-10-29T02:21:59.819" v="270" actId="1076"/>
        <pc:sldMkLst>
          <pc:docMk/>
          <pc:sldMk cId="3077671089" sldId="329"/>
        </pc:sldMkLst>
        <pc:spChg chg="mod">
          <ac:chgData name="Hà Phương" userId="25abb24bd12a85b8" providerId="LiveId" clId="{532B0A9D-F0BA-4D9C-89DC-3F61AE6CC4A5}" dt="2023-10-29T02:21:52.753" v="269" actId="113"/>
          <ac:spMkLst>
            <pc:docMk/>
            <pc:sldMk cId="3077671089" sldId="329"/>
            <ac:spMk id="5" creationId="{80C6C6D2-1E31-1076-6060-EF714D431B98}"/>
          </ac:spMkLst>
        </pc:spChg>
        <pc:picChg chg="mod">
          <ac:chgData name="Hà Phương" userId="25abb24bd12a85b8" providerId="LiveId" clId="{532B0A9D-F0BA-4D9C-89DC-3F61AE6CC4A5}" dt="2023-10-29T02:21:59.819" v="270" actId="1076"/>
          <ac:picMkLst>
            <pc:docMk/>
            <pc:sldMk cId="3077671089" sldId="329"/>
            <ac:picMk id="4" creationId="{AD88A03F-4FFC-D8A3-F8B1-A435E6ADDBA1}"/>
          </ac:picMkLst>
        </pc:picChg>
      </pc:sldChg>
      <pc:sldChg chg="del">
        <pc:chgData name="Hà Phương" userId="25abb24bd12a85b8" providerId="LiveId" clId="{532B0A9D-F0BA-4D9C-89DC-3F61AE6CC4A5}" dt="2023-10-29T03:04:33.241" v="308" actId="2696"/>
        <pc:sldMkLst>
          <pc:docMk/>
          <pc:sldMk cId="1348211717" sldId="331"/>
        </pc:sldMkLst>
      </pc:sldChg>
      <pc:sldChg chg="del">
        <pc:chgData name="Hà Phương" userId="25abb24bd12a85b8" providerId="LiveId" clId="{532B0A9D-F0BA-4D9C-89DC-3F61AE6CC4A5}" dt="2023-10-29T03:04:41.384" v="309" actId="2696"/>
        <pc:sldMkLst>
          <pc:docMk/>
          <pc:sldMk cId="1853573801" sldId="332"/>
        </pc:sldMkLst>
      </pc:sldChg>
      <pc:sldChg chg="del">
        <pc:chgData name="Hà Phương" userId="25abb24bd12a85b8" providerId="LiveId" clId="{532B0A9D-F0BA-4D9C-89DC-3F61AE6CC4A5}" dt="2023-10-29T03:04:30.661" v="307" actId="2696"/>
        <pc:sldMkLst>
          <pc:docMk/>
          <pc:sldMk cId="4104139496" sldId="333"/>
        </pc:sldMkLst>
      </pc:sldChg>
      <pc:sldChg chg="del">
        <pc:chgData name="Hà Phương" userId="25abb24bd12a85b8" providerId="LiveId" clId="{532B0A9D-F0BA-4D9C-89DC-3F61AE6CC4A5}" dt="2023-10-29T03:04:25.476" v="305" actId="2696"/>
        <pc:sldMkLst>
          <pc:docMk/>
          <pc:sldMk cId="2957088523" sldId="334"/>
        </pc:sldMkLst>
      </pc:sldChg>
      <pc:sldChg chg="del">
        <pc:chgData name="Hà Phương" userId="25abb24bd12a85b8" providerId="LiveId" clId="{532B0A9D-F0BA-4D9C-89DC-3F61AE6CC4A5}" dt="2023-10-29T03:04:28.201" v="306" actId="2696"/>
        <pc:sldMkLst>
          <pc:docMk/>
          <pc:sldMk cId="2429494807" sldId="336"/>
        </pc:sldMkLst>
      </pc:sldChg>
      <pc:sldChg chg="delSp modSp mod">
        <pc:chgData name="Hà Phương" userId="25abb24bd12a85b8" providerId="LiveId" clId="{532B0A9D-F0BA-4D9C-89DC-3F61AE6CC4A5}" dt="2023-10-29T02:08:49.234" v="104" actId="478"/>
        <pc:sldMkLst>
          <pc:docMk/>
          <pc:sldMk cId="3617491309" sldId="343"/>
        </pc:sldMkLst>
        <pc:spChg chg="mod">
          <ac:chgData name="Hà Phương" userId="25abb24bd12a85b8" providerId="LiveId" clId="{532B0A9D-F0BA-4D9C-89DC-3F61AE6CC4A5}" dt="2023-10-29T02:07:39.812" v="102" actId="20577"/>
          <ac:spMkLst>
            <pc:docMk/>
            <pc:sldMk cId="3617491309" sldId="343"/>
            <ac:spMk id="2" creationId="{11BBC26B-F9E0-4C64-2D6F-198134B864A9}"/>
          </ac:spMkLst>
        </pc:spChg>
        <pc:picChg chg="del">
          <ac:chgData name="Hà Phương" userId="25abb24bd12a85b8" providerId="LiveId" clId="{532B0A9D-F0BA-4D9C-89DC-3F61AE6CC4A5}" dt="2023-10-29T02:08:49.234" v="104" actId="478"/>
          <ac:picMkLst>
            <pc:docMk/>
            <pc:sldMk cId="3617491309" sldId="343"/>
            <ac:picMk id="8" creationId="{569FDB2D-AFF3-727E-92DF-C6358D7C5692}"/>
          </ac:picMkLst>
        </pc:picChg>
      </pc:sldChg>
      <pc:sldChg chg="ord">
        <pc:chgData name="Hà Phương" userId="25abb24bd12a85b8" providerId="LiveId" clId="{532B0A9D-F0BA-4D9C-89DC-3F61AE6CC4A5}" dt="2023-10-29T02:06:02.722" v="38"/>
        <pc:sldMkLst>
          <pc:docMk/>
          <pc:sldMk cId="897976983" sldId="352"/>
        </pc:sldMkLst>
      </pc:sldChg>
      <pc:sldChg chg="modSp mod">
        <pc:chgData name="Hà Phương" userId="25abb24bd12a85b8" providerId="LiveId" clId="{532B0A9D-F0BA-4D9C-89DC-3F61AE6CC4A5}" dt="2023-10-29T02:08:19.577" v="103" actId="1076"/>
        <pc:sldMkLst>
          <pc:docMk/>
          <pc:sldMk cId="502171470" sldId="353"/>
        </pc:sldMkLst>
        <pc:spChg chg="mod">
          <ac:chgData name="Hà Phương" userId="25abb24bd12a85b8" providerId="LiveId" clId="{532B0A9D-F0BA-4D9C-89DC-3F61AE6CC4A5}" dt="2023-10-29T02:08:19.577" v="103" actId="1076"/>
          <ac:spMkLst>
            <pc:docMk/>
            <pc:sldMk cId="502171470" sldId="353"/>
            <ac:spMk id="10" creationId="{00000000-0000-0000-0000-000000000000}"/>
          </ac:spMkLst>
        </pc:spChg>
      </pc:sldChg>
      <pc:sldChg chg="addSp delSp mod">
        <pc:chgData name="Hà Phương" userId="25abb24bd12a85b8" providerId="LiveId" clId="{532B0A9D-F0BA-4D9C-89DC-3F61AE6CC4A5}" dt="2023-10-29T02:11:00.322" v="106" actId="22"/>
        <pc:sldMkLst>
          <pc:docMk/>
          <pc:sldMk cId="1038574555" sldId="369"/>
        </pc:sldMkLst>
        <pc:spChg chg="add del">
          <ac:chgData name="Hà Phương" userId="25abb24bd12a85b8" providerId="LiveId" clId="{532B0A9D-F0BA-4D9C-89DC-3F61AE6CC4A5}" dt="2023-10-29T02:11:00.322" v="106" actId="22"/>
          <ac:spMkLst>
            <pc:docMk/>
            <pc:sldMk cId="1038574555" sldId="369"/>
            <ac:spMk id="10" creationId="{36E61078-AC7E-A2F0-93B7-497DFB797BB6}"/>
          </ac:spMkLst>
        </pc:spChg>
      </pc:sldChg>
      <pc:sldChg chg="modSp mod">
        <pc:chgData name="Hà Phương" userId="25abb24bd12a85b8" providerId="LiveId" clId="{532B0A9D-F0BA-4D9C-89DC-3F61AE6CC4A5}" dt="2023-10-29T02:19:38.775" v="266" actId="14100"/>
        <pc:sldMkLst>
          <pc:docMk/>
          <pc:sldMk cId="463182241" sldId="374"/>
        </pc:sldMkLst>
        <pc:spChg chg="mod">
          <ac:chgData name="Hà Phương" userId="25abb24bd12a85b8" providerId="LiveId" clId="{532B0A9D-F0BA-4D9C-89DC-3F61AE6CC4A5}" dt="2023-10-29T02:19:38.775" v="266" actId="14100"/>
          <ac:spMkLst>
            <pc:docMk/>
            <pc:sldMk cId="463182241" sldId="374"/>
            <ac:spMk id="9" creationId="{00000000-0000-0000-0000-000000000000}"/>
          </ac:spMkLst>
        </pc:spChg>
      </pc:sldChg>
      <pc:sldChg chg="modAnim">
        <pc:chgData name="Hà Phương" userId="25abb24bd12a85b8" providerId="LiveId" clId="{532B0A9D-F0BA-4D9C-89DC-3F61AE6CC4A5}" dt="2023-10-29T02:20:05.248" v="267"/>
        <pc:sldMkLst>
          <pc:docMk/>
          <pc:sldMk cId="1674880670" sldId="375"/>
        </pc:sldMkLst>
      </pc:sldChg>
      <pc:sldChg chg="delSp modSp add mod">
        <pc:chgData name="Hà Phương" userId="25abb24bd12a85b8" providerId="LiveId" clId="{532B0A9D-F0BA-4D9C-89DC-3F61AE6CC4A5}" dt="2023-10-29T02:05:21.386" v="36" actId="113"/>
        <pc:sldMkLst>
          <pc:docMk/>
          <pc:sldMk cId="10134014" sldId="392"/>
        </pc:sldMkLst>
        <pc:spChg chg="mod">
          <ac:chgData name="Hà Phương" userId="25abb24bd12a85b8" providerId="LiveId" clId="{532B0A9D-F0BA-4D9C-89DC-3F61AE6CC4A5}" dt="2023-10-29T02:05:21.386" v="36" actId="113"/>
          <ac:spMkLst>
            <pc:docMk/>
            <pc:sldMk cId="10134014" sldId="392"/>
            <ac:spMk id="2" creationId="{11BBC26B-F9E0-4C64-2D6F-198134B864A9}"/>
          </ac:spMkLst>
        </pc:spChg>
        <pc:picChg chg="del">
          <ac:chgData name="Hà Phương" userId="25abb24bd12a85b8" providerId="LiveId" clId="{532B0A9D-F0BA-4D9C-89DC-3F61AE6CC4A5}" dt="2023-10-29T02:04:47.356" v="30" actId="478"/>
          <ac:picMkLst>
            <pc:docMk/>
            <pc:sldMk cId="10134014" sldId="392"/>
            <ac:picMk id="8" creationId="{569FDB2D-AFF3-727E-92DF-C6358D7C5692}"/>
          </ac:picMkLst>
        </pc:picChg>
      </pc:sldChg>
      <pc:sldChg chg="add">
        <pc:chgData name="Hà Phương" userId="25abb24bd12a85b8" providerId="LiveId" clId="{532B0A9D-F0BA-4D9C-89DC-3F61AE6CC4A5}" dt="2023-10-29T02:11:06.793" v="107"/>
        <pc:sldMkLst>
          <pc:docMk/>
          <pc:sldMk cId="3244473369" sldId="393"/>
        </pc:sldMkLst>
      </pc:sldChg>
      <pc:sldChg chg="addSp delSp modSp add mod modAnim">
        <pc:chgData name="Hà Phương" userId="25abb24bd12a85b8" providerId="LiveId" clId="{532B0A9D-F0BA-4D9C-89DC-3F61AE6CC4A5}" dt="2023-10-29T02:14:17.999" v="138"/>
        <pc:sldMkLst>
          <pc:docMk/>
          <pc:sldMk cId="4208218139" sldId="394"/>
        </pc:sldMkLst>
        <pc:spChg chg="mod">
          <ac:chgData name="Hà Phương" userId="25abb24bd12a85b8" providerId="LiveId" clId="{532B0A9D-F0BA-4D9C-89DC-3F61AE6CC4A5}" dt="2023-10-29T02:12:18.917" v="124" actId="20577"/>
          <ac:spMkLst>
            <pc:docMk/>
            <pc:sldMk cId="4208218139" sldId="394"/>
            <ac:spMk id="7" creationId="{951E5570-8B4A-CA52-630B-6CA6C510C1AA}"/>
          </ac:spMkLst>
        </pc:spChg>
        <pc:spChg chg="add mod">
          <ac:chgData name="Hà Phương" userId="25abb24bd12a85b8" providerId="LiveId" clId="{532B0A9D-F0BA-4D9C-89DC-3F61AE6CC4A5}" dt="2023-10-29T02:13:35.307" v="134" actId="1076"/>
          <ac:spMkLst>
            <pc:docMk/>
            <pc:sldMk cId="4208218139" sldId="394"/>
            <ac:spMk id="11" creationId="{A11F4E5E-3615-C1E6-09F0-3DF0A58D380C}"/>
          </ac:spMkLst>
        </pc:spChg>
        <pc:graphicFrameChg chg="add del">
          <ac:chgData name="Hà Phương" userId="25abb24bd12a85b8" providerId="LiveId" clId="{532B0A9D-F0BA-4D9C-89DC-3F61AE6CC4A5}" dt="2023-10-29T02:12:38.666" v="126"/>
          <ac:graphicFrameMkLst>
            <pc:docMk/>
            <pc:sldMk cId="4208218139" sldId="394"/>
            <ac:graphicFrameMk id="9" creationId="{76EBD140-85C8-8788-2310-C7A77FFD0BFF}"/>
          </ac:graphicFrameMkLst>
        </pc:graphicFrameChg>
      </pc:sldChg>
      <pc:sldChg chg="addSp delSp modSp add mod delAnim">
        <pc:chgData name="Hà Phương" userId="25abb24bd12a85b8" providerId="LiveId" clId="{532B0A9D-F0BA-4D9C-89DC-3F61AE6CC4A5}" dt="2023-10-29T02:19:04.977" v="265" actId="14100"/>
        <pc:sldMkLst>
          <pc:docMk/>
          <pc:sldMk cId="4170822793" sldId="395"/>
        </pc:sldMkLst>
        <pc:spChg chg="mod">
          <ac:chgData name="Hà Phương" userId="25abb24bd12a85b8" providerId="LiveId" clId="{532B0A9D-F0BA-4D9C-89DC-3F61AE6CC4A5}" dt="2023-10-29T02:15:39.992" v="146" actId="1076"/>
          <ac:spMkLst>
            <pc:docMk/>
            <pc:sldMk cId="4170822793" sldId="395"/>
            <ac:spMk id="4" creationId="{0FA906DD-B4C8-1415-8484-F3B29A3252FF}"/>
          </ac:spMkLst>
        </pc:spChg>
        <pc:spChg chg="mod">
          <ac:chgData name="Hà Phương" userId="25abb24bd12a85b8" providerId="LiveId" clId="{532B0A9D-F0BA-4D9C-89DC-3F61AE6CC4A5}" dt="2023-10-29T02:15:57.216" v="152" actId="20577"/>
          <ac:spMkLst>
            <pc:docMk/>
            <pc:sldMk cId="4170822793" sldId="395"/>
            <ac:spMk id="6" creationId="{EE21C5F8-1CE3-2063-D9E0-B070E5E72B17}"/>
          </ac:spMkLst>
        </pc:spChg>
        <pc:spChg chg="add mod">
          <ac:chgData name="Hà Phương" userId="25abb24bd12a85b8" providerId="LiveId" clId="{532B0A9D-F0BA-4D9C-89DC-3F61AE6CC4A5}" dt="2023-10-29T02:19:04.977" v="265" actId="14100"/>
          <ac:spMkLst>
            <pc:docMk/>
            <pc:sldMk cId="4170822793" sldId="395"/>
            <ac:spMk id="9" creationId="{7134E3DA-2E3F-DFA5-B2B2-6228433B88EF}"/>
          </ac:spMkLst>
        </pc:spChg>
        <pc:spChg chg="add mod">
          <ac:chgData name="Hà Phương" userId="25abb24bd12a85b8" providerId="LiveId" clId="{532B0A9D-F0BA-4D9C-89DC-3F61AE6CC4A5}" dt="2023-10-29T02:18:50.469" v="261" actId="207"/>
          <ac:spMkLst>
            <pc:docMk/>
            <pc:sldMk cId="4170822793" sldId="395"/>
            <ac:spMk id="11" creationId="{B396371C-AD14-060A-7B91-E08A639A4837}"/>
          </ac:spMkLst>
        </pc:spChg>
        <pc:spChg chg="add del">
          <ac:chgData name="Hà Phương" userId="25abb24bd12a85b8" providerId="LiveId" clId="{532B0A9D-F0BA-4D9C-89DC-3F61AE6CC4A5}" dt="2023-10-29T02:16:41.481" v="160" actId="22"/>
          <ac:spMkLst>
            <pc:docMk/>
            <pc:sldMk cId="4170822793" sldId="395"/>
            <ac:spMk id="13" creationId="{42A51E87-C64F-045B-72B2-C3D23446C336}"/>
          </ac:spMkLst>
        </pc:spChg>
        <pc:spChg chg="add mod">
          <ac:chgData name="Hà Phương" userId="25abb24bd12a85b8" providerId="LiveId" clId="{532B0A9D-F0BA-4D9C-89DC-3F61AE6CC4A5}" dt="2023-10-29T02:18:58.649" v="263" actId="207"/>
          <ac:spMkLst>
            <pc:docMk/>
            <pc:sldMk cId="4170822793" sldId="395"/>
            <ac:spMk id="15" creationId="{D6EC57C1-C347-81DA-EEC9-67CEB0DA4E82}"/>
          </ac:spMkLst>
        </pc:spChg>
        <pc:picChg chg="del mod">
          <ac:chgData name="Hà Phương" userId="25abb24bd12a85b8" providerId="LiveId" clId="{532B0A9D-F0BA-4D9C-89DC-3F61AE6CC4A5}" dt="2023-10-29T02:15:33.811" v="145" actId="478"/>
          <ac:picMkLst>
            <pc:docMk/>
            <pc:sldMk cId="4170822793" sldId="395"/>
            <ac:picMk id="7" creationId="{D44C1831-AC00-0133-5A92-402A2ACF8395}"/>
          </ac:picMkLst>
        </pc:picChg>
      </pc:sldChg>
      <pc:sldChg chg="addSp delSp modSp new mod">
        <pc:chgData name="Hà Phương" userId="25abb24bd12a85b8" providerId="LiveId" clId="{532B0A9D-F0BA-4D9C-89DC-3F61AE6CC4A5}" dt="2023-10-29T02:51:24.594" v="281"/>
        <pc:sldMkLst>
          <pc:docMk/>
          <pc:sldMk cId="2736857416" sldId="396"/>
        </pc:sldMkLst>
        <pc:spChg chg="add del">
          <ac:chgData name="Hà Phương" userId="25abb24bd12a85b8" providerId="LiveId" clId="{532B0A9D-F0BA-4D9C-89DC-3F61AE6CC4A5}" dt="2023-10-29T02:51:06.646" v="280" actId="478"/>
          <ac:spMkLst>
            <pc:docMk/>
            <pc:sldMk cId="2736857416" sldId="396"/>
            <ac:spMk id="3" creationId="{59CCEA19-BAEB-1CB6-E970-D2C46212103B}"/>
          </ac:spMkLst>
        </pc:spChg>
        <pc:picChg chg="add mod">
          <ac:chgData name="Hà Phương" userId="25abb24bd12a85b8" providerId="LiveId" clId="{532B0A9D-F0BA-4D9C-89DC-3F61AE6CC4A5}" dt="2023-10-29T02:51:24.594" v="281"/>
          <ac:picMkLst>
            <pc:docMk/>
            <pc:sldMk cId="2736857416" sldId="396"/>
            <ac:picMk id="5" creationId="{ED9EAED2-0E4A-5BDD-6798-64E36FB33F31}"/>
          </ac:picMkLst>
        </pc:picChg>
      </pc:sldChg>
      <pc:sldChg chg="addSp modSp new">
        <pc:chgData name="Hà Phương" userId="25abb24bd12a85b8" providerId="LiveId" clId="{532B0A9D-F0BA-4D9C-89DC-3F61AE6CC4A5}" dt="2023-10-29T02:51:47.691" v="282"/>
        <pc:sldMkLst>
          <pc:docMk/>
          <pc:sldMk cId="1927897539" sldId="397"/>
        </pc:sldMkLst>
        <pc:picChg chg="add mod">
          <ac:chgData name="Hà Phương" userId="25abb24bd12a85b8" providerId="LiveId" clId="{532B0A9D-F0BA-4D9C-89DC-3F61AE6CC4A5}" dt="2023-10-29T02:51:47.691" v="282"/>
          <ac:picMkLst>
            <pc:docMk/>
            <pc:sldMk cId="1927897539" sldId="397"/>
            <ac:picMk id="3" creationId="{F92B95B8-A278-355B-38E1-F13A7BF78B24}"/>
          </ac:picMkLst>
        </pc:picChg>
      </pc:sldChg>
      <pc:sldChg chg="addSp modSp new">
        <pc:chgData name="Hà Phương" userId="25abb24bd12a85b8" providerId="LiveId" clId="{532B0A9D-F0BA-4D9C-89DC-3F61AE6CC4A5}" dt="2023-10-29T02:52:59.626" v="283"/>
        <pc:sldMkLst>
          <pc:docMk/>
          <pc:sldMk cId="2559133075" sldId="398"/>
        </pc:sldMkLst>
        <pc:picChg chg="add mod">
          <ac:chgData name="Hà Phương" userId="25abb24bd12a85b8" providerId="LiveId" clId="{532B0A9D-F0BA-4D9C-89DC-3F61AE6CC4A5}" dt="2023-10-29T02:52:59.626" v="283"/>
          <ac:picMkLst>
            <pc:docMk/>
            <pc:sldMk cId="2559133075" sldId="398"/>
            <ac:picMk id="3" creationId="{1DC88536-7104-0660-743D-D79B1D871DAB}"/>
          </ac:picMkLst>
        </pc:picChg>
      </pc:sldChg>
      <pc:sldChg chg="addSp modSp new">
        <pc:chgData name="Hà Phương" userId="25abb24bd12a85b8" providerId="LiveId" clId="{532B0A9D-F0BA-4D9C-89DC-3F61AE6CC4A5}" dt="2023-10-29T02:55:33.294" v="284"/>
        <pc:sldMkLst>
          <pc:docMk/>
          <pc:sldMk cId="3567727327" sldId="399"/>
        </pc:sldMkLst>
        <pc:picChg chg="add mod">
          <ac:chgData name="Hà Phương" userId="25abb24bd12a85b8" providerId="LiveId" clId="{532B0A9D-F0BA-4D9C-89DC-3F61AE6CC4A5}" dt="2023-10-29T02:55:33.294" v="284"/>
          <ac:picMkLst>
            <pc:docMk/>
            <pc:sldMk cId="3567727327" sldId="399"/>
            <ac:picMk id="3" creationId="{4DB51D63-DDE8-2CE6-6D01-C9C7F0070973}"/>
          </ac:picMkLst>
        </pc:picChg>
      </pc:sldChg>
      <pc:sldChg chg="addSp modSp new">
        <pc:chgData name="Hà Phương" userId="25abb24bd12a85b8" providerId="LiveId" clId="{532B0A9D-F0BA-4D9C-89DC-3F61AE6CC4A5}" dt="2023-10-29T02:55:58.102" v="285"/>
        <pc:sldMkLst>
          <pc:docMk/>
          <pc:sldMk cId="1731971829" sldId="400"/>
        </pc:sldMkLst>
        <pc:picChg chg="add mod">
          <ac:chgData name="Hà Phương" userId="25abb24bd12a85b8" providerId="LiveId" clId="{532B0A9D-F0BA-4D9C-89DC-3F61AE6CC4A5}" dt="2023-10-29T02:55:58.102" v="285"/>
          <ac:picMkLst>
            <pc:docMk/>
            <pc:sldMk cId="1731971829" sldId="400"/>
            <ac:picMk id="3" creationId="{FFD765BD-1BD2-1DE7-9C66-28024A3C89FC}"/>
          </ac:picMkLst>
        </pc:picChg>
      </pc:sldChg>
      <pc:sldChg chg="addSp modSp new">
        <pc:chgData name="Hà Phương" userId="25abb24bd12a85b8" providerId="LiveId" clId="{532B0A9D-F0BA-4D9C-89DC-3F61AE6CC4A5}" dt="2023-10-29T02:56:52.332" v="287"/>
        <pc:sldMkLst>
          <pc:docMk/>
          <pc:sldMk cId="636485060" sldId="401"/>
        </pc:sldMkLst>
        <pc:picChg chg="add mod">
          <ac:chgData name="Hà Phương" userId="25abb24bd12a85b8" providerId="LiveId" clId="{532B0A9D-F0BA-4D9C-89DC-3F61AE6CC4A5}" dt="2023-10-29T02:56:52.332" v="287"/>
          <ac:picMkLst>
            <pc:docMk/>
            <pc:sldMk cId="636485060" sldId="401"/>
            <ac:picMk id="3" creationId="{BDBEDD57-B290-F28D-FC38-6F7FD519B65A}"/>
          </ac:picMkLst>
        </pc:picChg>
      </pc:sldChg>
      <pc:sldChg chg="addSp modSp new">
        <pc:chgData name="Hà Phương" userId="25abb24bd12a85b8" providerId="LiveId" clId="{532B0A9D-F0BA-4D9C-89DC-3F61AE6CC4A5}" dt="2023-10-29T02:57:56.254" v="292"/>
        <pc:sldMkLst>
          <pc:docMk/>
          <pc:sldMk cId="1665256974" sldId="402"/>
        </pc:sldMkLst>
        <pc:picChg chg="add mod">
          <ac:chgData name="Hà Phương" userId="25abb24bd12a85b8" providerId="LiveId" clId="{532B0A9D-F0BA-4D9C-89DC-3F61AE6CC4A5}" dt="2023-10-29T02:57:56.254" v="292"/>
          <ac:picMkLst>
            <pc:docMk/>
            <pc:sldMk cId="1665256974" sldId="402"/>
            <ac:picMk id="3" creationId="{BBFC7D79-6703-146B-D984-979CADD2EEB0}"/>
          </ac:picMkLst>
        </pc:picChg>
      </pc:sldChg>
      <pc:sldChg chg="addSp modSp new">
        <pc:chgData name="Hà Phương" userId="25abb24bd12a85b8" providerId="LiveId" clId="{532B0A9D-F0BA-4D9C-89DC-3F61AE6CC4A5}" dt="2023-10-29T02:58:35.584" v="294"/>
        <pc:sldMkLst>
          <pc:docMk/>
          <pc:sldMk cId="2125887051" sldId="403"/>
        </pc:sldMkLst>
        <pc:picChg chg="add mod">
          <ac:chgData name="Hà Phương" userId="25abb24bd12a85b8" providerId="LiveId" clId="{532B0A9D-F0BA-4D9C-89DC-3F61AE6CC4A5}" dt="2023-10-29T02:58:35.584" v="294"/>
          <ac:picMkLst>
            <pc:docMk/>
            <pc:sldMk cId="2125887051" sldId="403"/>
            <ac:picMk id="3" creationId="{03ABB612-BA8C-F761-FBCE-8AB78988EB02}"/>
          </ac:picMkLst>
        </pc:picChg>
      </pc:sldChg>
      <pc:sldChg chg="addSp modSp add">
        <pc:chgData name="Hà Phương" userId="25abb24bd12a85b8" providerId="LiveId" clId="{532B0A9D-F0BA-4D9C-89DC-3F61AE6CC4A5}" dt="2023-10-29T02:58:10.398" v="293"/>
        <pc:sldMkLst>
          <pc:docMk/>
          <pc:sldMk cId="3280009057" sldId="404"/>
        </pc:sldMkLst>
        <pc:picChg chg="add mod">
          <ac:chgData name="Hà Phương" userId="25abb24bd12a85b8" providerId="LiveId" clId="{532B0A9D-F0BA-4D9C-89DC-3F61AE6CC4A5}" dt="2023-10-29T02:58:10.398" v="293"/>
          <ac:picMkLst>
            <pc:docMk/>
            <pc:sldMk cId="3280009057" sldId="404"/>
            <ac:picMk id="3" creationId="{1CBD43EE-20CF-D5AF-7338-9E5F2FA408AE}"/>
          </ac:picMkLst>
        </pc:picChg>
      </pc:sldChg>
      <pc:sldChg chg="addSp modSp new">
        <pc:chgData name="Hà Phương" userId="25abb24bd12a85b8" providerId="LiveId" clId="{532B0A9D-F0BA-4D9C-89DC-3F61AE6CC4A5}" dt="2023-10-29T02:57:22.556" v="290"/>
        <pc:sldMkLst>
          <pc:docMk/>
          <pc:sldMk cId="3918124884" sldId="405"/>
        </pc:sldMkLst>
        <pc:picChg chg="add mod">
          <ac:chgData name="Hà Phương" userId="25abb24bd12a85b8" providerId="LiveId" clId="{532B0A9D-F0BA-4D9C-89DC-3F61AE6CC4A5}" dt="2023-10-29T02:57:22.556" v="290"/>
          <ac:picMkLst>
            <pc:docMk/>
            <pc:sldMk cId="3918124884" sldId="405"/>
            <ac:picMk id="3" creationId="{D0836DC4-FEBF-DCE3-1CE5-70338DA2E5CB}"/>
          </ac:picMkLst>
        </pc:picChg>
      </pc:sldChg>
      <pc:sldChg chg="addSp modSp new">
        <pc:chgData name="Hà Phương" userId="25abb24bd12a85b8" providerId="LiveId" clId="{532B0A9D-F0BA-4D9C-89DC-3F61AE6CC4A5}" dt="2023-10-29T02:57:36.579" v="291"/>
        <pc:sldMkLst>
          <pc:docMk/>
          <pc:sldMk cId="331478735" sldId="406"/>
        </pc:sldMkLst>
        <pc:picChg chg="add mod">
          <ac:chgData name="Hà Phương" userId="25abb24bd12a85b8" providerId="LiveId" clId="{532B0A9D-F0BA-4D9C-89DC-3F61AE6CC4A5}" dt="2023-10-29T02:57:36.579" v="291"/>
          <ac:picMkLst>
            <pc:docMk/>
            <pc:sldMk cId="331478735" sldId="406"/>
            <ac:picMk id="3" creationId="{0AC0BED8-037B-FFFA-01AD-02154E45A0D5}"/>
          </ac:picMkLst>
        </pc:picChg>
      </pc:sldChg>
      <pc:sldChg chg="addSp modSp new">
        <pc:chgData name="Hà Phương" userId="25abb24bd12a85b8" providerId="LiveId" clId="{532B0A9D-F0BA-4D9C-89DC-3F61AE6CC4A5}" dt="2023-10-29T02:59:29.097" v="300"/>
        <pc:sldMkLst>
          <pc:docMk/>
          <pc:sldMk cId="3629809540" sldId="407"/>
        </pc:sldMkLst>
        <pc:picChg chg="add mod">
          <ac:chgData name="Hà Phương" userId="25abb24bd12a85b8" providerId="LiveId" clId="{532B0A9D-F0BA-4D9C-89DC-3F61AE6CC4A5}" dt="2023-10-29T02:59:29.097" v="300"/>
          <ac:picMkLst>
            <pc:docMk/>
            <pc:sldMk cId="3629809540" sldId="407"/>
            <ac:picMk id="3" creationId="{62A57C88-E319-CE3B-C320-2685899E98CD}"/>
          </ac:picMkLst>
        </pc:picChg>
      </pc:sldChg>
      <pc:sldChg chg="addSp modSp new">
        <pc:chgData name="Hà Phương" userId="25abb24bd12a85b8" providerId="LiveId" clId="{532B0A9D-F0BA-4D9C-89DC-3F61AE6CC4A5}" dt="2023-10-29T02:59:42.291" v="301"/>
        <pc:sldMkLst>
          <pc:docMk/>
          <pc:sldMk cId="304848995" sldId="408"/>
        </pc:sldMkLst>
        <pc:picChg chg="add mod">
          <ac:chgData name="Hà Phương" userId="25abb24bd12a85b8" providerId="LiveId" clId="{532B0A9D-F0BA-4D9C-89DC-3F61AE6CC4A5}" dt="2023-10-29T02:59:42.291" v="301"/>
          <ac:picMkLst>
            <pc:docMk/>
            <pc:sldMk cId="304848995" sldId="408"/>
            <ac:picMk id="3" creationId="{FE5786D4-F0FA-58B4-17BB-3BDE3FF796F4}"/>
          </ac:picMkLst>
        </pc:picChg>
      </pc:sldChg>
      <pc:sldChg chg="addSp modSp new">
        <pc:chgData name="Hà Phương" userId="25abb24bd12a85b8" providerId="LiveId" clId="{532B0A9D-F0BA-4D9C-89DC-3F61AE6CC4A5}" dt="2023-10-29T03:01:10.110" v="302"/>
        <pc:sldMkLst>
          <pc:docMk/>
          <pc:sldMk cId="3458971255" sldId="409"/>
        </pc:sldMkLst>
        <pc:picChg chg="add mod">
          <ac:chgData name="Hà Phương" userId="25abb24bd12a85b8" providerId="LiveId" clId="{532B0A9D-F0BA-4D9C-89DC-3F61AE6CC4A5}" dt="2023-10-29T03:01:10.110" v="302"/>
          <ac:picMkLst>
            <pc:docMk/>
            <pc:sldMk cId="3458971255" sldId="409"/>
            <ac:picMk id="3" creationId="{FBD8280F-8257-FF33-F0C9-432046D3B85B}"/>
          </ac:picMkLst>
        </pc:picChg>
      </pc:sldChg>
      <pc:sldChg chg="addSp modSp new">
        <pc:chgData name="Hà Phương" userId="25abb24bd12a85b8" providerId="LiveId" clId="{532B0A9D-F0BA-4D9C-89DC-3F61AE6CC4A5}" dt="2023-10-29T03:01:22.406" v="303"/>
        <pc:sldMkLst>
          <pc:docMk/>
          <pc:sldMk cId="3323308189" sldId="410"/>
        </pc:sldMkLst>
        <pc:picChg chg="add mod">
          <ac:chgData name="Hà Phương" userId="25abb24bd12a85b8" providerId="LiveId" clId="{532B0A9D-F0BA-4D9C-89DC-3F61AE6CC4A5}" dt="2023-10-29T03:01:22.406" v="303"/>
          <ac:picMkLst>
            <pc:docMk/>
            <pc:sldMk cId="3323308189" sldId="410"/>
            <ac:picMk id="3" creationId="{464DE466-A296-4550-AD5C-49E236F9E5A9}"/>
          </ac:picMkLst>
        </pc:picChg>
      </pc:sldChg>
      <pc:sldChg chg="addSp modSp new">
        <pc:chgData name="Hà Phương" userId="25abb24bd12a85b8" providerId="LiveId" clId="{532B0A9D-F0BA-4D9C-89DC-3F61AE6CC4A5}" dt="2023-10-29T03:01:36.973" v="304"/>
        <pc:sldMkLst>
          <pc:docMk/>
          <pc:sldMk cId="2532274967" sldId="411"/>
        </pc:sldMkLst>
        <pc:picChg chg="add mod">
          <ac:chgData name="Hà Phương" userId="25abb24bd12a85b8" providerId="LiveId" clId="{532B0A9D-F0BA-4D9C-89DC-3F61AE6CC4A5}" dt="2023-10-29T03:01:36.973" v="304"/>
          <ac:picMkLst>
            <pc:docMk/>
            <pc:sldMk cId="2532274967" sldId="411"/>
            <ac:picMk id="3" creationId="{69C85655-EA4B-A744-C9EB-3B98CD4561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9E901A65-E76F-4DC4-94CE-83A673C063D4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39C2C2-F099-4F68-92B6-A87914C687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2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664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231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569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31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671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618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312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924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465162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17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39677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9676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6824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303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05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51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18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245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082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904657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365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305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501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074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919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31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813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356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407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99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2495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435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768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433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481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726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468613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7257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18411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7165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225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74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7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214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88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7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2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57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35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86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77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49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58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50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1394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34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085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359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9255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88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7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28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44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57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35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8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77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49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58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50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1394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346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085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359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9255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0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1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02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67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97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68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188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846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85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87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6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9414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992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1839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452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5849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709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558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57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96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7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594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00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063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198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00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563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34307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1658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3003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27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6548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044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019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770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832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479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357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7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636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30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842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467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1510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5078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952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15089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6757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420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826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9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9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9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0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5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3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2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6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12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34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F39FD4B-1880-9DA8-DBD6-8CD7B5FC4EBF}"/>
              </a:ext>
            </a:extLst>
          </p:cNvPr>
          <p:cNvSpPr txBox="1">
            <a:spLocks/>
          </p:cNvSpPr>
          <p:nvPr/>
        </p:nvSpPr>
        <p:spPr>
          <a:xfrm>
            <a:off x="1019504" y="1421312"/>
            <a:ext cx="10152993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3: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Em yêu lao động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C689EA9C-008D-F8C1-D93B-40215D6AA835}"/>
              </a:ext>
            </a:extLst>
          </p:cNvPr>
          <p:cNvSpPr txBox="1">
            <a:spLocks/>
          </p:cNvSpPr>
          <p:nvPr/>
        </p:nvSpPr>
        <p:spPr>
          <a:xfrm>
            <a:off x="1524000" y="395658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 10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8220330-4AC0-65D8-0707-6B31E28B2212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9463" y="3254844"/>
            <a:ext cx="68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1622934" y="1466409"/>
            <a:ext cx="9045065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fr-FR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 :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fr-FR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 :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162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1622934" y="1466409"/>
            <a:ext cx="8990357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r-FR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 :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lang="fr-FR" sz="32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4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A PHUONG\Desktop\z4821228262318_1cf289b32cc0bbadb60e37809ce096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28588"/>
            <a:ext cx="10467975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3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 PHUONG\Desktop\z4834002291340_bd80be9b7e3b0068b6505cf23ebcdd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-500063"/>
            <a:ext cx="11496675" cy="78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A PHUONG\Desktop\z4821228259024_927ac4190a09fa6e0fdfac3c709d01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7150"/>
            <a:ext cx="10391775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A PHUONG\Desktop\z4821236633144_cf47fc5f3c325875d30fbd2a65141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04775"/>
            <a:ext cx="11325225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="" xmlns:a16="http://schemas.microsoft.com/office/drawing/2014/main" id="{C82CC545-BE81-DB56-CD68-70E81247ED3A}"/>
              </a:ext>
            </a:extLst>
          </p:cNvPr>
          <p:cNvSpPr/>
          <p:nvPr/>
        </p:nvSpPr>
        <p:spPr>
          <a:xfrm>
            <a:off x="4334914" y="921818"/>
            <a:ext cx="6123708" cy="9315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latin typeface="UTM Avo" panose="02040603050506020204" pitchFamily="18" charset="0"/>
              </a:rPr>
              <a:t>Hoạt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động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 smtClean="0">
                <a:latin typeface="UTM Avo" panose="02040603050506020204" pitchFamily="18" charset="0"/>
              </a:rPr>
              <a:t>nhóm</a:t>
            </a:r>
            <a:r>
              <a:rPr lang="en-US" sz="2667" b="1" dirty="0" smtClean="0">
                <a:latin typeface="UTM Avo" panose="02040603050506020204" pitchFamily="18" charset="0"/>
              </a:rPr>
              <a:t> </a:t>
            </a:r>
            <a:r>
              <a:rPr lang="en-US" sz="2667" b="1" dirty="0" err="1" smtClean="0">
                <a:latin typeface="UTM Avo" panose="02040603050506020204" pitchFamily="18" charset="0"/>
              </a:rPr>
              <a:t>đôi</a:t>
            </a:r>
            <a:r>
              <a:rPr lang="en-US" sz="2667" b="1" dirty="0" smtClean="0">
                <a:latin typeface="UTM Avo" panose="02040603050506020204" pitchFamily="18" charset="0"/>
              </a:rPr>
              <a:t>- </a:t>
            </a:r>
            <a:r>
              <a:rPr lang="en-US" sz="2667" b="1" dirty="0" err="1" smtClean="0">
                <a:latin typeface="UTM Avo" panose="02040603050506020204" pitchFamily="18" charset="0"/>
              </a:rPr>
              <a:t>thời</a:t>
            </a:r>
            <a:r>
              <a:rPr lang="en-US" sz="2667" b="1" dirty="0" smtClean="0">
                <a:latin typeface="UTM Avo" panose="02040603050506020204" pitchFamily="18" charset="0"/>
              </a:rPr>
              <a:t> </a:t>
            </a:r>
            <a:r>
              <a:rPr lang="en-US" sz="2667" b="1" dirty="0" err="1" smtClean="0">
                <a:latin typeface="UTM Avo" panose="02040603050506020204" pitchFamily="18" charset="0"/>
              </a:rPr>
              <a:t>gian</a:t>
            </a:r>
            <a:r>
              <a:rPr lang="en-US" sz="2667" b="1" dirty="0" smtClean="0">
                <a:latin typeface="UTM Avo" panose="02040603050506020204" pitchFamily="18" charset="0"/>
              </a:rPr>
              <a:t> 3 </a:t>
            </a:r>
            <a:r>
              <a:rPr lang="en-US" sz="2667" b="1" dirty="0" err="1" smtClean="0">
                <a:latin typeface="UTM Avo" panose="02040603050506020204" pitchFamily="18" charset="0"/>
              </a:rPr>
              <a:t>phút</a:t>
            </a:r>
            <a:endParaRPr lang="en-US" sz="2667" b="1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A21DF8-F880-6B75-3BFB-CA640F499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46" y="1387580"/>
            <a:ext cx="1219485" cy="1219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F98AAF-8ED5-E74D-C36C-D8BE2C95F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1" y="3151173"/>
            <a:ext cx="4914669" cy="370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ular Callout 7">
            <a:extLst>
              <a:ext uri="{FF2B5EF4-FFF2-40B4-BE49-F238E27FC236}">
                <a16:creationId xmlns="" xmlns:a16="http://schemas.microsoft.com/office/drawing/2014/main" id="{B09EDEAB-A0FC-2D36-C964-8D4C874BD63B}"/>
              </a:ext>
            </a:extLst>
          </p:cNvPr>
          <p:cNvSpPr/>
          <p:nvPr/>
        </p:nvSpPr>
        <p:spPr>
          <a:xfrm>
            <a:off x="6266550" y="2868146"/>
            <a:ext cx="5013791" cy="2524443"/>
          </a:xfrm>
          <a:prstGeom prst="wedgeRoundRectCallout">
            <a:avLst>
              <a:gd name="adj1" fmla="val -58265"/>
              <a:gd name="adj2" fmla="val 3926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AB419D-8FF4-5290-C06B-63CF0E66C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40" y="5524991"/>
            <a:ext cx="669633" cy="1333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F6DD5F-36DD-2501-4995-7F47F24C2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5" y="1104840"/>
            <a:ext cx="1448419" cy="2019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5CFC11-D3E9-D562-296D-19120B92D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7" y="2125232"/>
            <a:ext cx="914451" cy="13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45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63;p37">
            <a:extLst>
              <a:ext uri="{FF2B5EF4-FFF2-40B4-BE49-F238E27FC236}">
                <a16:creationId xmlns:a16="http://schemas.microsoft.com/office/drawing/2014/main" xmlns="" id="{A00A3B0C-B18A-5D16-0D87-896D3FE0F159}"/>
              </a:ext>
            </a:extLst>
          </p:cNvPr>
          <p:cNvGrpSpPr/>
          <p:nvPr/>
        </p:nvGrpSpPr>
        <p:grpSpPr>
          <a:xfrm flipH="1">
            <a:off x="12785" y="1"/>
            <a:ext cx="1877033" cy="2472633"/>
            <a:chOff x="11997325" y="1193675"/>
            <a:chExt cx="1407775" cy="1854475"/>
          </a:xfrm>
        </p:grpSpPr>
        <p:sp>
          <p:nvSpPr>
            <p:cNvPr id="3" name="Google Shape;2464;p37">
              <a:extLst>
                <a:ext uri="{FF2B5EF4-FFF2-40B4-BE49-F238E27FC236}">
                  <a16:creationId xmlns:a16="http://schemas.microsoft.com/office/drawing/2014/main" xmlns="" id="{54D00A0E-B55C-72DC-60A1-0F6FC4B3B738}"/>
                </a:ext>
              </a:extLst>
            </p:cNvPr>
            <p:cNvSpPr/>
            <p:nvPr/>
          </p:nvSpPr>
          <p:spPr>
            <a:xfrm>
              <a:off x="12147350" y="2252800"/>
              <a:ext cx="153900" cy="306475"/>
            </a:xfrm>
            <a:custGeom>
              <a:avLst/>
              <a:gdLst/>
              <a:ahLst/>
              <a:cxnLst/>
              <a:rect l="l" t="t" r="r" b="b"/>
              <a:pathLst>
                <a:path w="6156" h="12259" extrusionOk="0">
                  <a:moveTo>
                    <a:pt x="6156" y="0"/>
                  </a:moveTo>
                  <a:lnTo>
                    <a:pt x="5441" y="857"/>
                  </a:lnTo>
                  <a:cubicBezTo>
                    <a:pt x="4608" y="1988"/>
                    <a:pt x="3774" y="3131"/>
                    <a:pt x="2941" y="4262"/>
                  </a:cubicBezTo>
                  <a:cubicBezTo>
                    <a:pt x="1941" y="5644"/>
                    <a:pt x="917" y="7037"/>
                    <a:pt x="393" y="8656"/>
                  </a:cubicBezTo>
                  <a:cubicBezTo>
                    <a:pt x="0" y="9823"/>
                    <a:pt x="24" y="11359"/>
                    <a:pt x="1072" y="11990"/>
                  </a:cubicBezTo>
                  <a:cubicBezTo>
                    <a:pt x="1345" y="12144"/>
                    <a:pt x="1667" y="12228"/>
                    <a:pt x="1977" y="12252"/>
                  </a:cubicBezTo>
                  <a:cubicBezTo>
                    <a:pt x="2044" y="12257"/>
                    <a:pt x="2112" y="12259"/>
                    <a:pt x="2178" y="12259"/>
                  </a:cubicBezTo>
                  <a:cubicBezTo>
                    <a:pt x="3703" y="12259"/>
                    <a:pt x="5036" y="10985"/>
                    <a:pt x="5560" y="9537"/>
                  </a:cubicBezTo>
                  <a:cubicBezTo>
                    <a:pt x="6108" y="8037"/>
                    <a:pt x="5989" y="6370"/>
                    <a:pt x="5858" y="4774"/>
                  </a:cubicBezTo>
                  <a:cubicBezTo>
                    <a:pt x="5727" y="3167"/>
                    <a:pt x="5608" y="1512"/>
                    <a:pt x="615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" name="Google Shape;2465;p37">
              <a:extLst>
                <a:ext uri="{FF2B5EF4-FFF2-40B4-BE49-F238E27FC236}">
                  <a16:creationId xmlns:a16="http://schemas.microsoft.com/office/drawing/2014/main" xmlns="" id="{04A430C6-A23C-84E1-1D15-DF20349DB8D7}"/>
                </a:ext>
              </a:extLst>
            </p:cNvPr>
            <p:cNvSpPr/>
            <p:nvPr/>
          </p:nvSpPr>
          <p:spPr>
            <a:xfrm>
              <a:off x="12025600" y="2190575"/>
              <a:ext cx="278025" cy="157175"/>
            </a:xfrm>
            <a:custGeom>
              <a:avLst/>
              <a:gdLst/>
              <a:ahLst/>
              <a:cxnLst/>
              <a:rect l="l" t="t" r="r" b="b"/>
              <a:pathLst>
                <a:path w="11121" h="6287" extrusionOk="0">
                  <a:moveTo>
                    <a:pt x="11121" y="1"/>
                  </a:moveTo>
                  <a:lnTo>
                    <a:pt x="11121" y="1"/>
                  </a:lnTo>
                  <a:cubicBezTo>
                    <a:pt x="9728" y="215"/>
                    <a:pt x="8490" y="84"/>
                    <a:pt x="7097" y="298"/>
                  </a:cubicBezTo>
                  <a:cubicBezTo>
                    <a:pt x="5418" y="548"/>
                    <a:pt x="3703" y="822"/>
                    <a:pt x="2179" y="1572"/>
                  </a:cubicBezTo>
                  <a:cubicBezTo>
                    <a:pt x="1084" y="2120"/>
                    <a:pt x="0" y="3215"/>
                    <a:pt x="298" y="4406"/>
                  </a:cubicBezTo>
                  <a:cubicBezTo>
                    <a:pt x="381" y="4715"/>
                    <a:pt x="536" y="5001"/>
                    <a:pt x="751" y="5239"/>
                  </a:cubicBezTo>
                  <a:cubicBezTo>
                    <a:pt x="1376" y="5964"/>
                    <a:pt x="2315" y="6286"/>
                    <a:pt x="3282" y="6286"/>
                  </a:cubicBezTo>
                  <a:cubicBezTo>
                    <a:pt x="3935" y="6286"/>
                    <a:pt x="4601" y="6139"/>
                    <a:pt x="5192" y="5870"/>
                  </a:cubicBezTo>
                  <a:cubicBezTo>
                    <a:pt x="6656" y="5204"/>
                    <a:pt x="7751" y="3942"/>
                    <a:pt x="8787" y="2727"/>
                  </a:cubicBezTo>
                  <a:cubicBezTo>
                    <a:pt x="9359" y="2060"/>
                    <a:pt x="9930" y="1394"/>
                    <a:pt x="10573" y="810"/>
                  </a:cubicBezTo>
                  <a:lnTo>
                    <a:pt x="11121" y="1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" name="Google Shape;2466;p37">
              <a:extLst>
                <a:ext uri="{FF2B5EF4-FFF2-40B4-BE49-F238E27FC236}">
                  <a16:creationId xmlns:a16="http://schemas.microsoft.com/office/drawing/2014/main" xmlns="" id="{7FE07A80-6E50-3DB5-4930-1DAD2D947695}"/>
                </a:ext>
              </a:extLst>
            </p:cNvPr>
            <p:cNvSpPr/>
            <p:nvPr/>
          </p:nvSpPr>
          <p:spPr>
            <a:xfrm>
              <a:off x="12042575" y="1992625"/>
              <a:ext cx="292300" cy="134750"/>
            </a:xfrm>
            <a:custGeom>
              <a:avLst/>
              <a:gdLst/>
              <a:ahLst/>
              <a:cxnLst/>
              <a:rect l="l" t="t" r="r" b="b"/>
              <a:pathLst>
                <a:path w="11692" h="5390" extrusionOk="0">
                  <a:moveTo>
                    <a:pt x="7243" y="1"/>
                  </a:moveTo>
                  <a:cubicBezTo>
                    <a:pt x="5612" y="1"/>
                    <a:pt x="3954" y="12"/>
                    <a:pt x="2405" y="513"/>
                  </a:cubicBezTo>
                  <a:cubicBezTo>
                    <a:pt x="1238" y="882"/>
                    <a:pt x="0" y="1799"/>
                    <a:pt x="119" y="3025"/>
                  </a:cubicBezTo>
                  <a:cubicBezTo>
                    <a:pt x="143" y="3335"/>
                    <a:pt x="262" y="3632"/>
                    <a:pt x="429" y="3906"/>
                  </a:cubicBezTo>
                  <a:cubicBezTo>
                    <a:pt x="1053" y="4918"/>
                    <a:pt x="2256" y="5390"/>
                    <a:pt x="3466" y="5390"/>
                  </a:cubicBezTo>
                  <a:cubicBezTo>
                    <a:pt x="3894" y="5390"/>
                    <a:pt x="4323" y="5331"/>
                    <a:pt x="4727" y="5216"/>
                  </a:cubicBezTo>
                  <a:cubicBezTo>
                    <a:pt x="6275" y="4775"/>
                    <a:pt x="7549" y="3704"/>
                    <a:pt x="8763" y="2656"/>
                  </a:cubicBezTo>
                  <a:cubicBezTo>
                    <a:pt x="9430" y="2096"/>
                    <a:pt x="10966" y="489"/>
                    <a:pt x="11692" y="13"/>
                  </a:cubicBezTo>
                  <a:cubicBezTo>
                    <a:pt x="10275" y="13"/>
                    <a:pt x="8870" y="13"/>
                    <a:pt x="7465" y="1"/>
                  </a:cubicBezTo>
                  <a:cubicBezTo>
                    <a:pt x="7391" y="1"/>
                    <a:pt x="7317" y="1"/>
                    <a:pt x="724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2467;p37">
              <a:extLst>
                <a:ext uri="{FF2B5EF4-FFF2-40B4-BE49-F238E27FC236}">
                  <a16:creationId xmlns:a16="http://schemas.microsoft.com/office/drawing/2014/main" xmlns="" id="{3FE80090-46CC-528F-AC23-CF9ACFE6AFED}"/>
                </a:ext>
              </a:extLst>
            </p:cNvPr>
            <p:cNvSpPr/>
            <p:nvPr/>
          </p:nvSpPr>
          <p:spPr>
            <a:xfrm>
              <a:off x="12243475" y="1730100"/>
              <a:ext cx="191125" cy="158650"/>
            </a:xfrm>
            <a:custGeom>
              <a:avLst/>
              <a:gdLst/>
              <a:ahLst/>
              <a:cxnLst/>
              <a:rect l="l" t="t" r="r" b="b"/>
              <a:pathLst>
                <a:path w="7645" h="6346" extrusionOk="0">
                  <a:moveTo>
                    <a:pt x="7645" y="1"/>
                  </a:moveTo>
                  <a:cubicBezTo>
                    <a:pt x="6656" y="394"/>
                    <a:pt x="5680" y="798"/>
                    <a:pt x="4692" y="1191"/>
                  </a:cubicBezTo>
                  <a:cubicBezTo>
                    <a:pt x="3501" y="1679"/>
                    <a:pt x="2287" y="2180"/>
                    <a:pt x="1310" y="3001"/>
                  </a:cubicBezTo>
                  <a:cubicBezTo>
                    <a:pt x="596" y="3596"/>
                    <a:pt x="1" y="4585"/>
                    <a:pt x="429" y="5406"/>
                  </a:cubicBezTo>
                  <a:cubicBezTo>
                    <a:pt x="537" y="5620"/>
                    <a:pt x="703" y="5799"/>
                    <a:pt x="906" y="5930"/>
                  </a:cubicBezTo>
                  <a:cubicBezTo>
                    <a:pt x="1300" y="6218"/>
                    <a:pt x="1770" y="6346"/>
                    <a:pt x="2252" y="6346"/>
                  </a:cubicBezTo>
                  <a:cubicBezTo>
                    <a:pt x="2965" y="6346"/>
                    <a:pt x="3707" y="6068"/>
                    <a:pt x="4275" y="5620"/>
                  </a:cubicBezTo>
                  <a:cubicBezTo>
                    <a:pt x="5228" y="4870"/>
                    <a:pt x="5811" y="3751"/>
                    <a:pt x="6359" y="2680"/>
                  </a:cubicBezTo>
                  <a:cubicBezTo>
                    <a:pt x="6656" y="2096"/>
                    <a:pt x="7276" y="536"/>
                    <a:pt x="764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" name="Google Shape;2468;p37">
              <a:extLst>
                <a:ext uri="{FF2B5EF4-FFF2-40B4-BE49-F238E27FC236}">
                  <a16:creationId xmlns:a16="http://schemas.microsoft.com/office/drawing/2014/main" xmlns="" id="{64BA58D6-17EB-9F79-AD16-D723363C53FE}"/>
                </a:ext>
              </a:extLst>
            </p:cNvPr>
            <p:cNvSpPr/>
            <p:nvPr/>
          </p:nvSpPr>
          <p:spPr>
            <a:xfrm>
              <a:off x="12788200" y="1966450"/>
              <a:ext cx="169375" cy="179900"/>
            </a:xfrm>
            <a:custGeom>
              <a:avLst/>
              <a:gdLst/>
              <a:ahLst/>
              <a:cxnLst/>
              <a:rect l="l" t="t" r="r" b="b"/>
              <a:pathLst>
                <a:path w="6775" h="7196" extrusionOk="0">
                  <a:moveTo>
                    <a:pt x="6775" y="0"/>
                  </a:moveTo>
                  <a:cubicBezTo>
                    <a:pt x="5870" y="560"/>
                    <a:pt x="4965" y="1119"/>
                    <a:pt x="4060" y="1679"/>
                  </a:cubicBezTo>
                  <a:cubicBezTo>
                    <a:pt x="2977" y="2346"/>
                    <a:pt x="1858" y="3036"/>
                    <a:pt x="1024" y="4013"/>
                  </a:cubicBezTo>
                  <a:cubicBezTo>
                    <a:pt x="429" y="4715"/>
                    <a:pt x="0" y="5799"/>
                    <a:pt x="560" y="6537"/>
                  </a:cubicBezTo>
                  <a:cubicBezTo>
                    <a:pt x="703" y="6727"/>
                    <a:pt x="905" y="6870"/>
                    <a:pt x="1119" y="6977"/>
                  </a:cubicBezTo>
                  <a:cubicBezTo>
                    <a:pt x="1424" y="7128"/>
                    <a:pt x="1750" y="7196"/>
                    <a:pt x="2081" y="7196"/>
                  </a:cubicBezTo>
                  <a:cubicBezTo>
                    <a:pt x="2929" y="7196"/>
                    <a:pt x="3803" y="6750"/>
                    <a:pt x="4394" y="6108"/>
                  </a:cubicBezTo>
                  <a:cubicBezTo>
                    <a:pt x="5203" y="5203"/>
                    <a:pt x="5596" y="4013"/>
                    <a:pt x="5953" y="2858"/>
                  </a:cubicBezTo>
                  <a:cubicBezTo>
                    <a:pt x="6156" y="2239"/>
                    <a:pt x="6501" y="596"/>
                    <a:pt x="677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" name="Google Shape;2469;p37">
              <a:extLst>
                <a:ext uri="{FF2B5EF4-FFF2-40B4-BE49-F238E27FC236}">
                  <a16:creationId xmlns:a16="http://schemas.microsoft.com/office/drawing/2014/main" xmlns="" id="{9596AED4-0FFF-5C00-972D-241FD29030D9}"/>
                </a:ext>
              </a:extLst>
            </p:cNvPr>
            <p:cNvSpPr/>
            <p:nvPr/>
          </p:nvSpPr>
          <p:spPr>
            <a:xfrm>
              <a:off x="12858150" y="1739025"/>
              <a:ext cx="204200" cy="136375"/>
            </a:xfrm>
            <a:custGeom>
              <a:avLst/>
              <a:gdLst/>
              <a:ahLst/>
              <a:cxnLst/>
              <a:rect l="l" t="t" r="r" b="b"/>
              <a:pathLst>
                <a:path w="8168" h="5455" extrusionOk="0">
                  <a:moveTo>
                    <a:pt x="8168" y="1"/>
                  </a:moveTo>
                  <a:lnTo>
                    <a:pt x="8168" y="1"/>
                  </a:lnTo>
                  <a:cubicBezTo>
                    <a:pt x="7537" y="168"/>
                    <a:pt x="5870" y="239"/>
                    <a:pt x="5215" y="334"/>
                  </a:cubicBezTo>
                  <a:cubicBezTo>
                    <a:pt x="4025" y="501"/>
                    <a:pt x="2774" y="680"/>
                    <a:pt x="1750" y="1334"/>
                  </a:cubicBezTo>
                  <a:cubicBezTo>
                    <a:pt x="738" y="1989"/>
                    <a:pt x="0" y="3251"/>
                    <a:pt x="345" y="4418"/>
                  </a:cubicBezTo>
                  <a:cubicBezTo>
                    <a:pt x="417" y="4644"/>
                    <a:pt x="524" y="4859"/>
                    <a:pt x="691" y="5037"/>
                  </a:cubicBezTo>
                  <a:cubicBezTo>
                    <a:pt x="968" y="5336"/>
                    <a:pt x="1345" y="5454"/>
                    <a:pt x="1746" y="5454"/>
                  </a:cubicBezTo>
                  <a:cubicBezTo>
                    <a:pt x="2258" y="5454"/>
                    <a:pt x="2810" y="5262"/>
                    <a:pt x="3251" y="5001"/>
                  </a:cubicBezTo>
                  <a:cubicBezTo>
                    <a:pt x="4358" y="4335"/>
                    <a:pt x="5227" y="3358"/>
                    <a:pt x="6072" y="2394"/>
                  </a:cubicBezTo>
                  <a:cubicBezTo>
                    <a:pt x="6775" y="1596"/>
                    <a:pt x="7465" y="799"/>
                    <a:pt x="816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2470;p37">
              <a:extLst>
                <a:ext uri="{FF2B5EF4-FFF2-40B4-BE49-F238E27FC236}">
                  <a16:creationId xmlns:a16="http://schemas.microsoft.com/office/drawing/2014/main" xmlns="" id="{B9998520-47A5-B89E-3F9F-F445CABFA77A}"/>
                </a:ext>
              </a:extLst>
            </p:cNvPr>
            <p:cNvSpPr/>
            <p:nvPr/>
          </p:nvSpPr>
          <p:spPr>
            <a:xfrm>
              <a:off x="11997325" y="1687150"/>
              <a:ext cx="300050" cy="129000"/>
            </a:xfrm>
            <a:custGeom>
              <a:avLst/>
              <a:gdLst/>
              <a:ahLst/>
              <a:cxnLst/>
              <a:rect l="l" t="t" r="r" b="b"/>
              <a:pathLst>
                <a:path w="12002" h="5160" extrusionOk="0">
                  <a:moveTo>
                    <a:pt x="3191" y="1"/>
                  </a:moveTo>
                  <a:cubicBezTo>
                    <a:pt x="3111" y="1"/>
                    <a:pt x="3032" y="2"/>
                    <a:pt x="2953" y="4"/>
                  </a:cubicBezTo>
                  <a:cubicBezTo>
                    <a:pt x="1727" y="28"/>
                    <a:pt x="286" y="576"/>
                    <a:pt x="48" y="1778"/>
                  </a:cubicBezTo>
                  <a:cubicBezTo>
                    <a:pt x="0" y="2088"/>
                    <a:pt x="24" y="2409"/>
                    <a:pt x="119" y="2719"/>
                  </a:cubicBezTo>
                  <a:cubicBezTo>
                    <a:pt x="548" y="4267"/>
                    <a:pt x="2274" y="5160"/>
                    <a:pt x="3882" y="5160"/>
                  </a:cubicBezTo>
                  <a:cubicBezTo>
                    <a:pt x="3896" y="5160"/>
                    <a:pt x="3910" y="5160"/>
                    <a:pt x="3923" y="5160"/>
                  </a:cubicBezTo>
                  <a:cubicBezTo>
                    <a:pt x="5515" y="5160"/>
                    <a:pt x="7014" y="4487"/>
                    <a:pt x="8466" y="3826"/>
                  </a:cubicBezTo>
                  <a:cubicBezTo>
                    <a:pt x="9251" y="3469"/>
                    <a:pt x="11180" y="2350"/>
                    <a:pt x="12002" y="2100"/>
                  </a:cubicBezTo>
                  <a:cubicBezTo>
                    <a:pt x="10656" y="1695"/>
                    <a:pt x="9299" y="1302"/>
                    <a:pt x="7954" y="909"/>
                  </a:cubicBezTo>
                  <a:cubicBezTo>
                    <a:pt x="6398" y="455"/>
                    <a:pt x="4811" y="1"/>
                    <a:pt x="319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2471;p37">
              <a:extLst>
                <a:ext uri="{FF2B5EF4-FFF2-40B4-BE49-F238E27FC236}">
                  <a16:creationId xmlns:a16="http://schemas.microsoft.com/office/drawing/2014/main" xmlns="" id="{006EF10C-3F55-6E9C-5A03-9852FAECBE59}"/>
                </a:ext>
              </a:extLst>
            </p:cNvPr>
            <p:cNvSpPr/>
            <p:nvPr/>
          </p:nvSpPr>
          <p:spPr>
            <a:xfrm>
              <a:off x="12449750" y="1530275"/>
              <a:ext cx="115525" cy="177525"/>
            </a:xfrm>
            <a:custGeom>
              <a:avLst/>
              <a:gdLst/>
              <a:ahLst/>
              <a:cxnLst/>
              <a:rect l="l" t="t" r="r" b="b"/>
              <a:pathLst>
                <a:path w="4621" h="7101" extrusionOk="0">
                  <a:moveTo>
                    <a:pt x="1617" y="0"/>
                  </a:moveTo>
                  <a:cubicBezTo>
                    <a:pt x="1520" y="0"/>
                    <a:pt x="1421" y="13"/>
                    <a:pt x="1322" y="40"/>
                  </a:cubicBezTo>
                  <a:cubicBezTo>
                    <a:pt x="1132" y="100"/>
                    <a:pt x="953" y="207"/>
                    <a:pt x="799" y="350"/>
                  </a:cubicBezTo>
                  <a:cubicBezTo>
                    <a:pt x="25" y="1052"/>
                    <a:pt x="1" y="2314"/>
                    <a:pt x="465" y="3255"/>
                  </a:cubicBezTo>
                  <a:cubicBezTo>
                    <a:pt x="930" y="4196"/>
                    <a:pt x="1763" y="4886"/>
                    <a:pt x="2584" y="5541"/>
                  </a:cubicBezTo>
                  <a:cubicBezTo>
                    <a:pt x="3025" y="5898"/>
                    <a:pt x="4228" y="6696"/>
                    <a:pt x="4620" y="7101"/>
                  </a:cubicBezTo>
                  <a:cubicBezTo>
                    <a:pt x="4454" y="6196"/>
                    <a:pt x="4299" y="5291"/>
                    <a:pt x="4132" y="4386"/>
                  </a:cubicBezTo>
                  <a:cubicBezTo>
                    <a:pt x="3930" y="3303"/>
                    <a:pt x="3727" y="2183"/>
                    <a:pt x="3204" y="1207"/>
                  </a:cubicBezTo>
                  <a:cubicBezTo>
                    <a:pt x="2882" y="595"/>
                    <a:pt x="2279" y="0"/>
                    <a:pt x="161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2472;p37">
              <a:extLst>
                <a:ext uri="{FF2B5EF4-FFF2-40B4-BE49-F238E27FC236}">
                  <a16:creationId xmlns:a16="http://schemas.microsoft.com/office/drawing/2014/main" xmlns="" id="{B3A7742D-694C-6ECF-3C3F-FE6E344E75D7}"/>
                </a:ext>
              </a:extLst>
            </p:cNvPr>
            <p:cNvSpPr/>
            <p:nvPr/>
          </p:nvSpPr>
          <p:spPr>
            <a:xfrm>
              <a:off x="12434275" y="2042950"/>
              <a:ext cx="149750" cy="289925"/>
            </a:xfrm>
            <a:custGeom>
              <a:avLst/>
              <a:gdLst/>
              <a:ahLst/>
              <a:cxnLst/>
              <a:rect l="l" t="t" r="r" b="b"/>
              <a:pathLst>
                <a:path w="5990" h="11597" extrusionOk="0">
                  <a:moveTo>
                    <a:pt x="1132" y="0"/>
                  </a:moveTo>
                  <a:cubicBezTo>
                    <a:pt x="1120" y="869"/>
                    <a:pt x="584" y="3024"/>
                    <a:pt x="465" y="3882"/>
                  </a:cubicBezTo>
                  <a:cubicBezTo>
                    <a:pt x="227" y="5465"/>
                    <a:pt x="1" y="7120"/>
                    <a:pt x="465" y="8656"/>
                  </a:cubicBezTo>
                  <a:cubicBezTo>
                    <a:pt x="916" y="10197"/>
                    <a:pt x="2240" y="11597"/>
                    <a:pt x="3838" y="11597"/>
                  </a:cubicBezTo>
                  <a:cubicBezTo>
                    <a:pt x="3845" y="11597"/>
                    <a:pt x="3852" y="11597"/>
                    <a:pt x="3858" y="11597"/>
                  </a:cubicBezTo>
                  <a:cubicBezTo>
                    <a:pt x="4180" y="11585"/>
                    <a:pt x="4501" y="11525"/>
                    <a:pt x="4787" y="11382"/>
                  </a:cubicBezTo>
                  <a:cubicBezTo>
                    <a:pt x="5882" y="10835"/>
                    <a:pt x="5990" y="9299"/>
                    <a:pt x="5680" y="8108"/>
                  </a:cubicBezTo>
                  <a:cubicBezTo>
                    <a:pt x="5251" y="6465"/>
                    <a:pt x="4323" y="5001"/>
                    <a:pt x="3406" y="3560"/>
                  </a:cubicBezTo>
                  <a:cubicBezTo>
                    <a:pt x="2656" y="2381"/>
                    <a:pt x="1894" y="1191"/>
                    <a:pt x="113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2473;p37">
              <a:extLst>
                <a:ext uri="{FF2B5EF4-FFF2-40B4-BE49-F238E27FC236}">
                  <a16:creationId xmlns:a16="http://schemas.microsoft.com/office/drawing/2014/main" xmlns="" id="{A5333ACD-C8D4-3411-1AD5-3374F06876EC}"/>
                </a:ext>
              </a:extLst>
            </p:cNvPr>
            <p:cNvSpPr/>
            <p:nvPr/>
          </p:nvSpPr>
          <p:spPr>
            <a:xfrm>
              <a:off x="12586675" y="1775950"/>
              <a:ext cx="116125" cy="216175"/>
            </a:xfrm>
            <a:custGeom>
              <a:avLst/>
              <a:gdLst/>
              <a:ahLst/>
              <a:cxnLst/>
              <a:rect l="l" t="t" r="r" b="b"/>
              <a:pathLst>
                <a:path w="4645" h="8647" extrusionOk="0">
                  <a:moveTo>
                    <a:pt x="1465" y="0"/>
                  </a:moveTo>
                  <a:cubicBezTo>
                    <a:pt x="1382" y="631"/>
                    <a:pt x="787" y="2203"/>
                    <a:pt x="620" y="2834"/>
                  </a:cubicBezTo>
                  <a:cubicBezTo>
                    <a:pt x="310" y="4001"/>
                    <a:pt x="1" y="5215"/>
                    <a:pt x="239" y="6370"/>
                  </a:cubicBezTo>
                  <a:cubicBezTo>
                    <a:pt x="489" y="7513"/>
                    <a:pt x="1465" y="8597"/>
                    <a:pt x="2751" y="8644"/>
                  </a:cubicBezTo>
                  <a:cubicBezTo>
                    <a:pt x="2783" y="8646"/>
                    <a:pt x="2816" y="8646"/>
                    <a:pt x="2848" y="8646"/>
                  </a:cubicBezTo>
                  <a:cubicBezTo>
                    <a:pt x="3077" y="8646"/>
                    <a:pt x="3304" y="8609"/>
                    <a:pt x="3513" y="8525"/>
                  </a:cubicBezTo>
                  <a:cubicBezTo>
                    <a:pt x="4442" y="8156"/>
                    <a:pt x="4644" y="7025"/>
                    <a:pt x="4489" y="6132"/>
                  </a:cubicBezTo>
                  <a:cubicBezTo>
                    <a:pt x="4275" y="4906"/>
                    <a:pt x="3632" y="3798"/>
                    <a:pt x="3013" y="2703"/>
                  </a:cubicBezTo>
                  <a:cubicBezTo>
                    <a:pt x="2501" y="1798"/>
                    <a:pt x="1977" y="893"/>
                    <a:pt x="146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2474;p37">
              <a:extLst>
                <a:ext uri="{FF2B5EF4-FFF2-40B4-BE49-F238E27FC236}">
                  <a16:creationId xmlns:a16="http://schemas.microsoft.com/office/drawing/2014/main" xmlns="" id="{8E5FA363-7621-6397-F1C6-8C655F750377}"/>
                </a:ext>
              </a:extLst>
            </p:cNvPr>
            <p:cNvSpPr/>
            <p:nvPr/>
          </p:nvSpPr>
          <p:spPr>
            <a:xfrm>
              <a:off x="13052800" y="1745875"/>
              <a:ext cx="151850" cy="164125"/>
            </a:xfrm>
            <a:custGeom>
              <a:avLst/>
              <a:gdLst/>
              <a:ahLst/>
              <a:cxnLst/>
              <a:rect l="l" t="t" r="r" b="b"/>
              <a:pathLst>
                <a:path w="6074" h="6565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548"/>
                    <a:pt x="465" y="2072"/>
                    <a:pt x="620" y="2656"/>
                  </a:cubicBezTo>
                  <a:cubicBezTo>
                    <a:pt x="894" y="3727"/>
                    <a:pt x="1203" y="4823"/>
                    <a:pt x="1918" y="5632"/>
                  </a:cubicBezTo>
                  <a:cubicBezTo>
                    <a:pt x="2417" y="6188"/>
                    <a:pt x="3168" y="6565"/>
                    <a:pt x="3929" y="6565"/>
                  </a:cubicBezTo>
                  <a:cubicBezTo>
                    <a:pt x="4276" y="6565"/>
                    <a:pt x="4626" y="6486"/>
                    <a:pt x="4954" y="6311"/>
                  </a:cubicBezTo>
                  <a:cubicBezTo>
                    <a:pt x="5168" y="6204"/>
                    <a:pt x="5359" y="6061"/>
                    <a:pt x="5502" y="5882"/>
                  </a:cubicBezTo>
                  <a:cubicBezTo>
                    <a:pt x="6073" y="5156"/>
                    <a:pt x="5728" y="4168"/>
                    <a:pt x="5204" y="3525"/>
                  </a:cubicBezTo>
                  <a:cubicBezTo>
                    <a:pt x="4466" y="2644"/>
                    <a:pt x="3466" y="2049"/>
                    <a:pt x="2466" y="1465"/>
                  </a:cubicBezTo>
                  <a:cubicBezTo>
                    <a:pt x="1644" y="977"/>
                    <a:pt x="822" y="489"/>
                    <a:pt x="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2475;p37">
              <a:extLst>
                <a:ext uri="{FF2B5EF4-FFF2-40B4-BE49-F238E27FC236}">
                  <a16:creationId xmlns:a16="http://schemas.microsoft.com/office/drawing/2014/main" xmlns="" id="{473D609D-835F-7259-81B4-F4984F5AAA84}"/>
                </a:ext>
              </a:extLst>
            </p:cNvPr>
            <p:cNvSpPr/>
            <p:nvPr/>
          </p:nvSpPr>
          <p:spPr>
            <a:xfrm>
              <a:off x="12241175" y="1193675"/>
              <a:ext cx="1163925" cy="1221150"/>
            </a:xfrm>
            <a:custGeom>
              <a:avLst/>
              <a:gdLst/>
              <a:ahLst/>
              <a:cxnLst/>
              <a:rect l="l" t="t" r="r" b="b"/>
              <a:pathLst>
                <a:path w="46557" h="48846" extrusionOk="0">
                  <a:moveTo>
                    <a:pt x="46396" y="0"/>
                  </a:moveTo>
                  <a:cubicBezTo>
                    <a:pt x="46345" y="0"/>
                    <a:pt x="46293" y="26"/>
                    <a:pt x="46265" y="86"/>
                  </a:cubicBezTo>
                  <a:cubicBezTo>
                    <a:pt x="42098" y="9206"/>
                    <a:pt x="32954" y="12790"/>
                    <a:pt x="24393" y="16707"/>
                  </a:cubicBezTo>
                  <a:cubicBezTo>
                    <a:pt x="22298" y="17671"/>
                    <a:pt x="20226" y="18684"/>
                    <a:pt x="18357" y="20041"/>
                  </a:cubicBezTo>
                  <a:cubicBezTo>
                    <a:pt x="16512" y="21362"/>
                    <a:pt x="14880" y="22970"/>
                    <a:pt x="13321" y="24625"/>
                  </a:cubicBezTo>
                  <a:cubicBezTo>
                    <a:pt x="10320" y="27804"/>
                    <a:pt x="7665" y="31304"/>
                    <a:pt x="5463" y="35078"/>
                  </a:cubicBezTo>
                  <a:cubicBezTo>
                    <a:pt x="3057" y="39198"/>
                    <a:pt x="807" y="43877"/>
                    <a:pt x="21" y="48616"/>
                  </a:cubicBezTo>
                  <a:cubicBezTo>
                    <a:pt x="1" y="48760"/>
                    <a:pt x="123" y="48845"/>
                    <a:pt x="244" y="48845"/>
                  </a:cubicBezTo>
                  <a:cubicBezTo>
                    <a:pt x="332" y="48845"/>
                    <a:pt x="420" y="48800"/>
                    <a:pt x="450" y="48699"/>
                  </a:cubicBezTo>
                  <a:cubicBezTo>
                    <a:pt x="1962" y="44306"/>
                    <a:pt x="3367" y="40067"/>
                    <a:pt x="5677" y="35995"/>
                  </a:cubicBezTo>
                  <a:cubicBezTo>
                    <a:pt x="7951" y="31995"/>
                    <a:pt x="10725" y="28280"/>
                    <a:pt x="13868" y="24922"/>
                  </a:cubicBezTo>
                  <a:cubicBezTo>
                    <a:pt x="15416" y="23267"/>
                    <a:pt x="17047" y="21660"/>
                    <a:pt x="18905" y="20338"/>
                  </a:cubicBezTo>
                  <a:cubicBezTo>
                    <a:pt x="21000" y="18838"/>
                    <a:pt x="23358" y="17779"/>
                    <a:pt x="25691" y="16731"/>
                  </a:cubicBezTo>
                  <a:cubicBezTo>
                    <a:pt x="29882" y="14838"/>
                    <a:pt x="34168" y="13052"/>
                    <a:pt x="37979" y="10456"/>
                  </a:cubicBezTo>
                  <a:cubicBezTo>
                    <a:pt x="41681" y="7932"/>
                    <a:pt x="45122" y="4515"/>
                    <a:pt x="46527" y="169"/>
                  </a:cubicBezTo>
                  <a:cubicBezTo>
                    <a:pt x="46556" y="67"/>
                    <a:pt x="46478" y="0"/>
                    <a:pt x="463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2476;p37">
              <a:extLst>
                <a:ext uri="{FF2B5EF4-FFF2-40B4-BE49-F238E27FC236}">
                  <a16:creationId xmlns:a16="http://schemas.microsoft.com/office/drawing/2014/main" xmlns="" id="{7DAA7F55-4259-3198-3852-E2D7C0259FA4}"/>
                </a:ext>
              </a:extLst>
            </p:cNvPr>
            <p:cNvSpPr/>
            <p:nvPr/>
          </p:nvSpPr>
          <p:spPr>
            <a:xfrm>
              <a:off x="12121450" y="1970600"/>
              <a:ext cx="333100" cy="100400"/>
            </a:xfrm>
            <a:custGeom>
              <a:avLst/>
              <a:gdLst/>
              <a:ahLst/>
              <a:cxnLst/>
              <a:rect l="l" t="t" r="r" b="b"/>
              <a:pathLst>
                <a:path w="13324" h="4016" extrusionOk="0">
                  <a:moveTo>
                    <a:pt x="13228" y="1"/>
                  </a:moveTo>
                  <a:cubicBezTo>
                    <a:pt x="8751" y="120"/>
                    <a:pt x="4310" y="2144"/>
                    <a:pt x="179" y="3704"/>
                  </a:cubicBezTo>
                  <a:cubicBezTo>
                    <a:pt x="0" y="3767"/>
                    <a:pt x="100" y="4016"/>
                    <a:pt x="265" y="4016"/>
                  </a:cubicBezTo>
                  <a:cubicBezTo>
                    <a:pt x="287" y="4016"/>
                    <a:pt x="310" y="4011"/>
                    <a:pt x="334" y="4001"/>
                  </a:cubicBezTo>
                  <a:cubicBezTo>
                    <a:pt x="4584" y="2346"/>
                    <a:pt x="8739" y="941"/>
                    <a:pt x="13240" y="168"/>
                  </a:cubicBezTo>
                  <a:cubicBezTo>
                    <a:pt x="13323" y="156"/>
                    <a:pt x="13323" y="1"/>
                    <a:pt x="1322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2477;p37">
              <a:extLst>
                <a:ext uri="{FF2B5EF4-FFF2-40B4-BE49-F238E27FC236}">
                  <a16:creationId xmlns:a16="http://schemas.microsoft.com/office/drawing/2014/main" xmlns="" id="{9C780F07-795F-648C-B52D-B9BB97BD5D23}"/>
                </a:ext>
              </a:extLst>
            </p:cNvPr>
            <p:cNvSpPr/>
            <p:nvPr/>
          </p:nvSpPr>
          <p:spPr>
            <a:xfrm>
              <a:off x="12455425" y="1962725"/>
              <a:ext cx="41100" cy="267675"/>
            </a:xfrm>
            <a:custGeom>
              <a:avLst/>
              <a:gdLst/>
              <a:ahLst/>
              <a:cxnLst/>
              <a:rect l="l" t="t" r="r" b="b"/>
              <a:pathLst>
                <a:path w="1644" h="10707" extrusionOk="0">
                  <a:moveTo>
                    <a:pt x="128" y="0"/>
                  </a:moveTo>
                  <a:cubicBezTo>
                    <a:pt x="65" y="0"/>
                    <a:pt x="0" y="39"/>
                    <a:pt x="0" y="114"/>
                  </a:cubicBezTo>
                  <a:cubicBezTo>
                    <a:pt x="0" y="1888"/>
                    <a:pt x="202" y="3662"/>
                    <a:pt x="417" y="5424"/>
                  </a:cubicBezTo>
                  <a:cubicBezTo>
                    <a:pt x="619" y="7126"/>
                    <a:pt x="726" y="9043"/>
                    <a:pt x="1381" y="10639"/>
                  </a:cubicBezTo>
                  <a:cubicBezTo>
                    <a:pt x="1400" y="10686"/>
                    <a:pt x="1443" y="10707"/>
                    <a:pt x="1489" y="10707"/>
                  </a:cubicBezTo>
                  <a:cubicBezTo>
                    <a:pt x="1557" y="10707"/>
                    <a:pt x="1631" y="10658"/>
                    <a:pt x="1631" y="10579"/>
                  </a:cubicBezTo>
                  <a:cubicBezTo>
                    <a:pt x="1643" y="8924"/>
                    <a:pt x="1155" y="7210"/>
                    <a:pt x="917" y="5567"/>
                  </a:cubicBezTo>
                  <a:cubicBezTo>
                    <a:pt x="655" y="3757"/>
                    <a:pt x="512" y="1923"/>
                    <a:pt x="250" y="102"/>
                  </a:cubicBezTo>
                  <a:cubicBezTo>
                    <a:pt x="244" y="33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2478;p37">
              <a:extLst>
                <a:ext uri="{FF2B5EF4-FFF2-40B4-BE49-F238E27FC236}">
                  <a16:creationId xmlns:a16="http://schemas.microsoft.com/office/drawing/2014/main" xmlns="" id="{78DCB216-C9BA-8F7D-51FF-9D9960E2CE85}"/>
                </a:ext>
              </a:extLst>
            </p:cNvPr>
            <p:cNvSpPr/>
            <p:nvPr/>
          </p:nvSpPr>
          <p:spPr>
            <a:xfrm>
              <a:off x="12135125" y="2178525"/>
              <a:ext cx="192375" cy="103025"/>
            </a:xfrm>
            <a:custGeom>
              <a:avLst/>
              <a:gdLst/>
              <a:ahLst/>
              <a:cxnLst/>
              <a:rect l="l" t="t" r="r" b="b"/>
              <a:pathLst>
                <a:path w="7695" h="4121" extrusionOk="0">
                  <a:moveTo>
                    <a:pt x="7547" y="0"/>
                  </a:moveTo>
                  <a:cubicBezTo>
                    <a:pt x="7536" y="0"/>
                    <a:pt x="7525" y="2"/>
                    <a:pt x="7514" y="6"/>
                  </a:cubicBezTo>
                  <a:cubicBezTo>
                    <a:pt x="6240" y="566"/>
                    <a:pt x="5061" y="1328"/>
                    <a:pt x="3835" y="1959"/>
                  </a:cubicBezTo>
                  <a:cubicBezTo>
                    <a:pt x="2596" y="2590"/>
                    <a:pt x="1334" y="3173"/>
                    <a:pt x="120" y="3852"/>
                  </a:cubicBezTo>
                  <a:cubicBezTo>
                    <a:pt x="1" y="3917"/>
                    <a:pt x="39" y="4120"/>
                    <a:pt x="173" y="4120"/>
                  </a:cubicBezTo>
                  <a:cubicBezTo>
                    <a:pt x="186" y="4120"/>
                    <a:pt x="200" y="4118"/>
                    <a:pt x="215" y="4114"/>
                  </a:cubicBezTo>
                  <a:cubicBezTo>
                    <a:pt x="2763" y="3281"/>
                    <a:pt x="5549" y="1911"/>
                    <a:pt x="7621" y="173"/>
                  </a:cubicBezTo>
                  <a:cubicBezTo>
                    <a:pt x="7695" y="110"/>
                    <a:pt x="7629" y="0"/>
                    <a:pt x="75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479;p37">
              <a:extLst>
                <a:ext uri="{FF2B5EF4-FFF2-40B4-BE49-F238E27FC236}">
                  <a16:creationId xmlns:a16="http://schemas.microsoft.com/office/drawing/2014/main" xmlns="" id="{2D7C96ED-3628-E44F-3891-7D6A341828B7}"/>
                </a:ext>
              </a:extLst>
            </p:cNvPr>
            <p:cNvSpPr/>
            <p:nvPr/>
          </p:nvSpPr>
          <p:spPr>
            <a:xfrm>
              <a:off x="12066975" y="1697100"/>
              <a:ext cx="617575" cy="62500"/>
            </a:xfrm>
            <a:custGeom>
              <a:avLst/>
              <a:gdLst/>
              <a:ahLst/>
              <a:cxnLst/>
              <a:rect l="l" t="t" r="r" b="b"/>
              <a:pathLst>
                <a:path w="24703" h="2500" extrusionOk="0">
                  <a:moveTo>
                    <a:pt x="19498" y="1"/>
                  </a:moveTo>
                  <a:cubicBezTo>
                    <a:pt x="17354" y="1"/>
                    <a:pt x="15197" y="310"/>
                    <a:pt x="13073" y="666"/>
                  </a:cubicBezTo>
                  <a:cubicBezTo>
                    <a:pt x="8958" y="1356"/>
                    <a:pt x="4992" y="1981"/>
                    <a:pt x="820" y="1981"/>
                  </a:cubicBezTo>
                  <a:cubicBezTo>
                    <a:pt x="599" y="1981"/>
                    <a:pt x="377" y="1979"/>
                    <a:pt x="155" y="1976"/>
                  </a:cubicBezTo>
                  <a:cubicBezTo>
                    <a:pt x="0" y="1976"/>
                    <a:pt x="0" y="2178"/>
                    <a:pt x="143" y="2214"/>
                  </a:cubicBezTo>
                  <a:cubicBezTo>
                    <a:pt x="1151" y="2416"/>
                    <a:pt x="2176" y="2499"/>
                    <a:pt x="3208" y="2499"/>
                  </a:cubicBezTo>
                  <a:cubicBezTo>
                    <a:pt x="6177" y="2499"/>
                    <a:pt x="9208" y="1812"/>
                    <a:pt x="12061" y="1309"/>
                  </a:cubicBezTo>
                  <a:cubicBezTo>
                    <a:pt x="14705" y="848"/>
                    <a:pt x="17348" y="469"/>
                    <a:pt x="19998" y="469"/>
                  </a:cubicBezTo>
                  <a:cubicBezTo>
                    <a:pt x="21525" y="469"/>
                    <a:pt x="23054" y="595"/>
                    <a:pt x="24587" y="904"/>
                  </a:cubicBezTo>
                  <a:cubicBezTo>
                    <a:pt x="24591" y="904"/>
                    <a:pt x="24594" y="905"/>
                    <a:pt x="24598" y="905"/>
                  </a:cubicBezTo>
                  <a:cubicBezTo>
                    <a:pt x="24684" y="905"/>
                    <a:pt x="24703" y="772"/>
                    <a:pt x="24623" y="737"/>
                  </a:cubicBezTo>
                  <a:cubicBezTo>
                    <a:pt x="22939" y="201"/>
                    <a:pt x="21223" y="1"/>
                    <a:pt x="1949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480;p37">
              <a:extLst>
                <a:ext uri="{FF2B5EF4-FFF2-40B4-BE49-F238E27FC236}">
                  <a16:creationId xmlns:a16="http://schemas.microsoft.com/office/drawing/2014/main" xmlns="" id="{563A0DE3-D100-936C-388C-648F6841AF81}"/>
                </a:ext>
              </a:extLst>
            </p:cNvPr>
            <p:cNvSpPr/>
            <p:nvPr/>
          </p:nvSpPr>
          <p:spPr>
            <a:xfrm>
              <a:off x="12322375" y="1708950"/>
              <a:ext cx="134925" cy="123075"/>
            </a:xfrm>
            <a:custGeom>
              <a:avLst/>
              <a:gdLst/>
              <a:ahLst/>
              <a:cxnLst/>
              <a:rect l="l" t="t" r="r" b="b"/>
              <a:pathLst>
                <a:path w="5397" h="4923" extrusionOk="0">
                  <a:moveTo>
                    <a:pt x="5339" y="1"/>
                  </a:moveTo>
                  <a:cubicBezTo>
                    <a:pt x="5329" y="1"/>
                    <a:pt x="5319" y="5"/>
                    <a:pt x="5310" y="13"/>
                  </a:cubicBezTo>
                  <a:cubicBezTo>
                    <a:pt x="4643" y="525"/>
                    <a:pt x="4024" y="1097"/>
                    <a:pt x="3393" y="1668"/>
                  </a:cubicBezTo>
                  <a:cubicBezTo>
                    <a:pt x="2298" y="2656"/>
                    <a:pt x="1095" y="3597"/>
                    <a:pt x="95" y="4692"/>
                  </a:cubicBezTo>
                  <a:cubicBezTo>
                    <a:pt x="1" y="4796"/>
                    <a:pt x="79" y="4923"/>
                    <a:pt x="187" y="4923"/>
                  </a:cubicBezTo>
                  <a:cubicBezTo>
                    <a:pt x="214" y="4923"/>
                    <a:pt x="244" y="4914"/>
                    <a:pt x="274" y="4895"/>
                  </a:cubicBezTo>
                  <a:cubicBezTo>
                    <a:pt x="1524" y="4026"/>
                    <a:pt x="2596" y="2859"/>
                    <a:pt x="3691" y="1799"/>
                  </a:cubicBezTo>
                  <a:cubicBezTo>
                    <a:pt x="4274" y="1251"/>
                    <a:pt x="4858" y="680"/>
                    <a:pt x="5370" y="73"/>
                  </a:cubicBezTo>
                  <a:cubicBezTo>
                    <a:pt x="5397" y="37"/>
                    <a:pt x="5369" y="1"/>
                    <a:pt x="533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481;p37">
              <a:extLst>
                <a:ext uri="{FF2B5EF4-FFF2-40B4-BE49-F238E27FC236}">
                  <a16:creationId xmlns:a16="http://schemas.microsoft.com/office/drawing/2014/main" xmlns="" id="{20C1CDFF-C026-D478-3265-16D42FDCAFA4}"/>
                </a:ext>
              </a:extLst>
            </p:cNvPr>
            <p:cNvSpPr/>
            <p:nvPr/>
          </p:nvSpPr>
          <p:spPr>
            <a:xfrm>
              <a:off x="12492475" y="1587250"/>
              <a:ext cx="72550" cy="115775"/>
            </a:xfrm>
            <a:custGeom>
              <a:avLst/>
              <a:gdLst/>
              <a:ahLst/>
              <a:cxnLst/>
              <a:rect l="l" t="t" r="r" b="b"/>
              <a:pathLst>
                <a:path w="2902" h="4631" extrusionOk="0">
                  <a:moveTo>
                    <a:pt x="147" y="1"/>
                  </a:moveTo>
                  <a:cubicBezTo>
                    <a:pt x="73" y="1"/>
                    <a:pt x="0" y="53"/>
                    <a:pt x="30" y="143"/>
                  </a:cubicBezTo>
                  <a:cubicBezTo>
                    <a:pt x="578" y="1726"/>
                    <a:pt x="1566" y="3357"/>
                    <a:pt x="2697" y="4595"/>
                  </a:cubicBezTo>
                  <a:cubicBezTo>
                    <a:pt x="2719" y="4620"/>
                    <a:pt x="2744" y="4631"/>
                    <a:pt x="2769" y="4631"/>
                  </a:cubicBezTo>
                  <a:cubicBezTo>
                    <a:pt x="2839" y="4631"/>
                    <a:pt x="2902" y="4547"/>
                    <a:pt x="2840" y="4476"/>
                  </a:cubicBezTo>
                  <a:cubicBezTo>
                    <a:pt x="1757" y="3143"/>
                    <a:pt x="1126" y="1524"/>
                    <a:pt x="256" y="59"/>
                  </a:cubicBezTo>
                  <a:cubicBezTo>
                    <a:pt x="234" y="19"/>
                    <a:pt x="190" y="1"/>
                    <a:pt x="1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482;p37">
              <a:extLst>
                <a:ext uri="{FF2B5EF4-FFF2-40B4-BE49-F238E27FC236}">
                  <a16:creationId xmlns:a16="http://schemas.microsoft.com/office/drawing/2014/main" xmlns="" id="{1500585A-450E-299A-2160-2B8D6C5F3B02}"/>
                </a:ext>
              </a:extLst>
            </p:cNvPr>
            <p:cNvSpPr/>
            <p:nvPr/>
          </p:nvSpPr>
          <p:spPr>
            <a:xfrm>
              <a:off x="12611975" y="1764250"/>
              <a:ext cx="28750" cy="169250"/>
            </a:xfrm>
            <a:custGeom>
              <a:avLst/>
              <a:gdLst/>
              <a:ahLst/>
              <a:cxnLst/>
              <a:rect l="l" t="t" r="r" b="b"/>
              <a:pathLst>
                <a:path w="1150" h="6770" extrusionOk="0">
                  <a:moveTo>
                    <a:pt x="510" y="0"/>
                  </a:moveTo>
                  <a:cubicBezTo>
                    <a:pt x="487" y="0"/>
                    <a:pt x="464" y="13"/>
                    <a:pt x="453" y="40"/>
                  </a:cubicBezTo>
                  <a:cubicBezTo>
                    <a:pt x="1" y="2016"/>
                    <a:pt x="358" y="4683"/>
                    <a:pt x="822" y="6648"/>
                  </a:cubicBezTo>
                  <a:cubicBezTo>
                    <a:pt x="840" y="6728"/>
                    <a:pt x="918" y="6770"/>
                    <a:pt x="993" y="6770"/>
                  </a:cubicBezTo>
                  <a:cubicBezTo>
                    <a:pt x="1073" y="6770"/>
                    <a:pt x="1150" y="6722"/>
                    <a:pt x="1144" y="6624"/>
                  </a:cubicBezTo>
                  <a:cubicBezTo>
                    <a:pt x="1084" y="5588"/>
                    <a:pt x="941" y="4564"/>
                    <a:pt x="858" y="3528"/>
                  </a:cubicBezTo>
                  <a:cubicBezTo>
                    <a:pt x="775" y="2385"/>
                    <a:pt x="834" y="1171"/>
                    <a:pt x="572" y="52"/>
                  </a:cubicBezTo>
                  <a:cubicBezTo>
                    <a:pt x="566" y="19"/>
                    <a:pt x="538" y="0"/>
                    <a:pt x="51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483;p37">
              <a:extLst>
                <a:ext uri="{FF2B5EF4-FFF2-40B4-BE49-F238E27FC236}">
                  <a16:creationId xmlns:a16="http://schemas.microsoft.com/office/drawing/2014/main" xmlns="" id="{B780F4C0-EFFF-8AF8-4A36-E5F31D7DAF01}"/>
                </a:ext>
              </a:extLst>
            </p:cNvPr>
            <p:cNvSpPr/>
            <p:nvPr/>
          </p:nvSpPr>
          <p:spPr>
            <a:xfrm>
              <a:off x="12858450" y="1533000"/>
              <a:ext cx="233375" cy="561675"/>
            </a:xfrm>
            <a:custGeom>
              <a:avLst/>
              <a:gdLst/>
              <a:ahLst/>
              <a:cxnLst/>
              <a:rect l="l" t="t" r="r" b="b"/>
              <a:pathLst>
                <a:path w="9335" h="22467" extrusionOk="0">
                  <a:moveTo>
                    <a:pt x="7524" y="0"/>
                  </a:moveTo>
                  <a:cubicBezTo>
                    <a:pt x="7422" y="0"/>
                    <a:pt x="7316" y="83"/>
                    <a:pt x="7346" y="205"/>
                  </a:cubicBezTo>
                  <a:cubicBezTo>
                    <a:pt x="7811" y="2217"/>
                    <a:pt x="8215" y="4051"/>
                    <a:pt x="8037" y="6134"/>
                  </a:cubicBezTo>
                  <a:cubicBezTo>
                    <a:pt x="7870" y="8159"/>
                    <a:pt x="7322" y="10147"/>
                    <a:pt x="6525" y="12016"/>
                  </a:cubicBezTo>
                  <a:cubicBezTo>
                    <a:pt x="4929" y="15779"/>
                    <a:pt x="2393" y="18993"/>
                    <a:pt x="60" y="22303"/>
                  </a:cubicBezTo>
                  <a:cubicBezTo>
                    <a:pt x="0" y="22388"/>
                    <a:pt x="67" y="22466"/>
                    <a:pt x="141" y="22466"/>
                  </a:cubicBezTo>
                  <a:cubicBezTo>
                    <a:pt x="171" y="22466"/>
                    <a:pt x="202" y="22453"/>
                    <a:pt x="226" y="22422"/>
                  </a:cubicBezTo>
                  <a:cubicBezTo>
                    <a:pt x="2977" y="19124"/>
                    <a:pt x="5620" y="15588"/>
                    <a:pt x="7191" y="11552"/>
                  </a:cubicBezTo>
                  <a:cubicBezTo>
                    <a:pt x="8525" y="8135"/>
                    <a:pt x="9335" y="3539"/>
                    <a:pt x="7668" y="86"/>
                  </a:cubicBezTo>
                  <a:cubicBezTo>
                    <a:pt x="7638" y="26"/>
                    <a:pt x="7582" y="0"/>
                    <a:pt x="752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484;p37">
              <a:extLst>
                <a:ext uri="{FF2B5EF4-FFF2-40B4-BE49-F238E27FC236}">
                  <a16:creationId xmlns:a16="http://schemas.microsoft.com/office/drawing/2014/main" xmlns="" id="{7C84630D-29F9-7035-B08F-EA8B402775E3}"/>
                </a:ext>
              </a:extLst>
            </p:cNvPr>
            <p:cNvSpPr/>
            <p:nvPr/>
          </p:nvSpPr>
          <p:spPr>
            <a:xfrm>
              <a:off x="12906625" y="1742225"/>
              <a:ext cx="155775" cy="88625"/>
            </a:xfrm>
            <a:custGeom>
              <a:avLst/>
              <a:gdLst/>
              <a:ahLst/>
              <a:cxnLst/>
              <a:rect l="l" t="t" r="r" b="b"/>
              <a:pathLst>
                <a:path w="6231" h="3545" extrusionOk="0">
                  <a:moveTo>
                    <a:pt x="6035" y="0"/>
                  </a:moveTo>
                  <a:cubicBezTo>
                    <a:pt x="6025" y="0"/>
                    <a:pt x="6014" y="1"/>
                    <a:pt x="6003" y="4"/>
                  </a:cubicBezTo>
                  <a:cubicBezTo>
                    <a:pt x="3812" y="480"/>
                    <a:pt x="1609" y="1683"/>
                    <a:pt x="85" y="3326"/>
                  </a:cubicBezTo>
                  <a:cubicBezTo>
                    <a:pt x="0" y="3420"/>
                    <a:pt x="73" y="3544"/>
                    <a:pt x="171" y="3544"/>
                  </a:cubicBezTo>
                  <a:cubicBezTo>
                    <a:pt x="197" y="3544"/>
                    <a:pt x="225" y="3536"/>
                    <a:pt x="252" y="3516"/>
                  </a:cubicBezTo>
                  <a:cubicBezTo>
                    <a:pt x="2145" y="2230"/>
                    <a:pt x="3991" y="1159"/>
                    <a:pt x="6098" y="266"/>
                  </a:cubicBezTo>
                  <a:cubicBezTo>
                    <a:pt x="6230" y="200"/>
                    <a:pt x="6168" y="0"/>
                    <a:pt x="60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485;p37">
              <a:extLst>
                <a:ext uri="{FF2B5EF4-FFF2-40B4-BE49-F238E27FC236}">
                  <a16:creationId xmlns:a16="http://schemas.microsoft.com/office/drawing/2014/main" xmlns="" id="{78645B64-81F1-5307-5728-78D50F15BA92}"/>
                </a:ext>
              </a:extLst>
            </p:cNvPr>
            <p:cNvSpPr/>
            <p:nvPr/>
          </p:nvSpPr>
          <p:spPr>
            <a:xfrm>
              <a:off x="13052275" y="1746150"/>
              <a:ext cx="75750" cy="97300"/>
            </a:xfrm>
            <a:custGeom>
              <a:avLst/>
              <a:gdLst/>
              <a:ahLst/>
              <a:cxnLst/>
              <a:rect l="l" t="t" r="r" b="b"/>
              <a:pathLst>
                <a:path w="3030" h="3892" extrusionOk="0">
                  <a:moveTo>
                    <a:pt x="200" y="1"/>
                  </a:moveTo>
                  <a:cubicBezTo>
                    <a:pt x="94" y="1"/>
                    <a:pt x="1" y="112"/>
                    <a:pt x="58" y="216"/>
                  </a:cubicBezTo>
                  <a:cubicBezTo>
                    <a:pt x="367" y="847"/>
                    <a:pt x="915" y="1323"/>
                    <a:pt x="1343" y="1859"/>
                  </a:cubicBezTo>
                  <a:cubicBezTo>
                    <a:pt x="1855" y="2478"/>
                    <a:pt x="2308" y="3121"/>
                    <a:pt x="2701" y="3812"/>
                  </a:cubicBezTo>
                  <a:cubicBezTo>
                    <a:pt x="2733" y="3868"/>
                    <a:pt x="2784" y="3891"/>
                    <a:pt x="2834" y="3891"/>
                  </a:cubicBezTo>
                  <a:cubicBezTo>
                    <a:pt x="2933" y="3891"/>
                    <a:pt x="3030" y="3799"/>
                    <a:pt x="2975" y="3681"/>
                  </a:cubicBezTo>
                  <a:cubicBezTo>
                    <a:pt x="2356" y="2430"/>
                    <a:pt x="1498" y="799"/>
                    <a:pt x="284" y="25"/>
                  </a:cubicBezTo>
                  <a:cubicBezTo>
                    <a:pt x="257" y="8"/>
                    <a:pt x="228" y="1"/>
                    <a:pt x="20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486;p37">
              <a:extLst>
                <a:ext uri="{FF2B5EF4-FFF2-40B4-BE49-F238E27FC236}">
                  <a16:creationId xmlns:a16="http://schemas.microsoft.com/office/drawing/2014/main" xmlns="" id="{39933A9F-5203-68FB-5538-5B67E7C5B063}"/>
                </a:ext>
              </a:extLst>
            </p:cNvPr>
            <p:cNvSpPr/>
            <p:nvPr/>
          </p:nvSpPr>
          <p:spPr>
            <a:xfrm>
              <a:off x="12978700" y="2519775"/>
              <a:ext cx="316725" cy="147950"/>
            </a:xfrm>
            <a:custGeom>
              <a:avLst/>
              <a:gdLst/>
              <a:ahLst/>
              <a:cxnLst/>
              <a:rect l="l" t="t" r="r" b="b"/>
              <a:pathLst>
                <a:path w="12669" h="5918" extrusionOk="0">
                  <a:moveTo>
                    <a:pt x="6899" y="0"/>
                  </a:moveTo>
                  <a:cubicBezTo>
                    <a:pt x="2809" y="0"/>
                    <a:pt x="0" y="3573"/>
                    <a:pt x="0" y="3573"/>
                  </a:cubicBezTo>
                  <a:cubicBezTo>
                    <a:pt x="1865" y="5307"/>
                    <a:pt x="3736" y="5917"/>
                    <a:pt x="5445" y="5917"/>
                  </a:cubicBezTo>
                  <a:cubicBezTo>
                    <a:pt x="9512" y="5917"/>
                    <a:pt x="12669" y="2465"/>
                    <a:pt x="12669" y="2465"/>
                  </a:cubicBezTo>
                  <a:cubicBezTo>
                    <a:pt x="10593" y="641"/>
                    <a:pt x="8631" y="0"/>
                    <a:pt x="6899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487;p37">
              <a:extLst>
                <a:ext uri="{FF2B5EF4-FFF2-40B4-BE49-F238E27FC236}">
                  <a16:creationId xmlns:a16="http://schemas.microsoft.com/office/drawing/2014/main" xmlns="" id="{AEC5A7AB-E3F2-8856-8E96-F668EA5E38DE}"/>
                </a:ext>
              </a:extLst>
            </p:cNvPr>
            <p:cNvSpPr/>
            <p:nvPr/>
          </p:nvSpPr>
          <p:spPr>
            <a:xfrm>
              <a:off x="12863800" y="2301600"/>
              <a:ext cx="311375" cy="305725"/>
            </a:xfrm>
            <a:custGeom>
              <a:avLst/>
              <a:gdLst/>
              <a:ahLst/>
              <a:cxnLst/>
              <a:rect l="l" t="t" r="r" b="b"/>
              <a:pathLst>
                <a:path w="12455" h="12229" extrusionOk="0">
                  <a:moveTo>
                    <a:pt x="8216" y="1"/>
                  </a:moveTo>
                  <a:cubicBezTo>
                    <a:pt x="0" y="4346"/>
                    <a:pt x="4751" y="12228"/>
                    <a:pt x="4751" y="12228"/>
                  </a:cubicBezTo>
                  <a:cubicBezTo>
                    <a:pt x="12454" y="8418"/>
                    <a:pt x="8216" y="1"/>
                    <a:pt x="8216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488;p37">
              <a:extLst>
                <a:ext uri="{FF2B5EF4-FFF2-40B4-BE49-F238E27FC236}">
                  <a16:creationId xmlns:a16="http://schemas.microsoft.com/office/drawing/2014/main" xmlns="" id="{FD1E378D-D537-22E5-EDB7-69238AA52C4B}"/>
                </a:ext>
              </a:extLst>
            </p:cNvPr>
            <p:cNvSpPr/>
            <p:nvPr/>
          </p:nvSpPr>
          <p:spPr>
            <a:xfrm>
              <a:off x="12748600" y="2609775"/>
              <a:ext cx="235175" cy="216150"/>
            </a:xfrm>
            <a:custGeom>
              <a:avLst/>
              <a:gdLst/>
              <a:ahLst/>
              <a:cxnLst/>
              <a:rect l="l" t="t" r="r" b="b"/>
              <a:pathLst>
                <a:path w="9407" h="8646" extrusionOk="0">
                  <a:moveTo>
                    <a:pt x="8498" y="0"/>
                  </a:moveTo>
                  <a:cubicBezTo>
                    <a:pt x="123" y="0"/>
                    <a:pt x="1" y="8593"/>
                    <a:pt x="1" y="8593"/>
                  </a:cubicBezTo>
                  <a:cubicBezTo>
                    <a:pt x="364" y="8628"/>
                    <a:pt x="714" y="8645"/>
                    <a:pt x="1050" y="8645"/>
                  </a:cubicBezTo>
                  <a:cubicBezTo>
                    <a:pt x="8632" y="8645"/>
                    <a:pt x="9407" y="32"/>
                    <a:pt x="9407" y="32"/>
                  </a:cubicBezTo>
                  <a:cubicBezTo>
                    <a:pt x="9094" y="11"/>
                    <a:pt x="8791" y="0"/>
                    <a:pt x="8498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489;p37">
              <a:extLst>
                <a:ext uri="{FF2B5EF4-FFF2-40B4-BE49-F238E27FC236}">
                  <a16:creationId xmlns:a16="http://schemas.microsoft.com/office/drawing/2014/main" xmlns="" id="{63ABA270-F207-1A47-6EA3-8FAF2A273F8D}"/>
                </a:ext>
              </a:extLst>
            </p:cNvPr>
            <p:cNvSpPr/>
            <p:nvPr/>
          </p:nvSpPr>
          <p:spPr>
            <a:xfrm>
              <a:off x="12901600" y="2604925"/>
              <a:ext cx="297075" cy="292900"/>
            </a:xfrm>
            <a:custGeom>
              <a:avLst/>
              <a:gdLst/>
              <a:ahLst/>
              <a:cxnLst/>
              <a:rect l="l" t="t" r="r" b="b"/>
              <a:pathLst>
                <a:path w="11883" h="11716" extrusionOk="0">
                  <a:moveTo>
                    <a:pt x="3072" y="0"/>
                  </a:moveTo>
                  <a:lnTo>
                    <a:pt x="3072" y="0"/>
                  </a:lnTo>
                  <a:cubicBezTo>
                    <a:pt x="1" y="8763"/>
                    <a:pt x="8823" y="11716"/>
                    <a:pt x="8823" y="11716"/>
                  </a:cubicBezTo>
                  <a:cubicBezTo>
                    <a:pt x="11883" y="3679"/>
                    <a:pt x="3073" y="0"/>
                    <a:pt x="3072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490;p37">
              <a:extLst>
                <a:ext uri="{FF2B5EF4-FFF2-40B4-BE49-F238E27FC236}">
                  <a16:creationId xmlns:a16="http://schemas.microsoft.com/office/drawing/2014/main" xmlns="" id="{48709716-BB31-8D9D-9D64-20DC158E73C8}"/>
                </a:ext>
              </a:extLst>
            </p:cNvPr>
            <p:cNvSpPr/>
            <p:nvPr/>
          </p:nvSpPr>
          <p:spPr>
            <a:xfrm>
              <a:off x="12712000" y="2447875"/>
              <a:ext cx="275050" cy="174025"/>
            </a:xfrm>
            <a:custGeom>
              <a:avLst/>
              <a:gdLst/>
              <a:ahLst/>
              <a:cxnLst/>
              <a:rect l="l" t="t" r="r" b="b"/>
              <a:pathLst>
                <a:path w="11002" h="6961" extrusionOk="0">
                  <a:moveTo>
                    <a:pt x="2842" y="1"/>
                  </a:moveTo>
                  <a:cubicBezTo>
                    <a:pt x="1209" y="1"/>
                    <a:pt x="0" y="365"/>
                    <a:pt x="0" y="365"/>
                  </a:cubicBezTo>
                  <a:cubicBezTo>
                    <a:pt x="1206" y="6038"/>
                    <a:pt x="5796" y="6960"/>
                    <a:pt x="8652" y="6960"/>
                  </a:cubicBezTo>
                  <a:cubicBezTo>
                    <a:pt x="10028" y="6960"/>
                    <a:pt x="11002" y="6746"/>
                    <a:pt x="11002" y="6746"/>
                  </a:cubicBezTo>
                  <a:cubicBezTo>
                    <a:pt x="9629" y="1054"/>
                    <a:pt x="5621" y="1"/>
                    <a:pt x="2842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491;p37">
              <a:extLst>
                <a:ext uri="{FF2B5EF4-FFF2-40B4-BE49-F238E27FC236}">
                  <a16:creationId xmlns:a16="http://schemas.microsoft.com/office/drawing/2014/main" xmlns="" id="{377E55FB-4F28-C436-39A2-0BEA3E01E838}"/>
                </a:ext>
              </a:extLst>
            </p:cNvPr>
            <p:cNvSpPr/>
            <p:nvPr/>
          </p:nvSpPr>
          <p:spPr>
            <a:xfrm>
              <a:off x="13159850" y="2623200"/>
              <a:ext cx="16600" cy="11425"/>
            </a:xfrm>
            <a:custGeom>
              <a:avLst/>
              <a:gdLst/>
              <a:ahLst/>
              <a:cxnLst/>
              <a:rect l="l" t="t" r="r" b="b"/>
              <a:pathLst>
                <a:path w="664" h="457" extrusionOk="0">
                  <a:moveTo>
                    <a:pt x="117" y="1"/>
                  </a:moveTo>
                  <a:cubicBezTo>
                    <a:pt x="49" y="1"/>
                    <a:pt x="1" y="100"/>
                    <a:pt x="53" y="162"/>
                  </a:cubicBezTo>
                  <a:cubicBezTo>
                    <a:pt x="172" y="269"/>
                    <a:pt x="315" y="353"/>
                    <a:pt x="446" y="436"/>
                  </a:cubicBezTo>
                  <a:cubicBezTo>
                    <a:pt x="466" y="450"/>
                    <a:pt x="487" y="457"/>
                    <a:pt x="506" y="457"/>
                  </a:cubicBezTo>
                  <a:cubicBezTo>
                    <a:pt x="599" y="457"/>
                    <a:pt x="663" y="314"/>
                    <a:pt x="565" y="245"/>
                  </a:cubicBezTo>
                  <a:cubicBezTo>
                    <a:pt x="434" y="162"/>
                    <a:pt x="303" y="67"/>
                    <a:pt x="148" y="7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492;p37">
              <a:extLst>
                <a:ext uri="{FF2B5EF4-FFF2-40B4-BE49-F238E27FC236}">
                  <a16:creationId xmlns:a16="http://schemas.microsoft.com/office/drawing/2014/main" xmlns="" id="{D7F94DBE-B50E-66DB-C176-889766873F77}"/>
                </a:ext>
              </a:extLst>
            </p:cNvPr>
            <p:cNvSpPr/>
            <p:nvPr/>
          </p:nvSpPr>
          <p:spPr>
            <a:xfrm>
              <a:off x="13194950" y="2544900"/>
              <a:ext cx="16050" cy="16900"/>
            </a:xfrm>
            <a:custGeom>
              <a:avLst/>
              <a:gdLst/>
              <a:ahLst/>
              <a:cxnLst/>
              <a:rect l="l" t="t" r="r" b="b"/>
              <a:pathLst>
                <a:path w="642" h="676" extrusionOk="0">
                  <a:moveTo>
                    <a:pt x="509" y="0"/>
                  </a:moveTo>
                  <a:cubicBezTo>
                    <a:pt x="488" y="0"/>
                    <a:pt x="466" y="10"/>
                    <a:pt x="447" y="32"/>
                  </a:cubicBezTo>
                  <a:cubicBezTo>
                    <a:pt x="304" y="198"/>
                    <a:pt x="125" y="353"/>
                    <a:pt x="30" y="556"/>
                  </a:cubicBezTo>
                  <a:cubicBezTo>
                    <a:pt x="1" y="604"/>
                    <a:pt x="35" y="676"/>
                    <a:pt x="86" y="676"/>
                  </a:cubicBezTo>
                  <a:cubicBezTo>
                    <a:pt x="99" y="676"/>
                    <a:pt x="112" y="672"/>
                    <a:pt x="125" y="663"/>
                  </a:cubicBezTo>
                  <a:cubicBezTo>
                    <a:pt x="304" y="532"/>
                    <a:pt x="435" y="341"/>
                    <a:pt x="578" y="175"/>
                  </a:cubicBezTo>
                  <a:cubicBezTo>
                    <a:pt x="642" y="101"/>
                    <a:pt x="579" y="0"/>
                    <a:pt x="50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493;p37">
              <a:extLst>
                <a:ext uri="{FF2B5EF4-FFF2-40B4-BE49-F238E27FC236}">
                  <a16:creationId xmlns:a16="http://schemas.microsoft.com/office/drawing/2014/main" xmlns="" id="{293153BA-22C2-FA23-CF01-37C77DC1872A}"/>
                </a:ext>
              </a:extLst>
            </p:cNvPr>
            <p:cNvSpPr/>
            <p:nvPr/>
          </p:nvSpPr>
          <p:spPr>
            <a:xfrm>
              <a:off x="13242625" y="2600300"/>
              <a:ext cx="17300" cy="9950"/>
            </a:xfrm>
            <a:custGeom>
              <a:avLst/>
              <a:gdLst/>
              <a:ahLst/>
              <a:cxnLst/>
              <a:rect l="l" t="t" r="r" b="b"/>
              <a:pathLst>
                <a:path w="692" h="398" extrusionOk="0">
                  <a:moveTo>
                    <a:pt x="104" y="0"/>
                  </a:moveTo>
                  <a:cubicBezTo>
                    <a:pt x="30" y="0"/>
                    <a:pt x="1" y="107"/>
                    <a:pt x="64" y="149"/>
                  </a:cubicBezTo>
                  <a:cubicBezTo>
                    <a:pt x="195" y="257"/>
                    <a:pt x="361" y="316"/>
                    <a:pt x="504" y="387"/>
                  </a:cubicBezTo>
                  <a:cubicBezTo>
                    <a:pt x="519" y="394"/>
                    <a:pt x="534" y="397"/>
                    <a:pt x="548" y="397"/>
                  </a:cubicBezTo>
                  <a:cubicBezTo>
                    <a:pt x="634" y="397"/>
                    <a:pt x="692" y="284"/>
                    <a:pt x="599" y="233"/>
                  </a:cubicBezTo>
                  <a:cubicBezTo>
                    <a:pt x="457" y="149"/>
                    <a:pt x="302" y="54"/>
                    <a:pt x="135" y="6"/>
                  </a:cubicBezTo>
                  <a:cubicBezTo>
                    <a:pt x="124" y="2"/>
                    <a:pt x="113" y="0"/>
                    <a:pt x="1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494;p37">
              <a:extLst>
                <a:ext uri="{FF2B5EF4-FFF2-40B4-BE49-F238E27FC236}">
                  <a16:creationId xmlns:a16="http://schemas.microsoft.com/office/drawing/2014/main" xmlns="" id="{A261E4AC-4C48-C985-DC8F-B6FA44A222F5}"/>
                </a:ext>
              </a:extLst>
            </p:cNvPr>
            <p:cNvSpPr/>
            <p:nvPr/>
          </p:nvSpPr>
          <p:spPr>
            <a:xfrm>
              <a:off x="13247175" y="2563350"/>
              <a:ext cx="11100" cy="5325"/>
            </a:xfrm>
            <a:custGeom>
              <a:avLst/>
              <a:gdLst/>
              <a:ahLst/>
              <a:cxnLst/>
              <a:rect l="l" t="t" r="r" b="b"/>
              <a:pathLst>
                <a:path w="444" h="213" extrusionOk="0">
                  <a:moveTo>
                    <a:pt x="351" y="1"/>
                  </a:moveTo>
                  <a:cubicBezTo>
                    <a:pt x="342" y="1"/>
                    <a:pt x="332" y="3"/>
                    <a:pt x="322" y="8"/>
                  </a:cubicBezTo>
                  <a:cubicBezTo>
                    <a:pt x="239" y="56"/>
                    <a:pt x="167" y="80"/>
                    <a:pt x="72" y="91"/>
                  </a:cubicBezTo>
                  <a:cubicBezTo>
                    <a:pt x="1" y="115"/>
                    <a:pt x="25" y="211"/>
                    <a:pt x="84" y="211"/>
                  </a:cubicBezTo>
                  <a:cubicBezTo>
                    <a:pt x="99" y="212"/>
                    <a:pt x="114" y="213"/>
                    <a:pt x="128" y="213"/>
                  </a:cubicBezTo>
                  <a:cubicBezTo>
                    <a:pt x="225" y="213"/>
                    <a:pt x="299" y="179"/>
                    <a:pt x="382" y="127"/>
                  </a:cubicBezTo>
                  <a:cubicBezTo>
                    <a:pt x="443" y="86"/>
                    <a:pt x="408" y="1"/>
                    <a:pt x="35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495;p37">
              <a:extLst>
                <a:ext uri="{FF2B5EF4-FFF2-40B4-BE49-F238E27FC236}">
                  <a16:creationId xmlns:a16="http://schemas.microsoft.com/office/drawing/2014/main" xmlns="" id="{AC9186F1-2A22-4273-C63B-B6A9B5316689}"/>
                </a:ext>
              </a:extLst>
            </p:cNvPr>
            <p:cNvSpPr/>
            <p:nvPr/>
          </p:nvSpPr>
          <p:spPr>
            <a:xfrm>
              <a:off x="13119375" y="2606275"/>
              <a:ext cx="22950" cy="15075"/>
            </a:xfrm>
            <a:custGeom>
              <a:avLst/>
              <a:gdLst/>
              <a:ahLst/>
              <a:cxnLst/>
              <a:rect l="l" t="t" r="r" b="b"/>
              <a:pathLst>
                <a:path w="918" h="603" extrusionOk="0">
                  <a:moveTo>
                    <a:pt x="59" y="0"/>
                  </a:moveTo>
                  <a:cubicBezTo>
                    <a:pt x="28" y="0"/>
                    <a:pt x="1" y="47"/>
                    <a:pt x="41" y="77"/>
                  </a:cubicBezTo>
                  <a:cubicBezTo>
                    <a:pt x="303" y="256"/>
                    <a:pt x="565" y="446"/>
                    <a:pt x="850" y="601"/>
                  </a:cubicBezTo>
                  <a:cubicBezTo>
                    <a:pt x="854" y="602"/>
                    <a:pt x="858" y="603"/>
                    <a:pt x="862" y="603"/>
                  </a:cubicBezTo>
                  <a:cubicBezTo>
                    <a:pt x="893" y="603"/>
                    <a:pt x="918" y="563"/>
                    <a:pt x="886" y="541"/>
                  </a:cubicBezTo>
                  <a:cubicBezTo>
                    <a:pt x="636" y="339"/>
                    <a:pt x="362" y="172"/>
                    <a:pt x="76" y="6"/>
                  </a:cubicBezTo>
                  <a:cubicBezTo>
                    <a:pt x="71" y="2"/>
                    <a:pt x="65" y="0"/>
                    <a:pt x="5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496;p37">
              <a:extLst>
                <a:ext uri="{FF2B5EF4-FFF2-40B4-BE49-F238E27FC236}">
                  <a16:creationId xmlns:a16="http://schemas.microsoft.com/office/drawing/2014/main" xmlns="" id="{7624A060-907D-5899-2EAE-DBA893B6D6FE}"/>
                </a:ext>
              </a:extLst>
            </p:cNvPr>
            <p:cNvSpPr/>
            <p:nvPr/>
          </p:nvSpPr>
          <p:spPr>
            <a:xfrm>
              <a:off x="13115525" y="2634475"/>
              <a:ext cx="19200" cy="14525"/>
            </a:xfrm>
            <a:custGeom>
              <a:avLst/>
              <a:gdLst/>
              <a:ahLst/>
              <a:cxnLst/>
              <a:rect l="l" t="t" r="r" b="b"/>
              <a:pathLst>
                <a:path w="768" h="581" extrusionOk="0">
                  <a:moveTo>
                    <a:pt x="86" y="0"/>
                  </a:moveTo>
                  <a:cubicBezTo>
                    <a:pt x="43" y="0"/>
                    <a:pt x="0" y="64"/>
                    <a:pt x="40" y="104"/>
                  </a:cubicBezTo>
                  <a:cubicBezTo>
                    <a:pt x="230" y="271"/>
                    <a:pt x="445" y="414"/>
                    <a:pt x="659" y="568"/>
                  </a:cubicBezTo>
                  <a:cubicBezTo>
                    <a:pt x="669" y="577"/>
                    <a:pt x="680" y="580"/>
                    <a:pt x="690" y="580"/>
                  </a:cubicBezTo>
                  <a:cubicBezTo>
                    <a:pt x="736" y="580"/>
                    <a:pt x="768" y="500"/>
                    <a:pt x="719" y="461"/>
                  </a:cubicBezTo>
                  <a:cubicBezTo>
                    <a:pt x="528" y="306"/>
                    <a:pt x="326" y="140"/>
                    <a:pt x="111" y="9"/>
                  </a:cubicBezTo>
                  <a:cubicBezTo>
                    <a:pt x="103" y="3"/>
                    <a:pt x="95" y="0"/>
                    <a:pt x="8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497;p37">
              <a:extLst>
                <a:ext uri="{FF2B5EF4-FFF2-40B4-BE49-F238E27FC236}">
                  <a16:creationId xmlns:a16="http://schemas.microsoft.com/office/drawing/2014/main" xmlns="" id="{8CD12F01-2600-9A22-6D40-86ABBCA1EC97}"/>
                </a:ext>
              </a:extLst>
            </p:cNvPr>
            <p:cNvSpPr/>
            <p:nvPr/>
          </p:nvSpPr>
          <p:spPr>
            <a:xfrm>
              <a:off x="13167575" y="2605725"/>
              <a:ext cx="22850" cy="14350"/>
            </a:xfrm>
            <a:custGeom>
              <a:avLst/>
              <a:gdLst/>
              <a:ahLst/>
              <a:cxnLst/>
              <a:rect l="l" t="t" r="r" b="b"/>
              <a:pathLst>
                <a:path w="914" h="574" extrusionOk="0">
                  <a:moveTo>
                    <a:pt x="79" y="0"/>
                  </a:moveTo>
                  <a:cubicBezTo>
                    <a:pt x="23" y="0"/>
                    <a:pt x="0" y="79"/>
                    <a:pt x="53" y="111"/>
                  </a:cubicBezTo>
                  <a:cubicBezTo>
                    <a:pt x="291" y="278"/>
                    <a:pt x="577" y="397"/>
                    <a:pt x="827" y="563"/>
                  </a:cubicBezTo>
                  <a:cubicBezTo>
                    <a:pt x="836" y="570"/>
                    <a:pt x="845" y="573"/>
                    <a:pt x="854" y="573"/>
                  </a:cubicBezTo>
                  <a:cubicBezTo>
                    <a:pt x="890" y="573"/>
                    <a:pt x="913" y="521"/>
                    <a:pt x="875" y="492"/>
                  </a:cubicBezTo>
                  <a:cubicBezTo>
                    <a:pt x="649" y="301"/>
                    <a:pt x="387" y="99"/>
                    <a:pt x="101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498;p37">
              <a:extLst>
                <a:ext uri="{FF2B5EF4-FFF2-40B4-BE49-F238E27FC236}">
                  <a16:creationId xmlns:a16="http://schemas.microsoft.com/office/drawing/2014/main" xmlns="" id="{4C1FDC59-559B-13D5-4F5F-FE8FDDD935C2}"/>
                </a:ext>
              </a:extLst>
            </p:cNvPr>
            <p:cNvSpPr/>
            <p:nvPr/>
          </p:nvSpPr>
          <p:spPr>
            <a:xfrm>
              <a:off x="13204550" y="2596450"/>
              <a:ext cx="25225" cy="16375"/>
            </a:xfrm>
            <a:custGeom>
              <a:avLst/>
              <a:gdLst/>
              <a:ahLst/>
              <a:cxnLst/>
              <a:rect l="l" t="t" r="r" b="b"/>
              <a:pathLst>
                <a:path w="1009" h="655" extrusionOk="0">
                  <a:moveTo>
                    <a:pt x="142" y="0"/>
                  </a:moveTo>
                  <a:cubicBezTo>
                    <a:pt x="68" y="0"/>
                    <a:pt x="0" y="119"/>
                    <a:pt x="75" y="172"/>
                  </a:cubicBezTo>
                  <a:cubicBezTo>
                    <a:pt x="277" y="375"/>
                    <a:pt x="563" y="494"/>
                    <a:pt x="813" y="637"/>
                  </a:cubicBezTo>
                  <a:cubicBezTo>
                    <a:pt x="831" y="649"/>
                    <a:pt x="849" y="654"/>
                    <a:pt x="866" y="654"/>
                  </a:cubicBezTo>
                  <a:cubicBezTo>
                    <a:pt x="950" y="654"/>
                    <a:pt x="1009" y="529"/>
                    <a:pt x="920" y="470"/>
                  </a:cubicBezTo>
                  <a:cubicBezTo>
                    <a:pt x="682" y="315"/>
                    <a:pt x="444" y="113"/>
                    <a:pt x="170" y="6"/>
                  </a:cubicBezTo>
                  <a:cubicBezTo>
                    <a:pt x="161" y="2"/>
                    <a:pt x="152" y="0"/>
                    <a:pt x="14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499;p37">
              <a:extLst>
                <a:ext uri="{FF2B5EF4-FFF2-40B4-BE49-F238E27FC236}">
                  <a16:creationId xmlns:a16="http://schemas.microsoft.com/office/drawing/2014/main" xmlns="" id="{65F4C3F6-4457-1734-4FE4-678B41E09696}"/>
                </a:ext>
              </a:extLst>
            </p:cNvPr>
            <p:cNvSpPr/>
            <p:nvPr/>
          </p:nvSpPr>
          <p:spPr>
            <a:xfrm>
              <a:off x="13164900" y="2552200"/>
              <a:ext cx="12975" cy="15875"/>
            </a:xfrm>
            <a:custGeom>
              <a:avLst/>
              <a:gdLst/>
              <a:ahLst/>
              <a:cxnLst/>
              <a:rect l="l" t="t" r="r" b="b"/>
              <a:pathLst>
                <a:path w="519" h="635" extrusionOk="0">
                  <a:moveTo>
                    <a:pt x="446" y="1"/>
                  </a:moveTo>
                  <a:cubicBezTo>
                    <a:pt x="429" y="1"/>
                    <a:pt x="412" y="8"/>
                    <a:pt x="398" y="25"/>
                  </a:cubicBezTo>
                  <a:cubicBezTo>
                    <a:pt x="256" y="192"/>
                    <a:pt x="77" y="347"/>
                    <a:pt x="17" y="549"/>
                  </a:cubicBezTo>
                  <a:cubicBezTo>
                    <a:pt x="0" y="602"/>
                    <a:pt x="40" y="635"/>
                    <a:pt x="81" y="635"/>
                  </a:cubicBezTo>
                  <a:cubicBezTo>
                    <a:pt x="97" y="635"/>
                    <a:pt x="112" y="630"/>
                    <a:pt x="125" y="621"/>
                  </a:cubicBezTo>
                  <a:cubicBezTo>
                    <a:pt x="291" y="490"/>
                    <a:pt x="387" y="264"/>
                    <a:pt x="494" y="85"/>
                  </a:cubicBezTo>
                  <a:cubicBezTo>
                    <a:pt x="519" y="43"/>
                    <a:pt x="485" y="1"/>
                    <a:pt x="4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500;p37">
              <a:extLst>
                <a:ext uri="{FF2B5EF4-FFF2-40B4-BE49-F238E27FC236}">
                  <a16:creationId xmlns:a16="http://schemas.microsoft.com/office/drawing/2014/main" xmlns="" id="{1A2D1A82-3FDF-E4A6-CAB6-F4C696C4EE8C}"/>
                </a:ext>
              </a:extLst>
            </p:cNvPr>
            <p:cNvSpPr/>
            <p:nvPr/>
          </p:nvSpPr>
          <p:spPr>
            <a:xfrm>
              <a:off x="13023925" y="2789800"/>
              <a:ext cx="7475" cy="16200"/>
            </a:xfrm>
            <a:custGeom>
              <a:avLst/>
              <a:gdLst/>
              <a:ahLst/>
              <a:cxnLst/>
              <a:rect l="l" t="t" r="r" b="b"/>
              <a:pathLst>
                <a:path w="299" h="648" extrusionOk="0">
                  <a:moveTo>
                    <a:pt x="203" y="1"/>
                  </a:moveTo>
                  <a:cubicBezTo>
                    <a:pt x="167" y="1"/>
                    <a:pt x="129" y="23"/>
                    <a:pt x="108" y="70"/>
                  </a:cubicBezTo>
                  <a:cubicBezTo>
                    <a:pt x="61" y="213"/>
                    <a:pt x="37" y="380"/>
                    <a:pt x="13" y="535"/>
                  </a:cubicBezTo>
                  <a:cubicBezTo>
                    <a:pt x="0" y="609"/>
                    <a:pt x="56" y="648"/>
                    <a:pt x="115" y="648"/>
                  </a:cubicBezTo>
                  <a:cubicBezTo>
                    <a:pt x="170" y="648"/>
                    <a:pt x="228" y="615"/>
                    <a:pt x="239" y="547"/>
                  </a:cubicBezTo>
                  <a:cubicBezTo>
                    <a:pt x="263" y="392"/>
                    <a:pt x="299" y="249"/>
                    <a:pt x="299" y="94"/>
                  </a:cubicBezTo>
                  <a:cubicBezTo>
                    <a:pt x="292" y="35"/>
                    <a:pt x="249" y="1"/>
                    <a:pt x="20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2501;p37">
              <a:extLst>
                <a:ext uri="{FF2B5EF4-FFF2-40B4-BE49-F238E27FC236}">
                  <a16:creationId xmlns:a16="http://schemas.microsoft.com/office/drawing/2014/main" xmlns="" id="{E8AE3D9E-AA58-CB1B-471F-3F1339D2488F}"/>
                </a:ext>
              </a:extLst>
            </p:cNvPr>
            <p:cNvSpPr/>
            <p:nvPr/>
          </p:nvSpPr>
          <p:spPr>
            <a:xfrm>
              <a:off x="13100425" y="2795425"/>
              <a:ext cx="21500" cy="9350"/>
            </a:xfrm>
            <a:custGeom>
              <a:avLst/>
              <a:gdLst/>
              <a:ahLst/>
              <a:cxnLst/>
              <a:rect l="l" t="t" r="r" b="b"/>
              <a:pathLst>
                <a:path w="860" h="374" extrusionOk="0">
                  <a:moveTo>
                    <a:pt x="108" y="0"/>
                  </a:moveTo>
                  <a:cubicBezTo>
                    <a:pt x="25" y="0"/>
                    <a:pt x="1" y="95"/>
                    <a:pt x="60" y="143"/>
                  </a:cubicBezTo>
                  <a:cubicBezTo>
                    <a:pt x="251" y="262"/>
                    <a:pt x="477" y="298"/>
                    <a:pt x="691" y="369"/>
                  </a:cubicBezTo>
                  <a:cubicBezTo>
                    <a:pt x="703" y="372"/>
                    <a:pt x="713" y="374"/>
                    <a:pt x="723" y="374"/>
                  </a:cubicBezTo>
                  <a:cubicBezTo>
                    <a:pt x="829" y="374"/>
                    <a:pt x="860" y="210"/>
                    <a:pt x="751" y="167"/>
                  </a:cubicBezTo>
                  <a:cubicBezTo>
                    <a:pt x="537" y="107"/>
                    <a:pt x="322" y="12"/>
                    <a:pt x="10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2502;p37">
              <a:extLst>
                <a:ext uri="{FF2B5EF4-FFF2-40B4-BE49-F238E27FC236}">
                  <a16:creationId xmlns:a16="http://schemas.microsoft.com/office/drawing/2014/main" xmlns="" id="{78709B9B-51AA-E13B-5B87-6A94CD48DDE0}"/>
                </a:ext>
              </a:extLst>
            </p:cNvPr>
            <p:cNvSpPr/>
            <p:nvPr/>
          </p:nvSpPr>
          <p:spPr>
            <a:xfrm>
              <a:off x="13079900" y="2856350"/>
              <a:ext cx="5675" cy="16825"/>
            </a:xfrm>
            <a:custGeom>
              <a:avLst/>
              <a:gdLst/>
              <a:ahLst/>
              <a:cxnLst/>
              <a:rect l="l" t="t" r="r" b="b"/>
              <a:pathLst>
                <a:path w="227" h="673" extrusionOk="0">
                  <a:moveTo>
                    <a:pt x="136" y="1"/>
                  </a:moveTo>
                  <a:cubicBezTo>
                    <a:pt x="99" y="1"/>
                    <a:pt x="60" y="22"/>
                    <a:pt x="48" y="63"/>
                  </a:cubicBezTo>
                  <a:cubicBezTo>
                    <a:pt x="0" y="230"/>
                    <a:pt x="12" y="409"/>
                    <a:pt x="0" y="587"/>
                  </a:cubicBezTo>
                  <a:cubicBezTo>
                    <a:pt x="0" y="642"/>
                    <a:pt x="47" y="672"/>
                    <a:pt x="93" y="672"/>
                  </a:cubicBezTo>
                  <a:cubicBezTo>
                    <a:pt x="137" y="672"/>
                    <a:pt x="179" y="645"/>
                    <a:pt x="179" y="587"/>
                  </a:cubicBezTo>
                  <a:cubicBezTo>
                    <a:pt x="203" y="409"/>
                    <a:pt x="227" y="242"/>
                    <a:pt x="215" y="63"/>
                  </a:cubicBezTo>
                  <a:cubicBezTo>
                    <a:pt x="209" y="22"/>
                    <a:pt x="173" y="1"/>
                    <a:pt x="13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2503;p37">
              <a:extLst>
                <a:ext uri="{FF2B5EF4-FFF2-40B4-BE49-F238E27FC236}">
                  <a16:creationId xmlns:a16="http://schemas.microsoft.com/office/drawing/2014/main" xmlns="" id="{A4B7D81E-DCA4-104F-B355-A98650778B7F}"/>
                </a:ext>
              </a:extLst>
            </p:cNvPr>
            <p:cNvSpPr/>
            <p:nvPr/>
          </p:nvSpPr>
          <p:spPr>
            <a:xfrm>
              <a:off x="13115250" y="2846650"/>
              <a:ext cx="8475" cy="8325"/>
            </a:xfrm>
            <a:custGeom>
              <a:avLst/>
              <a:gdLst/>
              <a:ahLst/>
              <a:cxnLst/>
              <a:rect l="l" t="t" r="r" b="b"/>
              <a:pathLst>
                <a:path w="339" h="333" extrusionOk="0">
                  <a:moveTo>
                    <a:pt x="64" y="1"/>
                  </a:moveTo>
                  <a:cubicBezTo>
                    <a:pt x="30" y="1"/>
                    <a:pt x="1" y="27"/>
                    <a:pt x="15" y="70"/>
                  </a:cubicBezTo>
                  <a:cubicBezTo>
                    <a:pt x="51" y="189"/>
                    <a:pt x="110" y="249"/>
                    <a:pt x="218" y="320"/>
                  </a:cubicBezTo>
                  <a:cubicBezTo>
                    <a:pt x="230" y="329"/>
                    <a:pt x="242" y="332"/>
                    <a:pt x="253" y="332"/>
                  </a:cubicBezTo>
                  <a:cubicBezTo>
                    <a:pt x="306" y="332"/>
                    <a:pt x="338" y="253"/>
                    <a:pt x="289" y="213"/>
                  </a:cubicBezTo>
                  <a:cubicBezTo>
                    <a:pt x="218" y="166"/>
                    <a:pt x="170" y="94"/>
                    <a:pt x="122" y="35"/>
                  </a:cubicBezTo>
                  <a:cubicBezTo>
                    <a:pt x="108" y="11"/>
                    <a:pt x="85" y="1"/>
                    <a:pt x="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2504;p37">
              <a:extLst>
                <a:ext uri="{FF2B5EF4-FFF2-40B4-BE49-F238E27FC236}">
                  <a16:creationId xmlns:a16="http://schemas.microsoft.com/office/drawing/2014/main" xmlns="" id="{A5F1FE55-86DE-A65F-3DF5-7F80A55D1E29}"/>
                </a:ext>
              </a:extLst>
            </p:cNvPr>
            <p:cNvSpPr/>
            <p:nvPr/>
          </p:nvSpPr>
          <p:spPr>
            <a:xfrm>
              <a:off x="13024050" y="2745250"/>
              <a:ext cx="6150" cy="25725"/>
            </a:xfrm>
            <a:custGeom>
              <a:avLst/>
              <a:gdLst/>
              <a:ahLst/>
              <a:cxnLst/>
              <a:rect l="l" t="t" r="r" b="b"/>
              <a:pathLst>
                <a:path w="246" h="1029" extrusionOk="0">
                  <a:moveTo>
                    <a:pt x="202" y="0"/>
                  </a:moveTo>
                  <a:cubicBezTo>
                    <a:pt x="185" y="0"/>
                    <a:pt x="168" y="10"/>
                    <a:pt x="163" y="31"/>
                  </a:cubicBezTo>
                  <a:cubicBezTo>
                    <a:pt x="91" y="352"/>
                    <a:pt x="32" y="662"/>
                    <a:pt x="8" y="995"/>
                  </a:cubicBezTo>
                  <a:cubicBezTo>
                    <a:pt x="1" y="1016"/>
                    <a:pt x="18" y="1029"/>
                    <a:pt x="36" y="1029"/>
                  </a:cubicBezTo>
                  <a:cubicBezTo>
                    <a:pt x="49" y="1029"/>
                    <a:pt x="62" y="1022"/>
                    <a:pt x="67" y="1007"/>
                  </a:cubicBezTo>
                  <a:cubicBezTo>
                    <a:pt x="151" y="685"/>
                    <a:pt x="198" y="364"/>
                    <a:pt x="246" y="43"/>
                  </a:cubicBezTo>
                  <a:cubicBezTo>
                    <a:pt x="246" y="16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2505;p37">
              <a:extLst>
                <a:ext uri="{FF2B5EF4-FFF2-40B4-BE49-F238E27FC236}">
                  <a16:creationId xmlns:a16="http://schemas.microsoft.com/office/drawing/2014/main" xmlns="" id="{BDFBE44A-7AAA-CDE1-9149-138261FD55F3}"/>
                </a:ext>
              </a:extLst>
            </p:cNvPr>
            <p:cNvSpPr/>
            <p:nvPr/>
          </p:nvSpPr>
          <p:spPr>
            <a:xfrm>
              <a:off x="12995175" y="2753350"/>
              <a:ext cx="7825" cy="21250"/>
            </a:xfrm>
            <a:custGeom>
              <a:avLst/>
              <a:gdLst/>
              <a:ahLst/>
              <a:cxnLst/>
              <a:rect l="l" t="t" r="r" b="b"/>
              <a:pathLst>
                <a:path w="313" h="850" extrusionOk="0">
                  <a:moveTo>
                    <a:pt x="253" y="1"/>
                  </a:moveTo>
                  <a:cubicBezTo>
                    <a:pt x="229" y="1"/>
                    <a:pt x="204" y="13"/>
                    <a:pt x="198" y="40"/>
                  </a:cubicBezTo>
                  <a:cubicBezTo>
                    <a:pt x="103" y="266"/>
                    <a:pt x="68" y="528"/>
                    <a:pt x="8" y="766"/>
                  </a:cubicBezTo>
                  <a:cubicBezTo>
                    <a:pt x="1" y="817"/>
                    <a:pt x="41" y="849"/>
                    <a:pt x="77" y="849"/>
                  </a:cubicBezTo>
                  <a:cubicBezTo>
                    <a:pt x="101" y="849"/>
                    <a:pt x="122" y="835"/>
                    <a:pt x="127" y="802"/>
                  </a:cubicBezTo>
                  <a:cubicBezTo>
                    <a:pt x="198" y="552"/>
                    <a:pt x="270" y="314"/>
                    <a:pt x="306" y="52"/>
                  </a:cubicBezTo>
                  <a:cubicBezTo>
                    <a:pt x="312" y="19"/>
                    <a:pt x="283" y="1"/>
                    <a:pt x="25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2506;p37">
              <a:extLst>
                <a:ext uri="{FF2B5EF4-FFF2-40B4-BE49-F238E27FC236}">
                  <a16:creationId xmlns:a16="http://schemas.microsoft.com/office/drawing/2014/main" xmlns="" id="{B3F23D42-86C7-E672-34CE-5890E9E3640A}"/>
                </a:ext>
              </a:extLst>
            </p:cNvPr>
            <p:cNvSpPr/>
            <p:nvPr/>
          </p:nvSpPr>
          <p:spPr>
            <a:xfrm>
              <a:off x="13044175" y="2789375"/>
              <a:ext cx="6575" cy="25075"/>
            </a:xfrm>
            <a:custGeom>
              <a:avLst/>
              <a:gdLst/>
              <a:ahLst/>
              <a:cxnLst/>
              <a:rect l="l" t="t" r="r" b="b"/>
              <a:pathLst>
                <a:path w="263" h="1003" extrusionOk="0">
                  <a:moveTo>
                    <a:pt x="162" y="0"/>
                  </a:moveTo>
                  <a:cubicBezTo>
                    <a:pt x="142" y="0"/>
                    <a:pt x="124" y="12"/>
                    <a:pt x="120" y="40"/>
                  </a:cubicBezTo>
                  <a:cubicBezTo>
                    <a:pt x="60" y="337"/>
                    <a:pt x="60" y="647"/>
                    <a:pt x="1" y="945"/>
                  </a:cubicBezTo>
                  <a:cubicBezTo>
                    <a:pt x="1" y="980"/>
                    <a:pt x="26" y="1003"/>
                    <a:pt x="52" y="1003"/>
                  </a:cubicBezTo>
                  <a:cubicBezTo>
                    <a:pt x="69" y="1003"/>
                    <a:pt x="86" y="992"/>
                    <a:pt x="96" y="968"/>
                  </a:cubicBezTo>
                  <a:cubicBezTo>
                    <a:pt x="167" y="683"/>
                    <a:pt x="263" y="361"/>
                    <a:pt x="239" y="63"/>
                  </a:cubicBezTo>
                  <a:cubicBezTo>
                    <a:pt x="232" y="27"/>
                    <a:pt x="194" y="0"/>
                    <a:pt x="16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2507;p37">
              <a:extLst>
                <a:ext uri="{FF2B5EF4-FFF2-40B4-BE49-F238E27FC236}">
                  <a16:creationId xmlns:a16="http://schemas.microsoft.com/office/drawing/2014/main" xmlns="" id="{14F4028A-F77C-C900-160B-C718F32BEC87}"/>
                </a:ext>
              </a:extLst>
            </p:cNvPr>
            <p:cNvSpPr/>
            <p:nvPr/>
          </p:nvSpPr>
          <p:spPr>
            <a:xfrm>
              <a:off x="13065425" y="2820500"/>
              <a:ext cx="8850" cy="25975"/>
            </a:xfrm>
            <a:custGeom>
              <a:avLst/>
              <a:gdLst/>
              <a:ahLst/>
              <a:cxnLst/>
              <a:rect l="l" t="t" r="r" b="b"/>
              <a:pathLst>
                <a:path w="354" h="1039" extrusionOk="0">
                  <a:moveTo>
                    <a:pt x="230" y="0"/>
                  </a:moveTo>
                  <a:cubicBezTo>
                    <a:pt x="192" y="0"/>
                    <a:pt x="154" y="22"/>
                    <a:pt x="139" y="69"/>
                  </a:cubicBezTo>
                  <a:cubicBezTo>
                    <a:pt x="44" y="342"/>
                    <a:pt x="44" y="652"/>
                    <a:pt x="8" y="938"/>
                  </a:cubicBezTo>
                  <a:cubicBezTo>
                    <a:pt x="1" y="1000"/>
                    <a:pt x="62" y="1038"/>
                    <a:pt x="120" y="1038"/>
                  </a:cubicBezTo>
                  <a:cubicBezTo>
                    <a:pt x="161" y="1038"/>
                    <a:pt x="200" y="1018"/>
                    <a:pt x="210" y="973"/>
                  </a:cubicBezTo>
                  <a:cubicBezTo>
                    <a:pt x="258" y="688"/>
                    <a:pt x="353" y="390"/>
                    <a:pt x="329" y="104"/>
                  </a:cubicBezTo>
                  <a:cubicBezTo>
                    <a:pt x="329" y="37"/>
                    <a:pt x="280" y="0"/>
                    <a:pt x="230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2508;p37">
              <a:extLst>
                <a:ext uri="{FF2B5EF4-FFF2-40B4-BE49-F238E27FC236}">
                  <a16:creationId xmlns:a16="http://schemas.microsoft.com/office/drawing/2014/main" xmlns="" id="{6FA30A64-47F3-144C-3CCC-1DF1A2BB4997}"/>
                </a:ext>
              </a:extLst>
            </p:cNvPr>
            <p:cNvSpPr/>
            <p:nvPr/>
          </p:nvSpPr>
          <p:spPr>
            <a:xfrm>
              <a:off x="13082875" y="2770325"/>
              <a:ext cx="19375" cy="6650"/>
            </a:xfrm>
            <a:custGeom>
              <a:avLst/>
              <a:gdLst/>
              <a:ahLst/>
              <a:cxnLst/>
              <a:rect l="l" t="t" r="r" b="b"/>
              <a:pathLst>
                <a:path w="775" h="266" extrusionOk="0">
                  <a:moveTo>
                    <a:pt x="126" y="1"/>
                  </a:moveTo>
                  <a:cubicBezTo>
                    <a:pt x="104" y="1"/>
                    <a:pt x="82" y="2"/>
                    <a:pt x="60" y="4"/>
                  </a:cubicBezTo>
                  <a:cubicBezTo>
                    <a:pt x="0" y="16"/>
                    <a:pt x="0" y="99"/>
                    <a:pt x="36" y="123"/>
                  </a:cubicBezTo>
                  <a:cubicBezTo>
                    <a:pt x="227" y="242"/>
                    <a:pt x="477" y="230"/>
                    <a:pt x="691" y="266"/>
                  </a:cubicBezTo>
                  <a:cubicBezTo>
                    <a:pt x="762" y="266"/>
                    <a:pt x="774" y="171"/>
                    <a:pt x="715" y="147"/>
                  </a:cubicBezTo>
                  <a:cubicBezTo>
                    <a:pt x="521" y="93"/>
                    <a:pt x="328" y="1"/>
                    <a:pt x="12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2509;p37">
              <a:extLst>
                <a:ext uri="{FF2B5EF4-FFF2-40B4-BE49-F238E27FC236}">
                  <a16:creationId xmlns:a16="http://schemas.microsoft.com/office/drawing/2014/main" xmlns="" id="{B7CB3B96-B1D4-1EF2-6160-B357C2A58595}"/>
                </a:ext>
              </a:extLst>
            </p:cNvPr>
            <p:cNvSpPr/>
            <p:nvPr/>
          </p:nvSpPr>
          <p:spPr>
            <a:xfrm>
              <a:off x="13057550" y="2432900"/>
              <a:ext cx="16450" cy="12225"/>
            </a:xfrm>
            <a:custGeom>
              <a:avLst/>
              <a:gdLst/>
              <a:ahLst/>
              <a:cxnLst/>
              <a:rect l="l" t="t" r="r" b="b"/>
              <a:pathLst>
                <a:path w="658" h="489" extrusionOk="0">
                  <a:moveTo>
                    <a:pt x="476" y="0"/>
                  </a:moveTo>
                  <a:cubicBezTo>
                    <a:pt x="453" y="0"/>
                    <a:pt x="429" y="7"/>
                    <a:pt x="406" y="23"/>
                  </a:cubicBezTo>
                  <a:cubicBezTo>
                    <a:pt x="287" y="130"/>
                    <a:pt x="156" y="225"/>
                    <a:pt x="49" y="345"/>
                  </a:cubicBezTo>
                  <a:cubicBezTo>
                    <a:pt x="1" y="412"/>
                    <a:pt x="63" y="488"/>
                    <a:pt x="132" y="488"/>
                  </a:cubicBezTo>
                  <a:cubicBezTo>
                    <a:pt x="148" y="488"/>
                    <a:pt x="165" y="484"/>
                    <a:pt x="180" y="476"/>
                  </a:cubicBezTo>
                  <a:cubicBezTo>
                    <a:pt x="323" y="404"/>
                    <a:pt x="442" y="297"/>
                    <a:pt x="561" y="190"/>
                  </a:cubicBezTo>
                  <a:cubicBezTo>
                    <a:pt x="657" y="122"/>
                    <a:pt x="574" y="0"/>
                    <a:pt x="47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2510;p37">
              <a:extLst>
                <a:ext uri="{FF2B5EF4-FFF2-40B4-BE49-F238E27FC236}">
                  <a16:creationId xmlns:a16="http://schemas.microsoft.com/office/drawing/2014/main" xmlns="" id="{CD03C308-2AC8-80B1-B594-C345653E3CF5}"/>
                </a:ext>
              </a:extLst>
            </p:cNvPr>
            <p:cNvSpPr/>
            <p:nvPr/>
          </p:nvSpPr>
          <p:spPr>
            <a:xfrm>
              <a:off x="12997300" y="2373350"/>
              <a:ext cx="13975" cy="18100"/>
            </a:xfrm>
            <a:custGeom>
              <a:avLst/>
              <a:gdLst/>
              <a:ahLst/>
              <a:cxnLst/>
              <a:rect l="l" t="t" r="r" b="b"/>
              <a:pathLst>
                <a:path w="559" h="724" extrusionOk="0">
                  <a:moveTo>
                    <a:pt x="142" y="1"/>
                  </a:moveTo>
                  <a:cubicBezTo>
                    <a:pt x="73" y="1"/>
                    <a:pt x="1" y="69"/>
                    <a:pt x="42" y="143"/>
                  </a:cubicBezTo>
                  <a:cubicBezTo>
                    <a:pt x="161" y="333"/>
                    <a:pt x="256" y="548"/>
                    <a:pt x="423" y="702"/>
                  </a:cubicBezTo>
                  <a:cubicBezTo>
                    <a:pt x="438" y="717"/>
                    <a:pt x="457" y="724"/>
                    <a:pt x="475" y="724"/>
                  </a:cubicBezTo>
                  <a:cubicBezTo>
                    <a:pt x="518" y="724"/>
                    <a:pt x="559" y="689"/>
                    <a:pt x="542" y="631"/>
                  </a:cubicBezTo>
                  <a:cubicBezTo>
                    <a:pt x="483" y="429"/>
                    <a:pt x="340" y="238"/>
                    <a:pt x="221" y="48"/>
                  </a:cubicBezTo>
                  <a:cubicBezTo>
                    <a:pt x="202" y="14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2511;p37">
              <a:extLst>
                <a:ext uri="{FF2B5EF4-FFF2-40B4-BE49-F238E27FC236}">
                  <a16:creationId xmlns:a16="http://schemas.microsoft.com/office/drawing/2014/main" xmlns="" id="{4C32EB0A-9462-A166-78F8-1A9760D2B413}"/>
                </a:ext>
              </a:extLst>
            </p:cNvPr>
            <p:cNvSpPr/>
            <p:nvPr/>
          </p:nvSpPr>
          <p:spPr>
            <a:xfrm>
              <a:off x="13061950" y="2346175"/>
              <a:ext cx="14825" cy="13225"/>
            </a:xfrm>
            <a:custGeom>
              <a:avLst/>
              <a:gdLst/>
              <a:ahLst/>
              <a:cxnLst/>
              <a:rect l="l" t="t" r="r" b="b"/>
              <a:pathLst>
                <a:path w="593" h="529" extrusionOk="0">
                  <a:moveTo>
                    <a:pt x="468" y="1"/>
                  </a:moveTo>
                  <a:cubicBezTo>
                    <a:pt x="448" y="1"/>
                    <a:pt x="428" y="9"/>
                    <a:pt x="409" y="27"/>
                  </a:cubicBezTo>
                  <a:cubicBezTo>
                    <a:pt x="278" y="146"/>
                    <a:pt x="135" y="254"/>
                    <a:pt x="40" y="396"/>
                  </a:cubicBezTo>
                  <a:cubicBezTo>
                    <a:pt x="1" y="455"/>
                    <a:pt x="49" y="528"/>
                    <a:pt x="106" y="528"/>
                  </a:cubicBezTo>
                  <a:cubicBezTo>
                    <a:pt x="120" y="528"/>
                    <a:pt x="133" y="524"/>
                    <a:pt x="147" y="516"/>
                  </a:cubicBezTo>
                  <a:cubicBezTo>
                    <a:pt x="290" y="420"/>
                    <a:pt x="409" y="289"/>
                    <a:pt x="528" y="158"/>
                  </a:cubicBezTo>
                  <a:cubicBezTo>
                    <a:pt x="592" y="94"/>
                    <a:pt x="536" y="1"/>
                    <a:pt x="468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2512;p37">
              <a:extLst>
                <a:ext uri="{FF2B5EF4-FFF2-40B4-BE49-F238E27FC236}">
                  <a16:creationId xmlns:a16="http://schemas.microsoft.com/office/drawing/2014/main" xmlns="" id="{CD176218-9D31-BA30-935B-5A8FB0B86B0A}"/>
                </a:ext>
              </a:extLst>
            </p:cNvPr>
            <p:cNvSpPr/>
            <p:nvPr/>
          </p:nvSpPr>
          <p:spPr>
            <a:xfrm>
              <a:off x="13030750" y="2333950"/>
              <a:ext cx="4225" cy="9875"/>
            </a:xfrm>
            <a:custGeom>
              <a:avLst/>
              <a:gdLst/>
              <a:ahLst/>
              <a:cxnLst/>
              <a:rect l="l" t="t" r="r" b="b"/>
              <a:pathLst>
                <a:path w="169" h="395" extrusionOk="0">
                  <a:moveTo>
                    <a:pt x="68" y="0"/>
                  </a:moveTo>
                  <a:cubicBezTo>
                    <a:pt x="33" y="0"/>
                    <a:pt x="0" y="28"/>
                    <a:pt x="14" y="76"/>
                  </a:cubicBezTo>
                  <a:cubicBezTo>
                    <a:pt x="26" y="171"/>
                    <a:pt x="26" y="243"/>
                    <a:pt x="14" y="338"/>
                  </a:cubicBezTo>
                  <a:cubicBezTo>
                    <a:pt x="7" y="377"/>
                    <a:pt x="33" y="395"/>
                    <a:pt x="62" y="395"/>
                  </a:cubicBezTo>
                  <a:cubicBezTo>
                    <a:pt x="85" y="395"/>
                    <a:pt x="110" y="383"/>
                    <a:pt x="121" y="362"/>
                  </a:cubicBezTo>
                  <a:cubicBezTo>
                    <a:pt x="169" y="254"/>
                    <a:pt x="157" y="159"/>
                    <a:pt x="133" y="52"/>
                  </a:cubicBezTo>
                  <a:cubicBezTo>
                    <a:pt x="123" y="16"/>
                    <a:pt x="95" y="0"/>
                    <a:pt x="6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2513;p37">
              <a:extLst>
                <a:ext uri="{FF2B5EF4-FFF2-40B4-BE49-F238E27FC236}">
                  <a16:creationId xmlns:a16="http://schemas.microsoft.com/office/drawing/2014/main" xmlns="" id="{21B0457D-D282-8383-6122-E967977C56D8}"/>
                </a:ext>
              </a:extLst>
            </p:cNvPr>
            <p:cNvSpPr/>
            <p:nvPr/>
          </p:nvSpPr>
          <p:spPr>
            <a:xfrm>
              <a:off x="13028625" y="2460975"/>
              <a:ext cx="21725" cy="17025"/>
            </a:xfrm>
            <a:custGeom>
              <a:avLst/>
              <a:gdLst/>
              <a:ahLst/>
              <a:cxnLst/>
              <a:rect l="l" t="t" r="r" b="b"/>
              <a:pathLst>
                <a:path w="869" h="681" extrusionOk="0">
                  <a:moveTo>
                    <a:pt x="827" y="1"/>
                  </a:moveTo>
                  <a:cubicBezTo>
                    <a:pt x="822" y="1"/>
                    <a:pt x="818" y="3"/>
                    <a:pt x="813" y="7"/>
                  </a:cubicBezTo>
                  <a:cubicBezTo>
                    <a:pt x="527" y="186"/>
                    <a:pt x="289" y="400"/>
                    <a:pt x="39" y="615"/>
                  </a:cubicBezTo>
                  <a:cubicBezTo>
                    <a:pt x="0" y="644"/>
                    <a:pt x="33" y="681"/>
                    <a:pt x="65" y="681"/>
                  </a:cubicBezTo>
                  <a:cubicBezTo>
                    <a:pt x="73" y="681"/>
                    <a:pt x="80" y="679"/>
                    <a:pt x="87" y="674"/>
                  </a:cubicBezTo>
                  <a:cubicBezTo>
                    <a:pt x="349" y="472"/>
                    <a:pt x="611" y="293"/>
                    <a:pt x="849" y="67"/>
                  </a:cubicBezTo>
                  <a:cubicBezTo>
                    <a:pt x="868" y="38"/>
                    <a:pt x="848" y="1"/>
                    <a:pt x="82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2514;p37">
              <a:extLst>
                <a:ext uri="{FF2B5EF4-FFF2-40B4-BE49-F238E27FC236}">
                  <a16:creationId xmlns:a16="http://schemas.microsoft.com/office/drawing/2014/main" xmlns="" id="{8D8110D8-C7D9-CD7B-F704-8276BB7468EE}"/>
                </a:ext>
              </a:extLst>
            </p:cNvPr>
            <p:cNvSpPr/>
            <p:nvPr/>
          </p:nvSpPr>
          <p:spPr>
            <a:xfrm>
              <a:off x="13054500" y="2476650"/>
              <a:ext cx="19525" cy="13900"/>
            </a:xfrm>
            <a:custGeom>
              <a:avLst/>
              <a:gdLst/>
              <a:ahLst/>
              <a:cxnLst/>
              <a:rect l="l" t="t" r="r" b="b"/>
              <a:pathLst>
                <a:path w="781" h="556" extrusionOk="0">
                  <a:moveTo>
                    <a:pt x="704" y="0"/>
                  </a:moveTo>
                  <a:cubicBezTo>
                    <a:pt x="694" y="0"/>
                    <a:pt x="683" y="4"/>
                    <a:pt x="671" y="11"/>
                  </a:cubicBezTo>
                  <a:cubicBezTo>
                    <a:pt x="457" y="154"/>
                    <a:pt x="231" y="285"/>
                    <a:pt x="40" y="452"/>
                  </a:cubicBezTo>
                  <a:cubicBezTo>
                    <a:pt x="0" y="492"/>
                    <a:pt x="35" y="556"/>
                    <a:pt x="82" y="556"/>
                  </a:cubicBezTo>
                  <a:cubicBezTo>
                    <a:pt x="91" y="556"/>
                    <a:pt x="101" y="553"/>
                    <a:pt x="111" y="547"/>
                  </a:cubicBezTo>
                  <a:cubicBezTo>
                    <a:pt x="326" y="428"/>
                    <a:pt x="528" y="261"/>
                    <a:pt x="731" y="119"/>
                  </a:cubicBezTo>
                  <a:cubicBezTo>
                    <a:pt x="780" y="89"/>
                    <a:pt x="755" y="0"/>
                    <a:pt x="7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2515;p37">
              <a:extLst>
                <a:ext uri="{FF2B5EF4-FFF2-40B4-BE49-F238E27FC236}">
                  <a16:creationId xmlns:a16="http://schemas.microsoft.com/office/drawing/2014/main" xmlns="" id="{753EFE9B-412A-DAB2-BDF1-F2F792A63B57}"/>
                </a:ext>
              </a:extLst>
            </p:cNvPr>
            <p:cNvSpPr/>
            <p:nvPr/>
          </p:nvSpPr>
          <p:spPr>
            <a:xfrm>
              <a:off x="13043300" y="2414900"/>
              <a:ext cx="21025" cy="17225"/>
            </a:xfrm>
            <a:custGeom>
              <a:avLst/>
              <a:gdLst/>
              <a:ahLst/>
              <a:cxnLst/>
              <a:rect l="l" t="t" r="r" b="b"/>
              <a:pathLst>
                <a:path w="841" h="689" extrusionOk="0">
                  <a:moveTo>
                    <a:pt x="777" y="0"/>
                  </a:moveTo>
                  <a:cubicBezTo>
                    <a:pt x="772" y="0"/>
                    <a:pt x="767" y="2"/>
                    <a:pt x="762" y="5"/>
                  </a:cubicBezTo>
                  <a:cubicBezTo>
                    <a:pt x="500" y="172"/>
                    <a:pt x="214" y="350"/>
                    <a:pt x="36" y="600"/>
                  </a:cubicBezTo>
                  <a:cubicBezTo>
                    <a:pt x="0" y="645"/>
                    <a:pt x="44" y="689"/>
                    <a:pt x="88" y="689"/>
                  </a:cubicBezTo>
                  <a:cubicBezTo>
                    <a:pt x="104" y="689"/>
                    <a:pt x="119" y="684"/>
                    <a:pt x="131" y="672"/>
                  </a:cubicBezTo>
                  <a:cubicBezTo>
                    <a:pt x="369" y="505"/>
                    <a:pt x="571" y="267"/>
                    <a:pt x="810" y="76"/>
                  </a:cubicBezTo>
                  <a:cubicBezTo>
                    <a:pt x="840" y="56"/>
                    <a:pt x="809" y="0"/>
                    <a:pt x="77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2516;p37">
              <a:extLst>
                <a:ext uri="{FF2B5EF4-FFF2-40B4-BE49-F238E27FC236}">
                  <a16:creationId xmlns:a16="http://schemas.microsoft.com/office/drawing/2014/main" xmlns="" id="{714D75B8-4154-57E5-E287-6AF311484E5E}"/>
                </a:ext>
              </a:extLst>
            </p:cNvPr>
            <p:cNvSpPr/>
            <p:nvPr/>
          </p:nvSpPr>
          <p:spPr>
            <a:xfrm>
              <a:off x="13046275" y="2375525"/>
              <a:ext cx="23675" cy="18675"/>
            </a:xfrm>
            <a:custGeom>
              <a:avLst/>
              <a:gdLst/>
              <a:ahLst/>
              <a:cxnLst/>
              <a:rect l="l" t="t" r="r" b="b"/>
              <a:pathLst>
                <a:path w="947" h="747" extrusionOk="0">
                  <a:moveTo>
                    <a:pt x="784" y="1"/>
                  </a:moveTo>
                  <a:cubicBezTo>
                    <a:pt x="764" y="1"/>
                    <a:pt x="744" y="7"/>
                    <a:pt x="726" y="20"/>
                  </a:cubicBezTo>
                  <a:cubicBezTo>
                    <a:pt x="500" y="199"/>
                    <a:pt x="238" y="365"/>
                    <a:pt x="59" y="592"/>
                  </a:cubicBezTo>
                  <a:cubicBezTo>
                    <a:pt x="0" y="661"/>
                    <a:pt x="72" y="746"/>
                    <a:pt x="146" y="746"/>
                  </a:cubicBezTo>
                  <a:cubicBezTo>
                    <a:pt x="161" y="746"/>
                    <a:pt x="176" y="743"/>
                    <a:pt x="190" y="735"/>
                  </a:cubicBezTo>
                  <a:cubicBezTo>
                    <a:pt x="440" y="592"/>
                    <a:pt x="655" y="365"/>
                    <a:pt x="869" y="175"/>
                  </a:cubicBezTo>
                  <a:cubicBezTo>
                    <a:pt x="946" y="107"/>
                    <a:pt x="867" y="1"/>
                    <a:pt x="78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2517;p37">
              <a:extLst>
                <a:ext uri="{FF2B5EF4-FFF2-40B4-BE49-F238E27FC236}">
                  <a16:creationId xmlns:a16="http://schemas.microsoft.com/office/drawing/2014/main" xmlns="" id="{CA989800-CB32-84C1-81BD-1E7CC5B106EE}"/>
                </a:ext>
              </a:extLst>
            </p:cNvPr>
            <p:cNvSpPr/>
            <p:nvPr/>
          </p:nvSpPr>
          <p:spPr>
            <a:xfrm>
              <a:off x="12994725" y="2406350"/>
              <a:ext cx="13100" cy="15850"/>
            </a:xfrm>
            <a:custGeom>
              <a:avLst/>
              <a:gdLst/>
              <a:ahLst/>
              <a:cxnLst/>
              <a:rect l="l" t="t" r="r" b="b"/>
              <a:pathLst>
                <a:path w="524" h="634" extrusionOk="0">
                  <a:moveTo>
                    <a:pt x="74" y="1"/>
                  </a:moveTo>
                  <a:cubicBezTo>
                    <a:pt x="35" y="1"/>
                    <a:pt x="1" y="43"/>
                    <a:pt x="26" y="85"/>
                  </a:cubicBezTo>
                  <a:cubicBezTo>
                    <a:pt x="133" y="275"/>
                    <a:pt x="228" y="502"/>
                    <a:pt x="419" y="621"/>
                  </a:cubicBezTo>
                  <a:cubicBezTo>
                    <a:pt x="428" y="629"/>
                    <a:pt x="438" y="633"/>
                    <a:pt x="450" y="633"/>
                  </a:cubicBezTo>
                  <a:cubicBezTo>
                    <a:pt x="485" y="633"/>
                    <a:pt x="523" y="597"/>
                    <a:pt x="514" y="561"/>
                  </a:cubicBezTo>
                  <a:cubicBezTo>
                    <a:pt x="443" y="347"/>
                    <a:pt x="252" y="180"/>
                    <a:pt x="121" y="25"/>
                  </a:cubicBezTo>
                  <a:cubicBezTo>
                    <a:pt x="107" y="8"/>
                    <a:pt x="90" y="1"/>
                    <a:pt x="7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2518;p37">
              <a:extLst>
                <a:ext uri="{FF2B5EF4-FFF2-40B4-BE49-F238E27FC236}">
                  <a16:creationId xmlns:a16="http://schemas.microsoft.com/office/drawing/2014/main" xmlns="" id="{CE0E0452-5ABF-579D-5CDB-72E3CDF054CE}"/>
                </a:ext>
              </a:extLst>
            </p:cNvPr>
            <p:cNvSpPr/>
            <p:nvPr/>
          </p:nvSpPr>
          <p:spPr>
            <a:xfrm>
              <a:off x="12729275" y="2325950"/>
              <a:ext cx="542925" cy="548950"/>
            </a:xfrm>
            <a:custGeom>
              <a:avLst/>
              <a:gdLst/>
              <a:ahLst/>
              <a:cxnLst/>
              <a:rect l="l" t="t" r="r" b="b"/>
              <a:pathLst>
                <a:path w="21717" h="21958" extrusionOk="0">
                  <a:moveTo>
                    <a:pt x="12964" y="1"/>
                  </a:moveTo>
                  <a:cubicBezTo>
                    <a:pt x="12944" y="1"/>
                    <a:pt x="12926" y="11"/>
                    <a:pt x="12918" y="39"/>
                  </a:cubicBezTo>
                  <a:cubicBezTo>
                    <a:pt x="12597" y="705"/>
                    <a:pt x="12347" y="1408"/>
                    <a:pt x="12132" y="2134"/>
                  </a:cubicBezTo>
                  <a:cubicBezTo>
                    <a:pt x="12013" y="1741"/>
                    <a:pt x="11847" y="1360"/>
                    <a:pt x="11751" y="967"/>
                  </a:cubicBezTo>
                  <a:cubicBezTo>
                    <a:pt x="11737" y="908"/>
                    <a:pt x="11691" y="882"/>
                    <a:pt x="11645" y="882"/>
                  </a:cubicBezTo>
                  <a:cubicBezTo>
                    <a:pt x="11579" y="882"/>
                    <a:pt x="11511" y="936"/>
                    <a:pt x="11525" y="1027"/>
                  </a:cubicBezTo>
                  <a:cubicBezTo>
                    <a:pt x="11620" y="1479"/>
                    <a:pt x="11739" y="2003"/>
                    <a:pt x="12013" y="2384"/>
                  </a:cubicBezTo>
                  <a:cubicBezTo>
                    <a:pt x="12025" y="2396"/>
                    <a:pt x="12037" y="2396"/>
                    <a:pt x="12049" y="2396"/>
                  </a:cubicBezTo>
                  <a:cubicBezTo>
                    <a:pt x="11811" y="3194"/>
                    <a:pt x="11608" y="4003"/>
                    <a:pt x="11406" y="4789"/>
                  </a:cubicBezTo>
                  <a:cubicBezTo>
                    <a:pt x="11263" y="4527"/>
                    <a:pt x="11061" y="4289"/>
                    <a:pt x="10906" y="4063"/>
                  </a:cubicBezTo>
                  <a:cubicBezTo>
                    <a:pt x="10656" y="3682"/>
                    <a:pt x="10418" y="3265"/>
                    <a:pt x="10108" y="2944"/>
                  </a:cubicBezTo>
                  <a:cubicBezTo>
                    <a:pt x="10094" y="2930"/>
                    <a:pt x="10080" y="2924"/>
                    <a:pt x="10068" y="2924"/>
                  </a:cubicBezTo>
                  <a:cubicBezTo>
                    <a:pt x="10038" y="2924"/>
                    <a:pt x="10016" y="2958"/>
                    <a:pt x="10025" y="2991"/>
                  </a:cubicBezTo>
                  <a:cubicBezTo>
                    <a:pt x="10227" y="3456"/>
                    <a:pt x="10537" y="3872"/>
                    <a:pt x="10799" y="4301"/>
                  </a:cubicBezTo>
                  <a:cubicBezTo>
                    <a:pt x="10965" y="4563"/>
                    <a:pt x="11120" y="4861"/>
                    <a:pt x="11323" y="5111"/>
                  </a:cubicBezTo>
                  <a:cubicBezTo>
                    <a:pt x="11299" y="5218"/>
                    <a:pt x="11275" y="5325"/>
                    <a:pt x="11251" y="5420"/>
                  </a:cubicBezTo>
                  <a:cubicBezTo>
                    <a:pt x="11096" y="6004"/>
                    <a:pt x="10930" y="6599"/>
                    <a:pt x="10751" y="7218"/>
                  </a:cubicBezTo>
                  <a:cubicBezTo>
                    <a:pt x="10668" y="7099"/>
                    <a:pt x="10573" y="7004"/>
                    <a:pt x="10489" y="6897"/>
                  </a:cubicBezTo>
                  <a:cubicBezTo>
                    <a:pt x="10287" y="6635"/>
                    <a:pt x="10084" y="6373"/>
                    <a:pt x="9882" y="6111"/>
                  </a:cubicBezTo>
                  <a:cubicBezTo>
                    <a:pt x="9861" y="6081"/>
                    <a:pt x="9834" y="6068"/>
                    <a:pt x="9808" y="6068"/>
                  </a:cubicBezTo>
                  <a:cubicBezTo>
                    <a:pt x="9730" y="6068"/>
                    <a:pt x="9653" y="6177"/>
                    <a:pt x="9715" y="6266"/>
                  </a:cubicBezTo>
                  <a:cubicBezTo>
                    <a:pt x="9918" y="6539"/>
                    <a:pt x="10108" y="6801"/>
                    <a:pt x="10299" y="7075"/>
                  </a:cubicBezTo>
                  <a:cubicBezTo>
                    <a:pt x="10418" y="7230"/>
                    <a:pt x="10513" y="7421"/>
                    <a:pt x="10656" y="7563"/>
                  </a:cubicBezTo>
                  <a:cubicBezTo>
                    <a:pt x="10346" y="8683"/>
                    <a:pt x="10072" y="9837"/>
                    <a:pt x="10013" y="10945"/>
                  </a:cubicBezTo>
                  <a:cubicBezTo>
                    <a:pt x="10013" y="10957"/>
                    <a:pt x="10025" y="10969"/>
                    <a:pt x="10025" y="10980"/>
                  </a:cubicBezTo>
                  <a:cubicBezTo>
                    <a:pt x="9989" y="11016"/>
                    <a:pt x="9965" y="11040"/>
                    <a:pt x="9930" y="11076"/>
                  </a:cubicBezTo>
                  <a:cubicBezTo>
                    <a:pt x="9918" y="11052"/>
                    <a:pt x="9918" y="11040"/>
                    <a:pt x="9894" y="11028"/>
                  </a:cubicBezTo>
                  <a:cubicBezTo>
                    <a:pt x="9537" y="10814"/>
                    <a:pt x="9180" y="10611"/>
                    <a:pt x="8810" y="10409"/>
                  </a:cubicBezTo>
                  <a:cubicBezTo>
                    <a:pt x="8810" y="10135"/>
                    <a:pt x="8668" y="9826"/>
                    <a:pt x="8560" y="9576"/>
                  </a:cubicBezTo>
                  <a:cubicBezTo>
                    <a:pt x="8429" y="9242"/>
                    <a:pt x="8263" y="8921"/>
                    <a:pt x="8072" y="8611"/>
                  </a:cubicBezTo>
                  <a:cubicBezTo>
                    <a:pt x="8050" y="8578"/>
                    <a:pt x="8019" y="8564"/>
                    <a:pt x="7988" y="8564"/>
                  </a:cubicBezTo>
                  <a:cubicBezTo>
                    <a:pt x="7919" y="8564"/>
                    <a:pt x="7853" y="8632"/>
                    <a:pt x="7894" y="8706"/>
                  </a:cubicBezTo>
                  <a:cubicBezTo>
                    <a:pt x="8060" y="8992"/>
                    <a:pt x="8203" y="9290"/>
                    <a:pt x="8322" y="9587"/>
                  </a:cubicBezTo>
                  <a:cubicBezTo>
                    <a:pt x="8406" y="9790"/>
                    <a:pt x="8453" y="10040"/>
                    <a:pt x="8537" y="10254"/>
                  </a:cubicBezTo>
                  <a:cubicBezTo>
                    <a:pt x="8025" y="9980"/>
                    <a:pt x="7513" y="9718"/>
                    <a:pt x="6989" y="9456"/>
                  </a:cubicBezTo>
                  <a:cubicBezTo>
                    <a:pt x="6727" y="8373"/>
                    <a:pt x="6132" y="7361"/>
                    <a:pt x="5572" y="6408"/>
                  </a:cubicBezTo>
                  <a:cubicBezTo>
                    <a:pt x="5545" y="6367"/>
                    <a:pt x="5506" y="6349"/>
                    <a:pt x="5466" y="6349"/>
                  </a:cubicBezTo>
                  <a:cubicBezTo>
                    <a:pt x="5382" y="6349"/>
                    <a:pt x="5301" y="6430"/>
                    <a:pt x="5358" y="6528"/>
                  </a:cubicBezTo>
                  <a:cubicBezTo>
                    <a:pt x="5870" y="7432"/>
                    <a:pt x="6251" y="8397"/>
                    <a:pt x="6715" y="9314"/>
                  </a:cubicBezTo>
                  <a:cubicBezTo>
                    <a:pt x="6132" y="9016"/>
                    <a:pt x="5548" y="8718"/>
                    <a:pt x="4989" y="8409"/>
                  </a:cubicBezTo>
                  <a:cubicBezTo>
                    <a:pt x="4655" y="8230"/>
                    <a:pt x="4334" y="8040"/>
                    <a:pt x="4012" y="7861"/>
                  </a:cubicBezTo>
                  <a:cubicBezTo>
                    <a:pt x="3881" y="7540"/>
                    <a:pt x="3691" y="7230"/>
                    <a:pt x="3524" y="6932"/>
                  </a:cubicBezTo>
                  <a:cubicBezTo>
                    <a:pt x="3310" y="6528"/>
                    <a:pt x="3084" y="6135"/>
                    <a:pt x="2857" y="5742"/>
                  </a:cubicBezTo>
                  <a:cubicBezTo>
                    <a:pt x="2841" y="5710"/>
                    <a:pt x="2815" y="5697"/>
                    <a:pt x="2789" y="5697"/>
                  </a:cubicBezTo>
                  <a:cubicBezTo>
                    <a:pt x="2736" y="5697"/>
                    <a:pt x="2683" y="5750"/>
                    <a:pt x="2714" y="5813"/>
                  </a:cubicBezTo>
                  <a:cubicBezTo>
                    <a:pt x="2905" y="6230"/>
                    <a:pt x="3095" y="6635"/>
                    <a:pt x="3298" y="7051"/>
                  </a:cubicBezTo>
                  <a:cubicBezTo>
                    <a:pt x="3381" y="7230"/>
                    <a:pt x="3465" y="7421"/>
                    <a:pt x="3548" y="7599"/>
                  </a:cubicBezTo>
                  <a:cubicBezTo>
                    <a:pt x="2417" y="6956"/>
                    <a:pt x="1274" y="6301"/>
                    <a:pt x="131" y="5670"/>
                  </a:cubicBezTo>
                  <a:cubicBezTo>
                    <a:pt x="118" y="5662"/>
                    <a:pt x="106" y="5658"/>
                    <a:pt x="94" y="5658"/>
                  </a:cubicBezTo>
                  <a:cubicBezTo>
                    <a:pt x="39" y="5658"/>
                    <a:pt x="0" y="5740"/>
                    <a:pt x="59" y="5789"/>
                  </a:cubicBezTo>
                  <a:cubicBezTo>
                    <a:pt x="631" y="6254"/>
                    <a:pt x="1250" y="6670"/>
                    <a:pt x="1893" y="7063"/>
                  </a:cubicBezTo>
                  <a:cubicBezTo>
                    <a:pt x="1476" y="7075"/>
                    <a:pt x="1071" y="7135"/>
                    <a:pt x="655" y="7135"/>
                  </a:cubicBezTo>
                  <a:cubicBezTo>
                    <a:pt x="512" y="7135"/>
                    <a:pt x="500" y="7361"/>
                    <a:pt x="655" y="7361"/>
                  </a:cubicBezTo>
                  <a:cubicBezTo>
                    <a:pt x="813" y="7373"/>
                    <a:pt x="980" y="7383"/>
                    <a:pt x="1149" y="7383"/>
                  </a:cubicBezTo>
                  <a:cubicBezTo>
                    <a:pt x="1474" y="7383"/>
                    <a:pt x="1805" y="7348"/>
                    <a:pt x="2095" y="7230"/>
                  </a:cubicBezTo>
                  <a:cubicBezTo>
                    <a:pt x="2107" y="7230"/>
                    <a:pt x="2119" y="7218"/>
                    <a:pt x="2131" y="7206"/>
                  </a:cubicBezTo>
                  <a:cubicBezTo>
                    <a:pt x="2845" y="7635"/>
                    <a:pt x="3584" y="8028"/>
                    <a:pt x="4310" y="8421"/>
                  </a:cubicBezTo>
                  <a:cubicBezTo>
                    <a:pt x="4012" y="8504"/>
                    <a:pt x="3715" y="8635"/>
                    <a:pt x="3441" y="8730"/>
                  </a:cubicBezTo>
                  <a:cubicBezTo>
                    <a:pt x="3012" y="8873"/>
                    <a:pt x="2548" y="9004"/>
                    <a:pt x="2155" y="9230"/>
                  </a:cubicBezTo>
                  <a:cubicBezTo>
                    <a:pt x="2107" y="9254"/>
                    <a:pt x="2131" y="9314"/>
                    <a:pt x="2179" y="9314"/>
                  </a:cubicBezTo>
                  <a:cubicBezTo>
                    <a:pt x="2679" y="9242"/>
                    <a:pt x="3167" y="9052"/>
                    <a:pt x="3655" y="8885"/>
                  </a:cubicBezTo>
                  <a:cubicBezTo>
                    <a:pt x="3953" y="8790"/>
                    <a:pt x="4298" y="8718"/>
                    <a:pt x="4596" y="8564"/>
                  </a:cubicBezTo>
                  <a:cubicBezTo>
                    <a:pt x="4715" y="8635"/>
                    <a:pt x="4834" y="8694"/>
                    <a:pt x="4953" y="8754"/>
                  </a:cubicBezTo>
                  <a:cubicBezTo>
                    <a:pt x="5465" y="9040"/>
                    <a:pt x="5989" y="9349"/>
                    <a:pt x="6524" y="9647"/>
                  </a:cubicBezTo>
                  <a:cubicBezTo>
                    <a:pt x="6382" y="9707"/>
                    <a:pt x="6251" y="9778"/>
                    <a:pt x="6132" y="9826"/>
                  </a:cubicBezTo>
                  <a:cubicBezTo>
                    <a:pt x="5810" y="9968"/>
                    <a:pt x="5489" y="10099"/>
                    <a:pt x="5167" y="10242"/>
                  </a:cubicBezTo>
                  <a:cubicBezTo>
                    <a:pt x="5039" y="10285"/>
                    <a:pt x="5121" y="10452"/>
                    <a:pt x="5234" y="10452"/>
                  </a:cubicBezTo>
                  <a:cubicBezTo>
                    <a:pt x="5247" y="10452"/>
                    <a:pt x="5261" y="10450"/>
                    <a:pt x="5274" y="10445"/>
                  </a:cubicBezTo>
                  <a:cubicBezTo>
                    <a:pt x="5584" y="10314"/>
                    <a:pt x="5893" y="10195"/>
                    <a:pt x="6203" y="10076"/>
                  </a:cubicBezTo>
                  <a:cubicBezTo>
                    <a:pt x="6393" y="10004"/>
                    <a:pt x="6643" y="9945"/>
                    <a:pt x="6822" y="9814"/>
                  </a:cubicBezTo>
                  <a:cubicBezTo>
                    <a:pt x="7786" y="10361"/>
                    <a:pt x="8787" y="10873"/>
                    <a:pt x="9787" y="11207"/>
                  </a:cubicBezTo>
                  <a:cubicBezTo>
                    <a:pt x="9406" y="11552"/>
                    <a:pt x="9025" y="11909"/>
                    <a:pt x="8644" y="12278"/>
                  </a:cubicBezTo>
                  <a:cubicBezTo>
                    <a:pt x="8632" y="12266"/>
                    <a:pt x="8620" y="12243"/>
                    <a:pt x="8596" y="12243"/>
                  </a:cubicBezTo>
                  <a:cubicBezTo>
                    <a:pt x="8466" y="12201"/>
                    <a:pt x="8327" y="12187"/>
                    <a:pt x="8186" y="12187"/>
                  </a:cubicBezTo>
                  <a:cubicBezTo>
                    <a:pt x="8004" y="12187"/>
                    <a:pt x="7818" y="12211"/>
                    <a:pt x="7644" y="12231"/>
                  </a:cubicBezTo>
                  <a:cubicBezTo>
                    <a:pt x="7298" y="12266"/>
                    <a:pt x="6953" y="12326"/>
                    <a:pt x="6608" y="12409"/>
                  </a:cubicBezTo>
                  <a:cubicBezTo>
                    <a:pt x="6485" y="12443"/>
                    <a:pt x="6519" y="12602"/>
                    <a:pt x="6632" y="12602"/>
                  </a:cubicBezTo>
                  <a:cubicBezTo>
                    <a:pt x="6639" y="12602"/>
                    <a:pt x="6647" y="12601"/>
                    <a:pt x="6655" y="12600"/>
                  </a:cubicBezTo>
                  <a:cubicBezTo>
                    <a:pt x="7001" y="12528"/>
                    <a:pt x="7358" y="12469"/>
                    <a:pt x="7715" y="12445"/>
                  </a:cubicBezTo>
                  <a:cubicBezTo>
                    <a:pt x="7802" y="12437"/>
                    <a:pt x="7891" y="12436"/>
                    <a:pt x="7980" y="12436"/>
                  </a:cubicBezTo>
                  <a:cubicBezTo>
                    <a:pt x="8025" y="12436"/>
                    <a:pt x="8069" y="12436"/>
                    <a:pt x="8114" y="12436"/>
                  </a:cubicBezTo>
                  <a:cubicBezTo>
                    <a:pt x="8248" y="12436"/>
                    <a:pt x="8382" y="12433"/>
                    <a:pt x="8513" y="12409"/>
                  </a:cubicBezTo>
                  <a:lnTo>
                    <a:pt x="8513" y="12409"/>
                  </a:lnTo>
                  <a:cubicBezTo>
                    <a:pt x="8084" y="12838"/>
                    <a:pt x="7656" y="13266"/>
                    <a:pt x="7239" y="13695"/>
                  </a:cubicBezTo>
                  <a:cubicBezTo>
                    <a:pt x="7106" y="13687"/>
                    <a:pt x="6973" y="13683"/>
                    <a:pt x="6840" y="13683"/>
                  </a:cubicBezTo>
                  <a:cubicBezTo>
                    <a:pt x="5802" y="13683"/>
                    <a:pt x="4754" y="13915"/>
                    <a:pt x="3762" y="14148"/>
                  </a:cubicBezTo>
                  <a:cubicBezTo>
                    <a:pt x="3619" y="14192"/>
                    <a:pt x="3659" y="14389"/>
                    <a:pt x="3790" y="14389"/>
                  </a:cubicBezTo>
                  <a:cubicBezTo>
                    <a:pt x="3800" y="14389"/>
                    <a:pt x="3810" y="14388"/>
                    <a:pt x="3822" y="14386"/>
                  </a:cubicBezTo>
                  <a:cubicBezTo>
                    <a:pt x="4881" y="14159"/>
                    <a:pt x="5977" y="14076"/>
                    <a:pt x="7048" y="13886"/>
                  </a:cubicBezTo>
                  <a:lnTo>
                    <a:pt x="7048" y="13886"/>
                  </a:lnTo>
                  <a:cubicBezTo>
                    <a:pt x="6655" y="14290"/>
                    <a:pt x="6251" y="14683"/>
                    <a:pt x="5846" y="15064"/>
                  </a:cubicBezTo>
                  <a:cubicBezTo>
                    <a:pt x="5703" y="15195"/>
                    <a:pt x="5560" y="15326"/>
                    <a:pt x="5417" y="15457"/>
                  </a:cubicBezTo>
                  <a:cubicBezTo>
                    <a:pt x="5393" y="15469"/>
                    <a:pt x="5381" y="15481"/>
                    <a:pt x="5370" y="15505"/>
                  </a:cubicBezTo>
                  <a:cubicBezTo>
                    <a:pt x="5167" y="15695"/>
                    <a:pt x="4965" y="15886"/>
                    <a:pt x="4750" y="16076"/>
                  </a:cubicBezTo>
                  <a:cubicBezTo>
                    <a:pt x="3953" y="16112"/>
                    <a:pt x="3107" y="16374"/>
                    <a:pt x="2322" y="16553"/>
                  </a:cubicBezTo>
                  <a:cubicBezTo>
                    <a:pt x="2230" y="16575"/>
                    <a:pt x="2259" y="16708"/>
                    <a:pt x="2357" y="16708"/>
                  </a:cubicBezTo>
                  <a:cubicBezTo>
                    <a:pt x="2361" y="16708"/>
                    <a:pt x="2365" y="16708"/>
                    <a:pt x="2369" y="16707"/>
                  </a:cubicBezTo>
                  <a:cubicBezTo>
                    <a:pt x="3000" y="16624"/>
                    <a:pt x="3703" y="16576"/>
                    <a:pt x="4357" y="16434"/>
                  </a:cubicBezTo>
                  <a:lnTo>
                    <a:pt x="4357" y="16434"/>
                  </a:lnTo>
                  <a:cubicBezTo>
                    <a:pt x="3381" y="17326"/>
                    <a:pt x="2405" y="18219"/>
                    <a:pt x="1464" y="19136"/>
                  </a:cubicBezTo>
                  <a:cubicBezTo>
                    <a:pt x="1415" y="19176"/>
                    <a:pt x="1455" y="19255"/>
                    <a:pt x="1511" y="19255"/>
                  </a:cubicBezTo>
                  <a:cubicBezTo>
                    <a:pt x="1523" y="19255"/>
                    <a:pt x="1535" y="19252"/>
                    <a:pt x="1548" y="19243"/>
                  </a:cubicBezTo>
                  <a:cubicBezTo>
                    <a:pt x="2155" y="18850"/>
                    <a:pt x="2738" y="18386"/>
                    <a:pt x="3298" y="17898"/>
                  </a:cubicBezTo>
                  <a:lnTo>
                    <a:pt x="3298" y="17898"/>
                  </a:lnTo>
                  <a:cubicBezTo>
                    <a:pt x="3191" y="18279"/>
                    <a:pt x="3143" y="18684"/>
                    <a:pt x="3012" y="19065"/>
                  </a:cubicBezTo>
                  <a:cubicBezTo>
                    <a:pt x="2983" y="19153"/>
                    <a:pt x="3057" y="19209"/>
                    <a:pt x="3129" y="19209"/>
                  </a:cubicBezTo>
                  <a:cubicBezTo>
                    <a:pt x="3175" y="19209"/>
                    <a:pt x="3220" y="19187"/>
                    <a:pt x="3238" y="19136"/>
                  </a:cubicBezTo>
                  <a:cubicBezTo>
                    <a:pt x="3393" y="18696"/>
                    <a:pt x="3572" y="18196"/>
                    <a:pt x="3536" y="17731"/>
                  </a:cubicBezTo>
                  <a:cubicBezTo>
                    <a:pt x="3536" y="17719"/>
                    <a:pt x="3524" y="17719"/>
                    <a:pt x="3524" y="17707"/>
                  </a:cubicBezTo>
                  <a:cubicBezTo>
                    <a:pt x="4143" y="17160"/>
                    <a:pt x="4738" y="16588"/>
                    <a:pt x="5322" y="16017"/>
                  </a:cubicBezTo>
                  <a:cubicBezTo>
                    <a:pt x="5322" y="16303"/>
                    <a:pt x="5346" y="16600"/>
                    <a:pt x="5358" y="16874"/>
                  </a:cubicBezTo>
                  <a:cubicBezTo>
                    <a:pt x="5370" y="17326"/>
                    <a:pt x="5370" y="17803"/>
                    <a:pt x="5453" y="18255"/>
                  </a:cubicBezTo>
                  <a:cubicBezTo>
                    <a:pt x="5458" y="18276"/>
                    <a:pt x="5475" y="18286"/>
                    <a:pt x="5493" y="18286"/>
                  </a:cubicBezTo>
                  <a:cubicBezTo>
                    <a:pt x="5516" y="18286"/>
                    <a:pt x="5541" y="18270"/>
                    <a:pt x="5548" y="18243"/>
                  </a:cubicBezTo>
                  <a:cubicBezTo>
                    <a:pt x="5620" y="17767"/>
                    <a:pt x="5584" y="17267"/>
                    <a:pt x="5572" y="16779"/>
                  </a:cubicBezTo>
                  <a:cubicBezTo>
                    <a:pt x="5572" y="16457"/>
                    <a:pt x="5596" y="16124"/>
                    <a:pt x="5548" y="15791"/>
                  </a:cubicBezTo>
                  <a:cubicBezTo>
                    <a:pt x="5727" y="15624"/>
                    <a:pt x="5893" y="15469"/>
                    <a:pt x="6060" y="15302"/>
                  </a:cubicBezTo>
                  <a:cubicBezTo>
                    <a:pt x="6405" y="14969"/>
                    <a:pt x="6774" y="14636"/>
                    <a:pt x="7155" y="14302"/>
                  </a:cubicBezTo>
                  <a:cubicBezTo>
                    <a:pt x="7167" y="14421"/>
                    <a:pt x="7191" y="14540"/>
                    <a:pt x="7203" y="14660"/>
                  </a:cubicBezTo>
                  <a:cubicBezTo>
                    <a:pt x="7239" y="14993"/>
                    <a:pt x="7275" y="15326"/>
                    <a:pt x="7310" y="15672"/>
                  </a:cubicBezTo>
                  <a:cubicBezTo>
                    <a:pt x="7316" y="15725"/>
                    <a:pt x="7364" y="15750"/>
                    <a:pt x="7415" y="15750"/>
                  </a:cubicBezTo>
                  <a:cubicBezTo>
                    <a:pt x="7478" y="15750"/>
                    <a:pt x="7543" y="15713"/>
                    <a:pt x="7536" y="15648"/>
                  </a:cubicBezTo>
                  <a:cubicBezTo>
                    <a:pt x="7513" y="15302"/>
                    <a:pt x="7477" y="14969"/>
                    <a:pt x="7453" y="14636"/>
                  </a:cubicBezTo>
                  <a:cubicBezTo>
                    <a:pt x="7441" y="14445"/>
                    <a:pt x="7453" y="14255"/>
                    <a:pt x="7417" y="14064"/>
                  </a:cubicBezTo>
                  <a:cubicBezTo>
                    <a:pt x="8322" y="13255"/>
                    <a:pt x="9239" y="12397"/>
                    <a:pt x="9953" y="11469"/>
                  </a:cubicBezTo>
                  <a:cubicBezTo>
                    <a:pt x="10203" y="12016"/>
                    <a:pt x="10465" y="12552"/>
                    <a:pt x="10751" y="13088"/>
                  </a:cubicBezTo>
                  <a:cubicBezTo>
                    <a:pt x="10738" y="13079"/>
                    <a:pt x="10724" y="13075"/>
                    <a:pt x="10710" y="13075"/>
                  </a:cubicBezTo>
                  <a:cubicBezTo>
                    <a:pt x="10685" y="13075"/>
                    <a:pt x="10659" y="13089"/>
                    <a:pt x="10644" y="13112"/>
                  </a:cubicBezTo>
                  <a:cubicBezTo>
                    <a:pt x="10299" y="13636"/>
                    <a:pt x="10263" y="14469"/>
                    <a:pt x="10239" y="15076"/>
                  </a:cubicBezTo>
                  <a:cubicBezTo>
                    <a:pt x="10233" y="15137"/>
                    <a:pt x="10280" y="15170"/>
                    <a:pt x="10329" y="15170"/>
                  </a:cubicBezTo>
                  <a:cubicBezTo>
                    <a:pt x="10375" y="15170"/>
                    <a:pt x="10424" y="15140"/>
                    <a:pt x="10430" y="15076"/>
                  </a:cubicBezTo>
                  <a:cubicBezTo>
                    <a:pt x="10453" y="14707"/>
                    <a:pt x="10501" y="14350"/>
                    <a:pt x="10584" y="13993"/>
                  </a:cubicBezTo>
                  <a:cubicBezTo>
                    <a:pt x="10656" y="13719"/>
                    <a:pt x="10763" y="13457"/>
                    <a:pt x="10799" y="13171"/>
                  </a:cubicBezTo>
                  <a:cubicBezTo>
                    <a:pt x="11085" y="13707"/>
                    <a:pt x="11370" y="14255"/>
                    <a:pt x="11668" y="14790"/>
                  </a:cubicBezTo>
                  <a:cubicBezTo>
                    <a:pt x="11656" y="14802"/>
                    <a:pt x="11656" y="14802"/>
                    <a:pt x="11656" y="14802"/>
                  </a:cubicBezTo>
                  <a:cubicBezTo>
                    <a:pt x="11251" y="15910"/>
                    <a:pt x="11156" y="17136"/>
                    <a:pt x="11085" y="18291"/>
                  </a:cubicBezTo>
                  <a:cubicBezTo>
                    <a:pt x="11085" y="18376"/>
                    <a:pt x="11146" y="18417"/>
                    <a:pt x="11208" y="18417"/>
                  </a:cubicBezTo>
                  <a:cubicBezTo>
                    <a:pt x="11268" y="18417"/>
                    <a:pt x="11329" y="18379"/>
                    <a:pt x="11335" y="18303"/>
                  </a:cubicBezTo>
                  <a:cubicBezTo>
                    <a:pt x="11418" y="17196"/>
                    <a:pt x="11656" y="16112"/>
                    <a:pt x="11775" y="15005"/>
                  </a:cubicBezTo>
                  <a:cubicBezTo>
                    <a:pt x="12073" y="15541"/>
                    <a:pt x="12358" y="16076"/>
                    <a:pt x="12620" y="16624"/>
                  </a:cubicBezTo>
                  <a:cubicBezTo>
                    <a:pt x="12692" y="16767"/>
                    <a:pt x="12763" y="16910"/>
                    <a:pt x="12823" y="17053"/>
                  </a:cubicBezTo>
                  <a:cubicBezTo>
                    <a:pt x="12811" y="17076"/>
                    <a:pt x="12811" y="17112"/>
                    <a:pt x="12847" y="17136"/>
                  </a:cubicBezTo>
                  <a:cubicBezTo>
                    <a:pt x="12859" y="17148"/>
                    <a:pt x="12870" y="17148"/>
                    <a:pt x="12882" y="17148"/>
                  </a:cubicBezTo>
                  <a:cubicBezTo>
                    <a:pt x="12990" y="17386"/>
                    <a:pt x="13109" y="17624"/>
                    <a:pt x="13216" y="17862"/>
                  </a:cubicBezTo>
                  <a:cubicBezTo>
                    <a:pt x="13025" y="18660"/>
                    <a:pt x="13037" y="19541"/>
                    <a:pt x="12978" y="20351"/>
                  </a:cubicBezTo>
                  <a:cubicBezTo>
                    <a:pt x="12971" y="20406"/>
                    <a:pt x="13010" y="20433"/>
                    <a:pt x="13051" y="20433"/>
                  </a:cubicBezTo>
                  <a:cubicBezTo>
                    <a:pt x="13090" y="20433"/>
                    <a:pt x="13133" y="20409"/>
                    <a:pt x="13144" y="20363"/>
                  </a:cubicBezTo>
                  <a:cubicBezTo>
                    <a:pt x="13240" y="19696"/>
                    <a:pt x="13394" y="19005"/>
                    <a:pt x="13442" y="18327"/>
                  </a:cubicBezTo>
                  <a:cubicBezTo>
                    <a:pt x="14025" y="19529"/>
                    <a:pt x="14597" y="20744"/>
                    <a:pt x="15204" y="21922"/>
                  </a:cubicBezTo>
                  <a:cubicBezTo>
                    <a:pt x="15217" y="21947"/>
                    <a:pt x="15239" y="21958"/>
                    <a:pt x="15262" y="21958"/>
                  </a:cubicBezTo>
                  <a:cubicBezTo>
                    <a:pt x="15305" y="21958"/>
                    <a:pt x="15351" y="21921"/>
                    <a:pt x="15335" y="21875"/>
                  </a:cubicBezTo>
                  <a:cubicBezTo>
                    <a:pt x="15133" y="21172"/>
                    <a:pt x="14859" y="20494"/>
                    <a:pt x="14561" y="19803"/>
                  </a:cubicBezTo>
                  <a:lnTo>
                    <a:pt x="14561" y="19803"/>
                  </a:lnTo>
                  <a:cubicBezTo>
                    <a:pt x="14895" y="20017"/>
                    <a:pt x="15264" y="20184"/>
                    <a:pt x="15585" y="20410"/>
                  </a:cubicBezTo>
                  <a:cubicBezTo>
                    <a:pt x="15607" y="20428"/>
                    <a:pt x="15629" y="20435"/>
                    <a:pt x="15649" y="20435"/>
                  </a:cubicBezTo>
                  <a:cubicBezTo>
                    <a:pt x="15740" y="20435"/>
                    <a:pt x="15801" y="20288"/>
                    <a:pt x="15704" y="20220"/>
                  </a:cubicBezTo>
                  <a:cubicBezTo>
                    <a:pt x="15347" y="19946"/>
                    <a:pt x="14918" y="19624"/>
                    <a:pt x="14454" y="19529"/>
                  </a:cubicBezTo>
                  <a:lnTo>
                    <a:pt x="14430" y="19529"/>
                  </a:lnTo>
                  <a:cubicBezTo>
                    <a:pt x="14085" y="18791"/>
                    <a:pt x="13716" y="18053"/>
                    <a:pt x="13347" y="17338"/>
                  </a:cubicBezTo>
                  <a:lnTo>
                    <a:pt x="13347" y="17338"/>
                  </a:lnTo>
                  <a:cubicBezTo>
                    <a:pt x="13621" y="17422"/>
                    <a:pt x="13894" y="17481"/>
                    <a:pt x="14156" y="17541"/>
                  </a:cubicBezTo>
                  <a:cubicBezTo>
                    <a:pt x="14597" y="17660"/>
                    <a:pt x="15049" y="17791"/>
                    <a:pt x="15502" y="17838"/>
                  </a:cubicBezTo>
                  <a:cubicBezTo>
                    <a:pt x="15549" y="17838"/>
                    <a:pt x="15573" y="17779"/>
                    <a:pt x="15526" y="17755"/>
                  </a:cubicBezTo>
                  <a:cubicBezTo>
                    <a:pt x="15109" y="17565"/>
                    <a:pt x="14668" y="17457"/>
                    <a:pt x="14228" y="17326"/>
                  </a:cubicBezTo>
                  <a:cubicBezTo>
                    <a:pt x="13894" y="17243"/>
                    <a:pt x="13549" y="17112"/>
                    <a:pt x="13204" y="17053"/>
                  </a:cubicBezTo>
                  <a:cubicBezTo>
                    <a:pt x="13097" y="16862"/>
                    <a:pt x="13001" y="16660"/>
                    <a:pt x="12906" y="16469"/>
                  </a:cubicBezTo>
                  <a:cubicBezTo>
                    <a:pt x="12680" y="16029"/>
                    <a:pt x="12466" y="15564"/>
                    <a:pt x="12251" y="15088"/>
                  </a:cubicBezTo>
                  <a:lnTo>
                    <a:pt x="12251" y="15088"/>
                  </a:lnTo>
                  <a:cubicBezTo>
                    <a:pt x="12358" y="15112"/>
                    <a:pt x="12478" y="15124"/>
                    <a:pt x="12585" y="15148"/>
                  </a:cubicBezTo>
                  <a:cubicBezTo>
                    <a:pt x="12906" y="15207"/>
                    <a:pt x="13216" y="15267"/>
                    <a:pt x="13525" y="15326"/>
                  </a:cubicBezTo>
                  <a:cubicBezTo>
                    <a:pt x="13533" y="15327"/>
                    <a:pt x="13540" y="15328"/>
                    <a:pt x="13547" y="15328"/>
                  </a:cubicBezTo>
                  <a:cubicBezTo>
                    <a:pt x="13675" y="15328"/>
                    <a:pt x="13732" y="15134"/>
                    <a:pt x="13597" y="15100"/>
                  </a:cubicBezTo>
                  <a:cubicBezTo>
                    <a:pt x="13263" y="15029"/>
                    <a:pt x="12930" y="14957"/>
                    <a:pt x="12597" y="14886"/>
                  </a:cubicBezTo>
                  <a:cubicBezTo>
                    <a:pt x="12430" y="14850"/>
                    <a:pt x="12263" y="14802"/>
                    <a:pt x="12097" y="14779"/>
                  </a:cubicBezTo>
                  <a:cubicBezTo>
                    <a:pt x="11513" y="13540"/>
                    <a:pt x="10894" y="12290"/>
                    <a:pt x="10084" y="11290"/>
                  </a:cubicBezTo>
                  <a:cubicBezTo>
                    <a:pt x="10096" y="11266"/>
                    <a:pt x="10120" y="11242"/>
                    <a:pt x="10132" y="11219"/>
                  </a:cubicBezTo>
                  <a:cubicBezTo>
                    <a:pt x="10132" y="11219"/>
                    <a:pt x="10144" y="11231"/>
                    <a:pt x="10144" y="11231"/>
                  </a:cubicBezTo>
                  <a:cubicBezTo>
                    <a:pt x="10704" y="11219"/>
                    <a:pt x="11263" y="11183"/>
                    <a:pt x="11823" y="11123"/>
                  </a:cubicBezTo>
                  <a:cubicBezTo>
                    <a:pt x="12180" y="11588"/>
                    <a:pt x="12859" y="11921"/>
                    <a:pt x="13359" y="12159"/>
                  </a:cubicBezTo>
                  <a:cubicBezTo>
                    <a:pt x="13374" y="12168"/>
                    <a:pt x="13390" y="12172"/>
                    <a:pt x="13405" y="12172"/>
                  </a:cubicBezTo>
                  <a:cubicBezTo>
                    <a:pt x="13493" y="12172"/>
                    <a:pt x="13557" y="12043"/>
                    <a:pt x="13466" y="11993"/>
                  </a:cubicBezTo>
                  <a:cubicBezTo>
                    <a:pt x="13168" y="11850"/>
                    <a:pt x="12894" y="11683"/>
                    <a:pt x="12620" y="11492"/>
                  </a:cubicBezTo>
                  <a:cubicBezTo>
                    <a:pt x="12454" y="11373"/>
                    <a:pt x="12299" y="11231"/>
                    <a:pt x="12144" y="11100"/>
                  </a:cubicBezTo>
                  <a:cubicBezTo>
                    <a:pt x="12716" y="11040"/>
                    <a:pt x="13287" y="10980"/>
                    <a:pt x="13859" y="10909"/>
                  </a:cubicBezTo>
                  <a:cubicBezTo>
                    <a:pt x="14680" y="11647"/>
                    <a:pt x="15680" y="12171"/>
                    <a:pt x="16657" y="12659"/>
                  </a:cubicBezTo>
                  <a:cubicBezTo>
                    <a:pt x="16676" y="12670"/>
                    <a:pt x="16695" y="12674"/>
                    <a:pt x="16713" y="12674"/>
                  </a:cubicBezTo>
                  <a:cubicBezTo>
                    <a:pt x="16820" y="12674"/>
                    <a:pt x="16899" y="12518"/>
                    <a:pt x="16788" y="12457"/>
                  </a:cubicBezTo>
                  <a:cubicBezTo>
                    <a:pt x="15883" y="11981"/>
                    <a:pt x="15049" y="11397"/>
                    <a:pt x="14180" y="10873"/>
                  </a:cubicBezTo>
                  <a:cubicBezTo>
                    <a:pt x="14752" y="10814"/>
                    <a:pt x="15311" y="10754"/>
                    <a:pt x="15871" y="10719"/>
                  </a:cubicBezTo>
                  <a:cubicBezTo>
                    <a:pt x="16323" y="10683"/>
                    <a:pt x="16776" y="10647"/>
                    <a:pt x="17228" y="10623"/>
                  </a:cubicBezTo>
                  <a:cubicBezTo>
                    <a:pt x="17871" y="11076"/>
                    <a:pt x="18621" y="11397"/>
                    <a:pt x="19300" y="11754"/>
                  </a:cubicBezTo>
                  <a:cubicBezTo>
                    <a:pt x="19314" y="11761"/>
                    <a:pt x="19328" y="11765"/>
                    <a:pt x="19341" y="11765"/>
                  </a:cubicBezTo>
                  <a:cubicBezTo>
                    <a:pt x="19416" y="11765"/>
                    <a:pt x="19464" y="11662"/>
                    <a:pt x="19383" y="11612"/>
                  </a:cubicBezTo>
                  <a:cubicBezTo>
                    <a:pt x="18859" y="11278"/>
                    <a:pt x="18324" y="10897"/>
                    <a:pt x="17764" y="10588"/>
                  </a:cubicBezTo>
                  <a:cubicBezTo>
                    <a:pt x="19050" y="10504"/>
                    <a:pt x="20336" y="10433"/>
                    <a:pt x="21622" y="10338"/>
                  </a:cubicBezTo>
                  <a:cubicBezTo>
                    <a:pt x="21717" y="10326"/>
                    <a:pt x="21717" y="10207"/>
                    <a:pt x="21633" y="10195"/>
                  </a:cubicBezTo>
                  <a:cubicBezTo>
                    <a:pt x="21110" y="10136"/>
                    <a:pt x="20581" y="10112"/>
                    <a:pt x="20045" y="10112"/>
                  </a:cubicBezTo>
                  <a:cubicBezTo>
                    <a:pt x="19826" y="10112"/>
                    <a:pt x="19605" y="10116"/>
                    <a:pt x="19383" y="10123"/>
                  </a:cubicBezTo>
                  <a:cubicBezTo>
                    <a:pt x="19728" y="9897"/>
                    <a:pt x="20038" y="9611"/>
                    <a:pt x="20395" y="9397"/>
                  </a:cubicBezTo>
                  <a:cubicBezTo>
                    <a:pt x="20495" y="9327"/>
                    <a:pt x="20436" y="9175"/>
                    <a:pt x="20338" y="9175"/>
                  </a:cubicBezTo>
                  <a:cubicBezTo>
                    <a:pt x="20319" y="9175"/>
                    <a:pt x="20298" y="9181"/>
                    <a:pt x="20276" y="9195"/>
                  </a:cubicBezTo>
                  <a:cubicBezTo>
                    <a:pt x="19871" y="9421"/>
                    <a:pt x="19407" y="9695"/>
                    <a:pt x="19133" y="10088"/>
                  </a:cubicBezTo>
                  <a:cubicBezTo>
                    <a:pt x="19121" y="10099"/>
                    <a:pt x="19121" y="10123"/>
                    <a:pt x="19121" y="10135"/>
                  </a:cubicBezTo>
                  <a:cubicBezTo>
                    <a:pt x="18276" y="10171"/>
                    <a:pt x="17431" y="10254"/>
                    <a:pt x="16597" y="10326"/>
                  </a:cubicBezTo>
                  <a:cubicBezTo>
                    <a:pt x="16800" y="10099"/>
                    <a:pt x="16966" y="9849"/>
                    <a:pt x="17145" y="9623"/>
                  </a:cubicBezTo>
                  <a:cubicBezTo>
                    <a:pt x="17442" y="9242"/>
                    <a:pt x="17776" y="8873"/>
                    <a:pt x="18002" y="8444"/>
                  </a:cubicBezTo>
                  <a:cubicBezTo>
                    <a:pt x="18020" y="8408"/>
                    <a:pt x="17997" y="8372"/>
                    <a:pt x="17964" y="8372"/>
                  </a:cubicBezTo>
                  <a:cubicBezTo>
                    <a:pt x="17954" y="8372"/>
                    <a:pt x="17942" y="8376"/>
                    <a:pt x="17931" y="8385"/>
                  </a:cubicBezTo>
                  <a:cubicBezTo>
                    <a:pt x="17585" y="8683"/>
                    <a:pt x="17312" y="9075"/>
                    <a:pt x="17026" y="9421"/>
                  </a:cubicBezTo>
                  <a:cubicBezTo>
                    <a:pt x="16776" y="9718"/>
                    <a:pt x="16490" y="10016"/>
                    <a:pt x="16299" y="10349"/>
                  </a:cubicBezTo>
                  <a:cubicBezTo>
                    <a:pt x="16109" y="10373"/>
                    <a:pt x="15918" y="10385"/>
                    <a:pt x="15728" y="10397"/>
                  </a:cubicBezTo>
                  <a:cubicBezTo>
                    <a:pt x="15192" y="10445"/>
                    <a:pt x="14621" y="10480"/>
                    <a:pt x="14061" y="10516"/>
                  </a:cubicBezTo>
                  <a:cubicBezTo>
                    <a:pt x="14168" y="10373"/>
                    <a:pt x="14252" y="10218"/>
                    <a:pt x="14347" y="10076"/>
                  </a:cubicBezTo>
                  <a:cubicBezTo>
                    <a:pt x="14537" y="9790"/>
                    <a:pt x="14728" y="9516"/>
                    <a:pt x="14918" y="9230"/>
                  </a:cubicBezTo>
                  <a:cubicBezTo>
                    <a:pt x="14977" y="9146"/>
                    <a:pt x="14899" y="9062"/>
                    <a:pt x="14819" y="9062"/>
                  </a:cubicBezTo>
                  <a:cubicBezTo>
                    <a:pt x="14786" y="9062"/>
                    <a:pt x="14752" y="9076"/>
                    <a:pt x="14728" y="9111"/>
                  </a:cubicBezTo>
                  <a:cubicBezTo>
                    <a:pt x="14537" y="9373"/>
                    <a:pt x="14359" y="9623"/>
                    <a:pt x="14168" y="9885"/>
                  </a:cubicBezTo>
                  <a:cubicBezTo>
                    <a:pt x="14025" y="10088"/>
                    <a:pt x="13823" y="10290"/>
                    <a:pt x="13752" y="10528"/>
                  </a:cubicBezTo>
                  <a:cubicBezTo>
                    <a:pt x="12573" y="10599"/>
                    <a:pt x="11382" y="10707"/>
                    <a:pt x="10287" y="10992"/>
                  </a:cubicBezTo>
                  <a:cubicBezTo>
                    <a:pt x="10299" y="10945"/>
                    <a:pt x="10275" y="10909"/>
                    <a:pt x="10239" y="10885"/>
                  </a:cubicBezTo>
                  <a:cubicBezTo>
                    <a:pt x="10358" y="10492"/>
                    <a:pt x="10465" y="10099"/>
                    <a:pt x="10561" y="9707"/>
                  </a:cubicBezTo>
                  <a:lnTo>
                    <a:pt x="10584" y="9707"/>
                  </a:lnTo>
                  <a:cubicBezTo>
                    <a:pt x="10870" y="9647"/>
                    <a:pt x="11144" y="9409"/>
                    <a:pt x="11370" y="9230"/>
                  </a:cubicBezTo>
                  <a:cubicBezTo>
                    <a:pt x="11668" y="9016"/>
                    <a:pt x="11930" y="8778"/>
                    <a:pt x="12180" y="8516"/>
                  </a:cubicBezTo>
                  <a:cubicBezTo>
                    <a:pt x="12253" y="8443"/>
                    <a:pt x="12193" y="8342"/>
                    <a:pt x="12118" y="8342"/>
                  </a:cubicBezTo>
                  <a:cubicBezTo>
                    <a:pt x="12095" y="8342"/>
                    <a:pt x="12071" y="8351"/>
                    <a:pt x="12049" y="8373"/>
                  </a:cubicBezTo>
                  <a:cubicBezTo>
                    <a:pt x="11823" y="8599"/>
                    <a:pt x="11573" y="8814"/>
                    <a:pt x="11311" y="9004"/>
                  </a:cubicBezTo>
                  <a:cubicBezTo>
                    <a:pt x="11096" y="9159"/>
                    <a:pt x="10834" y="9290"/>
                    <a:pt x="10632" y="9456"/>
                  </a:cubicBezTo>
                  <a:cubicBezTo>
                    <a:pt x="10775" y="8873"/>
                    <a:pt x="10906" y="8302"/>
                    <a:pt x="11037" y="7718"/>
                  </a:cubicBezTo>
                  <a:cubicBezTo>
                    <a:pt x="12037" y="7182"/>
                    <a:pt x="12894" y="6349"/>
                    <a:pt x="13692" y="5539"/>
                  </a:cubicBezTo>
                  <a:cubicBezTo>
                    <a:pt x="13776" y="5455"/>
                    <a:pt x="13699" y="5328"/>
                    <a:pt x="13605" y="5328"/>
                  </a:cubicBezTo>
                  <a:cubicBezTo>
                    <a:pt x="13579" y="5328"/>
                    <a:pt x="13551" y="5337"/>
                    <a:pt x="13525" y="5361"/>
                  </a:cubicBezTo>
                  <a:cubicBezTo>
                    <a:pt x="12751" y="6099"/>
                    <a:pt x="11894" y="6730"/>
                    <a:pt x="11096" y="7444"/>
                  </a:cubicBezTo>
                  <a:cubicBezTo>
                    <a:pt x="11239" y="6789"/>
                    <a:pt x="11394" y="6147"/>
                    <a:pt x="11561" y="5516"/>
                  </a:cubicBezTo>
                  <a:cubicBezTo>
                    <a:pt x="11656" y="5146"/>
                    <a:pt x="11763" y="4777"/>
                    <a:pt x="11858" y="4408"/>
                  </a:cubicBezTo>
                  <a:cubicBezTo>
                    <a:pt x="12525" y="3956"/>
                    <a:pt x="13085" y="3301"/>
                    <a:pt x="13656" y="2753"/>
                  </a:cubicBezTo>
                  <a:cubicBezTo>
                    <a:pt x="13723" y="2687"/>
                    <a:pt x="13668" y="2605"/>
                    <a:pt x="13601" y="2605"/>
                  </a:cubicBezTo>
                  <a:cubicBezTo>
                    <a:pt x="13584" y="2605"/>
                    <a:pt x="13566" y="2610"/>
                    <a:pt x="13549" y="2622"/>
                  </a:cubicBezTo>
                  <a:cubicBezTo>
                    <a:pt x="13049" y="3039"/>
                    <a:pt x="12489" y="3432"/>
                    <a:pt x="12001" y="3896"/>
                  </a:cubicBezTo>
                  <a:cubicBezTo>
                    <a:pt x="12358" y="2622"/>
                    <a:pt x="12716" y="1360"/>
                    <a:pt x="13037" y="86"/>
                  </a:cubicBezTo>
                  <a:cubicBezTo>
                    <a:pt x="13053" y="46"/>
                    <a:pt x="13004" y="1"/>
                    <a:pt x="129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2519;p37">
              <a:extLst>
                <a:ext uri="{FF2B5EF4-FFF2-40B4-BE49-F238E27FC236}">
                  <a16:creationId xmlns:a16="http://schemas.microsoft.com/office/drawing/2014/main" xmlns="" id="{FBC554AD-EE2F-C3FD-F551-BE4ED2C075C0}"/>
                </a:ext>
              </a:extLst>
            </p:cNvPr>
            <p:cNvSpPr/>
            <p:nvPr/>
          </p:nvSpPr>
          <p:spPr>
            <a:xfrm>
              <a:off x="12805925" y="2701300"/>
              <a:ext cx="18300" cy="6675"/>
            </a:xfrm>
            <a:custGeom>
              <a:avLst/>
              <a:gdLst/>
              <a:ahLst/>
              <a:cxnLst/>
              <a:rect l="l" t="t" r="r" b="b"/>
              <a:pathLst>
                <a:path w="732" h="267" extrusionOk="0">
                  <a:moveTo>
                    <a:pt x="549" y="0"/>
                  </a:moveTo>
                  <a:cubicBezTo>
                    <a:pt x="413" y="0"/>
                    <a:pt x="270" y="30"/>
                    <a:pt x="137" y="50"/>
                  </a:cubicBezTo>
                  <a:cubicBezTo>
                    <a:pt x="1" y="62"/>
                    <a:pt x="37" y="266"/>
                    <a:pt x="164" y="266"/>
                  </a:cubicBezTo>
                  <a:cubicBezTo>
                    <a:pt x="170" y="266"/>
                    <a:pt x="177" y="266"/>
                    <a:pt x="184" y="265"/>
                  </a:cubicBezTo>
                  <a:cubicBezTo>
                    <a:pt x="339" y="241"/>
                    <a:pt x="494" y="241"/>
                    <a:pt x="637" y="193"/>
                  </a:cubicBezTo>
                  <a:cubicBezTo>
                    <a:pt x="732" y="157"/>
                    <a:pt x="720" y="15"/>
                    <a:pt x="613" y="3"/>
                  </a:cubicBezTo>
                  <a:cubicBezTo>
                    <a:pt x="592" y="1"/>
                    <a:pt x="570" y="0"/>
                    <a:pt x="54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2520;p37">
              <a:extLst>
                <a:ext uri="{FF2B5EF4-FFF2-40B4-BE49-F238E27FC236}">
                  <a16:creationId xmlns:a16="http://schemas.microsoft.com/office/drawing/2014/main" xmlns="" id="{F100160E-BFE1-7EB9-9009-3D1832F46FAE}"/>
                </a:ext>
              </a:extLst>
            </p:cNvPr>
            <p:cNvSpPr/>
            <p:nvPr/>
          </p:nvSpPr>
          <p:spPr>
            <a:xfrm>
              <a:off x="12834025" y="2774275"/>
              <a:ext cx="6575" cy="20525"/>
            </a:xfrm>
            <a:custGeom>
              <a:avLst/>
              <a:gdLst/>
              <a:ahLst/>
              <a:cxnLst/>
              <a:rect l="l" t="t" r="r" b="b"/>
              <a:pathLst>
                <a:path w="263" h="821" extrusionOk="0">
                  <a:moveTo>
                    <a:pt x="128" y="0"/>
                  </a:moveTo>
                  <a:cubicBezTo>
                    <a:pt x="100" y="0"/>
                    <a:pt x="71" y="16"/>
                    <a:pt x="60" y="48"/>
                  </a:cubicBezTo>
                  <a:cubicBezTo>
                    <a:pt x="1" y="263"/>
                    <a:pt x="25" y="501"/>
                    <a:pt x="25" y="727"/>
                  </a:cubicBezTo>
                  <a:cubicBezTo>
                    <a:pt x="25" y="788"/>
                    <a:pt x="78" y="821"/>
                    <a:pt x="129" y="821"/>
                  </a:cubicBezTo>
                  <a:cubicBezTo>
                    <a:pt x="179" y="821"/>
                    <a:pt x="227" y="791"/>
                    <a:pt x="227" y="727"/>
                  </a:cubicBezTo>
                  <a:cubicBezTo>
                    <a:pt x="239" y="513"/>
                    <a:pt x="263" y="275"/>
                    <a:pt x="203" y="60"/>
                  </a:cubicBezTo>
                  <a:cubicBezTo>
                    <a:pt x="197" y="22"/>
                    <a:pt x="162" y="0"/>
                    <a:pt x="12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2521;p37">
              <a:extLst>
                <a:ext uri="{FF2B5EF4-FFF2-40B4-BE49-F238E27FC236}">
                  <a16:creationId xmlns:a16="http://schemas.microsoft.com/office/drawing/2014/main" xmlns="" id="{4CDEA1F0-BCCC-F654-C7CA-F2C369F7E4B8}"/>
                </a:ext>
              </a:extLst>
            </p:cNvPr>
            <p:cNvSpPr/>
            <p:nvPr/>
          </p:nvSpPr>
          <p:spPr>
            <a:xfrm>
              <a:off x="12757725" y="2772500"/>
              <a:ext cx="18300" cy="7225"/>
            </a:xfrm>
            <a:custGeom>
              <a:avLst/>
              <a:gdLst/>
              <a:ahLst/>
              <a:cxnLst/>
              <a:rect l="l" t="t" r="r" b="b"/>
              <a:pathLst>
                <a:path w="732" h="289" extrusionOk="0">
                  <a:moveTo>
                    <a:pt x="624" y="0"/>
                  </a:moveTo>
                  <a:cubicBezTo>
                    <a:pt x="445" y="0"/>
                    <a:pt x="279" y="60"/>
                    <a:pt x="112" y="107"/>
                  </a:cubicBezTo>
                  <a:cubicBezTo>
                    <a:pt x="0" y="130"/>
                    <a:pt x="25" y="288"/>
                    <a:pt x="126" y="288"/>
                  </a:cubicBezTo>
                  <a:cubicBezTo>
                    <a:pt x="133" y="288"/>
                    <a:pt x="140" y="288"/>
                    <a:pt x="148" y="286"/>
                  </a:cubicBezTo>
                  <a:cubicBezTo>
                    <a:pt x="314" y="250"/>
                    <a:pt x="493" y="226"/>
                    <a:pt x="660" y="155"/>
                  </a:cubicBezTo>
                  <a:cubicBezTo>
                    <a:pt x="731" y="131"/>
                    <a:pt x="707" y="0"/>
                    <a:pt x="62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2522;p37">
              <a:extLst>
                <a:ext uri="{FF2B5EF4-FFF2-40B4-BE49-F238E27FC236}">
                  <a16:creationId xmlns:a16="http://schemas.microsoft.com/office/drawing/2014/main" xmlns="" id="{9303190C-C925-D1EC-53F4-A5A4D3998B2A}"/>
                </a:ext>
              </a:extLst>
            </p:cNvPr>
            <p:cNvSpPr/>
            <p:nvPr/>
          </p:nvSpPr>
          <p:spPr>
            <a:xfrm>
              <a:off x="12787250" y="2802850"/>
              <a:ext cx="7600" cy="8650"/>
            </a:xfrm>
            <a:custGeom>
              <a:avLst/>
              <a:gdLst/>
              <a:ahLst/>
              <a:cxnLst/>
              <a:rect l="l" t="t" r="r" b="b"/>
              <a:pathLst>
                <a:path w="304" h="346" extrusionOk="0">
                  <a:moveTo>
                    <a:pt x="219" y="0"/>
                  </a:moveTo>
                  <a:cubicBezTo>
                    <a:pt x="206" y="0"/>
                    <a:pt x="192" y="4"/>
                    <a:pt x="181" y="13"/>
                  </a:cubicBezTo>
                  <a:cubicBezTo>
                    <a:pt x="86" y="72"/>
                    <a:pt x="50" y="155"/>
                    <a:pt x="14" y="263"/>
                  </a:cubicBezTo>
                  <a:cubicBezTo>
                    <a:pt x="0" y="313"/>
                    <a:pt x="38" y="346"/>
                    <a:pt x="75" y="346"/>
                  </a:cubicBezTo>
                  <a:cubicBezTo>
                    <a:pt x="100" y="346"/>
                    <a:pt x="124" y="331"/>
                    <a:pt x="133" y="298"/>
                  </a:cubicBezTo>
                  <a:cubicBezTo>
                    <a:pt x="169" y="203"/>
                    <a:pt x="217" y="155"/>
                    <a:pt x="276" y="84"/>
                  </a:cubicBezTo>
                  <a:cubicBezTo>
                    <a:pt x="304" y="39"/>
                    <a:pt x="262" y="0"/>
                    <a:pt x="21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2523;p37">
              <a:extLst>
                <a:ext uri="{FF2B5EF4-FFF2-40B4-BE49-F238E27FC236}">
                  <a16:creationId xmlns:a16="http://schemas.microsoft.com/office/drawing/2014/main" xmlns="" id="{B3914725-EDB4-A6D9-6F3A-136E1D18215A}"/>
                </a:ext>
              </a:extLst>
            </p:cNvPr>
            <p:cNvSpPr/>
            <p:nvPr/>
          </p:nvSpPr>
          <p:spPr>
            <a:xfrm>
              <a:off x="12839975" y="2689750"/>
              <a:ext cx="26525" cy="4775"/>
            </a:xfrm>
            <a:custGeom>
              <a:avLst/>
              <a:gdLst/>
              <a:ahLst/>
              <a:cxnLst/>
              <a:rect l="l" t="t" r="r" b="b"/>
              <a:pathLst>
                <a:path w="1061" h="191" extrusionOk="0">
                  <a:moveTo>
                    <a:pt x="1013" y="0"/>
                  </a:moveTo>
                  <a:cubicBezTo>
                    <a:pt x="680" y="24"/>
                    <a:pt x="358" y="48"/>
                    <a:pt x="37" y="119"/>
                  </a:cubicBezTo>
                  <a:cubicBezTo>
                    <a:pt x="1" y="131"/>
                    <a:pt x="13" y="191"/>
                    <a:pt x="49" y="191"/>
                  </a:cubicBezTo>
                  <a:cubicBezTo>
                    <a:pt x="382" y="179"/>
                    <a:pt x="691" y="131"/>
                    <a:pt x="1025" y="84"/>
                  </a:cubicBezTo>
                  <a:cubicBezTo>
                    <a:pt x="1061" y="72"/>
                    <a:pt x="1061" y="0"/>
                    <a:pt x="101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2524;p37">
              <a:extLst>
                <a:ext uri="{FF2B5EF4-FFF2-40B4-BE49-F238E27FC236}">
                  <a16:creationId xmlns:a16="http://schemas.microsoft.com/office/drawing/2014/main" xmlns="" id="{43692EDB-292C-A10D-6787-8E908641B0EA}"/>
                </a:ext>
              </a:extLst>
            </p:cNvPr>
            <p:cNvSpPr/>
            <p:nvPr/>
          </p:nvSpPr>
          <p:spPr>
            <a:xfrm>
              <a:off x="12828375" y="2664975"/>
              <a:ext cx="22950" cy="4250"/>
            </a:xfrm>
            <a:custGeom>
              <a:avLst/>
              <a:gdLst/>
              <a:ahLst/>
              <a:cxnLst/>
              <a:rect l="l" t="t" r="r" b="b"/>
              <a:pathLst>
                <a:path w="918" h="170" extrusionOk="0">
                  <a:moveTo>
                    <a:pt x="731" y="1"/>
                  </a:moveTo>
                  <a:cubicBezTo>
                    <a:pt x="516" y="1"/>
                    <a:pt x="300" y="30"/>
                    <a:pt x="84" y="51"/>
                  </a:cubicBezTo>
                  <a:cubicBezTo>
                    <a:pt x="1" y="51"/>
                    <a:pt x="1" y="170"/>
                    <a:pt x="72" y="170"/>
                  </a:cubicBezTo>
                  <a:cubicBezTo>
                    <a:pt x="334" y="158"/>
                    <a:pt x="596" y="170"/>
                    <a:pt x="846" y="122"/>
                  </a:cubicBezTo>
                  <a:cubicBezTo>
                    <a:pt x="917" y="110"/>
                    <a:pt x="894" y="15"/>
                    <a:pt x="834" y="3"/>
                  </a:cubicBezTo>
                  <a:cubicBezTo>
                    <a:pt x="800" y="2"/>
                    <a:pt x="766" y="1"/>
                    <a:pt x="73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2525;p37">
              <a:extLst>
                <a:ext uri="{FF2B5EF4-FFF2-40B4-BE49-F238E27FC236}">
                  <a16:creationId xmlns:a16="http://schemas.microsoft.com/office/drawing/2014/main" xmlns="" id="{7578B644-8098-CC8B-C3EC-2BF19330C24D}"/>
                </a:ext>
              </a:extLst>
            </p:cNvPr>
            <p:cNvSpPr/>
            <p:nvPr/>
          </p:nvSpPr>
          <p:spPr>
            <a:xfrm>
              <a:off x="12803975" y="2720675"/>
              <a:ext cx="25850" cy="6000"/>
            </a:xfrm>
            <a:custGeom>
              <a:avLst/>
              <a:gdLst/>
              <a:ahLst/>
              <a:cxnLst/>
              <a:rect l="l" t="t" r="r" b="b"/>
              <a:pathLst>
                <a:path w="1034" h="240" extrusionOk="0">
                  <a:moveTo>
                    <a:pt x="975" y="1"/>
                  </a:moveTo>
                  <a:cubicBezTo>
                    <a:pt x="971" y="1"/>
                    <a:pt x="968" y="1"/>
                    <a:pt x="965" y="2"/>
                  </a:cubicBezTo>
                  <a:cubicBezTo>
                    <a:pt x="655" y="25"/>
                    <a:pt x="357" y="121"/>
                    <a:pt x="48" y="156"/>
                  </a:cubicBezTo>
                  <a:cubicBezTo>
                    <a:pt x="0" y="156"/>
                    <a:pt x="12" y="240"/>
                    <a:pt x="60" y="240"/>
                  </a:cubicBezTo>
                  <a:cubicBezTo>
                    <a:pt x="369" y="240"/>
                    <a:pt x="703" y="228"/>
                    <a:pt x="988" y="109"/>
                  </a:cubicBezTo>
                  <a:cubicBezTo>
                    <a:pt x="1033" y="86"/>
                    <a:pt x="1025" y="1"/>
                    <a:pt x="975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2526;p37">
              <a:extLst>
                <a:ext uri="{FF2B5EF4-FFF2-40B4-BE49-F238E27FC236}">
                  <a16:creationId xmlns:a16="http://schemas.microsoft.com/office/drawing/2014/main" xmlns="" id="{2B55DCE0-921A-269B-4D53-FB48C1E40924}"/>
                </a:ext>
              </a:extLst>
            </p:cNvPr>
            <p:cNvSpPr/>
            <p:nvPr/>
          </p:nvSpPr>
          <p:spPr>
            <a:xfrm>
              <a:off x="12779150" y="2750450"/>
              <a:ext cx="27825" cy="8125"/>
            </a:xfrm>
            <a:custGeom>
              <a:avLst/>
              <a:gdLst/>
              <a:ahLst/>
              <a:cxnLst/>
              <a:rect l="l" t="t" r="r" b="b"/>
              <a:pathLst>
                <a:path w="1113" h="325" extrusionOk="0">
                  <a:moveTo>
                    <a:pt x="933" y="0"/>
                  </a:moveTo>
                  <a:cubicBezTo>
                    <a:pt x="672" y="0"/>
                    <a:pt x="382" y="87"/>
                    <a:pt x="124" y="132"/>
                  </a:cubicBezTo>
                  <a:cubicBezTo>
                    <a:pt x="1" y="155"/>
                    <a:pt x="36" y="325"/>
                    <a:pt x="150" y="325"/>
                  </a:cubicBezTo>
                  <a:cubicBezTo>
                    <a:pt x="157" y="325"/>
                    <a:pt x="164" y="324"/>
                    <a:pt x="172" y="323"/>
                  </a:cubicBezTo>
                  <a:cubicBezTo>
                    <a:pt x="434" y="299"/>
                    <a:pt x="743" y="299"/>
                    <a:pt x="1005" y="204"/>
                  </a:cubicBezTo>
                  <a:cubicBezTo>
                    <a:pt x="1112" y="168"/>
                    <a:pt x="1112" y="13"/>
                    <a:pt x="981" y="1"/>
                  </a:cubicBezTo>
                  <a:cubicBezTo>
                    <a:pt x="965" y="1"/>
                    <a:pt x="949" y="0"/>
                    <a:pt x="93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2527;p37">
              <a:extLst>
                <a:ext uri="{FF2B5EF4-FFF2-40B4-BE49-F238E27FC236}">
                  <a16:creationId xmlns:a16="http://schemas.microsoft.com/office/drawing/2014/main" xmlns="" id="{AFB6D3BC-D12F-EEF6-174F-15F01BF5F3A3}"/>
                </a:ext>
              </a:extLst>
            </p:cNvPr>
            <p:cNvSpPr/>
            <p:nvPr/>
          </p:nvSpPr>
          <p:spPr>
            <a:xfrm>
              <a:off x="12853375" y="2749900"/>
              <a:ext cx="6575" cy="18750"/>
            </a:xfrm>
            <a:custGeom>
              <a:avLst/>
              <a:gdLst/>
              <a:ahLst/>
              <a:cxnLst/>
              <a:rect l="l" t="t" r="r" b="b"/>
              <a:pathLst>
                <a:path w="263" h="750" extrusionOk="0">
                  <a:moveTo>
                    <a:pt x="120" y="1"/>
                  </a:moveTo>
                  <a:cubicBezTo>
                    <a:pt x="93" y="1"/>
                    <a:pt x="67" y="16"/>
                    <a:pt x="60" y="47"/>
                  </a:cubicBezTo>
                  <a:cubicBezTo>
                    <a:pt x="1" y="261"/>
                    <a:pt x="84" y="499"/>
                    <a:pt x="108" y="702"/>
                  </a:cubicBezTo>
                  <a:cubicBezTo>
                    <a:pt x="113" y="735"/>
                    <a:pt x="139" y="750"/>
                    <a:pt x="165" y="750"/>
                  </a:cubicBezTo>
                  <a:cubicBezTo>
                    <a:pt x="196" y="750"/>
                    <a:pt x="227" y="729"/>
                    <a:pt x="227" y="690"/>
                  </a:cubicBezTo>
                  <a:cubicBezTo>
                    <a:pt x="227" y="476"/>
                    <a:pt x="263" y="238"/>
                    <a:pt x="179" y="35"/>
                  </a:cubicBezTo>
                  <a:cubicBezTo>
                    <a:pt x="168" y="13"/>
                    <a:pt x="144" y="1"/>
                    <a:pt x="120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2528;p37">
              <a:extLst>
                <a:ext uri="{FF2B5EF4-FFF2-40B4-BE49-F238E27FC236}">
                  <a16:creationId xmlns:a16="http://schemas.microsoft.com/office/drawing/2014/main" xmlns="" id="{68D2C03D-8968-3ED7-3741-9B94856F1CF0}"/>
                </a:ext>
              </a:extLst>
            </p:cNvPr>
            <p:cNvSpPr/>
            <p:nvPr/>
          </p:nvSpPr>
          <p:spPr>
            <a:xfrm>
              <a:off x="12836600" y="2477825"/>
              <a:ext cx="10975" cy="15750"/>
            </a:xfrm>
            <a:custGeom>
              <a:avLst/>
              <a:gdLst/>
              <a:ahLst/>
              <a:cxnLst/>
              <a:rect l="l" t="t" r="r" b="b"/>
              <a:pathLst>
                <a:path w="439" h="630" extrusionOk="0">
                  <a:moveTo>
                    <a:pt x="155" y="0"/>
                  </a:moveTo>
                  <a:cubicBezTo>
                    <a:pt x="80" y="0"/>
                    <a:pt x="0" y="78"/>
                    <a:pt x="41" y="167"/>
                  </a:cubicBezTo>
                  <a:cubicBezTo>
                    <a:pt x="112" y="310"/>
                    <a:pt x="172" y="464"/>
                    <a:pt x="267" y="595"/>
                  </a:cubicBezTo>
                  <a:cubicBezTo>
                    <a:pt x="284" y="620"/>
                    <a:pt x="307" y="630"/>
                    <a:pt x="329" y="630"/>
                  </a:cubicBezTo>
                  <a:cubicBezTo>
                    <a:pt x="384" y="630"/>
                    <a:pt x="439" y="571"/>
                    <a:pt x="422" y="512"/>
                  </a:cubicBezTo>
                  <a:cubicBezTo>
                    <a:pt x="386" y="357"/>
                    <a:pt x="315" y="214"/>
                    <a:pt x="243" y="60"/>
                  </a:cubicBezTo>
                  <a:cubicBezTo>
                    <a:pt x="224" y="18"/>
                    <a:pt x="190" y="0"/>
                    <a:pt x="155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2529;p37">
              <a:extLst>
                <a:ext uri="{FF2B5EF4-FFF2-40B4-BE49-F238E27FC236}">
                  <a16:creationId xmlns:a16="http://schemas.microsoft.com/office/drawing/2014/main" xmlns="" id="{2E36272E-A4E4-C40F-5A03-3AA704C71C46}"/>
                </a:ext>
              </a:extLst>
            </p:cNvPr>
            <p:cNvSpPr/>
            <p:nvPr/>
          </p:nvSpPr>
          <p:spPr>
            <a:xfrm>
              <a:off x="12761375" y="2526025"/>
              <a:ext cx="21475" cy="9075"/>
            </a:xfrm>
            <a:custGeom>
              <a:avLst/>
              <a:gdLst/>
              <a:ahLst/>
              <a:cxnLst/>
              <a:rect l="l" t="t" r="r" b="b"/>
              <a:pathLst>
                <a:path w="859" h="363" extrusionOk="0">
                  <a:moveTo>
                    <a:pt x="764" y="1"/>
                  </a:moveTo>
                  <a:cubicBezTo>
                    <a:pt x="549" y="1"/>
                    <a:pt x="335" y="96"/>
                    <a:pt x="121" y="156"/>
                  </a:cubicBezTo>
                  <a:cubicBezTo>
                    <a:pt x="0" y="189"/>
                    <a:pt x="31" y="362"/>
                    <a:pt x="138" y="362"/>
                  </a:cubicBezTo>
                  <a:cubicBezTo>
                    <a:pt x="148" y="362"/>
                    <a:pt x="158" y="361"/>
                    <a:pt x="168" y="358"/>
                  </a:cubicBezTo>
                  <a:cubicBezTo>
                    <a:pt x="383" y="299"/>
                    <a:pt x="609" y="251"/>
                    <a:pt x="799" y="132"/>
                  </a:cubicBezTo>
                  <a:cubicBezTo>
                    <a:pt x="859" y="96"/>
                    <a:pt x="847" y="1"/>
                    <a:pt x="7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2530;p37">
              <a:extLst>
                <a:ext uri="{FF2B5EF4-FFF2-40B4-BE49-F238E27FC236}">
                  <a16:creationId xmlns:a16="http://schemas.microsoft.com/office/drawing/2014/main" xmlns="" id="{E471BFEB-7D42-9C04-45EF-8044448CF650}"/>
                </a:ext>
              </a:extLst>
            </p:cNvPr>
            <p:cNvSpPr/>
            <p:nvPr/>
          </p:nvSpPr>
          <p:spPr>
            <a:xfrm>
              <a:off x="12753850" y="2452900"/>
              <a:ext cx="11875" cy="15125"/>
            </a:xfrm>
            <a:custGeom>
              <a:avLst/>
              <a:gdLst/>
              <a:ahLst/>
              <a:cxnLst/>
              <a:rect l="l" t="t" r="r" b="b"/>
              <a:pathLst>
                <a:path w="475" h="605" extrusionOk="0">
                  <a:moveTo>
                    <a:pt x="117" y="0"/>
                  </a:moveTo>
                  <a:cubicBezTo>
                    <a:pt x="58" y="0"/>
                    <a:pt x="1" y="56"/>
                    <a:pt x="41" y="128"/>
                  </a:cubicBezTo>
                  <a:cubicBezTo>
                    <a:pt x="124" y="283"/>
                    <a:pt x="196" y="449"/>
                    <a:pt x="303" y="580"/>
                  </a:cubicBezTo>
                  <a:cubicBezTo>
                    <a:pt x="319" y="597"/>
                    <a:pt x="341" y="604"/>
                    <a:pt x="363" y="604"/>
                  </a:cubicBezTo>
                  <a:cubicBezTo>
                    <a:pt x="418" y="604"/>
                    <a:pt x="475" y="557"/>
                    <a:pt x="457" y="497"/>
                  </a:cubicBezTo>
                  <a:cubicBezTo>
                    <a:pt x="398" y="342"/>
                    <a:pt x="291" y="187"/>
                    <a:pt x="196" y="45"/>
                  </a:cubicBezTo>
                  <a:cubicBezTo>
                    <a:pt x="176" y="13"/>
                    <a:pt x="146" y="0"/>
                    <a:pt x="11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2531;p37">
              <a:extLst>
                <a:ext uri="{FF2B5EF4-FFF2-40B4-BE49-F238E27FC236}">
                  <a16:creationId xmlns:a16="http://schemas.microsoft.com/office/drawing/2014/main" xmlns="" id="{0BD02914-8FB0-BBFB-FEB9-746A9880F8CD}"/>
                </a:ext>
              </a:extLst>
            </p:cNvPr>
            <p:cNvSpPr/>
            <p:nvPr/>
          </p:nvSpPr>
          <p:spPr>
            <a:xfrm>
              <a:off x="12731950" y="2490000"/>
              <a:ext cx="10600" cy="4900"/>
            </a:xfrm>
            <a:custGeom>
              <a:avLst/>
              <a:gdLst/>
              <a:ahLst/>
              <a:cxnLst/>
              <a:rect l="l" t="t" r="r" b="b"/>
              <a:pathLst>
                <a:path w="424" h="196" extrusionOk="0">
                  <a:moveTo>
                    <a:pt x="73" y="1"/>
                  </a:moveTo>
                  <a:cubicBezTo>
                    <a:pt x="0" y="1"/>
                    <a:pt x="4" y="120"/>
                    <a:pt x="83" y="120"/>
                  </a:cubicBezTo>
                  <a:cubicBezTo>
                    <a:pt x="179" y="132"/>
                    <a:pt x="238" y="156"/>
                    <a:pt x="333" y="192"/>
                  </a:cubicBezTo>
                  <a:cubicBezTo>
                    <a:pt x="340" y="194"/>
                    <a:pt x="346" y="196"/>
                    <a:pt x="352" y="196"/>
                  </a:cubicBezTo>
                  <a:cubicBezTo>
                    <a:pt x="400" y="196"/>
                    <a:pt x="423" y="116"/>
                    <a:pt x="381" y="85"/>
                  </a:cubicBezTo>
                  <a:cubicBezTo>
                    <a:pt x="286" y="13"/>
                    <a:pt x="202" y="1"/>
                    <a:pt x="83" y="1"/>
                  </a:cubicBezTo>
                  <a:cubicBezTo>
                    <a:pt x="80" y="1"/>
                    <a:pt x="76" y="1"/>
                    <a:pt x="7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2532;p37">
              <a:extLst>
                <a:ext uri="{FF2B5EF4-FFF2-40B4-BE49-F238E27FC236}">
                  <a16:creationId xmlns:a16="http://schemas.microsoft.com/office/drawing/2014/main" xmlns="" id="{7C6EF734-7B72-8678-F576-8E4E355553F6}"/>
                </a:ext>
              </a:extLst>
            </p:cNvPr>
            <p:cNvSpPr/>
            <p:nvPr/>
          </p:nvSpPr>
          <p:spPr>
            <a:xfrm>
              <a:off x="12859450" y="2506375"/>
              <a:ext cx="12025" cy="24050"/>
            </a:xfrm>
            <a:custGeom>
              <a:avLst/>
              <a:gdLst/>
              <a:ahLst/>
              <a:cxnLst/>
              <a:rect l="l" t="t" r="r" b="b"/>
              <a:pathLst>
                <a:path w="481" h="962" extrusionOk="0">
                  <a:moveTo>
                    <a:pt x="42" y="1"/>
                  </a:moveTo>
                  <a:cubicBezTo>
                    <a:pt x="22" y="1"/>
                    <a:pt x="0" y="14"/>
                    <a:pt x="8" y="37"/>
                  </a:cubicBezTo>
                  <a:cubicBezTo>
                    <a:pt x="115" y="358"/>
                    <a:pt x="258" y="644"/>
                    <a:pt x="401" y="942"/>
                  </a:cubicBezTo>
                  <a:cubicBezTo>
                    <a:pt x="408" y="956"/>
                    <a:pt x="418" y="961"/>
                    <a:pt x="428" y="961"/>
                  </a:cubicBezTo>
                  <a:cubicBezTo>
                    <a:pt x="453" y="961"/>
                    <a:pt x="480" y="928"/>
                    <a:pt x="472" y="894"/>
                  </a:cubicBezTo>
                  <a:cubicBezTo>
                    <a:pt x="353" y="596"/>
                    <a:pt x="234" y="299"/>
                    <a:pt x="67" y="13"/>
                  </a:cubicBezTo>
                  <a:cubicBezTo>
                    <a:pt x="63" y="5"/>
                    <a:pt x="53" y="1"/>
                    <a:pt x="4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2533;p37">
              <a:extLst>
                <a:ext uri="{FF2B5EF4-FFF2-40B4-BE49-F238E27FC236}">
                  <a16:creationId xmlns:a16="http://schemas.microsoft.com/office/drawing/2014/main" xmlns="" id="{43654242-5063-BC75-D9C6-1DCC30BB8DF2}"/>
                </a:ext>
              </a:extLst>
            </p:cNvPr>
            <p:cNvSpPr/>
            <p:nvPr/>
          </p:nvSpPr>
          <p:spPr>
            <a:xfrm>
              <a:off x="12880375" y="2487625"/>
              <a:ext cx="10025" cy="20750"/>
            </a:xfrm>
            <a:custGeom>
              <a:avLst/>
              <a:gdLst/>
              <a:ahLst/>
              <a:cxnLst/>
              <a:rect l="l" t="t" r="r" b="b"/>
              <a:pathLst>
                <a:path w="401" h="830" extrusionOk="0">
                  <a:moveTo>
                    <a:pt x="76" y="1"/>
                  </a:moveTo>
                  <a:cubicBezTo>
                    <a:pt x="40" y="1"/>
                    <a:pt x="1" y="34"/>
                    <a:pt x="16" y="72"/>
                  </a:cubicBezTo>
                  <a:cubicBezTo>
                    <a:pt x="99" y="322"/>
                    <a:pt x="171" y="573"/>
                    <a:pt x="278" y="799"/>
                  </a:cubicBezTo>
                  <a:cubicBezTo>
                    <a:pt x="291" y="820"/>
                    <a:pt x="312" y="829"/>
                    <a:pt x="332" y="829"/>
                  </a:cubicBezTo>
                  <a:cubicBezTo>
                    <a:pt x="367" y="829"/>
                    <a:pt x="400" y="801"/>
                    <a:pt x="385" y="763"/>
                  </a:cubicBezTo>
                  <a:cubicBezTo>
                    <a:pt x="326" y="513"/>
                    <a:pt x="218" y="275"/>
                    <a:pt x="123" y="37"/>
                  </a:cubicBezTo>
                  <a:cubicBezTo>
                    <a:pt x="115" y="11"/>
                    <a:pt x="96" y="1"/>
                    <a:pt x="7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2534;p37">
              <a:extLst>
                <a:ext uri="{FF2B5EF4-FFF2-40B4-BE49-F238E27FC236}">
                  <a16:creationId xmlns:a16="http://schemas.microsoft.com/office/drawing/2014/main" xmlns="" id="{AE6A7E29-8C1B-7684-5740-803A948AC2B2}"/>
                </a:ext>
              </a:extLst>
            </p:cNvPr>
            <p:cNvSpPr/>
            <p:nvPr/>
          </p:nvSpPr>
          <p:spPr>
            <a:xfrm>
              <a:off x="12818050" y="2481425"/>
              <a:ext cx="13175" cy="23175"/>
            </a:xfrm>
            <a:custGeom>
              <a:avLst/>
              <a:gdLst/>
              <a:ahLst/>
              <a:cxnLst/>
              <a:rect l="l" t="t" r="r" b="b"/>
              <a:pathLst>
                <a:path w="527" h="927" extrusionOk="0">
                  <a:moveTo>
                    <a:pt x="66" y="0"/>
                  </a:moveTo>
                  <a:cubicBezTo>
                    <a:pt x="35" y="0"/>
                    <a:pt x="1" y="27"/>
                    <a:pt x="9" y="59"/>
                  </a:cubicBezTo>
                  <a:cubicBezTo>
                    <a:pt x="104" y="344"/>
                    <a:pt x="211" y="666"/>
                    <a:pt x="402" y="904"/>
                  </a:cubicBezTo>
                  <a:cubicBezTo>
                    <a:pt x="414" y="920"/>
                    <a:pt x="430" y="926"/>
                    <a:pt x="445" y="926"/>
                  </a:cubicBezTo>
                  <a:cubicBezTo>
                    <a:pt x="486" y="926"/>
                    <a:pt x="526" y="876"/>
                    <a:pt x="509" y="832"/>
                  </a:cubicBezTo>
                  <a:cubicBezTo>
                    <a:pt x="402" y="547"/>
                    <a:pt x="223" y="297"/>
                    <a:pt x="104" y="23"/>
                  </a:cubicBezTo>
                  <a:cubicBezTo>
                    <a:pt x="96" y="7"/>
                    <a:pt x="82" y="0"/>
                    <a:pt x="6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2535;p37">
              <a:extLst>
                <a:ext uri="{FF2B5EF4-FFF2-40B4-BE49-F238E27FC236}">
                  <a16:creationId xmlns:a16="http://schemas.microsoft.com/office/drawing/2014/main" xmlns="" id="{1B006327-5C15-8CBE-87E4-1F6D00A805FC}"/>
                </a:ext>
              </a:extLst>
            </p:cNvPr>
            <p:cNvSpPr/>
            <p:nvPr/>
          </p:nvSpPr>
          <p:spPr>
            <a:xfrm>
              <a:off x="12780350" y="2467225"/>
              <a:ext cx="15125" cy="24275"/>
            </a:xfrm>
            <a:custGeom>
              <a:avLst/>
              <a:gdLst/>
              <a:ahLst/>
              <a:cxnLst/>
              <a:rect l="l" t="t" r="r" b="b"/>
              <a:pathLst>
                <a:path w="605" h="971" extrusionOk="0">
                  <a:moveTo>
                    <a:pt x="136" y="0"/>
                  </a:moveTo>
                  <a:cubicBezTo>
                    <a:pt x="69" y="0"/>
                    <a:pt x="0" y="70"/>
                    <a:pt x="40" y="150"/>
                  </a:cubicBezTo>
                  <a:cubicBezTo>
                    <a:pt x="159" y="400"/>
                    <a:pt x="243" y="698"/>
                    <a:pt x="421" y="936"/>
                  </a:cubicBezTo>
                  <a:cubicBezTo>
                    <a:pt x="439" y="960"/>
                    <a:pt x="462" y="970"/>
                    <a:pt x="485" y="970"/>
                  </a:cubicBezTo>
                  <a:cubicBezTo>
                    <a:pt x="544" y="970"/>
                    <a:pt x="605" y="909"/>
                    <a:pt x="588" y="841"/>
                  </a:cubicBezTo>
                  <a:cubicBezTo>
                    <a:pt x="517" y="567"/>
                    <a:pt x="350" y="305"/>
                    <a:pt x="219" y="55"/>
                  </a:cubicBezTo>
                  <a:cubicBezTo>
                    <a:pt x="200" y="16"/>
                    <a:pt x="168" y="0"/>
                    <a:pt x="13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2536;p37">
              <a:extLst>
                <a:ext uri="{FF2B5EF4-FFF2-40B4-BE49-F238E27FC236}">
                  <a16:creationId xmlns:a16="http://schemas.microsoft.com/office/drawing/2014/main" xmlns="" id="{25BB30D0-F4E9-ADF2-ACE7-97B01EA39D81}"/>
                </a:ext>
              </a:extLst>
            </p:cNvPr>
            <p:cNvSpPr/>
            <p:nvPr/>
          </p:nvSpPr>
          <p:spPr>
            <a:xfrm>
              <a:off x="12792800" y="2537050"/>
              <a:ext cx="18925" cy="9050"/>
            </a:xfrm>
            <a:custGeom>
              <a:avLst/>
              <a:gdLst/>
              <a:ahLst/>
              <a:cxnLst/>
              <a:rect l="l" t="t" r="r" b="b"/>
              <a:pathLst>
                <a:path w="757" h="362" extrusionOk="0">
                  <a:moveTo>
                    <a:pt x="673" y="0"/>
                  </a:moveTo>
                  <a:cubicBezTo>
                    <a:pt x="459" y="12"/>
                    <a:pt x="257" y="155"/>
                    <a:pt x="54" y="250"/>
                  </a:cubicBezTo>
                  <a:cubicBezTo>
                    <a:pt x="1" y="272"/>
                    <a:pt x="24" y="361"/>
                    <a:pt x="82" y="361"/>
                  </a:cubicBezTo>
                  <a:cubicBezTo>
                    <a:pt x="88" y="361"/>
                    <a:pt x="95" y="360"/>
                    <a:pt x="102" y="358"/>
                  </a:cubicBezTo>
                  <a:cubicBezTo>
                    <a:pt x="304" y="286"/>
                    <a:pt x="554" y="250"/>
                    <a:pt x="721" y="108"/>
                  </a:cubicBezTo>
                  <a:cubicBezTo>
                    <a:pt x="757" y="72"/>
                    <a:pt x="733" y="0"/>
                    <a:pt x="67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2537;p37">
              <a:extLst>
                <a:ext uri="{FF2B5EF4-FFF2-40B4-BE49-F238E27FC236}">
                  <a16:creationId xmlns:a16="http://schemas.microsoft.com/office/drawing/2014/main" xmlns="" id="{EF51FA07-E892-93B0-9A85-33847BB6C088}"/>
                </a:ext>
              </a:extLst>
            </p:cNvPr>
            <p:cNvSpPr/>
            <p:nvPr/>
          </p:nvSpPr>
          <p:spPr>
            <a:xfrm>
              <a:off x="12099425" y="158277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60" y="0"/>
                  </a:moveTo>
                  <a:cubicBezTo>
                    <a:pt x="250" y="0"/>
                    <a:pt x="0" y="250"/>
                    <a:pt x="0" y="548"/>
                  </a:cubicBezTo>
                  <a:cubicBezTo>
                    <a:pt x="0" y="857"/>
                    <a:pt x="250" y="1107"/>
                    <a:pt x="560" y="1107"/>
                  </a:cubicBezTo>
                  <a:cubicBezTo>
                    <a:pt x="857" y="1107"/>
                    <a:pt x="1107" y="857"/>
                    <a:pt x="1107" y="548"/>
                  </a:cubicBezTo>
                  <a:cubicBezTo>
                    <a:pt x="1107" y="250"/>
                    <a:pt x="857" y="0"/>
                    <a:pt x="56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2538;p37">
              <a:extLst>
                <a:ext uri="{FF2B5EF4-FFF2-40B4-BE49-F238E27FC236}">
                  <a16:creationId xmlns:a16="http://schemas.microsoft.com/office/drawing/2014/main" xmlns="" id="{78408FAF-B59C-6523-9D80-031CEC44F8F1}"/>
                </a:ext>
              </a:extLst>
            </p:cNvPr>
            <p:cNvSpPr/>
            <p:nvPr/>
          </p:nvSpPr>
          <p:spPr>
            <a:xfrm>
              <a:off x="12452425" y="2695100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23" y="1"/>
                    <a:pt x="1" y="822"/>
                    <a:pt x="1" y="1834"/>
                  </a:cubicBezTo>
                  <a:cubicBezTo>
                    <a:pt x="1" y="2846"/>
                    <a:pt x="823" y="3680"/>
                    <a:pt x="1846" y="3680"/>
                  </a:cubicBezTo>
                  <a:cubicBezTo>
                    <a:pt x="2858" y="3680"/>
                    <a:pt x="3680" y="2846"/>
                    <a:pt x="3680" y="1834"/>
                  </a:cubicBezTo>
                  <a:cubicBezTo>
                    <a:pt x="3680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2539;p37">
              <a:extLst>
                <a:ext uri="{FF2B5EF4-FFF2-40B4-BE49-F238E27FC236}">
                  <a16:creationId xmlns:a16="http://schemas.microsoft.com/office/drawing/2014/main" xmlns="" id="{6B496D8D-D3DE-43E6-1BB8-C4BE08ECB20F}"/>
                </a:ext>
              </a:extLst>
            </p:cNvPr>
            <p:cNvSpPr/>
            <p:nvPr/>
          </p:nvSpPr>
          <p:spPr>
            <a:xfrm>
              <a:off x="12339325" y="2992750"/>
              <a:ext cx="55100" cy="55400"/>
            </a:xfrm>
            <a:custGeom>
              <a:avLst/>
              <a:gdLst/>
              <a:ahLst/>
              <a:cxnLst/>
              <a:rect l="l" t="t" r="r" b="b"/>
              <a:pathLst>
                <a:path w="2204" h="2216" extrusionOk="0">
                  <a:moveTo>
                    <a:pt x="1096" y="1"/>
                  </a:moveTo>
                  <a:cubicBezTo>
                    <a:pt x="489" y="1"/>
                    <a:pt x="1" y="501"/>
                    <a:pt x="1" y="1108"/>
                  </a:cubicBezTo>
                  <a:cubicBezTo>
                    <a:pt x="1" y="1715"/>
                    <a:pt x="489" y="2215"/>
                    <a:pt x="1096" y="2215"/>
                  </a:cubicBezTo>
                  <a:cubicBezTo>
                    <a:pt x="1703" y="2215"/>
                    <a:pt x="2203" y="1715"/>
                    <a:pt x="2203" y="1108"/>
                  </a:cubicBezTo>
                  <a:cubicBezTo>
                    <a:pt x="2203" y="501"/>
                    <a:pt x="1703" y="1"/>
                    <a:pt x="109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9" name="Google Shape;2540;p37">
            <a:extLst>
              <a:ext uri="{FF2B5EF4-FFF2-40B4-BE49-F238E27FC236}">
                <a16:creationId xmlns:a16="http://schemas.microsoft.com/office/drawing/2014/main" xmlns="" id="{9329DD09-292B-5BEE-C1DA-46C78586306A}"/>
              </a:ext>
            </a:extLst>
          </p:cNvPr>
          <p:cNvGrpSpPr/>
          <p:nvPr/>
        </p:nvGrpSpPr>
        <p:grpSpPr>
          <a:xfrm>
            <a:off x="8644633" y="1439016"/>
            <a:ext cx="2279575" cy="2751184"/>
            <a:chOff x="5209575" y="-1725950"/>
            <a:chExt cx="3251325" cy="4143375"/>
          </a:xfrm>
        </p:grpSpPr>
        <p:sp>
          <p:nvSpPr>
            <p:cNvPr id="80" name="Google Shape;2541;p37">
              <a:extLst>
                <a:ext uri="{FF2B5EF4-FFF2-40B4-BE49-F238E27FC236}">
                  <a16:creationId xmlns:a16="http://schemas.microsoft.com/office/drawing/2014/main" xmlns="" id="{A5732728-1956-88CF-50AE-BCF7721E5060}"/>
                </a:ext>
              </a:extLst>
            </p:cNvPr>
            <p:cNvSpPr/>
            <p:nvPr/>
          </p:nvSpPr>
          <p:spPr>
            <a:xfrm>
              <a:off x="5209575" y="-1430600"/>
              <a:ext cx="3251325" cy="2532075"/>
            </a:xfrm>
            <a:custGeom>
              <a:avLst/>
              <a:gdLst/>
              <a:ahLst/>
              <a:cxnLst/>
              <a:rect l="l" t="t" r="r" b="b"/>
              <a:pathLst>
                <a:path w="130053" h="101283" extrusionOk="0">
                  <a:moveTo>
                    <a:pt x="71422" y="1"/>
                  </a:moveTo>
                  <a:cubicBezTo>
                    <a:pt x="64896" y="1"/>
                    <a:pt x="58613" y="1826"/>
                    <a:pt x="54186" y="6985"/>
                  </a:cubicBezTo>
                  <a:cubicBezTo>
                    <a:pt x="48959" y="13081"/>
                    <a:pt x="46316" y="19677"/>
                    <a:pt x="44065" y="27286"/>
                  </a:cubicBezTo>
                  <a:cubicBezTo>
                    <a:pt x="43958" y="27631"/>
                    <a:pt x="43839" y="28000"/>
                    <a:pt x="43541" y="28190"/>
                  </a:cubicBezTo>
                  <a:cubicBezTo>
                    <a:pt x="43397" y="28289"/>
                    <a:pt x="43236" y="28329"/>
                    <a:pt x="43069" y="28329"/>
                  </a:cubicBezTo>
                  <a:cubicBezTo>
                    <a:pt x="42672" y="28329"/>
                    <a:pt x="42235" y="28102"/>
                    <a:pt x="41874" y="27893"/>
                  </a:cubicBezTo>
                  <a:cubicBezTo>
                    <a:pt x="39924" y="26767"/>
                    <a:pt x="37846" y="26181"/>
                    <a:pt x="35820" y="26181"/>
                  </a:cubicBezTo>
                  <a:cubicBezTo>
                    <a:pt x="32874" y="26181"/>
                    <a:pt x="30036" y="27419"/>
                    <a:pt x="27849" y="30036"/>
                  </a:cubicBezTo>
                  <a:cubicBezTo>
                    <a:pt x="25003" y="33429"/>
                    <a:pt x="24087" y="38084"/>
                    <a:pt x="24265" y="42502"/>
                  </a:cubicBezTo>
                  <a:cubicBezTo>
                    <a:pt x="22352" y="40923"/>
                    <a:pt x="19889" y="40172"/>
                    <a:pt x="17400" y="40172"/>
                  </a:cubicBezTo>
                  <a:cubicBezTo>
                    <a:pt x="15552" y="40172"/>
                    <a:pt x="13689" y="40586"/>
                    <a:pt x="12026" y="41383"/>
                  </a:cubicBezTo>
                  <a:cubicBezTo>
                    <a:pt x="8120" y="43240"/>
                    <a:pt x="5287" y="46931"/>
                    <a:pt x="3774" y="50979"/>
                  </a:cubicBezTo>
                  <a:cubicBezTo>
                    <a:pt x="3191" y="52539"/>
                    <a:pt x="2774" y="54206"/>
                    <a:pt x="2858" y="55872"/>
                  </a:cubicBezTo>
                  <a:cubicBezTo>
                    <a:pt x="3001" y="58647"/>
                    <a:pt x="4477" y="61147"/>
                    <a:pt x="5906" y="63516"/>
                  </a:cubicBezTo>
                  <a:cubicBezTo>
                    <a:pt x="2631" y="64326"/>
                    <a:pt x="726" y="67898"/>
                    <a:pt x="429" y="71255"/>
                  </a:cubicBezTo>
                  <a:cubicBezTo>
                    <a:pt x="0" y="75982"/>
                    <a:pt x="1977" y="80804"/>
                    <a:pt x="5382" y="84114"/>
                  </a:cubicBezTo>
                  <a:cubicBezTo>
                    <a:pt x="8787" y="87424"/>
                    <a:pt x="13514" y="89257"/>
                    <a:pt x="18252" y="89460"/>
                  </a:cubicBezTo>
                  <a:lnTo>
                    <a:pt x="111395" y="101164"/>
                  </a:lnTo>
                  <a:cubicBezTo>
                    <a:pt x="112443" y="101235"/>
                    <a:pt x="113513" y="101283"/>
                    <a:pt x="114585" y="101283"/>
                  </a:cubicBezTo>
                  <a:cubicBezTo>
                    <a:pt x="118529" y="101283"/>
                    <a:pt x="122490" y="100634"/>
                    <a:pt x="125421" y="98116"/>
                  </a:cubicBezTo>
                  <a:cubicBezTo>
                    <a:pt x="128969" y="95056"/>
                    <a:pt x="130052" y="89984"/>
                    <a:pt x="130028" y="85293"/>
                  </a:cubicBezTo>
                  <a:cubicBezTo>
                    <a:pt x="130028" y="82864"/>
                    <a:pt x="129755" y="80375"/>
                    <a:pt x="128671" y="78197"/>
                  </a:cubicBezTo>
                  <a:cubicBezTo>
                    <a:pt x="127588" y="76018"/>
                    <a:pt x="125564" y="74196"/>
                    <a:pt x="123147" y="73898"/>
                  </a:cubicBezTo>
                  <a:cubicBezTo>
                    <a:pt x="125052" y="70612"/>
                    <a:pt x="125897" y="66707"/>
                    <a:pt x="125528" y="62921"/>
                  </a:cubicBezTo>
                  <a:cubicBezTo>
                    <a:pt x="125183" y="59397"/>
                    <a:pt x="123730" y="55908"/>
                    <a:pt x="121075" y="53563"/>
                  </a:cubicBezTo>
                  <a:cubicBezTo>
                    <a:pt x="119206" y="51904"/>
                    <a:pt x="116699" y="50906"/>
                    <a:pt x="114221" y="50906"/>
                  </a:cubicBezTo>
                  <a:cubicBezTo>
                    <a:pt x="113195" y="50906"/>
                    <a:pt x="112174" y="51077"/>
                    <a:pt x="111205" y="51443"/>
                  </a:cubicBezTo>
                  <a:cubicBezTo>
                    <a:pt x="112526" y="46300"/>
                    <a:pt x="112157" y="40430"/>
                    <a:pt x="109621" y="35644"/>
                  </a:cubicBezTo>
                  <a:cubicBezTo>
                    <a:pt x="108311" y="33179"/>
                    <a:pt x="105823" y="31381"/>
                    <a:pt x="103061" y="30917"/>
                  </a:cubicBezTo>
                  <a:cubicBezTo>
                    <a:pt x="102263" y="30774"/>
                    <a:pt x="101310" y="30655"/>
                    <a:pt x="100953" y="29941"/>
                  </a:cubicBezTo>
                  <a:cubicBezTo>
                    <a:pt x="100799" y="29631"/>
                    <a:pt x="100787" y="29286"/>
                    <a:pt x="100775" y="28941"/>
                  </a:cubicBezTo>
                  <a:cubicBezTo>
                    <a:pt x="100703" y="23214"/>
                    <a:pt x="101799" y="16796"/>
                    <a:pt x="98822" y="11629"/>
                  </a:cubicBezTo>
                  <a:cubicBezTo>
                    <a:pt x="96334" y="7283"/>
                    <a:pt x="91881" y="4497"/>
                    <a:pt x="87368" y="2949"/>
                  </a:cubicBezTo>
                  <a:cubicBezTo>
                    <a:pt x="82514" y="1279"/>
                    <a:pt x="76883" y="1"/>
                    <a:pt x="71422" y="1"/>
                  </a:cubicBezTo>
                  <a:close/>
                </a:path>
              </a:pathLst>
            </a:custGeom>
            <a:solidFill>
              <a:srgbClr val="EA7D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2542;p37">
              <a:extLst>
                <a:ext uri="{FF2B5EF4-FFF2-40B4-BE49-F238E27FC236}">
                  <a16:creationId xmlns:a16="http://schemas.microsoft.com/office/drawing/2014/main" xmlns="" id="{537BBEA8-4661-01D5-3386-B270CF3F11EE}"/>
                </a:ext>
              </a:extLst>
            </p:cNvPr>
            <p:cNvSpPr/>
            <p:nvPr/>
          </p:nvSpPr>
          <p:spPr>
            <a:xfrm>
              <a:off x="6423700" y="-1347400"/>
              <a:ext cx="1182325" cy="1086800"/>
            </a:xfrm>
            <a:custGeom>
              <a:avLst/>
              <a:gdLst/>
              <a:ahLst/>
              <a:cxnLst/>
              <a:rect l="l" t="t" r="r" b="b"/>
              <a:pathLst>
                <a:path w="47293" h="43472" extrusionOk="0">
                  <a:moveTo>
                    <a:pt x="22583" y="0"/>
                  </a:moveTo>
                  <a:cubicBezTo>
                    <a:pt x="17369" y="0"/>
                    <a:pt x="12297" y="1678"/>
                    <a:pt x="8454" y="5443"/>
                  </a:cubicBezTo>
                  <a:cubicBezTo>
                    <a:pt x="6037" y="7813"/>
                    <a:pt x="4501" y="10932"/>
                    <a:pt x="3204" y="14052"/>
                  </a:cubicBezTo>
                  <a:cubicBezTo>
                    <a:pt x="1858" y="17278"/>
                    <a:pt x="691" y="20624"/>
                    <a:pt x="346" y="24112"/>
                  </a:cubicBezTo>
                  <a:cubicBezTo>
                    <a:pt x="1" y="27589"/>
                    <a:pt x="537" y="31244"/>
                    <a:pt x="2382" y="34221"/>
                  </a:cubicBezTo>
                  <a:cubicBezTo>
                    <a:pt x="4132" y="37031"/>
                    <a:pt x="7049" y="39102"/>
                    <a:pt x="10276" y="39840"/>
                  </a:cubicBezTo>
                  <a:lnTo>
                    <a:pt x="35196" y="43472"/>
                  </a:lnTo>
                  <a:cubicBezTo>
                    <a:pt x="39351" y="38864"/>
                    <a:pt x="42244" y="33352"/>
                    <a:pt x="44447" y="27541"/>
                  </a:cubicBezTo>
                  <a:cubicBezTo>
                    <a:pt x="47292" y="20028"/>
                    <a:pt x="46888" y="11182"/>
                    <a:pt x="40113" y="5860"/>
                  </a:cubicBezTo>
                  <a:cubicBezTo>
                    <a:pt x="36184" y="2776"/>
                    <a:pt x="31195" y="1002"/>
                    <a:pt x="26290" y="276"/>
                  </a:cubicBezTo>
                  <a:cubicBezTo>
                    <a:pt x="25056" y="94"/>
                    <a:pt x="23816" y="0"/>
                    <a:pt x="22583" y="0"/>
                  </a:cubicBezTo>
                  <a:close/>
                </a:path>
              </a:pathLst>
            </a:custGeom>
            <a:solidFill>
              <a:srgbClr val="F7CD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2543;p37">
              <a:extLst>
                <a:ext uri="{FF2B5EF4-FFF2-40B4-BE49-F238E27FC236}">
                  <a16:creationId xmlns:a16="http://schemas.microsoft.com/office/drawing/2014/main" xmlns="" id="{0848CED4-741C-202A-81BF-00E10F59E56A}"/>
                </a:ext>
              </a:extLst>
            </p:cNvPr>
            <p:cNvSpPr/>
            <p:nvPr/>
          </p:nvSpPr>
          <p:spPr>
            <a:xfrm>
              <a:off x="7342575" y="-575950"/>
              <a:ext cx="337275" cy="271625"/>
            </a:xfrm>
            <a:custGeom>
              <a:avLst/>
              <a:gdLst/>
              <a:ahLst/>
              <a:cxnLst/>
              <a:rect l="l" t="t" r="r" b="b"/>
              <a:pathLst>
                <a:path w="13491" h="10865" extrusionOk="0">
                  <a:moveTo>
                    <a:pt x="8522" y="0"/>
                  </a:moveTo>
                  <a:cubicBezTo>
                    <a:pt x="7308" y="0"/>
                    <a:pt x="6091" y="469"/>
                    <a:pt x="5251" y="1351"/>
                  </a:cubicBezTo>
                  <a:lnTo>
                    <a:pt x="0" y="9518"/>
                  </a:lnTo>
                  <a:cubicBezTo>
                    <a:pt x="1393" y="10137"/>
                    <a:pt x="2882" y="10554"/>
                    <a:pt x="4394" y="10756"/>
                  </a:cubicBezTo>
                  <a:cubicBezTo>
                    <a:pt x="4927" y="10826"/>
                    <a:pt x="5472" y="10864"/>
                    <a:pt x="6018" y="10864"/>
                  </a:cubicBezTo>
                  <a:cubicBezTo>
                    <a:pt x="8083" y="10864"/>
                    <a:pt x="10159" y="10321"/>
                    <a:pt x="11609" y="8899"/>
                  </a:cubicBezTo>
                  <a:cubicBezTo>
                    <a:pt x="12847" y="7673"/>
                    <a:pt x="13490" y="5851"/>
                    <a:pt x="13204" y="4137"/>
                  </a:cubicBezTo>
                  <a:cubicBezTo>
                    <a:pt x="12919" y="2410"/>
                    <a:pt x="11704" y="862"/>
                    <a:pt x="10061" y="267"/>
                  </a:cubicBezTo>
                  <a:cubicBezTo>
                    <a:pt x="9569" y="88"/>
                    <a:pt x="9046" y="0"/>
                    <a:pt x="8522" y="0"/>
                  </a:cubicBezTo>
                  <a:close/>
                </a:path>
              </a:pathLst>
            </a:custGeom>
            <a:solidFill>
              <a:srgbClr val="F7CD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2544;p37">
              <a:extLst>
                <a:ext uri="{FF2B5EF4-FFF2-40B4-BE49-F238E27FC236}">
                  <a16:creationId xmlns:a16="http://schemas.microsoft.com/office/drawing/2014/main" xmlns="" id="{A765ABD4-C50A-7DA8-11A3-C506DB0F67FD}"/>
                </a:ext>
              </a:extLst>
            </p:cNvPr>
            <p:cNvSpPr/>
            <p:nvPr/>
          </p:nvSpPr>
          <p:spPr>
            <a:xfrm>
              <a:off x="6427925" y="-821800"/>
              <a:ext cx="239300" cy="171575"/>
            </a:xfrm>
            <a:custGeom>
              <a:avLst/>
              <a:gdLst/>
              <a:ahLst/>
              <a:cxnLst/>
              <a:rect l="l" t="t" r="r" b="b"/>
              <a:pathLst>
                <a:path w="9572" h="6863" extrusionOk="0">
                  <a:moveTo>
                    <a:pt x="4615" y="0"/>
                  </a:moveTo>
                  <a:cubicBezTo>
                    <a:pt x="2111" y="0"/>
                    <a:pt x="1" y="3107"/>
                    <a:pt x="1892" y="5315"/>
                  </a:cubicBezTo>
                  <a:cubicBezTo>
                    <a:pt x="2675" y="6224"/>
                    <a:pt x="4145" y="6862"/>
                    <a:pt x="5509" y="6862"/>
                  </a:cubicBezTo>
                  <a:cubicBezTo>
                    <a:pt x="6466" y="6862"/>
                    <a:pt x="7372" y="6547"/>
                    <a:pt x="7952" y="5791"/>
                  </a:cubicBezTo>
                  <a:cubicBezTo>
                    <a:pt x="9571" y="3672"/>
                    <a:pt x="7821" y="909"/>
                    <a:pt x="5583" y="159"/>
                  </a:cubicBezTo>
                  <a:cubicBezTo>
                    <a:pt x="5259" y="51"/>
                    <a:pt x="4934" y="0"/>
                    <a:pt x="4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2545;p37">
              <a:extLst>
                <a:ext uri="{FF2B5EF4-FFF2-40B4-BE49-F238E27FC236}">
                  <a16:creationId xmlns:a16="http://schemas.microsoft.com/office/drawing/2014/main" xmlns="" id="{897E7DE0-8C3F-492F-6CF3-511998580C61}"/>
                </a:ext>
              </a:extLst>
            </p:cNvPr>
            <p:cNvSpPr/>
            <p:nvPr/>
          </p:nvSpPr>
          <p:spPr>
            <a:xfrm>
              <a:off x="6836850" y="-729225"/>
              <a:ext cx="309125" cy="199700"/>
            </a:xfrm>
            <a:custGeom>
              <a:avLst/>
              <a:gdLst/>
              <a:ahLst/>
              <a:cxnLst/>
              <a:rect l="l" t="t" r="r" b="b"/>
              <a:pathLst>
                <a:path w="12365" h="7988" extrusionOk="0">
                  <a:moveTo>
                    <a:pt x="5683" y="1"/>
                  </a:moveTo>
                  <a:cubicBezTo>
                    <a:pt x="5626" y="1"/>
                    <a:pt x="5569" y="2"/>
                    <a:pt x="5513" y="4"/>
                  </a:cubicBezTo>
                  <a:cubicBezTo>
                    <a:pt x="1941" y="135"/>
                    <a:pt x="1" y="3410"/>
                    <a:pt x="2811" y="6112"/>
                  </a:cubicBezTo>
                  <a:cubicBezTo>
                    <a:pt x="3929" y="7192"/>
                    <a:pt x="5885" y="7987"/>
                    <a:pt x="7682" y="7987"/>
                  </a:cubicBezTo>
                  <a:cubicBezTo>
                    <a:pt x="9155" y="7987"/>
                    <a:pt x="10520" y="7452"/>
                    <a:pt x="11228" y="6100"/>
                  </a:cubicBezTo>
                  <a:cubicBezTo>
                    <a:pt x="11359" y="5862"/>
                    <a:pt x="11454" y="5624"/>
                    <a:pt x="11514" y="5398"/>
                  </a:cubicBezTo>
                  <a:cubicBezTo>
                    <a:pt x="12364" y="2358"/>
                    <a:pt x="8280" y="1"/>
                    <a:pt x="5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2546;p37">
              <a:extLst>
                <a:ext uri="{FF2B5EF4-FFF2-40B4-BE49-F238E27FC236}">
                  <a16:creationId xmlns:a16="http://schemas.microsoft.com/office/drawing/2014/main" xmlns="" id="{6B44F3D9-6600-0F4D-6713-198EBD1D62EA}"/>
                </a:ext>
              </a:extLst>
            </p:cNvPr>
            <p:cNvSpPr/>
            <p:nvPr/>
          </p:nvSpPr>
          <p:spPr>
            <a:xfrm>
              <a:off x="6705300" y="-845700"/>
              <a:ext cx="97950" cy="91625"/>
            </a:xfrm>
            <a:custGeom>
              <a:avLst/>
              <a:gdLst/>
              <a:ahLst/>
              <a:cxnLst/>
              <a:rect l="l" t="t" r="r" b="b"/>
              <a:pathLst>
                <a:path w="3918" h="3665" extrusionOk="0">
                  <a:moveTo>
                    <a:pt x="1833" y="1"/>
                  </a:moveTo>
                  <a:cubicBezTo>
                    <a:pt x="1608" y="1"/>
                    <a:pt x="1385" y="29"/>
                    <a:pt x="1167" y="91"/>
                  </a:cubicBezTo>
                  <a:cubicBezTo>
                    <a:pt x="703" y="222"/>
                    <a:pt x="262" y="532"/>
                    <a:pt x="119" y="984"/>
                  </a:cubicBezTo>
                  <a:cubicBezTo>
                    <a:pt x="0" y="1342"/>
                    <a:pt x="60" y="1735"/>
                    <a:pt x="203" y="2080"/>
                  </a:cubicBezTo>
                  <a:cubicBezTo>
                    <a:pt x="405" y="2639"/>
                    <a:pt x="786" y="3139"/>
                    <a:pt x="1274" y="3497"/>
                  </a:cubicBezTo>
                  <a:cubicBezTo>
                    <a:pt x="1397" y="3586"/>
                    <a:pt x="1540" y="3664"/>
                    <a:pt x="1695" y="3664"/>
                  </a:cubicBezTo>
                  <a:cubicBezTo>
                    <a:pt x="1705" y="3664"/>
                    <a:pt x="1716" y="3664"/>
                    <a:pt x="1727" y="3663"/>
                  </a:cubicBezTo>
                  <a:cubicBezTo>
                    <a:pt x="1810" y="3663"/>
                    <a:pt x="1893" y="3628"/>
                    <a:pt x="1965" y="3592"/>
                  </a:cubicBezTo>
                  <a:cubicBezTo>
                    <a:pt x="3084" y="3080"/>
                    <a:pt x="3870" y="1889"/>
                    <a:pt x="3905" y="663"/>
                  </a:cubicBezTo>
                  <a:cubicBezTo>
                    <a:pt x="3917" y="520"/>
                    <a:pt x="3882" y="341"/>
                    <a:pt x="3751" y="294"/>
                  </a:cubicBezTo>
                  <a:lnTo>
                    <a:pt x="3548" y="449"/>
                  </a:lnTo>
                  <a:cubicBezTo>
                    <a:pt x="3015" y="191"/>
                    <a:pt x="2419" y="1"/>
                    <a:pt x="1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2547;p37">
              <a:extLst>
                <a:ext uri="{FF2B5EF4-FFF2-40B4-BE49-F238E27FC236}">
                  <a16:creationId xmlns:a16="http://schemas.microsoft.com/office/drawing/2014/main" xmlns="" id="{ADB4143D-DE3A-7785-4667-464E8DB7B289}"/>
                </a:ext>
              </a:extLst>
            </p:cNvPr>
            <p:cNvSpPr/>
            <p:nvPr/>
          </p:nvSpPr>
          <p:spPr>
            <a:xfrm>
              <a:off x="6693375" y="-754125"/>
              <a:ext cx="164050" cy="82400"/>
            </a:xfrm>
            <a:custGeom>
              <a:avLst/>
              <a:gdLst/>
              <a:ahLst/>
              <a:cxnLst/>
              <a:rect l="l" t="t" r="r" b="b"/>
              <a:pathLst>
                <a:path w="6562" h="3296" extrusionOk="0">
                  <a:moveTo>
                    <a:pt x="6402" y="0"/>
                  </a:moveTo>
                  <a:cubicBezTo>
                    <a:pt x="6296" y="0"/>
                    <a:pt x="6175" y="448"/>
                    <a:pt x="5787" y="1012"/>
                  </a:cubicBezTo>
                  <a:cubicBezTo>
                    <a:pt x="5394" y="1584"/>
                    <a:pt x="4656" y="2286"/>
                    <a:pt x="3644" y="2513"/>
                  </a:cubicBezTo>
                  <a:cubicBezTo>
                    <a:pt x="3407" y="2566"/>
                    <a:pt x="3171" y="2590"/>
                    <a:pt x="2942" y="2590"/>
                  </a:cubicBezTo>
                  <a:cubicBezTo>
                    <a:pt x="2206" y="2590"/>
                    <a:pt x="1535" y="2347"/>
                    <a:pt x="1072" y="2084"/>
                  </a:cubicBezTo>
                  <a:cubicBezTo>
                    <a:pt x="510" y="1764"/>
                    <a:pt x="213" y="1434"/>
                    <a:pt x="97" y="1434"/>
                  </a:cubicBezTo>
                  <a:cubicBezTo>
                    <a:pt x="88" y="1434"/>
                    <a:pt x="79" y="1437"/>
                    <a:pt x="72" y="1441"/>
                  </a:cubicBezTo>
                  <a:cubicBezTo>
                    <a:pt x="1" y="1489"/>
                    <a:pt x="168" y="1977"/>
                    <a:pt x="787" y="2501"/>
                  </a:cubicBezTo>
                  <a:cubicBezTo>
                    <a:pt x="1271" y="2909"/>
                    <a:pt x="2097" y="3295"/>
                    <a:pt x="3058" y="3295"/>
                  </a:cubicBezTo>
                  <a:cubicBezTo>
                    <a:pt x="3302" y="3295"/>
                    <a:pt x="3554" y="3270"/>
                    <a:pt x="3811" y="3215"/>
                  </a:cubicBezTo>
                  <a:cubicBezTo>
                    <a:pt x="5073" y="2917"/>
                    <a:pt x="5894" y="1989"/>
                    <a:pt x="6228" y="1274"/>
                  </a:cubicBezTo>
                  <a:cubicBezTo>
                    <a:pt x="6561" y="524"/>
                    <a:pt x="6490" y="12"/>
                    <a:pt x="6406" y="0"/>
                  </a:cubicBezTo>
                  <a:cubicBezTo>
                    <a:pt x="6405" y="0"/>
                    <a:pt x="6404" y="0"/>
                    <a:pt x="640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2548;p37">
              <a:extLst>
                <a:ext uri="{FF2B5EF4-FFF2-40B4-BE49-F238E27FC236}">
                  <a16:creationId xmlns:a16="http://schemas.microsoft.com/office/drawing/2014/main" xmlns="" id="{EE518D7B-64B5-7FBE-BF83-A9C3BA7A4F79}"/>
                </a:ext>
              </a:extLst>
            </p:cNvPr>
            <p:cNvSpPr/>
            <p:nvPr/>
          </p:nvSpPr>
          <p:spPr>
            <a:xfrm>
              <a:off x="6781800" y="-1032450"/>
              <a:ext cx="22625" cy="206325"/>
            </a:xfrm>
            <a:custGeom>
              <a:avLst/>
              <a:gdLst/>
              <a:ahLst/>
              <a:cxnLst/>
              <a:rect l="l" t="t" r="r" b="b"/>
              <a:pathLst>
                <a:path w="905" h="8253" extrusionOk="0">
                  <a:moveTo>
                    <a:pt x="290" y="1"/>
                  </a:moveTo>
                  <a:cubicBezTo>
                    <a:pt x="288" y="1"/>
                    <a:pt x="287" y="1"/>
                    <a:pt x="286" y="1"/>
                  </a:cubicBezTo>
                  <a:cubicBezTo>
                    <a:pt x="83" y="13"/>
                    <a:pt x="0" y="1870"/>
                    <a:pt x="95" y="4144"/>
                  </a:cubicBezTo>
                  <a:cubicBezTo>
                    <a:pt x="190" y="6411"/>
                    <a:pt x="427" y="8252"/>
                    <a:pt x="629" y="8252"/>
                  </a:cubicBezTo>
                  <a:cubicBezTo>
                    <a:pt x="630" y="8252"/>
                    <a:pt x="630" y="8252"/>
                    <a:pt x="631" y="8252"/>
                  </a:cubicBezTo>
                  <a:cubicBezTo>
                    <a:pt x="822" y="8252"/>
                    <a:pt x="905" y="6395"/>
                    <a:pt x="810" y="4109"/>
                  </a:cubicBezTo>
                  <a:cubicBezTo>
                    <a:pt x="715" y="1837"/>
                    <a:pt x="491" y="1"/>
                    <a:pt x="29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2549;p37">
              <a:extLst>
                <a:ext uri="{FF2B5EF4-FFF2-40B4-BE49-F238E27FC236}">
                  <a16:creationId xmlns:a16="http://schemas.microsoft.com/office/drawing/2014/main" xmlns="" id="{D7B45245-8CC5-9432-A5A3-720F80D372E1}"/>
                </a:ext>
              </a:extLst>
            </p:cNvPr>
            <p:cNvSpPr/>
            <p:nvPr/>
          </p:nvSpPr>
          <p:spPr>
            <a:xfrm>
              <a:off x="6698750" y="-860400"/>
              <a:ext cx="103300" cy="106125"/>
            </a:xfrm>
            <a:custGeom>
              <a:avLst/>
              <a:gdLst/>
              <a:ahLst/>
              <a:cxnLst/>
              <a:rect l="l" t="t" r="r" b="b"/>
              <a:pathLst>
                <a:path w="4132" h="4245" extrusionOk="0">
                  <a:moveTo>
                    <a:pt x="1917" y="1"/>
                  </a:moveTo>
                  <a:cubicBezTo>
                    <a:pt x="1381" y="1"/>
                    <a:pt x="703" y="191"/>
                    <a:pt x="286" y="799"/>
                  </a:cubicBezTo>
                  <a:cubicBezTo>
                    <a:pt x="84" y="1084"/>
                    <a:pt x="12" y="1441"/>
                    <a:pt x="0" y="1751"/>
                  </a:cubicBezTo>
                  <a:cubicBezTo>
                    <a:pt x="0" y="2061"/>
                    <a:pt x="84" y="2358"/>
                    <a:pt x="191" y="2608"/>
                  </a:cubicBezTo>
                  <a:cubicBezTo>
                    <a:pt x="405" y="3120"/>
                    <a:pt x="762" y="3466"/>
                    <a:pt x="1060" y="3692"/>
                  </a:cubicBezTo>
                  <a:cubicBezTo>
                    <a:pt x="1584" y="4074"/>
                    <a:pt x="1971" y="4244"/>
                    <a:pt x="2107" y="4244"/>
                  </a:cubicBezTo>
                  <a:cubicBezTo>
                    <a:pt x="2131" y="4244"/>
                    <a:pt x="2148" y="4239"/>
                    <a:pt x="2155" y="4228"/>
                  </a:cubicBezTo>
                  <a:cubicBezTo>
                    <a:pt x="2227" y="4132"/>
                    <a:pt x="1869" y="3823"/>
                    <a:pt x="1405" y="3323"/>
                  </a:cubicBezTo>
                  <a:cubicBezTo>
                    <a:pt x="1179" y="3073"/>
                    <a:pt x="929" y="2751"/>
                    <a:pt x="798" y="2370"/>
                  </a:cubicBezTo>
                  <a:cubicBezTo>
                    <a:pt x="667" y="1989"/>
                    <a:pt x="655" y="1525"/>
                    <a:pt x="881" y="1191"/>
                  </a:cubicBezTo>
                  <a:cubicBezTo>
                    <a:pt x="1096" y="858"/>
                    <a:pt x="1536" y="679"/>
                    <a:pt x="1941" y="656"/>
                  </a:cubicBezTo>
                  <a:cubicBezTo>
                    <a:pt x="1975" y="654"/>
                    <a:pt x="2009" y="653"/>
                    <a:pt x="2043" y="653"/>
                  </a:cubicBezTo>
                  <a:cubicBezTo>
                    <a:pt x="2399" y="653"/>
                    <a:pt x="2741" y="762"/>
                    <a:pt x="3012" y="882"/>
                  </a:cubicBezTo>
                  <a:cubicBezTo>
                    <a:pt x="3557" y="1133"/>
                    <a:pt x="3899" y="1385"/>
                    <a:pt x="4030" y="1385"/>
                  </a:cubicBezTo>
                  <a:cubicBezTo>
                    <a:pt x="4048" y="1385"/>
                    <a:pt x="4062" y="1380"/>
                    <a:pt x="4072" y="1370"/>
                  </a:cubicBezTo>
                  <a:cubicBezTo>
                    <a:pt x="4132" y="1310"/>
                    <a:pt x="3905" y="894"/>
                    <a:pt x="3262" y="441"/>
                  </a:cubicBezTo>
                  <a:cubicBezTo>
                    <a:pt x="2941" y="227"/>
                    <a:pt x="2489" y="13"/>
                    <a:pt x="191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2550;p37">
              <a:extLst>
                <a:ext uri="{FF2B5EF4-FFF2-40B4-BE49-F238E27FC236}">
                  <a16:creationId xmlns:a16="http://schemas.microsoft.com/office/drawing/2014/main" xmlns="" id="{987385D7-B4FA-C4E6-9597-10C202DAE93E}"/>
                </a:ext>
              </a:extLst>
            </p:cNvPr>
            <p:cNvSpPr/>
            <p:nvPr/>
          </p:nvSpPr>
          <p:spPr>
            <a:xfrm>
              <a:off x="6958000" y="-946750"/>
              <a:ext cx="233375" cy="206500"/>
            </a:xfrm>
            <a:custGeom>
              <a:avLst/>
              <a:gdLst/>
              <a:ahLst/>
              <a:cxnLst/>
              <a:rect l="l" t="t" r="r" b="b"/>
              <a:pathLst>
                <a:path w="9335" h="8260" extrusionOk="0">
                  <a:moveTo>
                    <a:pt x="1004" y="0"/>
                  </a:moveTo>
                  <a:cubicBezTo>
                    <a:pt x="878" y="0"/>
                    <a:pt x="352" y="890"/>
                    <a:pt x="131" y="2526"/>
                  </a:cubicBezTo>
                  <a:cubicBezTo>
                    <a:pt x="36" y="3348"/>
                    <a:pt x="1" y="4360"/>
                    <a:pt x="322" y="5491"/>
                  </a:cubicBezTo>
                  <a:cubicBezTo>
                    <a:pt x="489" y="6038"/>
                    <a:pt x="763" y="6622"/>
                    <a:pt x="1215" y="7110"/>
                  </a:cubicBezTo>
                  <a:cubicBezTo>
                    <a:pt x="1644" y="7598"/>
                    <a:pt x="2239" y="8015"/>
                    <a:pt x="2965" y="8182"/>
                  </a:cubicBezTo>
                  <a:cubicBezTo>
                    <a:pt x="3186" y="8236"/>
                    <a:pt x="3406" y="8259"/>
                    <a:pt x="3621" y="8259"/>
                  </a:cubicBezTo>
                  <a:cubicBezTo>
                    <a:pt x="4114" y="8259"/>
                    <a:pt x="4583" y="8137"/>
                    <a:pt x="4989" y="7979"/>
                  </a:cubicBezTo>
                  <a:cubicBezTo>
                    <a:pt x="5585" y="7753"/>
                    <a:pt x="6097" y="7455"/>
                    <a:pt x="6561" y="7122"/>
                  </a:cubicBezTo>
                  <a:cubicBezTo>
                    <a:pt x="7478" y="6455"/>
                    <a:pt x="8132" y="5669"/>
                    <a:pt x="8561" y="4931"/>
                  </a:cubicBezTo>
                  <a:cubicBezTo>
                    <a:pt x="8990" y="4205"/>
                    <a:pt x="9180" y="3538"/>
                    <a:pt x="9264" y="3074"/>
                  </a:cubicBezTo>
                  <a:cubicBezTo>
                    <a:pt x="9335" y="2609"/>
                    <a:pt x="9299" y="2348"/>
                    <a:pt x="9240" y="2336"/>
                  </a:cubicBezTo>
                  <a:cubicBezTo>
                    <a:pt x="9238" y="2335"/>
                    <a:pt x="9236" y="2335"/>
                    <a:pt x="9234" y="2335"/>
                  </a:cubicBezTo>
                  <a:cubicBezTo>
                    <a:pt x="9081" y="2335"/>
                    <a:pt x="8896" y="3327"/>
                    <a:pt x="8002" y="4562"/>
                  </a:cubicBezTo>
                  <a:cubicBezTo>
                    <a:pt x="7537" y="5181"/>
                    <a:pt x="6894" y="5848"/>
                    <a:pt x="6061" y="6396"/>
                  </a:cubicBezTo>
                  <a:cubicBezTo>
                    <a:pt x="5644" y="6669"/>
                    <a:pt x="5168" y="6920"/>
                    <a:pt x="4668" y="7098"/>
                  </a:cubicBezTo>
                  <a:cubicBezTo>
                    <a:pt x="4321" y="7222"/>
                    <a:pt x="3968" y="7306"/>
                    <a:pt x="3626" y="7306"/>
                  </a:cubicBezTo>
                  <a:cubicBezTo>
                    <a:pt x="3475" y="7306"/>
                    <a:pt x="3325" y="7289"/>
                    <a:pt x="3179" y="7253"/>
                  </a:cubicBezTo>
                  <a:cubicBezTo>
                    <a:pt x="2691" y="7146"/>
                    <a:pt x="2239" y="6848"/>
                    <a:pt x="1906" y="6479"/>
                  </a:cubicBezTo>
                  <a:cubicBezTo>
                    <a:pt x="1560" y="6122"/>
                    <a:pt x="1322" y="5669"/>
                    <a:pt x="1155" y="5217"/>
                  </a:cubicBezTo>
                  <a:cubicBezTo>
                    <a:pt x="846" y="4288"/>
                    <a:pt x="798" y="3348"/>
                    <a:pt x="810" y="2574"/>
                  </a:cubicBezTo>
                  <a:cubicBezTo>
                    <a:pt x="846" y="1002"/>
                    <a:pt x="1155" y="50"/>
                    <a:pt x="1013" y="2"/>
                  </a:cubicBezTo>
                  <a:cubicBezTo>
                    <a:pt x="1010" y="1"/>
                    <a:pt x="1007" y="0"/>
                    <a:pt x="100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2551;p37">
              <a:extLst>
                <a:ext uri="{FF2B5EF4-FFF2-40B4-BE49-F238E27FC236}">
                  <a16:creationId xmlns:a16="http://schemas.microsoft.com/office/drawing/2014/main" xmlns="" id="{07897548-D5C5-0526-74A9-E5E1E44740FC}"/>
                </a:ext>
              </a:extLst>
            </p:cNvPr>
            <p:cNvSpPr/>
            <p:nvPr/>
          </p:nvSpPr>
          <p:spPr>
            <a:xfrm>
              <a:off x="6999375" y="-1129775"/>
              <a:ext cx="264050" cy="149200"/>
            </a:xfrm>
            <a:custGeom>
              <a:avLst/>
              <a:gdLst/>
              <a:ahLst/>
              <a:cxnLst/>
              <a:rect l="l" t="t" r="r" b="b"/>
              <a:pathLst>
                <a:path w="10562" h="5968" extrusionOk="0">
                  <a:moveTo>
                    <a:pt x="2752" y="1"/>
                  </a:moveTo>
                  <a:cubicBezTo>
                    <a:pt x="2429" y="1"/>
                    <a:pt x="2129" y="22"/>
                    <a:pt x="1858" y="60"/>
                  </a:cubicBezTo>
                  <a:cubicBezTo>
                    <a:pt x="655" y="215"/>
                    <a:pt x="0" y="608"/>
                    <a:pt x="48" y="822"/>
                  </a:cubicBezTo>
                  <a:cubicBezTo>
                    <a:pt x="96" y="1060"/>
                    <a:pt x="798" y="1084"/>
                    <a:pt x="1858" y="1239"/>
                  </a:cubicBezTo>
                  <a:cubicBezTo>
                    <a:pt x="2906" y="1382"/>
                    <a:pt x="4311" y="1679"/>
                    <a:pt x="5715" y="2382"/>
                  </a:cubicBezTo>
                  <a:cubicBezTo>
                    <a:pt x="7109" y="3072"/>
                    <a:pt x="8204" y="4013"/>
                    <a:pt x="8942" y="4763"/>
                  </a:cubicBezTo>
                  <a:cubicBezTo>
                    <a:pt x="9629" y="5450"/>
                    <a:pt x="10066" y="5967"/>
                    <a:pt x="10300" y="5967"/>
                  </a:cubicBezTo>
                  <a:cubicBezTo>
                    <a:pt x="10321" y="5967"/>
                    <a:pt x="10341" y="5963"/>
                    <a:pt x="10359" y="5954"/>
                  </a:cubicBezTo>
                  <a:cubicBezTo>
                    <a:pt x="10561" y="5870"/>
                    <a:pt x="10478" y="5108"/>
                    <a:pt x="9883" y="4061"/>
                  </a:cubicBezTo>
                  <a:cubicBezTo>
                    <a:pt x="9311" y="3013"/>
                    <a:pt x="8132" y="1715"/>
                    <a:pt x="6454" y="882"/>
                  </a:cubicBezTo>
                  <a:cubicBezTo>
                    <a:pt x="5161" y="240"/>
                    <a:pt x="3833" y="1"/>
                    <a:pt x="275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2552;p37">
              <a:extLst>
                <a:ext uri="{FF2B5EF4-FFF2-40B4-BE49-F238E27FC236}">
                  <a16:creationId xmlns:a16="http://schemas.microsoft.com/office/drawing/2014/main" xmlns="" id="{271B1E59-9663-FAC8-60C6-5D1E76D408CA}"/>
                </a:ext>
              </a:extLst>
            </p:cNvPr>
            <p:cNvSpPr/>
            <p:nvPr/>
          </p:nvSpPr>
          <p:spPr>
            <a:xfrm>
              <a:off x="6529975" y="-993200"/>
              <a:ext cx="173850" cy="158350"/>
            </a:xfrm>
            <a:custGeom>
              <a:avLst/>
              <a:gdLst/>
              <a:ahLst/>
              <a:cxnLst/>
              <a:rect l="l" t="t" r="r" b="b"/>
              <a:pathLst>
                <a:path w="6954" h="6334" extrusionOk="0">
                  <a:moveTo>
                    <a:pt x="1036" y="0"/>
                  </a:moveTo>
                  <a:cubicBezTo>
                    <a:pt x="973" y="0"/>
                    <a:pt x="859" y="166"/>
                    <a:pt x="703" y="479"/>
                  </a:cubicBezTo>
                  <a:cubicBezTo>
                    <a:pt x="548" y="812"/>
                    <a:pt x="334" y="1300"/>
                    <a:pt x="191" y="1967"/>
                  </a:cubicBezTo>
                  <a:cubicBezTo>
                    <a:pt x="60" y="2634"/>
                    <a:pt x="0" y="3503"/>
                    <a:pt x="322" y="4420"/>
                  </a:cubicBezTo>
                  <a:cubicBezTo>
                    <a:pt x="477" y="4872"/>
                    <a:pt x="750" y="5325"/>
                    <a:pt x="1143" y="5706"/>
                  </a:cubicBezTo>
                  <a:cubicBezTo>
                    <a:pt x="1346" y="5896"/>
                    <a:pt x="1584" y="6075"/>
                    <a:pt x="1870" y="6194"/>
                  </a:cubicBezTo>
                  <a:cubicBezTo>
                    <a:pt x="2084" y="6288"/>
                    <a:pt x="2323" y="6333"/>
                    <a:pt x="2555" y="6333"/>
                  </a:cubicBezTo>
                  <a:cubicBezTo>
                    <a:pt x="2646" y="6333"/>
                    <a:pt x="2735" y="6326"/>
                    <a:pt x="2822" y="6313"/>
                  </a:cubicBezTo>
                  <a:cubicBezTo>
                    <a:pt x="3453" y="6230"/>
                    <a:pt x="3941" y="5932"/>
                    <a:pt x="4346" y="5622"/>
                  </a:cubicBezTo>
                  <a:cubicBezTo>
                    <a:pt x="4751" y="5313"/>
                    <a:pt x="5084" y="4944"/>
                    <a:pt x="5358" y="4587"/>
                  </a:cubicBezTo>
                  <a:cubicBezTo>
                    <a:pt x="5906" y="3848"/>
                    <a:pt x="6227" y="3098"/>
                    <a:pt x="6454" y="2479"/>
                  </a:cubicBezTo>
                  <a:cubicBezTo>
                    <a:pt x="6870" y="1217"/>
                    <a:pt x="6954" y="407"/>
                    <a:pt x="6846" y="372"/>
                  </a:cubicBezTo>
                  <a:cubicBezTo>
                    <a:pt x="6842" y="370"/>
                    <a:pt x="6838" y="370"/>
                    <a:pt x="6833" y="370"/>
                  </a:cubicBezTo>
                  <a:cubicBezTo>
                    <a:pt x="6684" y="370"/>
                    <a:pt x="6365" y="1108"/>
                    <a:pt x="5822" y="2205"/>
                  </a:cubicBezTo>
                  <a:cubicBezTo>
                    <a:pt x="5537" y="2765"/>
                    <a:pt x="5180" y="3432"/>
                    <a:pt x="4668" y="4039"/>
                  </a:cubicBezTo>
                  <a:cubicBezTo>
                    <a:pt x="4418" y="4336"/>
                    <a:pt x="4120" y="4622"/>
                    <a:pt x="3775" y="4872"/>
                  </a:cubicBezTo>
                  <a:cubicBezTo>
                    <a:pt x="3441" y="5134"/>
                    <a:pt x="3072" y="5325"/>
                    <a:pt x="2715" y="5372"/>
                  </a:cubicBezTo>
                  <a:cubicBezTo>
                    <a:pt x="2669" y="5378"/>
                    <a:pt x="2624" y="5381"/>
                    <a:pt x="2581" y="5381"/>
                  </a:cubicBezTo>
                  <a:cubicBezTo>
                    <a:pt x="2456" y="5381"/>
                    <a:pt x="2342" y="5357"/>
                    <a:pt x="2227" y="5313"/>
                  </a:cubicBezTo>
                  <a:cubicBezTo>
                    <a:pt x="2084" y="5253"/>
                    <a:pt x="1917" y="5158"/>
                    <a:pt x="1786" y="5027"/>
                  </a:cubicBezTo>
                  <a:cubicBezTo>
                    <a:pt x="1501" y="4765"/>
                    <a:pt x="1286" y="4444"/>
                    <a:pt x="1143" y="4098"/>
                  </a:cubicBezTo>
                  <a:cubicBezTo>
                    <a:pt x="846" y="3408"/>
                    <a:pt x="822" y="2682"/>
                    <a:pt x="858" y="2062"/>
                  </a:cubicBezTo>
                  <a:cubicBezTo>
                    <a:pt x="905" y="1455"/>
                    <a:pt x="1012" y="943"/>
                    <a:pt x="1060" y="586"/>
                  </a:cubicBezTo>
                  <a:cubicBezTo>
                    <a:pt x="1108" y="229"/>
                    <a:pt x="1120" y="15"/>
                    <a:pt x="1048" y="3"/>
                  </a:cubicBezTo>
                  <a:cubicBezTo>
                    <a:pt x="1044" y="1"/>
                    <a:pt x="1040" y="0"/>
                    <a:pt x="103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2553;p37">
              <a:extLst>
                <a:ext uri="{FF2B5EF4-FFF2-40B4-BE49-F238E27FC236}">
                  <a16:creationId xmlns:a16="http://schemas.microsoft.com/office/drawing/2014/main" xmlns="" id="{33312714-43C7-E81B-BCC9-B9E707BA3583}"/>
                </a:ext>
              </a:extLst>
            </p:cNvPr>
            <p:cNvSpPr/>
            <p:nvPr/>
          </p:nvSpPr>
          <p:spPr>
            <a:xfrm>
              <a:off x="7138075" y="-1375625"/>
              <a:ext cx="491175" cy="850050"/>
            </a:xfrm>
            <a:custGeom>
              <a:avLst/>
              <a:gdLst/>
              <a:ahLst/>
              <a:cxnLst/>
              <a:rect l="l" t="t" r="r" b="b"/>
              <a:pathLst>
                <a:path w="19647" h="34002" extrusionOk="0">
                  <a:moveTo>
                    <a:pt x="2430" y="0"/>
                  </a:moveTo>
                  <a:lnTo>
                    <a:pt x="2430" y="0"/>
                  </a:lnTo>
                  <a:cubicBezTo>
                    <a:pt x="1394" y="369"/>
                    <a:pt x="1049" y="1631"/>
                    <a:pt x="846" y="2715"/>
                  </a:cubicBezTo>
                  <a:cubicBezTo>
                    <a:pt x="429" y="4965"/>
                    <a:pt x="1" y="7263"/>
                    <a:pt x="346" y="9525"/>
                  </a:cubicBezTo>
                  <a:cubicBezTo>
                    <a:pt x="691" y="11787"/>
                    <a:pt x="1942" y="14038"/>
                    <a:pt x="4037" y="14966"/>
                  </a:cubicBezTo>
                  <a:cubicBezTo>
                    <a:pt x="4394" y="15121"/>
                    <a:pt x="4787" y="15252"/>
                    <a:pt x="5037" y="15550"/>
                  </a:cubicBezTo>
                  <a:cubicBezTo>
                    <a:pt x="5418" y="16014"/>
                    <a:pt x="5311" y="16681"/>
                    <a:pt x="5216" y="17276"/>
                  </a:cubicBezTo>
                  <a:cubicBezTo>
                    <a:pt x="4739" y="20395"/>
                    <a:pt x="5263" y="23634"/>
                    <a:pt x="6549" y="26503"/>
                  </a:cubicBezTo>
                  <a:cubicBezTo>
                    <a:pt x="7216" y="27980"/>
                    <a:pt x="8085" y="29385"/>
                    <a:pt x="9133" y="30611"/>
                  </a:cubicBezTo>
                  <a:cubicBezTo>
                    <a:pt x="9883" y="31492"/>
                    <a:pt x="11038" y="33195"/>
                    <a:pt x="12014" y="33742"/>
                  </a:cubicBezTo>
                  <a:cubicBezTo>
                    <a:pt x="12336" y="33922"/>
                    <a:pt x="12697" y="34002"/>
                    <a:pt x="13061" y="34002"/>
                  </a:cubicBezTo>
                  <a:cubicBezTo>
                    <a:pt x="13397" y="34002"/>
                    <a:pt x="13736" y="33934"/>
                    <a:pt x="14050" y="33814"/>
                  </a:cubicBezTo>
                  <a:cubicBezTo>
                    <a:pt x="14717" y="33576"/>
                    <a:pt x="15277" y="33111"/>
                    <a:pt x="15765" y="32623"/>
                  </a:cubicBezTo>
                  <a:cubicBezTo>
                    <a:pt x="19170" y="29206"/>
                    <a:pt x="19646" y="23324"/>
                    <a:pt x="19217" y="18752"/>
                  </a:cubicBezTo>
                  <a:cubicBezTo>
                    <a:pt x="18706" y="13073"/>
                    <a:pt x="15943" y="7620"/>
                    <a:pt x="11669" y="3834"/>
                  </a:cubicBezTo>
                  <a:cubicBezTo>
                    <a:pt x="9547" y="1951"/>
                    <a:pt x="6787" y="436"/>
                    <a:pt x="4025" y="436"/>
                  </a:cubicBezTo>
                  <a:cubicBezTo>
                    <a:pt x="3348" y="436"/>
                    <a:pt x="2670" y="527"/>
                    <a:pt x="2001" y="726"/>
                  </a:cubicBezTo>
                  <a:lnTo>
                    <a:pt x="2430" y="0"/>
                  </a:lnTo>
                  <a:close/>
                </a:path>
              </a:pathLst>
            </a:custGeom>
            <a:solidFill>
              <a:srgbClr val="EA7D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2554;p37">
              <a:extLst>
                <a:ext uri="{FF2B5EF4-FFF2-40B4-BE49-F238E27FC236}">
                  <a16:creationId xmlns:a16="http://schemas.microsoft.com/office/drawing/2014/main" xmlns="" id="{999AC1D5-7805-E02D-35D9-0305438903F2}"/>
                </a:ext>
              </a:extLst>
            </p:cNvPr>
            <p:cNvSpPr/>
            <p:nvPr/>
          </p:nvSpPr>
          <p:spPr>
            <a:xfrm>
              <a:off x="7061575" y="-699950"/>
              <a:ext cx="13725" cy="6875"/>
            </a:xfrm>
            <a:custGeom>
              <a:avLst/>
              <a:gdLst/>
              <a:ahLst/>
              <a:cxnLst/>
              <a:rect l="l" t="t" r="r" b="b"/>
              <a:pathLst>
                <a:path w="549" h="275" extrusionOk="0">
                  <a:moveTo>
                    <a:pt x="191" y="0"/>
                  </a:moveTo>
                  <a:cubicBezTo>
                    <a:pt x="1" y="0"/>
                    <a:pt x="1" y="274"/>
                    <a:pt x="191" y="274"/>
                  </a:cubicBezTo>
                  <a:lnTo>
                    <a:pt x="370" y="274"/>
                  </a:lnTo>
                  <a:cubicBezTo>
                    <a:pt x="549" y="274"/>
                    <a:pt x="549" y="0"/>
                    <a:pt x="370" y="0"/>
                  </a:cubicBezTo>
                  <a:close/>
                </a:path>
              </a:pathLst>
            </a:custGeom>
            <a:solidFill>
              <a:srgbClr val="EA6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2555;p37">
              <a:extLst>
                <a:ext uri="{FF2B5EF4-FFF2-40B4-BE49-F238E27FC236}">
                  <a16:creationId xmlns:a16="http://schemas.microsoft.com/office/drawing/2014/main" xmlns="" id="{BB745C54-9B3B-55C5-7E59-C5D8E7590CA0}"/>
                </a:ext>
              </a:extLst>
            </p:cNvPr>
            <p:cNvSpPr/>
            <p:nvPr/>
          </p:nvSpPr>
          <p:spPr>
            <a:xfrm>
              <a:off x="7031825" y="-631500"/>
              <a:ext cx="13700" cy="7175"/>
            </a:xfrm>
            <a:custGeom>
              <a:avLst/>
              <a:gdLst/>
              <a:ahLst/>
              <a:cxnLst/>
              <a:rect l="l" t="t" r="r" b="b"/>
              <a:pathLst>
                <a:path w="54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lnTo>
                    <a:pt x="357" y="286"/>
                  </a:lnTo>
                  <a:cubicBezTo>
                    <a:pt x="548" y="286"/>
                    <a:pt x="548" y="1"/>
                    <a:pt x="357" y="1"/>
                  </a:cubicBezTo>
                  <a:close/>
                </a:path>
              </a:pathLst>
            </a:custGeom>
            <a:solidFill>
              <a:srgbClr val="EA6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5" name="Google Shape;2556;p37">
              <a:extLst>
                <a:ext uri="{FF2B5EF4-FFF2-40B4-BE49-F238E27FC236}">
                  <a16:creationId xmlns:a16="http://schemas.microsoft.com/office/drawing/2014/main" xmlns="" id="{5E9B9E8F-FBDC-49EE-52BB-AF7C9EEC006E}"/>
                </a:ext>
              </a:extLst>
            </p:cNvPr>
            <p:cNvSpPr/>
            <p:nvPr/>
          </p:nvSpPr>
          <p:spPr>
            <a:xfrm>
              <a:off x="7005025" y="-667225"/>
              <a:ext cx="13425" cy="7175"/>
            </a:xfrm>
            <a:custGeom>
              <a:avLst/>
              <a:gdLst/>
              <a:ahLst/>
              <a:cxnLst/>
              <a:rect l="l" t="t" r="r" b="b"/>
              <a:pathLst>
                <a:path w="537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lnTo>
                    <a:pt x="358" y="287"/>
                  </a:lnTo>
                  <a:cubicBezTo>
                    <a:pt x="536" y="287"/>
                    <a:pt x="536" y="1"/>
                    <a:pt x="358" y="1"/>
                  </a:cubicBezTo>
                  <a:close/>
                </a:path>
              </a:pathLst>
            </a:custGeom>
            <a:solidFill>
              <a:srgbClr val="EA6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6" name="Google Shape;2557;p37">
              <a:extLst>
                <a:ext uri="{FF2B5EF4-FFF2-40B4-BE49-F238E27FC236}">
                  <a16:creationId xmlns:a16="http://schemas.microsoft.com/office/drawing/2014/main" xmlns="" id="{C6F11751-07AD-4A6F-22E0-DCC19D305134}"/>
                </a:ext>
              </a:extLst>
            </p:cNvPr>
            <p:cNvSpPr/>
            <p:nvPr/>
          </p:nvSpPr>
          <p:spPr>
            <a:xfrm>
              <a:off x="7099975" y="-621075"/>
              <a:ext cx="14025" cy="7175"/>
            </a:xfrm>
            <a:custGeom>
              <a:avLst/>
              <a:gdLst/>
              <a:ahLst/>
              <a:cxnLst/>
              <a:rect l="l" t="t" r="r" b="b"/>
              <a:pathLst>
                <a:path w="561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lnTo>
                    <a:pt x="370" y="286"/>
                  </a:lnTo>
                  <a:cubicBezTo>
                    <a:pt x="560" y="286"/>
                    <a:pt x="560" y="0"/>
                    <a:pt x="370" y="0"/>
                  </a:cubicBezTo>
                  <a:close/>
                </a:path>
              </a:pathLst>
            </a:custGeom>
            <a:solidFill>
              <a:srgbClr val="EA6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7" name="Google Shape;2558;p37">
              <a:extLst>
                <a:ext uri="{FF2B5EF4-FFF2-40B4-BE49-F238E27FC236}">
                  <a16:creationId xmlns:a16="http://schemas.microsoft.com/office/drawing/2014/main" xmlns="" id="{94ACAF9D-2123-31C2-4197-FB358B3EEF13}"/>
                </a:ext>
              </a:extLst>
            </p:cNvPr>
            <p:cNvSpPr/>
            <p:nvPr/>
          </p:nvSpPr>
          <p:spPr>
            <a:xfrm>
              <a:off x="6485925" y="-757400"/>
              <a:ext cx="11025" cy="5975"/>
            </a:xfrm>
            <a:custGeom>
              <a:avLst/>
              <a:gdLst/>
              <a:ahLst/>
              <a:cxnLst/>
              <a:rect l="l" t="t" r="r" b="b"/>
              <a:pathLst>
                <a:path w="441" h="239" extrusionOk="0">
                  <a:moveTo>
                    <a:pt x="143" y="0"/>
                  </a:moveTo>
                  <a:cubicBezTo>
                    <a:pt x="0" y="0"/>
                    <a:pt x="0" y="238"/>
                    <a:pt x="143" y="238"/>
                  </a:cubicBezTo>
                  <a:lnTo>
                    <a:pt x="298" y="238"/>
                  </a:lnTo>
                  <a:cubicBezTo>
                    <a:pt x="441" y="238"/>
                    <a:pt x="441" y="0"/>
                    <a:pt x="298" y="0"/>
                  </a:cubicBezTo>
                  <a:close/>
                </a:path>
              </a:pathLst>
            </a:custGeom>
            <a:solidFill>
              <a:srgbClr val="EA6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8" name="Google Shape;2559;p37">
              <a:extLst>
                <a:ext uri="{FF2B5EF4-FFF2-40B4-BE49-F238E27FC236}">
                  <a16:creationId xmlns:a16="http://schemas.microsoft.com/office/drawing/2014/main" xmlns="" id="{943306A4-F40E-6838-F928-A3ACA81D4DD6}"/>
                </a:ext>
              </a:extLst>
            </p:cNvPr>
            <p:cNvSpPr/>
            <p:nvPr/>
          </p:nvSpPr>
          <p:spPr>
            <a:xfrm>
              <a:off x="6456150" y="-777950"/>
              <a:ext cx="10450" cy="5700"/>
            </a:xfrm>
            <a:custGeom>
              <a:avLst/>
              <a:gdLst/>
              <a:ahLst/>
              <a:cxnLst/>
              <a:rect l="l" t="t" r="r" b="b"/>
              <a:pathLst>
                <a:path w="418" h="228" extrusionOk="0">
                  <a:moveTo>
                    <a:pt x="155" y="1"/>
                  </a:moveTo>
                  <a:cubicBezTo>
                    <a:pt x="1" y="1"/>
                    <a:pt x="1" y="227"/>
                    <a:pt x="155" y="227"/>
                  </a:cubicBezTo>
                  <a:lnTo>
                    <a:pt x="263" y="227"/>
                  </a:lnTo>
                  <a:cubicBezTo>
                    <a:pt x="417" y="227"/>
                    <a:pt x="417" y="1"/>
                    <a:pt x="263" y="1"/>
                  </a:cubicBezTo>
                  <a:close/>
                </a:path>
              </a:pathLst>
            </a:custGeom>
            <a:solidFill>
              <a:srgbClr val="EA6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9" name="Google Shape;2560;p37">
              <a:extLst>
                <a:ext uri="{FF2B5EF4-FFF2-40B4-BE49-F238E27FC236}">
                  <a16:creationId xmlns:a16="http://schemas.microsoft.com/office/drawing/2014/main" xmlns="" id="{76DCA89D-F0E8-ECF4-54FF-4D8F586FC5AD}"/>
                </a:ext>
              </a:extLst>
            </p:cNvPr>
            <p:cNvSpPr/>
            <p:nvPr/>
          </p:nvSpPr>
          <p:spPr>
            <a:xfrm>
              <a:off x="6517175" y="-805925"/>
              <a:ext cx="11025" cy="5975"/>
            </a:xfrm>
            <a:custGeom>
              <a:avLst/>
              <a:gdLst/>
              <a:ahLst/>
              <a:cxnLst/>
              <a:rect l="l" t="t" r="r" b="b"/>
              <a:pathLst>
                <a:path w="441" h="239" extrusionOk="0">
                  <a:moveTo>
                    <a:pt x="143" y="1"/>
                  </a:moveTo>
                  <a:cubicBezTo>
                    <a:pt x="0" y="1"/>
                    <a:pt x="0" y="239"/>
                    <a:pt x="143" y="239"/>
                  </a:cubicBezTo>
                  <a:lnTo>
                    <a:pt x="298" y="239"/>
                  </a:lnTo>
                  <a:cubicBezTo>
                    <a:pt x="441" y="239"/>
                    <a:pt x="441" y="1"/>
                    <a:pt x="298" y="1"/>
                  </a:cubicBezTo>
                  <a:close/>
                </a:path>
              </a:pathLst>
            </a:custGeom>
            <a:solidFill>
              <a:srgbClr val="EA6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0" name="Google Shape;2561;p37">
              <a:extLst>
                <a:ext uri="{FF2B5EF4-FFF2-40B4-BE49-F238E27FC236}">
                  <a16:creationId xmlns:a16="http://schemas.microsoft.com/office/drawing/2014/main" xmlns="" id="{6B5D4D38-C37F-DD48-FD9A-49B5688CA9BD}"/>
                </a:ext>
              </a:extLst>
            </p:cNvPr>
            <p:cNvSpPr/>
            <p:nvPr/>
          </p:nvSpPr>
          <p:spPr>
            <a:xfrm>
              <a:off x="6515100" y="-754725"/>
              <a:ext cx="11025" cy="5675"/>
            </a:xfrm>
            <a:custGeom>
              <a:avLst/>
              <a:gdLst/>
              <a:ahLst/>
              <a:cxnLst/>
              <a:rect l="l" t="t" r="r" b="b"/>
              <a:pathLst>
                <a:path w="441" h="227" extrusionOk="0">
                  <a:moveTo>
                    <a:pt x="143" y="1"/>
                  </a:moveTo>
                  <a:cubicBezTo>
                    <a:pt x="0" y="1"/>
                    <a:pt x="0" y="227"/>
                    <a:pt x="143" y="227"/>
                  </a:cubicBezTo>
                  <a:lnTo>
                    <a:pt x="286" y="227"/>
                  </a:lnTo>
                  <a:cubicBezTo>
                    <a:pt x="441" y="227"/>
                    <a:pt x="441" y="1"/>
                    <a:pt x="286" y="1"/>
                  </a:cubicBezTo>
                  <a:close/>
                </a:path>
              </a:pathLst>
            </a:custGeom>
            <a:solidFill>
              <a:srgbClr val="EA6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1" name="Google Shape;2562;p37">
              <a:extLst>
                <a:ext uri="{FF2B5EF4-FFF2-40B4-BE49-F238E27FC236}">
                  <a16:creationId xmlns:a16="http://schemas.microsoft.com/office/drawing/2014/main" xmlns="" id="{AB14B64F-CB82-ACDA-AD88-38366ED6653D}"/>
                </a:ext>
              </a:extLst>
            </p:cNvPr>
            <p:cNvSpPr/>
            <p:nvPr/>
          </p:nvSpPr>
          <p:spPr>
            <a:xfrm>
              <a:off x="5338450" y="-470175"/>
              <a:ext cx="2887900" cy="2887600"/>
            </a:xfrm>
            <a:custGeom>
              <a:avLst/>
              <a:gdLst/>
              <a:ahLst/>
              <a:cxnLst/>
              <a:rect l="l" t="t" r="r" b="b"/>
              <a:pathLst>
                <a:path w="115516" h="115504" extrusionOk="0">
                  <a:moveTo>
                    <a:pt x="57758" y="1"/>
                  </a:moveTo>
                  <a:cubicBezTo>
                    <a:pt x="25861" y="1"/>
                    <a:pt x="1" y="25849"/>
                    <a:pt x="1" y="57746"/>
                  </a:cubicBezTo>
                  <a:cubicBezTo>
                    <a:pt x="1" y="73069"/>
                    <a:pt x="6085" y="87762"/>
                    <a:pt x="16919" y="98596"/>
                  </a:cubicBezTo>
                  <a:cubicBezTo>
                    <a:pt x="27754" y="109419"/>
                    <a:pt x="42446" y="115503"/>
                    <a:pt x="57758" y="115503"/>
                  </a:cubicBezTo>
                  <a:cubicBezTo>
                    <a:pt x="73081" y="115503"/>
                    <a:pt x="87773" y="109419"/>
                    <a:pt x="98596" y="98596"/>
                  </a:cubicBezTo>
                  <a:cubicBezTo>
                    <a:pt x="109431" y="87762"/>
                    <a:pt x="115515" y="73069"/>
                    <a:pt x="115515" y="57746"/>
                  </a:cubicBezTo>
                  <a:cubicBezTo>
                    <a:pt x="115515" y="42435"/>
                    <a:pt x="109431" y="27742"/>
                    <a:pt x="98596" y="16908"/>
                  </a:cubicBezTo>
                  <a:cubicBezTo>
                    <a:pt x="87773" y="6085"/>
                    <a:pt x="73081" y="1"/>
                    <a:pt x="57758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2" name="Google Shape;2563;p37">
              <a:extLst>
                <a:ext uri="{FF2B5EF4-FFF2-40B4-BE49-F238E27FC236}">
                  <a16:creationId xmlns:a16="http://schemas.microsoft.com/office/drawing/2014/main" xmlns="" id="{156A2794-B9A3-785F-D48B-32DE6D62211E}"/>
                </a:ext>
              </a:extLst>
            </p:cNvPr>
            <p:cNvSpPr/>
            <p:nvPr/>
          </p:nvSpPr>
          <p:spPr>
            <a:xfrm>
              <a:off x="5862325" y="-395550"/>
              <a:ext cx="397100" cy="263850"/>
            </a:xfrm>
            <a:custGeom>
              <a:avLst/>
              <a:gdLst/>
              <a:ahLst/>
              <a:cxnLst/>
              <a:rect l="l" t="t" r="r" b="b"/>
              <a:pathLst>
                <a:path w="15884" h="10554" extrusionOk="0">
                  <a:moveTo>
                    <a:pt x="9679" y="1"/>
                  </a:moveTo>
                  <a:cubicBezTo>
                    <a:pt x="8227" y="1"/>
                    <a:pt x="6780" y="313"/>
                    <a:pt x="5477" y="957"/>
                  </a:cubicBezTo>
                  <a:cubicBezTo>
                    <a:pt x="2168" y="2588"/>
                    <a:pt x="1" y="6338"/>
                    <a:pt x="334" y="10006"/>
                  </a:cubicBezTo>
                  <a:lnTo>
                    <a:pt x="679" y="9029"/>
                  </a:lnTo>
                  <a:lnTo>
                    <a:pt x="679" y="9029"/>
                  </a:lnTo>
                  <a:cubicBezTo>
                    <a:pt x="560" y="9565"/>
                    <a:pt x="703" y="10148"/>
                    <a:pt x="1048" y="10553"/>
                  </a:cubicBezTo>
                  <a:cubicBezTo>
                    <a:pt x="3013" y="8339"/>
                    <a:pt x="5061" y="6160"/>
                    <a:pt x="7525" y="4529"/>
                  </a:cubicBezTo>
                  <a:cubicBezTo>
                    <a:pt x="9727" y="3072"/>
                    <a:pt x="12318" y="2080"/>
                    <a:pt x="14942" y="2080"/>
                  </a:cubicBezTo>
                  <a:cubicBezTo>
                    <a:pt x="15255" y="2080"/>
                    <a:pt x="15569" y="2094"/>
                    <a:pt x="15884" y="2124"/>
                  </a:cubicBezTo>
                  <a:lnTo>
                    <a:pt x="15884" y="2124"/>
                  </a:lnTo>
                  <a:cubicBezTo>
                    <a:pt x="14140" y="733"/>
                    <a:pt x="11904" y="1"/>
                    <a:pt x="9679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3" name="Google Shape;2564;p37">
              <a:extLst>
                <a:ext uri="{FF2B5EF4-FFF2-40B4-BE49-F238E27FC236}">
                  <a16:creationId xmlns:a16="http://schemas.microsoft.com/office/drawing/2014/main" xmlns="" id="{59318931-D7F9-1FCC-003D-779738BF01E7}"/>
                </a:ext>
              </a:extLst>
            </p:cNvPr>
            <p:cNvSpPr/>
            <p:nvPr/>
          </p:nvSpPr>
          <p:spPr>
            <a:xfrm>
              <a:off x="7301500" y="-201675"/>
              <a:ext cx="924850" cy="2320750"/>
            </a:xfrm>
            <a:custGeom>
              <a:avLst/>
              <a:gdLst/>
              <a:ahLst/>
              <a:cxnLst/>
              <a:rect l="l" t="t" r="r" b="b"/>
              <a:pathLst>
                <a:path w="36994" h="92830" extrusionOk="0">
                  <a:moveTo>
                    <a:pt x="12788" y="0"/>
                  </a:moveTo>
                  <a:cubicBezTo>
                    <a:pt x="9240" y="786"/>
                    <a:pt x="9049" y="4132"/>
                    <a:pt x="9132" y="7323"/>
                  </a:cubicBezTo>
                  <a:cubicBezTo>
                    <a:pt x="9156" y="8597"/>
                    <a:pt x="8787" y="9882"/>
                    <a:pt x="9037" y="11145"/>
                  </a:cubicBezTo>
                  <a:cubicBezTo>
                    <a:pt x="9237" y="12204"/>
                    <a:pt x="10175" y="13229"/>
                    <a:pt x="11168" y="13229"/>
                  </a:cubicBezTo>
                  <a:cubicBezTo>
                    <a:pt x="11358" y="13229"/>
                    <a:pt x="11550" y="13191"/>
                    <a:pt x="11740" y="13109"/>
                  </a:cubicBezTo>
                  <a:cubicBezTo>
                    <a:pt x="12288" y="12883"/>
                    <a:pt x="12704" y="12311"/>
                    <a:pt x="13300" y="12299"/>
                  </a:cubicBezTo>
                  <a:cubicBezTo>
                    <a:pt x="13308" y="12299"/>
                    <a:pt x="13317" y="12299"/>
                    <a:pt x="13325" y="12299"/>
                  </a:cubicBezTo>
                  <a:cubicBezTo>
                    <a:pt x="14258" y="12299"/>
                    <a:pt x="14596" y="13582"/>
                    <a:pt x="14490" y="14514"/>
                  </a:cubicBezTo>
                  <a:cubicBezTo>
                    <a:pt x="14371" y="15466"/>
                    <a:pt x="14228" y="16657"/>
                    <a:pt x="15038" y="17169"/>
                  </a:cubicBezTo>
                  <a:cubicBezTo>
                    <a:pt x="13145" y="19265"/>
                    <a:pt x="10942" y="21086"/>
                    <a:pt x="8513" y="22563"/>
                  </a:cubicBezTo>
                  <a:cubicBezTo>
                    <a:pt x="10097" y="24015"/>
                    <a:pt x="11061" y="26123"/>
                    <a:pt x="11121" y="28266"/>
                  </a:cubicBezTo>
                  <a:cubicBezTo>
                    <a:pt x="10605" y="28623"/>
                    <a:pt x="9990" y="28699"/>
                    <a:pt x="9351" y="28699"/>
                  </a:cubicBezTo>
                  <a:cubicBezTo>
                    <a:pt x="8884" y="28699"/>
                    <a:pt x="8404" y="28659"/>
                    <a:pt x="7942" y="28659"/>
                  </a:cubicBezTo>
                  <a:cubicBezTo>
                    <a:pt x="6727" y="28659"/>
                    <a:pt x="3215" y="30897"/>
                    <a:pt x="5489" y="32099"/>
                  </a:cubicBezTo>
                  <a:cubicBezTo>
                    <a:pt x="5822" y="32278"/>
                    <a:pt x="6239" y="32314"/>
                    <a:pt x="6549" y="32528"/>
                  </a:cubicBezTo>
                  <a:cubicBezTo>
                    <a:pt x="6954" y="32814"/>
                    <a:pt x="7085" y="33326"/>
                    <a:pt x="7311" y="33766"/>
                  </a:cubicBezTo>
                  <a:cubicBezTo>
                    <a:pt x="7835" y="34778"/>
                    <a:pt x="8930" y="35469"/>
                    <a:pt x="10073" y="35481"/>
                  </a:cubicBezTo>
                  <a:cubicBezTo>
                    <a:pt x="10093" y="35481"/>
                    <a:pt x="10112" y="35481"/>
                    <a:pt x="10132" y="35481"/>
                  </a:cubicBezTo>
                  <a:cubicBezTo>
                    <a:pt x="11243" y="35481"/>
                    <a:pt x="12344" y="34821"/>
                    <a:pt x="12871" y="33838"/>
                  </a:cubicBezTo>
                  <a:cubicBezTo>
                    <a:pt x="13502" y="32695"/>
                    <a:pt x="13359" y="31302"/>
                    <a:pt x="13704" y="30040"/>
                  </a:cubicBezTo>
                  <a:cubicBezTo>
                    <a:pt x="13978" y="29006"/>
                    <a:pt x="14922" y="27987"/>
                    <a:pt x="15890" y="27987"/>
                  </a:cubicBezTo>
                  <a:cubicBezTo>
                    <a:pt x="16103" y="27987"/>
                    <a:pt x="16318" y="28037"/>
                    <a:pt x="16526" y="28147"/>
                  </a:cubicBezTo>
                  <a:cubicBezTo>
                    <a:pt x="17122" y="28456"/>
                    <a:pt x="17479" y="29171"/>
                    <a:pt x="18134" y="29290"/>
                  </a:cubicBezTo>
                  <a:cubicBezTo>
                    <a:pt x="18195" y="29300"/>
                    <a:pt x="18256" y="29305"/>
                    <a:pt x="18317" y="29305"/>
                  </a:cubicBezTo>
                  <a:cubicBezTo>
                    <a:pt x="18941" y="29305"/>
                    <a:pt x="19569" y="28801"/>
                    <a:pt x="20163" y="28801"/>
                  </a:cubicBezTo>
                  <a:cubicBezTo>
                    <a:pt x="20294" y="28801"/>
                    <a:pt x="20423" y="28825"/>
                    <a:pt x="20551" y="28885"/>
                  </a:cubicBezTo>
                  <a:cubicBezTo>
                    <a:pt x="20955" y="29706"/>
                    <a:pt x="21420" y="30599"/>
                    <a:pt x="22265" y="30945"/>
                  </a:cubicBezTo>
                  <a:cubicBezTo>
                    <a:pt x="22634" y="31087"/>
                    <a:pt x="23027" y="31123"/>
                    <a:pt x="23408" y="31206"/>
                  </a:cubicBezTo>
                  <a:cubicBezTo>
                    <a:pt x="24765" y="31480"/>
                    <a:pt x="25980" y="32397"/>
                    <a:pt x="26635" y="33612"/>
                  </a:cubicBezTo>
                  <a:cubicBezTo>
                    <a:pt x="26516" y="32885"/>
                    <a:pt x="26408" y="32099"/>
                    <a:pt x="26754" y="31445"/>
                  </a:cubicBezTo>
                  <a:cubicBezTo>
                    <a:pt x="26977" y="31021"/>
                    <a:pt x="27474" y="30732"/>
                    <a:pt x="27926" y="30732"/>
                  </a:cubicBezTo>
                  <a:cubicBezTo>
                    <a:pt x="28173" y="30732"/>
                    <a:pt x="28407" y="30818"/>
                    <a:pt x="28575" y="31016"/>
                  </a:cubicBezTo>
                  <a:cubicBezTo>
                    <a:pt x="29159" y="31683"/>
                    <a:pt x="28480" y="32766"/>
                    <a:pt x="28813" y="33588"/>
                  </a:cubicBezTo>
                  <a:cubicBezTo>
                    <a:pt x="29266" y="34719"/>
                    <a:pt x="31076" y="34385"/>
                    <a:pt x="31981" y="35207"/>
                  </a:cubicBezTo>
                  <a:cubicBezTo>
                    <a:pt x="32981" y="36100"/>
                    <a:pt x="32409" y="37731"/>
                    <a:pt x="31742" y="38886"/>
                  </a:cubicBezTo>
                  <a:cubicBezTo>
                    <a:pt x="31576" y="39184"/>
                    <a:pt x="31385" y="39493"/>
                    <a:pt x="31088" y="39660"/>
                  </a:cubicBezTo>
                  <a:cubicBezTo>
                    <a:pt x="30912" y="39762"/>
                    <a:pt x="30739" y="39806"/>
                    <a:pt x="30566" y="39806"/>
                  </a:cubicBezTo>
                  <a:cubicBezTo>
                    <a:pt x="29511" y="39806"/>
                    <a:pt x="28487" y="38172"/>
                    <a:pt x="27253" y="38172"/>
                  </a:cubicBezTo>
                  <a:cubicBezTo>
                    <a:pt x="27250" y="38172"/>
                    <a:pt x="27246" y="38172"/>
                    <a:pt x="27242" y="38172"/>
                  </a:cubicBezTo>
                  <a:cubicBezTo>
                    <a:pt x="27000" y="39283"/>
                    <a:pt x="25914" y="40130"/>
                    <a:pt x="24792" y="40130"/>
                  </a:cubicBezTo>
                  <a:cubicBezTo>
                    <a:pt x="24700" y="40130"/>
                    <a:pt x="24607" y="40124"/>
                    <a:pt x="24515" y="40112"/>
                  </a:cubicBezTo>
                  <a:cubicBezTo>
                    <a:pt x="22979" y="39910"/>
                    <a:pt x="22015" y="38410"/>
                    <a:pt x="21217" y="37088"/>
                  </a:cubicBezTo>
                  <a:cubicBezTo>
                    <a:pt x="20429" y="35771"/>
                    <a:pt x="19316" y="34349"/>
                    <a:pt x="17797" y="34349"/>
                  </a:cubicBezTo>
                  <a:cubicBezTo>
                    <a:pt x="17778" y="34349"/>
                    <a:pt x="17759" y="34349"/>
                    <a:pt x="17741" y="34350"/>
                  </a:cubicBezTo>
                  <a:cubicBezTo>
                    <a:pt x="16252" y="34397"/>
                    <a:pt x="15097" y="35838"/>
                    <a:pt x="13609" y="35898"/>
                  </a:cubicBezTo>
                  <a:cubicBezTo>
                    <a:pt x="13574" y="35899"/>
                    <a:pt x="13539" y="35900"/>
                    <a:pt x="13504" y="35900"/>
                  </a:cubicBezTo>
                  <a:cubicBezTo>
                    <a:pt x="13217" y="35900"/>
                    <a:pt x="12920" y="35858"/>
                    <a:pt x="12635" y="35858"/>
                  </a:cubicBezTo>
                  <a:cubicBezTo>
                    <a:pt x="12357" y="35858"/>
                    <a:pt x="12091" y="35897"/>
                    <a:pt x="11859" y="36052"/>
                  </a:cubicBezTo>
                  <a:cubicBezTo>
                    <a:pt x="11537" y="36255"/>
                    <a:pt x="11371" y="36624"/>
                    <a:pt x="11073" y="36862"/>
                  </a:cubicBezTo>
                  <a:cubicBezTo>
                    <a:pt x="10781" y="37098"/>
                    <a:pt x="10441" y="37173"/>
                    <a:pt x="10076" y="37173"/>
                  </a:cubicBezTo>
                  <a:cubicBezTo>
                    <a:pt x="9440" y="37173"/>
                    <a:pt x="8730" y="36945"/>
                    <a:pt x="8069" y="36945"/>
                  </a:cubicBezTo>
                  <a:cubicBezTo>
                    <a:pt x="8058" y="36945"/>
                    <a:pt x="8048" y="36945"/>
                    <a:pt x="8037" y="36945"/>
                  </a:cubicBezTo>
                  <a:cubicBezTo>
                    <a:pt x="5680" y="36981"/>
                    <a:pt x="4870" y="41267"/>
                    <a:pt x="3810" y="42958"/>
                  </a:cubicBezTo>
                  <a:cubicBezTo>
                    <a:pt x="2584" y="44922"/>
                    <a:pt x="1310" y="47054"/>
                    <a:pt x="1429" y="49363"/>
                  </a:cubicBezTo>
                  <a:cubicBezTo>
                    <a:pt x="1489" y="50530"/>
                    <a:pt x="1893" y="51757"/>
                    <a:pt x="1417" y="52816"/>
                  </a:cubicBezTo>
                  <a:cubicBezTo>
                    <a:pt x="1048" y="53662"/>
                    <a:pt x="167" y="54269"/>
                    <a:pt x="60" y="55186"/>
                  </a:cubicBezTo>
                  <a:cubicBezTo>
                    <a:pt x="0" y="55662"/>
                    <a:pt x="167" y="56138"/>
                    <a:pt x="334" y="56579"/>
                  </a:cubicBezTo>
                  <a:cubicBezTo>
                    <a:pt x="869" y="58019"/>
                    <a:pt x="1405" y="59460"/>
                    <a:pt x="1941" y="60901"/>
                  </a:cubicBezTo>
                  <a:cubicBezTo>
                    <a:pt x="2274" y="61782"/>
                    <a:pt x="2751" y="62794"/>
                    <a:pt x="3667" y="62960"/>
                  </a:cubicBezTo>
                  <a:cubicBezTo>
                    <a:pt x="3782" y="62982"/>
                    <a:pt x="3898" y="62988"/>
                    <a:pt x="4013" y="62988"/>
                  </a:cubicBezTo>
                  <a:cubicBezTo>
                    <a:pt x="4204" y="62988"/>
                    <a:pt x="4395" y="62970"/>
                    <a:pt x="4583" y="62970"/>
                  </a:cubicBezTo>
                  <a:cubicBezTo>
                    <a:pt x="4729" y="62970"/>
                    <a:pt x="4873" y="62981"/>
                    <a:pt x="5013" y="63020"/>
                  </a:cubicBezTo>
                  <a:cubicBezTo>
                    <a:pt x="5680" y="63210"/>
                    <a:pt x="6025" y="63949"/>
                    <a:pt x="6584" y="64353"/>
                  </a:cubicBezTo>
                  <a:cubicBezTo>
                    <a:pt x="7025" y="64675"/>
                    <a:pt x="7561" y="64771"/>
                    <a:pt x="8114" y="64771"/>
                  </a:cubicBezTo>
                  <a:cubicBezTo>
                    <a:pt x="8501" y="64771"/>
                    <a:pt x="8897" y="64724"/>
                    <a:pt x="9275" y="64675"/>
                  </a:cubicBezTo>
                  <a:cubicBezTo>
                    <a:pt x="10823" y="64461"/>
                    <a:pt x="12371" y="64234"/>
                    <a:pt x="13907" y="64020"/>
                  </a:cubicBezTo>
                  <a:cubicBezTo>
                    <a:pt x="14131" y="63990"/>
                    <a:pt x="14359" y="63974"/>
                    <a:pt x="14587" y="63974"/>
                  </a:cubicBezTo>
                  <a:cubicBezTo>
                    <a:pt x="16580" y="63974"/>
                    <a:pt x="18546" y="65146"/>
                    <a:pt x="17884" y="67497"/>
                  </a:cubicBezTo>
                  <a:cubicBezTo>
                    <a:pt x="17610" y="68425"/>
                    <a:pt x="17062" y="69259"/>
                    <a:pt x="16860" y="70199"/>
                  </a:cubicBezTo>
                  <a:cubicBezTo>
                    <a:pt x="15955" y="74450"/>
                    <a:pt x="17241" y="77891"/>
                    <a:pt x="13693" y="81439"/>
                  </a:cubicBezTo>
                  <a:cubicBezTo>
                    <a:pt x="12704" y="82439"/>
                    <a:pt x="11383" y="83582"/>
                    <a:pt x="11728" y="84951"/>
                  </a:cubicBezTo>
                  <a:cubicBezTo>
                    <a:pt x="11835" y="85392"/>
                    <a:pt x="12121" y="85785"/>
                    <a:pt x="12216" y="86237"/>
                  </a:cubicBezTo>
                  <a:cubicBezTo>
                    <a:pt x="12478" y="87440"/>
                    <a:pt x="11407" y="88452"/>
                    <a:pt x="10573" y="89356"/>
                  </a:cubicBezTo>
                  <a:cubicBezTo>
                    <a:pt x="9752" y="90261"/>
                    <a:pt x="9156" y="91833"/>
                    <a:pt x="10133" y="92571"/>
                  </a:cubicBezTo>
                  <a:cubicBezTo>
                    <a:pt x="10375" y="92752"/>
                    <a:pt x="10631" y="92829"/>
                    <a:pt x="10893" y="92829"/>
                  </a:cubicBezTo>
                  <a:cubicBezTo>
                    <a:pt x="11803" y="92829"/>
                    <a:pt x="12782" y="91893"/>
                    <a:pt x="13466" y="91107"/>
                  </a:cubicBezTo>
                  <a:cubicBezTo>
                    <a:pt x="15288" y="89023"/>
                    <a:pt x="17729" y="87904"/>
                    <a:pt x="19729" y="86094"/>
                  </a:cubicBezTo>
                  <a:cubicBezTo>
                    <a:pt x="21634" y="84392"/>
                    <a:pt x="22396" y="82999"/>
                    <a:pt x="24968" y="82129"/>
                  </a:cubicBezTo>
                  <a:cubicBezTo>
                    <a:pt x="25027" y="82106"/>
                    <a:pt x="25075" y="82094"/>
                    <a:pt x="25134" y="82070"/>
                  </a:cubicBezTo>
                  <a:cubicBezTo>
                    <a:pt x="32576" y="72354"/>
                    <a:pt x="36993" y="60198"/>
                    <a:pt x="36993" y="47006"/>
                  </a:cubicBezTo>
                  <a:cubicBezTo>
                    <a:pt x="36993" y="27623"/>
                    <a:pt x="27444" y="10466"/>
                    <a:pt x="1278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4" name="Google Shape;2565;p37">
              <a:extLst>
                <a:ext uri="{FF2B5EF4-FFF2-40B4-BE49-F238E27FC236}">
                  <a16:creationId xmlns:a16="http://schemas.microsoft.com/office/drawing/2014/main" xmlns="" id="{6B8FB411-AC84-86A9-072F-083734F08C4F}"/>
                </a:ext>
              </a:extLst>
            </p:cNvPr>
            <p:cNvSpPr/>
            <p:nvPr/>
          </p:nvSpPr>
          <p:spPr>
            <a:xfrm>
              <a:off x="5393225" y="-382050"/>
              <a:ext cx="1507050" cy="2742025"/>
            </a:xfrm>
            <a:custGeom>
              <a:avLst/>
              <a:gdLst/>
              <a:ahLst/>
              <a:cxnLst/>
              <a:rect l="l" t="t" r="r" b="b"/>
              <a:pathLst>
                <a:path w="60282" h="109681" extrusionOk="0">
                  <a:moveTo>
                    <a:pt x="35624" y="0"/>
                  </a:moveTo>
                  <a:lnTo>
                    <a:pt x="35624" y="0"/>
                  </a:lnTo>
                  <a:cubicBezTo>
                    <a:pt x="18407" y="6334"/>
                    <a:pt x="5049" y="20634"/>
                    <a:pt x="0" y="38433"/>
                  </a:cubicBezTo>
                  <a:cubicBezTo>
                    <a:pt x="917" y="40446"/>
                    <a:pt x="965" y="42970"/>
                    <a:pt x="1131" y="45256"/>
                  </a:cubicBezTo>
                  <a:cubicBezTo>
                    <a:pt x="1381" y="48708"/>
                    <a:pt x="2096" y="52126"/>
                    <a:pt x="3263" y="55376"/>
                  </a:cubicBezTo>
                  <a:cubicBezTo>
                    <a:pt x="4060" y="57602"/>
                    <a:pt x="5191" y="59900"/>
                    <a:pt x="7251" y="61043"/>
                  </a:cubicBezTo>
                  <a:cubicBezTo>
                    <a:pt x="8156" y="61543"/>
                    <a:pt x="9168" y="61782"/>
                    <a:pt x="10144" y="62115"/>
                  </a:cubicBezTo>
                  <a:cubicBezTo>
                    <a:pt x="13157" y="63127"/>
                    <a:pt x="15859" y="65008"/>
                    <a:pt x="17860" y="67485"/>
                  </a:cubicBezTo>
                  <a:cubicBezTo>
                    <a:pt x="18259" y="67980"/>
                    <a:pt x="18765" y="68564"/>
                    <a:pt x="19369" y="68564"/>
                  </a:cubicBezTo>
                  <a:cubicBezTo>
                    <a:pt x="19433" y="68564"/>
                    <a:pt x="19497" y="68558"/>
                    <a:pt x="19562" y="68544"/>
                  </a:cubicBezTo>
                  <a:cubicBezTo>
                    <a:pt x="19848" y="68497"/>
                    <a:pt x="20086" y="68318"/>
                    <a:pt x="20348" y="68211"/>
                  </a:cubicBezTo>
                  <a:cubicBezTo>
                    <a:pt x="20543" y="68129"/>
                    <a:pt x="20741" y="68092"/>
                    <a:pt x="20937" y="68092"/>
                  </a:cubicBezTo>
                  <a:cubicBezTo>
                    <a:pt x="22005" y="68092"/>
                    <a:pt x="23024" y="69194"/>
                    <a:pt x="23134" y="70330"/>
                  </a:cubicBezTo>
                  <a:cubicBezTo>
                    <a:pt x="23384" y="72759"/>
                    <a:pt x="21670" y="74271"/>
                    <a:pt x="22420" y="76843"/>
                  </a:cubicBezTo>
                  <a:cubicBezTo>
                    <a:pt x="22896" y="78486"/>
                    <a:pt x="23396" y="80165"/>
                    <a:pt x="24480" y="81486"/>
                  </a:cubicBezTo>
                  <a:cubicBezTo>
                    <a:pt x="25075" y="82213"/>
                    <a:pt x="25825" y="82796"/>
                    <a:pt x="26420" y="83522"/>
                  </a:cubicBezTo>
                  <a:cubicBezTo>
                    <a:pt x="27123" y="84403"/>
                    <a:pt x="27587" y="85463"/>
                    <a:pt x="28325" y="86320"/>
                  </a:cubicBezTo>
                  <a:cubicBezTo>
                    <a:pt x="30040" y="88320"/>
                    <a:pt x="32993" y="88928"/>
                    <a:pt x="34648" y="90976"/>
                  </a:cubicBezTo>
                  <a:cubicBezTo>
                    <a:pt x="35576" y="92142"/>
                    <a:pt x="35993" y="93619"/>
                    <a:pt x="36386" y="95059"/>
                  </a:cubicBezTo>
                  <a:cubicBezTo>
                    <a:pt x="37207" y="98084"/>
                    <a:pt x="38065" y="101155"/>
                    <a:pt x="39660" y="103858"/>
                  </a:cubicBezTo>
                  <a:cubicBezTo>
                    <a:pt x="41256" y="106561"/>
                    <a:pt x="43708" y="108906"/>
                    <a:pt x="46756" y="109680"/>
                  </a:cubicBezTo>
                  <a:cubicBezTo>
                    <a:pt x="47280" y="108787"/>
                    <a:pt x="46506" y="107704"/>
                    <a:pt x="45708" y="107049"/>
                  </a:cubicBezTo>
                  <a:cubicBezTo>
                    <a:pt x="44911" y="106406"/>
                    <a:pt x="43934" y="105680"/>
                    <a:pt x="43946" y="104656"/>
                  </a:cubicBezTo>
                  <a:cubicBezTo>
                    <a:pt x="43958" y="104168"/>
                    <a:pt x="44196" y="103715"/>
                    <a:pt x="44458" y="103299"/>
                  </a:cubicBezTo>
                  <a:cubicBezTo>
                    <a:pt x="45125" y="102286"/>
                    <a:pt x="45947" y="101382"/>
                    <a:pt x="46899" y="100643"/>
                  </a:cubicBezTo>
                  <a:cubicBezTo>
                    <a:pt x="47363" y="100286"/>
                    <a:pt x="47875" y="99953"/>
                    <a:pt x="48197" y="99465"/>
                  </a:cubicBezTo>
                  <a:cubicBezTo>
                    <a:pt x="48828" y="98500"/>
                    <a:pt x="48614" y="97203"/>
                    <a:pt x="49102" y="96179"/>
                  </a:cubicBezTo>
                  <a:cubicBezTo>
                    <a:pt x="49709" y="94893"/>
                    <a:pt x="51340" y="93547"/>
                    <a:pt x="50423" y="92464"/>
                  </a:cubicBezTo>
                  <a:lnTo>
                    <a:pt x="50423" y="92464"/>
                  </a:lnTo>
                  <a:cubicBezTo>
                    <a:pt x="50840" y="92671"/>
                    <a:pt x="51294" y="92766"/>
                    <a:pt x="51751" y="92766"/>
                  </a:cubicBezTo>
                  <a:cubicBezTo>
                    <a:pt x="53314" y="92766"/>
                    <a:pt x="54912" y="91649"/>
                    <a:pt x="55198" y="90083"/>
                  </a:cubicBezTo>
                  <a:cubicBezTo>
                    <a:pt x="55341" y="89261"/>
                    <a:pt x="55186" y="88428"/>
                    <a:pt x="55305" y="87606"/>
                  </a:cubicBezTo>
                  <a:cubicBezTo>
                    <a:pt x="55734" y="84653"/>
                    <a:pt x="60282" y="82379"/>
                    <a:pt x="58353" y="79319"/>
                  </a:cubicBezTo>
                  <a:cubicBezTo>
                    <a:pt x="57234" y="77531"/>
                    <a:pt x="53668" y="76732"/>
                    <a:pt x="51255" y="76732"/>
                  </a:cubicBezTo>
                  <a:cubicBezTo>
                    <a:pt x="50792" y="76732"/>
                    <a:pt x="50371" y="76762"/>
                    <a:pt x="50019" y="76819"/>
                  </a:cubicBezTo>
                  <a:cubicBezTo>
                    <a:pt x="49684" y="76880"/>
                    <a:pt x="49342" y="76958"/>
                    <a:pt x="48998" y="76958"/>
                  </a:cubicBezTo>
                  <a:cubicBezTo>
                    <a:pt x="48937" y="76958"/>
                    <a:pt x="48877" y="76955"/>
                    <a:pt x="48816" y="76950"/>
                  </a:cubicBezTo>
                  <a:cubicBezTo>
                    <a:pt x="48054" y="76867"/>
                    <a:pt x="47459" y="76283"/>
                    <a:pt x="46923" y="75748"/>
                  </a:cubicBezTo>
                  <a:cubicBezTo>
                    <a:pt x="46744" y="75569"/>
                    <a:pt x="46566" y="75378"/>
                    <a:pt x="46482" y="75152"/>
                  </a:cubicBezTo>
                  <a:cubicBezTo>
                    <a:pt x="46363" y="74866"/>
                    <a:pt x="46387" y="74545"/>
                    <a:pt x="46423" y="74235"/>
                  </a:cubicBezTo>
                  <a:cubicBezTo>
                    <a:pt x="46743" y="70873"/>
                    <a:pt x="45693" y="70308"/>
                    <a:pt x="44164" y="70308"/>
                  </a:cubicBezTo>
                  <a:cubicBezTo>
                    <a:pt x="43389" y="70308"/>
                    <a:pt x="42491" y="70453"/>
                    <a:pt x="41585" y="70453"/>
                  </a:cubicBezTo>
                  <a:cubicBezTo>
                    <a:pt x="40691" y="70453"/>
                    <a:pt x="39789" y="70311"/>
                    <a:pt x="38993" y="69747"/>
                  </a:cubicBezTo>
                  <a:cubicBezTo>
                    <a:pt x="38434" y="69342"/>
                    <a:pt x="38088" y="68699"/>
                    <a:pt x="37505" y="68330"/>
                  </a:cubicBezTo>
                  <a:cubicBezTo>
                    <a:pt x="36803" y="67877"/>
                    <a:pt x="35838" y="67877"/>
                    <a:pt x="35219" y="67306"/>
                  </a:cubicBezTo>
                  <a:cubicBezTo>
                    <a:pt x="34921" y="67032"/>
                    <a:pt x="34743" y="66651"/>
                    <a:pt x="34445" y="66365"/>
                  </a:cubicBezTo>
                  <a:cubicBezTo>
                    <a:pt x="34029" y="65950"/>
                    <a:pt x="33488" y="65811"/>
                    <a:pt x="32904" y="65811"/>
                  </a:cubicBezTo>
                  <a:cubicBezTo>
                    <a:pt x="32200" y="65811"/>
                    <a:pt x="31432" y="66012"/>
                    <a:pt x="30742" y="66175"/>
                  </a:cubicBezTo>
                  <a:cubicBezTo>
                    <a:pt x="30473" y="66237"/>
                    <a:pt x="30238" y="66264"/>
                    <a:pt x="30026" y="66264"/>
                  </a:cubicBezTo>
                  <a:cubicBezTo>
                    <a:pt x="29101" y="66264"/>
                    <a:pt x="28612" y="65760"/>
                    <a:pt x="27682" y="65508"/>
                  </a:cubicBezTo>
                  <a:cubicBezTo>
                    <a:pt x="27091" y="65354"/>
                    <a:pt x="26580" y="65206"/>
                    <a:pt x="25897" y="65206"/>
                  </a:cubicBezTo>
                  <a:cubicBezTo>
                    <a:pt x="25630" y="65206"/>
                    <a:pt x="25338" y="65228"/>
                    <a:pt x="25003" y="65282"/>
                  </a:cubicBezTo>
                  <a:cubicBezTo>
                    <a:pt x="24777" y="66282"/>
                    <a:pt x="23872" y="67115"/>
                    <a:pt x="22848" y="67246"/>
                  </a:cubicBezTo>
                  <a:cubicBezTo>
                    <a:pt x="22240" y="66433"/>
                    <a:pt x="21218" y="65976"/>
                    <a:pt x="20202" y="65976"/>
                  </a:cubicBezTo>
                  <a:cubicBezTo>
                    <a:pt x="19687" y="65976"/>
                    <a:pt x="19174" y="66093"/>
                    <a:pt x="18717" y="66342"/>
                  </a:cubicBezTo>
                  <a:cubicBezTo>
                    <a:pt x="17634" y="65318"/>
                    <a:pt x="17443" y="63484"/>
                    <a:pt x="18288" y="62270"/>
                  </a:cubicBezTo>
                  <a:cubicBezTo>
                    <a:pt x="18066" y="62003"/>
                    <a:pt x="17777" y="61912"/>
                    <a:pt x="17451" y="61912"/>
                  </a:cubicBezTo>
                  <a:cubicBezTo>
                    <a:pt x="16734" y="61912"/>
                    <a:pt x="15841" y="62354"/>
                    <a:pt x="15091" y="62354"/>
                  </a:cubicBezTo>
                  <a:cubicBezTo>
                    <a:pt x="14794" y="62354"/>
                    <a:pt x="14520" y="62285"/>
                    <a:pt x="14288" y="62091"/>
                  </a:cubicBezTo>
                  <a:cubicBezTo>
                    <a:pt x="12811" y="60853"/>
                    <a:pt x="16217" y="57948"/>
                    <a:pt x="14621" y="56876"/>
                  </a:cubicBezTo>
                  <a:cubicBezTo>
                    <a:pt x="14342" y="56441"/>
                    <a:pt x="13830" y="56215"/>
                    <a:pt x="13319" y="56215"/>
                  </a:cubicBezTo>
                  <a:cubicBezTo>
                    <a:pt x="12892" y="56215"/>
                    <a:pt x="12467" y="56373"/>
                    <a:pt x="12180" y="56698"/>
                  </a:cubicBezTo>
                  <a:cubicBezTo>
                    <a:pt x="11561" y="57400"/>
                    <a:pt x="11823" y="58674"/>
                    <a:pt x="12669" y="59091"/>
                  </a:cubicBezTo>
                  <a:lnTo>
                    <a:pt x="11680" y="59710"/>
                  </a:lnTo>
                  <a:cubicBezTo>
                    <a:pt x="10097" y="58483"/>
                    <a:pt x="8335" y="56900"/>
                    <a:pt x="8501" y="54900"/>
                  </a:cubicBezTo>
                  <a:cubicBezTo>
                    <a:pt x="8597" y="53828"/>
                    <a:pt x="9252" y="52816"/>
                    <a:pt x="9097" y="51756"/>
                  </a:cubicBezTo>
                  <a:cubicBezTo>
                    <a:pt x="9037" y="51304"/>
                    <a:pt x="8823" y="50828"/>
                    <a:pt x="8978" y="50387"/>
                  </a:cubicBezTo>
                  <a:cubicBezTo>
                    <a:pt x="9132" y="49959"/>
                    <a:pt x="9585" y="49732"/>
                    <a:pt x="9990" y="49542"/>
                  </a:cubicBezTo>
                  <a:cubicBezTo>
                    <a:pt x="11204" y="48982"/>
                    <a:pt x="12466" y="48411"/>
                    <a:pt x="13800" y="48363"/>
                  </a:cubicBezTo>
                  <a:cubicBezTo>
                    <a:pt x="13843" y="48362"/>
                    <a:pt x="13885" y="48361"/>
                    <a:pt x="13928" y="48361"/>
                  </a:cubicBezTo>
                  <a:cubicBezTo>
                    <a:pt x="16538" y="48361"/>
                    <a:pt x="17648" y="50868"/>
                    <a:pt x="19277" y="52590"/>
                  </a:cubicBezTo>
                  <a:cubicBezTo>
                    <a:pt x="19991" y="52316"/>
                    <a:pt x="20110" y="51340"/>
                    <a:pt x="19872" y="50625"/>
                  </a:cubicBezTo>
                  <a:cubicBezTo>
                    <a:pt x="19634" y="49911"/>
                    <a:pt x="19169" y="49256"/>
                    <a:pt x="19098" y="48506"/>
                  </a:cubicBezTo>
                  <a:cubicBezTo>
                    <a:pt x="19015" y="47494"/>
                    <a:pt x="19646" y="46589"/>
                    <a:pt x="20253" y="45780"/>
                  </a:cubicBezTo>
                  <a:cubicBezTo>
                    <a:pt x="21789" y="43732"/>
                    <a:pt x="23325" y="41684"/>
                    <a:pt x="24861" y="39636"/>
                  </a:cubicBezTo>
                  <a:cubicBezTo>
                    <a:pt x="26170" y="37874"/>
                    <a:pt x="27516" y="36100"/>
                    <a:pt x="29290" y="34814"/>
                  </a:cubicBezTo>
                  <a:cubicBezTo>
                    <a:pt x="29790" y="34445"/>
                    <a:pt x="30326" y="34123"/>
                    <a:pt x="30921" y="33992"/>
                  </a:cubicBezTo>
                  <a:cubicBezTo>
                    <a:pt x="32314" y="33683"/>
                    <a:pt x="34267" y="34231"/>
                    <a:pt x="34850" y="32921"/>
                  </a:cubicBezTo>
                  <a:cubicBezTo>
                    <a:pt x="33933" y="31921"/>
                    <a:pt x="33945" y="30218"/>
                    <a:pt x="34874" y="29230"/>
                  </a:cubicBezTo>
                  <a:cubicBezTo>
                    <a:pt x="34660" y="29195"/>
                    <a:pt x="34444" y="29179"/>
                    <a:pt x="34229" y="29179"/>
                  </a:cubicBezTo>
                  <a:cubicBezTo>
                    <a:pt x="33026" y="29179"/>
                    <a:pt x="31826" y="29701"/>
                    <a:pt x="31028" y="30599"/>
                  </a:cubicBezTo>
                  <a:cubicBezTo>
                    <a:pt x="30516" y="29266"/>
                    <a:pt x="32350" y="28337"/>
                    <a:pt x="33755" y="28087"/>
                  </a:cubicBezTo>
                  <a:cubicBezTo>
                    <a:pt x="36338" y="27623"/>
                    <a:pt x="38922" y="27170"/>
                    <a:pt x="41517" y="26718"/>
                  </a:cubicBezTo>
                  <a:cubicBezTo>
                    <a:pt x="41803" y="25682"/>
                    <a:pt x="40101" y="25420"/>
                    <a:pt x="39327" y="24670"/>
                  </a:cubicBezTo>
                  <a:cubicBezTo>
                    <a:pt x="38565" y="23920"/>
                    <a:pt x="38803" y="22670"/>
                    <a:pt x="38910" y="21610"/>
                  </a:cubicBezTo>
                  <a:cubicBezTo>
                    <a:pt x="39017" y="20538"/>
                    <a:pt x="38624" y="19145"/>
                    <a:pt x="37553" y="19098"/>
                  </a:cubicBezTo>
                  <a:cubicBezTo>
                    <a:pt x="37531" y="19097"/>
                    <a:pt x="37510" y="19096"/>
                    <a:pt x="37489" y="19096"/>
                  </a:cubicBezTo>
                  <a:cubicBezTo>
                    <a:pt x="37085" y="19096"/>
                    <a:pt x="36710" y="19301"/>
                    <a:pt x="36303" y="19324"/>
                  </a:cubicBezTo>
                  <a:cubicBezTo>
                    <a:pt x="36270" y="19326"/>
                    <a:pt x="36238" y="19327"/>
                    <a:pt x="36206" y="19327"/>
                  </a:cubicBezTo>
                  <a:cubicBezTo>
                    <a:pt x="34265" y="19327"/>
                    <a:pt x="33871" y="15531"/>
                    <a:pt x="31952" y="15531"/>
                  </a:cubicBezTo>
                  <a:cubicBezTo>
                    <a:pt x="31907" y="15531"/>
                    <a:pt x="31861" y="15533"/>
                    <a:pt x="31814" y="15538"/>
                  </a:cubicBezTo>
                  <a:cubicBezTo>
                    <a:pt x="29992" y="15704"/>
                    <a:pt x="30361" y="18681"/>
                    <a:pt x="29028" y="19931"/>
                  </a:cubicBezTo>
                  <a:cubicBezTo>
                    <a:pt x="28373" y="20550"/>
                    <a:pt x="27301" y="20717"/>
                    <a:pt x="26873" y="21503"/>
                  </a:cubicBezTo>
                  <a:cubicBezTo>
                    <a:pt x="26623" y="21955"/>
                    <a:pt x="26658" y="22491"/>
                    <a:pt x="26575" y="23003"/>
                  </a:cubicBezTo>
                  <a:cubicBezTo>
                    <a:pt x="26313" y="24547"/>
                    <a:pt x="24790" y="25748"/>
                    <a:pt x="23241" y="25748"/>
                  </a:cubicBezTo>
                  <a:cubicBezTo>
                    <a:pt x="23034" y="25748"/>
                    <a:pt x="22827" y="25727"/>
                    <a:pt x="22622" y="25682"/>
                  </a:cubicBezTo>
                  <a:cubicBezTo>
                    <a:pt x="22872" y="24575"/>
                    <a:pt x="23110" y="23455"/>
                    <a:pt x="23360" y="22348"/>
                  </a:cubicBezTo>
                  <a:lnTo>
                    <a:pt x="23360" y="22348"/>
                  </a:lnTo>
                  <a:cubicBezTo>
                    <a:pt x="23221" y="22350"/>
                    <a:pt x="23081" y="22351"/>
                    <a:pt x="22940" y="22351"/>
                  </a:cubicBezTo>
                  <a:cubicBezTo>
                    <a:pt x="21922" y="22351"/>
                    <a:pt x="20872" y="22285"/>
                    <a:pt x="20015" y="21741"/>
                  </a:cubicBezTo>
                  <a:cubicBezTo>
                    <a:pt x="19038" y="21134"/>
                    <a:pt x="18515" y="19681"/>
                    <a:pt x="19253" y="18800"/>
                  </a:cubicBezTo>
                  <a:cubicBezTo>
                    <a:pt x="20146" y="17752"/>
                    <a:pt x="22217" y="18098"/>
                    <a:pt x="22706" y="16812"/>
                  </a:cubicBezTo>
                  <a:cubicBezTo>
                    <a:pt x="22920" y="16276"/>
                    <a:pt x="22717" y="15669"/>
                    <a:pt x="22765" y="15097"/>
                  </a:cubicBezTo>
                  <a:cubicBezTo>
                    <a:pt x="22945" y="13173"/>
                    <a:pt x="25319" y="12501"/>
                    <a:pt x="27115" y="12501"/>
                  </a:cubicBezTo>
                  <a:cubicBezTo>
                    <a:pt x="27464" y="12501"/>
                    <a:pt x="27791" y="12527"/>
                    <a:pt x="28075" y="12573"/>
                  </a:cubicBezTo>
                  <a:cubicBezTo>
                    <a:pt x="28857" y="12706"/>
                    <a:pt x="29670" y="12880"/>
                    <a:pt x="30462" y="12880"/>
                  </a:cubicBezTo>
                  <a:cubicBezTo>
                    <a:pt x="30949" y="12880"/>
                    <a:pt x="31427" y="12814"/>
                    <a:pt x="31885" y="12633"/>
                  </a:cubicBezTo>
                  <a:cubicBezTo>
                    <a:pt x="33088" y="12156"/>
                    <a:pt x="33850" y="10442"/>
                    <a:pt x="32921" y="9549"/>
                  </a:cubicBezTo>
                  <a:cubicBezTo>
                    <a:pt x="33144" y="9274"/>
                    <a:pt x="33480" y="9208"/>
                    <a:pt x="33850" y="9208"/>
                  </a:cubicBezTo>
                  <a:cubicBezTo>
                    <a:pt x="34191" y="9208"/>
                    <a:pt x="34561" y="9263"/>
                    <a:pt x="34900" y="9263"/>
                  </a:cubicBezTo>
                  <a:cubicBezTo>
                    <a:pt x="35275" y="9263"/>
                    <a:pt x="35612" y="9195"/>
                    <a:pt x="35826" y="8906"/>
                  </a:cubicBezTo>
                  <a:cubicBezTo>
                    <a:pt x="36469" y="8025"/>
                    <a:pt x="34886" y="7156"/>
                    <a:pt x="34576" y="6108"/>
                  </a:cubicBezTo>
                  <a:cubicBezTo>
                    <a:pt x="34314" y="5227"/>
                    <a:pt x="35005" y="4405"/>
                    <a:pt x="35410" y="3584"/>
                  </a:cubicBezTo>
                  <a:cubicBezTo>
                    <a:pt x="35981" y="2477"/>
                    <a:pt x="35993" y="1191"/>
                    <a:pt x="3562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5" name="Google Shape;2566;p37">
              <a:extLst>
                <a:ext uri="{FF2B5EF4-FFF2-40B4-BE49-F238E27FC236}">
                  <a16:creationId xmlns:a16="http://schemas.microsoft.com/office/drawing/2014/main" xmlns="" id="{34F1E3A4-F544-F2CF-876A-F4888703C7A5}"/>
                </a:ext>
              </a:extLst>
            </p:cNvPr>
            <p:cNvSpPr/>
            <p:nvPr/>
          </p:nvSpPr>
          <p:spPr>
            <a:xfrm>
              <a:off x="6285000" y="-470175"/>
              <a:ext cx="1065325" cy="557400"/>
            </a:xfrm>
            <a:custGeom>
              <a:avLst/>
              <a:gdLst/>
              <a:ahLst/>
              <a:cxnLst/>
              <a:rect l="l" t="t" r="r" b="b"/>
              <a:pathLst>
                <a:path w="42613" h="22296" extrusionOk="0">
                  <a:moveTo>
                    <a:pt x="19896" y="1"/>
                  </a:moveTo>
                  <a:cubicBezTo>
                    <a:pt x="12907" y="1"/>
                    <a:pt x="6204" y="1239"/>
                    <a:pt x="0" y="3513"/>
                  </a:cubicBezTo>
                  <a:cubicBezTo>
                    <a:pt x="24" y="4180"/>
                    <a:pt x="322" y="4871"/>
                    <a:pt x="870" y="5252"/>
                  </a:cubicBezTo>
                  <a:cubicBezTo>
                    <a:pt x="1447" y="5646"/>
                    <a:pt x="2121" y="5787"/>
                    <a:pt x="2820" y="5787"/>
                  </a:cubicBezTo>
                  <a:cubicBezTo>
                    <a:pt x="3533" y="5787"/>
                    <a:pt x="4274" y="5640"/>
                    <a:pt x="4965" y="5466"/>
                  </a:cubicBezTo>
                  <a:cubicBezTo>
                    <a:pt x="5898" y="5231"/>
                    <a:pt x="6876" y="4957"/>
                    <a:pt x="7822" y="4957"/>
                  </a:cubicBezTo>
                  <a:cubicBezTo>
                    <a:pt x="8264" y="4957"/>
                    <a:pt x="8700" y="5016"/>
                    <a:pt x="9121" y="5168"/>
                  </a:cubicBezTo>
                  <a:cubicBezTo>
                    <a:pt x="10907" y="5823"/>
                    <a:pt x="11728" y="7823"/>
                    <a:pt x="12359" y="9609"/>
                  </a:cubicBezTo>
                  <a:cubicBezTo>
                    <a:pt x="12443" y="9859"/>
                    <a:pt x="12538" y="10133"/>
                    <a:pt x="12478" y="10395"/>
                  </a:cubicBezTo>
                  <a:cubicBezTo>
                    <a:pt x="12395" y="10764"/>
                    <a:pt x="12038" y="11002"/>
                    <a:pt x="11823" y="11324"/>
                  </a:cubicBezTo>
                  <a:cubicBezTo>
                    <a:pt x="11300" y="12062"/>
                    <a:pt x="11776" y="13264"/>
                    <a:pt x="12657" y="13467"/>
                  </a:cubicBezTo>
                  <a:cubicBezTo>
                    <a:pt x="11442" y="14217"/>
                    <a:pt x="11692" y="16039"/>
                    <a:pt x="12097" y="17420"/>
                  </a:cubicBezTo>
                  <a:cubicBezTo>
                    <a:pt x="12502" y="18789"/>
                    <a:pt x="12943" y="20230"/>
                    <a:pt x="13955" y="21253"/>
                  </a:cubicBezTo>
                  <a:cubicBezTo>
                    <a:pt x="14583" y="21889"/>
                    <a:pt x="15501" y="22296"/>
                    <a:pt x="16374" y="22296"/>
                  </a:cubicBezTo>
                  <a:cubicBezTo>
                    <a:pt x="16907" y="22296"/>
                    <a:pt x="17424" y="22144"/>
                    <a:pt x="17848" y="21801"/>
                  </a:cubicBezTo>
                  <a:cubicBezTo>
                    <a:pt x="18729" y="21075"/>
                    <a:pt x="18908" y="19837"/>
                    <a:pt x="19205" y="18741"/>
                  </a:cubicBezTo>
                  <a:cubicBezTo>
                    <a:pt x="19503" y="17646"/>
                    <a:pt x="20193" y="16431"/>
                    <a:pt x="21325" y="16372"/>
                  </a:cubicBezTo>
                  <a:cubicBezTo>
                    <a:pt x="21361" y="16369"/>
                    <a:pt x="21398" y="16368"/>
                    <a:pt x="21435" y="16368"/>
                  </a:cubicBezTo>
                  <a:cubicBezTo>
                    <a:pt x="21778" y="16368"/>
                    <a:pt x="22129" y="16464"/>
                    <a:pt x="22465" y="16464"/>
                  </a:cubicBezTo>
                  <a:cubicBezTo>
                    <a:pt x="22620" y="16464"/>
                    <a:pt x="22773" y="16443"/>
                    <a:pt x="22920" y="16384"/>
                  </a:cubicBezTo>
                  <a:cubicBezTo>
                    <a:pt x="23539" y="16146"/>
                    <a:pt x="23718" y="15384"/>
                    <a:pt x="24123" y="14860"/>
                  </a:cubicBezTo>
                  <a:cubicBezTo>
                    <a:pt x="24801" y="13979"/>
                    <a:pt x="26028" y="13836"/>
                    <a:pt x="27099" y="13562"/>
                  </a:cubicBezTo>
                  <a:cubicBezTo>
                    <a:pt x="28159" y="13288"/>
                    <a:pt x="29361" y="12586"/>
                    <a:pt x="29326" y="11478"/>
                  </a:cubicBezTo>
                  <a:cubicBezTo>
                    <a:pt x="29302" y="10764"/>
                    <a:pt x="28885" y="9752"/>
                    <a:pt x="29564" y="9514"/>
                  </a:cubicBezTo>
                  <a:cubicBezTo>
                    <a:pt x="29631" y="9488"/>
                    <a:pt x="29696" y="9477"/>
                    <a:pt x="29759" y="9477"/>
                  </a:cubicBezTo>
                  <a:cubicBezTo>
                    <a:pt x="30284" y="9477"/>
                    <a:pt x="30667" y="10279"/>
                    <a:pt x="31231" y="10502"/>
                  </a:cubicBezTo>
                  <a:cubicBezTo>
                    <a:pt x="31351" y="10551"/>
                    <a:pt x="31465" y="10574"/>
                    <a:pt x="31574" y="10574"/>
                  </a:cubicBezTo>
                  <a:cubicBezTo>
                    <a:pt x="32415" y="10574"/>
                    <a:pt x="32912" y="9219"/>
                    <a:pt x="32933" y="8228"/>
                  </a:cubicBezTo>
                  <a:cubicBezTo>
                    <a:pt x="33600" y="8835"/>
                    <a:pt x="34326" y="9478"/>
                    <a:pt x="35219" y="9669"/>
                  </a:cubicBezTo>
                  <a:cubicBezTo>
                    <a:pt x="35346" y="9694"/>
                    <a:pt x="35476" y="9706"/>
                    <a:pt x="35607" y="9706"/>
                  </a:cubicBezTo>
                  <a:cubicBezTo>
                    <a:pt x="36412" y="9706"/>
                    <a:pt x="37239" y="9245"/>
                    <a:pt x="37362" y="8466"/>
                  </a:cubicBezTo>
                  <a:cubicBezTo>
                    <a:pt x="37458" y="7942"/>
                    <a:pt x="37219" y="7383"/>
                    <a:pt x="37422" y="6895"/>
                  </a:cubicBezTo>
                  <a:cubicBezTo>
                    <a:pt x="37627" y="6395"/>
                    <a:pt x="38179" y="6203"/>
                    <a:pt x="38739" y="6203"/>
                  </a:cubicBezTo>
                  <a:cubicBezTo>
                    <a:pt x="38926" y="6203"/>
                    <a:pt x="39115" y="6225"/>
                    <a:pt x="39291" y="6264"/>
                  </a:cubicBezTo>
                  <a:cubicBezTo>
                    <a:pt x="39818" y="6371"/>
                    <a:pt x="40358" y="6565"/>
                    <a:pt x="40887" y="6565"/>
                  </a:cubicBezTo>
                  <a:cubicBezTo>
                    <a:pt x="41063" y="6565"/>
                    <a:pt x="41238" y="6543"/>
                    <a:pt x="41410" y="6490"/>
                  </a:cubicBezTo>
                  <a:cubicBezTo>
                    <a:pt x="42161" y="6264"/>
                    <a:pt x="42613" y="5430"/>
                    <a:pt x="42601" y="4632"/>
                  </a:cubicBezTo>
                  <a:cubicBezTo>
                    <a:pt x="35636" y="1644"/>
                    <a:pt x="27956" y="1"/>
                    <a:pt x="1989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6" name="Google Shape;2567;p37">
              <a:extLst>
                <a:ext uri="{FF2B5EF4-FFF2-40B4-BE49-F238E27FC236}">
                  <a16:creationId xmlns:a16="http://schemas.microsoft.com/office/drawing/2014/main" xmlns="" id="{1B2BA38C-96F5-C368-7C65-E049F76F51B9}"/>
                </a:ext>
              </a:extLst>
            </p:cNvPr>
            <p:cNvSpPr/>
            <p:nvPr/>
          </p:nvSpPr>
          <p:spPr>
            <a:xfrm>
              <a:off x="5665875" y="-257450"/>
              <a:ext cx="1143925" cy="908975"/>
            </a:xfrm>
            <a:custGeom>
              <a:avLst/>
              <a:gdLst/>
              <a:ahLst/>
              <a:cxnLst/>
              <a:rect l="l" t="t" r="r" b="b"/>
              <a:pathLst>
                <a:path w="45757" h="36359" extrusionOk="0">
                  <a:moveTo>
                    <a:pt x="30661" y="1"/>
                  </a:moveTo>
                  <a:cubicBezTo>
                    <a:pt x="27804" y="1"/>
                    <a:pt x="24905" y="498"/>
                    <a:pt x="22206" y="1255"/>
                  </a:cubicBezTo>
                  <a:cubicBezTo>
                    <a:pt x="11835" y="4160"/>
                    <a:pt x="2584" y="12875"/>
                    <a:pt x="691" y="23722"/>
                  </a:cubicBezTo>
                  <a:cubicBezTo>
                    <a:pt x="179" y="26710"/>
                    <a:pt x="0" y="29937"/>
                    <a:pt x="1370" y="32640"/>
                  </a:cubicBezTo>
                  <a:cubicBezTo>
                    <a:pt x="2450" y="34754"/>
                    <a:pt x="4769" y="36358"/>
                    <a:pt x="7050" y="36358"/>
                  </a:cubicBezTo>
                  <a:cubicBezTo>
                    <a:pt x="7685" y="36358"/>
                    <a:pt x="8317" y="36234"/>
                    <a:pt x="8918" y="35962"/>
                  </a:cubicBezTo>
                  <a:cubicBezTo>
                    <a:pt x="10466" y="35271"/>
                    <a:pt x="11502" y="33818"/>
                    <a:pt x="12466" y="32437"/>
                  </a:cubicBezTo>
                  <a:cubicBezTo>
                    <a:pt x="15395" y="28223"/>
                    <a:pt x="18753" y="23389"/>
                    <a:pt x="23813" y="21781"/>
                  </a:cubicBezTo>
                  <a:cubicBezTo>
                    <a:pt x="29076" y="20103"/>
                    <a:pt x="34874" y="20936"/>
                    <a:pt x="39970" y="18579"/>
                  </a:cubicBezTo>
                  <a:cubicBezTo>
                    <a:pt x="42196" y="17543"/>
                    <a:pt x="43732" y="15769"/>
                    <a:pt x="44506" y="13733"/>
                  </a:cubicBezTo>
                  <a:cubicBezTo>
                    <a:pt x="45756" y="10494"/>
                    <a:pt x="45078" y="6601"/>
                    <a:pt x="42291" y="4053"/>
                  </a:cubicBezTo>
                  <a:cubicBezTo>
                    <a:pt x="39041" y="1094"/>
                    <a:pt x="34899" y="1"/>
                    <a:pt x="30661" y="1"/>
                  </a:cubicBez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7" name="Google Shape;2568;p37">
              <a:extLst>
                <a:ext uri="{FF2B5EF4-FFF2-40B4-BE49-F238E27FC236}">
                  <a16:creationId xmlns:a16="http://schemas.microsoft.com/office/drawing/2014/main" xmlns="" id="{4D208E40-E4C3-5E68-EF6B-85CBDE64FABF}"/>
                </a:ext>
              </a:extLst>
            </p:cNvPr>
            <p:cNvSpPr/>
            <p:nvPr/>
          </p:nvSpPr>
          <p:spPr>
            <a:xfrm>
              <a:off x="5927800" y="-340400"/>
              <a:ext cx="453600" cy="297675"/>
            </a:xfrm>
            <a:custGeom>
              <a:avLst/>
              <a:gdLst/>
              <a:ahLst/>
              <a:cxnLst/>
              <a:rect l="l" t="t" r="r" b="b"/>
              <a:pathLst>
                <a:path w="18144" h="11907" extrusionOk="0">
                  <a:moveTo>
                    <a:pt x="8073" y="1"/>
                  </a:moveTo>
                  <a:cubicBezTo>
                    <a:pt x="5403" y="1"/>
                    <a:pt x="3158" y="989"/>
                    <a:pt x="1418" y="3013"/>
                  </a:cubicBezTo>
                  <a:cubicBezTo>
                    <a:pt x="1" y="4668"/>
                    <a:pt x="1275" y="6014"/>
                    <a:pt x="1739" y="7752"/>
                  </a:cubicBezTo>
                  <a:cubicBezTo>
                    <a:pt x="1942" y="8466"/>
                    <a:pt x="1787" y="9228"/>
                    <a:pt x="1799" y="9978"/>
                  </a:cubicBezTo>
                  <a:cubicBezTo>
                    <a:pt x="1823" y="10717"/>
                    <a:pt x="2108" y="11562"/>
                    <a:pt x="2799" y="11824"/>
                  </a:cubicBezTo>
                  <a:cubicBezTo>
                    <a:pt x="2944" y="11881"/>
                    <a:pt x="3089" y="11907"/>
                    <a:pt x="3231" y="11907"/>
                  </a:cubicBezTo>
                  <a:cubicBezTo>
                    <a:pt x="4071" y="11907"/>
                    <a:pt x="4829" y="10995"/>
                    <a:pt x="5073" y="10109"/>
                  </a:cubicBezTo>
                  <a:cubicBezTo>
                    <a:pt x="5406" y="8966"/>
                    <a:pt x="5335" y="7716"/>
                    <a:pt x="4883" y="6633"/>
                  </a:cubicBezTo>
                  <a:lnTo>
                    <a:pt x="4883" y="6633"/>
                  </a:lnTo>
                  <a:cubicBezTo>
                    <a:pt x="5597" y="7692"/>
                    <a:pt x="6311" y="8752"/>
                    <a:pt x="7026" y="9824"/>
                  </a:cubicBezTo>
                  <a:cubicBezTo>
                    <a:pt x="7347" y="10288"/>
                    <a:pt x="7669" y="10764"/>
                    <a:pt x="8145" y="11074"/>
                  </a:cubicBezTo>
                  <a:cubicBezTo>
                    <a:pt x="8405" y="11240"/>
                    <a:pt x="8728" y="11344"/>
                    <a:pt x="9042" y="11344"/>
                  </a:cubicBezTo>
                  <a:cubicBezTo>
                    <a:pt x="9289" y="11344"/>
                    <a:pt x="9529" y="11280"/>
                    <a:pt x="9728" y="11133"/>
                  </a:cubicBezTo>
                  <a:cubicBezTo>
                    <a:pt x="10228" y="10752"/>
                    <a:pt x="10288" y="10014"/>
                    <a:pt x="10217" y="9383"/>
                  </a:cubicBezTo>
                  <a:cubicBezTo>
                    <a:pt x="10050" y="7871"/>
                    <a:pt x="9407" y="6430"/>
                    <a:pt x="8407" y="5299"/>
                  </a:cubicBezTo>
                  <a:lnTo>
                    <a:pt x="8407" y="5299"/>
                  </a:lnTo>
                  <a:cubicBezTo>
                    <a:pt x="9609" y="6478"/>
                    <a:pt x="10967" y="7502"/>
                    <a:pt x="12431" y="8335"/>
                  </a:cubicBezTo>
                  <a:cubicBezTo>
                    <a:pt x="12696" y="8486"/>
                    <a:pt x="13035" y="8623"/>
                    <a:pt x="13332" y="8623"/>
                  </a:cubicBezTo>
                  <a:cubicBezTo>
                    <a:pt x="13529" y="8623"/>
                    <a:pt x="13708" y="8563"/>
                    <a:pt x="13836" y="8407"/>
                  </a:cubicBezTo>
                  <a:cubicBezTo>
                    <a:pt x="14015" y="8192"/>
                    <a:pt x="14015" y="7895"/>
                    <a:pt x="13979" y="7633"/>
                  </a:cubicBezTo>
                  <a:cubicBezTo>
                    <a:pt x="13777" y="5823"/>
                    <a:pt x="12455" y="4371"/>
                    <a:pt x="11193" y="3049"/>
                  </a:cubicBezTo>
                  <a:lnTo>
                    <a:pt x="11193" y="3049"/>
                  </a:lnTo>
                  <a:cubicBezTo>
                    <a:pt x="12919" y="4013"/>
                    <a:pt x="14896" y="4525"/>
                    <a:pt x="16860" y="4525"/>
                  </a:cubicBezTo>
                  <a:cubicBezTo>
                    <a:pt x="16872" y="4526"/>
                    <a:pt x="16884" y="4526"/>
                    <a:pt x="16896" y="4526"/>
                  </a:cubicBezTo>
                  <a:cubicBezTo>
                    <a:pt x="17440" y="4526"/>
                    <a:pt x="18144" y="4264"/>
                    <a:pt x="18039" y="3740"/>
                  </a:cubicBezTo>
                  <a:cubicBezTo>
                    <a:pt x="17991" y="3466"/>
                    <a:pt x="17729" y="3299"/>
                    <a:pt x="17491" y="3156"/>
                  </a:cubicBezTo>
                  <a:cubicBezTo>
                    <a:pt x="14610" y="1489"/>
                    <a:pt x="11455" y="13"/>
                    <a:pt x="8121" y="1"/>
                  </a:cubicBezTo>
                  <a:cubicBezTo>
                    <a:pt x="8105" y="1"/>
                    <a:pt x="8089" y="1"/>
                    <a:pt x="8073" y="1"/>
                  </a:cubicBezTo>
                  <a:close/>
                </a:path>
              </a:pathLst>
            </a:custGeom>
            <a:solidFill>
              <a:srgbClr val="F7CD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8" name="Google Shape;2569;p37">
              <a:extLst>
                <a:ext uri="{FF2B5EF4-FFF2-40B4-BE49-F238E27FC236}">
                  <a16:creationId xmlns:a16="http://schemas.microsoft.com/office/drawing/2014/main" xmlns="" id="{650A2169-F0AA-E60D-9118-DA38748D38DC}"/>
                </a:ext>
              </a:extLst>
            </p:cNvPr>
            <p:cNvSpPr/>
            <p:nvPr/>
          </p:nvSpPr>
          <p:spPr>
            <a:xfrm>
              <a:off x="7285125" y="472500"/>
              <a:ext cx="463775" cy="431050"/>
            </a:xfrm>
            <a:custGeom>
              <a:avLst/>
              <a:gdLst/>
              <a:ahLst/>
              <a:cxnLst/>
              <a:rect l="l" t="t" r="r" b="b"/>
              <a:pathLst>
                <a:path w="18551" h="17242" extrusionOk="0">
                  <a:moveTo>
                    <a:pt x="12264" y="1"/>
                  </a:moveTo>
                  <a:cubicBezTo>
                    <a:pt x="10883" y="1191"/>
                    <a:pt x="8811" y="2608"/>
                    <a:pt x="7013" y="3049"/>
                  </a:cubicBezTo>
                  <a:cubicBezTo>
                    <a:pt x="5168" y="3501"/>
                    <a:pt x="3179" y="3287"/>
                    <a:pt x="1322" y="3894"/>
                  </a:cubicBezTo>
                  <a:cubicBezTo>
                    <a:pt x="703" y="4085"/>
                    <a:pt x="0" y="4561"/>
                    <a:pt x="143" y="5192"/>
                  </a:cubicBezTo>
                  <a:cubicBezTo>
                    <a:pt x="215" y="5561"/>
                    <a:pt x="572" y="5799"/>
                    <a:pt x="905" y="5954"/>
                  </a:cubicBezTo>
                  <a:cubicBezTo>
                    <a:pt x="1801" y="6378"/>
                    <a:pt x="2782" y="6506"/>
                    <a:pt x="3779" y="6506"/>
                  </a:cubicBezTo>
                  <a:cubicBezTo>
                    <a:pt x="4492" y="6506"/>
                    <a:pt x="5213" y="6440"/>
                    <a:pt x="5918" y="6371"/>
                  </a:cubicBezTo>
                  <a:cubicBezTo>
                    <a:pt x="5921" y="6370"/>
                    <a:pt x="5923" y="6370"/>
                    <a:pt x="5926" y="6370"/>
                  </a:cubicBezTo>
                  <a:cubicBezTo>
                    <a:pt x="6291" y="6370"/>
                    <a:pt x="4906" y="8848"/>
                    <a:pt x="4858" y="8942"/>
                  </a:cubicBezTo>
                  <a:cubicBezTo>
                    <a:pt x="4299" y="9919"/>
                    <a:pt x="3787" y="10907"/>
                    <a:pt x="3310" y="11919"/>
                  </a:cubicBezTo>
                  <a:cubicBezTo>
                    <a:pt x="3001" y="12586"/>
                    <a:pt x="2763" y="13514"/>
                    <a:pt x="3346" y="13955"/>
                  </a:cubicBezTo>
                  <a:cubicBezTo>
                    <a:pt x="3502" y="14075"/>
                    <a:pt x="3675" y="14130"/>
                    <a:pt x="3859" y="14130"/>
                  </a:cubicBezTo>
                  <a:cubicBezTo>
                    <a:pt x="5443" y="14130"/>
                    <a:pt x="7899" y="10100"/>
                    <a:pt x="8454" y="9204"/>
                  </a:cubicBezTo>
                  <a:lnTo>
                    <a:pt x="8454" y="9204"/>
                  </a:lnTo>
                  <a:cubicBezTo>
                    <a:pt x="7454" y="11133"/>
                    <a:pt x="6787" y="13241"/>
                    <a:pt x="6501" y="15408"/>
                  </a:cubicBezTo>
                  <a:cubicBezTo>
                    <a:pt x="6454" y="15777"/>
                    <a:pt x="6430" y="16193"/>
                    <a:pt x="6692" y="16467"/>
                  </a:cubicBezTo>
                  <a:cubicBezTo>
                    <a:pt x="6827" y="16613"/>
                    <a:pt x="6994" y="16674"/>
                    <a:pt x="7173" y="16674"/>
                  </a:cubicBezTo>
                  <a:cubicBezTo>
                    <a:pt x="7609" y="16674"/>
                    <a:pt x="8118" y="16314"/>
                    <a:pt x="8430" y="15943"/>
                  </a:cubicBezTo>
                  <a:cubicBezTo>
                    <a:pt x="9728" y="14419"/>
                    <a:pt x="10633" y="12610"/>
                    <a:pt x="11514" y="10824"/>
                  </a:cubicBezTo>
                  <a:lnTo>
                    <a:pt x="11514" y="10824"/>
                  </a:lnTo>
                  <a:cubicBezTo>
                    <a:pt x="10859" y="12395"/>
                    <a:pt x="10478" y="14074"/>
                    <a:pt x="10383" y="15777"/>
                  </a:cubicBezTo>
                  <a:cubicBezTo>
                    <a:pt x="10347" y="16396"/>
                    <a:pt x="10538" y="17205"/>
                    <a:pt x="11145" y="17241"/>
                  </a:cubicBezTo>
                  <a:cubicBezTo>
                    <a:pt x="11419" y="17241"/>
                    <a:pt x="11657" y="17086"/>
                    <a:pt x="11847" y="16896"/>
                  </a:cubicBezTo>
                  <a:cubicBezTo>
                    <a:pt x="13383" y="15455"/>
                    <a:pt x="12824" y="13526"/>
                    <a:pt x="13359" y="11752"/>
                  </a:cubicBezTo>
                  <a:lnTo>
                    <a:pt x="13359" y="11752"/>
                  </a:lnTo>
                  <a:cubicBezTo>
                    <a:pt x="13847" y="13253"/>
                    <a:pt x="13621" y="15086"/>
                    <a:pt x="14693" y="16253"/>
                  </a:cubicBezTo>
                  <a:cubicBezTo>
                    <a:pt x="14859" y="16431"/>
                    <a:pt x="15074" y="16598"/>
                    <a:pt x="15324" y="16610"/>
                  </a:cubicBezTo>
                  <a:cubicBezTo>
                    <a:pt x="15331" y="16610"/>
                    <a:pt x="15338" y="16610"/>
                    <a:pt x="15345" y="16610"/>
                  </a:cubicBezTo>
                  <a:cubicBezTo>
                    <a:pt x="15669" y="16610"/>
                    <a:pt x="15945" y="16342"/>
                    <a:pt x="16062" y="16039"/>
                  </a:cubicBezTo>
                  <a:cubicBezTo>
                    <a:pt x="16169" y="15717"/>
                    <a:pt x="16157" y="15372"/>
                    <a:pt x="16133" y="15038"/>
                  </a:cubicBezTo>
                  <a:cubicBezTo>
                    <a:pt x="15955" y="11752"/>
                    <a:pt x="16038" y="6930"/>
                    <a:pt x="18550" y="4442"/>
                  </a:cubicBezTo>
                  <a:lnTo>
                    <a:pt x="12264" y="1"/>
                  </a:lnTo>
                  <a:close/>
                </a:path>
              </a:pathLst>
            </a:custGeom>
            <a:solidFill>
              <a:srgbClr val="F7CD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9" name="Google Shape;2570;p37">
              <a:extLst>
                <a:ext uri="{FF2B5EF4-FFF2-40B4-BE49-F238E27FC236}">
                  <a16:creationId xmlns:a16="http://schemas.microsoft.com/office/drawing/2014/main" xmlns="" id="{0782707C-081E-2D45-F87A-40A8E5909765}"/>
                </a:ext>
              </a:extLst>
            </p:cNvPr>
            <p:cNvSpPr/>
            <p:nvPr/>
          </p:nvSpPr>
          <p:spPr>
            <a:xfrm>
              <a:off x="7527725" y="-214275"/>
              <a:ext cx="485200" cy="937425"/>
            </a:xfrm>
            <a:custGeom>
              <a:avLst/>
              <a:gdLst/>
              <a:ahLst/>
              <a:cxnLst/>
              <a:rect l="l" t="t" r="r" b="b"/>
              <a:pathLst>
                <a:path w="19408" h="37497" extrusionOk="0">
                  <a:moveTo>
                    <a:pt x="4655" y="1"/>
                  </a:moveTo>
                  <a:cubicBezTo>
                    <a:pt x="4203" y="1"/>
                    <a:pt x="3771" y="73"/>
                    <a:pt x="3381" y="242"/>
                  </a:cubicBezTo>
                  <a:cubicBezTo>
                    <a:pt x="3798" y="659"/>
                    <a:pt x="4393" y="861"/>
                    <a:pt x="4715" y="1326"/>
                  </a:cubicBezTo>
                  <a:cubicBezTo>
                    <a:pt x="4834" y="1433"/>
                    <a:pt x="4941" y="1552"/>
                    <a:pt x="5036" y="1683"/>
                  </a:cubicBezTo>
                  <a:cubicBezTo>
                    <a:pt x="5394" y="2183"/>
                    <a:pt x="5632" y="2838"/>
                    <a:pt x="5870" y="3386"/>
                  </a:cubicBezTo>
                  <a:cubicBezTo>
                    <a:pt x="6382" y="4552"/>
                    <a:pt x="6787" y="5755"/>
                    <a:pt x="7084" y="6993"/>
                  </a:cubicBezTo>
                  <a:cubicBezTo>
                    <a:pt x="7692" y="9398"/>
                    <a:pt x="7870" y="11922"/>
                    <a:pt x="7572" y="14399"/>
                  </a:cubicBezTo>
                  <a:cubicBezTo>
                    <a:pt x="6965" y="19542"/>
                    <a:pt x="4227" y="24460"/>
                    <a:pt x="0" y="27448"/>
                  </a:cubicBezTo>
                  <a:cubicBezTo>
                    <a:pt x="1215" y="31972"/>
                    <a:pt x="4691" y="35818"/>
                    <a:pt x="9061" y="37497"/>
                  </a:cubicBezTo>
                  <a:cubicBezTo>
                    <a:pt x="11013" y="36021"/>
                    <a:pt x="12942" y="34437"/>
                    <a:pt x="14323" y="32413"/>
                  </a:cubicBezTo>
                  <a:cubicBezTo>
                    <a:pt x="15526" y="30639"/>
                    <a:pt x="16264" y="28603"/>
                    <a:pt x="16883" y="26555"/>
                  </a:cubicBezTo>
                  <a:cubicBezTo>
                    <a:pt x="18538" y="21126"/>
                    <a:pt x="19407" y="15030"/>
                    <a:pt x="16895" y="9946"/>
                  </a:cubicBezTo>
                  <a:cubicBezTo>
                    <a:pt x="15216" y="6529"/>
                    <a:pt x="12192" y="3993"/>
                    <a:pt x="9156" y="1695"/>
                  </a:cubicBezTo>
                  <a:cubicBezTo>
                    <a:pt x="8132" y="932"/>
                    <a:pt x="6271" y="1"/>
                    <a:pt x="4655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0" name="Google Shape;2571;p37">
              <a:extLst>
                <a:ext uri="{FF2B5EF4-FFF2-40B4-BE49-F238E27FC236}">
                  <a16:creationId xmlns:a16="http://schemas.microsoft.com/office/drawing/2014/main" xmlns="" id="{462CD431-A334-AA6C-482F-5239F67097AE}"/>
                </a:ext>
              </a:extLst>
            </p:cNvPr>
            <p:cNvSpPr/>
            <p:nvPr/>
          </p:nvSpPr>
          <p:spPr>
            <a:xfrm>
              <a:off x="7394650" y="-480750"/>
              <a:ext cx="259300" cy="151425"/>
            </a:xfrm>
            <a:custGeom>
              <a:avLst/>
              <a:gdLst/>
              <a:ahLst/>
              <a:cxnLst/>
              <a:rect l="l" t="t" r="r" b="b"/>
              <a:pathLst>
                <a:path w="10372" h="6057" extrusionOk="0">
                  <a:moveTo>
                    <a:pt x="8656" y="1"/>
                  </a:moveTo>
                  <a:cubicBezTo>
                    <a:pt x="7146" y="1"/>
                    <a:pt x="5793" y="501"/>
                    <a:pt x="4430" y="1126"/>
                  </a:cubicBezTo>
                  <a:cubicBezTo>
                    <a:pt x="3513" y="1543"/>
                    <a:pt x="2680" y="2115"/>
                    <a:pt x="1918" y="2757"/>
                  </a:cubicBezTo>
                  <a:cubicBezTo>
                    <a:pt x="1275" y="3317"/>
                    <a:pt x="406" y="3829"/>
                    <a:pt x="84" y="4651"/>
                  </a:cubicBezTo>
                  <a:cubicBezTo>
                    <a:pt x="37" y="4758"/>
                    <a:pt x="1" y="4877"/>
                    <a:pt x="13" y="4996"/>
                  </a:cubicBezTo>
                  <a:cubicBezTo>
                    <a:pt x="25" y="5341"/>
                    <a:pt x="382" y="5555"/>
                    <a:pt x="703" y="5675"/>
                  </a:cubicBezTo>
                  <a:cubicBezTo>
                    <a:pt x="1417" y="5944"/>
                    <a:pt x="2150" y="6056"/>
                    <a:pt x="2885" y="6056"/>
                  </a:cubicBezTo>
                  <a:cubicBezTo>
                    <a:pt x="4201" y="6056"/>
                    <a:pt x="5527" y="5696"/>
                    <a:pt x="6764" y="5222"/>
                  </a:cubicBezTo>
                  <a:cubicBezTo>
                    <a:pt x="7752" y="4841"/>
                    <a:pt x="8776" y="4436"/>
                    <a:pt x="9502" y="3674"/>
                  </a:cubicBezTo>
                  <a:cubicBezTo>
                    <a:pt x="10371" y="2793"/>
                    <a:pt x="10324" y="1876"/>
                    <a:pt x="10002" y="793"/>
                  </a:cubicBezTo>
                  <a:cubicBezTo>
                    <a:pt x="9943" y="602"/>
                    <a:pt x="9883" y="388"/>
                    <a:pt x="9728" y="245"/>
                  </a:cubicBezTo>
                  <a:cubicBezTo>
                    <a:pt x="9526" y="55"/>
                    <a:pt x="9228" y="19"/>
                    <a:pt x="8954" y="7"/>
                  </a:cubicBezTo>
                  <a:cubicBezTo>
                    <a:pt x="8854" y="3"/>
                    <a:pt x="8755" y="1"/>
                    <a:pt x="8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1" name="Google Shape;2572;p37">
              <a:extLst>
                <a:ext uri="{FF2B5EF4-FFF2-40B4-BE49-F238E27FC236}">
                  <a16:creationId xmlns:a16="http://schemas.microsoft.com/office/drawing/2014/main" xmlns="" id="{3B8BF8E8-AB37-4291-EB2E-956E1A8C7E01}"/>
                </a:ext>
              </a:extLst>
            </p:cNvPr>
            <p:cNvSpPr/>
            <p:nvPr/>
          </p:nvSpPr>
          <p:spPr>
            <a:xfrm>
              <a:off x="6524625" y="-1183850"/>
              <a:ext cx="246175" cy="121575"/>
            </a:xfrm>
            <a:custGeom>
              <a:avLst/>
              <a:gdLst/>
              <a:ahLst/>
              <a:cxnLst/>
              <a:rect l="l" t="t" r="r" b="b"/>
              <a:pathLst>
                <a:path w="9847" h="4863" extrusionOk="0">
                  <a:moveTo>
                    <a:pt x="6919" y="0"/>
                  </a:moveTo>
                  <a:cubicBezTo>
                    <a:pt x="6726" y="0"/>
                    <a:pt x="6526" y="7"/>
                    <a:pt x="6322" y="21"/>
                  </a:cubicBezTo>
                  <a:cubicBezTo>
                    <a:pt x="5608" y="92"/>
                    <a:pt x="4822" y="259"/>
                    <a:pt x="4048" y="568"/>
                  </a:cubicBezTo>
                  <a:cubicBezTo>
                    <a:pt x="3274" y="890"/>
                    <a:pt x="2596" y="1306"/>
                    <a:pt x="2024" y="1759"/>
                  </a:cubicBezTo>
                  <a:cubicBezTo>
                    <a:pt x="1476" y="2211"/>
                    <a:pt x="1024" y="2699"/>
                    <a:pt x="726" y="3152"/>
                  </a:cubicBezTo>
                  <a:cubicBezTo>
                    <a:pt x="119" y="4045"/>
                    <a:pt x="0" y="4735"/>
                    <a:pt x="191" y="4843"/>
                  </a:cubicBezTo>
                  <a:cubicBezTo>
                    <a:pt x="215" y="4856"/>
                    <a:pt x="242" y="4863"/>
                    <a:pt x="273" y="4863"/>
                  </a:cubicBezTo>
                  <a:cubicBezTo>
                    <a:pt x="513" y="4863"/>
                    <a:pt x="951" y="4467"/>
                    <a:pt x="1595" y="3950"/>
                  </a:cubicBezTo>
                  <a:cubicBezTo>
                    <a:pt x="1965" y="3652"/>
                    <a:pt x="2417" y="3330"/>
                    <a:pt x="2929" y="3009"/>
                  </a:cubicBezTo>
                  <a:cubicBezTo>
                    <a:pt x="3441" y="2699"/>
                    <a:pt x="4024" y="2390"/>
                    <a:pt x="4667" y="2116"/>
                  </a:cubicBezTo>
                  <a:cubicBezTo>
                    <a:pt x="5322" y="1866"/>
                    <a:pt x="5953" y="1687"/>
                    <a:pt x="6548" y="1545"/>
                  </a:cubicBezTo>
                  <a:cubicBezTo>
                    <a:pt x="7132" y="1425"/>
                    <a:pt x="7680" y="1342"/>
                    <a:pt x="8144" y="1306"/>
                  </a:cubicBezTo>
                  <a:cubicBezTo>
                    <a:pt x="9084" y="1223"/>
                    <a:pt x="9716" y="1211"/>
                    <a:pt x="9787" y="973"/>
                  </a:cubicBezTo>
                  <a:cubicBezTo>
                    <a:pt x="9846" y="771"/>
                    <a:pt x="9287" y="354"/>
                    <a:pt x="8227" y="128"/>
                  </a:cubicBezTo>
                  <a:cubicBezTo>
                    <a:pt x="7845" y="43"/>
                    <a:pt x="7401" y="0"/>
                    <a:pt x="691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2" name="Google Shape;2573;p37">
              <a:extLst>
                <a:ext uri="{FF2B5EF4-FFF2-40B4-BE49-F238E27FC236}">
                  <a16:creationId xmlns:a16="http://schemas.microsoft.com/office/drawing/2014/main" xmlns="" id="{1C9B2156-9B8C-9AAF-9BAC-DC8947312D08}"/>
                </a:ext>
              </a:extLst>
            </p:cNvPr>
            <p:cNvSpPr/>
            <p:nvPr/>
          </p:nvSpPr>
          <p:spPr>
            <a:xfrm>
              <a:off x="6176950" y="-1644425"/>
              <a:ext cx="331900" cy="324475"/>
            </a:xfrm>
            <a:custGeom>
              <a:avLst/>
              <a:gdLst/>
              <a:ahLst/>
              <a:cxnLst/>
              <a:rect l="l" t="t" r="r" b="b"/>
              <a:pathLst>
                <a:path w="13276" h="12979" extrusionOk="0">
                  <a:moveTo>
                    <a:pt x="10643" y="0"/>
                  </a:moveTo>
                  <a:cubicBezTo>
                    <a:pt x="10620" y="0"/>
                    <a:pt x="10596" y="1"/>
                    <a:pt x="10573" y="1"/>
                  </a:cubicBezTo>
                  <a:cubicBezTo>
                    <a:pt x="9121" y="25"/>
                    <a:pt x="7966" y="1001"/>
                    <a:pt x="7323" y="2287"/>
                  </a:cubicBezTo>
                  <a:cubicBezTo>
                    <a:pt x="6882" y="3192"/>
                    <a:pt x="6692" y="4192"/>
                    <a:pt x="6561" y="5192"/>
                  </a:cubicBezTo>
                  <a:cubicBezTo>
                    <a:pt x="5775" y="4378"/>
                    <a:pt x="4056" y="3547"/>
                    <a:pt x="2596" y="3547"/>
                  </a:cubicBezTo>
                  <a:cubicBezTo>
                    <a:pt x="1599" y="3547"/>
                    <a:pt x="723" y="3934"/>
                    <a:pt x="346" y="4978"/>
                  </a:cubicBezTo>
                  <a:cubicBezTo>
                    <a:pt x="1" y="5930"/>
                    <a:pt x="691" y="6942"/>
                    <a:pt x="1417" y="7657"/>
                  </a:cubicBezTo>
                  <a:cubicBezTo>
                    <a:pt x="4013" y="10216"/>
                    <a:pt x="7501" y="11633"/>
                    <a:pt x="10883" y="12979"/>
                  </a:cubicBezTo>
                  <a:cubicBezTo>
                    <a:pt x="12002" y="10109"/>
                    <a:pt x="12752" y="7085"/>
                    <a:pt x="13109" y="4025"/>
                  </a:cubicBezTo>
                  <a:cubicBezTo>
                    <a:pt x="13216" y="3120"/>
                    <a:pt x="13276" y="2168"/>
                    <a:pt x="12919" y="1322"/>
                  </a:cubicBezTo>
                  <a:cubicBezTo>
                    <a:pt x="12465" y="252"/>
                    <a:pt x="11614" y="0"/>
                    <a:pt x="10643" y="0"/>
                  </a:cubicBezTo>
                  <a:close/>
                </a:path>
              </a:pathLst>
            </a:custGeom>
            <a:solidFill>
              <a:srgbClr val="EA7D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3" name="Google Shape;2574;p37">
              <a:extLst>
                <a:ext uri="{FF2B5EF4-FFF2-40B4-BE49-F238E27FC236}">
                  <a16:creationId xmlns:a16="http://schemas.microsoft.com/office/drawing/2014/main" xmlns="" id="{E087CA62-2808-036C-63EC-90D8B946CAF3}"/>
                </a:ext>
              </a:extLst>
            </p:cNvPr>
            <p:cNvSpPr/>
            <p:nvPr/>
          </p:nvSpPr>
          <p:spPr>
            <a:xfrm>
              <a:off x="6608550" y="-1725950"/>
              <a:ext cx="217325" cy="204775"/>
            </a:xfrm>
            <a:custGeom>
              <a:avLst/>
              <a:gdLst/>
              <a:ahLst/>
              <a:cxnLst/>
              <a:rect l="l" t="t" r="r" b="b"/>
              <a:pathLst>
                <a:path w="8693" h="8191" extrusionOk="0">
                  <a:moveTo>
                    <a:pt x="1533" y="1"/>
                  </a:moveTo>
                  <a:cubicBezTo>
                    <a:pt x="1043" y="1"/>
                    <a:pt x="574" y="182"/>
                    <a:pt x="310" y="642"/>
                  </a:cubicBezTo>
                  <a:cubicBezTo>
                    <a:pt x="1" y="1190"/>
                    <a:pt x="191" y="2274"/>
                    <a:pt x="298" y="2845"/>
                  </a:cubicBezTo>
                  <a:cubicBezTo>
                    <a:pt x="655" y="4738"/>
                    <a:pt x="1382" y="6560"/>
                    <a:pt x="2406" y="8191"/>
                  </a:cubicBezTo>
                  <a:cubicBezTo>
                    <a:pt x="3311" y="7762"/>
                    <a:pt x="4180" y="7274"/>
                    <a:pt x="5025" y="6750"/>
                  </a:cubicBezTo>
                  <a:cubicBezTo>
                    <a:pt x="6501" y="5822"/>
                    <a:pt x="7954" y="4631"/>
                    <a:pt x="8490" y="2976"/>
                  </a:cubicBezTo>
                  <a:cubicBezTo>
                    <a:pt x="8621" y="2607"/>
                    <a:pt x="8692" y="2190"/>
                    <a:pt x="8561" y="1809"/>
                  </a:cubicBezTo>
                  <a:cubicBezTo>
                    <a:pt x="8353" y="1189"/>
                    <a:pt x="7891" y="945"/>
                    <a:pt x="7334" y="945"/>
                  </a:cubicBezTo>
                  <a:cubicBezTo>
                    <a:pt x="6008" y="945"/>
                    <a:pt x="4146" y="2322"/>
                    <a:pt x="3883" y="3295"/>
                  </a:cubicBezTo>
                  <a:lnTo>
                    <a:pt x="3883" y="3295"/>
                  </a:lnTo>
                  <a:cubicBezTo>
                    <a:pt x="4167" y="2236"/>
                    <a:pt x="3715" y="1023"/>
                    <a:pt x="2822" y="404"/>
                  </a:cubicBezTo>
                  <a:cubicBezTo>
                    <a:pt x="2476" y="162"/>
                    <a:pt x="1995" y="1"/>
                    <a:pt x="1533" y="1"/>
                  </a:cubicBezTo>
                  <a:close/>
                </a:path>
              </a:pathLst>
            </a:custGeom>
            <a:solidFill>
              <a:srgbClr val="EA7D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4" name="Google Shape;2575;p37">
              <a:extLst>
                <a:ext uri="{FF2B5EF4-FFF2-40B4-BE49-F238E27FC236}">
                  <a16:creationId xmlns:a16="http://schemas.microsoft.com/office/drawing/2014/main" xmlns="" id="{0F575E69-FC67-43C2-E777-0F76E08CE266}"/>
                </a:ext>
              </a:extLst>
            </p:cNvPr>
            <p:cNvSpPr/>
            <p:nvPr/>
          </p:nvSpPr>
          <p:spPr>
            <a:xfrm>
              <a:off x="8081350" y="-61175"/>
              <a:ext cx="140825" cy="409300"/>
            </a:xfrm>
            <a:custGeom>
              <a:avLst/>
              <a:gdLst/>
              <a:ahLst/>
              <a:cxnLst/>
              <a:rect l="l" t="t" r="r" b="b"/>
              <a:pathLst>
                <a:path w="5633" h="16372" extrusionOk="0">
                  <a:moveTo>
                    <a:pt x="1" y="0"/>
                  </a:moveTo>
                  <a:cubicBezTo>
                    <a:pt x="1" y="0"/>
                    <a:pt x="48" y="48"/>
                    <a:pt x="144" y="143"/>
                  </a:cubicBezTo>
                  <a:cubicBezTo>
                    <a:pt x="239" y="226"/>
                    <a:pt x="394" y="357"/>
                    <a:pt x="560" y="536"/>
                  </a:cubicBezTo>
                  <a:cubicBezTo>
                    <a:pt x="644" y="619"/>
                    <a:pt x="739" y="714"/>
                    <a:pt x="846" y="822"/>
                  </a:cubicBezTo>
                  <a:cubicBezTo>
                    <a:pt x="941" y="929"/>
                    <a:pt x="1048" y="1048"/>
                    <a:pt x="1156" y="1167"/>
                  </a:cubicBezTo>
                  <a:cubicBezTo>
                    <a:pt x="1382" y="1429"/>
                    <a:pt x="1620" y="1726"/>
                    <a:pt x="1882" y="2060"/>
                  </a:cubicBezTo>
                  <a:cubicBezTo>
                    <a:pt x="2001" y="2226"/>
                    <a:pt x="2120" y="2405"/>
                    <a:pt x="2251" y="2584"/>
                  </a:cubicBezTo>
                  <a:cubicBezTo>
                    <a:pt x="2370" y="2774"/>
                    <a:pt x="2501" y="2965"/>
                    <a:pt x="2620" y="3167"/>
                  </a:cubicBezTo>
                  <a:cubicBezTo>
                    <a:pt x="2870" y="3572"/>
                    <a:pt x="3096" y="4024"/>
                    <a:pt x="3323" y="4489"/>
                  </a:cubicBezTo>
                  <a:cubicBezTo>
                    <a:pt x="3537" y="4953"/>
                    <a:pt x="3739" y="5453"/>
                    <a:pt x="3930" y="5965"/>
                  </a:cubicBezTo>
                  <a:cubicBezTo>
                    <a:pt x="4108" y="6477"/>
                    <a:pt x="4275" y="7001"/>
                    <a:pt x="4418" y="7537"/>
                  </a:cubicBezTo>
                  <a:cubicBezTo>
                    <a:pt x="4561" y="8072"/>
                    <a:pt x="4680" y="8620"/>
                    <a:pt x="4787" y="9156"/>
                  </a:cubicBezTo>
                  <a:cubicBezTo>
                    <a:pt x="4882" y="9692"/>
                    <a:pt x="4978" y="10216"/>
                    <a:pt x="5049" y="10739"/>
                  </a:cubicBezTo>
                  <a:cubicBezTo>
                    <a:pt x="5120" y="11251"/>
                    <a:pt x="5192" y="11751"/>
                    <a:pt x="5239" y="12228"/>
                  </a:cubicBezTo>
                  <a:cubicBezTo>
                    <a:pt x="5287" y="12704"/>
                    <a:pt x="5323" y="13156"/>
                    <a:pt x="5359" y="13573"/>
                  </a:cubicBezTo>
                  <a:cubicBezTo>
                    <a:pt x="5394" y="14002"/>
                    <a:pt x="5430" y="14383"/>
                    <a:pt x="5454" y="14716"/>
                  </a:cubicBezTo>
                  <a:cubicBezTo>
                    <a:pt x="5478" y="15061"/>
                    <a:pt x="5489" y="15359"/>
                    <a:pt x="5501" y="15597"/>
                  </a:cubicBezTo>
                  <a:cubicBezTo>
                    <a:pt x="5537" y="16085"/>
                    <a:pt x="5561" y="16371"/>
                    <a:pt x="5561" y="16371"/>
                  </a:cubicBezTo>
                  <a:cubicBezTo>
                    <a:pt x="5561" y="16371"/>
                    <a:pt x="5561" y="16300"/>
                    <a:pt x="5573" y="16169"/>
                  </a:cubicBezTo>
                  <a:cubicBezTo>
                    <a:pt x="5573" y="16038"/>
                    <a:pt x="5585" y="15847"/>
                    <a:pt x="5597" y="15597"/>
                  </a:cubicBezTo>
                  <a:cubicBezTo>
                    <a:pt x="5609" y="15359"/>
                    <a:pt x="5620" y="15061"/>
                    <a:pt x="5620" y="14716"/>
                  </a:cubicBezTo>
                  <a:cubicBezTo>
                    <a:pt x="5632" y="14371"/>
                    <a:pt x="5632" y="13990"/>
                    <a:pt x="5632" y="13561"/>
                  </a:cubicBezTo>
                  <a:cubicBezTo>
                    <a:pt x="5620" y="13144"/>
                    <a:pt x="5609" y="12692"/>
                    <a:pt x="5585" y="12204"/>
                  </a:cubicBezTo>
                  <a:cubicBezTo>
                    <a:pt x="5561" y="11716"/>
                    <a:pt x="5513" y="11216"/>
                    <a:pt x="5454" y="10692"/>
                  </a:cubicBezTo>
                  <a:cubicBezTo>
                    <a:pt x="5394" y="10156"/>
                    <a:pt x="5323" y="9620"/>
                    <a:pt x="5228" y="9073"/>
                  </a:cubicBezTo>
                  <a:cubicBezTo>
                    <a:pt x="5120" y="8525"/>
                    <a:pt x="5001" y="7965"/>
                    <a:pt x="4858" y="7418"/>
                  </a:cubicBezTo>
                  <a:cubicBezTo>
                    <a:pt x="4704" y="6882"/>
                    <a:pt x="4537" y="6334"/>
                    <a:pt x="4346" y="5810"/>
                  </a:cubicBezTo>
                  <a:cubicBezTo>
                    <a:pt x="4144" y="5286"/>
                    <a:pt x="3918" y="4786"/>
                    <a:pt x="3680" y="4310"/>
                  </a:cubicBezTo>
                  <a:cubicBezTo>
                    <a:pt x="3442" y="3834"/>
                    <a:pt x="3180" y="3393"/>
                    <a:pt x="2906" y="2988"/>
                  </a:cubicBezTo>
                  <a:cubicBezTo>
                    <a:pt x="2775" y="2786"/>
                    <a:pt x="2632" y="2596"/>
                    <a:pt x="2501" y="2405"/>
                  </a:cubicBezTo>
                  <a:cubicBezTo>
                    <a:pt x="2358" y="2226"/>
                    <a:pt x="2215" y="2048"/>
                    <a:pt x="2084" y="1893"/>
                  </a:cubicBezTo>
                  <a:cubicBezTo>
                    <a:pt x="1941" y="1738"/>
                    <a:pt x="1810" y="1572"/>
                    <a:pt x="1679" y="1441"/>
                  </a:cubicBezTo>
                  <a:cubicBezTo>
                    <a:pt x="1537" y="1298"/>
                    <a:pt x="1418" y="1167"/>
                    <a:pt x="1287" y="1048"/>
                  </a:cubicBezTo>
                  <a:cubicBezTo>
                    <a:pt x="1156" y="929"/>
                    <a:pt x="1048" y="822"/>
                    <a:pt x="929" y="726"/>
                  </a:cubicBezTo>
                  <a:cubicBezTo>
                    <a:pt x="822" y="631"/>
                    <a:pt x="715" y="548"/>
                    <a:pt x="620" y="464"/>
                  </a:cubicBezTo>
                  <a:cubicBezTo>
                    <a:pt x="429" y="298"/>
                    <a:pt x="263" y="202"/>
                    <a:pt x="167" y="119"/>
                  </a:cubicBezTo>
                  <a:cubicBezTo>
                    <a:pt x="60" y="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5" name="Google Shape;2576;p37">
              <a:extLst>
                <a:ext uri="{FF2B5EF4-FFF2-40B4-BE49-F238E27FC236}">
                  <a16:creationId xmlns:a16="http://schemas.microsoft.com/office/drawing/2014/main" xmlns="" id="{0A2DDB18-6F79-2CEE-C354-E4E1C8FAF17E}"/>
                </a:ext>
              </a:extLst>
            </p:cNvPr>
            <p:cNvSpPr/>
            <p:nvPr/>
          </p:nvSpPr>
          <p:spPr>
            <a:xfrm>
              <a:off x="8282275" y="494525"/>
              <a:ext cx="68475" cy="434025"/>
            </a:xfrm>
            <a:custGeom>
              <a:avLst/>
              <a:gdLst/>
              <a:ahLst/>
              <a:cxnLst/>
              <a:rect l="l" t="t" r="r" b="b"/>
              <a:pathLst>
                <a:path w="2739" h="17361" extrusionOk="0">
                  <a:moveTo>
                    <a:pt x="0" y="1"/>
                  </a:moveTo>
                  <a:cubicBezTo>
                    <a:pt x="0" y="1"/>
                    <a:pt x="12" y="61"/>
                    <a:pt x="48" y="191"/>
                  </a:cubicBezTo>
                  <a:cubicBezTo>
                    <a:pt x="84" y="322"/>
                    <a:pt x="108" y="513"/>
                    <a:pt x="191" y="739"/>
                  </a:cubicBezTo>
                  <a:cubicBezTo>
                    <a:pt x="227" y="858"/>
                    <a:pt x="274" y="989"/>
                    <a:pt x="322" y="1132"/>
                  </a:cubicBezTo>
                  <a:cubicBezTo>
                    <a:pt x="381" y="1275"/>
                    <a:pt x="441" y="1418"/>
                    <a:pt x="500" y="1584"/>
                  </a:cubicBezTo>
                  <a:cubicBezTo>
                    <a:pt x="572" y="1739"/>
                    <a:pt x="643" y="1906"/>
                    <a:pt x="727" y="2073"/>
                  </a:cubicBezTo>
                  <a:cubicBezTo>
                    <a:pt x="810" y="2251"/>
                    <a:pt x="893" y="2430"/>
                    <a:pt x="989" y="2620"/>
                  </a:cubicBezTo>
                  <a:cubicBezTo>
                    <a:pt x="1167" y="3001"/>
                    <a:pt x="1370" y="3406"/>
                    <a:pt x="1548" y="3847"/>
                  </a:cubicBezTo>
                  <a:cubicBezTo>
                    <a:pt x="1596" y="3954"/>
                    <a:pt x="1643" y="4061"/>
                    <a:pt x="1691" y="4168"/>
                  </a:cubicBezTo>
                  <a:cubicBezTo>
                    <a:pt x="1727" y="4287"/>
                    <a:pt x="1774" y="4406"/>
                    <a:pt x="1810" y="4525"/>
                  </a:cubicBezTo>
                  <a:cubicBezTo>
                    <a:pt x="1858" y="4644"/>
                    <a:pt x="1882" y="4763"/>
                    <a:pt x="1917" y="4882"/>
                  </a:cubicBezTo>
                  <a:cubicBezTo>
                    <a:pt x="1941" y="4942"/>
                    <a:pt x="1953" y="5002"/>
                    <a:pt x="1977" y="5061"/>
                  </a:cubicBezTo>
                  <a:cubicBezTo>
                    <a:pt x="1989" y="5121"/>
                    <a:pt x="2001" y="5180"/>
                    <a:pt x="2013" y="5252"/>
                  </a:cubicBezTo>
                  <a:cubicBezTo>
                    <a:pt x="2132" y="5740"/>
                    <a:pt x="2179" y="6276"/>
                    <a:pt x="2215" y="6811"/>
                  </a:cubicBezTo>
                  <a:cubicBezTo>
                    <a:pt x="2239" y="7085"/>
                    <a:pt x="2251" y="7359"/>
                    <a:pt x="2251" y="7633"/>
                  </a:cubicBezTo>
                  <a:cubicBezTo>
                    <a:pt x="2263" y="7907"/>
                    <a:pt x="2263" y="8192"/>
                    <a:pt x="2263" y="8466"/>
                  </a:cubicBezTo>
                  <a:cubicBezTo>
                    <a:pt x="2275" y="8752"/>
                    <a:pt x="2275" y="9026"/>
                    <a:pt x="2275" y="9312"/>
                  </a:cubicBezTo>
                  <a:cubicBezTo>
                    <a:pt x="2286" y="9585"/>
                    <a:pt x="2275" y="9859"/>
                    <a:pt x="2263" y="10133"/>
                  </a:cubicBezTo>
                  <a:cubicBezTo>
                    <a:pt x="2251" y="10681"/>
                    <a:pt x="2263" y="11217"/>
                    <a:pt x="2227" y="11740"/>
                  </a:cubicBezTo>
                  <a:cubicBezTo>
                    <a:pt x="2215" y="12002"/>
                    <a:pt x="2203" y="12264"/>
                    <a:pt x="2191" y="12514"/>
                  </a:cubicBezTo>
                  <a:cubicBezTo>
                    <a:pt x="2179" y="12764"/>
                    <a:pt x="2179" y="13014"/>
                    <a:pt x="2155" y="13253"/>
                  </a:cubicBezTo>
                  <a:cubicBezTo>
                    <a:pt x="2108" y="13729"/>
                    <a:pt x="2084" y="14181"/>
                    <a:pt x="2048" y="14598"/>
                  </a:cubicBezTo>
                  <a:cubicBezTo>
                    <a:pt x="2013" y="15015"/>
                    <a:pt x="1989" y="15396"/>
                    <a:pt x="1953" y="15741"/>
                  </a:cubicBezTo>
                  <a:cubicBezTo>
                    <a:pt x="1917" y="16074"/>
                    <a:pt x="1894" y="16372"/>
                    <a:pt x="1858" y="16610"/>
                  </a:cubicBezTo>
                  <a:cubicBezTo>
                    <a:pt x="1834" y="16729"/>
                    <a:pt x="1822" y="16836"/>
                    <a:pt x="1798" y="16932"/>
                  </a:cubicBezTo>
                  <a:cubicBezTo>
                    <a:pt x="1774" y="17027"/>
                    <a:pt x="1763" y="17110"/>
                    <a:pt x="1739" y="17170"/>
                  </a:cubicBezTo>
                  <a:cubicBezTo>
                    <a:pt x="1703" y="17289"/>
                    <a:pt x="1691" y="17360"/>
                    <a:pt x="1691" y="17360"/>
                  </a:cubicBezTo>
                  <a:cubicBezTo>
                    <a:pt x="1691" y="17360"/>
                    <a:pt x="1715" y="17301"/>
                    <a:pt x="1763" y="17170"/>
                  </a:cubicBezTo>
                  <a:cubicBezTo>
                    <a:pt x="1798" y="17110"/>
                    <a:pt x="1822" y="17039"/>
                    <a:pt x="1846" y="16943"/>
                  </a:cubicBezTo>
                  <a:cubicBezTo>
                    <a:pt x="1882" y="16860"/>
                    <a:pt x="1917" y="16753"/>
                    <a:pt x="1941" y="16634"/>
                  </a:cubicBezTo>
                  <a:cubicBezTo>
                    <a:pt x="2072" y="16158"/>
                    <a:pt x="2191" y="15455"/>
                    <a:pt x="2310" y="14634"/>
                  </a:cubicBezTo>
                  <a:cubicBezTo>
                    <a:pt x="2370" y="14217"/>
                    <a:pt x="2429" y="13765"/>
                    <a:pt x="2501" y="13276"/>
                  </a:cubicBezTo>
                  <a:cubicBezTo>
                    <a:pt x="2560" y="12800"/>
                    <a:pt x="2584" y="12288"/>
                    <a:pt x="2632" y="11764"/>
                  </a:cubicBezTo>
                  <a:cubicBezTo>
                    <a:pt x="2679" y="11240"/>
                    <a:pt x="2691" y="10693"/>
                    <a:pt x="2715" y="10145"/>
                  </a:cubicBezTo>
                  <a:cubicBezTo>
                    <a:pt x="2739" y="9585"/>
                    <a:pt x="2727" y="9026"/>
                    <a:pt x="2727" y="8466"/>
                  </a:cubicBezTo>
                  <a:cubicBezTo>
                    <a:pt x="2715" y="8181"/>
                    <a:pt x="2715" y="7907"/>
                    <a:pt x="2703" y="7621"/>
                  </a:cubicBezTo>
                  <a:cubicBezTo>
                    <a:pt x="2703" y="7347"/>
                    <a:pt x="2679" y="7061"/>
                    <a:pt x="2667" y="6787"/>
                  </a:cubicBezTo>
                  <a:cubicBezTo>
                    <a:pt x="2620" y="6228"/>
                    <a:pt x="2536" y="5668"/>
                    <a:pt x="2405" y="5156"/>
                  </a:cubicBezTo>
                  <a:cubicBezTo>
                    <a:pt x="2394" y="5085"/>
                    <a:pt x="2370" y="5025"/>
                    <a:pt x="2358" y="4954"/>
                  </a:cubicBezTo>
                  <a:cubicBezTo>
                    <a:pt x="2334" y="4894"/>
                    <a:pt x="2310" y="4823"/>
                    <a:pt x="2298" y="4763"/>
                  </a:cubicBezTo>
                  <a:cubicBezTo>
                    <a:pt x="2251" y="4632"/>
                    <a:pt x="2215" y="4501"/>
                    <a:pt x="2167" y="4394"/>
                  </a:cubicBezTo>
                  <a:cubicBezTo>
                    <a:pt x="2120" y="4275"/>
                    <a:pt x="2072" y="4156"/>
                    <a:pt x="2024" y="4049"/>
                  </a:cubicBezTo>
                  <a:cubicBezTo>
                    <a:pt x="1977" y="3930"/>
                    <a:pt x="1917" y="3811"/>
                    <a:pt x="1870" y="3704"/>
                  </a:cubicBezTo>
                  <a:cubicBezTo>
                    <a:pt x="1655" y="3263"/>
                    <a:pt x="1429" y="2870"/>
                    <a:pt x="1215" y="2501"/>
                  </a:cubicBezTo>
                  <a:cubicBezTo>
                    <a:pt x="1012" y="2132"/>
                    <a:pt x="822" y="1799"/>
                    <a:pt x="667" y="1501"/>
                  </a:cubicBezTo>
                  <a:cubicBezTo>
                    <a:pt x="584" y="1346"/>
                    <a:pt x="512" y="1215"/>
                    <a:pt x="441" y="1084"/>
                  </a:cubicBezTo>
                  <a:cubicBezTo>
                    <a:pt x="381" y="953"/>
                    <a:pt x="334" y="822"/>
                    <a:pt x="274" y="715"/>
                  </a:cubicBezTo>
                  <a:cubicBezTo>
                    <a:pt x="179" y="489"/>
                    <a:pt x="119" y="310"/>
                    <a:pt x="72" y="191"/>
                  </a:cubicBezTo>
                  <a:cubicBezTo>
                    <a:pt x="24" y="6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6" name="Google Shape;2577;p37">
              <a:extLst>
                <a:ext uri="{FF2B5EF4-FFF2-40B4-BE49-F238E27FC236}">
                  <a16:creationId xmlns:a16="http://schemas.microsoft.com/office/drawing/2014/main" xmlns="" id="{81C9DF5F-29BB-737B-8530-B5C91EC60BDB}"/>
                </a:ext>
              </a:extLst>
            </p:cNvPr>
            <p:cNvSpPr/>
            <p:nvPr/>
          </p:nvSpPr>
          <p:spPr>
            <a:xfrm>
              <a:off x="7773875" y="-554700"/>
              <a:ext cx="114325" cy="361975"/>
            </a:xfrm>
            <a:custGeom>
              <a:avLst/>
              <a:gdLst/>
              <a:ahLst/>
              <a:cxnLst/>
              <a:rect l="l" t="t" r="r" b="b"/>
              <a:pathLst>
                <a:path w="4573" h="14479" extrusionOk="0">
                  <a:moveTo>
                    <a:pt x="1" y="0"/>
                  </a:moveTo>
                  <a:cubicBezTo>
                    <a:pt x="1" y="0"/>
                    <a:pt x="1" y="60"/>
                    <a:pt x="1" y="167"/>
                  </a:cubicBezTo>
                  <a:cubicBezTo>
                    <a:pt x="12" y="286"/>
                    <a:pt x="12" y="453"/>
                    <a:pt x="36" y="667"/>
                  </a:cubicBezTo>
                  <a:cubicBezTo>
                    <a:pt x="60" y="774"/>
                    <a:pt x="72" y="893"/>
                    <a:pt x="96" y="1013"/>
                  </a:cubicBezTo>
                  <a:cubicBezTo>
                    <a:pt x="108" y="1084"/>
                    <a:pt x="120" y="1143"/>
                    <a:pt x="132" y="1215"/>
                  </a:cubicBezTo>
                  <a:cubicBezTo>
                    <a:pt x="143" y="1286"/>
                    <a:pt x="167" y="1358"/>
                    <a:pt x="191" y="1429"/>
                  </a:cubicBezTo>
                  <a:cubicBezTo>
                    <a:pt x="227" y="1572"/>
                    <a:pt x="262" y="1727"/>
                    <a:pt x="322" y="1894"/>
                  </a:cubicBezTo>
                  <a:cubicBezTo>
                    <a:pt x="382" y="2048"/>
                    <a:pt x="441" y="2215"/>
                    <a:pt x="501" y="2382"/>
                  </a:cubicBezTo>
                  <a:cubicBezTo>
                    <a:pt x="584" y="2548"/>
                    <a:pt x="655" y="2727"/>
                    <a:pt x="739" y="2918"/>
                  </a:cubicBezTo>
                  <a:cubicBezTo>
                    <a:pt x="834" y="3096"/>
                    <a:pt x="929" y="3275"/>
                    <a:pt x="1024" y="3453"/>
                  </a:cubicBezTo>
                  <a:cubicBezTo>
                    <a:pt x="1132" y="3644"/>
                    <a:pt x="1239" y="3834"/>
                    <a:pt x="1346" y="4025"/>
                  </a:cubicBezTo>
                  <a:cubicBezTo>
                    <a:pt x="1465" y="4215"/>
                    <a:pt x="1584" y="4406"/>
                    <a:pt x="1703" y="4596"/>
                  </a:cubicBezTo>
                  <a:cubicBezTo>
                    <a:pt x="1953" y="4977"/>
                    <a:pt x="2203" y="5370"/>
                    <a:pt x="2465" y="5775"/>
                  </a:cubicBezTo>
                  <a:cubicBezTo>
                    <a:pt x="2584" y="5977"/>
                    <a:pt x="2715" y="6180"/>
                    <a:pt x="2834" y="6382"/>
                  </a:cubicBezTo>
                  <a:cubicBezTo>
                    <a:pt x="2965" y="6585"/>
                    <a:pt x="3072" y="6799"/>
                    <a:pt x="3191" y="7013"/>
                  </a:cubicBezTo>
                  <a:cubicBezTo>
                    <a:pt x="3310" y="7216"/>
                    <a:pt x="3406" y="7430"/>
                    <a:pt x="3513" y="7644"/>
                  </a:cubicBezTo>
                  <a:cubicBezTo>
                    <a:pt x="3561" y="7751"/>
                    <a:pt x="3596" y="7859"/>
                    <a:pt x="3644" y="7966"/>
                  </a:cubicBezTo>
                  <a:cubicBezTo>
                    <a:pt x="3680" y="8085"/>
                    <a:pt x="3739" y="8180"/>
                    <a:pt x="3763" y="8299"/>
                  </a:cubicBezTo>
                  <a:cubicBezTo>
                    <a:pt x="3799" y="8406"/>
                    <a:pt x="3834" y="8513"/>
                    <a:pt x="3870" y="8621"/>
                  </a:cubicBezTo>
                  <a:lnTo>
                    <a:pt x="3894" y="8704"/>
                  </a:lnTo>
                  <a:lnTo>
                    <a:pt x="3918" y="8752"/>
                  </a:lnTo>
                  <a:lnTo>
                    <a:pt x="3918" y="8763"/>
                  </a:lnTo>
                  <a:lnTo>
                    <a:pt x="3918" y="8775"/>
                  </a:lnTo>
                  <a:lnTo>
                    <a:pt x="3965" y="8954"/>
                  </a:lnTo>
                  <a:cubicBezTo>
                    <a:pt x="3989" y="9061"/>
                    <a:pt x="4013" y="9180"/>
                    <a:pt x="4037" y="9287"/>
                  </a:cubicBezTo>
                  <a:lnTo>
                    <a:pt x="4072" y="9466"/>
                  </a:lnTo>
                  <a:lnTo>
                    <a:pt x="4096" y="9621"/>
                  </a:lnTo>
                  <a:cubicBezTo>
                    <a:pt x="4132" y="9847"/>
                    <a:pt x="4168" y="10049"/>
                    <a:pt x="4192" y="10276"/>
                  </a:cubicBezTo>
                  <a:cubicBezTo>
                    <a:pt x="4203" y="10490"/>
                    <a:pt x="4227" y="10692"/>
                    <a:pt x="4239" y="10895"/>
                  </a:cubicBezTo>
                  <a:cubicBezTo>
                    <a:pt x="4239" y="11109"/>
                    <a:pt x="4239" y="11311"/>
                    <a:pt x="4251" y="11502"/>
                  </a:cubicBezTo>
                  <a:cubicBezTo>
                    <a:pt x="4251" y="11692"/>
                    <a:pt x="4239" y="11883"/>
                    <a:pt x="4239" y="12062"/>
                  </a:cubicBezTo>
                  <a:cubicBezTo>
                    <a:pt x="4239" y="12157"/>
                    <a:pt x="4239" y="12240"/>
                    <a:pt x="4239" y="12335"/>
                  </a:cubicBezTo>
                  <a:cubicBezTo>
                    <a:pt x="4227" y="12419"/>
                    <a:pt x="4227" y="12502"/>
                    <a:pt x="4215" y="12585"/>
                  </a:cubicBezTo>
                  <a:cubicBezTo>
                    <a:pt x="4203" y="12752"/>
                    <a:pt x="4203" y="12907"/>
                    <a:pt x="4192" y="13050"/>
                  </a:cubicBezTo>
                  <a:cubicBezTo>
                    <a:pt x="4168" y="13347"/>
                    <a:pt x="4144" y="13609"/>
                    <a:pt x="4132" y="13812"/>
                  </a:cubicBezTo>
                  <a:cubicBezTo>
                    <a:pt x="4084" y="14240"/>
                    <a:pt x="4061" y="14478"/>
                    <a:pt x="4061" y="14478"/>
                  </a:cubicBezTo>
                  <a:cubicBezTo>
                    <a:pt x="4061" y="14478"/>
                    <a:pt x="4120" y="14240"/>
                    <a:pt x="4215" y="13836"/>
                  </a:cubicBezTo>
                  <a:cubicBezTo>
                    <a:pt x="4263" y="13621"/>
                    <a:pt x="4311" y="13371"/>
                    <a:pt x="4370" y="13074"/>
                  </a:cubicBezTo>
                  <a:cubicBezTo>
                    <a:pt x="4406" y="12776"/>
                    <a:pt x="4477" y="12454"/>
                    <a:pt x="4501" y="12085"/>
                  </a:cubicBezTo>
                  <a:cubicBezTo>
                    <a:pt x="4525" y="11895"/>
                    <a:pt x="4549" y="11704"/>
                    <a:pt x="4561" y="11514"/>
                  </a:cubicBezTo>
                  <a:cubicBezTo>
                    <a:pt x="4561" y="11311"/>
                    <a:pt x="4573" y="11109"/>
                    <a:pt x="4573" y="10895"/>
                  </a:cubicBezTo>
                  <a:cubicBezTo>
                    <a:pt x="4573" y="10680"/>
                    <a:pt x="4573" y="10466"/>
                    <a:pt x="4561" y="10240"/>
                  </a:cubicBezTo>
                  <a:cubicBezTo>
                    <a:pt x="4561" y="10133"/>
                    <a:pt x="4549" y="10014"/>
                    <a:pt x="4537" y="9906"/>
                  </a:cubicBezTo>
                  <a:cubicBezTo>
                    <a:pt x="4525" y="9787"/>
                    <a:pt x="4513" y="9668"/>
                    <a:pt x="4501" y="9549"/>
                  </a:cubicBezTo>
                  <a:lnTo>
                    <a:pt x="4477" y="9371"/>
                  </a:lnTo>
                  <a:lnTo>
                    <a:pt x="4453" y="9204"/>
                  </a:lnTo>
                  <a:cubicBezTo>
                    <a:pt x="4430" y="9097"/>
                    <a:pt x="4406" y="8978"/>
                    <a:pt x="4382" y="8859"/>
                  </a:cubicBezTo>
                  <a:lnTo>
                    <a:pt x="4346" y="8692"/>
                  </a:lnTo>
                  <a:lnTo>
                    <a:pt x="4346" y="8680"/>
                  </a:lnTo>
                  <a:lnTo>
                    <a:pt x="4346" y="8656"/>
                  </a:lnTo>
                  <a:lnTo>
                    <a:pt x="4334" y="8633"/>
                  </a:lnTo>
                  <a:lnTo>
                    <a:pt x="4323" y="8597"/>
                  </a:lnTo>
                  <a:lnTo>
                    <a:pt x="4299" y="8502"/>
                  </a:lnTo>
                  <a:cubicBezTo>
                    <a:pt x="4263" y="8382"/>
                    <a:pt x="4227" y="8275"/>
                    <a:pt x="4192" y="8156"/>
                  </a:cubicBezTo>
                  <a:cubicBezTo>
                    <a:pt x="4156" y="8037"/>
                    <a:pt x="4108" y="7918"/>
                    <a:pt x="4061" y="7799"/>
                  </a:cubicBezTo>
                  <a:cubicBezTo>
                    <a:pt x="4013" y="7692"/>
                    <a:pt x="3977" y="7573"/>
                    <a:pt x="3918" y="7454"/>
                  </a:cubicBezTo>
                  <a:cubicBezTo>
                    <a:pt x="3811" y="7239"/>
                    <a:pt x="3715" y="7001"/>
                    <a:pt x="3596" y="6787"/>
                  </a:cubicBezTo>
                  <a:cubicBezTo>
                    <a:pt x="3477" y="6573"/>
                    <a:pt x="3358" y="6358"/>
                    <a:pt x="3227" y="6156"/>
                  </a:cubicBezTo>
                  <a:cubicBezTo>
                    <a:pt x="3096" y="5942"/>
                    <a:pt x="2965" y="5739"/>
                    <a:pt x="2834" y="5537"/>
                  </a:cubicBezTo>
                  <a:cubicBezTo>
                    <a:pt x="2572" y="5132"/>
                    <a:pt x="2298" y="4751"/>
                    <a:pt x="2037" y="4370"/>
                  </a:cubicBezTo>
                  <a:cubicBezTo>
                    <a:pt x="1917" y="4180"/>
                    <a:pt x="1786" y="4001"/>
                    <a:pt x="1667" y="3822"/>
                  </a:cubicBezTo>
                  <a:cubicBezTo>
                    <a:pt x="1548" y="3632"/>
                    <a:pt x="1429" y="3453"/>
                    <a:pt x="1322" y="3287"/>
                  </a:cubicBezTo>
                  <a:cubicBezTo>
                    <a:pt x="1215" y="3108"/>
                    <a:pt x="1108" y="2941"/>
                    <a:pt x="1013" y="2775"/>
                  </a:cubicBezTo>
                  <a:cubicBezTo>
                    <a:pt x="917" y="2596"/>
                    <a:pt x="834" y="2429"/>
                    <a:pt x="751" y="2275"/>
                  </a:cubicBezTo>
                  <a:cubicBezTo>
                    <a:pt x="667" y="2108"/>
                    <a:pt x="596" y="1953"/>
                    <a:pt x="524" y="1810"/>
                  </a:cubicBezTo>
                  <a:cubicBezTo>
                    <a:pt x="465" y="1655"/>
                    <a:pt x="405" y="1513"/>
                    <a:pt x="358" y="1370"/>
                  </a:cubicBezTo>
                  <a:cubicBezTo>
                    <a:pt x="334" y="1310"/>
                    <a:pt x="298" y="1239"/>
                    <a:pt x="286" y="1179"/>
                  </a:cubicBezTo>
                  <a:cubicBezTo>
                    <a:pt x="262" y="1108"/>
                    <a:pt x="239" y="1048"/>
                    <a:pt x="227" y="989"/>
                  </a:cubicBezTo>
                  <a:cubicBezTo>
                    <a:pt x="191" y="870"/>
                    <a:pt x="155" y="751"/>
                    <a:pt x="132" y="655"/>
                  </a:cubicBezTo>
                  <a:cubicBezTo>
                    <a:pt x="84" y="441"/>
                    <a:pt x="48" y="274"/>
                    <a:pt x="36" y="167"/>
                  </a:cubicBezTo>
                  <a:cubicBezTo>
                    <a:pt x="12" y="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7" name="Google Shape;2578;p37">
              <a:extLst>
                <a:ext uri="{FF2B5EF4-FFF2-40B4-BE49-F238E27FC236}">
                  <a16:creationId xmlns:a16="http://schemas.microsoft.com/office/drawing/2014/main" xmlns="" id="{A2F00E66-9980-ECA7-A58A-D7D6A2616199}"/>
                </a:ext>
              </a:extLst>
            </p:cNvPr>
            <p:cNvSpPr/>
            <p:nvPr/>
          </p:nvSpPr>
          <p:spPr>
            <a:xfrm>
              <a:off x="7411625" y="-1231875"/>
              <a:ext cx="255425" cy="595350"/>
            </a:xfrm>
            <a:custGeom>
              <a:avLst/>
              <a:gdLst/>
              <a:ahLst/>
              <a:cxnLst/>
              <a:rect l="l" t="t" r="r" b="b"/>
              <a:pathLst>
                <a:path w="10217" h="23814" extrusionOk="0">
                  <a:moveTo>
                    <a:pt x="1" y="1"/>
                  </a:moveTo>
                  <a:cubicBezTo>
                    <a:pt x="1" y="1"/>
                    <a:pt x="72" y="72"/>
                    <a:pt x="215" y="215"/>
                  </a:cubicBezTo>
                  <a:cubicBezTo>
                    <a:pt x="346" y="358"/>
                    <a:pt x="548" y="560"/>
                    <a:pt x="810" y="822"/>
                  </a:cubicBezTo>
                  <a:cubicBezTo>
                    <a:pt x="1072" y="1084"/>
                    <a:pt x="1394" y="1394"/>
                    <a:pt x="1739" y="1763"/>
                  </a:cubicBezTo>
                  <a:cubicBezTo>
                    <a:pt x="2108" y="2132"/>
                    <a:pt x="2489" y="2561"/>
                    <a:pt x="2906" y="3025"/>
                  </a:cubicBezTo>
                  <a:cubicBezTo>
                    <a:pt x="3108" y="3263"/>
                    <a:pt x="3322" y="3513"/>
                    <a:pt x="3537" y="3775"/>
                  </a:cubicBezTo>
                  <a:cubicBezTo>
                    <a:pt x="3727" y="4049"/>
                    <a:pt x="3942" y="4323"/>
                    <a:pt x="4156" y="4609"/>
                  </a:cubicBezTo>
                  <a:cubicBezTo>
                    <a:pt x="4251" y="4763"/>
                    <a:pt x="4346" y="4918"/>
                    <a:pt x="4442" y="5073"/>
                  </a:cubicBezTo>
                  <a:cubicBezTo>
                    <a:pt x="4489" y="5144"/>
                    <a:pt x="4537" y="5228"/>
                    <a:pt x="4585" y="5299"/>
                  </a:cubicBezTo>
                  <a:lnTo>
                    <a:pt x="4656" y="5418"/>
                  </a:lnTo>
                  <a:lnTo>
                    <a:pt x="4727" y="5549"/>
                  </a:lnTo>
                  <a:cubicBezTo>
                    <a:pt x="4811" y="5716"/>
                    <a:pt x="4906" y="5883"/>
                    <a:pt x="4989" y="6049"/>
                  </a:cubicBezTo>
                  <a:cubicBezTo>
                    <a:pt x="5037" y="6133"/>
                    <a:pt x="5085" y="6216"/>
                    <a:pt x="5120" y="6299"/>
                  </a:cubicBezTo>
                  <a:cubicBezTo>
                    <a:pt x="5168" y="6371"/>
                    <a:pt x="5204" y="6478"/>
                    <a:pt x="5251" y="6561"/>
                  </a:cubicBezTo>
                  <a:cubicBezTo>
                    <a:pt x="5406" y="6918"/>
                    <a:pt x="5573" y="7287"/>
                    <a:pt x="5716" y="7657"/>
                  </a:cubicBezTo>
                  <a:cubicBezTo>
                    <a:pt x="5787" y="7847"/>
                    <a:pt x="5870" y="8026"/>
                    <a:pt x="5942" y="8216"/>
                  </a:cubicBezTo>
                  <a:cubicBezTo>
                    <a:pt x="6001" y="8419"/>
                    <a:pt x="6073" y="8609"/>
                    <a:pt x="6144" y="8800"/>
                  </a:cubicBezTo>
                  <a:lnTo>
                    <a:pt x="6251" y="9085"/>
                  </a:lnTo>
                  <a:lnTo>
                    <a:pt x="6347" y="9383"/>
                  </a:lnTo>
                  <a:cubicBezTo>
                    <a:pt x="6406" y="9585"/>
                    <a:pt x="6466" y="9776"/>
                    <a:pt x="6537" y="9978"/>
                  </a:cubicBezTo>
                  <a:cubicBezTo>
                    <a:pt x="6597" y="10169"/>
                    <a:pt x="6644" y="10371"/>
                    <a:pt x="6704" y="10574"/>
                  </a:cubicBezTo>
                  <a:cubicBezTo>
                    <a:pt x="6751" y="10776"/>
                    <a:pt x="6811" y="10978"/>
                    <a:pt x="6859" y="11181"/>
                  </a:cubicBezTo>
                  <a:lnTo>
                    <a:pt x="7002" y="11788"/>
                  </a:lnTo>
                  <a:lnTo>
                    <a:pt x="7073" y="12086"/>
                  </a:lnTo>
                  <a:lnTo>
                    <a:pt x="7132" y="12395"/>
                  </a:lnTo>
                  <a:cubicBezTo>
                    <a:pt x="7168" y="12598"/>
                    <a:pt x="7204" y="12800"/>
                    <a:pt x="7240" y="13002"/>
                  </a:cubicBezTo>
                  <a:cubicBezTo>
                    <a:pt x="7263" y="13205"/>
                    <a:pt x="7287" y="13407"/>
                    <a:pt x="7311" y="13610"/>
                  </a:cubicBezTo>
                  <a:lnTo>
                    <a:pt x="7347" y="13919"/>
                  </a:lnTo>
                  <a:cubicBezTo>
                    <a:pt x="7359" y="14003"/>
                    <a:pt x="7359" y="14122"/>
                    <a:pt x="7371" y="14217"/>
                  </a:cubicBezTo>
                  <a:cubicBezTo>
                    <a:pt x="7383" y="14419"/>
                    <a:pt x="7406" y="14622"/>
                    <a:pt x="7406" y="14824"/>
                  </a:cubicBezTo>
                  <a:cubicBezTo>
                    <a:pt x="7418" y="15217"/>
                    <a:pt x="7418" y="15622"/>
                    <a:pt x="7430" y="16015"/>
                  </a:cubicBezTo>
                  <a:cubicBezTo>
                    <a:pt x="7430" y="16801"/>
                    <a:pt x="7430" y="17574"/>
                    <a:pt x="7490" y="18301"/>
                  </a:cubicBezTo>
                  <a:cubicBezTo>
                    <a:pt x="7502" y="18479"/>
                    <a:pt x="7513" y="18658"/>
                    <a:pt x="7525" y="18836"/>
                  </a:cubicBezTo>
                  <a:cubicBezTo>
                    <a:pt x="7549" y="19015"/>
                    <a:pt x="7573" y="19182"/>
                    <a:pt x="7597" y="19360"/>
                  </a:cubicBezTo>
                  <a:cubicBezTo>
                    <a:pt x="7609" y="19396"/>
                    <a:pt x="7609" y="19444"/>
                    <a:pt x="7621" y="19491"/>
                  </a:cubicBezTo>
                  <a:lnTo>
                    <a:pt x="7644" y="19610"/>
                  </a:lnTo>
                  <a:cubicBezTo>
                    <a:pt x="7656" y="19694"/>
                    <a:pt x="7668" y="19777"/>
                    <a:pt x="7692" y="19860"/>
                  </a:cubicBezTo>
                  <a:cubicBezTo>
                    <a:pt x="7740" y="20027"/>
                    <a:pt x="7775" y="20182"/>
                    <a:pt x="7835" y="20337"/>
                  </a:cubicBezTo>
                  <a:cubicBezTo>
                    <a:pt x="8037" y="20956"/>
                    <a:pt x="8347" y="21468"/>
                    <a:pt x="8645" y="21884"/>
                  </a:cubicBezTo>
                  <a:cubicBezTo>
                    <a:pt x="8942" y="22301"/>
                    <a:pt x="9228" y="22646"/>
                    <a:pt x="9466" y="22932"/>
                  </a:cubicBezTo>
                  <a:cubicBezTo>
                    <a:pt x="9942" y="23492"/>
                    <a:pt x="10216" y="23813"/>
                    <a:pt x="10216" y="23813"/>
                  </a:cubicBezTo>
                  <a:cubicBezTo>
                    <a:pt x="10216" y="23813"/>
                    <a:pt x="10157" y="23718"/>
                    <a:pt x="10050" y="23563"/>
                  </a:cubicBezTo>
                  <a:cubicBezTo>
                    <a:pt x="9930" y="23408"/>
                    <a:pt x="9764" y="23170"/>
                    <a:pt x="9538" y="22873"/>
                  </a:cubicBezTo>
                  <a:cubicBezTo>
                    <a:pt x="9323" y="22575"/>
                    <a:pt x="9049" y="22218"/>
                    <a:pt x="8787" y="21789"/>
                  </a:cubicBezTo>
                  <a:cubicBezTo>
                    <a:pt x="8656" y="21575"/>
                    <a:pt x="8514" y="21337"/>
                    <a:pt x="8395" y="21087"/>
                  </a:cubicBezTo>
                  <a:cubicBezTo>
                    <a:pt x="8275" y="20825"/>
                    <a:pt x="8168" y="20551"/>
                    <a:pt x="8085" y="20253"/>
                  </a:cubicBezTo>
                  <a:cubicBezTo>
                    <a:pt x="8037" y="20110"/>
                    <a:pt x="8002" y="19956"/>
                    <a:pt x="7978" y="19801"/>
                  </a:cubicBezTo>
                  <a:cubicBezTo>
                    <a:pt x="7954" y="19729"/>
                    <a:pt x="7942" y="19646"/>
                    <a:pt x="7930" y="19563"/>
                  </a:cubicBezTo>
                  <a:lnTo>
                    <a:pt x="7918" y="19432"/>
                  </a:lnTo>
                  <a:cubicBezTo>
                    <a:pt x="7906" y="19408"/>
                    <a:pt x="7906" y="19360"/>
                    <a:pt x="7906" y="19313"/>
                  </a:cubicBezTo>
                  <a:cubicBezTo>
                    <a:pt x="7883" y="19146"/>
                    <a:pt x="7871" y="18979"/>
                    <a:pt x="7859" y="18813"/>
                  </a:cubicBezTo>
                  <a:cubicBezTo>
                    <a:pt x="7835" y="18634"/>
                    <a:pt x="7835" y="18455"/>
                    <a:pt x="7823" y="18277"/>
                  </a:cubicBezTo>
                  <a:cubicBezTo>
                    <a:pt x="7799" y="17563"/>
                    <a:pt x="7823" y="16812"/>
                    <a:pt x="7835" y="16015"/>
                  </a:cubicBezTo>
                  <a:cubicBezTo>
                    <a:pt x="7835" y="15622"/>
                    <a:pt x="7847" y="15217"/>
                    <a:pt x="7835" y="14800"/>
                  </a:cubicBezTo>
                  <a:cubicBezTo>
                    <a:pt x="7835" y="14598"/>
                    <a:pt x="7823" y="14395"/>
                    <a:pt x="7811" y="14193"/>
                  </a:cubicBezTo>
                  <a:cubicBezTo>
                    <a:pt x="7799" y="14086"/>
                    <a:pt x="7799" y="13991"/>
                    <a:pt x="7787" y="13883"/>
                  </a:cubicBezTo>
                  <a:lnTo>
                    <a:pt x="7752" y="13562"/>
                  </a:lnTo>
                  <a:cubicBezTo>
                    <a:pt x="7728" y="13360"/>
                    <a:pt x="7716" y="13145"/>
                    <a:pt x="7680" y="12943"/>
                  </a:cubicBezTo>
                  <a:cubicBezTo>
                    <a:pt x="7644" y="12729"/>
                    <a:pt x="7609" y="12526"/>
                    <a:pt x="7573" y="12312"/>
                  </a:cubicBezTo>
                  <a:lnTo>
                    <a:pt x="7525" y="12002"/>
                  </a:lnTo>
                  <a:lnTo>
                    <a:pt x="7454" y="11693"/>
                  </a:lnTo>
                  <a:lnTo>
                    <a:pt x="7311" y="11062"/>
                  </a:lnTo>
                  <a:cubicBezTo>
                    <a:pt x="7263" y="10859"/>
                    <a:pt x="7204" y="10657"/>
                    <a:pt x="7144" y="10455"/>
                  </a:cubicBezTo>
                  <a:cubicBezTo>
                    <a:pt x="7085" y="10252"/>
                    <a:pt x="7037" y="10038"/>
                    <a:pt x="6966" y="9847"/>
                  </a:cubicBezTo>
                  <a:cubicBezTo>
                    <a:pt x="6906" y="9645"/>
                    <a:pt x="6835" y="9442"/>
                    <a:pt x="6775" y="9240"/>
                  </a:cubicBezTo>
                  <a:lnTo>
                    <a:pt x="6668" y="8942"/>
                  </a:lnTo>
                  <a:lnTo>
                    <a:pt x="6561" y="8645"/>
                  </a:lnTo>
                  <a:cubicBezTo>
                    <a:pt x="6490" y="8454"/>
                    <a:pt x="6418" y="8252"/>
                    <a:pt x="6347" y="8061"/>
                  </a:cubicBezTo>
                  <a:cubicBezTo>
                    <a:pt x="6275" y="7871"/>
                    <a:pt x="6192" y="7680"/>
                    <a:pt x="6109" y="7490"/>
                  </a:cubicBezTo>
                  <a:cubicBezTo>
                    <a:pt x="5954" y="7109"/>
                    <a:pt x="5787" y="6752"/>
                    <a:pt x="5608" y="6394"/>
                  </a:cubicBezTo>
                  <a:cubicBezTo>
                    <a:pt x="5573" y="6299"/>
                    <a:pt x="5537" y="6216"/>
                    <a:pt x="5478" y="6121"/>
                  </a:cubicBezTo>
                  <a:cubicBezTo>
                    <a:pt x="5430" y="6037"/>
                    <a:pt x="5382" y="5954"/>
                    <a:pt x="5335" y="5859"/>
                  </a:cubicBezTo>
                  <a:cubicBezTo>
                    <a:pt x="5239" y="5692"/>
                    <a:pt x="5144" y="5525"/>
                    <a:pt x="5049" y="5359"/>
                  </a:cubicBezTo>
                  <a:lnTo>
                    <a:pt x="4977" y="5228"/>
                  </a:lnTo>
                  <a:lnTo>
                    <a:pt x="4906" y="5109"/>
                  </a:lnTo>
                  <a:cubicBezTo>
                    <a:pt x="4846" y="5037"/>
                    <a:pt x="4799" y="4954"/>
                    <a:pt x="4739" y="4870"/>
                  </a:cubicBezTo>
                  <a:cubicBezTo>
                    <a:pt x="4632" y="4716"/>
                    <a:pt x="4537" y="4561"/>
                    <a:pt x="4430" y="4418"/>
                  </a:cubicBezTo>
                  <a:cubicBezTo>
                    <a:pt x="4215" y="4120"/>
                    <a:pt x="3989" y="3847"/>
                    <a:pt x="3775" y="3585"/>
                  </a:cubicBezTo>
                  <a:cubicBezTo>
                    <a:pt x="3537" y="3323"/>
                    <a:pt x="3322" y="3085"/>
                    <a:pt x="3108" y="2846"/>
                  </a:cubicBezTo>
                  <a:cubicBezTo>
                    <a:pt x="2882" y="2620"/>
                    <a:pt x="2668" y="2406"/>
                    <a:pt x="2465" y="2203"/>
                  </a:cubicBezTo>
                  <a:cubicBezTo>
                    <a:pt x="2263" y="2001"/>
                    <a:pt x="2049" y="1822"/>
                    <a:pt x="1858" y="1644"/>
                  </a:cubicBezTo>
                  <a:cubicBezTo>
                    <a:pt x="1489" y="1287"/>
                    <a:pt x="1144" y="1001"/>
                    <a:pt x="870" y="751"/>
                  </a:cubicBezTo>
                  <a:cubicBezTo>
                    <a:pt x="596" y="513"/>
                    <a:pt x="382" y="322"/>
                    <a:pt x="227" y="191"/>
                  </a:cubicBezTo>
                  <a:cubicBezTo>
                    <a:pt x="84" y="6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8" name="Google Shape;2579;p37">
              <a:extLst>
                <a:ext uri="{FF2B5EF4-FFF2-40B4-BE49-F238E27FC236}">
                  <a16:creationId xmlns:a16="http://schemas.microsoft.com/office/drawing/2014/main" xmlns="" id="{861391B1-0344-D15A-ED37-5DB18BC4A4BF}"/>
                </a:ext>
              </a:extLst>
            </p:cNvPr>
            <p:cNvSpPr/>
            <p:nvPr/>
          </p:nvSpPr>
          <p:spPr>
            <a:xfrm>
              <a:off x="5432225" y="-302150"/>
              <a:ext cx="258075" cy="456800"/>
            </a:xfrm>
            <a:custGeom>
              <a:avLst/>
              <a:gdLst/>
              <a:ahLst/>
              <a:cxnLst/>
              <a:rect l="l" t="t" r="r" b="b"/>
              <a:pathLst>
                <a:path w="10323" h="18272" extrusionOk="0">
                  <a:moveTo>
                    <a:pt x="9870" y="0"/>
                  </a:moveTo>
                  <a:cubicBezTo>
                    <a:pt x="9727" y="0"/>
                    <a:pt x="9553" y="11"/>
                    <a:pt x="9346" y="43"/>
                  </a:cubicBezTo>
                  <a:cubicBezTo>
                    <a:pt x="9025" y="78"/>
                    <a:pt x="8656" y="162"/>
                    <a:pt x="8239" y="316"/>
                  </a:cubicBezTo>
                  <a:cubicBezTo>
                    <a:pt x="7834" y="459"/>
                    <a:pt x="7382" y="686"/>
                    <a:pt x="6930" y="983"/>
                  </a:cubicBezTo>
                  <a:cubicBezTo>
                    <a:pt x="6477" y="1281"/>
                    <a:pt x="6025" y="1662"/>
                    <a:pt x="5596" y="2102"/>
                  </a:cubicBezTo>
                  <a:cubicBezTo>
                    <a:pt x="5167" y="2555"/>
                    <a:pt x="4763" y="3067"/>
                    <a:pt x="4405" y="3650"/>
                  </a:cubicBezTo>
                  <a:cubicBezTo>
                    <a:pt x="4048" y="4222"/>
                    <a:pt x="3739" y="4853"/>
                    <a:pt x="3512" y="5543"/>
                  </a:cubicBezTo>
                  <a:cubicBezTo>
                    <a:pt x="3489" y="5627"/>
                    <a:pt x="3465" y="5710"/>
                    <a:pt x="3441" y="5793"/>
                  </a:cubicBezTo>
                  <a:cubicBezTo>
                    <a:pt x="3417" y="5889"/>
                    <a:pt x="3381" y="5972"/>
                    <a:pt x="3370" y="6055"/>
                  </a:cubicBezTo>
                  <a:cubicBezTo>
                    <a:pt x="3322" y="6234"/>
                    <a:pt x="3286" y="6401"/>
                    <a:pt x="3239" y="6579"/>
                  </a:cubicBezTo>
                  <a:cubicBezTo>
                    <a:pt x="3167" y="6924"/>
                    <a:pt x="3084" y="7270"/>
                    <a:pt x="3000" y="7603"/>
                  </a:cubicBezTo>
                  <a:cubicBezTo>
                    <a:pt x="2834" y="8294"/>
                    <a:pt x="2679" y="8984"/>
                    <a:pt x="2524" y="9663"/>
                  </a:cubicBezTo>
                  <a:cubicBezTo>
                    <a:pt x="2358" y="10341"/>
                    <a:pt x="2215" y="11020"/>
                    <a:pt x="2072" y="11663"/>
                  </a:cubicBezTo>
                  <a:cubicBezTo>
                    <a:pt x="2000" y="11985"/>
                    <a:pt x="1929" y="12306"/>
                    <a:pt x="1857" y="12616"/>
                  </a:cubicBezTo>
                  <a:cubicBezTo>
                    <a:pt x="1798" y="12937"/>
                    <a:pt x="1762" y="13259"/>
                    <a:pt x="1715" y="13556"/>
                  </a:cubicBezTo>
                  <a:cubicBezTo>
                    <a:pt x="1643" y="14163"/>
                    <a:pt x="1596" y="14735"/>
                    <a:pt x="1512" y="15259"/>
                  </a:cubicBezTo>
                  <a:cubicBezTo>
                    <a:pt x="1429" y="15783"/>
                    <a:pt x="1334" y="16247"/>
                    <a:pt x="1203" y="16652"/>
                  </a:cubicBezTo>
                  <a:cubicBezTo>
                    <a:pt x="1072" y="17057"/>
                    <a:pt x="893" y="17390"/>
                    <a:pt x="714" y="17628"/>
                  </a:cubicBezTo>
                  <a:cubicBezTo>
                    <a:pt x="536" y="17878"/>
                    <a:pt x="345" y="18045"/>
                    <a:pt x="214" y="18128"/>
                  </a:cubicBezTo>
                  <a:cubicBezTo>
                    <a:pt x="143" y="18188"/>
                    <a:pt x="95" y="18211"/>
                    <a:pt x="60" y="18235"/>
                  </a:cubicBezTo>
                  <a:cubicBezTo>
                    <a:pt x="24" y="18259"/>
                    <a:pt x="0" y="18271"/>
                    <a:pt x="0" y="18271"/>
                  </a:cubicBezTo>
                  <a:cubicBezTo>
                    <a:pt x="0" y="18271"/>
                    <a:pt x="24" y="18259"/>
                    <a:pt x="60" y="18247"/>
                  </a:cubicBezTo>
                  <a:cubicBezTo>
                    <a:pt x="95" y="18223"/>
                    <a:pt x="155" y="18200"/>
                    <a:pt x="226" y="18152"/>
                  </a:cubicBezTo>
                  <a:cubicBezTo>
                    <a:pt x="369" y="18069"/>
                    <a:pt x="583" y="17926"/>
                    <a:pt x="786" y="17688"/>
                  </a:cubicBezTo>
                  <a:cubicBezTo>
                    <a:pt x="988" y="17449"/>
                    <a:pt x="1191" y="17116"/>
                    <a:pt x="1357" y="16711"/>
                  </a:cubicBezTo>
                  <a:cubicBezTo>
                    <a:pt x="1536" y="16307"/>
                    <a:pt x="1667" y="15830"/>
                    <a:pt x="1774" y="15306"/>
                  </a:cubicBezTo>
                  <a:cubicBezTo>
                    <a:pt x="1881" y="14783"/>
                    <a:pt x="1965" y="14211"/>
                    <a:pt x="2060" y="13604"/>
                  </a:cubicBezTo>
                  <a:cubicBezTo>
                    <a:pt x="2107" y="13306"/>
                    <a:pt x="2155" y="13008"/>
                    <a:pt x="2238" y="12699"/>
                  </a:cubicBezTo>
                  <a:cubicBezTo>
                    <a:pt x="2310" y="12389"/>
                    <a:pt x="2393" y="12080"/>
                    <a:pt x="2465" y="11758"/>
                  </a:cubicBezTo>
                  <a:cubicBezTo>
                    <a:pt x="2631" y="11115"/>
                    <a:pt x="2798" y="10449"/>
                    <a:pt x="2953" y="9770"/>
                  </a:cubicBezTo>
                  <a:cubicBezTo>
                    <a:pt x="3120" y="9091"/>
                    <a:pt x="3286" y="8401"/>
                    <a:pt x="3453" y="7710"/>
                  </a:cubicBezTo>
                  <a:cubicBezTo>
                    <a:pt x="3524" y="7365"/>
                    <a:pt x="3608" y="7020"/>
                    <a:pt x="3691" y="6674"/>
                  </a:cubicBezTo>
                  <a:cubicBezTo>
                    <a:pt x="3762" y="6329"/>
                    <a:pt x="3834" y="5996"/>
                    <a:pt x="3941" y="5674"/>
                  </a:cubicBezTo>
                  <a:cubicBezTo>
                    <a:pt x="4143" y="5031"/>
                    <a:pt x="4429" y="4412"/>
                    <a:pt x="4751" y="3853"/>
                  </a:cubicBezTo>
                  <a:cubicBezTo>
                    <a:pt x="5084" y="3293"/>
                    <a:pt x="5453" y="2781"/>
                    <a:pt x="5858" y="2340"/>
                  </a:cubicBezTo>
                  <a:cubicBezTo>
                    <a:pt x="6251" y="1900"/>
                    <a:pt x="6668" y="1507"/>
                    <a:pt x="7084" y="1198"/>
                  </a:cubicBezTo>
                  <a:cubicBezTo>
                    <a:pt x="7501" y="888"/>
                    <a:pt x="7918" y="638"/>
                    <a:pt x="8311" y="471"/>
                  </a:cubicBezTo>
                  <a:cubicBezTo>
                    <a:pt x="8704" y="293"/>
                    <a:pt x="9061" y="185"/>
                    <a:pt x="9358" y="126"/>
                  </a:cubicBezTo>
                  <a:cubicBezTo>
                    <a:pt x="9656" y="66"/>
                    <a:pt x="9894" y="43"/>
                    <a:pt x="10061" y="31"/>
                  </a:cubicBezTo>
                  <a:cubicBezTo>
                    <a:pt x="10228" y="19"/>
                    <a:pt x="10323" y="19"/>
                    <a:pt x="10323" y="19"/>
                  </a:cubicBezTo>
                  <a:cubicBezTo>
                    <a:pt x="10323" y="19"/>
                    <a:pt x="10228" y="7"/>
                    <a:pt x="10061" y="7"/>
                  </a:cubicBezTo>
                  <a:cubicBezTo>
                    <a:pt x="10005" y="3"/>
                    <a:pt x="9942" y="0"/>
                    <a:pt x="987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9" name="Google Shape;2580;p37">
              <a:extLst>
                <a:ext uri="{FF2B5EF4-FFF2-40B4-BE49-F238E27FC236}">
                  <a16:creationId xmlns:a16="http://schemas.microsoft.com/office/drawing/2014/main" xmlns="" id="{585F972C-4468-7158-2148-F747E4777694}"/>
                </a:ext>
              </a:extLst>
            </p:cNvPr>
            <p:cNvSpPr/>
            <p:nvPr/>
          </p:nvSpPr>
          <p:spPr>
            <a:xfrm>
              <a:off x="5275950" y="-9100"/>
              <a:ext cx="394425" cy="473900"/>
            </a:xfrm>
            <a:custGeom>
              <a:avLst/>
              <a:gdLst/>
              <a:ahLst/>
              <a:cxnLst/>
              <a:rect l="l" t="t" r="r" b="b"/>
              <a:pathLst>
                <a:path w="15777" h="18956" extrusionOk="0">
                  <a:moveTo>
                    <a:pt x="15776" y="1"/>
                  </a:moveTo>
                  <a:cubicBezTo>
                    <a:pt x="15775" y="1"/>
                    <a:pt x="15680" y="25"/>
                    <a:pt x="15502" y="60"/>
                  </a:cubicBezTo>
                  <a:cubicBezTo>
                    <a:pt x="15312" y="96"/>
                    <a:pt x="15050" y="155"/>
                    <a:pt x="14716" y="274"/>
                  </a:cubicBezTo>
                  <a:cubicBezTo>
                    <a:pt x="14395" y="394"/>
                    <a:pt x="14002" y="560"/>
                    <a:pt x="13585" y="798"/>
                  </a:cubicBezTo>
                  <a:cubicBezTo>
                    <a:pt x="13157" y="1036"/>
                    <a:pt x="12692" y="1346"/>
                    <a:pt x="12240" y="1727"/>
                  </a:cubicBezTo>
                  <a:cubicBezTo>
                    <a:pt x="11776" y="2108"/>
                    <a:pt x="11299" y="2560"/>
                    <a:pt x="10847" y="3072"/>
                  </a:cubicBezTo>
                  <a:cubicBezTo>
                    <a:pt x="10383" y="3584"/>
                    <a:pt x="9930" y="4144"/>
                    <a:pt x="9490" y="4751"/>
                  </a:cubicBezTo>
                  <a:cubicBezTo>
                    <a:pt x="9049" y="5346"/>
                    <a:pt x="8620" y="5989"/>
                    <a:pt x="8204" y="6656"/>
                  </a:cubicBezTo>
                  <a:cubicBezTo>
                    <a:pt x="7787" y="7311"/>
                    <a:pt x="7382" y="7990"/>
                    <a:pt x="6977" y="8668"/>
                  </a:cubicBezTo>
                  <a:lnTo>
                    <a:pt x="6680" y="9180"/>
                  </a:lnTo>
                  <a:cubicBezTo>
                    <a:pt x="6584" y="9359"/>
                    <a:pt x="6489" y="9537"/>
                    <a:pt x="6394" y="9716"/>
                  </a:cubicBezTo>
                  <a:cubicBezTo>
                    <a:pt x="6203" y="10061"/>
                    <a:pt x="6037" y="10419"/>
                    <a:pt x="5858" y="10764"/>
                  </a:cubicBezTo>
                  <a:cubicBezTo>
                    <a:pt x="5513" y="11466"/>
                    <a:pt x="5191" y="12157"/>
                    <a:pt x="4870" y="12824"/>
                  </a:cubicBezTo>
                  <a:cubicBezTo>
                    <a:pt x="4703" y="13145"/>
                    <a:pt x="4548" y="13478"/>
                    <a:pt x="4382" y="13788"/>
                  </a:cubicBezTo>
                  <a:cubicBezTo>
                    <a:pt x="4298" y="13943"/>
                    <a:pt x="4215" y="14098"/>
                    <a:pt x="4132" y="14252"/>
                  </a:cubicBezTo>
                  <a:cubicBezTo>
                    <a:pt x="4048" y="14407"/>
                    <a:pt x="3965" y="14550"/>
                    <a:pt x="3882" y="14705"/>
                  </a:cubicBezTo>
                  <a:cubicBezTo>
                    <a:pt x="3727" y="15002"/>
                    <a:pt x="3536" y="15264"/>
                    <a:pt x="3370" y="15538"/>
                  </a:cubicBezTo>
                  <a:cubicBezTo>
                    <a:pt x="3203" y="15800"/>
                    <a:pt x="3024" y="16050"/>
                    <a:pt x="2858" y="16288"/>
                  </a:cubicBezTo>
                  <a:cubicBezTo>
                    <a:pt x="2667" y="16515"/>
                    <a:pt x="2501" y="16753"/>
                    <a:pt x="2334" y="16943"/>
                  </a:cubicBezTo>
                  <a:cubicBezTo>
                    <a:pt x="2239" y="17050"/>
                    <a:pt x="2155" y="17146"/>
                    <a:pt x="2072" y="17241"/>
                  </a:cubicBezTo>
                  <a:cubicBezTo>
                    <a:pt x="1977" y="17336"/>
                    <a:pt x="1905" y="17431"/>
                    <a:pt x="1810" y="17515"/>
                  </a:cubicBezTo>
                  <a:cubicBezTo>
                    <a:pt x="1643" y="17669"/>
                    <a:pt x="1477" y="17824"/>
                    <a:pt x="1334" y="17967"/>
                  </a:cubicBezTo>
                  <a:cubicBezTo>
                    <a:pt x="1167" y="18098"/>
                    <a:pt x="1024" y="18217"/>
                    <a:pt x="881" y="18324"/>
                  </a:cubicBezTo>
                  <a:cubicBezTo>
                    <a:pt x="822" y="18384"/>
                    <a:pt x="762" y="18431"/>
                    <a:pt x="691" y="18479"/>
                  </a:cubicBezTo>
                  <a:cubicBezTo>
                    <a:pt x="631" y="18527"/>
                    <a:pt x="572" y="18562"/>
                    <a:pt x="512" y="18598"/>
                  </a:cubicBezTo>
                  <a:cubicBezTo>
                    <a:pt x="405" y="18681"/>
                    <a:pt x="310" y="18741"/>
                    <a:pt x="238" y="18789"/>
                  </a:cubicBezTo>
                  <a:cubicBezTo>
                    <a:pt x="84" y="18896"/>
                    <a:pt x="0" y="18955"/>
                    <a:pt x="0" y="18955"/>
                  </a:cubicBezTo>
                  <a:cubicBezTo>
                    <a:pt x="0" y="18955"/>
                    <a:pt x="84" y="18908"/>
                    <a:pt x="250" y="18812"/>
                  </a:cubicBezTo>
                  <a:cubicBezTo>
                    <a:pt x="334" y="18765"/>
                    <a:pt x="429" y="18717"/>
                    <a:pt x="548" y="18646"/>
                  </a:cubicBezTo>
                  <a:cubicBezTo>
                    <a:pt x="608" y="18610"/>
                    <a:pt x="667" y="18574"/>
                    <a:pt x="738" y="18539"/>
                  </a:cubicBezTo>
                  <a:cubicBezTo>
                    <a:pt x="798" y="18503"/>
                    <a:pt x="869" y="18455"/>
                    <a:pt x="941" y="18396"/>
                  </a:cubicBezTo>
                  <a:cubicBezTo>
                    <a:pt x="1084" y="18300"/>
                    <a:pt x="1239" y="18193"/>
                    <a:pt x="1417" y="18074"/>
                  </a:cubicBezTo>
                  <a:cubicBezTo>
                    <a:pt x="1572" y="17931"/>
                    <a:pt x="1751" y="17789"/>
                    <a:pt x="1929" y="17634"/>
                  </a:cubicBezTo>
                  <a:cubicBezTo>
                    <a:pt x="2024" y="17562"/>
                    <a:pt x="2120" y="17467"/>
                    <a:pt x="2203" y="17372"/>
                  </a:cubicBezTo>
                  <a:cubicBezTo>
                    <a:pt x="2298" y="17288"/>
                    <a:pt x="2393" y="17193"/>
                    <a:pt x="2489" y="17098"/>
                  </a:cubicBezTo>
                  <a:cubicBezTo>
                    <a:pt x="2596" y="17003"/>
                    <a:pt x="2679" y="16896"/>
                    <a:pt x="2774" y="16788"/>
                  </a:cubicBezTo>
                  <a:cubicBezTo>
                    <a:pt x="2870" y="16681"/>
                    <a:pt x="2965" y="16574"/>
                    <a:pt x="3060" y="16455"/>
                  </a:cubicBezTo>
                  <a:cubicBezTo>
                    <a:pt x="3251" y="16217"/>
                    <a:pt x="3441" y="15967"/>
                    <a:pt x="3632" y="15717"/>
                  </a:cubicBezTo>
                  <a:cubicBezTo>
                    <a:pt x="3715" y="15574"/>
                    <a:pt x="3810" y="15443"/>
                    <a:pt x="3906" y="15300"/>
                  </a:cubicBezTo>
                  <a:cubicBezTo>
                    <a:pt x="3953" y="15241"/>
                    <a:pt x="4001" y="15169"/>
                    <a:pt x="4048" y="15098"/>
                  </a:cubicBezTo>
                  <a:cubicBezTo>
                    <a:pt x="4084" y="15026"/>
                    <a:pt x="4132" y="14955"/>
                    <a:pt x="4179" y="14883"/>
                  </a:cubicBezTo>
                  <a:cubicBezTo>
                    <a:pt x="4548" y="14300"/>
                    <a:pt x="4882" y="13669"/>
                    <a:pt x="5227" y="13002"/>
                  </a:cubicBezTo>
                  <a:cubicBezTo>
                    <a:pt x="5561" y="12347"/>
                    <a:pt x="5906" y="11657"/>
                    <a:pt x="6251" y="10966"/>
                  </a:cubicBezTo>
                  <a:cubicBezTo>
                    <a:pt x="6430" y="10621"/>
                    <a:pt x="6608" y="10264"/>
                    <a:pt x="6799" y="9930"/>
                  </a:cubicBezTo>
                  <a:cubicBezTo>
                    <a:pt x="6882" y="9752"/>
                    <a:pt x="6977" y="9585"/>
                    <a:pt x="7073" y="9418"/>
                  </a:cubicBezTo>
                  <a:lnTo>
                    <a:pt x="7370" y="8906"/>
                  </a:lnTo>
                  <a:cubicBezTo>
                    <a:pt x="7763" y="8228"/>
                    <a:pt x="8180" y="7549"/>
                    <a:pt x="8585" y="6882"/>
                  </a:cubicBezTo>
                  <a:cubicBezTo>
                    <a:pt x="8990" y="6228"/>
                    <a:pt x="9394" y="5585"/>
                    <a:pt x="9823" y="4989"/>
                  </a:cubicBezTo>
                  <a:cubicBezTo>
                    <a:pt x="10240" y="4382"/>
                    <a:pt x="10668" y="3811"/>
                    <a:pt x="11109" y="3299"/>
                  </a:cubicBezTo>
                  <a:cubicBezTo>
                    <a:pt x="11537" y="2787"/>
                    <a:pt x="11978" y="2322"/>
                    <a:pt x="12407" y="1929"/>
                  </a:cubicBezTo>
                  <a:cubicBezTo>
                    <a:pt x="12847" y="1537"/>
                    <a:pt x="13264" y="1203"/>
                    <a:pt x="13669" y="953"/>
                  </a:cubicBezTo>
                  <a:cubicBezTo>
                    <a:pt x="14073" y="691"/>
                    <a:pt x="14443" y="501"/>
                    <a:pt x="14752" y="358"/>
                  </a:cubicBezTo>
                  <a:cubicBezTo>
                    <a:pt x="15074" y="227"/>
                    <a:pt x="15324" y="132"/>
                    <a:pt x="15502" y="84"/>
                  </a:cubicBezTo>
                  <a:cubicBezTo>
                    <a:pt x="15680" y="25"/>
                    <a:pt x="15775" y="1"/>
                    <a:pt x="15776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0" name="Google Shape;2581;p37">
              <a:extLst>
                <a:ext uri="{FF2B5EF4-FFF2-40B4-BE49-F238E27FC236}">
                  <a16:creationId xmlns:a16="http://schemas.microsoft.com/office/drawing/2014/main" xmlns="" id="{6E574DB3-7A50-3C6D-5AE1-F8F3E5E07F7F}"/>
                </a:ext>
              </a:extLst>
            </p:cNvPr>
            <p:cNvSpPr/>
            <p:nvPr/>
          </p:nvSpPr>
          <p:spPr>
            <a:xfrm>
              <a:off x="5816775" y="-638925"/>
              <a:ext cx="369425" cy="367025"/>
            </a:xfrm>
            <a:custGeom>
              <a:avLst/>
              <a:gdLst/>
              <a:ahLst/>
              <a:cxnLst/>
              <a:rect l="l" t="t" r="r" b="b"/>
              <a:pathLst>
                <a:path w="14777" h="14681" extrusionOk="0">
                  <a:moveTo>
                    <a:pt x="13360" y="0"/>
                  </a:moveTo>
                  <a:cubicBezTo>
                    <a:pt x="13265" y="0"/>
                    <a:pt x="13169" y="12"/>
                    <a:pt x="13074" y="12"/>
                  </a:cubicBezTo>
                  <a:cubicBezTo>
                    <a:pt x="12979" y="24"/>
                    <a:pt x="12872" y="12"/>
                    <a:pt x="12764" y="36"/>
                  </a:cubicBezTo>
                  <a:cubicBezTo>
                    <a:pt x="12336" y="83"/>
                    <a:pt x="11871" y="214"/>
                    <a:pt x="11383" y="429"/>
                  </a:cubicBezTo>
                  <a:cubicBezTo>
                    <a:pt x="10895" y="631"/>
                    <a:pt x="10407" y="929"/>
                    <a:pt x="9919" y="1274"/>
                  </a:cubicBezTo>
                  <a:cubicBezTo>
                    <a:pt x="9431" y="1619"/>
                    <a:pt x="8943" y="2012"/>
                    <a:pt x="8454" y="2441"/>
                  </a:cubicBezTo>
                  <a:cubicBezTo>
                    <a:pt x="8323" y="2548"/>
                    <a:pt x="8204" y="2655"/>
                    <a:pt x="8085" y="2762"/>
                  </a:cubicBezTo>
                  <a:lnTo>
                    <a:pt x="7895" y="2917"/>
                  </a:lnTo>
                  <a:lnTo>
                    <a:pt x="7847" y="2965"/>
                  </a:lnTo>
                  <a:lnTo>
                    <a:pt x="7800" y="3012"/>
                  </a:lnTo>
                  <a:lnTo>
                    <a:pt x="7704" y="3096"/>
                  </a:lnTo>
                  <a:cubicBezTo>
                    <a:pt x="7466" y="3322"/>
                    <a:pt x="7216" y="3536"/>
                    <a:pt x="6978" y="3798"/>
                  </a:cubicBezTo>
                  <a:cubicBezTo>
                    <a:pt x="6871" y="3929"/>
                    <a:pt x="6752" y="4060"/>
                    <a:pt x="6633" y="4179"/>
                  </a:cubicBezTo>
                  <a:cubicBezTo>
                    <a:pt x="6514" y="4322"/>
                    <a:pt x="6407" y="4453"/>
                    <a:pt x="6299" y="4584"/>
                  </a:cubicBezTo>
                  <a:cubicBezTo>
                    <a:pt x="6073" y="4846"/>
                    <a:pt x="5859" y="5120"/>
                    <a:pt x="5656" y="5405"/>
                  </a:cubicBezTo>
                  <a:lnTo>
                    <a:pt x="5502" y="5608"/>
                  </a:lnTo>
                  <a:lnTo>
                    <a:pt x="5347" y="5834"/>
                  </a:lnTo>
                  <a:lnTo>
                    <a:pt x="5061" y="6263"/>
                  </a:lnTo>
                  <a:cubicBezTo>
                    <a:pt x="4871" y="6548"/>
                    <a:pt x="4692" y="6846"/>
                    <a:pt x="4513" y="7132"/>
                  </a:cubicBezTo>
                  <a:cubicBezTo>
                    <a:pt x="4156" y="7715"/>
                    <a:pt x="3847" y="8311"/>
                    <a:pt x="3561" y="8894"/>
                  </a:cubicBezTo>
                  <a:cubicBezTo>
                    <a:pt x="3275" y="9489"/>
                    <a:pt x="3049" y="10073"/>
                    <a:pt x="2835" y="10620"/>
                  </a:cubicBezTo>
                  <a:cubicBezTo>
                    <a:pt x="2620" y="11168"/>
                    <a:pt x="2406" y="11680"/>
                    <a:pt x="2180" y="12144"/>
                  </a:cubicBezTo>
                  <a:cubicBezTo>
                    <a:pt x="1954" y="12597"/>
                    <a:pt x="1727" y="13002"/>
                    <a:pt x="1477" y="13335"/>
                  </a:cubicBezTo>
                  <a:cubicBezTo>
                    <a:pt x="1239" y="13668"/>
                    <a:pt x="977" y="13930"/>
                    <a:pt x="763" y="14133"/>
                  </a:cubicBezTo>
                  <a:cubicBezTo>
                    <a:pt x="644" y="14228"/>
                    <a:pt x="537" y="14299"/>
                    <a:pt x="453" y="14383"/>
                  </a:cubicBezTo>
                  <a:cubicBezTo>
                    <a:pt x="358" y="14454"/>
                    <a:pt x="275" y="14502"/>
                    <a:pt x="203" y="14549"/>
                  </a:cubicBezTo>
                  <a:cubicBezTo>
                    <a:pt x="72" y="14633"/>
                    <a:pt x="1" y="14680"/>
                    <a:pt x="1" y="14680"/>
                  </a:cubicBezTo>
                  <a:cubicBezTo>
                    <a:pt x="1" y="14680"/>
                    <a:pt x="72" y="14633"/>
                    <a:pt x="215" y="14561"/>
                  </a:cubicBezTo>
                  <a:cubicBezTo>
                    <a:pt x="370" y="14502"/>
                    <a:pt x="572" y="14371"/>
                    <a:pt x="822" y="14204"/>
                  </a:cubicBezTo>
                  <a:cubicBezTo>
                    <a:pt x="1061" y="14014"/>
                    <a:pt x="1346" y="13776"/>
                    <a:pt x="1608" y="13442"/>
                  </a:cubicBezTo>
                  <a:cubicBezTo>
                    <a:pt x="1763" y="13287"/>
                    <a:pt x="1882" y="13097"/>
                    <a:pt x="2025" y="12906"/>
                  </a:cubicBezTo>
                  <a:cubicBezTo>
                    <a:pt x="2156" y="12704"/>
                    <a:pt x="2287" y="12490"/>
                    <a:pt x="2418" y="12263"/>
                  </a:cubicBezTo>
                  <a:cubicBezTo>
                    <a:pt x="2668" y="11811"/>
                    <a:pt x="2918" y="11299"/>
                    <a:pt x="3156" y="10751"/>
                  </a:cubicBezTo>
                  <a:cubicBezTo>
                    <a:pt x="3394" y="10216"/>
                    <a:pt x="3632" y="9644"/>
                    <a:pt x="3918" y="9073"/>
                  </a:cubicBezTo>
                  <a:cubicBezTo>
                    <a:pt x="3954" y="9001"/>
                    <a:pt x="3990" y="8930"/>
                    <a:pt x="4037" y="8858"/>
                  </a:cubicBezTo>
                  <a:cubicBezTo>
                    <a:pt x="4073" y="8787"/>
                    <a:pt x="4109" y="8715"/>
                    <a:pt x="4144" y="8656"/>
                  </a:cubicBezTo>
                  <a:cubicBezTo>
                    <a:pt x="4228" y="8513"/>
                    <a:pt x="4299" y="8370"/>
                    <a:pt x="4382" y="8227"/>
                  </a:cubicBezTo>
                  <a:cubicBezTo>
                    <a:pt x="4549" y="7930"/>
                    <a:pt x="4716" y="7656"/>
                    <a:pt x="4894" y="7358"/>
                  </a:cubicBezTo>
                  <a:cubicBezTo>
                    <a:pt x="5073" y="7084"/>
                    <a:pt x="5252" y="6787"/>
                    <a:pt x="5430" y="6513"/>
                  </a:cubicBezTo>
                  <a:lnTo>
                    <a:pt x="5728" y="6084"/>
                  </a:lnTo>
                  <a:lnTo>
                    <a:pt x="5871" y="5882"/>
                  </a:lnTo>
                  <a:lnTo>
                    <a:pt x="6026" y="5679"/>
                  </a:lnTo>
                  <a:cubicBezTo>
                    <a:pt x="6228" y="5405"/>
                    <a:pt x="6430" y="5132"/>
                    <a:pt x="6645" y="4870"/>
                  </a:cubicBezTo>
                  <a:cubicBezTo>
                    <a:pt x="6752" y="4739"/>
                    <a:pt x="6859" y="4608"/>
                    <a:pt x="6966" y="4477"/>
                  </a:cubicBezTo>
                  <a:cubicBezTo>
                    <a:pt x="7073" y="4358"/>
                    <a:pt x="7192" y="4239"/>
                    <a:pt x="7299" y="4120"/>
                  </a:cubicBezTo>
                  <a:cubicBezTo>
                    <a:pt x="7514" y="3870"/>
                    <a:pt x="7764" y="3631"/>
                    <a:pt x="8002" y="3405"/>
                  </a:cubicBezTo>
                  <a:lnTo>
                    <a:pt x="8097" y="3322"/>
                  </a:lnTo>
                  <a:lnTo>
                    <a:pt x="8133" y="3274"/>
                  </a:lnTo>
                  <a:lnTo>
                    <a:pt x="8181" y="3239"/>
                  </a:lnTo>
                  <a:lnTo>
                    <a:pt x="8359" y="3072"/>
                  </a:lnTo>
                  <a:cubicBezTo>
                    <a:pt x="8478" y="2965"/>
                    <a:pt x="8597" y="2858"/>
                    <a:pt x="8716" y="2738"/>
                  </a:cubicBezTo>
                  <a:cubicBezTo>
                    <a:pt x="9193" y="2310"/>
                    <a:pt x="9657" y="1905"/>
                    <a:pt x="10121" y="1548"/>
                  </a:cubicBezTo>
                  <a:cubicBezTo>
                    <a:pt x="10586" y="1203"/>
                    <a:pt x="11038" y="893"/>
                    <a:pt x="11502" y="667"/>
                  </a:cubicBezTo>
                  <a:cubicBezTo>
                    <a:pt x="11955" y="441"/>
                    <a:pt x="12383" y="286"/>
                    <a:pt x="12788" y="202"/>
                  </a:cubicBezTo>
                  <a:cubicBezTo>
                    <a:pt x="12895" y="179"/>
                    <a:pt x="12991" y="179"/>
                    <a:pt x="13086" y="167"/>
                  </a:cubicBezTo>
                  <a:cubicBezTo>
                    <a:pt x="13181" y="155"/>
                    <a:pt x="13276" y="131"/>
                    <a:pt x="13360" y="131"/>
                  </a:cubicBezTo>
                  <a:cubicBezTo>
                    <a:pt x="13479" y="131"/>
                    <a:pt x="13593" y="126"/>
                    <a:pt x="13698" y="126"/>
                  </a:cubicBezTo>
                  <a:cubicBezTo>
                    <a:pt x="13750" y="126"/>
                    <a:pt x="13800" y="127"/>
                    <a:pt x="13848" y="131"/>
                  </a:cubicBezTo>
                  <a:cubicBezTo>
                    <a:pt x="14003" y="155"/>
                    <a:pt x="14134" y="167"/>
                    <a:pt x="14253" y="179"/>
                  </a:cubicBezTo>
                  <a:cubicBezTo>
                    <a:pt x="14360" y="191"/>
                    <a:pt x="14455" y="226"/>
                    <a:pt x="14538" y="238"/>
                  </a:cubicBezTo>
                  <a:cubicBezTo>
                    <a:pt x="14693" y="274"/>
                    <a:pt x="14777" y="286"/>
                    <a:pt x="14777" y="286"/>
                  </a:cubicBezTo>
                  <a:cubicBezTo>
                    <a:pt x="14777" y="286"/>
                    <a:pt x="14693" y="262"/>
                    <a:pt x="14550" y="214"/>
                  </a:cubicBezTo>
                  <a:cubicBezTo>
                    <a:pt x="14467" y="191"/>
                    <a:pt x="14372" y="155"/>
                    <a:pt x="14265" y="119"/>
                  </a:cubicBezTo>
                  <a:cubicBezTo>
                    <a:pt x="14146" y="95"/>
                    <a:pt x="14015" y="71"/>
                    <a:pt x="13860" y="48"/>
                  </a:cubicBezTo>
                  <a:cubicBezTo>
                    <a:pt x="13717" y="12"/>
                    <a:pt x="13538" y="12"/>
                    <a:pt x="1336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2582;p37">
              <a:extLst>
                <a:ext uri="{FF2B5EF4-FFF2-40B4-BE49-F238E27FC236}">
                  <a16:creationId xmlns:a16="http://schemas.microsoft.com/office/drawing/2014/main" xmlns="" id="{57B99BFE-252E-8DC4-58A9-00D35C3EBEB7}"/>
                </a:ext>
              </a:extLst>
            </p:cNvPr>
            <p:cNvSpPr/>
            <p:nvPr/>
          </p:nvSpPr>
          <p:spPr>
            <a:xfrm>
              <a:off x="7396750" y="-1043450"/>
              <a:ext cx="136350" cy="386975"/>
            </a:xfrm>
            <a:custGeom>
              <a:avLst/>
              <a:gdLst/>
              <a:ahLst/>
              <a:cxnLst/>
              <a:rect l="l" t="t" r="r" b="b"/>
              <a:pathLst>
                <a:path w="5454" h="15479" extrusionOk="0">
                  <a:moveTo>
                    <a:pt x="0" y="0"/>
                  </a:moveTo>
                  <a:cubicBezTo>
                    <a:pt x="0" y="1"/>
                    <a:pt x="12" y="60"/>
                    <a:pt x="48" y="179"/>
                  </a:cubicBezTo>
                  <a:cubicBezTo>
                    <a:pt x="60" y="239"/>
                    <a:pt x="84" y="310"/>
                    <a:pt x="107" y="393"/>
                  </a:cubicBezTo>
                  <a:cubicBezTo>
                    <a:pt x="131" y="489"/>
                    <a:pt x="167" y="584"/>
                    <a:pt x="203" y="691"/>
                  </a:cubicBezTo>
                  <a:cubicBezTo>
                    <a:pt x="238" y="798"/>
                    <a:pt x="286" y="917"/>
                    <a:pt x="334" y="1036"/>
                  </a:cubicBezTo>
                  <a:cubicBezTo>
                    <a:pt x="393" y="1167"/>
                    <a:pt x="453" y="1310"/>
                    <a:pt x="512" y="1453"/>
                  </a:cubicBezTo>
                  <a:cubicBezTo>
                    <a:pt x="643" y="1739"/>
                    <a:pt x="810" y="2060"/>
                    <a:pt x="965" y="2406"/>
                  </a:cubicBezTo>
                  <a:cubicBezTo>
                    <a:pt x="1048" y="2584"/>
                    <a:pt x="1131" y="2763"/>
                    <a:pt x="1203" y="2965"/>
                  </a:cubicBezTo>
                  <a:cubicBezTo>
                    <a:pt x="1239" y="3060"/>
                    <a:pt x="1274" y="3156"/>
                    <a:pt x="1310" y="3251"/>
                  </a:cubicBezTo>
                  <a:cubicBezTo>
                    <a:pt x="1346" y="3358"/>
                    <a:pt x="1381" y="3453"/>
                    <a:pt x="1405" y="3560"/>
                  </a:cubicBezTo>
                  <a:cubicBezTo>
                    <a:pt x="1477" y="3775"/>
                    <a:pt x="1536" y="3989"/>
                    <a:pt x="1608" y="4215"/>
                  </a:cubicBezTo>
                  <a:cubicBezTo>
                    <a:pt x="1667" y="4441"/>
                    <a:pt x="1727" y="4668"/>
                    <a:pt x="1786" y="4906"/>
                  </a:cubicBezTo>
                  <a:cubicBezTo>
                    <a:pt x="1905" y="5358"/>
                    <a:pt x="1989" y="5858"/>
                    <a:pt x="2096" y="6358"/>
                  </a:cubicBezTo>
                  <a:cubicBezTo>
                    <a:pt x="2179" y="6858"/>
                    <a:pt x="2274" y="7359"/>
                    <a:pt x="2358" y="7870"/>
                  </a:cubicBezTo>
                  <a:cubicBezTo>
                    <a:pt x="2441" y="8382"/>
                    <a:pt x="2524" y="8894"/>
                    <a:pt x="2620" y="9406"/>
                  </a:cubicBezTo>
                  <a:cubicBezTo>
                    <a:pt x="2715" y="9906"/>
                    <a:pt x="2834" y="10395"/>
                    <a:pt x="2965" y="10871"/>
                  </a:cubicBezTo>
                  <a:cubicBezTo>
                    <a:pt x="3084" y="11347"/>
                    <a:pt x="3239" y="11800"/>
                    <a:pt x="3382" y="12228"/>
                  </a:cubicBezTo>
                  <a:cubicBezTo>
                    <a:pt x="3465" y="12442"/>
                    <a:pt x="3548" y="12645"/>
                    <a:pt x="3632" y="12835"/>
                  </a:cubicBezTo>
                  <a:cubicBezTo>
                    <a:pt x="3727" y="13026"/>
                    <a:pt x="3810" y="13216"/>
                    <a:pt x="3894" y="13395"/>
                  </a:cubicBezTo>
                  <a:cubicBezTo>
                    <a:pt x="3989" y="13562"/>
                    <a:pt x="4072" y="13740"/>
                    <a:pt x="4168" y="13883"/>
                  </a:cubicBezTo>
                  <a:cubicBezTo>
                    <a:pt x="4263" y="14038"/>
                    <a:pt x="4358" y="14193"/>
                    <a:pt x="4441" y="14312"/>
                  </a:cubicBezTo>
                  <a:cubicBezTo>
                    <a:pt x="4537" y="14443"/>
                    <a:pt x="4632" y="14562"/>
                    <a:pt x="4715" y="14681"/>
                  </a:cubicBezTo>
                  <a:cubicBezTo>
                    <a:pt x="4799" y="14788"/>
                    <a:pt x="4882" y="14883"/>
                    <a:pt x="4953" y="14967"/>
                  </a:cubicBezTo>
                  <a:cubicBezTo>
                    <a:pt x="4989" y="15014"/>
                    <a:pt x="5025" y="15050"/>
                    <a:pt x="5060" y="15086"/>
                  </a:cubicBezTo>
                  <a:cubicBezTo>
                    <a:pt x="5096" y="15133"/>
                    <a:pt x="5132" y="15157"/>
                    <a:pt x="5168" y="15193"/>
                  </a:cubicBezTo>
                  <a:cubicBezTo>
                    <a:pt x="5227" y="15252"/>
                    <a:pt x="5275" y="15300"/>
                    <a:pt x="5322" y="15348"/>
                  </a:cubicBezTo>
                  <a:cubicBezTo>
                    <a:pt x="5406" y="15431"/>
                    <a:pt x="5453" y="15479"/>
                    <a:pt x="5453" y="15479"/>
                  </a:cubicBezTo>
                  <a:cubicBezTo>
                    <a:pt x="5453" y="15479"/>
                    <a:pt x="5418" y="15431"/>
                    <a:pt x="5346" y="15336"/>
                  </a:cubicBezTo>
                  <a:cubicBezTo>
                    <a:pt x="5275" y="15229"/>
                    <a:pt x="5156" y="15098"/>
                    <a:pt x="5025" y="14907"/>
                  </a:cubicBezTo>
                  <a:cubicBezTo>
                    <a:pt x="4965" y="14812"/>
                    <a:pt x="4894" y="14717"/>
                    <a:pt x="4822" y="14598"/>
                  </a:cubicBezTo>
                  <a:cubicBezTo>
                    <a:pt x="4751" y="14490"/>
                    <a:pt x="4679" y="14359"/>
                    <a:pt x="4596" y="14228"/>
                  </a:cubicBezTo>
                  <a:cubicBezTo>
                    <a:pt x="4441" y="13955"/>
                    <a:pt x="4287" y="13633"/>
                    <a:pt x="4132" y="13276"/>
                  </a:cubicBezTo>
                  <a:cubicBezTo>
                    <a:pt x="4060" y="13109"/>
                    <a:pt x="3989" y="12919"/>
                    <a:pt x="3917" y="12728"/>
                  </a:cubicBezTo>
                  <a:cubicBezTo>
                    <a:pt x="3846" y="12526"/>
                    <a:pt x="3775" y="12323"/>
                    <a:pt x="3715" y="12121"/>
                  </a:cubicBezTo>
                  <a:cubicBezTo>
                    <a:pt x="3656" y="11907"/>
                    <a:pt x="3584" y="11692"/>
                    <a:pt x="3525" y="11466"/>
                  </a:cubicBezTo>
                  <a:cubicBezTo>
                    <a:pt x="3501" y="11347"/>
                    <a:pt x="3465" y="11240"/>
                    <a:pt x="3441" y="11121"/>
                  </a:cubicBezTo>
                  <a:cubicBezTo>
                    <a:pt x="3406" y="11014"/>
                    <a:pt x="3382" y="10895"/>
                    <a:pt x="3358" y="10776"/>
                  </a:cubicBezTo>
                  <a:cubicBezTo>
                    <a:pt x="3298" y="10537"/>
                    <a:pt x="3251" y="10299"/>
                    <a:pt x="3203" y="10061"/>
                  </a:cubicBezTo>
                  <a:cubicBezTo>
                    <a:pt x="3155" y="9811"/>
                    <a:pt x="3108" y="9573"/>
                    <a:pt x="3060" y="9323"/>
                  </a:cubicBezTo>
                  <a:cubicBezTo>
                    <a:pt x="2965" y="8823"/>
                    <a:pt x="2894" y="8311"/>
                    <a:pt x="2810" y="7799"/>
                  </a:cubicBezTo>
                  <a:cubicBezTo>
                    <a:pt x="2727" y="7287"/>
                    <a:pt x="2632" y="6775"/>
                    <a:pt x="2524" y="6263"/>
                  </a:cubicBezTo>
                  <a:cubicBezTo>
                    <a:pt x="2417" y="5763"/>
                    <a:pt x="2310" y="5275"/>
                    <a:pt x="2167" y="4799"/>
                  </a:cubicBezTo>
                  <a:cubicBezTo>
                    <a:pt x="2096" y="4561"/>
                    <a:pt x="2048" y="4322"/>
                    <a:pt x="1965" y="4096"/>
                  </a:cubicBezTo>
                  <a:cubicBezTo>
                    <a:pt x="1882" y="3882"/>
                    <a:pt x="1810" y="3668"/>
                    <a:pt x="1739" y="3453"/>
                  </a:cubicBezTo>
                  <a:cubicBezTo>
                    <a:pt x="1596" y="3025"/>
                    <a:pt x="1393" y="2632"/>
                    <a:pt x="1203" y="2286"/>
                  </a:cubicBezTo>
                  <a:cubicBezTo>
                    <a:pt x="1012" y="1941"/>
                    <a:pt x="834" y="1644"/>
                    <a:pt x="679" y="1370"/>
                  </a:cubicBezTo>
                  <a:cubicBezTo>
                    <a:pt x="596" y="1239"/>
                    <a:pt x="524" y="1108"/>
                    <a:pt x="453" y="989"/>
                  </a:cubicBezTo>
                  <a:cubicBezTo>
                    <a:pt x="393" y="870"/>
                    <a:pt x="334" y="751"/>
                    <a:pt x="286" y="655"/>
                  </a:cubicBezTo>
                  <a:cubicBezTo>
                    <a:pt x="238" y="548"/>
                    <a:pt x="191" y="465"/>
                    <a:pt x="155" y="381"/>
                  </a:cubicBezTo>
                  <a:cubicBezTo>
                    <a:pt x="119" y="298"/>
                    <a:pt x="96" y="227"/>
                    <a:pt x="72" y="179"/>
                  </a:cubicBezTo>
                  <a:cubicBezTo>
                    <a:pt x="24" y="6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2583;p37">
              <a:extLst>
                <a:ext uri="{FF2B5EF4-FFF2-40B4-BE49-F238E27FC236}">
                  <a16:creationId xmlns:a16="http://schemas.microsoft.com/office/drawing/2014/main" xmlns="" id="{94F9489C-A8AC-950C-7175-99EC08BB54AD}"/>
                </a:ext>
              </a:extLst>
            </p:cNvPr>
            <p:cNvSpPr/>
            <p:nvPr/>
          </p:nvSpPr>
          <p:spPr>
            <a:xfrm>
              <a:off x="5338450" y="-470175"/>
              <a:ext cx="2819725" cy="2842050"/>
            </a:xfrm>
            <a:custGeom>
              <a:avLst/>
              <a:gdLst/>
              <a:ahLst/>
              <a:cxnLst/>
              <a:rect l="l" t="t" r="r" b="b"/>
              <a:pathLst>
                <a:path w="112789" h="113682" extrusionOk="0">
                  <a:moveTo>
                    <a:pt x="57758" y="1"/>
                  </a:moveTo>
                  <a:cubicBezTo>
                    <a:pt x="25861" y="1"/>
                    <a:pt x="1" y="25849"/>
                    <a:pt x="1" y="57746"/>
                  </a:cubicBezTo>
                  <a:cubicBezTo>
                    <a:pt x="1" y="84654"/>
                    <a:pt x="18396" y="107252"/>
                    <a:pt x="43292" y="113681"/>
                  </a:cubicBezTo>
                  <a:cubicBezTo>
                    <a:pt x="42863" y="110193"/>
                    <a:pt x="43018" y="106645"/>
                    <a:pt x="43923" y="103073"/>
                  </a:cubicBezTo>
                  <a:cubicBezTo>
                    <a:pt x="46352" y="93465"/>
                    <a:pt x="53150" y="85488"/>
                    <a:pt x="60544" y="79189"/>
                  </a:cubicBezTo>
                  <a:cubicBezTo>
                    <a:pt x="68152" y="72712"/>
                    <a:pt x="76522" y="67152"/>
                    <a:pt x="84737" y="61497"/>
                  </a:cubicBezTo>
                  <a:cubicBezTo>
                    <a:pt x="89988" y="57877"/>
                    <a:pt x="95251" y="54281"/>
                    <a:pt x="100358" y="50459"/>
                  </a:cubicBezTo>
                  <a:cubicBezTo>
                    <a:pt x="101085" y="49924"/>
                    <a:pt x="101811" y="49376"/>
                    <a:pt x="102525" y="48828"/>
                  </a:cubicBezTo>
                  <a:cubicBezTo>
                    <a:pt x="102787" y="48626"/>
                    <a:pt x="103633" y="47971"/>
                    <a:pt x="103645" y="47959"/>
                  </a:cubicBezTo>
                  <a:cubicBezTo>
                    <a:pt x="104835" y="47019"/>
                    <a:pt x="106026" y="46066"/>
                    <a:pt x="107193" y="45078"/>
                  </a:cubicBezTo>
                  <a:cubicBezTo>
                    <a:pt x="109098" y="43494"/>
                    <a:pt x="110967" y="41863"/>
                    <a:pt x="112789" y="40172"/>
                  </a:cubicBezTo>
                  <a:cubicBezTo>
                    <a:pt x="105347" y="16872"/>
                    <a:pt x="83523" y="1"/>
                    <a:pt x="57758" y="1"/>
                  </a:cubicBezTo>
                  <a:close/>
                </a:path>
              </a:pathLst>
            </a:custGeom>
            <a:solidFill>
              <a:srgbClr val="FFFFFF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3" name="Rounded Rectangular Callout 3">
            <a:extLst>
              <a:ext uri="{FF2B5EF4-FFF2-40B4-BE49-F238E27FC236}">
                <a16:creationId xmlns:a16="http://schemas.microsoft.com/office/drawing/2014/main" xmlns="" id="{DE38317B-0471-6803-2AA1-4A3A8BC3C2C5}"/>
              </a:ext>
            </a:extLst>
          </p:cNvPr>
          <p:cNvSpPr/>
          <p:nvPr/>
        </p:nvSpPr>
        <p:spPr>
          <a:xfrm>
            <a:off x="1160352" y="2285533"/>
            <a:ext cx="4568773" cy="2883999"/>
          </a:xfrm>
          <a:prstGeom prst="wedgeRoundRectCallout">
            <a:avLst>
              <a:gd name="adj1" fmla="val 65154"/>
              <a:gd name="adj2" fmla="val -40226"/>
              <a:gd name="adj3" fmla="val 16667"/>
            </a:avLst>
          </a:prstGeom>
          <a:solidFill>
            <a:schemeClr val="accent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600">
              <a:solidFill>
                <a:srgbClr val="92ABD9"/>
              </a:solidFill>
              <a:latin typeface="UTM Avo" panose="02040603050506020204" pitchFamily="18" charset="0"/>
            </a:endParaRPr>
          </a:p>
        </p:txBody>
      </p:sp>
      <p:sp>
        <p:nvSpPr>
          <p:cNvPr id="124" name="Google Shape;2461;p37">
            <a:extLst>
              <a:ext uri="{FF2B5EF4-FFF2-40B4-BE49-F238E27FC236}">
                <a16:creationId xmlns:a16="http://schemas.microsoft.com/office/drawing/2014/main" xmlns="" id="{5FEB58CD-1940-A2AE-D477-03FFD9BDE517}"/>
              </a:ext>
            </a:extLst>
          </p:cNvPr>
          <p:cNvSpPr txBox="1">
            <a:spLocks/>
          </p:cNvSpPr>
          <p:nvPr/>
        </p:nvSpPr>
        <p:spPr>
          <a:xfrm>
            <a:off x="1291224" y="2514151"/>
            <a:ext cx="4330967" cy="233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6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 lớp cùng hát bài hát “</a:t>
            </a:r>
            <a:r>
              <a:rPr lang="en-US" sz="2600" b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yêu cây xanh</a:t>
            </a:r>
            <a:r>
              <a:rPr lang="en-US" sz="26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br>
              <a:rPr lang="en-US" sz="26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6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(Tác giả: Hoàng Văn Yến)</a:t>
            </a:r>
            <a:endParaRPr lang="en-US" sz="26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575CCFF7-133F-373E-9DD8-13ACFD1C0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18" y="589994"/>
            <a:ext cx="922749" cy="922749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CBC49A8E-7038-E6C5-0111-572E4105E7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18" y="4823038"/>
            <a:ext cx="1346200" cy="1346200"/>
          </a:xfrm>
          <a:prstGeom prst="rect">
            <a:avLst/>
          </a:prstGeom>
        </p:spPr>
      </p:pic>
      <p:pic>
        <p:nvPicPr>
          <p:cNvPr id="127" name="Em-yêu-cây-xanh-Bài-hát-cực-hay-cho-thiếu-nhi-về-môi-trường">
            <a:hlinkClick r:id="" action="ppaction://media"/>
            <a:extLst>
              <a:ext uri="{FF2B5EF4-FFF2-40B4-BE49-F238E27FC236}">
                <a16:creationId xmlns:a16="http://schemas.microsoft.com/office/drawing/2014/main" xmlns="" id="{9FEFC066-906D-7E90-9583-45A1CA7646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226" y="1597034"/>
            <a:ext cx="6540541" cy="51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4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</p:childTnLst>
        </p:cTn>
      </p:par>
    </p:tnLst>
    <p:bldLst>
      <p:bldP spid="123" grpId="0" animBg="1"/>
      <p:bldP spid="1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A PHUONG\Desktop\z4821228239541_8b13d502f953f1746d5962610a2aa3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-33338"/>
            <a:ext cx="918210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1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A PHUONG\Desktop\z4821228248388_af7043e7b5a4e29104cca31bf8fbd3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66675"/>
            <a:ext cx="9134475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A PHUONG\Desktop\z4821228249442_1eeffca4052ed339a9768654592c46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61938"/>
            <a:ext cx="9258300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1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A PHUONG\Desktop\z4821228236612_cb4cf15cab6fe3ae7418bdf2fdef4e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09538"/>
            <a:ext cx="5343525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1622934" y="1466409"/>
            <a:ext cx="9474911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fr-FR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 :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762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A PHUONG\Desktop\z4824239838472_b2d414a6b5203fbd04f98ae2f81ad9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47638"/>
            <a:ext cx="118300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5001491"/>
            <a:ext cx="575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hành</a:t>
            </a:r>
            <a:r>
              <a:rPr lang="en-US" sz="2400" dirty="0" smtClean="0"/>
              <a:t>: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đeo</a:t>
            </a:r>
            <a:r>
              <a:rPr lang="en-US" sz="2400" dirty="0" smtClean="0"/>
              <a:t> gang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chuẩn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39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A PHUONG\Desktop\z4824239819354_867de49bb6a88435ad20da434eec4b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8113"/>
            <a:ext cx="11830050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9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5;p38">
            <a:extLst>
              <a:ext uri="{FF2B5EF4-FFF2-40B4-BE49-F238E27FC236}">
                <a16:creationId xmlns="" xmlns:a16="http://schemas.microsoft.com/office/drawing/2014/main" id="{DF87FB6F-1734-8356-D80A-E7A2B8B8BBAE}"/>
              </a:ext>
            </a:extLst>
          </p:cNvPr>
          <p:cNvSpPr txBox="1">
            <a:spLocks/>
          </p:cNvSpPr>
          <p:nvPr/>
        </p:nvSpPr>
        <p:spPr>
          <a:xfrm>
            <a:off x="5440681" y="1298644"/>
            <a:ext cx="3478266" cy="76358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267" b="1">
                <a:solidFill>
                  <a:srgbClr val="FF0000"/>
                </a:solidFill>
              </a:rPr>
              <a:t>TỔNG KẾT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Google Shape;316;p38">
            <a:extLst>
              <a:ext uri="{FF2B5EF4-FFF2-40B4-BE49-F238E27FC236}">
                <a16:creationId xmlns="" xmlns:a16="http://schemas.microsoft.com/office/drawing/2014/main" id="{C8BBD8CF-0E83-1D3A-F1C6-81607FD65D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79" y="2537921"/>
            <a:ext cx="2683167" cy="352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88A03F-4FFC-D8A3-F8B1-A435E6ADD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4608" y="2022987"/>
            <a:ext cx="7041221" cy="4041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0C6C6D2-1E31-1076-6060-EF714D431B98}"/>
              </a:ext>
            </a:extLst>
          </p:cNvPr>
          <p:cNvSpPr/>
          <p:nvPr/>
        </p:nvSpPr>
        <p:spPr>
          <a:xfrm rot="194749">
            <a:off x="4279023" y="2185910"/>
            <a:ext cx="6312389" cy="317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b="1" smtClean="0">
                <a:solidFill>
                  <a:srgbClr val="FF0000"/>
                </a:solidFill>
                <a:latin typeface="UTM Avo" panose="02040603050506020204" pitchFamily="18" charset="0"/>
              </a:rPr>
              <a:t>-Mỗi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cụ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công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riêng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khác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nhau</a:t>
            </a:r>
            <a:r>
              <a:rPr lang="en-US" sz="2667" b="1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endParaRPr lang="en-US" sz="2667" b="1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667" b="1" smtClean="0">
                <a:solidFill>
                  <a:srgbClr val="FF0000"/>
                </a:solidFill>
                <a:latin typeface="UTM Avo" panose="02040603050506020204" pitchFamily="18" charset="0"/>
              </a:rPr>
              <a:t>-Trong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trình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lưu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ý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đảm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bảo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an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toàn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ý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thức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gìn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cụ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671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4C18F2D-8D7A-90E0-A8AB-B3F4153B6BB4}"/>
              </a:ext>
            </a:extLst>
          </p:cNvPr>
          <p:cNvGrpSpPr/>
          <p:nvPr/>
        </p:nvGrpSpPr>
        <p:grpSpPr>
          <a:xfrm>
            <a:off x="5018969" y="312273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="" xmlns:a16="http://schemas.microsoft.com/office/drawing/2014/main" id="{DBC104B8-92CE-9413-C893-F94AABE93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4F7936F-22DF-00E7-E41F-4952643D823A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E22EBC-4F0D-C492-129F-D762CC1BC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41" y="184398"/>
            <a:ext cx="1513160" cy="1491543"/>
          </a:xfrm>
          <a:prstGeom prst="rect">
            <a:avLst/>
          </a:prstGeom>
        </p:spPr>
      </p:pic>
      <p:pic>
        <p:nvPicPr>
          <p:cNvPr id="3" name="Google Shape;287;p36">
            <a:extLst>
              <a:ext uri="{FF2B5EF4-FFF2-40B4-BE49-F238E27FC236}">
                <a16:creationId xmlns="" xmlns:a16="http://schemas.microsoft.com/office/drawing/2014/main" id="{19D6ED31-AB9A-F441-7A85-46E4C30E9BA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1368" y="719341"/>
            <a:ext cx="2069667" cy="68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88;p36">
            <a:extLst>
              <a:ext uri="{FF2B5EF4-FFF2-40B4-BE49-F238E27FC236}">
                <a16:creationId xmlns="" xmlns:a16="http://schemas.microsoft.com/office/drawing/2014/main" id="{4E85771D-2141-89FC-CD1F-09B0719F97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9379" y="5236209"/>
            <a:ext cx="2211628" cy="185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89;p36">
            <a:extLst>
              <a:ext uri="{FF2B5EF4-FFF2-40B4-BE49-F238E27FC236}">
                <a16:creationId xmlns="" xmlns:a16="http://schemas.microsoft.com/office/drawing/2014/main" id="{BF58DA41-394D-A7A3-0556-B780556BAC6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059" y="3972674"/>
            <a:ext cx="2221911" cy="27118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1E5570-8B4A-CA52-630B-6CA6C510C1AA}"/>
              </a:ext>
            </a:extLst>
          </p:cNvPr>
          <p:cNvSpPr/>
          <p:nvPr/>
        </p:nvSpPr>
        <p:spPr>
          <a:xfrm>
            <a:off x="2610338" y="1612568"/>
            <a:ext cx="51034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Củng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cố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C1D73A-0F94-611F-E91B-85D90245B5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7"/>
          <a:stretch/>
        </p:blipFill>
        <p:spPr>
          <a:xfrm>
            <a:off x="8493728" y="3397322"/>
            <a:ext cx="3698272" cy="34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12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1198009" y="3108196"/>
            <a:ext cx="8287622" cy="81484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 err="1">
                <a:solidFill>
                  <a:srgbClr val="FF0000"/>
                </a:solidFill>
              </a:rPr>
              <a:t>Cây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ích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3">
            <a:extLst>
              <a:ext uri="{FF2B5EF4-FFF2-40B4-BE49-F238E27FC236}">
                <a16:creationId xmlns="" xmlns:a16="http://schemas.microsoft.com/office/drawing/2014/main" id="{929E5564-9DE0-CEA5-064D-A00B6BAC56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5134" y="776229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98009" y="2109537"/>
            <a:ext cx="3586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28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th leading to a flower field&#10;&#10;Description automatically generated">
            <a:extLst>
              <a:ext uri="{FF2B5EF4-FFF2-40B4-BE49-F238E27FC236}">
                <a16:creationId xmlns="" xmlns:a16="http://schemas.microsoft.com/office/drawing/2014/main" id="{ED9EAED2-0E4A-5BDD-6798-64E36FB33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51" y="0"/>
            <a:ext cx="7089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face mask and holding a fruit&#10;&#10;Description automatically generated">
            <a:extLst>
              <a:ext uri="{FF2B5EF4-FFF2-40B4-BE49-F238E27FC236}">
                <a16:creationId xmlns="" xmlns:a16="http://schemas.microsoft.com/office/drawing/2014/main" id="{BBFC7D79-6703-146B-D984-979CADD2E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43" y="0"/>
            <a:ext cx="10000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ield of lettuce&#10;&#10;Description automatically generated">
            <a:extLst>
              <a:ext uri="{FF2B5EF4-FFF2-40B4-BE49-F238E27FC236}">
                <a16:creationId xmlns="" xmlns:a16="http://schemas.microsoft.com/office/drawing/2014/main" id="{03ABB612-BA8C-F761-FBCE-8AB78988E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78" y="0"/>
            <a:ext cx="9392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field&#10;&#10;Description automatically generated">
            <a:extLst>
              <a:ext uri="{FF2B5EF4-FFF2-40B4-BE49-F238E27FC236}">
                <a16:creationId xmlns="" xmlns:a16="http://schemas.microsoft.com/office/drawing/2014/main" id="{62A57C88-E319-CE3B-C320-2685899E9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" y="0"/>
            <a:ext cx="10551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0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icking melons&#10;&#10;Description automatically generated">
            <a:extLst>
              <a:ext uri="{FF2B5EF4-FFF2-40B4-BE49-F238E27FC236}">
                <a16:creationId xmlns="" xmlns:a16="http://schemas.microsoft.com/office/drawing/2014/main" id="{464DE466-A296-4550-AD5C-49E236F9E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1" y="0"/>
            <a:ext cx="1135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900260" y="1378128"/>
            <a:ext cx="8287622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3">
            <a:extLst>
              <a:ext uri="{FF2B5EF4-FFF2-40B4-BE49-F238E27FC236}">
                <a16:creationId xmlns="" xmlns:a16="http://schemas.microsoft.com/office/drawing/2014/main" id="{929E5564-9DE0-CEA5-064D-A00B6BAC56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5134" y="776229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606297" y="2010606"/>
            <a:ext cx="8061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800" dirty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Các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dụng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err="1" smtClean="0">
                <a:solidFill>
                  <a:srgbClr val="0070C0"/>
                </a:solidFill>
              </a:rPr>
              <a:t>cụ</a:t>
            </a:r>
            <a:r>
              <a:rPr lang="en-US" sz="2800" smtClean="0">
                <a:solidFill>
                  <a:srgbClr val="0070C0"/>
                </a:solidFill>
              </a:rPr>
              <a:t> phù hợp để </a:t>
            </a:r>
            <a:r>
              <a:rPr lang="en-US" sz="2800" dirty="0" err="1" smtClean="0">
                <a:solidFill>
                  <a:srgbClr val="0070C0"/>
                </a:solidFill>
              </a:rPr>
              <a:t>trồng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chăm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sóc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err="1" smtClean="0">
                <a:solidFill>
                  <a:srgbClr val="0070C0"/>
                </a:solidFill>
              </a:rPr>
              <a:t>cây</a:t>
            </a:r>
            <a:r>
              <a:rPr lang="en-US" sz="2800" smtClean="0">
                <a:solidFill>
                  <a:srgbClr val="0070C0"/>
                </a:solidFill>
              </a:rPr>
              <a:t> xanh.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606297" y="2675019"/>
            <a:ext cx="687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smtClean="0">
                <a:solidFill>
                  <a:srgbClr val="0070C0"/>
                </a:solidFill>
              </a:rPr>
              <a:t>- Cách </a:t>
            </a:r>
            <a:r>
              <a:rPr lang="fr-FR" sz="2800" dirty="0" err="1">
                <a:solidFill>
                  <a:srgbClr val="0070C0"/>
                </a:solidFill>
              </a:rPr>
              <a:t>sử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 dirty="0" err="1">
                <a:solidFill>
                  <a:srgbClr val="0070C0"/>
                </a:solidFill>
              </a:rPr>
              <a:t>dụng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 dirty="0" err="1">
                <a:solidFill>
                  <a:srgbClr val="0070C0"/>
                </a:solidFill>
              </a:rPr>
              <a:t>dụng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 dirty="0" err="1">
                <a:solidFill>
                  <a:srgbClr val="0070C0"/>
                </a:solidFill>
              </a:rPr>
              <a:t>cụ</a:t>
            </a:r>
            <a:r>
              <a:rPr lang="fr-FR" sz="2800" dirty="0">
                <a:solidFill>
                  <a:srgbClr val="0070C0"/>
                </a:solidFill>
              </a:rPr>
              <a:t> lao </a:t>
            </a:r>
            <a:r>
              <a:rPr lang="fr-FR" sz="2800" dirty="0" err="1">
                <a:solidFill>
                  <a:srgbClr val="0070C0"/>
                </a:solidFill>
              </a:rPr>
              <a:t>động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>
                <a:solidFill>
                  <a:srgbClr val="0070C0"/>
                </a:solidFill>
              </a:rPr>
              <a:t>an </a:t>
            </a:r>
            <a:r>
              <a:rPr lang="fr-FR" sz="2800" smtClean="0">
                <a:solidFill>
                  <a:srgbClr val="0070C0"/>
                </a:solidFill>
              </a:rPr>
              <a:t>toàn.</a:t>
            </a:r>
            <a:endParaRPr lang="fr-FR" sz="2800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6296" y="3372681"/>
            <a:ext cx="7593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70C0"/>
                </a:solidFill>
              </a:rPr>
              <a:t>- B</a:t>
            </a:r>
            <a:r>
              <a:rPr lang="fr-FR" sz="2800" smtClean="0">
                <a:solidFill>
                  <a:srgbClr val="0070C0"/>
                </a:solidFill>
              </a:rPr>
              <a:t>ảo </a:t>
            </a:r>
            <a:r>
              <a:rPr lang="fr-FR" sz="2800">
                <a:solidFill>
                  <a:srgbClr val="0070C0"/>
                </a:solidFill>
              </a:rPr>
              <a:t>quản dụng cụ lao </a:t>
            </a:r>
            <a:r>
              <a:rPr lang="fr-FR" sz="2800" smtClean="0">
                <a:solidFill>
                  <a:srgbClr val="0070C0"/>
                </a:solidFill>
              </a:rPr>
              <a:t>động đúng cách.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6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16502" y="1619693"/>
            <a:ext cx="11293607" cy="192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6663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A PHUONG\Desktop\z4821228235031_bf86e89297ab854775948eb7575cb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47650"/>
            <a:ext cx="9134475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7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A PHUONG\Desktop\z4821228247166_bd864f0da5dc9b42eec5021b940d1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2388"/>
            <a:ext cx="6467475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A PHUONG\Desktop\z4821228233175_6130b615af700549020e820ac8e7f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219075"/>
            <a:ext cx="6810375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788942" y="1404678"/>
            <a:ext cx="8287622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3">
            <a:extLst>
              <a:ext uri="{FF2B5EF4-FFF2-40B4-BE49-F238E27FC236}">
                <a16:creationId xmlns="" xmlns:a16="http://schemas.microsoft.com/office/drawing/2014/main" id="{929E5564-9DE0-CEA5-064D-A00B6BAC56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5134" y="776229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4;p33">
            <a:extLst>
              <a:ext uri="{FF2B5EF4-FFF2-40B4-BE49-F238E27FC236}">
                <a16:creationId xmlns="" xmlns:a16="http://schemas.microsoft.com/office/drawing/2014/main" id="{569FDB2D-AFF3-727E-92DF-C6358D7C569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942" y="2346196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HA PHUONG\Desktop\z4821069006632_067bf5f18a670c26ca33bd1aaa29073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61925"/>
            <a:ext cx="9477375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C097A3-BA60-D5B5-1410-046F59A77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160" y="1545771"/>
            <a:ext cx="8998900" cy="53122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1A900E4-E9F6-F9B5-5455-59D57C09EC82}"/>
              </a:ext>
            </a:extLst>
          </p:cNvPr>
          <p:cNvSpPr/>
          <p:nvPr/>
        </p:nvSpPr>
        <p:spPr>
          <a:xfrm>
            <a:off x="7555996" y="3341145"/>
            <a:ext cx="4636004" cy="3516855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42;p41">
            <a:extLst>
              <a:ext uri="{FF2B5EF4-FFF2-40B4-BE49-F238E27FC236}">
                <a16:creationId xmlns="" xmlns:a16="http://schemas.microsoft.com/office/drawing/2014/main" id="{F0226934-7BBE-B99B-C224-F71F3A6622EA}"/>
              </a:ext>
            </a:extLst>
          </p:cNvPr>
          <p:cNvSpPr txBox="1">
            <a:spLocks/>
          </p:cNvSpPr>
          <p:nvPr/>
        </p:nvSpPr>
        <p:spPr>
          <a:xfrm>
            <a:off x="1032231" y="1009091"/>
            <a:ext cx="10290175" cy="7635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4267" b="1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HƯỚNG DẪN VỀ NHÀ</a:t>
            </a:r>
            <a:endParaRPr lang="vi-VN" sz="4267" b="1" dirty="0">
              <a:solidFill>
                <a:srgbClr val="00B05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5" name="Google Shape;443;p41">
            <a:extLst>
              <a:ext uri="{FF2B5EF4-FFF2-40B4-BE49-F238E27FC236}">
                <a16:creationId xmlns="" xmlns:a16="http://schemas.microsoft.com/office/drawing/2014/main" id="{4D2F10EE-C20C-74EC-BCA4-59CAAF6348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126" y="2436894"/>
            <a:ext cx="1497500" cy="15113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44;p41">
            <a:extLst>
              <a:ext uri="{FF2B5EF4-FFF2-40B4-BE49-F238E27FC236}">
                <a16:creationId xmlns="" xmlns:a16="http://schemas.microsoft.com/office/drawing/2014/main" id="{2B2FA711-0FF6-B36B-22D7-637170074ADB}"/>
              </a:ext>
            </a:extLst>
          </p:cNvPr>
          <p:cNvSpPr/>
          <p:nvPr/>
        </p:nvSpPr>
        <p:spPr>
          <a:xfrm rot="-5400000">
            <a:off x="1626693" y="2146060"/>
            <a:ext cx="1810400" cy="1810400"/>
          </a:xfrm>
          <a:prstGeom prst="arc">
            <a:avLst>
              <a:gd name="adj1" fmla="val 16525745"/>
              <a:gd name="adj2" fmla="val 511216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sp>
        <p:nvSpPr>
          <p:cNvPr id="7" name="Google Shape;445;p41">
            <a:extLst>
              <a:ext uri="{FF2B5EF4-FFF2-40B4-BE49-F238E27FC236}">
                <a16:creationId xmlns="" xmlns:a16="http://schemas.microsoft.com/office/drawing/2014/main" id="{C6C767B3-1920-FE17-C10D-894150AE81EC}"/>
              </a:ext>
            </a:extLst>
          </p:cNvPr>
          <p:cNvSpPr/>
          <p:nvPr/>
        </p:nvSpPr>
        <p:spPr>
          <a:xfrm rot="-5400000">
            <a:off x="1644196" y="2144207"/>
            <a:ext cx="1810400" cy="1810400"/>
          </a:xfrm>
          <a:prstGeom prst="arc">
            <a:avLst>
              <a:gd name="adj1" fmla="val 16418604"/>
              <a:gd name="adj2" fmla="val 18664644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pic>
        <p:nvPicPr>
          <p:cNvPr id="8" name="Google Shape;449;p41">
            <a:extLst>
              <a:ext uri="{FF2B5EF4-FFF2-40B4-BE49-F238E27FC236}">
                <a16:creationId xmlns="" xmlns:a16="http://schemas.microsoft.com/office/drawing/2014/main" id="{D3996D2B-6A18-3D12-9E51-F199D31F88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116" b="5116"/>
          <a:stretch/>
        </p:blipFill>
        <p:spPr>
          <a:xfrm>
            <a:off x="5241011" y="2508635"/>
            <a:ext cx="1497501" cy="1511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50;p41">
            <a:extLst>
              <a:ext uri="{FF2B5EF4-FFF2-40B4-BE49-F238E27FC236}">
                <a16:creationId xmlns="" xmlns:a16="http://schemas.microsoft.com/office/drawing/2014/main" id="{16C98AF0-4518-EF50-EE0F-07557AEDB505}"/>
              </a:ext>
            </a:extLst>
          </p:cNvPr>
          <p:cNvSpPr/>
          <p:nvPr/>
        </p:nvSpPr>
        <p:spPr>
          <a:xfrm rot="-5400000">
            <a:off x="4982979" y="2217801"/>
            <a:ext cx="1810400" cy="1810400"/>
          </a:xfrm>
          <a:prstGeom prst="arc">
            <a:avLst>
              <a:gd name="adj1" fmla="val 16525745"/>
              <a:gd name="adj2" fmla="val 511216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sp>
        <p:nvSpPr>
          <p:cNvPr id="10" name="Google Shape;451;p41">
            <a:extLst>
              <a:ext uri="{FF2B5EF4-FFF2-40B4-BE49-F238E27FC236}">
                <a16:creationId xmlns="" xmlns:a16="http://schemas.microsoft.com/office/drawing/2014/main" id="{B86123C1-E4E2-95A2-4364-9A146AB0494F}"/>
              </a:ext>
            </a:extLst>
          </p:cNvPr>
          <p:cNvSpPr/>
          <p:nvPr/>
        </p:nvSpPr>
        <p:spPr>
          <a:xfrm rot="-5400000">
            <a:off x="4967149" y="2217801"/>
            <a:ext cx="1810400" cy="1810400"/>
          </a:xfrm>
          <a:prstGeom prst="arc">
            <a:avLst>
              <a:gd name="adj1" fmla="val 16418604"/>
              <a:gd name="adj2" fmla="val 20075888"/>
            </a:avLst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pic>
        <p:nvPicPr>
          <p:cNvPr id="11" name="Google Shape;455;p41">
            <a:extLst>
              <a:ext uri="{FF2B5EF4-FFF2-40B4-BE49-F238E27FC236}">
                <a16:creationId xmlns="" xmlns:a16="http://schemas.microsoft.com/office/drawing/2014/main" id="{CAB3481C-1C2F-0FFE-824C-53C106D197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301" b="6301"/>
          <a:stretch/>
        </p:blipFill>
        <p:spPr>
          <a:xfrm>
            <a:off x="8714534" y="2554479"/>
            <a:ext cx="1497500" cy="151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56;p41">
            <a:extLst>
              <a:ext uri="{FF2B5EF4-FFF2-40B4-BE49-F238E27FC236}">
                <a16:creationId xmlns="" xmlns:a16="http://schemas.microsoft.com/office/drawing/2014/main" id="{2E12E8CB-8E6E-A29C-3637-D8C73EFB77B6}"/>
              </a:ext>
            </a:extLst>
          </p:cNvPr>
          <p:cNvSpPr/>
          <p:nvPr/>
        </p:nvSpPr>
        <p:spPr>
          <a:xfrm rot="-5400000">
            <a:off x="8570119" y="2259052"/>
            <a:ext cx="1810400" cy="1810400"/>
          </a:xfrm>
          <a:prstGeom prst="arc">
            <a:avLst>
              <a:gd name="adj1" fmla="val 16525745"/>
              <a:gd name="adj2" fmla="val 511216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sp>
        <p:nvSpPr>
          <p:cNvPr id="13" name="Google Shape;457;p41">
            <a:extLst>
              <a:ext uri="{FF2B5EF4-FFF2-40B4-BE49-F238E27FC236}">
                <a16:creationId xmlns="" xmlns:a16="http://schemas.microsoft.com/office/drawing/2014/main" id="{733EEE54-ACDE-924D-D9C4-D5B226720854}"/>
              </a:ext>
            </a:extLst>
          </p:cNvPr>
          <p:cNvSpPr/>
          <p:nvPr/>
        </p:nvSpPr>
        <p:spPr>
          <a:xfrm rot="-5400000">
            <a:off x="8558101" y="2263645"/>
            <a:ext cx="1810400" cy="1810400"/>
          </a:xfrm>
          <a:prstGeom prst="arc">
            <a:avLst>
              <a:gd name="adj1" fmla="val 16418604"/>
              <a:gd name="adj2" fmla="val 2506831"/>
            </a:avLst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grpSp>
        <p:nvGrpSpPr>
          <p:cNvPr id="14" name="Google Shape;461;p41">
            <a:extLst>
              <a:ext uri="{FF2B5EF4-FFF2-40B4-BE49-F238E27FC236}">
                <a16:creationId xmlns="" xmlns:a16="http://schemas.microsoft.com/office/drawing/2014/main" id="{1021A405-B84D-FA2C-334D-E3A9E044108C}"/>
              </a:ext>
            </a:extLst>
          </p:cNvPr>
          <p:cNvGrpSpPr/>
          <p:nvPr/>
        </p:nvGrpSpPr>
        <p:grpSpPr>
          <a:xfrm>
            <a:off x="5568908" y="2918642"/>
            <a:ext cx="608411" cy="599100"/>
            <a:chOff x="-17170750" y="4058800"/>
            <a:chExt cx="308775" cy="304050"/>
          </a:xfrm>
        </p:grpSpPr>
        <p:sp>
          <p:nvSpPr>
            <p:cNvPr id="15" name="Google Shape;462;p41">
              <a:extLst>
                <a:ext uri="{FF2B5EF4-FFF2-40B4-BE49-F238E27FC236}">
                  <a16:creationId xmlns="" xmlns:a16="http://schemas.microsoft.com/office/drawing/2014/main" id="{5D9615B2-D258-E35D-EF90-DF101F413DE5}"/>
                </a:ext>
              </a:extLst>
            </p:cNvPr>
            <p:cNvSpPr/>
            <p:nvPr/>
          </p:nvSpPr>
          <p:spPr>
            <a:xfrm>
              <a:off x="-17041575" y="4058800"/>
              <a:ext cx="49650" cy="49850"/>
            </a:xfrm>
            <a:custGeom>
              <a:avLst/>
              <a:gdLst/>
              <a:ahLst/>
              <a:cxnLst/>
              <a:rect l="l" t="t" r="r" b="b"/>
              <a:pathLst>
                <a:path w="1986" h="1994" extrusionOk="0">
                  <a:moveTo>
                    <a:pt x="989" y="1"/>
                  </a:moveTo>
                  <a:cubicBezTo>
                    <a:pt x="859" y="1"/>
                    <a:pt x="725" y="56"/>
                    <a:pt x="662" y="166"/>
                  </a:cubicBezTo>
                  <a:lnTo>
                    <a:pt x="1" y="1521"/>
                  </a:lnTo>
                  <a:lnTo>
                    <a:pt x="32" y="1521"/>
                  </a:lnTo>
                  <a:lnTo>
                    <a:pt x="977" y="1993"/>
                  </a:lnTo>
                  <a:lnTo>
                    <a:pt x="1954" y="1521"/>
                  </a:lnTo>
                  <a:lnTo>
                    <a:pt x="1985" y="1521"/>
                  </a:lnTo>
                  <a:lnTo>
                    <a:pt x="1292" y="166"/>
                  </a:lnTo>
                  <a:cubicBezTo>
                    <a:pt x="1245" y="56"/>
                    <a:pt x="1119" y="1"/>
                    <a:pt x="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16" name="Google Shape;463;p41">
              <a:extLst>
                <a:ext uri="{FF2B5EF4-FFF2-40B4-BE49-F238E27FC236}">
                  <a16:creationId xmlns="" xmlns:a16="http://schemas.microsoft.com/office/drawing/2014/main" id="{3261AB2E-F337-FC39-E05A-43C35BBCEC50}"/>
                </a:ext>
              </a:extLst>
            </p:cNvPr>
            <p:cNvSpPr/>
            <p:nvPr/>
          </p:nvSpPr>
          <p:spPr>
            <a:xfrm>
              <a:off x="-17041575" y="4312625"/>
              <a:ext cx="49650" cy="50225"/>
            </a:xfrm>
            <a:custGeom>
              <a:avLst/>
              <a:gdLst/>
              <a:ahLst/>
              <a:cxnLst/>
              <a:rect l="l" t="t" r="r" b="b"/>
              <a:pathLst>
                <a:path w="1986" h="2009" extrusionOk="0">
                  <a:moveTo>
                    <a:pt x="977" y="0"/>
                  </a:moveTo>
                  <a:lnTo>
                    <a:pt x="32" y="473"/>
                  </a:lnTo>
                  <a:lnTo>
                    <a:pt x="1" y="473"/>
                  </a:lnTo>
                  <a:lnTo>
                    <a:pt x="662" y="1796"/>
                  </a:lnTo>
                  <a:cubicBezTo>
                    <a:pt x="757" y="1938"/>
                    <a:pt x="891" y="2009"/>
                    <a:pt x="1013" y="2009"/>
                  </a:cubicBezTo>
                  <a:cubicBezTo>
                    <a:pt x="1135" y="2009"/>
                    <a:pt x="1245" y="1938"/>
                    <a:pt x="1292" y="1796"/>
                  </a:cubicBezTo>
                  <a:lnTo>
                    <a:pt x="1985" y="473"/>
                  </a:lnTo>
                  <a:lnTo>
                    <a:pt x="1954" y="47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17" name="Google Shape;464;p41">
              <a:extLst>
                <a:ext uri="{FF2B5EF4-FFF2-40B4-BE49-F238E27FC236}">
                  <a16:creationId xmlns="" xmlns:a16="http://schemas.microsoft.com/office/drawing/2014/main" id="{7A22BCA4-9317-B98E-725F-DBA1DC87EF41}"/>
                </a:ext>
              </a:extLst>
            </p:cNvPr>
            <p:cNvSpPr/>
            <p:nvPr/>
          </p:nvSpPr>
          <p:spPr>
            <a:xfrm>
              <a:off x="-17170750" y="4186600"/>
              <a:ext cx="52800" cy="48075"/>
            </a:xfrm>
            <a:custGeom>
              <a:avLst/>
              <a:gdLst/>
              <a:ahLst/>
              <a:cxnLst/>
              <a:rect l="l" t="t" r="r" b="b"/>
              <a:pathLst>
                <a:path w="2112" h="1923" extrusionOk="0">
                  <a:moveTo>
                    <a:pt x="1639" y="0"/>
                  </a:moveTo>
                  <a:lnTo>
                    <a:pt x="284" y="630"/>
                  </a:lnTo>
                  <a:cubicBezTo>
                    <a:pt x="1" y="788"/>
                    <a:pt x="1" y="1135"/>
                    <a:pt x="284" y="1261"/>
                  </a:cubicBezTo>
                  <a:lnTo>
                    <a:pt x="1639" y="1922"/>
                  </a:lnTo>
                  <a:lnTo>
                    <a:pt x="1639" y="1891"/>
                  </a:lnTo>
                  <a:lnTo>
                    <a:pt x="2112" y="946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18" name="Google Shape;465;p41">
              <a:extLst>
                <a:ext uri="{FF2B5EF4-FFF2-40B4-BE49-F238E27FC236}">
                  <a16:creationId xmlns="" xmlns:a16="http://schemas.microsoft.com/office/drawing/2014/main" id="{F7F689F0-86AE-9654-5849-7DDA96784309}"/>
                </a:ext>
              </a:extLst>
            </p:cNvPr>
            <p:cNvSpPr/>
            <p:nvPr/>
          </p:nvSpPr>
          <p:spPr>
            <a:xfrm>
              <a:off x="-16914775" y="4185025"/>
              <a:ext cx="52800" cy="49650"/>
            </a:xfrm>
            <a:custGeom>
              <a:avLst/>
              <a:gdLst/>
              <a:ahLst/>
              <a:cxnLst/>
              <a:rect l="l" t="t" r="r" b="b"/>
              <a:pathLst>
                <a:path w="2112" h="1986" extrusionOk="0">
                  <a:moveTo>
                    <a:pt x="474" y="0"/>
                  </a:moveTo>
                  <a:lnTo>
                    <a:pt x="474" y="63"/>
                  </a:lnTo>
                  <a:lnTo>
                    <a:pt x="1" y="1009"/>
                  </a:lnTo>
                  <a:lnTo>
                    <a:pt x="474" y="1954"/>
                  </a:lnTo>
                  <a:lnTo>
                    <a:pt x="474" y="1985"/>
                  </a:lnTo>
                  <a:lnTo>
                    <a:pt x="1828" y="1324"/>
                  </a:lnTo>
                  <a:cubicBezTo>
                    <a:pt x="2112" y="1198"/>
                    <a:pt x="2112" y="851"/>
                    <a:pt x="1828" y="693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19" name="Google Shape;466;p41">
              <a:extLst>
                <a:ext uri="{FF2B5EF4-FFF2-40B4-BE49-F238E27FC236}">
                  <a16:creationId xmlns="" xmlns:a16="http://schemas.microsoft.com/office/drawing/2014/main" id="{11C80635-596F-28EE-32A1-741E75097374}"/>
                </a:ext>
              </a:extLst>
            </p:cNvPr>
            <p:cNvSpPr/>
            <p:nvPr/>
          </p:nvSpPr>
          <p:spPr>
            <a:xfrm>
              <a:off x="-17127800" y="4273225"/>
              <a:ext cx="47650" cy="46500"/>
            </a:xfrm>
            <a:custGeom>
              <a:avLst/>
              <a:gdLst/>
              <a:ahLst/>
              <a:cxnLst/>
              <a:rect l="l" t="t" r="r" b="b"/>
              <a:pathLst>
                <a:path w="1906" h="1860" extrusionOk="0">
                  <a:moveTo>
                    <a:pt x="551" y="1"/>
                  </a:moveTo>
                  <a:lnTo>
                    <a:pt x="79" y="1419"/>
                  </a:lnTo>
                  <a:cubicBezTo>
                    <a:pt x="0" y="1628"/>
                    <a:pt x="183" y="1859"/>
                    <a:pt x="373" y="1859"/>
                  </a:cubicBezTo>
                  <a:cubicBezTo>
                    <a:pt x="412" y="1859"/>
                    <a:pt x="451" y="1850"/>
                    <a:pt x="488" y="1828"/>
                  </a:cubicBezTo>
                  <a:lnTo>
                    <a:pt x="1906" y="1356"/>
                  </a:lnTo>
                  <a:lnTo>
                    <a:pt x="1906" y="1324"/>
                  </a:lnTo>
                  <a:lnTo>
                    <a:pt x="1591" y="347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0" name="Google Shape;467;p41">
              <a:extLst>
                <a:ext uri="{FF2B5EF4-FFF2-40B4-BE49-F238E27FC236}">
                  <a16:creationId xmlns="" xmlns:a16="http://schemas.microsoft.com/office/drawing/2014/main" id="{E9649AD7-7DC2-B1E9-DDED-F0DDF1C6651B}"/>
                </a:ext>
              </a:extLst>
            </p:cNvPr>
            <p:cNvSpPr/>
            <p:nvPr/>
          </p:nvSpPr>
          <p:spPr>
            <a:xfrm>
              <a:off x="-16952575" y="4100775"/>
              <a:ext cx="47675" cy="47250"/>
            </a:xfrm>
            <a:custGeom>
              <a:avLst/>
              <a:gdLst/>
              <a:ahLst/>
              <a:cxnLst/>
              <a:rect l="l" t="t" r="r" b="b"/>
              <a:pathLst>
                <a:path w="1907" h="1890" extrusionOk="0">
                  <a:moveTo>
                    <a:pt x="1544" y="0"/>
                  </a:moveTo>
                  <a:cubicBezTo>
                    <a:pt x="1503" y="0"/>
                    <a:pt x="1461" y="10"/>
                    <a:pt x="1418" y="31"/>
                  </a:cubicBezTo>
                  <a:lnTo>
                    <a:pt x="1" y="503"/>
                  </a:lnTo>
                  <a:lnTo>
                    <a:pt x="1" y="535"/>
                  </a:lnTo>
                  <a:lnTo>
                    <a:pt x="316" y="1543"/>
                  </a:lnTo>
                  <a:lnTo>
                    <a:pt x="1324" y="1890"/>
                  </a:lnTo>
                  <a:lnTo>
                    <a:pt x="1355" y="1890"/>
                  </a:lnTo>
                  <a:lnTo>
                    <a:pt x="1828" y="472"/>
                  </a:lnTo>
                  <a:cubicBezTo>
                    <a:pt x="1907" y="236"/>
                    <a:pt x="1745" y="0"/>
                    <a:pt x="1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1" name="Google Shape;468;p41">
              <a:extLst>
                <a:ext uri="{FF2B5EF4-FFF2-40B4-BE49-F238E27FC236}">
                  <a16:creationId xmlns="" xmlns:a16="http://schemas.microsoft.com/office/drawing/2014/main" id="{5D5B6E29-F584-3006-C6A9-AB410F5DBC4E}"/>
                </a:ext>
              </a:extLst>
            </p:cNvPr>
            <p:cNvSpPr/>
            <p:nvPr/>
          </p:nvSpPr>
          <p:spPr>
            <a:xfrm>
              <a:off x="-16954150" y="4273225"/>
              <a:ext cx="49200" cy="47800"/>
            </a:xfrm>
            <a:custGeom>
              <a:avLst/>
              <a:gdLst/>
              <a:ahLst/>
              <a:cxnLst/>
              <a:rect l="l" t="t" r="r" b="b"/>
              <a:pathLst>
                <a:path w="1968" h="1912" extrusionOk="0">
                  <a:moveTo>
                    <a:pt x="1387" y="1"/>
                  </a:moveTo>
                  <a:lnTo>
                    <a:pt x="379" y="347"/>
                  </a:lnTo>
                  <a:lnTo>
                    <a:pt x="1" y="1356"/>
                  </a:lnTo>
                  <a:lnTo>
                    <a:pt x="1" y="1419"/>
                  </a:lnTo>
                  <a:lnTo>
                    <a:pt x="1418" y="1891"/>
                  </a:lnTo>
                  <a:cubicBezTo>
                    <a:pt x="1460" y="1905"/>
                    <a:pt x="1501" y="1911"/>
                    <a:pt x="1541" y="1911"/>
                  </a:cubicBezTo>
                  <a:cubicBezTo>
                    <a:pt x="1776" y="1911"/>
                    <a:pt x="1967" y="1692"/>
                    <a:pt x="1860" y="1450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2" name="Google Shape;469;p41">
              <a:extLst>
                <a:ext uri="{FF2B5EF4-FFF2-40B4-BE49-F238E27FC236}">
                  <a16:creationId xmlns="" xmlns:a16="http://schemas.microsoft.com/office/drawing/2014/main" id="{E6A53512-DE66-C226-DDAF-191B196CE094}"/>
                </a:ext>
              </a:extLst>
            </p:cNvPr>
            <p:cNvSpPr/>
            <p:nvPr/>
          </p:nvSpPr>
          <p:spPr>
            <a:xfrm>
              <a:off x="-17128625" y="4101275"/>
              <a:ext cx="48475" cy="46750"/>
            </a:xfrm>
            <a:custGeom>
              <a:avLst/>
              <a:gdLst/>
              <a:ahLst/>
              <a:cxnLst/>
              <a:rect l="l" t="t" r="r" b="b"/>
              <a:pathLst>
                <a:path w="1939" h="1870" extrusionOk="0">
                  <a:moveTo>
                    <a:pt x="433" y="0"/>
                  </a:moveTo>
                  <a:cubicBezTo>
                    <a:pt x="209" y="0"/>
                    <a:pt x="0" y="201"/>
                    <a:pt x="112" y="452"/>
                  </a:cubicBezTo>
                  <a:lnTo>
                    <a:pt x="584" y="1870"/>
                  </a:lnTo>
                  <a:lnTo>
                    <a:pt x="1592" y="1523"/>
                  </a:lnTo>
                  <a:lnTo>
                    <a:pt x="1939" y="483"/>
                  </a:lnTo>
                  <a:lnTo>
                    <a:pt x="521" y="11"/>
                  </a:lnTo>
                  <a:cubicBezTo>
                    <a:pt x="492" y="4"/>
                    <a:pt x="462" y="0"/>
                    <a:pt x="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3" name="Google Shape;470;p41">
              <a:extLst>
                <a:ext uri="{FF2B5EF4-FFF2-40B4-BE49-F238E27FC236}">
                  <a16:creationId xmlns="" xmlns:a16="http://schemas.microsoft.com/office/drawing/2014/main" id="{18974E8E-DF2D-C55B-F843-835C4785E0F9}"/>
                </a:ext>
              </a:extLst>
            </p:cNvPr>
            <p:cNvSpPr/>
            <p:nvPr/>
          </p:nvSpPr>
          <p:spPr>
            <a:xfrm>
              <a:off x="-17043150" y="4183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39"/>
                    <a:pt x="473" y="2111"/>
                    <a:pt x="1040" y="2111"/>
                  </a:cubicBezTo>
                  <a:cubicBezTo>
                    <a:pt x="1639" y="2111"/>
                    <a:pt x="2112" y="1639"/>
                    <a:pt x="2112" y="1072"/>
                  </a:cubicBezTo>
                  <a:cubicBezTo>
                    <a:pt x="2112" y="504"/>
                    <a:pt x="1639" y="0"/>
                    <a:pt x="10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4" name="Google Shape;471;p41">
              <a:extLst>
                <a:ext uri="{FF2B5EF4-FFF2-40B4-BE49-F238E27FC236}">
                  <a16:creationId xmlns="" xmlns:a16="http://schemas.microsoft.com/office/drawing/2014/main" id="{369C88C2-935F-59C4-9B8F-2899F9C706FA}"/>
                </a:ext>
              </a:extLst>
            </p:cNvPr>
            <p:cNvSpPr/>
            <p:nvPr/>
          </p:nvSpPr>
          <p:spPr>
            <a:xfrm>
              <a:off x="-17070725" y="4111975"/>
              <a:ext cx="44925" cy="60475"/>
            </a:xfrm>
            <a:custGeom>
              <a:avLst/>
              <a:gdLst/>
              <a:ahLst/>
              <a:cxnLst/>
              <a:rect l="l" t="t" r="r" b="b"/>
              <a:pathLst>
                <a:path w="1797" h="2419" extrusionOk="0">
                  <a:moveTo>
                    <a:pt x="722" y="0"/>
                  </a:moveTo>
                  <a:cubicBezTo>
                    <a:pt x="663" y="0"/>
                    <a:pt x="600" y="8"/>
                    <a:pt x="537" y="24"/>
                  </a:cubicBezTo>
                  <a:cubicBezTo>
                    <a:pt x="411" y="55"/>
                    <a:pt x="348" y="150"/>
                    <a:pt x="316" y="244"/>
                  </a:cubicBezTo>
                  <a:lnTo>
                    <a:pt x="1" y="1253"/>
                  </a:lnTo>
                  <a:lnTo>
                    <a:pt x="1167" y="2418"/>
                  </a:lnTo>
                  <a:cubicBezTo>
                    <a:pt x="1356" y="2355"/>
                    <a:pt x="1576" y="2229"/>
                    <a:pt x="1797" y="2198"/>
                  </a:cubicBezTo>
                  <a:lnTo>
                    <a:pt x="1797" y="496"/>
                  </a:lnTo>
                  <a:lnTo>
                    <a:pt x="883" y="24"/>
                  </a:lnTo>
                  <a:cubicBezTo>
                    <a:pt x="836" y="8"/>
                    <a:pt x="781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5" name="Google Shape;472;p41">
              <a:extLst>
                <a:ext uri="{FF2B5EF4-FFF2-40B4-BE49-F238E27FC236}">
                  <a16:creationId xmlns="" xmlns:a16="http://schemas.microsoft.com/office/drawing/2014/main" id="{54355A46-AEB4-7053-0E82-9CBB4D6B0CF8}"/>
                </a:ext>
              </a:extLst>
            </p:cNvPr>
            <p:cNvSpPr/>
            <p:nvPr/>
          </p:nvSpPr>
          <p:spPr>
            <a:xfrm>
              <a:off x="-16979350" y="4156675"/>
              <a:ext cx="60675" cy="45700"/>
            </a:xfrm>
            <a:custGeom>
              <a:avLst/>
              <a:gdLst/>
              <a:ahLst/>
              <a:cxnLst/>
              <a:rect l="l" t="t" r="r" b="b"/>
              <a:pathLst>
                <a:path w="2427" h="1828" extrusionOk="0">
                  <a:moveTo>
                    <a:pt x="1166" y="0"/>
                  </a:moveTo>
                  <a:lnTo>
                    <a:pt x="1" y="1166"/>
                  </a:lnTo>
                  <a:cubicBezTo>
                    <a:pt x="127" y="1386"/>
                    <a:pt x="190" y="1575"/>
                    <a:pt x="284" y="1827"/>
                  </a:cubicBezTo>
                  <a:lnTo>
                    <a:pt x="1954" y="1827"/>
                  </a:lnTo>
                  <a:lnTo>
                    <a:pt x="2426" y="914"/>
                  </a:lnTo>
                  <a:cubicBezTo>
                    <a:pt x="2426" y="756"/>
                    <a:pt x="2426" y="630"/>
                    <a:pt x="2395" y="567"/>
                  </a:cubicBezTo>
                  <a:cubicBezTo>
                    <a:pt x="2363" y="441"/>
                    <a:pt x="2269" y="347"/>
                    <a:pt x="2174" y="315"/>
                  </a:cubicBezTo>
                  <a:lnTo>
                    <a:pt x="1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6" name="Google Shape;473;p41">
              <a:extLst>
                <a:ext uri="{FF2B5EF4-FFF2-40B4-BE49-F238E27FC236}">
                  <a16:creationId xmlns="" xmlns:a16="http://schemas.microsoft.com/office/drawing/2014/main" id="{B4D40F2D-C13A-8DEA-E0DB-7E07D34F3F1B}"/>
                </a:ext>
              </a:extLst>
            </p:cNvPr>
            <p:cNvSpPr/>
            <p:nvPr/>
          </p:nvSpPr>
          <p:spPr>
            <a:xfrm>
              <a:off x="-17116400" y="4155875"/>
              <a:ext cx="63050" cy="44125"/>
            </a:xfrm>
            <a:custGeom>
              <a:avLst/>
              <a:gdLst/>
              <a:ahLst/>
              <a:cxnLst/>
              <a:rect l="l" t="t" r="r" b="b"/>
              <a:pathLst>
                <a:path w="2522" h="1765" extrusionOk="0">
                  <a:moveTo>
                    <a:pt x="1292" y="1"/>
                  </a:moveTo>
                  <a:lnTo>
                    <a:pt x="316" y="316"/>
                  </a:lnTo>
                  <a:cubicBezTo>
                    <a:pt x="190" y="347"/>
                    <a:pt x="127" y="442"/>
                    <a:pt x="95" y="536"/>
                  </a:cubicBezTo>
                  <a:cubicBezTo>
                    <a:pt x="32" y="662"/>
                    <a:pt x="1" y="788"/>
                    <a:pt x="95" y="851"/>
                  </a:cubicBezTo>
                  <a:lnTo>
                    <a:pt x="568" y="1765"/>
                  </a:lnTo>
                  <a:lnTo>
                    <a:pt x="2238" y="1765"/>
                  </a:lnTo>
                  <a:cubicBezTo>
                    <a:pt x="2301" y="1544"/>
                    <a:pt x="2364" y="1324"/>
                    <a:pt x="2521" y="1135"/>
                  </a:cubicBezTo>
                  <a:lnTo>
                    <a:pt x="1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7" name="Google Shape;474;p41">
              <a:extLst>
                <a:ext uri="{FF2B5EF4-FFF2-40B4-BE49-F238E27FC236}">
                  <a16:creationId xmlns="" xmlns:a16="http://schemas.microsoft.com/office/drawing/2014/main" id="{D4A1C66A-C61B-D0DC-08EC-9FC7DCAB3C9F}"/>
                </a:ext>
              </a:extLst>
            </p:cNvPr>
            <p:cNvSpPr/>
            <p:nvPr/>
          </p:nvSpPr>
          <p:spPr>
            <a:xfrm>
              <a:off x="-17007700" y="4112450"/>
              <a:ext cx="44925" cy="60775"/>
            </a:xfrm>
            <a:custGeom>
              <a:avLst/>
              <a:gdLst/>
              <a:ahLst/>
              <a:cxnLst/>
              <a:rect l="l" t="t" r="r" b="b"/>
              <a:pathLst>
                <a:path w="1797" h="2431" extrusionOk="0">
                  <a:moveTo>
                    <a:pt x="1042" y="0"/>
                  </a:moveTo>
                  <a:cubicBezTo>
                    <a:pt x="989" y="0"/>
                    <a:pt x="936" y="10"/>
                    <a:pt x="883" y="36"/>
                  </a:cubicBezTo>
                  <a:lnTo>
                    <a:pt x="0" y="509"/>
                  </a:lnTo>
                  <a:lnTo>
                    <a:pt x="0" y="2179"/>
                  </a:lnTo>
                  <a:cubicBezTo>
                    <a:pt x="221" y="2210"/>
                    <a:pt x="410" y="2273"/>
                    <a:pt x="630" y="2431"/>
                  </a:cubicBezTo>
                  <a:lnTo>
                    <a:pt x="1796" y="1265"/>
                  </a:lnTo>
                  <a:lnTo>
                    <a:pt x="1481" y="288"/>
                  </a:lnTo>
                  <a:cubicBezTo>
                    <a:pt x="1450" y="162"/>
                    <a:pt x="1355" y="68"/>
                    <a:pt x="1261" y="36"/>
                  </a:cubicBezTo>
                  <a:cubicBezTo>
                    <a:pt x="1188" y="18"/>
                    <a:pt x="1115" y="0"/>
                    <a:pt x="1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8" name="Google Shape;475;p41">
              <a:extLst>
                <a:ext uri="{FF2B5EF4-FFF2-40B4-BE49-F238E27FC236}">
                  <a16:creationId xmlns="" xmlns:a16="http://schemas.microsoft.com/office/drawing/2014/main" id="{ED23E469-A078-56D3-192D-48242331FDAE}"/>
                </a:ext>
              </a:extLst>
            </p:cNvPr>
            <p:cNvSpPr/>
            <p:nvPr/>
          </p:nvSpPr>
          <p:spPr>
            <a:xfrm>
              <a:off x="-17007700" y="4248025"/>
              <a:ext cx="44925" cy="61475"/>
            </a:xfrm>
            <a:custGeom>
              <a:avLst/>
              <a:gdLst/>
              <a:ahLst/>
              <a:cxnLst/>
              <a:rect l="l" t="t" r="r" b="b"/>
              <a:pathLst>
                <a:path w="1797" h="2459" extrusionOk="0">
                  <a:moveTo>
                    <a:pt x="630" y="1"/>
                  </a:moveTo>
                  <a:cubicBezTo>
                    <a:pt x="473" y="95"/>
                    <a:pt x="221" y="221"/>
                    <a:pt x="0" y="253"/>
                  </a:cubicBezTo>
                  <a:lnTo>
                    <a:pt x="0" y="1954"/>
                  </a:lnTo>
                  <a:lnTo>
                    <a:pt x="883" y="2427"/>
                  </a:lnTo>
                  <a:cubicBezTo>
                    <a:pt x="946" y="2458"/>
                    <a:pt x="1009" y="2458"/>
                    <a:pt x="1040" y="2458"/>
                  </a:cubicBezTo>
                  <a:cubicBezTo>
                    <a:pt x="1135" y="2458"/>
                    <a:pt x="1198" y="2427"/>
                    <a:pt x="1261" y="2364"/>
                  </a:cubicBezTo>
                  <a:cubicBezTo>
                    <a:pt x="1324" y="2332"/>
                    <a:pt x="1450" y="2269"/>
                    <a:pt x="1481" y="2175"/>
                  </a:cubicBezTo>
                  <a:lnTo>
                    <a:pt x="1796" y="1198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9" name="Google Shape;476;p41">
              <a:extLst>
                <a:ext uri="{FF2B5EF4-FFF2-40B4-BE49-F238E27FC236}">
                  <a16:creationId xmlns="" xmlns:a16="http://schemas.microsoft.com/office/drawing/2014/main" id="{8ABC0F02-3FCE-CBC0-3044-22C63AA960CA}"/>
                </a:ext>
              </a:extLst>
            </p:cNvPr>
            <p:cNvSpPr/>
            <p:nvPr/>
          </p:nvSpPr>
          <p:spPr>
            <a:xfrm>
              <a:off x="-16980125" y="4219675"/>
              <a:ext cx="61450" cy="45700"/>
            </a:xfrm>
            <a:custGeom>
              <a:avLst/>
              <a:gdLst/>
              <a:ahLst/>
              <a:cxnLst/>
              <a:rect l="l" t="t" r="r" b="b"/>
              <a:pathLst>
                <a:path w="2458" h="1828" extrusionOk="0">
                  <a:moveTo>
                    <a:pt x="252" y="1"/>
                  </a:moveTo>
                  <a:cubicBezTo>
                    <a:pt x="221" y="253"/>
                    <a:pt x="158" y="442"/>
                    <a:pt x="0" y="631"/>
                  </a:cubicBezTo>
                  <a:lnTo>
                    <a:pt x="1166" y="1828"/>
                  </a:lnTo>
                  <a:lnTo>
                    <a:pt x="2142" y="1513"/>
                  </a:lnTo>
                  <a:cubicBezTo>
                    <a:pt x="2268" y="1450"/>
                    <a:pt x="2363" y="1387"/>
                    <a:pt x="2394" y="1261"/>
                  </a:cubicBezTo>
                  <a:cubicBezTo>
                    <a:pt x="2426" y="1135"/>
                    <a:pt x="2457" y="1009"/>
                    <a:pt x="2394" y="94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0" name="Google Shape;477;p41">
              <a:extLst>
                <a:ext uri="{FF2B5EF4-FFF2-40B4-BE49-F238E27FC236}">
                  <a16:creationId xmlns="" xmlns:a16="http://schemas.microsoft.com/office/drawing/2014/main" id="{30B7EA5B-20AC-3093-AD16-FD96B841206B}"/>
                </a:ext>
              </a:extLst>
            </p:cNvPr>
            <p:cNvSpPr/>
            <p:nvPr/>
          </p:nvSpPr>
          <p:spPr>
            <a:xfrm>
              <a:off x="-17070725" y="4247250"/>
              <a:ext cx="44925" cy="61300"/>
            </a:xfrm>
            <a:custGeom>
              <a:avLst/>
              <a:gdLst/>
              <a:ahLst/>
              <a:cxnLst/>
              <a:rect l="l" t="t" r="r" b="b"/>
              <a:pathLst>
                <a:path w="1797" h="2452" extrusionOk="0">
                  <a:moveTo>
                    <a:pt x="1167" y="0"/>
                  </a:moveTo>
                  <a:lnTo>
                    <a:pt x="1" y="1197"/>
                  </a:lnTo>
                  <a:lnTo>
                    <a:pt x="316" y="2174"/>
                  </a:lnTo>
                  <a:cubicBezTo>
                    <a:pt x="348" y="2300"/>
                    <a:pt x="411" y="2332"/>
                    <a:pt x="505" y="2363"/>
                  </a:cubicBezTo>
                  <a:cubicBezTo>
                    <a:pt x="578" y="2418"/>
                    <a:pt x="641" y="2452"/>
                    <a:pt x="711" y="2452"/>
                  </a:cubicBezTo>
                  <a:cubicBezTo>
                    <a:pt x="762" y="2452"/>
                    <a:pt x="817" y="2434"/>
                    <a:pt x="883" y="2395"/>
                  </a:cubicBezTo>
                  <a:lnTo>
                    <a:pt x="1797" y="1922"/>
                  </a:lnTo>
                  <a:lnTo>
                    <a:pt x="1797" y="284"/>
                  </a:lnTo>
                  <a:cubicBezTo>
                    <a:pt x="1576" y="221"/>
                    <a:pt x="1356" y="158"/>
                    <a:pt x="1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1" name="Google Shape;478;p41">
              <a:extLst>
                <a:ext uri="{FF2B5EF4-FFF2-40B4-BE49-F238E27FC236}">
                  <a16:creationId xmlns="" xmlns:a16="http://schemas.microsoft.com/office/drawing/2014/main" id="{88938F5A-ED07-9D03-9F97-27E59E46B78A}"/>
                </a:ext>
              </a:extLst>
            </p:cNvPr>
            <p:cNvSpPr/>
            <p:nvPr/>
          </p:nvSpPr>
          <p:spPr>
            <a:xfrm>
              <a:off x="-17115600" y="4218900"/>
              <a:ext cx="61450" cy="44900"/>
            </a:xfrm>
            <a:custGeom>
              <a:avLst/>
              <a:gdLst/>
              <a:ahLst/>
              <a:cxnLst/>
              <a:rect l="l" t="t" r="r" b="b"/>
              <a:pathLst>
                <a:path w="2458" h="1796" extrusionOk="0">
                  <a:moveTo>
                    <a:pt x="536" y="0"/>
                  </a:moveTo>
                  <a:lnTo>
                    <a:pt x="536" y="32"/>
                  </a:lnTo>
                  <a:lnTo>
                    <a:pt x="63" y="945"/>
                  </a:lnTo>
                  <a:cubicBezTo>
                    <a:pt x="0" y="1071"/>
                    <a:pt x="0" y="1166"/>
                    <a:pt x="63" y="1260"/>
                  </a:cubicBezTo>
                  <a:cubicBezTo>
                    <a:pt x="95" y="1386"/>
                    <a:pt x="158" y="1449"/>
                    <a:pt x="284" y="1481"/>
                  </a:cubicBezTo>
                  <a:lnTo>
                    <a:pt x="1260" y="1796"/>
                  </a:lnTo>
                  <a:lnTo>
                    <a:pt x="2458" y="630"/>
                  </a:lnTo>
                  <a:cubicBezTo>
                    <a:pt x="2332" y="441"/>
                    <a:pt x="2269" y="221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</p:grpSp>
      <p:sp>
        <p:nvSpPr>
          <p:cNvPr id="32" name="Google Shape;479;p41">
            <a:extLst>
              <a:ext uri="{FF2B5EF4-FFF2-40B4-BE49-F238E27FC236}">
                <a16:creationId xmlns="" xmlns:a16="http://schemas.microsoft.com/office/drawing/2014/main" id="{7BABB047-008D-85FC-D513-CF76E0B4434E}"/>
              </a:ext>
            </a:extLst>
          </p:cNvPr>
          <p:cNvSpPr/>
          <p:nvPr/>
        </p:nvSpPr>
        <p:spPr>
          <a:xfrm>
            <a:off x="9161433" y="2961484"/>
            <a:ext cx="603731" cy="600627"/>
          </a:xfrm>
          <a:custGeom>
            <a:avLst/>
            <a:gdLst/>
            <a:ahLst/>
            <a:cxnLst/>
            <a:rect l="l" t="t" r="r" b="b"/>
            <a:pathLst>
              <a:path w="12256" h="12193" extrusionOk="0">
                <a:moveTo>
                  <a:pt x="5324" y="2899"/>
                </a:moveTo>
                <a:cubicBezTo>
                  <a:pt x="5513" y="2899"/>
                  <a:pt x="5671" y="3056"/>
                  <a:pt x="5671" y="3245"/>
                </a:cubicBezTo>
                <a:lnTo>
                  <a:pt x="5671" y="3970"/>
                </a:lnTo>
                <a:cubicBezTo>
                  <a:pt x="5671" y="4159"/>
                  <a:pt x="5513" y="4316"/>
                  <a:pt x="5324" y="4316"/>
                </a:cubicBezTo>
                <a:cubicBezTo>
                  <a:pt x="5104" y="4316"/>
                  <a:pt x="4946" y="4159"/>
                  <a:pt x="4946" y="3970"/>
                </a:cubicBezTo>
                <a:lnTo>
                  <a:pt x="4946" y="3245"/>
                </a:lnTo>
                <a:cubicBezTo>
                  <a:pt x="4946" y="3056"/>
                  <a:pt x="5104" y="2899"/>
                  <a:pt x="5324" y="2899"/>
                </a:cubicBezTo>
                <a:close/>
                <a:moveTo>
                  <a:pt x="6742" y="2899"/>
                </a:moveTo>
                <a:cubicBezTo>
                  <a:pt x="6931" y="2899"/>
                  <a:pt x="7089" y="3056"/>
                  <a:pt x="7089" y="3245"/>
                </a:cubicBezTo>
                <a:lnTo>
                  <a:pt x="7089" y="3970"/>
                </a:lnTo>
                <a:cubicBezTo>
                  <a:pt x="7089" y="4159"/>
                  <a:pt x="6931" y="4316"/>
                  <a:pt x="6742" y="4316"/>
                </a:cubicBezTo>
                <a:cubicBezTo>
                  <a:pt x="6522" y="4316"/>
                  <a:pt x="6364" y="4159"/>
                  <a:pt x="6364" y="3970"/>
                </a:cubicBezTo>
                <a:lnTo>
                  <a:pt x="6364" y="3245"/>
                </a:lnTo>
                <a:cubicBezTo>
                  <a:pt x="6364" y="3056"/>
                  <a:pt x="6522" y="2899"/>
                  <a:pt x="6742" y="2899"/>
                </a:cubicBezTo>
                <a:close/>
                <a:moveTo>
                  <a:pt x="6017" y="5041"/>
                </a:moveTo>
                <a:cubicBezTo>
                  <a:pt x="6206" y="5041"/>
                  <a:pt x="6364" y="5198"/>
                  <a:pt x="6364" y="5387"/>
                </a:cubicBezTo>
                <a:lnTo>
                  <a:pt x="6364" y="6081"/>
                </a:lnTo>
                <a:cubicBezTo>
                  <a:pt x="6364" y="6301"/>
                  <a:pt x="6206" y="6427"/>
                  <a:pt x="6017" y="6427"/>
                </a:cubicBezTo>
                <a:cubicBezTo>
                  <a:pt x="5828" y="6427"/>
                  <a:pt x="5671" y="6301"/>
                  <a:pt x="5671" y="6081"/>
                </a:cubicBezTo>
                <a:lnTo>
                  <a:pt x="5671" y="5387"/>
                </a:lnTo>
                <a:cubicBezTo>
                  <a:pt x="5671" y="5198"/>
                  <a:pt x="5828" y="5041"/>
                  <a:pt x="6017" y="5041"/>
                </a:cubicBezTo>
                <a:close/>
                <a:moveTo>
                  <a:pt x="5324" y="7183"/>
                </a:moveTo>
                <a:cubicBezTo>
                  <a:pt x="5513" y="7183"/>
                  <a:pt x="5671" y="7341"/>
                  <a:pt x="5671" y="7561"/>
                </a:cubicBezTo>
                <a:lnTo>
                  <a:pt x="5671" y="8254"/>
                </a:lnTo>
                <a:cubicBezTo>
                  <a:pt x="5671" y="8443"/>
                  <a:pt x="5513" y="8601"/>
                  <a:pt x="5324" y="8601"/>
                </a:cubicBezTo>
                <a:cubicBezTo>
                  <a:pt x="5104" y="8601"/>
                  <a:pt x="4946" y="8443"/>
                  <a:pt x="4946" y="8254"/>
                </a:cubicBezTo>
                <a:lnTo>
                  <a:pt x="4946" y="7561"/>
                </a:lnTo>
                <a:cubicBezTo>
                  <a:pt x="4946" y="7341"/>
                  <a:pt x="5104" y="7183"/>
                  <a:pt x="5324" y="7183"/>
                </a:cubicBezTo>
                <a:close/>
                <a:moveTo>
                  <a:pt x="6742" y="7183"/>
                </a:moveTo>
                <a:cubicBezTo>
                  <a:pt x="6931" y="7183"/>
                  <a:pt x="7089" y="7341"/>
                  <a:pt x="7089" y="7561"/>
                </a:cubicBezTo>
                <a:lnTo>
                  <a:pt x="7089" y="8254"/>
                </a:lnTo>
                <a:cubicBezTo>
                  <a:pt x="7089" y="8443"/>
                  <a:pt x="6931" y="8601"/>
                  <a:pt x="6742" y="8601"/>
                </a:cubicBezTo>
                <a:cubicBezTo>
                  <a:pt x="6522" y="8601"/>
                  <a:pt x="6364" y="8443"/>
                  <a:pt x="6364" y="8254"/>
                </a:cubicBezTo>
                <a:lnTo>
                  <a:pt x="6364" y="7561"/>
                </a:lnTo>
                <a:cubicBezTo>
                  <a:pt x="6364" y="7341"/>
                  <a:pt x="6522" y="7183"/>
                  <a:pt x="6742" y="7183"/>
                </a:cubicBezTo>
                <a:close/>
                <a:moveTo>
                  <a:pt x="6017" y="9326"/>
                </a:moveTo>
                <a:cubicBezTo>
                  <a:pt x="6206" y="9326"/>
                  <a:pt x="6364" y="9483"/>
                  <a:pt x="6364" y="9672"/>
                </a:cubicBezTo>
                <a:lnTo>
                  <a:pt x="6364" y="10397"/>
                </a:lnTo>
                <a:cubicBezTo>
                  <a:pt x="6364" y="10586"/>
                  <a:pt x="6206" y="10743"/>
                  <a:pt x="6017" y="10743"/>
                </a:cubicBezTo>
                <a:cubicBezTo>
                  <a:pt x="5828" y="10743"/>
                  <a:pt x="5671" y="10586"/>
                  <a:pt x="5671" y="10397"/>
                </a:cubicBezTo>
                <a:lnTo>
                  <a:pt x="5671" y="9672"/>
                </a:lnTo>
                <a:cubicBezTo>
                  <a:pt x="5671" y="9483"/>
                  <a:pt x="5828" y="9326"/>
                  <a:pt x="6017" y="9326"/>
                </a:cubicBezTo>
                <a:close/>
                <a:moveTo>
                  <a:pt x="1418" y="0"/>
                </a:moveTo>
                <a:cubicBezTo>
                  <a:pt x="630" y="0"/>
                  <a:pt x="0" y="630"/>
                  <a:pt x="0" y="1418"/>
                </a:cubicBezTo>
                <a:lnTo>
                  <a:pt x="0" y="4631"/>
                </a:lnTo>
                <a:cubicBezTo>
                  <a:pt x="0" y="6396"/>
                  <a:pt x="1449" y="7876"/>
                  <a:pt x="3245" y="7876"/>
                </a:cubicBezTo>
                <a:lnTo>
                  <a:pt x="3623" y="7876"/>
                </a:lnTo>
                <a:lnTo>
                  <a:pt x="3623" y="11499"/>
                </a:lnTo>
                <a:lnTo>
                  <a:pt x="2552" y="11499"/>
                </a:lnTo>
                <a:cubicBezTo>
                  <a:pt x="2363" y="11499"/>
                  <a:pt x="2205" y="11657"/>
                  <a:pt x="2205" y="11846"/>
                </a:cubicBezTo>
                <a:cubicBezTo>
                  <a:pt x="2205" y="12035"/>
                  <a:pt x="2363" y="12193"/>
                  <a:pt x="2552" y="12193"/>
                </a:cubicBezTo>
                <a:lnTo>
                  <a:pt x="9704" y="12193"/>
                </a:lnTo>
                <a:cubicBezTo>
                  <a:pt x="9893" y="12193"/>
                  <a:pt x="10050" y="12035"/>
                  <a:pt x="10050" y="11846"/>
                </a:cubicBezTo>
                <a:cubicBezTo>
                  <a:pt x="10050" y="11657"/>
                  <a:pt x="9893" y="11499"/>
                  <a:pt x="9704" y="11499"/>
                </a:cubicBezTo>
                <a:lnTo>
                  <a:pt x="8632" y="11499"/>
                </a:lnTo>
                <a:lnTo>
                  <a:pt x="8632" y="10743"/>
                </a:lnTo>
                <a:lnTo>
                  <a:pt x="9010" y="10743"/>
                </a:lnTo>
                <a:cubicBezTo>
                  <a:pt x="10775" y="10743"/>
                  <a:pt x="12255" y="9294"/>
                  <a:pt x="12255" y="7498"/>
                </a:cubicBezTo>
                <a:lnTo>
                  <a:pt x="12255" y="5041"/>
                </a:lnTo>
                <a:cubicBezTo>
                  <a:pt x="12129" y="4253"/>
                  <a:pt x="11499" y="3623"/>
                  <a:pt x="10712" y="3623"/>
                </a:cubicBezTo>
                <a:cubicBezTo>
                  <a:pt x="9924" y="3623"/>
                  <a:pt x="9294" y="4253"/>
                  <a:pt x="9294" y="5041"/>
                </a:cubicBezTo>
                <a:lnTo>
                  <a:pt x="9294" y="7498"/>
                </a:lnTo>
                <a:cubicBezTo>
                  <a:pt x="9294" y="7719"/>
                  <a:pt x="9136" y="7876"/>
                  <a:pt x="8947" y="7876"/>
                </a:cubicBezTo>
                <a:lnTo>
                  <a:pt x="8538" y="7876"/>
                </a:lnTo>
                <a:lnTo>
                  <a:pt x="8538" y="3214"/>
                </a:lnTo>
                <a:cubicBezTo>
                  <a:pt x="8538" y="1827"/>
                  <a:pt x="7435" y="725"/>
                  <a:pt x="6049" y="725"/>
                </a:cubicBezTo>
                <a:cubicBezTo>
                  <a:pt x="4694" y="725"/>
                  <a:pt x="3592" y="1827"/>
                  <a:pt x="3592" y="3214"/>
                </a:cubicBezTo>
                <a:lnTo>
                  <a:pt x="3592" y="4978"/>
                </a:lnTo>
                <a:lnTo>
                  <a:pt x="3182" y="4978"/>
                </a:lnTo>
                <a:cubicBezTo>
                  <a:pt x="2993" y="4978"/>
                  <a:pt x="2835" y="4820"/>
                  <a:pt x="2835" y="4631"/>
                </a:cubicBezTo>
                <a:lnTo>
                  <a:pt x="2835" y="1418"/>
                </a:lnTo>
                <a:cubicBezTo>
                  <a:pt x="2835" y="630"/>
                  <a:pt x="2205" y="0"/>
                  <a:pt x="14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grpSp>
        <p:nvGrpSpPr>
          <p:cNvPr id="33" name="Google Shape;480;p41">
            <a:extLst>
              <a:ext uri="{FF2B5EF4-FFF2-40B4-BE49-F238E27FC236}">
                <a16:creationId xmlns="" xmlns:a16="http://schemas.microsoft.com/office/drawing/2014/main" id="{8E70A57C-9CD6-A423-57BC-EF79FB19E247}"/>
              </a:ext>
            </a:extLst>
          </p:cNvPr>
          <p:cNvGrpSpPr/>
          <p:nvPr/>
        </p:nvGrpSpPr>
        <p:grpSpPr>
          <a:xfrm>
            <a:off x="2249046" y="2843966"/>
            <a:ext cx="600676" cy="596785"/>
            <a:chOff x="-15296200" y="3326900"/>
            <a:chExt cx="304850" cy="302875"/>
          </a:xfrm>
        </p:grpSpPr>
        <p:sp>
          <p:nvSpPr>
            <p:cNvPr id="34" name="Google Shape;481;p41">
              <a:extLst>
                <a:ext uri="{FF2B5EF4-FFF2-40B4-BE49-F238E27FC236}">
                  <a16:creationId xmlns="" xmlns:a16="http://schemas.microsoft.com/office/drawing/2014/main" id="{F1D74A9C-BA1A-FADD-AA28-96B9B1EB7E16}"/>
                </a:ext>
              </a:extLst>
            </p:cNvPr>
            <p:cNvSpPr/>
            <p:nvPr/>
          </p:nvSpPr>
          <p:spPr>
            <a:xfrm>
              <a:off x="-15182775" y="3326900"/>
              <a:ext cx="77200" cy="157175"/>
            </a:xfrm>
            <a:custGeom>
              <a:avLst/>
              <a:gdLst/>
              <a:ahLst/>
              <a:cxnLst/>
              <a:rect l="l" t="t" r="r" b="b"/>
              <a:pathLst>
                <a:path w="3088" h="6287" extrusionOk="0">
                  <a:moveTo>
                    <a:pt x="1556" y="1"/>
                  </a:moveTo>
                  <a:cubicBezTo>
                    <a:pt x="1434" y="1"/>
                    <a:pt x="1308" y="48"/>
                    <a:pt x="1229" y="143"/>
                  </a:cubicBezTo>
                  <a:cubicBezTo>
                    <a:pt x="1198" y="237"/>
                    <a:pt x="410" y="1560"/>
                    <a:pt x="0" y="3451"/>
                  </a:cubicBezTo>
                  <a:cubicBezTo>
                    <a:pt x="630" y="4333"/>
                    <a:pt x="1166" y="5278"/>
                    <a:pt x="1544" y="6286"/>
                  </a:cubicBezTo>
                  <a:cubicBezTo>
                    <a:pt x="1954" y="5309"/>
                    <a:pt x="2458" y="4364"/>
                    <a:pt x="3088" y="3451"/>
                  </a:cubicBezTo>
                  <a:cubicBezTo>
                    <a:pt x="2678" y="1529"/>
                    <a:pt x="1891" y="237"/>
                    <a:pt x="1859" y="143"/>
                  </a:cubicBezTo>
                  <a:cubicBezTo>
                    <a:pt x="1796" y="48"/>
                    <a:pt x="1678" y="1"/>
                    <a:pt x="1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5" name="Google Shape;482;p41">
              <a:extLst>
                <a:ext uri="{FF2B5EF4-FFF2-40B4-BE49-F238E27FC236}">
                  <a16:creationId xmlns="" xmlns:a16="http://schemas.microsoft.com/office/drawing/2014/main" id="{4ACBF439-4EEB-0A59-3D20-7DC7EE694FEC}"/>
                </a:ext>
              </a:extLst>
            </p:cNvPr>
            <p:cNvSpPr/>
            <p:nvPr/>
          </p:nvSpPr>
          <p:spPr>
            <a:xfrm>
              <a:off x="-15260825" y="3363175"/>
              <a:ext cx="108800" cy="199650"/>
            </a:xfrm>
            <a:custGeom>
              <a:avLst/>
              <a:gdLst/>
              <a:ahLst/>
              <a:cxnLst/>
              <a:rect l="l" t="t" r="r" b="b"/>
              <a:pathLst>
                <a:path w="4352" h="7986" extrusionOk="0">
                  <a:moveTo>
                    <a:pt x="432" y="1"/>
                  </a:moveTo>
                  <a:cubicBezTo>
                    <a:pt x="212" y="1"/>
                    <a:pt x="0" y="182"/>
                    <a:pt x="66" y="424"/>
                  </a:cubicBezTo>
                  <a:lnTo>
                    <a:pt x="949" y="3638"/>
                  </a:lnTo>
                  <a:cubicBezTo>
                    <a:pt x="1075" y="4047"/>
                    <a:pt x="1201" y="4520"/>
                    <a:pt x="1264" y="4961"/>
                  </a:cubicBezTo>
                  <a:cubicBezTo>
                    <a:pt x="1642" y="5497"/>
                    <a:pt x="2051" y="6001"/>
                    <a:pt x="2587" y="6410"/>
                  </a:cubicBezTo>
                  <a:cubicBezTo>
                    <a:pt x="3406" y="7072"/>
                    <a:pt x="3721" y="7292"/>
                    <a:pt x="4351" y="7986"/>
                  </a:cubicBezTo>
                  <a:lnTo>
                    <a:pt x="4351" y="6064"/>
                  </a:lnTo>
                  <a:cubicBezTo>
                    <a:pt x="4351" y="6001"/>
                    <a:pt x="4351" y="5938"/>
                    <a:pt x="4320" y="5906"/>
                  </a:cubicBezTo>
                  <a:cubicBezTo>
                    <a:pt x="3721" y="4205"/>
                    <a:pt x="2839" y="2693"/>
                    <a:pt x="1705" y="1338"/>
                  </a:cubicBezTo>
                  <a:lnTo>
                    <a:pt x="697" y="109"/>
                  </a:lnTo>
                  <a:cubicBezTo>
                    <a:pt x="621" y="34"/>
                    <a:pt x="526" y="1"/>
                    <a:pt x="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6" name="Google Shape;483;p41">
              <a:extLst>
                <a:ext uri="{FF2B5EF4-FFF2-40B4-BE49-F238E27FC236}">
                  <a16:creationId xmlns="" xmlns:a16="http://schemas.microsoft.com/office/drawing/2014/main" id="{EC1D83DD-A498-087E-1611-751DB817820D}"/>
                </a:ext>
              </a:extLst>
            </p:cNvPr>
            <p:cNvSpPr/>
            <p:nvPr/>
          </p:nvSpPr>
          <p:spPr>
            <a:xfrm>
              <a:off x="-15135525" y="3362475"/>
              <a:ext cx="109325" cy="200350"/>
            </a:xfrm>
            <a:custGeom>
              <a:avLst/>
              <a:gdLst/>
              <a:ahLst/>
              <a:cxnLst/>
              <a:rect l="l" t="t" r="r" b="b"/>
              <a:pathLst>
                <a:path w="4373" h="8014" extrusionOk="0">
                  <a:moveTo>
                    <a:pt x="3945" y="1"/>
                  </a:moveTo>
                  <a:cubicBezTo>
                    <a:pt x="3846" y="1"/>
                    <a:pt x="3742" y="41"/>
                    <a:pt x="3655" y="137"/>
                  </a:cubicBezTo>
                  <a:lnTo>
                    <a:pt x="2647" y="1366"/>
                  </a:lnTo>
                  <a:cubicBezTo>
                    <a:pt x="1513" y="2721"/>
                    <a:pt x="599" y="4296"/>
                    <a:pt x="32" y="5934"/>
                  </a:cubicBezTo>
                  <a:cubicBezTo>
                    <a:pt x="32" y="5966"/>
                    <a:pt x="1" y="6060"/>
                    <a:pt x="1" y="6092"/>
                  </a:cubicBezTo>
                  <a:lnTo>
                    <a:pt x="1" y="8014"/>
                  </a:lnTo>
                  <a:cubicBezTo>
                    <a:pt x="631" y="7320"/>
                    <a:pt x="914" y="7163"/>
                    <a:pt x="1765" y="6438"/>
                  </a:cubicBezTo>
                  <a:cubicBezTo>
                    <a:pt x="2301" y="6060"/>
                    <a:pt x="2710" y="5525"/>
                    <a:pt x="3088" y="4989"/>
                  </a:cubicBezTo>
                  <a:cubicBezTo>
                    <a:pt x="3151" y="4517"/>
                    <a:pt x="3246" y="4075"/>
                    <a:pt x="3403" y="3666"/>
                  </a:cubicBezTo>
                  <a:lnTo>
                    <a:pt x="4285" y="452"/>
                  </a:lnTo>
                  <a:cubicBezTo>
                    <a:pt x="4373" y="211"/>
                    <a:pt x="4171" y="1"/>
                    <a:pt x="3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7" name="Google Shape;484;p41">
              <a:extLst>
                <a:ext uri="{FF2B5EF4-FFF2-40B4-BE49-F238E27FC236}">
                  <a16:creationId xmlns="" xmlns:a16="http://schemas.microsoft.com/office/drawing/2014/main" id="{664545D1-2E82-9E68-E0AB-632BD652B9D2}"/>
                </a:ext>
              </a:extLst>
            </p:cNvPr>
            <p:cNvSpPr/>
            <p:nvPr/>
          </p:nvSpPr>
          <p:spPr>
            <a:xfrm>
              <a:off x="-15296200" y="3416600"/>
              <a:ext cx="143375" cy="213175"/>
            </a:xfrm>
            <a:custGeom>
              <a:avLst/>
              <a:gdLst/>
              <a:ahLst/>
              <a:cxnLst/>
              <a:rect l="l" t="t" r="r" b="b"/>
              <a:pathLst>
                <a:path w="5735" h="8527" extrusionOk="0">
                  <a:moveTo>
                    <a:pt x="346" y="0"/>
                  </a:moveTo>
                  <a:cubicBezTo>
                    <a:pt x="170" y="0"/>
                    <a:pt x="1" y="123"/>
                    <a:pt x="1" y="335"/>
                  </a:cubicBezTo>
                  <a:lnTo>
                    <a:pt x="1" y="3171"/>
                  </a:lnTo>
                  <a:cubicBezTo>
                    <a:pt x="1" y="6132"/>
                    <a:pt x="2458" y="8526"/>
                    <a:pt x="5357" y="8526"/>
                  </a:cubicBezTo>
                  <a:lnTo>
                    <a:pt x="5735" y="8526"/>
                  </a:lnTo>
                  <a:lnTo>
                    <a:pt x="5735" y="7581"/>
                  </a:lnTo>
                  <a:cubicBezTo>
                    <a:pt x="5735" y="7172"/>
                    <a:pt x="5577" y="6731"/>
                    <a:pt x="5262" y="6384"/>
                  </a:cubicBezTo>
                  <a:cubicBezTo>
                    <a:pt x="4695" y="5723"/>
                    <a:pt x="4254" y="5471"/>
                    <a:pt x="3529" y="4840"/>
                  </a:cubicBezTo>
                  <a:cubicBezTo>
                    <a:pt x="2584" y="4084"/>
                    <a:pt x="1828" y="3108"/>
                    <a:pt x="1387" y="2005"/>
                  </a:cubicBezTo>
                  <a:lnTo>
                    <a:pt x="694" y="241"/>
                  </a:lnTo>
                  <a:cubicBezTo>
                    <a:pt x="625" y="75"/>
                    <a:pt x="483" y="0"/>
                    <a:pt x="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8" name="Google Shape;485;p41">
              <a:extLst>
                <a:ext uri="{FF2B5EF4-FFF2-40B4-BE49-F238E27FC236}">
                  <a16:creationId xmlns="" xmlns:a16="http://schemas.microsoft.com/office/drawing/2014/main" id="{30543BE8-B64E-6BFD-F562-A8920F8BF03B}"/>
                </a:ext>
              </a:extLst>
            </p:cNvPr>
            <p:cNvSpPr/>
            <p:nvPr/>
          </p:nvSpPr>
          <p:spPr>
            <a:xfrm>
              <a:off x="-15134725" y="3416100"/>
              <a:ext cx="143375" cy="213675"/>
            </a:xfrm>
            <a:custGeom>
              <a:avLst/>
              <a:gdLst/>
              <a:ahLst/>
              <a:cxnLst/>
              <a:rect l="l" t="t" r="r" b="b"/>
              <a:pathLst>
                <a:path w="5735" h="8547" extrusionOk="0">
                  <a:moveTo>
                    <a:pt x="5357" y="1"/>
                  </a:moveTo>
                  <a:cubicBezTo>
                    <a:pt x="5224" y="1"/>
                    <a:pt x="5094" y="71"/>
                    <a:pt x="5041" y="229"/>
                  </a:cubicBezTo>
                  <a:lnTo>
                    <a:pt x="4348" y="2025"/>
                  </a:lnTo>
                  <a:cubicBezTo>
                    <a:pt x="3907" y="3128"/>
                    <a:pt x="3151" y="4104"/>
                    <a:pt x="2206" y="4860"/>
                  </a:cubicBezTo>
                  <a:cubicBezTo>
                    <a:pt x="1481" y="5427"/>
                    <a:pt x="1040" y="5743"/>
                    <a:pt x="473" y="6341"/>
                  </a:cubicBezTo>
                  <a:cubicBezTo>
                    <a:pt x="158" y="6688"/>
                    <a:pt x="0" y="7129"/>
                    <a:pt x="0" y="7601"/>
                  </a:cubicBezTo>
                  <a:lnTo>
                    <a:pt x="0" y="8546"/>
                  </a:lnTo>
                  <a:lnTo>
                    <a:pt x="378" y="8546"/>
                  </a:lnTo>
                  <a:cubicBezTo>
                    <a:pt x="3308" y="8546"/>
                    <a:pt x="5734" y="6152"/>
                    <a:pt x="5734" y="3191"/>
                  </a:cubicBezTo>
                  <a:lnTo>
                    <a:pt x="5734" y="355"/>
                  </a:lnTo>
                  <a:cubicBezTo>
                    <a:pt x="5734" y="136"/>
                    <a:pt x="5543" y="1"/>
                    <a:pt x="5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404E9BD-DB40-E0F8-D7FD-1E89F7AC5CAC}"/>
              </a:ext>
            </a:extLst>
          </p:cNvPr>
          <p:cNvSpPr txBox="1"/>
          <p:nvPr/>
        </p:nvSpPr>
        <p:spPr>
          <a:xfrm>
            <a:off x="897803" y="3786002"/>
            <a:ext cx="3162187" cy="183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accent1"/>
                </a:solidFill>
                <a:latin typeface="UTM Avo" panose="02040603050506020204" pitchFamily="18" charset="0"/>
              </a:rPr>
              <a:t>01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Hoàn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thành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bài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tập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vận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dụng</a:t>
            </a:r>
            <a:endParaRPr lang="en-US" sz="26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D531B37-2919-A1E2-BCD4-83264C77C9CF}"/>
              </a:ext>
            </a:extLst>
          </p:cNvPr>
          <p:cNvSpPr txBox="1"/>
          <p:nvPr/>
        </p:nvSpPr>
        <p:spPr>
          <a:xfrm>
            <a:off x="4220325" y="3786002"/>
            <a:ext cx="3335671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02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Chuẩn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bị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nội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dung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tiết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hoạt</a:t>
            </a:r>
            <a:endParaRPr lang="en-US" sz="2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5DACF47-AE5C-880B-FE85-7868ADF5899C}"/>
              </a:ext>
            </a:extLst>
          </p:cNvPr>
          <p:cNvSpPr txBox="1"/>
          <p:nvPr/>
        </p:nvSpPr>
        <p:spPr>
          <a:xfrm>
            <a:off x="7524375" y="3786001"/>
            <a:ext cx="4025147" cy="240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03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Trao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đổi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sử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cụ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chăm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sóc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9772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32" grpId="0" animBg="1"/>
      <p:bldP spid="39" grpId="0"/>
      <p:bldP spid="40" grpId="0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788942" y="1404678"/>
            <a:ext cx="8287622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3">
            <a:extLst>
              <a:ext uri="{FF2B5EF4-FFF2-40B4-BE49-F238E27FC236}">
                <a16:creationId xmlns="" xmlns:a16="http://schemas.microsoft.com/office/drawing/2014/main" id="{929E5564-9DE0-CEA5-064D-A00B6BAC56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5134" y="776229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4;p33">
            <a:extLst>
              <a:ext uri="{FF2B5EF4-FFF2-40B4-BE49-F238E27FC236}">
                <a16:creationId xmlns="" xmlns:a16="http://schemas.microsoft.com/office/drawing/2014/main" id="{569FDB2D-AFF3-727E-92DF-C6358D7C569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942" y="2346196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HA PHUONG\Desktop\z4821068997518_4208209781c2b6876677e99b18bf98b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-14288"/>
            <a:ext cx="9972675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888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788942" y="1404678"/>
            <a:ext cx="8287622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3">
            <a:extLst>
              <a:ext uri="{FF2B5EF4-FFF2-40B4-BE49-F238E27FC236}">
                <a16:creationId xmlns="" xmlns:a16="http://schemas.microsoft.com/office/drawing/2014/main" id="{929E5564-9DE0-CEA5-064D-A00B6BAC56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5134" y="776229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4;p33">
            <a:extLst>
              <a:ext uri="{FF2B5EF4-FFF2-40B4-BE49-F238E27FC236}">
                <a16:creationId xmlns="" xmlns:a16="http://schemas.microsoft.com/office/drawing/2014/main" id="{569FDB2D-AFF3-727E-92DF-C6358D7C569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942" y="2346196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HA PHUONG\Desktop\z4821068989754_803e6929d624aa5a5d6c499dc834a31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71438"/>
            <a:ext cx="9315450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73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788942" y="1404678"/>
            <a:ext cx="8287622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3">
            <a:extLst>
              <a:ext uri="{FF2B5EF4-FFF2-40B4-BE49-F238E27FC236}">
                <a16:creationId xmlns="" xmlns:a16="http://schemas.microsoft.com/office/drawing/2014/main" id="{929E5564-9DE0-CEA5-064D-A00B6BAC56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5134" y="776229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4;p33">
            <a:extLst>
              <a:ext uri="{FF2B5EF4-FFF2-40B4-BE49-F238E27FC236}">
                <a16:creationId xmlns="" xmlns:a16="http://schemas.microsoft.com/office/drawing/2014/main" id="{569FDB2D-AFF3-727E-92DF-C6358D7C569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942" y="2346196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HA PHUONG\Desktop\z4821068989482_8c4e18acc54fd9174441f540738b1ae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14300"/>
            <a:ext cx="9115425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73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788942" y="1404678"/>
            <a:ext cx="8287622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3">
            <a:extLst>
              <a:ext uri="{FF2B5EF4-FFF2-40B4-BE49-F238E27FC236}">
                <a16:creationId xmlns="" xmlns:a16="http://schemas.microsoft.com/office/drawing/2014/main" id="{929E5564-9DE0-CEA5-064D-A00B6BAC56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5134" y="776229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4;p33">
            <a:extLst>
              <a:ext uri="{FF2B5EF4-FFF2-40B4-BE49-F238E27FC236}">
                <a16:creationId xmlns="" xmlns:a16="http://schemas.microsoft.com/office/drawing/2014/main" id="{569FDB2D-AFF3-727E-92DF-C6358D7C569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942" y="2346196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HA PHUONG\Desktop\z4821068985378_4f3e0d7850c0497eb0174fdd53ce327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3838"/>
            <a:ext cx="9296400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73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788942" y="1404678"/>
            <a:ext cx="8287622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3">
            <a:extLst>
              <a:ext uri="{FF2B5EF4-FFF2-40B4-BE49-F238E27FC236}">
                <a16:creationId xmlns="" xmlns:a16="http://schemas.microsoft.com/office/drawing/2014/main" id="{929E5564-9DE0-CEA5-064D-A00B6BAC56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5134" y="776229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4;p33">
            <a:extLst>
              <a:ext uri="{FF2B5EF4-FFF2-40B4-BE49-F238E27FC236}">
                <a16:creationId xmlns="" xmlns:a16="http://schemas.microsoft.com/office/drawing/2014/main" id="{569FDB2D-AFF3-727E-92DF-C6358D7C569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942" y="2346196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HA PHUONG\Desktop\z4821068983479_4af0978239c89d09766224c008bb330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28588"/>
            <a:ext cx="9439275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888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4D7F196-9C61-44B6-9257-38A1FA7A2B3A}" vid="{7023CD2D-81B6-4BB7-B338-C0CB8A5C0DA7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4D7F196-9C61-44B6-9257-38A1FA7A2B3A}" vid="{7023CD2D-81B6-4BB7-B338-C0CB8A5C0DA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4D7F196-9C61-44B6-9257-38A1FA7A2B3A}" vid="{7023CD2D-81B6-4BB7-B338-C0CB8A5C0DA7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4D7F196-9C61-44B6-9257-38A1FA7A2B3A}" vid="{7023CD2D-81B6-4BB7-B338-C0CB8A5C0DA7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4D7F196-9C61-44B6-9257-38A1FA7A2B3A}" vid="{7023CD2D-81B6-4BB7-B338-C0CB8A5C0DA7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4D7F196-9C61-44B6-9257-38A1FA7A2B3A}" vid="{7023CD2D-81B6-4BB7-B338-C0CB8A5C0DA7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4D7F196-9C61-44B6-9257-38A1FA7A2B3A}" vid="{7023CD2D-81B6-4BB7-B338-C0CB8A5C0DA7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D4D7F196-9C61-44B6-9257-38A1FA7A2B3A}" vid="{7023CD2D-81B6-4BB7-B338-C0CB8A5C0DA7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4D7F196-9C61-44B6-9257-38A1FA7A2B3A}" vid="{7023CD2D-81B6-4BB7-B338-C0CB8A5C0D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1152</TotalTime>
  <Words>257</Words>
  <Application>Microsoft Office PowerPoint</Application>
  <PresentationFormat>Custom</PresentationFormat>
  <Paragraphs>40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Office Theme</vt:lpstr>
      <vt:lpstr>2_Office Theme</vt:lpstr>
      <vt:lpstr>3_Office Theme</vt:lpstr>
      <vt:lpstr>4_Office Theme</vt:lpstr>
      <vt:lpstr>7_Office Theme</vt:lpstr>
      <vt:lpstr>5_Office Theme</vt:lpstr>
      <vt:lpstr>6_Office Theme</vt:lpstr>
      <vt:lpstr>9_Office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lamqu</dc:creator>
  <dc:description>9Slide.vn</dc:description>
  <cp:lastModifiedBy>HA PHUONG</cp:lastModifiedBy>
  <cp:revision>139</cp:revision>
  <dcterms:created xsi:type="dcterms:W3CDTF">2023-05-08T02:27:45Z</dcterms:created>
  <dcterms:modified xsi:type="dcterms:W3CDTF">2024-12-04T15:16:03Z</dcterms:modified>
  <cp:category>9Slide.vn</cp:category>
</cp:coreProperties>
</file>