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80" r:id="rId2"/>
    <p:sldId id="378" r:id="rId3"/>
    <p:sldId id="381" r:id="rId4"/>
    <p:sldId id="256" r:id="rId5"/>
    <p:sldId id="355" r:id="rId6"/>
    <p:sldId id="379" r:id="rId7"/>
    <p:sldId id="349" r:id="rId8"/>
    <p:sldId id="382" r:id="rId9"/>
    <p:sldId id="383" r:id="rId10"/>
    <p:sldId id="384" r:id="rId11"/>
    <p:sldId id="385" r:id="rId12"/>
    <p:sldId id="387" r:id="rId13"/>
    <p:sldId id="395" r:id="rId14"/>
    <p:sldId id="393" r:id="rId15"/>
    <p:sldId id="394" r:id="rId16"/>
    <p:sldId id="388" r:id="rId17"/>
    <p:sldId id="392" r:id="rId18"/>
  </p:sldIdLst>
  <p:sldSz cx="9144000" cy="5143500" type="screen16x9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宋体" pitchFamily="2" charset="-122"/>
      <p:regular r:id="rId25"/>
    </p:embeddedFont>
    <p:embeddedFont>
      <p:font typeface="微软雅黑" pitchFamily="34" charset="-122"/>
      <p:regular r:id="rId26"/>
      <p:bold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0000"/>
    <a:srgbClr val="958E61"/>
    <a:srgbClr val="535D6E"/>
    <a:srgbClr val="EDAF8D"/>
    <a:srgbClr val="7A5741"/>
    <a:srgbClr val="000000"/>
    <a:srgbClr val="D35227"/>
    <a:srgbClr val="EE0000"/>
    <a:srgbClr val="FFDC7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84022" autoAdjust="0"/>
  </p:normalViewPr>
  <p:slideViewPr>
    <p:cSldViewPr>
      <p:cViewPr>
        <p:scale>
          <a:sx n="70" d="100"/>
          <a:sy n="70" d="100"/>
        </p:scale>
        <p:origin x="-468" y="-3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91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4C216-D1FB-4108-938B-49CB3B9747A2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00670-D118-4EBF-94B1-10C433A6B4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497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723DE-640F-4CD1-B176-43376BAA7F01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F3715-199A-4C21-A6D5-0695ED278C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26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Trò</a:t>
            </a:r>
            <a:r>
              <a:rPr lang="en-US" altLang="zh-CN" baseline="0"/>
              <a:t> chơi Ai nhanh hơn? GV chia lớp thành 4 nhóm</a:t>
            </a:r>
          </a:p>
          <a:p>
            <a:r>
              <a:rPr lang="en-US" altLang="zh-CN" baseline="0"/>
              <a:t>GV phổ biến luật chơi: Đoán tên nhân vật đang được nhắc đến là ai qua 3 dữ kiện, GV bấm đồng hồ, hiện dữ kiện đầu tiên, cứ 10 giây thì hiện dữ kiện tiếp theo, HS trả lời đúng ở giây bao nhiêu là được bấy nhiêu điểm.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ym typeface="Wingdings" panose="05000000000000000000" pitchFamily="2" charset="2"/>
              </a:rPr>
              <a:t> </a:t>
            </a:r>
            <a:r>
              <a:rPr lang="en-US" b="1" dirty="0" err="1">
                <a:sym typeface="Wingdings" panose="05000000000000000000" pitchFamily="2" charset="2"/>
              </a:rPr>
              <a:t>Dẫn</a:t>
            </a:r>
            <a:r>
              <a:rPr lang="en-US" b="1" baseline="0" dirty="0">
                <a:sym typeface="Wingdings" panose="05000000000000000000" pitchFamily="2" charset="2"/>
              </a:rPr>
              <a:t> ý </a:t>
            </a:r>
            <a:r>
              <a:rPr lang="en-US" b="1" baseline="0" dirty="0" err="1">
                <a:sym typeface="Wingdings" panose="05000000000000000000" pitchFamily="2" charset="2"/>
              </a:rPr>
              <a:t>vào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bài</a:t>
            </a:r>
            <a:r>
              <a:rPr lang="en-US" b="1" baseline="0" dirty="0">
                <a:sym typeface="Wingdings" panose="05000000000000000000" pitchFamily="2" charset="2"/>
              </a:rPr>
              <a:t>: 2 </a:t>
            </a:r>
            <a:r>
              <a:rPr lang="en-US" b="1" baseline="0" dirty="0" err="1">
                <a:sym typeface="Wingdings" panose="05000000000000000000" pitchFamily="2" charset="2"/>
              </a:rPr>
              <a:t>câu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chuyện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điển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hình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cho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truyền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thống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hiếu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học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và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truyền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thống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đoàn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kết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của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dân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tộc</a:t>
            </a:r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Việt</a:t>
            </a:r>
            <a:r>
              <a:rPr lang="en-US" b="1" baseline="0" dirty="0">
                <a:sym typeface="Wingdings" panose="05000000000000000000" pitchFamily="2" charset="2"/>
              </a:rPr>
              <a:t> Nam.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Nhấn</a:t>
            </a:r>
            <a:r>
              <a:rPr lang="en-US" altLang="zh-CN" baseline="0"/>
              <a:t> vào Gợi ý để sang trang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54" Type="http://schemas.openxmlformats.org/officeDocument/2006/relationships/image" Target="../media/image5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54" Type="http://schemas.openxmlformats.org/officeDocument/2006/relationships/image" Target="../media/image5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4.png"/><Relationship Id="rId3" Type="http://schemas.microsoft.com/office/2007/relationships/hdphoto" Target="../media/hdphoto1.wdp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3.GIF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6.png"/></Relationships>
</file>

<file path=ppt/slideLayouts/_rels/slideLayout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54" Type="http://schemas.openxmlformats.org/officeDocument/2006/relationships/image" Target="../media/image5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" descr="C:\Users\Thinkpad\Desktop\65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0614" r="7916" b="33107"/>
          <a:stretch>
            <a:fillRect/>
          </a:stretch>
        </p:blipFill>
        <p:spPr bwMode="auto">
          <a:xfrm>
            <a:off x="711200" y="546100"/>
            <a:ext cx="7708900" cy="2895600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7" descr="C:\Users\Thinkpad\Desktop\456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07" y="1455149"/>
            <a:ext cx="405999" cy="37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C:\Users\Thinkpad\Desktop\234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07" y="1455149"/>
            <a:ext cx="405999" cy="37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9" descr="C:\Users\Thinkpad\Desktop\道德讲堂\-_0001s_0006_图层-19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6716" t="21665" r="2783" b="3688"/>
          <a:stretch>
            <a:fillRect/>
          </a:stretch>
        </p:blipFill>
        <p:spPr bwMode="auto">
          <a:xfrm>
            <a:off x="3805858" y="1657817"/>
            <a:ext cx="528669" cy="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C:\Users\Thinkpad\Desktop\道德讲堂\-_0000s_0004_图层-5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t="6789" r="8945"/>
          <a:stretch>
            <a:fillRect/>
          </a:stretch>
        </p:blipFill>
        <p:spPr bwMode="auto">
          <a:xfrm>
            <a:off x="2407442" y="1151334"/>
            <a:ext cx="470379" cy="4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Thinkpad\Desktop\道德讲堂\-_0000s_0000_图层-1.png"/>
          <p:cNvPicPr>
            <a:picLocks noChangeAspect="1" noChangeArrowheads="1"/>
          </p:cNvPicPr>
          <p:nvPr userDrawn="1"/>
        </p:nvPicPr>
        <p:blipFill rotWithShape="1">
          <a:blip r:embed="rId8" cstate="print"/>
          <a:srcRect/>
          <a:stretch>
            <a:fillRect/>
          </a:stretch>
        </p:blipFill>
        <p:spPr bwMode="auto">
          <a:xfrm>
            <a:off x="1928752" y="1491651"/>
            <a:ext cx="313393" cy="2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C:\Users\Thinkpad\Desktop\道德讲堂\-_0000s_0001_图层-2.png"/>
          <p:cNvPicPr>
            <a:picLocks noChangeAspect="1" noChangeArrowheads="1"/>
          </p:cNvPicPr>
          <p:nvPr userDrawn="1"/>
        </p:nvPicPr>
        <p:blipFill rotWithShape="1">
          <a:blip r:embed="rId9" cstate="print"/>
          <a:srcRect l="8475" t="11707" r="27454" b="30311"/>
          <a:stretch>
            <a:fillRect/>
          </a:stretch>
        </p:blipFill>
        <p:spPr bwMode="auto">
          <a:xfrm>
            <a:off x="1902083" y="1794153"/>
            <a:ext cx="424523" cy="46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C:\Users\Thinkpad\Desktop\道德讲堂\-_0000s_0002_图层-3.png"/>
          <p:cNvPicPr>
            <a:picLocks noChangeAspect="1" noChangeArrowheads="1"/>
          </p:cNvPicPr>
          <p:nvPr userDrawn="1"/>
        </p:nvPicPr>
        <p:blipFill rotWithShape="1">
          <a:blip r:embed="rId10" cstate="print"/>
          <a:srcRect l="2176" t="25912" r="4507" b="8281"/>
          <a:stretch>
            <a:fillRect/>
          </a:stretch>
        </p:blipFill>
        <p:spPr bwMode="auto">
          <a:xfrm>
            <a:off x="2085449" y="2165608"/>
            <a:ext cx="1121321" cy="2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C:\Users\Thinkpad\Desktop\道德讲堂\-_0000s_0003_图层-4.png"/>
          <p:cNvPicPr>
            <a:picLocks noChangeAspect="1" noChangeArrowheads="1"/>
          </p:cNvPicPr>
          <p:nvPr userDrawn="1"/>
        </p:nvPicPr>
        <p:blipFill rotWithShape="1">
          <a:blip r:embed="rId11" cstate="print"/>
          <a:srcRect l="9853" t="11123"/>
          <a:stretch>
            <a:fillRect/>
          </a:stretch>
        </p:blipFill>
        <p:spPr bwMode="auto">
          <a:xfrm>
            <a:off x="2342166" y="1151335"/>
            <a:ext cx="430253" cy="2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C:\Users\Thinkpad\Desktop\道德讲堂\-_0000s_0006_图层-7.png"/>
          <p:cNvPicPr>
            <a:picLocks noChangeAspect="1" noChangeArrowheads="1"/>
          </p:cNvPicPr>
          <p:nvPr userDrawn="1"/>
        </p:nvPicPr>
        <p:blipFill rotWithShape="1">
          <a:blip r:embed="rId12" cstate="print"/>
          <a:srcRect l="8911" t="4160" r="34606"/>
          <a:stretch>
            <a:fillRect/>
          </a:stretch>
        </p:blipFill>
        <p:spPr bwMode="auto">
          <a:xfrm>
            <a:off x="2439960" y="1720753"/>
            <a:ext cx="206150" cy="46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C:\Users\Thinkpad\Desktop\道德讲堂\-_0000s_0008_图层-9.png"/>
          <p:cNvPicPr>
            <a:picLocks noChangeAspect="1" noChangeArrowheads="1"/>
          </p:cNvPicPr>
          <p:nvPr userDrawn="1"/>
        </p:nvPicPr>
        <p:blipFill rotWithShape="1">
          <a:blip r:embed="rId13" cstate="print"/>
          <a:srcRect t="2461" r="15239" b="9767"/>
          <a:stretch>
            <a:fillRect/>
          </a:stretch>
        </p:blipFill>
        <p:spPr bwMode="auto">
          <a:xfrm>
            <a:off x="2620812" y="1596191"/>
            <a:ext cx="257007" cy="6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Thinkpad\Desktop\道德讲堂\-_0000s_0009_图层-10.png"/>
          <p:cNvPicPr>
            <a:picLocks noChangeAspect="1" noChangeArrowheads="1"/>
          </p:cNvPicPr>
          <p:nvPr userDrawn="1"/>
        </p:nvPicPr>
        <p:blipFill rotWithShape="1">
          <a:blip r:embed="rId14" cstate="print"/>
          <a:srcRect l="20494" r="33819" b="19317"/>
          <a:stretch>
            <a:fillRect/>
          </a:stretch>
        </p:blipFill>
        <p:spPr bwMode="auto">
          <a:xfrm>
            <a:off x="2513309" y="1832786"/>
            <a:ext cx="236007" cy="28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1" descr="C:\Users\Thinkpad\Desktop\道德讲堂\-_0000s_0007_图层-8.png"/>
          <p:cNvPicPr>
            <a:picLocks noChangeAspect="1" noChangeArrowheads="1"/>
          </p:cNvPicPr>
          <p:nvPr userDrawn="1"/>
        </p:nvPicPr>
        <p:blipFill rotWithShape="1">
          <a:blip r:embed="rId15" cstate="print"/>
          <a:srcRect l="13082" t="13475" b="32623"/>
          <a:stretch>
            <a:fillRect/>
          </a:stretch>
        </p:blipFill>
        <p:spPr bwMode="auto">
          <a:xfrm>
            <a:off x="2543036" y="1736321"/>
            <a:ext cx="229383" cy="1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Thinkpad\Desktop\道德讲堂\-_0000s_0010_图层-11.png"/>
          <p:cNvPicPr>
            <a:picLocks noChangeAspect="1" noChangeArrowheads="1"/>
          </p:cNvPicPr>
          <p:nvPr userDrawn="1"/>
        </p:nvPicPr>
        <p:blipFill rotWithShape="1">
          <a:blip r:embed="rId16" cstate="print"/>
          <a:srcRect l="36843" t="33649" r="8945" b="14572"/>
          <a:stretch>
            <a:fillRect/>
          </a:stretch>
        </p:blipFill>
        <p:spPr bwMode="auto">
          <a:xfrm>
            <a:off x="2597767" y="2007685"/>
            <a:ext cx="280053" cy="2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Thinkpad\Desktop\道德讲堂\-_0001s_0014_图层-27.png"/>
          <p:cNvPicPr>
            <a:picLocks noChangeAspect="1" noChangeArrowheads="1"/>
          </p:cNvPicPr>
          <p:nvPr userDrawn="1"/>
        </p:nvPicPr>
        <p:blipFill rotWithShape="1">
          <a:blip r:embed="rId17" cstate="print"/>
          <a:srcRect/>
          <a:stretch>
            <a:fillRect/>
          </a:stretch>
        </p:blipFill>
        <p:spPr bwMode="auto">
          <a:xfrm>
            <a:off x="3640633" y="1929817"/>
            <a:ext cx="257717" cy="52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Users\Thinkpad\Desktop\道德讲堂\-_0001s_0000_图层-12.png"/>
          <p:cNvPicPr>
            <a:picLocks noChangeAspect="1" noChangeArrowheads="1"/>
          </p:cNvPicPr>
          <p:nvPr userDrawn="1"/>
        </p:nvPicPr>
        <p:blipFill rotWithShape="1">
          <a:blip r:embed="rId18" cstate="print"/>
          <a:srcRect/>
          <a:stretch>
            <a:fillRect/>
          </a:stretch>
        </p:blipFill>
        <p:spPr bwMode="auto">
          <a:xfrm>
            <a:off x="3283434" y="1106084"/>
            <a:ext cx="483194" cy="7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C:\Users\Thinkpad\Desktop\道德讲堂\-_0001s_0001_图层-13.png"/>
          <p:cNvPicPr>
            <a:picLocks noChangeAspect="1" noChangeArrowheads="1"/>
          </p:cNvPicPr>
          <p:nvPr userDrawn="1"/>
        </p:nvPicPr>
        <p:blipFill rotWithShape="1">
          <a:blip r:embed="rId19" cstate="print"/>
          <a:srcRect/>
          <a:stretch>
            <a:fillRect/>
          </a:stretch>
        </p:blipFill>
        <p:spPr bwMode="auto">
          <a:xfrm>
            <a:off x="3283435" y="1617847"/>
            <a:ext cx="403015" cy="5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 descr="C:\Users\Thinkpad\Desktop\道德讲堂\-_0001s_0002_图层-14.png"/>
          <p:cNvPicPr>
            <a:picLocks noChangeAspect="1" noChangeArrowheads="1"/>
          </p:cNvPicPr>
          <p:nvPr userDrawn="1"/>
        </p:nvPicPr>
        <p:blipFill rotWithShape="1">
          <a:blip r:embed="rId20" cstate="print"/>
          <a:srcRect/>
          <a:stretch>
            <a:fillRect/>
          </a:stretch>
        </p:blipFill>
        <p:spPr bwMode="auto">
          <a:xfrm>
            <a:off x="3283436" y="1890652"/>
            <a:ext cx="311383" cy="44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Thinkpad\Desktop\道德讲堂\-_0001s_0003_图层-15.png"/>
          <p:cNvPicPr>
            <a:picLocks noChangeAspect="1" noChangeArrowheads="1"/>
          </p:cNvPicPr>
          <p:nvPr userDrawn="1"/>
        </p:nvPicPr>
        <p:blipFill rotWithShape="1">
          <a:blip r:embed="rId21" cstate="print"/>
          <a:srcRect/>
          <a:stretch>
            <a:fillRect/>
          </a:stretch>
        </p:blipFill>
        <p:spPr bwMode="auto">
          <a:xfrm>
            <a:off x="3766629" y="1336564"/>
            <a:ext cx="463888" cy="26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C:\Users\Thinkpad\Desktop\道德讲堂\-_0001s_0004_图层-16.png"/>
          <p:cNvPicPr>
            <a:picLocks noChangeAspect="1" noChangeArrowheads="1"/>
          </p:cNvPicPr>
          <p:nvPr userDrawn="1"/>
        </p:nvPicPr>
        <p:blipFill rotWithShape="1">
          <a:blip r:embed="rId22" cstate="print"/>
          <a:srcRect/>
          <a:stretch>
            <a:fillRect/>
          </a:stretch>
        </p:blipFill>
        <p:spPr bwMode="auto">
          <a:xfrm>
            <a:off x="3594818" y="1106086"/>
            <a:ext cx="463888" cy="9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C:\Users\Thinkpad\Desktop\道德讲堂\-_0001s_0005_图层-18.png"/>
          <p:cNvPicPr>
            <a:picLocks noChangeAspect="1" noChangeArrowheads="1"/>
          </p:cNvPicPr>
          <p:nvPr userDrawn="1"/>
        </p:nvPicPr>
        <p:blipFill rotWithShape="1">
          <a:blip r:embed="rId23" cstate="print"/>
          <a:srcRect l="13751" t="24110" b="23046"/>
          <a:stretch>
            <a:fillRect/>
          </a:stretch>
        </p:blipFill>
        <p:spPr bwMode="auto">
          <a:xfrm>
            <a:off x="3846957" y="1582414"/>
            <a:ext cx="503828" cy="15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C:\Users\Thinkpad\Desktop\道德讲堂\-_0001s_0007_图层-20.png"/>
          <p:cNvPicPr>
            <a:picLocks noChangeAspect="1" noChangeArrowheads="1"/>
          </p:cNvPicPr>
          <p:nvPr userDrawn="1"/>
        </p:nvPicPr>
        <p:blipFill rotWithShape="1">
          <a:blip r:embed="rId24" cstate="print"/>
          <a:srcRect l="22826" t="22330" r="30434" b="26128"/>
          <a:stretch>
            <a:fillRect/>
          </a:stretch>
        </p:blipFill>
        <p:spPr bwMode="auto">
          <a:xfrm>
            <a:off x="3826763" y="1700734"/>
            <a:ext cx="123130" cy="1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1" descr="C:\Users\Thinkpad\Desktop\道德讲堂\-_0001s_0008_图层-21.png"/>
          <p:cNvPicPr>
            <a:picLocks noChangeAspect="1" noChangeArrowheads="1"/>
          </p:cNvPicPr>
          <p:nvPr userDrawn="1"/>
        </p:nvPicPr>
        <p:blipFill rotWithShape="1">
          <a:blip r:embed="rId25" cstate="print"/>
          <a:srcRect l="16592" t="14873" r="37489" b="13501"/>
          <a:stretch>
            <a:fillRect/>
          </a:stretch>
        </p:blipFill>
        <p:spPr bwMode="auto">
          <a:xfrm>
            <a:off x="3922924" y="1657817"/>
            <a:ext cx="147269" cy="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2" descr="C:\Users\Thinkpad\Desktop\道德讲堂\-_0001s_0009_图层-22.png"/>
          <p:cNvPicPr>
            <a:picLocks noChangeAspect="1" noChangeArrowheads="1"/>
          </p:cNvPicPr>
          <p:nvPr userDrawn="1"/>
        </p:nvPicPr>
        <p:blipFill rotWithShape="1">
          <a:blip r:embed="rId26" cstate="print"/>
          <a:srcRect l="22222" t="39972" r="21876" b="14490"/>
          <a:stretch>
            <a:fillRect/>
          </a:stretch>
        </p:blipFill>
        <p:spPr bwMode="auto">
          <a:xfrm>
            <a:off x="3869715" y="1832785"/>
            <a:ext cx="259323" cy="11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3" descr="C:\Users\Thinkpad\Desktop\道德讲堂\-_0001s_0010_图层-23.png"/>
          <p:cNvPicPr>
            <a:picLocks noChangeAspect="1" noChangeArrowheads="1"/>
          </p:cNvPicPr>
          <p:nvPr userDrawn="1"/>
        </p:nvPicPr>
        <p:blipFill rotWithShape="1">
          <a:blip r:embed="rId27" cstate="print"/>
          <a:srcRect l="10617" t="10879" r="11784" b="6325"/>
          <a:stretch>
            <a:fillRect/>
          </a:stretch>
        </p:blipFill>
        <p:spPr bwMode="auto">
          <a:xfrm>
            <a:off x="3744212" y="1878677"/>
            <a:ext cx="422187" cy="2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Thinkpad\Desktop\道德讲堂\-_0001s_0011_图层-24.png"/>
          <p:cNvPicPr>
            <a:picLocks noChangeAspect="1" noChangeArrowheads="1"/>
          </p:cNvPicPr>
          <p:nvPr userDrawn="1"/>
        </p:nvPicPr>
        <p:blipFill rotWithShape="1">
          <a:blip r:embed="rId28" cstate="print"/>
          <a:srcRect l="13343" t="17254" r="11225" b="18169"/>
          <a:stretch>
            <a:fillRect/>
          </a:stretch>
        </p:blipFill>
        <p:spPr bwMode="auto">
          <a:xfrm>
            <a:off x="3955305" y="2256806"/>
            <a:ext cx="483836" cy="15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5" descr="C:\Users\Thinkpad\Desktop\道德讲堂\-_0001s_0012_图层-25.png"/>
          <p:cNvPicPr>
            <a:picLocks noChangeAspect="1" noChangeArrowheads="1"/>
          </p:cNvPicPr>
          <p:nvPr userDrawn="1"/>
        </p:nvPicPr>
        <p:blipFill rotWithShape="1">
          <a:blip r:embed="rId29" cstate="print"/>
          <a:srcRect l="11283" t="15733" r="12828" b="22348"/>
          <a:stretch>
            <a:fillRect/>
          </a:stretch>
        </p:blipFill>
        <p:spPr bwMode="auto">
          <a:xfrm>
            <a:off x="4013217" y="2142257"/>
            <a:ext cx="425924" cy="22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6" descr="C:\Users\Thinkpad\Desktop\道德讲堂\-_0001s_0013_图层-26.png"/>
          <p:cNvPicPr>
            <a:picLocks noChangeAspect="1" noChangeArrowheads="1"/>
          </p:cNvPicPr>
          <p:nvPr userDrawn="1"/>
        </p:nvPicPr>
        <p:blipFill rotWithShape="1">
          <a:blip r:embed="rId30" cstate="print"/>
          <a:srcRect t="4276" b="-2"/>
          <a:stretch>
            <a:fillRect/>
          </a:stretch>
        </p:blipFill>
        <p:spPr bwMode="auto">
          <a:xfrm>
            <a:off x="3922925" y="1929817"/>
            <a:ext cx="668394" cy="2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9" descr="C:\Users\Thinkpad\Desktop\道德讲堂\-_0002s_0008_图层-36.png"/>
          <p:cNvPicPr>
            <a:picLocks noChangeAspect="1" noChangeArrowheads="1"/>
          </p:cNvPicPr>
          <p:nvPr userDrawn="1"/>
        </p:nvPicPr>
        <p:blipFill rotWithShape="1">
          <a:blip r:embed="rId31" cstate="print"/>
          <a:srcRect/>
          <a:stretch>
            <a:fillRect/>
          </a:stretch>
        </p:blipFill>
        <p:spPr bwMode="auto">
          <a:xfrm>
            <a:off x="5641459" y="983258"/>
            <a:ext cx="239253" cy="149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0" descr="C:\Users\Thinkpad\Desktop\道德讲堂\-_0002s_0000_图层-28.png"/>
          <p:cNvPicPr>
            <a:picLocks noChangeAspect="1" noChangeArrowheads="1"/>
          </p:cNvPicPr>
          <p:nvPr userDrawn="1"/>
        </p:nvPicPr>
        <p:blipFill rotWithShape="1">
          <a:blip r:embed="rId32" cstate="print"/>
          <a:srcRect/>
          <a:stretch>
            <a:fillRect/>
          </a:stretch>
        </p:blipFill>
        <p:spPr bwMode="auto">
          <a:xfrm>
            <a:off x="4849302" y="1258023"/>
            <a:ext cx="473152" cy="37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Thinkpad\Desktop\道德讲堂\-_0002s_0001_图层-29.png"/>
          <p:cNvPicPr>
            <a:picLocks noChangeAspect="1" noChangeArrowheads="1"/>
          </p:cNvPicPr>
          <p:nvPr userDrawn="1"/>
        </p:nvPicPr>
        <p:blipFill rotWithShape="1">
          <a:blip r:embed="rId33" cstate="print"/>
          <a:srcRect/>
          <a:stretch>
            <a:fillRect/>
          </a:stretch>
        </p:blipFill>
        <p:spPr bwMode="auto">
          <a:xfrm>
            <a:off x="4650267" y="1652198"/>
            <a:ext cx="398069" cy="3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2" descr="C:\Users\Thinkpad\Desktop\道德讲堂\-_0002s_0002_图层-30.png"/>
          <p:cNvPicPr>
            <a:picLocks noChangeAspect="1" noChangeArrowheads="1"/>
          </p:cNvPicPr>
          <p:nvPr userDrawn="1"/>
        </p:nvPicPr>
        <p:blipFill rotWithShape="1">
          <a:blip r:embed="rId34" cstate="print"/>
          <a:srcRect/>
          <a:stretch>
            <a:fillRect/>
          </a:stretch>
        </p:blipFill>
        <p:spPr bwMode="auto">
          <a:xfrm>
            <a:off x="4890506" y="1634394"/>
            <a:ext cx="315664" cy="56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3" descr="C:\Users\Thinkpad\Desktop\道德讲堂\-_0002s_0003_图层-31.png"/>
          <p:cNvPicPr>
            <a:picLocks noChangeAspect="1" noChangeArrowheads="1"/>
          </p:cNvPicPr>
          <p:nvPr userDrawn="1"/>
        </p:nvPicPr>
        <p:blipFill rotWithShape="1">
          <a:blip r:embed="rId35" cstate="print"/>
          <a:srcRect/>
          <a:stretch>
            <a:fillRect/>
          </a:stretch>
        </p:blipFill>
        <p:spPr bwMode="auto">
          <a:xfrm>
            <a:off x="4890507" y="1476204"/>
            <a:ext cx="631326" cy="72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4" descr="C:\Users\Thinkpad\Desktop\道德讲堂\-_0002s_0004_图层-32.png"/>
          <p:cNvPicPr>
            <a:picLocks noChangeAspect="1" noChangeArrowheads="1"/>
          </p:cNvPicPr>
          <p:nvPr userDrawn="1"/>
        </p:nvPicPr>
        <p:blipFill rotWithShape="1">
          <a:blip r:embed="rId36" cstate="print"/>
          <a:srcRect/>
          <a:stretch>
            <a:fillRect/>
          </a:stretch>
        </p:blipFill>
        <p:spPr bwMode="auto">
          <a:xfrm>
            <a:off x="5368027" y="1372414"/>
            <a:ext cx="638008" cy="3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5" descr="C:\Users\Thinkpad\Desktop\道德讲堂\-_0002s_0005_图层-34.png"/>
          <p:cNvPicPr>
            <a:picLocks noChangeAspect="1" noChangeArrowheads="1"/>
          </p:cNvPicPr>
          <p:nvPr userDrawn="1"/>
        </p:nvPicPr>
        <p:blipFill rotWithShape="1">
          <a:blip r:embed="rId37" cstate="print"/>
          <a:srcRect/>
          <a:stretch>
            <a:fillRect/>
          </a:stretch>
        </p:blipFill>
        <p:spPr bwMode="auto">
          <a:xfrm>
            <a:off x="5276882" y="1634394"/>
            <a:ext cx="364576" cy="28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6" descr="C:\Users\Thinkpad\Desktop\道德讲堂\-_0002s_0006_图层-33.png"/>
          <p:cNvPicPr>
            <a:picLocks noChangeAspect="1" noChangeArrowheads="1"/>
          </p:cNvPicPr>
          <p:nvPr userDrawn="1"/>
        </p:nvPicPr>
        <p:blipFill rotWithShape="1">
          <a:blip r:embed="rId38" cstate="print"/>
          <a:srcRect/>
          <a:stretch>
            <a:fillRect/>
          </a:stretch>
        </p:blipFill>
        <p:spPr bwMode="auto">
          <a:xfrm>
            <a:off x="5276882" y="1652199"/>
            <a:ext cx="729153" cy="27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7" descr="C:\Users\Thinkpad\Desktop\道德讲堂\-_0002s_0007_图层-35.png"/>
          <p:cNvPicPr>
            <a:picLocks noChangeAspect="1" noChangeArrowheads="1"/>
          </p:cNvPicPr>
          <p:nvPr userDrawn="1"/>
        </p:nvPicPr>
        <p:blipFill rotWithShape="1">
          <a:blip r:embed="rId39" cstate="print"/>
          <a:srcRect/>
          <a:stretch>
            <a:fillRect/>
          </a:stretch>
        </p:blipFill>
        <p:spPr bwMode="auto">
          <a:xfrm>
            <a:off x="5368026" y="1355699"/>
            <a:ext cx="307611" cy="68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8" descr="C:\Users\Thinkpad\Desktop\道德讲堂\-_0003s_0011_图层-48.png"/>
          <p:cNvPicPr>
            <a:picLocks noChangeAspect="1" noChangeArrowheads="1"/>
          </p:cNvPicPr>
          <p:nvPr userDrawn="1"/>
        </p:nvPicPr>
        <p:blipFill rotWithShape="1">
          <a:blip r:embed="rId40" cstate="print"/>
          <a:srcRect l="69615" t="50912" r="21667" b="43017"/>
          <a:stretch>
            <a:fillRect/>
          </a:stretch>
        </p:blipFill>
        <p:spPr bwMode="auto">
          <a:xfrm>
            <a:off x="6379220" y="2169986"/>
            <a:ext cx="743268" cy="29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9" descr="C:\Users\Thinkpad\Desktop\道德讲堂\-_0003s_0000_图层-37.png"/>
          <p:cNvPicPr>
            <a:picLocks noChangeAspect="1" noChangeArrowheads="1"/>
          </p:cNvPicPr>
          <p:nvPr userDrawn="1"/>
        </p:nvPicPr>
        <p:blipFill rotWithShape="1">
          <a:blip r:embed="rId41" cstate="print"/>
          <a:srcRect l="71603" t="27190" r="24935" b="61956"/>
          <a:stretch>
            <a:fillRect/>
          </a:stretch>
        </p:blipFill>
        <p:spPr bwMode="auto">
          <a:xfrm>
            <a:off x="6548641" y="1031171"/>
            <a:ext cx="295122" cy="5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0" descr="C:\Users\Thinkpad\Desktop\道德讲堂\-_0003s_0001_图层-38.png"/>
          <p:cNvPicPr>
            <a:picLocks noChangeAspect="1" noChangeArrowheads="1"/>
          </p:cNvPicPr>
          <p:nvPr userDrawn="1"/>
        </p:nvPicPr>
        <p:blipFill rotWithShape="1">
          <a:blip r:embed="rId42" cstate="print"/>
          <a:srcRect l="69615" t="30022" r="26411" b="61956"/>
          <a:stretch>
            <a:fillRect/>
          </a:stretch>
        </p:blipFill>
        <p:spPr bwMode="auto">
          <a:xfrm>
            <a:off x="6379221" y="1167127"/>
            <a:ext cx="338841" cy="38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31" descr="C:\Users\Thinkpad\Desktop\道德讲堂\-_0003s_0002_图层-39.png"/>
          <p:cNvPicPr>
            <a:picLocks noChangeAspect="1" noChangeArrowheads="1"/>
          </p:cNvPicPr>
          <p:nvPr userDrawn="1"/>
        </p:nvPicPr>
        <p:blipFill rotWithShape="1">
          <a:blip r:embed="rId43" cstate="print"/>
          <a:srcRect l="70769" t="29608" r="23077" b="63255"/>
          <a:stretch>
            <a:fillRect/>
          </a:stretch>
        </p:blipFill>
        <p:spPr bwMode="auto">
          <a:xfrm>
            <a:off x="6477594" y="1147264"/>
            <a:ext cx="524658" cy="34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32" descr="C:\Users\Thinkpad\Desktop\道德讲堂\-_0003s_0003_图层-40.png"/>
          <p:cNvPicPr>
            <a:picLocks noChangeAspect="1" noChangeArrowheads="1"/>
          </p:cNvPicPr>
          <p:nvPr userDrawn="1"/>
        </p:nvPicPr>
        <p:blipFill rotWithShape="1">
          <a:blip r:embed="rId44" cstate="print"/>
          <a:srcRect l="73846" t="29134" r="21667" b="62874"/>
          <a:stretch>
            <a:fillRect/>
          </a:stretch>
        </p:blipFill>
        <p:spPr bwMode="auto">
          <a:xfrm>
            <a:off x="6739924" y="1124519"/>
            <a:ext cx="382564" cy="38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33" descr="C:\Users\Thinkpad\Desktop\道德讲堂\-_0003s_0004_图层-41.png"/>
          <p:cNvPicPr>
            <a:picLocks noChangeAspect="1" noChangeArrowheads="1"/>
          </p:cNvPicPr>
          <p:nvPr userDrawn="1"/>
        </p:nvPicPr>
        <p:blipFill rotWithShape="1">
          <a:blip r:embed="rId45" cstate="print"/>
          <a:srcRect l="66923" t="37126" r="30384" b="53810"/>
          <a:stretch>
            <a:fillRect/>
          </a:stretch>
        </p:blipFill>
        <p:spPr bwMode="auto">
          <a:xfrm>
            <a:off x="6149683" y="1508173"/>
            <a:ext cx="229538" cy="4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4" descr="C:\Users\Thinkpad\Desktop\道德讲堂\-_0003s_0005_图层-42.png"/>
          <p:cNvPicPr>
            <a:picLocks noChangeAspect="1" noChangeArrowheads="1"/>
          </p:cNvPicPr>
          <p:nvPr userDrawn="1"/>
        </p:nvPicPr>
        <p:blipFill rotWithShape="1">
          <a:blip r:embed="rId46" cstate="print"/>
          <a:srcRect l="69615" t="35562" r="19488" b="59207"/>
          <a:stretch>
            <a:fillRect/>
          </a:stretch>
        </p:blipFill>
        <p:spPr bwMode="auto">
          <a:xfrm>
            <a:off x="6379221" y="1433088"/>
            <a:ext cx="929083" cy="25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5" descr="C:\Users\Thinkpad\Desktop\道德讲堂\-_0003s_0006_图层-43.png"/>
          <p:cNvPicPr>
            <a:picLocks noChangeAspect="1" noChangeArrowheads="1"/>
          </p:cNvPicPr>
          <p:nvPr userDrawn="1"/>
        </p:nvPicPr>
        <p:blipFill rotWithShape="1">
          <a:blip r:embed="rId47" cstate="print"/>
          <a:srcRect l="74359" t="34891" r="19487" b="57114"/>
          <a:stretch>
            <a:fillRect/>
          </a:stretch>
        </p:blipFill>
        <p:spPr bwMode="auto">
          <a:xfrm>
            <a:off x="6783644" y="1400879"/>
            <a:ext cx="524658" cy="3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36" descr="C:\Users\Thinkpad\Desktop\道德讲堂\-_0003s_0007_图层-44.png"/>
          <p:cNvPicPr>
            <a:picLocks noChangeAspect="1" noChangeArrowheads="1"/>
          </p:cNvPicPr>
          <p:nvPr userDrawn="1"/>
        </p:nvPicPr>
        <p:blipFill rotWithShape="1">
          <a:blip r:embed="rId48" cstate="print"/>
          <a:srcRect l="70770" t="39031" r="25641" b="53810"/>
          <a:stretch>
            <a:fillRect/>
          </a:stretch>
        </p:blipFill>
        <p:spPr bwMode="auto">
          <a:xfrm>
            <a:off x="6477593" y="1599633"/>
            <a:ext cx="306051" cy="3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37" descr="C:\Users\Thinkpad\Desktop\道德讲堂\-_0003s_0008_图层-45.png"/>
          <p:cNvPicPr>
            <a:picLocks noChangeAspect="1" noChangeArrowheads="1"/>
          </p:cNvPicPr>
          <p:nvPr userDrawn="1"/>
        </p:nvPicPr>
        <p:blipFill rotWithShape="1">
          <a:blip r:embed="rId49" cstate="print"/>
          <a:srcRect l="71795" t="38150" r="23077" b="50919"/>
          <a:stretch>
            <a:fillRect/>
          </a:stretch>
        </p:blipFill>
        <p:spPr bwMode="auto">
          <a:xfrm>
            <a:off x="6565037" y="1557337"/>
            <a:ext cx="437216" cy="52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38" descr="C:\Users\Thinkpad\Desktop\道德讲堂\-_0003s_0009_图层-46.png"/>
          <p:cNvPicPr>
            <a:picLocks noChangeAspect="1" noChangeArrowheads="1"/>
          </p:cNvPicPr>
          <p:nvPr userDrawn="1"/>
        </p:nvPicPr>
        <p:blipFill rotWithShape="1">
          <a:blip r:embed="rId50" cstate="print"/>
          <a:srcRect l="70769" t="44906" r="23077" b="48083"/>
          <a:stretch>
            <a:fillRect/>
          </a:stretch>
        </p:blipFill>
        <p:spPr bwMode="auto">
          <a:xfrm>
            <a:off x="6477594" y="1881662"/>
            <a:ext cx="524658" cy="3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39" descr="C:\Users\Thinkpad\Desktop\道德讲堂\-_0003s_0010_图层-47.png"/>
          <p:cNvPicPr>
            <a:picLocks noChangeAspect="1" noChangeArrowheads="1"/>
          </p:cNvPicPr>
          <p:nvPr userDrawn="1"/>
        </p:nvPicPr>
        <p:blipFill rotWithShape="1">
          <a:blip r:embed="rId51" cstate="print"/>
          <a:srcRect l="71795" t="44354" r="24615" b="44322"/>
          <a:stretch>
            <a:fillRect/>
          </a:stretch>
        </p:blipFill>
        <p:spPr bwMode="auto">
          <a:xfrm>
            <a:off x="6565037" y="1855160"/>
            <a:ext cx="306051" cy="5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/>
          <p:cNvSpPr txBox="1"/>
          <p:nvPr userDrawn="1"/>
        </p:nvSpPr>
        <p:spPr>
          <a:xfrm>
            <a:off x="1841368" y="2583890"/>
            <a:ext cx="5557430" cy="333495"/>
          </a:xfrm>
          <a:prstGeom prst="rect">
            <a:avLst/>
          </a:prstGeom>
          <a:noFill/>
        </p:spPr>
        <p:txBody>
          <a:bodyPr wrap="none" lIns="86429" tIns="43215" rIns="86429" bIns="43215" rtlCol="0">
            <a:spAutoFit/>
          </a:bodyPr>
          <a:lstStyle/>
          <a:p>
            <a:pPr algn="ctr"/>
            <a:r>
              <a:rPr lang="zh-CN" altLang="en-US" sz="1600" b="1" spc="300"/>
              <a:t>讲道德故事  评道德事理  学道德模范  树道德新风</a:t>
            </a:r>
          </a:p>
        </p:txBody>
      </p:sp>
      <p:cxnSp>
        <p:nvCxnSpPr>
          <p:cNvPr id="91" name="直接连接符 90"/>
          <p:cNvCxnSpPr/>
          <p:nvPr userDrawn="1"/>
        </p:nvCxnSpPr>
        <p:spPr>
          <a:xfrm>
            <a:off x="1938083" y="2558490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 userDrawn="1"/>
        </p:nvCxnSpPr>
        <p:spPr>
          <a:xfrm>
            <a:off x="1938083" y="2923282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5" descr="C:\Users\Thinkpad\Desktop\12345.png"/>
          <p:cNvPicPr>
            <a:picLocks noChangeAspect="1" noChangeArrowheads="1"/>
          </p:cNvPicPr>
          <p:nvPr userDrawn="1"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77291"/>
          <a:stretch>
            <a:fillRect/>
          </a:stretch>
        </p:blipFill>
        <p:spPr bwMode="auto">
          <a:xfrm>
            <a:off x="-1" y="-1"/>
            <a:ext cx="2401661" cy="138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3" descr="67"/>
          <p:cNvPicPr>
            <a:picLocks noChangeAspect="1" noChangeArrowheads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798" y="3512439"/>
            <a:ext cx="722461" cy="16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0" descr="F:\GIF\565.gif"/>
          <p:cNvPicPr>
            <a:picLocks noChangeAspect="1" noChangeArrowheads="1" noCrop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9595" y="690476"/>
            <a:ext cx="809985" cy="4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Thinkpad\Desktop\7777.png"/>
          <p:cNvPicPr>
            <a:picLocks noChangeAspect="1" noChangeArrowheads="1"/>
          </p:cNvPicPr>
          <p:nvPr userDrawn="1"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89089">
            <a:off x="8044155" y="-721524"/>
            <a:ext cx="191982" cy="2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3" descr="C:\Users\Thinkpad\Desktop\32.png"/>
          <p:cNvPicPr>
            <a:picLocks noChangeAspect="1" noChangeArrowheads="1"/>
          </p:cNvPicPr>
          <p:nvPr userDrawn="1"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18163">
            <a:off x="7629121" y="-426470"/>
            <a:ext cx="180983" cy="9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C:\Users\Thinkpad\Desktop\33.png"/>
          <p:cNvPicPr>
            <a:picLocks noChangeAspect="1" noChangeArrowheads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711" y="-271369"/>
            <a:ext cx="100990" cy="15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5" descr="C:\Users\Thinkpad\Desktop\55.png"/>
          <p:cNvPicPr>
            <a:picLocks noChangeAspect="1" noChangeArrowheads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0517">
            <a:off x="7749373" y="-217021"/>
            <a:ext cx="199108" cy="14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C:\Users\Thinkpad\Desktop\54.png"/>
          <p:cNvPicPr>
            <a:picLocks noChangeAspect="1" noChangeArrowheads="1"/>
          </p:cNvPicPr>
          <p:nvPr userDrawn="1"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94191">
            <a:off x="8196831" y="-278351"/>
            <a:ext cx="210480" cy="1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7" descr="C:\Users\Thinkpad\Desktop\555.png"/>
          <p:cNvPicPr>
            <a:picLocks noChangeAspect="1" noChangeArrowheads="1"/>
          </p:cNvPicPr>
          <p:nvPr userDrawn="1"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787" y="-312920"/>
            <a:ext cx="112490" cy="1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3027 L -0.16198 -0.06148 C -0.19549 -0.08094 -0.24584 -0.09855 -0.29931 -0.10967 C -0.36007 -0.12296 -0.40886 -0.12605 -0.44375 -0.1211 L -0.60955 -0.09762 " pathEditMode="relative" rAng="411900" ptsTypes="FffFF">
                                      <p:cBhvr>
                                        <p:cTn id="160" dur="26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22" y="-10195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2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1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0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177" dur="5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8" presetClass="emph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Rot by="21600000">
                                      <p:cBhvr>
                                        <p:cTn id="179" dur="6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0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181" dur="5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8" presetClass="emph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83" dur="6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0" presetClass="path" presetSubtype="0" accel="50000" decel="5000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Motion origin="layout" path="M -0.00034 0.00031 C -0.00972 0.01143 0.00174 -0.00308 -0.0085 0.01452 C -0.01962 0.03367 -0.02413 0.0383 -0.03281 0.06115 C -0.03646 0.07011 -0.04027 0.07659 -0.04392 0.08524 C -0.04583 0.08957 -0.0493 0.09914 -0.0493 0.09945 C -0.05139 0.11304 -0.05677 0.12014 -0.06024 0.13218 C -0.06337 0.1433 -0.06545 0.15195 -0.06979 0.16276 C -0.08159 0.19241 -0.06788 0.1572 -0.07656 0.17944 C -0.0776 0.18191 -0.07934 0.18654 -0.07934 0.18685 C -0.08142 0.20167 -0.08923 0.21186 -0.09288 0.22669 C -0.09496 0.23503 -0.10121 0.25016 -0.10121 0.25047 C -0.10312 0.26004 -0.10659 0.26684 -0.10937 0.27641 C -0.11597 0.29926 -0.11892 0.32798 -0.12708 0.34929 C -0.12986 0.37431 -0.13663 0.39747 -0.13923 0.42249 C -0.14097 0.44164 -0.14253 0.46325 -0.146 0.48178 C -0.14705 0.50433 -0.14826 0.52842 -0.15295 0.55004 C -0.15712 0.59296 -0.15729 0.63774 -0.16389 0.68005 C -0.16597 0.69364 -0.16805 0.70661 -0.17066 0.71989 C -0.1717 0.72453 -0.17239 0.72947 -0.17343 0.7341 C -0.17378 0.73657 -0.17465 0.7412 -0.17465 0.74151 C -0.17656 0.76931 -0.18038 0.79463 -0.18559 0.8215 C -0.1875 0.83107 -0.19149 0.84219 -0.19375 0.85238 C -0.20052 0.88234 -0.20677 0.91477 -0.21701 0.94164 C -0.21944 0.95862 -0.22517 0.97128 -0.22934 0.98672 C -0.23107 0.99321 -0.23229 1 -0.23472 1.00556 C -0.23646 1.0102 -0.2401 1.01977 -0.2401 1.02008 C -0.24288 1.0383 -0.24774 1.05529 -0.25104 1.07412 C -0.25382 1.0908 -0.25364 1.08277 -0.25364 1.0908 " pathEditMode="relative" rAng="0" ptsTypes="fffffffffffffffffffffffffffA">
                                      <p:cBhvr>
                                        <p:cTn id="185" dur="5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9" y="54355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8" presetClass="emph" presetSubtype="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Rot by="21600000">
                                      <p:cBhvr>
                                        <p:cTn id="187" dur="6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189" dur="5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8" presetClass="emph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Rot by="21600000">
                                      <p:cBhvr>
                                        <p:cTn id="191" dur="6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0" presetClass="path" presetSubtype="0" accel="50000" decel="5000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193" dur="5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8" presetClass="emph" presetSubtype="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Rot by="21600000">
                                      <p:cBhvr>
                                        <p:cTn id="195" dur="6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0" presetClass="path" presetSubtype="0" accel="50000" decel="5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-8.67362E-19 6.34342E-6 C -0.00729 0.00433 -0.01198 0.00958 -0.01841 0.01761 C -0.02309 0.02286 -0.02952 0.02626 -0.0342 0.03243 C -0.03559 0.03429 -0.03629 0.03737 -0.03785 0.03861 C -0.04393 0.0451 -0.05122 0.04757 -0.05729 0.05405 C -0.06268 0.05961 -0.06632 0.06579 -0.07205 0.06918 C -0.07552 0.07567 -0.08229 0.08216 -0.08664 0.08679 C -0.08907 0.08957 -0.09393 0.09544 -0.09393 0.09544 C -0.09479 0.0976 -0.09532 0.10007 -0.09636 0.10192 C -0.09861 0.10532 -0.10191 0.10655 -0.10365 0.11057 C -0.10834 0.12138 -0.1132 0.12879 -0.11962 0.13651 C -0.1224 0.15164 -0.13039 0.16461 -0.13664 0.17573 C -0.13785 0.17758 -0.1382 0.1816 -0.13907 0.18438 C -0.14254 0.19488 -0.14896 0.21063 -0.15365 0.21897 C -0.15539 0.22854 -0.15764 0.23503 -0.16111 0.24275 C -0.16441 0.26066 -0.15973 0.23873 -0.16476 0.25387 C -0.16736 0.2619 -0.16875 0.26962 -0.17205 0.27734 C -0.17587 0.29772 -0.16962 0.26807 -0.17691 0.29031 C -0.17778 0.29309 -0.17743 0.29649 -0.17813 0.29927 C -0.17986 0.30668 -0.18351 0.31347 -0.18542 0.32088 C -0.19427 0.3564 -0.18264 0.31378 -0.18907 0.34497 C -0.18959 0.34744 -0.1908 0.34899 -0.1915 0.35146 C -0.19358 0.35887 -0.19445 0.36752 -0.19636 0.37524 C -0.2 0.39006 -0.20087 0.40705 -0.20608 0.42064 C -0.20851 0.43824 -0.2132 0.45245 -0.21719 0.46851 C -0.22153 0.4858 -0.22327 0.50927 -0.23056 0.52286 C -0.23195 0.53305 -0.23368 0.53707 -0.23785 0.54417 C -0.24011 0.55652 -0.24497 0.56517 -0.24757 0.57691 C -0.25139 0.59358 -0.25729 0.60872 -0.26354 0.6223 C -0.26962 0.6362 -0.27361 0.65133 -0.28056 0.66369 C -0.28229 0.67326 -0.28785 0.67944 -0.2915 0.68747 C -0.29497 0.69488 -0.29532 0.70167 -0.3 0.70723 C -0.30782 0.72823 -0.31789 0.74615 -0.32691 0.7656 C -0.33282 0.77826 -0.33733 0.79309 -0.34393 0.80482 C -0.34532 0.81193 -0.35 0.82428 -0.35 0.82428 C -0.35035 0.82706 -0.35052 0.83015 -0.35122 0.83293 C -0.35261 0.83756 -0.35521 0.84096 -0.35608 0.8459 C -0.35816 0.85671 -0.36042 0.86752 -0.36233 0.87864 C -0.36372 0.89964 -0.36771 0.91847 -0.36962 0.93917 C -0.37118 0.95492 -0.37101 0.96387 -0.37205 0.98055 C -0.3724 0.98704 -0.37431 0.99321 -0.37448 1.00001 C -0.37483 1.02687 -0.37448 1.05343 -0.37448 1.0803 " pathEditMode="relative" ptsTypes="fffffffffffffffffffffffffffffffffffffffffA">
                                      <p:cBhvr>
                                        <p:cTn id="197" dur="5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8" presetClass="emph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Rot by="21600000">
                                      <p:cBhvr>
                                        <p:cTn id="199" dur="6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>
            <a:fillRect/>
          </a:stretch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>
            <a:fillRect/>
          </a:stretch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>
            <a:fillRect/>
          </a:stretch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>
            <a:fillRect/>
          </a:stretch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>
            <a:fillRect/>
          </a:stretch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>
            <a:fillRect/>
          </a:stretch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>
            <a:fillRect/>
          </a:stretch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>
            <a:fillRect/>
          </a:stretch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>
            <a:fillRect/>
          </a:stretch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>
            <a:fillRect/>
          </a:stretch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" descr="C:\Users\Thinkpad\Desktop\65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0614" r="7916" b="33107"/>
          <a:stretch>
            <a:fillRect/>
          </a:stretch>
        </p:blipFill>
        <p:spPr bwMode="auto">
          <a:xfrm>
            <a:off x="711200" y="546100"/>
            <a:ext cx="7708900" cy="2895600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7" descr="C:\Users\Thinkpad\Desktop\456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07" y="1455149"/>
            <a:ext cx="405999" cy="37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C:\Users\Thinkpad\Desktop\234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07" y="1455149"/>
            <a:ext cx="405999" cy="37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9" descr="C:\Users\Thinkpad\Desktop\道德讲堂\-_0001s_0006_图层-19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6716" t="21665" r="2783" b="3688"/>
          <a:stretch>
            <a:fillRect/>
          </a:stretch>
        </p:blipFill>
        <p:spPr bwMode="auto">
          <a:xfrm>
            <a:off x="3805858" y="1657817"/>
            <a:ext cx="528669" cy="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C:\Users\Thinkpad\Desktop\道德讲堂\-_0000s_0004_图层-5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t="6789" r="8945"/>
          <a:stretch>
            <a:fillRect/>
          </a:stretch>
        </p:blipFill>
        <p:spPr bwMode="auto">
          <a:xfrm>
            <a:off x="2407442" y="1151334"/>
            <a:ext cx="470379" cy="4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Thinkpad\Desktop\道德讲堂\-_0000s_0000_图层-1.png"/>
          <p:cNvPicPr>
            <a:picLocks noChangeAspect="1" noChangeArrowheads="1"/>
          </p:cNvPicPr>
          <p:nvPr userDrawn="1"/>
        </p:nvPicPr>
        <p:blipFill rotWithShape="1">
          <a:blip r:embed="rId8" cstate="print"/>
          <a:srcRect/>
          <a:stretch>
            <a:fillRect/>
          </a:stretch>
        </p:blipFill>
        <p:spPr bwMode="auto">
          <a:xfrm>
            <a:off x="1928752" y="1491651"/>
            <a:ext cx="313393" cy="2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C:\Users\Thinkpad\Desktop\道德讲堂\-_0000s_0001_图层-2.png"/>
          <p:cNvPicPr>
            <a:picLocks noChangeAspect="1" noChangeArrowheads="1"/>
          </p:cNvPicPr>
          <p:nvPr userDrawn="1"/>
        </p:nvPicPr>
        <p:blipFill rotWithShape="1">
          <a:blip r:embed="rId9" cstate="print"/>
          <a:srcRect l="8475" t="11707" r="27454" b="30311"/>
          <a:stretch>
            <a:fillRect/>
          </a:stretch>
        </p:blipFill>
        <p:spPr bwMode="auto">
          <a:xfrm>
            <a:off x="1902083" y="1794153"/>
            <a:ext cx="424523" cy="46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C:\Users\Thinkpad\Desktop\道德讲堂\-_0000s_0002_图层-3.png"/>
          <p:cNvPicPr>
            <a:picLocks noChangeAspect="1" noChangeArrowheads="1"/>
          </p:cNvPicPr>
          <p:nvPr userDrawn="1"/>
        </p:nvPicPr>
        <p:blipFill rotWithShape="1">
          <a:blip r:embed="rId10" cstate="print"/>
          <a:srcRect l="2176" t="25912" r="4507" b="8281"/>
          <a:stretch>
            <a:fillRect/>
          </a:stretch>
        </p:blipFill>
        <p:spPr bwMode="auto">
          <a:xfrm>
            <a:off x="2085449" y="2165608"/>
            <a:ext cx="1121321" cy="2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C:\Users\Thinkpad\Desktop\道德讲堂\-_0000s_0003_图层-4.png"/>
          <p:cNvPicPr>
            <a:picLocks noChangeAspect="1" noChangeArrowheads="1"/>
          </p:cNvPicPr>
          <p:nvPr userDrawn="1"/>
        </p:nvPicPr>
        <p:blipFill rotWithShape="1">
          <a:blip r:embed="rId11" cstate="print"/>
          <a:srcRect l="9853" t="11123"/>
          <a:stretch>
            <a:fillRect/>
          </a:stretch>
        </p:blipFill>
        <p:spPr bwMode="auto">
          <a:xfrm>
            <a:off x="2342166" y="1151335"/>
            <a:ext cx="430253" cy="2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C:\Users\Thinkpad\Desktop\道德讲堂\-_0000s_0006_图层-7.png"/>
          <p:cNvPicPr>
            <a:picLocks noChangeAspect="1" noChangeArrowheads="1"/>
          </p:cNvPicPr>
          <p:nvPr userDrawn="1"/>
        </p:nvPicPr>
        <p:blipFill rotWithShape="1">
          <a:blip r:embed="rId12" cstate="print"/>
          <a:srcRect l="8911" t="4160" r="34606"/>
          <a:stretch>
            <a:fillRect/>
          </a:stretch>
        </p:blipFill>
        <p:spPr bwMode="auto">
          <a:xfrm>
            <a:off x="2439960" y="1720753"/>
            <a:ext cx="206150" cy="46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C:\Users\Thinkpad\Desktop\道德讲堂\-_0000s_0008_图层-9.png"/>
          <p:cNvPicPr>
            <a:picLocks noChangeAspect="1" noChangeArrowheads="1"/>
          </p:cNvPicPr>
          <p:nvPr userDrawn="1"/>
        </p:nvPicPr>
        <p:blipFill rotWithShape="1">
          <a:blip r:embed="rId13" cstate="print"/>
          <a:srcRect t="2461" r="15239" b="9767"/>
          <a:stretch>
            <a:fillRect/>
          </a:stretch>
        </p:blipFill>
        <p:spPr bwMode="auto">
          <a:xfrm>
            <a:off x="2620812" y="1596191"/>
            <a:ext cx="257007" cy="6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Thinkpad\Desktop\道德讲堂\-_0000s_0009_图层-10.png"/>
          <p:cNvPicPr>
            <a:picLocks noChangeAspect="1" noChangeArrowheads="1"/>
          </p:cNvPicPr>
          <p:nvPr userDrawn="1"/>
        </p:nvPicPr>
        <p:blipFill rotWithShape="1">
          <a:blip r:embed="rId14" cstate="print"/>
          <a:srcRect l="20494" r="33819" b="19317"/>
          <a:stretch>
            <a:fillRect/>
          </a:stretch>
        </p:blipFill>
        <p:spPr bwMode="auto">
          <a:xfrm>
            <a:off x="2513309" y="1832786"/>
            <a:ext cx="236007" cy="28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1" descr="C:\Users\Thinkpad\Desktop\道德讲堂\-_0000s_0007_图层-8.png"/>
          <p:cNvPicPr>
            <a:picLocks noChangeAspect="1" noChangeArrowheads="1"/>
          </p:cNvPicPr>
          <p:nvPr userDrawn="1"/>
        </p:nvPicPr>
        <p:blipFill rotWithShape="1">
          <a:blip r:embed="rId15" cstate="print"/>
          <a:srcRect l="13082" t="13475" b="32623"/>
          <a:stretch>
            <a:fillRect/>
          </a:stretch>
        </p:blipFill>
        <p:spPr bwMode="auto">
          <a:xfrm>
            <a:off x="2543036" y="1736321"/>
            <a:ext cx="229383" cy="1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Thinkpad\Desktop\道德讲堂\-_0000s_0010_图层-11.png"/>
          <p:cNvPicPr>
            <a:picLocks noChangeAspect="1" noChangeArrowheads="1"/>
          </p:cNvPicPr>
          <p:nvPr userDrawn="1"/>
        </p:nvPicPr>
        <p:blipFill rotWithShape="1">
          <a:blip r:embed="rId16" cstate="print"/>
          <a:srcRect l="36843" t="33649" r="8945" b="14572"/>
          <a:stretch>
            <a:fillRect/>
          </a:stretch>
        </p:blipFill>
        <p:spPr bwMode="auto">
          <a:xfrm>
            <a:off x="2597767" y="2007685"/>
            <a:ext cx="280053" cy="2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Thinkpad\Desktop\道德讲堂\-_0001s_0014_图层-27.png"/>
          <p:cNvPicPr>
            <a:picLocks noChangeAspect="1" noChangeArrowheads="1"/>
          </p:cNvPicPr>
          <p:nvPr userDrawn="1"/>
        </p:nvPicPr>
        <p:blipFill rotWithShape="1">
          <a:blip r:embed="rId17" cstate="print"/>
          <a:srcRect/>
          <a:stretch>
            <a:fillRect/>
          </a:stretch>
        </p:blipFill>
        <p:spPr bwMode="auto">
          <a:xfrm>
            <a:off x="3640633" y="1929817"/>
            <a:ext cx="257717" cy="52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Users\Thinkpad\Desktop\道德讲堂\-_0001s_0000_图层-12.png"/>
          <p:cNvPicPr>
            <a:picLocks noChangeAspect="1" noChangeArrowheads="1"/>
          </p:cNvPicPr>
          <p:nvPr userDrawn="1"/>
        </p:nvPicPr>
        <p:blipFill rotWithShape="1">
          <a:blip r:embed="rId18" cstate="print"/>
          <a:srcRect/>
          <a:stretch>
            <a:fillRect/>
          </a:stretch>
        </p:blipFill>
        <p:spPr bwMode="auto">
          <a:xfrm>
            <a:off x="3283434" y="1106084"/>
            <a:ext cx="483194" cy="7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C:\Users\Thinkpad\Desktop\道德讲堂\-_0001s_0001_图层-13.png"/>
          <p:cNvPicPr>
            <a:picLocks noChangeAspect="1" noChangeArrowheads="1"/>
          </p:cNvPicPr>
          <p:nvPr userDrawn="1"/>
        </p:nvPicPr>
        <p:blipFill rotWithShape="1">
          <a:blip r:embed="rId19" cstate="print"/>
          <a:srcRect/>
          <a:stretch>
            <a:fillRect/>
          </a:stretch>
        </p:blipFill>
        <p:spPr bwMode="auto">
          <a:xfrm>
            <a:off x="3283435" y="1617847"/>
            <a:ext cx="403015" cy="5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 descr="C:\Users\Thinkpad\Desktop\道德讲堂\-_0001s_0002_图层-14.png"/>
          <p:cNvPicPr>
            <a:picLocks noChangeAspect="1" noChangeArrowheads="1"/>
          </p:cNvPicPr>
          <p:nvPr userDrawn="1"/>
        </p:nvPicPr>
        <p:blipFill rotWithShape="1">
          <a:blip r:embed="rId20" cstate="print"/>
          <a:srcRect/>
          <a:stretch>
            <a:fillRect/>
          </a:stretch>
        </p:blipFill>
        <p:spPr bwMode="auto">
          <a:xfrm>
            <a:off x="3283436" y="1890652"/>
            <a:ext cx="311383" cy="44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Thinkpad\Desktop\道德讲堂\-_0001s_0003_图层-15.png"/>
          <p:cNvPicPr>
            <a:picLocks noChangeAspect="1" noChangeArrowheads="1"/>
          </p:cNvPicPr>
          <p:nvPr userDrawn="1"/>
        </p:nvPicPr>
        <p:blipFill rotWithShape="1">
          <a:blip r:embed="rId21" cstate="print"/>
          <a:srcRect/>
          <a:stretch>
            <a:fillRect/>
          </a:stretch>
        </p:blipFill>
        <p:spPr bwMode="auto">
          <a:xfrm>
            <a:off x="3766629" y="1336564"/>
            <a:ext cx="463888" cy="26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C:\Users\Thinkpad\Desktop\道德讲堂\-_0001s_0004_图层-16.png"/>
          <p:cNvPicPr>
            <a:picLocks noChangeAspect="1" noChangeArrowheads="1"/>
          </p:cNvPicPr>
          <p:nvPr userDrawn="1"/>
        </p:nvPicPr>
        <p:blipFill rotWithShape="1">
          <a:blip r:embed="rId22" cstate="print"/>
          <a:srcRect/>
          <a:stretch>
            <a:fillRect/>
          </a:stretch>
        </p:blipFill>
        <p:spPr bwMode="auto">
          <a:xfrm>
            <a:off x="3594818" y="1106086"/>
            <a:ext cx="463888" cy="9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C:\Users\Thinkpad\Desktop\道德讲堂\-_0001s_0005_图层-18.png"/>
          <p:cNvPicPr>
            <a:picLocks noChangeAspect="1" noChangeArrowheads="1"/>
          </p:cNvPicPr>
          <p:nvPr userDrawn="1"/>
        </p:nvPicPr>
        <p:blipFill rotWithShape="1">
          <a:blip r:embed="rId23" cstate="print"/>
          <a:srcRect l="13751" t="24110" b="23046"/>
          <a:stretch>
            <a:fillRect/>
          </a:stretch>
        </p:blipFill>
        <p:spPr bwMode="auto">
          <a:xfrm>
            <a:off x="3846957" y="1582414"/>
            <a:ext cx="503828" cy="15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C:\Users\Thinkpad\Desktop\道德讲堂\-_0001s_0007_图层-20.png"/>
          <p:cNvPicPr>
            <a:picLocks noChangeAspect="1" noChangeArrowheads="1"/>
          </p:cNvPicPr>
          <p:nvPr userDrawn="1"/>
        </p:nvPicPr>
        <p:blipFill rotWithShape="1">
          <a:blip r:embed="rId24" cstate="print"/>
          <a:srcRect l="22826" t="22330" r="30434" b="26128"/>
          <a:stretch>
            <a:fillRect/>
          </a:stretch>
        </p:blipFill>
        <p:spPr bwMode="auto">
          <a:xfrm>
            <a:off x="3826763" y="1700734"/>
            <a:ext cx="123130" cy="1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1" descr="C:\Users\Thinkpad\Desktop\道德讲堂\-_0001s_0008_图层-21.png"/>
          <p:cNvPicPr>
            <a:picLocks noChangeAspect="1" noChangeArrowheads="1"/>
          </p:cNvPicPr>
          <p:nvPr userDrawn="1"/>
        </p:nvPicPr>
        <p:blipFill rotWithShape="1">
          <a:blip r:embed="rId25" cstate="print"/>
          <a:srcRect l="16592" t="14873" r="37489" b="13501"/>
          <a:stretch>
            <a:fillRect/>
          </a:stretch>
        </p:blipFill>
        <p:spPr bwMode="auto">
          <a:xfrm>
            <a:off x="3922924" y="1657817"/>
            <a:ext cx="147269" cy="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2" descr="C:\Users\Thinkpad\Desktop\道德讲堂\-_0001s_0009_图层-22.png"/>
          <p:cNvPicPr>
            <a:picLocks noChangeAspect="1" noChangeArrowheads="1"/>
          </p:cNvPicPr>
          <p:nvPr userDrawn="1"/>
        </p:nvPicPr>
        <p:blipFill rotWithShape="1">
          <a:blip r:embed="rId26" cstate="print"/>
          <a:srcRect l="22222" t="39972" r="21876" b="14490"/>
          <a:stretch>
            <a:fillRect/>
          </a:stretch>
        </p:blipFill>
        <p:spPr bwMode="auto">
          <a:xfrm>
            <a:off x="3869715" y="1832785"/>
            <a:ext cx="259323" cy="11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3" descr="C:\Users\Thinkpad\Desktop\道德讲堂\-_0001s_0010_图层-23.png"/>
          <p:cNvPicPr>
            <a:picLocks noChangeAspect="1" noChangeArrowheads="1"/>
          </p:cNvPicPr>
          <p:nvPr userDrawn="1"/>
        </p:nvPicPr>
        <p:blipFill rotWithShape="1">
          <a:blip r:embed="rId27" cstate="print"/>
          <a:srcRect l="10617" t="10879" r="11784" b="6325"/>
          <a:stretch>
            <a:fillRect/>
          </a:stretch>
        </p:blipFill>
        <p:spPr bwMode="auto">
          <a:xfrm>
            <a:off x="3744212" y="1878677"/>
            <a:ext cx="422187" cy="2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Thinkpad\Desktop\道德讲堂\-_0001s_0011_图层-24.png"/>
          <p:cNvPicPr>
            <a:picLocks noChangeAspect="1" noChangeArrowheads="1"/>
          </p:cNvPicPr>
          <p:nvPr userDrawn="1"/>
        </p:nvPicPr>
        <p:blipFill rotWithShape="1">
          <a:blip r:embed="rId28" cstate="print"/>
          <a:srcRect l="13343" t="17254" r="11225" b="18169"/>
          <a:stretch>
            <a:fillRect/>
          </a:stretch>
        </p:blipFill>
        <p:spPr bwMode="auto">
          <a:xfrm>
            <a:off x="3955305" y="2256806"/>
            <a:ext cx="483836" cy="15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5" descr="C:\Users\Thinkpad\Desktop\道德讲堂\-_0001s_0012_图层-25.png"/>
          <p:cNvPicPr>
            <a:picLocks noChangeAspect="1" noChangeArrowheads="1"/>
          </p:cNvPicPr>
          <p:nvPr userDrawn="1"/>
        </p:nvPicPr>
        <p:blipFill rotWithShape="1">
          <a:blip r:embed="rId29" cstate="print"/>
          <a:srcRect l="11283" t="15733" r="12828" b="22348"/>
          <a:stretch>
            <a:fillRect/>
          </a:stretch>
        </p:blipFill>
        <p:spPr bwMode="auto">
          <a:xfrm>
            <a:off x="4013217" y="2142257"/>
            <a:ext cx="425924" cy="22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6" descr="C:\Users\Thinkpad\Desktop\道德讲堂\-_0001s_0013_图层-26.png"/>
          <p:cNvPicPr>
            <a:picLocks noChangeAspect="1" noChangeArrowheads="1"/>
          </p:cNvPicPr>
          <p:nvPr userDrawn="1"/>
        </p:nvPicPr>
        <p:blipFill rotWithShape="1">
          <a:blip r:embed="rId30" cstate="print"/>
          <a:srcRect t="4276" b="-2"/>
          <a:stretch>
            <a:fillRect/>
          </a:stretch>
        </p:blipFill>
        <p:spPr bwMode="auto">
          <a:xfrm>
            <a:off x="3922925" y="1929817"/>
            <a:ext cx="668394" cy="2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9" descr="C:\Users\Thinkpad\Desktop\道德讲堂\-_0002s_0008_图层-36.png"/>
          <p:cNvPicPr>
            <a:picLocks noChangeAspect="1" noChangeArrowheads="1"/>
          </p:cNvPicPr>
          <p:nvPr userDrawn="1"/>
        </p:nvPicPr>
        <p:blipFill rotWithShape="1">
          <a:blip r:embed="rId31" cstate="print"/>
          <a:srcRect/>
          <a:stretch>
            <a:fillRect/>
          </a:stretch>
        </p:blipFill>
        <p:spPr bwMode="auto">
          <a:xfrm>
            <a:off x="5641459" y="983258"/>
            <a:ext cx="239253" cy="149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0" descr="C:\Users\Thinkpad\Desktop\道德讲堂\-_0002s_0000_图层-28.png"/>
          <p:cNvPicPr>
            <a:picLocks noChangeAspect="1" noChangeArrowheads="1"/>
          </p:cNvPicPr>
          <p:nvPr userDrawn="1"/>
        </p:nvPicPr>
        <p:blipFill rotWithShape="1">
          <a:blip r:embed="rId32" cstate="print"/>
          <a:srcRect/>
          <a:stretch>
            <a:fillRect/>
          </a:stretch>
        </p:blipFill>
        <p:spPr bwMode="auto">
          <a:xfrm>
            <a:off x="4849302" y="1258023"/>
            <a:ext cx="473152" cy="37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Thinkpad\Desktop\道德讲堂\-_0002s_0001_图层-29.png"/>
          <p:cNvPicPr>
            <a:picLocks noChangeAspect="1" noChangeArrowheads="1"/>
          </p:cNvPicPr>
          <p:nvPr userDrawn="1"/>
        </p:nvPicPr>
        <p:blipFill rotWithShape="1">
          <a:blip r:embed="rId33" cstate="print"/>
          <a:srcRect/>
          <a:stretch>
            <a:fillRect/>
          </a:stretch>
        </p:blipFill>
        <p:spPr bwMode="auto">
          <a:xfrm>
            <a:off x="4650267" y="1652198"/>
            <a:ext cx="398069" cy="3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2" descr="C:\Users\Thinkpad\Desktop\道德讲堂\-_0002s_0002_图层-30.png"/>
          <p:cNvPicPr>
            <a:picLocks noChangeAspect="1" noChangeArrowheads="1"/>
          </p:cNvPicPr>
          <p:nvPr userDrawn="1"/>
        </p:nvPicPr>
        <p:blipFill rotWithShape="1">
          <a:blip r:embed="rId34" cstate="print"/>
          <a:srcRect/>
          <a:stretch>
            <a:fillRect/>
          </a:stretch>
        </p:blipFill>
        <p:spPr bwMode="auto">
          <a:xfrm>
            <a:off x="4890506" y="1634394"/>
            <a:ext cx="315664" cy="56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3" descr="C:\Users\Thinkpad\Desktop\道德讲堂\-_0002s_0003_图层-31.png"/>
          <p:cNvPicPr>
            <a:picLocks noChangeAspect="1" noChangeArrowheads="1"/>
          </p:cNvPicPr>
          <p:nvPr userDrawn="1"/>
        </p:nvPicPr>
        <p:blipFill rotWithShape="1">
          <a:blip r:embed="rId35" cstate="print"/>
          <a:srcRect/>
          <a:stretch>
            <a:fillRect/>
          </a:stretch>
        </p:blipFill>
        <p:spPr bwMode="auto">
          <a:xfrm>
            <a:off x="4890507" y="1476204"/>
            <a:ext cx="631326" cy="72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4" descr="C:\Users\Thinkpad\Desktop\道德讲堂\-_0002s_0004_图层-32.png"/>
          <p:cNvPicPr>
            <a:picLocks noChangeAspect="1" noChangeArrowheads="1"/>
          </p:cNvPicPr>
          <p:nvPr userDrawn="1"/>
        </p:nvPicPr>
        <p:blipFill rotWithShape="1">
          <a:blip r:embed="rId36" cstate="print"/>
          <a:srcRect/>
          <a:stretch>
            <a:fillRect/>
          </a:stretch>
        </p:blipFill>
        <p:spPr bwMode="auto">
          <a:xfrm>
            <a:off x="5368027" y="1372414"/>
            <a:ext cx="638008" cy="3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5" descr="C:\Users\Thinkpad\Desktop\道德讲堂\-_0002s_0005_图层-34.png"/>
          <p:cNvPicPr>
            <a:picLocks noChangeAspect="1" noChangeArrowheads="1"/>
          </p:cNvPicPr>
          <p:nvPr userDrawn="1"/>
        </p:nvPicPr>
        <p:blipFill rotWithShape="1">
          <a:blip r:embed="rId37" cstate="print"/>
          <a:srcRect/>
          <a:stretch>
            <a:fillRect/>
          </a:stretch>
        </p:blipFill>
        <p:spPr bwMode="auto">
          <a:xfrm>
            <a:off x="5276882" y="1634394"/>
            <a:ext cx="364576" cy="28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6" descr="C:\Users\Thinkpad\Desktop\道德讲堂\-_0002s_0006_图层-33.png"/>
          <p:cNvPicPr>
            <a:picLocks noChangeAspect="1" noChangeArrowheads="1"/>
          </p:cNvPicPr>
          <p:nvPr userDrawn="1"/>
        </p:nvPicPr>
        <p:blipFill rotWithShape="1">
          <a:blip r:embed="rId38" cstate="print"/>
          <a:srcRect/>
          <a:stretch>
            <a:fillRect/>
          </a:stretch>
        </p:blipFill>
        <p:spPr bwMode="auto">
          <a:xfrm>
            <a:off x="5276882" y="1652199"/>
            <a:ext cx="729153" cy="27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7" descr="C:\Users\Thinkpad\Desktop\道德讲堂\-_0002s_0007_图层-35.png"/>
          <p:cNvPicPr>
            <a:picLocks noChangeAspect="1" noChangeArrowheads="1"/>
          </p:cNvPicPr>
          <p:nvPr userDrawn="1"/>
        </p:nvPicPr>
        <p:blipFill rotWithShape="1">
          <a:blip r:embed="rId39" cstate="print"/>
          <a:srcRect/>
          <a:stretch>
            <a:fillRect/>
          </a:stretch>
        </p:blipFill>
        <p:spPr bwMode="auto">
          <a:xfrm>
            <a:off x="5368026" y="1355699"/>
            <a:ext cx="307611" cy="68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8" descr="C:\Users\Thinkpad\Desktop\道德讲堂\-_0003s_0011_图层-48.png"/>
          <p:cNvPicPr>
            <a:picLocks noChangeAspect="1" noChangeArrowheads="1"/>
          </p:cNvPicPr>
          <p:nvPr userDrawn="1"/>
        </p:nvPicPr>
        <p:blipFill rotWithShape="1">
          <a:blip r:embed="rId40" cstate="print"/>
          <a:srcRect l="69615" t="50912" r="21667" b="43017"/>
          <a:stretch>
            <a:fillRect/>
          </a:stretch>
        </p:blipFill>
        <p:spPr bwMode="auto">
          <a:xfrm>
            <a:off x="6379220" y="2169986"/>
            <a:ext cx="743268" cy="29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9" descr="C:\Users\Thinkpad\Desktop\道德讲堂\-_0003s_0000_图层-37.png"/>
          <p:cNvPicPr>
            <a:picLocks noChangeAspect="1" noChangeArrowheads="1"/>
          </p:cNvPicPr>
          <p:nvPr userDrawn="1"/>
        </p:nvPicPr>
        <p:blipFill rotWithShape="1">
          <a:blip r:embed="rId41" cstate="print"/>
          <a:srcRect l="71603" t="27190" r="24935" b="61956"/>
          <a:stretch>
            <a:fillRect/>
          </a:stretch>
        </p:blipFill>
        <p:spPr bwMode="auto">
          <a:xfrm>
            <a:off x="6548641" y="1031171"/>
            <a:ext cx="295122" cy="5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0" descr="C:\Users\Thinkpad\Desktop\道德讲堂\-_0003s_0001_图层-38.png"/>
          <p:cNvPicPr>
            <a:picLocks noChangeAspect="1" noChangeArrowheads="1"/>
          </p:cNvPicPr>
          <p:nvPr userDrawn="1"/>
        </p:nvPicPr>
        <p:blipFill rotWithShape="1">
          <a:blip r:embed="rId42" cstate="print"/>
          <a:srcRect l="69615" t="30022" r="26411" b="61956"/>
          <a:stretch>
            <a:fillRect/>
          </a:stretch>
        </p:blipFill>
        <p:spPr bwMode="auto">
          <a:xfrm>
            <a:off x="6379221" y="1167127"/>
            <a:ext cx="338841" cy="38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31" descr="C:\Users\Thinkpad\Desktop\道德讲堂\-_0003s_0002_图层-39.png"/>
          <p:cNvPicPr>
            <a:picLocks noChangeAspect="1" noChangeArrowheads="1"/>
          </p:cNvPicPr>
          <p:nvPr userDrawn="1"/>
        </p:nvPicPr>
        <p:blipFill rotWithShape="1">
          <a:blip r:embed="rId43" cstate="print"/>
          <a:srcRect l="70769" t="29608" r="23077" b="63255"/>
          <a:stretch>
            <a:fillRect/>
          </a:stretch>
        </p:blipFill>
        <p:spPr bwMode="auto">
          <a:xfrm>
            <a:off x="6477594" y="1147264"/>
            <a:ext cx="524658" cy="34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32" descr="C:\Users\Thinkpad\Desktop\道德讲堂\-_0003s_0003_图层-40.png"/>
          <p:cNvPicPr>
            <a:picLocks noChangeAspect="1" noChangeArrowheads="1"/>
          </p:cNvPicPr>
          <p:nvPr userDrawn="1"/>
        </p:nvPicPr>
        <p:blipFill rotWithShape="1">
          <a:blip r:embed="rId44" cstate="print"/>
          <a:srcRect l="73846" t="29134" r="21667" b="62874"/>
          <a:stretch>
            <a:fillRect/>
          </a:stretch>
        </p:blipFill>
        <p:spPr bwMode="auto">
          <a:xfrm>
            <a:off x="6739924" y="1124519"/>
            <a:ext cx="382564" cy="38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33" descr="C:\Users\Thinkpad\Desktop\道德讲堂\-_0003s_0004_图层-41.png"/>
          <p:cNvPicPr>
            <a:picLocks noChangeAspect="1" noChangeArrowheads="1"/>
          </p:cNvPicPr>
          <p:nvPr userDrawn="1"/>
        </p:nvPicPr>
        <p:blipFill rotWithShape="1">
          <a:blip r:embed="rId45" cstate="print"/>
          <a:srcRect l="66923" t="37126" r="30384" b="53810"/>
          <a:stretch>
            <a:fillRect/>
          </a:stretch>
        </p:blipFill>
        <p:spPr bwMode="auto">
          <a:xfrm>
            <a:off x="6149683" y="1508173"/>
            <a:ext cx="229538" cy="4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4" descr="C:\Users\Thinkpad\Desktop\道德讲堂\-_0003s_0005_图层-42.png"/>
          <p:cNvPicPr>
            <a:picLocks noChangeAspect="1" noChangeArrowheads="1"/>
          </p:cNvPicPr>
          <p:nvPr userDrawn="1"/>
        </p:nvPicPr>
        <p:blipFill rotWithShape="1">
          <a:blip r:embed="rId46" cstate="print"/>
          <a:srcRect l="69615" t="35562" r="19488" b="59207"/>
          <a:stretch>
            <a:fillRect/>
          </a:stretch>
        </p:blipFill>
        <p:spPr bwMode="auto">
          <a:xfrm>
            <a:off x="6379221" y="1433088"/>
            <a:ext cx="929083" cy="25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5" descr="C:\Users\Thinkpad\Desktop\道德讲堂\-_0003s_0006_图层-43.png"/>
          <p:cNvPicPr>
            <a:picLocks noChangeAspect="1" noChangeArrowheads="1"/>
          </p:cNvPicPr>
          <p:nvPr userDrawn="1"/>
        </p:nvPicPr>
        <p:blipFill rotWithShape="1">
          <a:blip r:embed="rId47" cstate="print"/>
          <a:srcRect l="74359" t="34891" r="19487" b="57114"/>
          <a:stretch>
            <a:fillRect/>
          </a:stretch>
        </p:blipFill>
        <p:spPr bwMode="auto">
          <a:xfrm>
            <a:off x="6783644" y="1400879"/>
            <a:ext cx="524658" cy="3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36" descr="C:\Users\Thinkpad\Desktop\道德讲堂\-_0003s_0007_图层-44.png"/>
          <p:cNvPicPr>
            <a:picLocks noChangeAspect="1" noChangeArrowheads="1"/>
          </p:cNvPicPr>
          <p:nvPr userDrawn="1"/>
        </p:nvPicPr>
        <p:blipFill rotWithShape="1">
          <a:blip r:embed="rId48" cstate="print"/>
          <a:srcRect l="70770" t="39031" r="25641" b="53810"/>
          <a:stretch>
            <a:fillRect/>
          </a:stretch>
        </p:blipFill>
        <p:spPr bwMode="auto">
          <a:xfrm>
            <a:off x="6477593" y="1599633"/>
            <a:ext cx="306051" cy="3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37" descr="C:\Users\Thinkpad\Desktop\道德讲堂\-_0003s_0008_图层-45.png"/>
          <p:cNvPicPr>
            <a:picLocks noChangeAspect="1" noChangeArrowheads="1"/>
          </p:cNvPicPr>
          <p:nvPr userDrawn="1"/>
        </p:nvPicPr>
        <p:blipFill rotWithShape="1">
          <a:blip r:embed="rId49" cstate="print"/>
          <a:srcRect l="71795" t="38150" r="23077" b="50919"/>
          <a:stretch>
            <a:fillRect/>
          </a:stretch>
        </p:blipFill>
        <p:spPr bwMode="auto">
          <a:xfrm>
            <a:off x="6565037" y="1557337"/>
            <a:ext cx="437216" cy="52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38" descr="C:\Users\Thinkpad\Desktop\道德讲堂\-_0003s_0009_图层-46.png"/>
          <p:cNvPicPr>
            <a:picLocks noChangeAspect="1" noChangeArrowheads="1"/>
          </p:cNvPicPr>
          <p:nvPr userDrawn="1"/>
        </p:nvPicPr>
        <p:blipFill rotWithShape="1">
          <a:blip r:embed="rId50" cstate="print"/>
          <a:srcRect l="70769" t="44906" r="23077" b="48083"/>
          <a:stretch>
            <a:fillRect/>
          </a:stretch>
        </p:blipFill>
        <p:spPr bwMode="auto">
          <a:xfrm>
            <a:off x="6477594" y="1881662"/>
            <a:ext cx="524658" cy="3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39" descr="C:\Users\Thinkpad\Desktop\道德讲堂\-_0003s_0010_图层-47.png"/>
          <p:cNvPicPr>
            <a:picLocks noChangeAspect="1" noChangeArrowheads="1"/>
          </p:cNvPicPr>
          <p:nvPr userDrawn="1"/>
        </p:nvPicPr>
        <p:blipFill rotWithShape="1">
          <a:blip r:embed="rId51" cstate="print"/>
          <a:srcRect l="71795" t="44354" r="24615" b="44322"/>
          <a:stretch>
            <a:fillRect/>
          </a:stretch>
        </p:blipFill>
        <p:spPr bwMode="auto">
          <a:xfrm>
            <a:off x="6565037" y="1855160"/>
            <a:ext cx="306051" cy="5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/>
          <p:cNvSpPr txBox="1"/>
          <p:nvPr userDrawn="1"/>
        </p:nvSpPr>
        <p:spPr>
          <a:xfrm>
            <a:off x="1841368" y="2583890"/>
            <a:ext cx="5557430" cy="333495"/>
          </a:xfrm>
          <a:prstGeom prst="rect">
            <a:avLst/>
          </a:prstGeom>
          <a:noFill/>
        </p:spPr>
        <p:txBody>
          <a:bodyPr wrap="none" lIns="86429" tIns="43215" rIns="86429" bIns="43215" rtlCol="0">
            <a:spAutoFit/>
          </a:bodyPr>
          <a:lstStyle/>
          <a:p>
            <a:pPr algn="ctr"/>
            <a:r>
              <a:rPr lang="zh-CN" altLang="en-US" sz="1600" b="1" spc="300"/>
              <a:t>讲道德故事  评道德事理  学道德模范  树道德新风</a:t>
            </a:r>
          </a:p>
        </p:txBody>
      </p:sp>
      <p:cxnSp>
        <p:nvCxnSpPr>
          <p:cNvPr id="91" name="直接连接符 90"/>
          <p:cNvCxnSpPr/>
          <p:nvPr userDrawn="1"/>
        </p:nvCxnSpPr>
        <p:spPr>
          <a:xfrm>
            <a:off x="1938083" y="2558490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 userDrawn="1"/>
        </p:nvCxnSpPr>
        <p:spPr>
          <a:xfrm>
            <a:off x="1938083" y="2923282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5" descr="C:\Users\Thinkpad\Desktop\12345.png"/>
          <p:cNvPicPr>
            <a:picLocks noChangeAspect="1" noChangeArrowheads="1"/>
          </p:cNvPicPr>
          <p:nvPr userDrawn="1"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77291"/>
          <a:stretch>
            <a:fillRect/>
          </a:stretch>
        </p:blipFill>
        <p:spPr bwMode="auto">
          <a:xfrm>
            <a:off x="-1" y="-1"/>
            <a:ext cx="2401661" cy="138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3" descr="67"/>
          <p:cNvPicPr>
            <a:picLocks noChangeAspect="1" noChangeArrowheads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798" y="3512439"/>
            <a:ext cx="722461" cy="16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0" descr="F:\GIF\565.gif"/>
          <p:cNvPicPr>
            <a:picLocks noChangeAspect="1" noChangeArrowheads="1" noCrop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5869" y="188368"/>
            <a:ext cx="809985" cy="4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Thinkpad\Desktop\7777.png"/>
          <p:cNvPicPr>
            <a:picLocks noChangeAspect="1" noChangeArrowheads="1"/>
          </p:cNvPicPr>
          <p:nvPr userDrawn="1"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89089">
            <a:off x="3222889" y="5149473"/>
            <a:ext cx="191982" cy="2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3" descr="C:\Users\Thinkpad\Desktop\32.png"/>
          <p:cNvPicPr>
            <a:picLocks noChangeAspect="1" noChangeArrowheads="1"/>
          </p:cNvPicPr>
          <p:nvPr userDrawn="1"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18164">
            <a:off x="2807855" y="5444527"/>
            <a:ext cx="180983" cy="9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C:\Users\Thinkpad\Desktop\33.png"/>
          <p:cNvPicPr>
            <a:picLocks noChangeAspect="1" noChangeArrowheads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3812467" y="5285154"/>
            <a:ext cx="100990" cy="15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5" descr="C:\Users\Thinkpad\Desktop\55.png"/>
          <p:cNvPicPr>
            <a:picLocks noChangeAspect="1" noChangeArrowheads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80517">
            <a:off x="5430089" y="5393509"/>
            <a:ext cx="199108" cy="14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C:\Users\Thinkpad\Desktop\54.png"/>
          <p:cNvPicPr>
            <a:picLocks noChangeAspect="1" noChangeArrowheads="1"/>
          </p:cNvPicPr>
          <p:nvPr userDrawn="1"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94189">
            <a:off x="4239125" y="5368697"/>
            <a:ext cx="210480" cy="1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7" descr="C:\Users\Thinkpad\Desktop\555.png"/>
          <p:cNvPicPr>
            <a:picLocks noChangeAspect="1" noChangeArrowheads="1"/>
          </p:cNvPicPr>
          <p:nvPr userDrawn="1"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4728080" y="5334129"/>
            <a:ext cx="112490" cy="1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3027 L -0.16198 -0.06148 C -0.19549 -0.08094 -0.24584 -0.09855 -0.29931 -0.10967 C -0.36007 -0.12296 -0.40886 -0.12605 -0.44375 -0.1211 L -0.60955 -0.09762 " pathEditMode="relative" rAng="411900" ptsTypes="FffFF">
                                      <p:cBhvr>
                                        <p:cTn id="160" dur="26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22" y="-10195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2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1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0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177" dur="5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8" presetClass="emph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Rot by="21600000">
                                      <p:cBhvr>
                                        <p:cTn id="179" dur="6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0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181" dur="5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8" presetClass="emph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83" dur="6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0" presetClass="path" presetSubtype="0" accel="50000" decel="5000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Motion origin="layout" path="M -0.00034 0.00031 C -0.00972 0.01143 0.00174 -0.00308 -0.0085 0.01452 C -0.01962 0.03367 -0.02413 0.0383 -0.03281 0.06115 C -0.03646 0.07011 -0.04027 0.07659 -0.04392 0.08524 C -0.04583 0.08957 -0.0493 0.09914 -0.0493 0.09945 C -0.05139 0.11304 -0.05677 0.12014 -0.06024 0.13218 C -0.06337 0.1433 -0.06545 0.15195 -0.06979 0.16276 C -0.08159 0.19241 -0.06788 0.1572 -0.07656 0.17944 C -0.0776 0.18191 -0.07934 0.18654 -0.07934 0.18685 C -0.08142 0.20167 -0.08923 0.21186 -0.09288 0.22669 C -0.09496 0.23503 -0.10121 0.25016 -0.10121 0.25047 C -0.10312 0.26004 -0.10659 0.26684 -0.10937 0.27641 C -0.11597 0.29926 -0.11892 0.32798 -0.12708 0.34929 C -0.12986 0.37431 -0.13663 0.39747 -0.13923 0.42249 C -0.14097 0.44164 -0.14253 0.46325 -0.146 0.48178 C -0.14705 0.50433 -0.14826 0.52842 -0.15295 0.55004 C -0.15712 0.59296 -0.15729 0.63774 -0.16389 0.68005 C -0.16597 0.69364 -0.16805 0.70661 -0.17066 0.71989 C -0.1717 0.72453 -0.17239 0.72947 -0.17343 0.7341 C -0.17378 0.73657 -0.17465 0.7412 -0.17465 0.74151 C -0.17656 0.76931 -0.18038 0.79463 -0.18559 0.8215 C -0.1875 0.83107 -0.19149 0.84219 -0.19375 0.85238 C -0.20052 0.88234 -0.20677 0.91477 -0.21701 0.94164 C -0.21944 0.95862 -0.22517 0.97128 -0.22934 0.98672 C -0.23107 0.99321 -0.23229 1 -0.23472 1.00556 C -0.23646 1.0102 -0.2401 1.01977 -0.2401 1.02008 C -0.24288 1.0383 -0.24774 1.05529 -0.25104 1.07412 C -0.25382 1.0908 -0.25364 1.08277 -0.25364 1.0908 " pathEditMode="relative" rAng="0" ptsTypes="fffffffffffffffffffffffffffA">
                                      <p:cBhvr>
                                        <p:cTn id="185" dur="5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9" y="54355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8" presetClass="emph" presetSubtype="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Rot by="21600000">
                                      <p:cBhvr>
                                        <p:cTn id="187" dur="6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189" dur="5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8" presetClass="emph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Rot by="21600000">
                                      <p:cBhvr>
                                        <p:cTn id="191" dur="6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0" presetClass="path" presetSubtype="0" accel="50000" decel="5000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193" dur="5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8" presetClass="emph" presetSubtype="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Rot by="21600000">
                                      <p:cBhvr>
                                        <p:cTn id="195" dur="6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0" presetClass="path" presetSubtype="0" accel="50000" decel="5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-8.67362E-19 6.34342E-6 C -0.00729 0.00433 -0.01198 0.00958 -0.01841 0.01761 C -0.02309 0.02286 -0.02952 0.02626 -0.0342 0.03243 C -0.03559 0.03429 -0.03629 0.03737 -0.03785 0.03861 C -0.04393 0.0451 -0.05122 0.04757 -0.05729 0.05405 C -0.06268 0.05961 -0.06632 0.06579 -0.07205 0.06918 C -0.07552 0.07567 -0.08229 0.08216 -0.08664 0.08679 C -0.08907 0.08957 -0.09393 0.09544 -0.09393 0.09544 C -0.09479 0.0976 -0.09532 0.10007 -0.09636 0.10192 C -0.09861 0.10532 -0.10191 0.10655 -0.10365 0.11057 C -0.10834 0.12138 -0.1132 0.12879 -0.11962 0.13651 C -0.1224 0.15164 -0.13039 0.16461 -0.13664 0.17573 C -0.13785 0.17758 -0.1382 0.1816 -0.13907 0.18438 C -0.14254 0.19488 -0.14896 0.21063 -0.15365 0.21897 C -0.15539 0.22854 -0.15764 0.23503 -0.16111 0.24275 C -0.16441 0.26066 -0.15973 0.23873 -0.16476 0.25387 C -0.16736 0.2619 -0.16875 0.26962 -0.17205 0.27734 C -0.17587 0.29772 -0.16962 0.26807 -0.17691 0.29031 C -0.17778 0.29309 -0.17743 0.29649 -0.17813 0.29927 C -0.17986 0.30668 -0.18351 0.31347 -0.18542 0.32088 C -0.19427 0.3564 -0.18264 0.31378 -0.18907 0.34497 C -0.18959 0.34744 -0.1908 0.34899 -0.1915 0.35146 C -0.19358 0.35887 -0.19445 0.36752 -0.19636 0.37524 C -0.2 0.39006 -0.20087 0.40705 -0.20608 0.42064 C -0.20851 0.43824 -0.2132 0.45245 -0.21719 0.46851 C -0.22153 0.4858 -0.22327 0.50927 -0.23056 0.52286 C -0.23195 0.53305 -0.23368 0.53707 -0.23785 0.54417 C -0.24011 0.55652 -0.24497 0.56517 -0.24757 0.57691 C -0.25139 0.59358 -0.25729 0.60872 -0.26354 0.6223 C -0.26962 0.6362 -0.27361 0.65133 -0.28056 0.66369 C -0.28229 0.67326 -0.28785 0.67944 -0.2915 0.68747 C -0.29497 0.69488 -0.29532 0.70167 -0.3 0.70723 C -0.30782 0.72823 -0.31789 0.74615 -0.32691 0.7656 C -0.33282 0.77826 -0.33733 0.79309 -0.34393 0.80482 C -0.34532 0.81193 -0.35 0.82428 -0.35 0.82428 C -0.35035 0.82706 -0.35052 0.83015 -0.35122 0.83293 C -0.35261 0.83756 -0.35521 0.84096 -0.35608 0.8459 C -0.35816 0.85671 -0.36042 0.86752 -0.36233 0.87864 C -0.36372 0.89964 -0.36771 0.91847 -0.36962 0.93917 C -0.37118 0.95492 -0.37101 0.96387 -0.37205 0.98055 C -0.3724 0.98704 -0.37431 0.99321 -0.37448 1.00001 C -0.37483 1.02687 -0.37448 1.05343 -0.37448 1.0803 " pathEditMode="relative" ptsTypes="fffffffffffffffffffffffffffffffffffffffffA">
                                      <p:cBhvr>
                                        <p:cTn id="197" dur="5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8" presetClass="emph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Rot by="21600000">
                                      <p:cBhvr>
                                        <p:cTn id="199" dur="6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>
            <a:fillRect/>
          </a:stretch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7" descr="C:\Users\Thinkpad\Desktop\65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0614" r="7916" b="33107"/>
          <a:stretch>
            <a:fillRect/>
          </a:stretch>
        </p:blipFill>
        <p:spPr bwMode="auto">
          <a:xfrm>
            <a:off x="711200" y="546100"/>
            <a:ext cx="7708900" cy="2895600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" name="TextBox 255"/>
          <p:cNvSpPr txBox="1"/>
          <p:nvPr userDrawn="1"/>
        </p:nvSpPr>
        <p:spPr>
          <a:xfrm>
            <a:off x="1841368" y="2583890"/>
            <a:ext cx="5557430" cy="333495"/>
          </a:xfrm>
          <a:prstGeom prst="rect">
            <a:avLst/>
          </a:prstGeom>
          <a:noFill/>
        </p:spPr>
        <p:txBody>
          <a:bodyPr wrap="none" lIns="86429" tIns="43215" rIns="86429" bIns="43215" rtlCol="0">
            <a:spAutoFit/>
          </a:bodyPr>
          <a:lstStyle/>
          <a:p>
            <a:pPr algn="ctr"/>
            <a:r>
              <a:rPr lang="zh-CN" altLang="en-US" sz="1600" b="1" spc="300"/>
              <a:t>讲道德故事  评道德事理  学道德模范  树道德新风</a:t>
            </a:r>
          </a:p>
        </p:txBody>
      </p:sp>
      <p:cxnSp>
        <p:nvCxnSpPr>
          <p:cNvPr id="257" name="直接连接符 256"/>
          <p:cNvCxnSpPr/>
          <p:nvPr userDrawn="1"/>
        </p:nvCxnSpPr>
        <p:spPr>
          <a:xfrm>
            <a:off x="1938083" y="2558490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直接连接符 257"/>
          <p:cNvCxnSpPr/>
          <p:nvPr userDrawn="1"/>
        </p:nvCxnSpPr>
        <p:spPr>
          <a:xfrm>
            <a:off x="1938083" y="2923282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9" name="Picture 5" descr="C:\Users\Thinkpad\Desktop\12345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77291"/>
          <a:stretch>
            <a:fillRect/>
          </a:stretch>
        </p:blipFill>
        <p:spPr bwMode="auto">
          <a:xfrm>
            <a:off x="-1" y="-1"/>
            <a:ext cx="2401661" cy="138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" name="Picture 23" descr="67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798" y="3512439"/>
            <a:ext cx="722461" cy="16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10" descr="F:\GIF\565.gif"/>
          <p:cNvPicPr>
            <a:picLocks noChangeAspect="1" noChangeArrowheads="1" noCrop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9595" y="690476"/>
            <a:ext cx="809985" cy="4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" name="Picture 2" descr="C:\Users\Thinkpad\Desktop\7777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89089">
            <a:off x="8044155" y="-721524"/>
            <a:ext cx="191982" cy="2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" name="Picture 3" descr="C:\Users\Thinkpad\Desktop\32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18163">
            <a:off x="7629121" y="-426470"/>
            <a:ext cx="180983" cy="9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" name="Picture 4" descr="C:\Users\Thinkpad\Desktop\33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711" y="-271369"/>
            <a:ext cx="100990" cy="15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" name="Picture 5" descr="C:\Users\Thinkpad\Desktop\55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0517">
            <a:off x="7749373" y="-217021"/>
            <a:ext cx="199108" cy="14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" name="Picture 6" descr="C:\Users\Thinkpad\Desktop\54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94191">
            <a:off x="8196831" y="-278351"/>
            <a:ext cx="210480" cy="1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" name="Picture 7" descr="C:\Users\Thinkpad\Desktop\555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787" y="-312920"/>
            <a:ext cx="112490" cy="1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" name="Picture 272" descr="2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55" y="626776"/>
            <a:ext cx="1617283" cy="123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TextBox 270"/>
          <p:cNvSpPr txBox="1"/>
          <p:nvPr userDrawn="1"/>
        </p:nvSpPr>
        <p:spPr>
          <a:xfrm>
            <a:off x="2488596" y="1206547"/>
            <a:ext cx="41344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0" spc="-300">
                <a:gradFill flip="none" rotWithShape="1">
                  <a:gsLst>
                    <a:gs pos="53000">
                      <a:schemeClr val="tx1">
                        <a:lumMod val="95000"/>
                        <a:lumOff val="5000"/>
                      </a:schemeClr>
                    </a:gs>
                    <a:gs pos="100000">
                      <a:srgbClr val="FF0000"/>
                    </a:gs>
                  </a:gsLst>
                  <a:lin ang="13500000" scaled="1"/>
                  <a:tileRect/>
                </a:gradFill>
                <a:latin typeface="方正吕建德字体" pitchFamily="2" charset="-122"/>
                <a:ea typeface="方正吕建德字体" pitchFamily="2" charset="-122"/>
              </a:rPr>
              <a:t>感谢聆听</a:t>
            </a:r>
          </a:p>
        </p:txBody>
      </p:sp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3027 L -0.16198 -0.06148 C -0.19549 -0.08094 -0.24584 -0.09855 -0.29931 -0.10967 C -0.36007 -0.12296 -0.40886 -0.12605 -0.44375 -0.1211 L -0.60955 -0.09762 " pathEditMode="relative" rAng="411900" ptsTypes="FffFF">
                                      <p:cBhvr>
                                        <p:cTn id="6" dur="26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22" y="-101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33 -4.93827E-7 C 0.01163 -0.00525 0.02622 -0.00864 0.04115 -0.0108 C 0.04636 -0.0142 0.05174 -0.01574 0.05712 -0.01944 C 0.05816 -0.02006 0.05504 -0.0179 0.054 -0.01728 C 0.0507 -0.01512 0.04757 -0.01296 0.04445 -0.0108 C 0.03663 -0.00556 0.02709 -0.00062 0.01893 0.00216 C 0.01597 0.00494 0.0132 0.00648 0.01163 0.01265 C 0.0092 0.02161 0.00903 0.02994 0.00625 0.03858 C 0.00504 0.04815 0.00261 0.05494 0.00087 0.0642 C -0.00052 0.07161 -0.00104 0.08117 -0.0033 0.08765 C -0.01024 0.10895 -0.00243 0.07716 -0.00972 0.10278 C -0.01389 0.1179 -0.01823 0.13303 -0.02448 0.14568 C -0.02482 0.14784 -0.02656 0.15216 -0.02552 0.15185 C -0.01805 0.14877 -0.01389 0.12901 -0.00642 0.12407 C -0.00347 0.11482 0.00104 0.10772 0.00417 0.09846 C 0.0092 0.08272 0.00608 0.08796 0.01268 0.08117 C 0.01372 0.07778 0.01615 0.07037 0.01788 0.06852 C 0.01979 0.06636 0.02205 0.06574 0.02431 0.0642 C 0.02535 0.06358 0.02743 0.06204 0.02743 0.06235 C 0.02587 0.0787 0.02101 0.09475 0.01684 0.10926 C 0.01459 0.13056 0.01181 0.12624 0.01788 0.13056 C 0.02691 0.12809 0.0342 0.12377 0.0434 0.12191 C 0.04636 0.12006 0.04757 0.12099 0.04757 0.11327 C 0.04757 0.08117 0.04722 0.04907 0.04653 0.01698 C 0.04653 0.01327 0.04375 0.00617 0.04549 0.00617 C 0.04705 0.00617 0.05486 0.03086 0.05608 0.03426 C 0.0592 0.04228 0.06302 0.04907 0.06563 0.05772 C 0.07049 0.07284 0.07639 0.09012 0.08264 0.10278 C 0.0908 0.11944 0.08472 0.09475 0.09531 0.13056 C 0.10295 0.15617 0.11424 0.18549 0.12604 0.2034 C 0.12552 0.19074 0.12431 0.16636 0.12084 0.15401 C 0.12014 0.15124 0.11858 0.15 0.11771 0.14753 C 0.11459 0.1392 0.11372 0.13056 0.11129 0.12191 C 0.10903 0.11389 0.10521 0.10031 0.1007 0.0963 C 0.09879 0.09444 0.09427 0.09198 0.09427 0.09228 C 0.0882 0.09506 0.08854 0.10031 0.08368 0.1071 C 0.0809 0.11759 0.07813 0.12037 0.07413 0.1284 C 0.07188 0.13303 0.06945 0.14136 0.06684 0.14568 C 0.06094 0.15463 0.05521 0.16019 0.04879 0.16698 C 0.04271 0.17346 0.03924 0.18117 0.03281 0.18395 C 0.02552 0.19383 0.0257 0.18765 0.02743 0.19907 C 0.05156 0.19753 0.05608 0.19969 0.07309 0.19259 C 0.07743 0.18673 0.08195 0.18488 0.08681 0.1821 C 0.09375 0.1784 0.09983 0.17222 0.10695 0.16914 C 0.11181 0.16173 0.11684 0.15803 0.12188 0.15185 C 0.1283 0.14414 0.1349 0.13364 0.14097 0.12407 C 0.14115 0.12191 0.14115 0.11914 0.14202 0.11759 C 0.1441 0.11327 0.14948 0.1071 0.14948 0.10741 C 0.15018 0.10494 0.1507 0.10247 0.15156 0.10062 C 0.15261 0.09877 0.154 0.09846 0.15486 0.0963 C 0.15816 0.08765 0.15834 0.07438 0.16007 0.0642 C 0.16025 0.05062 0.16042 0.03704 0.16111 0.02346 C 0.16163 0.01482 0.1632 -0.00216 0.1632 -0.00185 C 0.17084 0.00309 0.16806 0.02253 0.1632 0.0321 C 0.15955 0.05 0.15643 0.06543 0.14948 0.07901 C 0.1474 0.08796 0.14549 0.09352 0.14202 0.10062 C 0.14236 0.10278 0.14202 0.10679 0.14306 0.1071 C 0.14531 0.10772 0.1474 0.10432 0.14948 0.10278 C 0.15052 0.10216 0.15261 0.10062 0.15261 0.10093 C 0.16181 0.10679 0.15747 0.12253 0.15677 0.14136 C 0.15712 0.14568 0.15608 0.15185 0.15781 0.15401 C 0.16268 0.15988 0.16997 0.14444 0.17292 0.1392 C 0.17952 0.12747 0.18386 0.1108 0.18872 0.0963 C 0.19948 0.06512 0.1875 0.10093 0.19618 0.07901 C 0.19948 0.07068 0.20035 0.06111 0.20469 0.05556 C 0.20643 0.04475 0.20903 0.03488 0.21198 0.02562 C 0.21302 0.01667 0.21563 0.01296 0.21406 0.00432 C 0.20955 0.01296 0.20556 0.02469 0.20139 0.03426 C 0.19913 0.03982 0.1974 0.0463 0.19497 0.05124 C 0.19393 0.0534 0.1908 0.05556 0.19184 0.05772 C 0.19306 0.06019 0.19531 0.05648 0.19722 0.05556 C 0.20226 0.05309 0.20712 0.05031 0.21198 0.04691 C 0.21493 0.04753 0.21927 0.04414 0.22049 0.04907 C 0.22101 0.05062 0.21875 0.08488 0.2184 0.08982 C 0.21806 0.10278 0.21754 0.11543 0.21736 0.1284 C 0.21684 0.15833 0.21736 0.18827 0.21632 0.21821 C 0.21615 0.22068 0.21476 0.2142 0.21406 0.21204 C 0.21111 0.20124 0.21302 0.20494 0.20903 0.19475 C 0.20382 0.1821 0.20087 0.16543 0.19393 0.15617 C 0.19236 0.14846 0.19115 0.14074 0.18976 0.13272 C 0.19011 0.13056 0.18993 0.12747 0.19097 0.12624 C 0.19236 0.12407 0.19445 0.125 0.19618 0.12407 C 0.20191 0.12099 0.20729 0.11759 0.21302 0.11543 C 0.22031 0.10648 0.22865 0.1 0.23646 0.09414 C 0.2415 0.09012 0.24531 0.0821 0.25018 0.07685 C 0.2533 0.0679 0.25486 0.05988 0.25764 0.05124 C 0.26354 -0.01728 0.28021 0.16512 0.24913 0.18611 C 0.24254 0.18333 0.2415 0.17963 0.2375 0.16914 C 0.23681 0.16265 0.23455 0.15648 0.23438 0.14969 C 0.23386 0.13673 0.23455 0.11543 0.24184 0.11142 C 0.24601 0.11204 0.25035 0.11204 0.25452 0.11327 C 0.25677 0.11389 0.25886 0.11605 0.26094 0.11759 C 0.26198 0.11821 0.26406 0.11975 0.26406 0.12006 C 0.2658 0.11914 0.26788 0.11944 0.26927 0.11759 C 0.27257 0.11358 0.27379 0.10216 0.2757 0.0963 C 0.2757 0.09414 0.27674 0.0463 0.27986 0.03642 C 0.28212 0.02932 0.28924 0.02716 0.29271 0.02562 C 0.29722 0.01944 0.29983 0.01883 0.30538 0.01698 C 0.31077 0.00988 0.32535 0.00216 0.33195 -4.93827E-7 C 0.33334 -0.00185 0.34688 -0.01451 0.3382 -0.00864 C 0.33455 -0.00154 0.33073 0.00247 0.32674 0.00833 C 0.32518 0.01728 0.3224 0.02346 0.32031 0.0321 C 0.3191 0.03704 0.31893 0.04383 0.31806 0.04907 C 0.31667 0.05926 0.31511 0.06852 0.31389 0.07901 C 0.31424 0.08395 0.31337 0.09012 0.31493 0.09414 C 0.31563 0.0963 0.31736 0.09167 0.31806 0.08982 C 0.31945 0.08673 0.32014 0.08241 0.32136 0.07901 C 0.32257 0.07593 0.32413 0.07377 0.32552 0.07068 C 0.329 0.06296 0.32969 0.05494 0.33403 0.04907 C 0.33872 0.08704 0.33281 0.1534 0.33195 0.19691 C 0.32309 0.17901 0.31771 0.15679 0.30868 0.1392 C 0.30747 0.1321 0.30556 0.12685 0.30434 0.11975 C 0.31441 0.09938 0.33577 0.08364 0.34896 0.07068 C 0.35538 0.06451 0.35851 0.05741 0.36389 0.04907 C 0.3665 0.04475 0.36927 0.04043 0.37205 0.03642 C 0.37327 0.03488 0.37518 0.0321 0.37518 0.03241 C 0.37674 0.02778 0.37882 0.02407 0.37969 0.01914 C 0.38056 0.01482 0.38056 0.00988 0.38177 0.00617 C 0.38247 0.00401 0.38403 -0.00247 0.38403 -4.93827E-7 C 0.38403 0.00525 0.37986 0.01667 0.37865 0.0213 C 0.37691 0.02654 0.37726 0.03364 0.37518 0.03858 C 0.37431 0.04136 0.3724 0.04228 0.37118 0.04475 C 0.3665 0.0534 0.36285 0.06482 0.35955 0.075 C 0.35851 0.07778 0.3625 0.07222 0.36389 0.07068 C 0.37049 0.05648 0.37761 0.0534 0.38681 0.05124 C 0.39097 0.05185 0.39601 0.04784 0.39879 0.0534 C 0.4007 0.0571 0.39445 0.05864 0.39236 0.06204 C 0.38802 0.06883 0.38472 0.07778 0.37969 0.08117 C 0.37674 0.08549 0.37413 0.08982 0.37118 0.09414 C 0.36962 0.0963 0.36702 0.10062 0.36702 0.10093 C 0.37309 0.1037 0.37917 0.10741 0.3849 0.11142 C 0.38611 0.11358 0.38785 0.11482 0.38802 0.11759 C 0.38906 0.12778 0.38681 0.1463 0.38299 0.15401 C 0.38177 0.15586 0.38056 0.15648 0.37969 0.15833 C 0.37847 0.1608 0.37795 0.16451 0.37639 0.16698 C 0.37448 0.17037 0.37014 0.17562 0.37014 0.17593 C 0.38281 0.17685 0.40209 0.18086 0.41476 0.17346 C 0.41667 0.17222 0.41632 0.16574 0.41788 0.16265 C 0.42222 0.15309 0.42361 0.15247 0.42847 0.14753 C 0.42952 0.14475 0.43038 0.14136 0.4316 0.1392 C 0.43316 0.13642 0.43559 0.1358 0.43698 0.13272 C 0.43837 0.12963 0.43837 0.125 0.44011 0.12191 C 0.44514 0.11173 0.45174 0.10494 0.45712 0.09414 C 0.45868 0.08395 0.4625 0.07901 0.46459 0.06852 C 0.46528 0.0642 0.46597 0.05988 0.46667 0.05556 C 0.46702 0.0534 0.46771 0.04907 0.46771 0.04938 C 0.47031 0.05988 0.47084 0.0713 0.47396 0.08117 C 0.48038 0.07685 0.48386 0.05648 0.48906 0.04691 C 0.49167 0.04228 0.49462 0.03858 0.4974 0.03426 C 0.49879 0.0321 0.5 0.0287 0.50174 0.02778 C 0.50452 0.02624 0.51007 0.02346 0.51007 0.02377 C 0.51337 0.025 0.51771 0.02253 0.51979 0.02778 C 0.52136 0.03179 0.5184 0.03765 0.51754 0.04259 C 0.51702 0.04691 0.51493 0.05988 0.51545 0.05556 C 0.51823 0.03303 0.52847 0.00617 0.53889 -0.00432 C 0.53959 -0.00648 0.54011 -0.00895 0.54097 -0.0108 C 0.54184 -0.01265 0.54323 -0.01327 0.5441 -0.01512 C 0.54479 -0.01697 0.54445 -0.01975 0.54514 -0.0216 C 0.5474 -0.02901 0.55018 -0.0358 0.55261 -0.0429 C 0.55347 -0.04568 0.55104 -0.03735 0.55052 -0.03426 C 0.54965 -0.03086 0.54931 -0.02716 0.54827 -0.02376 C 0.5467 -0.01697 0.5434 -0.00772 0.54097 -0.00216 C 0.53698 0.00679 0.53021 0.02006 0.52518 0.02778 C 0.5132 0.0463 0.52778 0.0179 0.51754 0.03858 C 0.51511 0.05278 0.51858 0.07284 0.51979 0.08765 C 0.51945 0.1034 0.51823 0.11914 0.51875 0.13488 C 0.51875 0.14012 0.52014 0.12469 0.52084 0.11975 C 0.52292 0.10556 0.5257 0.09846 0.53038 0.08765 C 0.53768 0.07037 0.54566 0.05648 0.55365 0.04043 C 0.5566 0.03457 0.56111 0.0321 0.56424 0.02562 C 0.56754 0.03519 0.56511 0.04198 0.56424 0.0534 C 0.56285 0.0929 0.56424 0.13179 0.56528 0.1713 " pathEditMode="relative" rAng="0" ptsTypes="ffffffffffffffffffffffffffffffffffffffffffffffffffffffffffffffffffffffffffffffffffffffffffffffffffffffffffffffffffffffffffffffffffffffffffffffffffffffffffffffffffffffffffff">
                                      <p:cBhvr>
                                        <p:cTn id="19" dur="8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78" y="873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825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75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42" dur="57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Rot by="21600000">
                                      <p:cBhvr>
                                        <p:cTn id="44" dur="6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46" dur="57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48" dur="6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Motion origin="layout" path="M -0.00034 0.00031 C -0.00972 0.01143 0.00174 -0.00308 -0.0085 0.01452 C -0.01962 0.03367 -0.02413 0.0383 -0.03281 0.06115 C -0.03646 0.07011 -0.04027 0.07659 -0.04392 0.08524 C -0.04583 0.08957 -0.0493 0.09914 -0.0493 0.09945 C -0.05139 0.11304 -0.05677 0.12014 -0.06024 0.13218 C -0.06337 0.1433 -0.06545 0.15195 -0.06979 0.16276 C -0.08159 0.19241 -0.06788 0.1572 -0.07656 0.17944 C -0.0776 0.18191 -0.07934 0.18654 -0.07934 0.18685 C -0.08142 0.20167 -0.08923 0.21186 -0.09288 0.22669 C -0.09496 0.23503 -0.10121 0.25016 -0.10121 0.25047 C -0.10312 0.26004 -0.10659 0.26684 -0.10937 0.27641 C -0.11597 0.29926 -0.11892 0.32798 -0.12708 0.34929 C -0.12986 0.37431 -0.13663 0.39747 -0.13923 0.42249 C -0.14097 0.44164 -0.14253 0.46325 -0.146 0.48178 C -0.14705 0.50433 -0.14826 0.52842 -0.15295 0.55004 C -0.15712 0.59296 -0.15729 0.63774 -0.16389 0.68005 C -0.16597 0.69364 -0.16805 0.70661 -0.17066 0.71989 C -0.1717 0.72453 -0.17239 0.72947 -0.17343 0.7341 C -0.17378 0.73657 -0.17465 0.7412 -0.17465 0.74151 C -0.17656 0.76931 -0.18038 0.79463 -0.18559 0.8215 C -0.1875 0.83107 -0.19149 0.84219 -0.19375 0.85238 C -0.20052 0.88234 -0.20677 0.91477 -0.21701 0.94164 C -0.21944 0.95862 -0.22517 0.97128 -0.22934 0.98672 C -0.23107 0.99321 -0.23229 1 -0.23472 1.00556 C -0.23646 1.0102 -0.2401 1.01977 -0.2401 1.02008 C -0.24288 1.0383 -0.24774 1.05529 -0.25104 1.07412 C -0.25382 1.0908 -0.25364 1.08277 -0.25364 1.0908 " pathEditMode="relative" rAng="0" ptsTypes="fffffffffffffffffffffffffffA">
                                      <p:cBhvr>
                                        <p:cTn id="50" dur="57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9" y="5435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Rot by="21600000">
                                      <p:cBhvr>
                                        <p:cTn id="52" dur="6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54" dur="57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Rot by="21600000">
                                      <p:cBhvr>
                                        <p:cTn id="56" dur="6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58" dur="57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Rot by="21600000">
                                      <p:cBhvr>
                                        <p:cTn id="60" dur="6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-8.67362E-19 6.34342E-6 C -0.00729 0.00433 -0.01198 0.00958 -0.01841 0.01761 C -0.02309 0.02286 -0.02952 0.02626 -0.0342 0.03243 C -0.03559 0.03429 -0.03629 0.03737 -0.03785 0.03861 C -0.04393 0.0451 -0.05122 0.04757 -0.05729 0.05405 C -0.06268 0.05961 -0.06632 0.06579 -0.07205 0.06918 C -0.07552 0.07567 -0.08229 0.08216 -0.08664 0.08679 C -0.08907 0.08957 -0.09393 0.09544 -0.09393 0.09544 C -0.09479 0.0976 -0.09532 0.10007 -0.09636 0.10192 C -0.09861 0.10532 -0.10191 0.10655 -0.10365 0.11057 C -0.10834 0.12138 -0.1132 0.12879 -0.11962 0.13651 C -0.1224 0.15164 -0.13039 0.16461 -0.13664 0.17573 C -0.13785 0.17758 -0.1382 0.1816 -0.13907 0.18438 C -0.14254 0.19488 -0.14896 0.21063 -0.15365 0.21897 C -0.15539 0.22854 -0.15764 0.23503 -0.16111 0.24275 C -0.16441 0.26066 -0.15973 0.23873 -0.16476 0.25387 C -0.16736 0.2619 -0.16875 0.26962 -0.17205 0.27734 C -0.17587 0.29772 -0.16962 0.26807 -0.17691 0.29031 C -0.17778 0.29309 -0.17743 0.29649 -0.17813 0.29927 C -0.17986 0.30668 -0.18351 0.31347 -0.18542 0.32088 C -0.19427 0.3564 -0.18264 0.31378 -0.18907 0.34497 C -0.18959 0.34744 -0.1908 0.34899 -0.1915 0.35146 C -0.19358 0.35887 -0.19445 0.36752 -0.19636 0.37524 C -0.2 0.39006 -0.20087 0.40705 -0.20608 0.42064 C -0.20851 0.43824 -0.2132 0.45245 -0.21719 0.46851 C -0.22153 0.4858 -0.22327 0.50927 -0.23056 0.52286 C -0.23195 0.53305 -0.23368 0.53707 -0.23785 0.54417 C -0.24011 0.55652 -0.24497 0.56517 -0.24757 0.57691 C -0.25139 0.59358 -0.25729 0.60872 -0.26354 0.6223 C -0.26962 0.6362 -0.27361 0.65133 -0.28056 0.66369 C -0.28229 0.67326 -0.28785 0.67944 -0.2915 0.68747 C -0.29497 0.69488 -0.29532 0.70167 -0.3 0.70723 C -0.30782 0.72823 -0.31789 0.74615 -0.32691 0.7656 C -0.33282 0.77826 -0.33733 0.79309 -0.34393 0.80482 C -0.34532 0.81193 -0.35 0.82428 -0.35 0.82428 C -0.35035 0.82706 -0.35052 0.83015 -0.35122 0.83293 C -0.35261 0.83756 -0.35521 0.84096 -0.35608 0.8459 C -0.35816 0.85671 -0.36042 0.86752 -0.36233 0.87864 C -0.36372 0.89964 -0.36771 0.91847 -0.36962 0.93917 C -0.37118 0.95492 -0.37101 0.96387 -0.37205 0.98055 C -0.3724 0.98704 -0.37431 0.99321 -0.37448 1.00001 C -0.37483 1.02687 -0.37448 1.05343 -0.37448 1.0803 " pathEditMode="relative" ptsTypes="fffffffffffffffffffffffffffffffffffffffffA">
                                      <p:cBhvr>
                                        <p:cTn id="62" dur="57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Rot by="21600000">
                                      <p:cBhvr>
                                        <p:cTn id="64" dur="6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/>
      <p:bldP spid="271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唱歌曲</a:t>
            </a:r>
          </a:p>
        </p:txBody>
      </p:sp>
      <p:grpSp>
        <p:nvGrpSpPr>
          <p:cNvPr id="47" name="组合 46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48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>
              <a:fillRect/>
            </a:stretch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矩形 48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第一部分</a:t>
              </a:r>
            </a:p>
          </p:txBody>
        </p:sp>
      </p:grpSp>
      <p:pic>
        <p:nvPicPr>
          <p:cNvPr id="43" name="Picture 272" descr="2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68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唱歌曲</a:t>
            </a:r>
          </a:p>
        </p:txBody>
      </p:sp>
      <p:grpSp>
        <p:nvGrpSpPr>
          <p:cNvPr id="47" name="组合 46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48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>
              <a:fillRect/>
            </a:stretch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矩形 48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第一部分</a:t>
              </a:r>
            </a:p>
          </p:txBody>
        </p:sp>
      </p:grpSp>
      <p:pic>
        <p:nvPicPr>
          <p:cNvPr id="43" name="Picture 272" descr="2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450" y="10287000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唱歌曲</a:t>
            </a:r>
          </a:p>
        </p:txBody>
      </p:sp>
      <p:grpSp>
        <p:nvGrpSpPr>
          <p:cNvPr id="47" name="组合 46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48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>
              <a:fillRect/>
            </a:stretch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矩形 48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第一部分</a:t>
              </a:r>
            </a:p>
          </p:txBody>
        </p:sp>
      </p:grpSp>
      <p:pic>
        <p:nvPicPr>
          <p:cNvPr id="43" name="Picture 272" descr="2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450" y="10287000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唱歌曲</a:t>
            </a:r>
          </a:p>
        </p:txBody>
      </p:sp>
      <p:grpSp>
        <p:nvGrpSpPr>
          <p:cNvPr id="47" name="组合 46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48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>
              <a:fillRect/>
            </a:stretch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矩形 48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第一部分</a:t>
              </a:r>
            </a:p>
          </p:txBody>
        </p:sp>
      </p:grpSp>
      <p:pic>
        <p:nvPicPr>
          <p:cNvPr id="43" name="Picture 272" descr="2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450" y="10287000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学模范</a:t>
            </a:r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14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>
              <a:fillRect/>
            </a:stretch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 14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第二部分</a:t>
              </a:r>
            </a:p>
          </p:txBody>
        </p:sp>
      </p:grpSp>
      <p:pic>
        <p:nvPicPr>
          <p:cNvPr id="17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68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诵经典</a:t>
            </a:r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14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>
              <a:fillRect/>
            </a:stretch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 14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第三部分</a:t>
              </a:r>
            </a:p>
          </p:txBody>
        </p:sp>
      </p:grpSp>
      <p:pic>
        <p:nvPicPr>
          <p:cNvPr id="17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68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谈感悟</a:t>
            </a:r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16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>
              <a:fillRect/>
            </a:stretch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矩形 16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第四部分</a:t>
              </a:r>
            </a:p>
          </p:txBody>
        </p:sp>
      </p:grpSp>
      <p:pic>
        <p:nvPicPr>
          <p:cNvPr id="19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68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孝文化</a:t>
            </a:r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18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>
              <a:fillRect/>
            </a:stretch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矩形 18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第五部分</a:t>
              </a:r>
            </a:p>
          </p:txBody>
        </p:sp>
      </p:grpSp>
      <p:pic>
        <p:nvPicPr>
          <p:cNvPr id="21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68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" descr="C:\Users\Thinkpad\Desktop\65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0614" r="7916" b="33107"/>
          <a:stretch>
            <a:fillRect/>
          </a:stretch>
        </p:blipFill>
        <p:spPr bwMode="auto">
          <a:xfrm>
            <a:off x="711200" y="546100"/>
            <a:ext cx="7708900" cy="2895600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7" descr="C:\Users\Thinkpad\Desktop\456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07" y="1455149"/>
            <a:ext cx="405999" cy="37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C:\Users\Thinkpad\Desktop\234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07" y="1455149"/>
            <a:ext cx="405999" cy="37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9" descr="C:\Users\Thinkpad\Desktop\道德讲堂\-_0001s_0006_图层-19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6716" t="21665" r="2783" b="3688"/>
          <a:stretch>
            <a:fillRect/>
          </a:stretch>
        </p:blipFill>
        <p:spPr bwMode="auto">
          <a:xfrm>
            <a:off x="3805858" y="1657817"/>
            <a:ext cx="528669" cy="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C:\Users\Thinkpad\Desktop\道德讲堂\-_0000s_0004_图层-5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t="6789" r="8945"/>
          <a:stretch>
            <a:fillRect/>
          </a:stretch>
        </p:blipFill>
        <p:spPr bwMode="auto">
          <a:xfrm>
            <a:off x="2407442" y="1151334"/>
            <a:ext cx="470379" cy="4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Thinkpad\Desktop\道德讲堂\-_0000s_0000_图层-1.png"/>
          <p:cNvPicPr>
            <a:picLocks noChangeAspect="1" noChangeArrowheads="1"/>
          </p:cNvPicPr>
          <p:nvPr userDrawn="1"/>
        </p:nvPicPr>
        <p:blipFill rotWithShape="1">
          <a:blip r:embed="rId8" cstate="print"/>
          <a:srcRect/>
          <a:stretch>
            <a:fillRect/>
          </a:stretch>
        </p:blipFill>
        <p:spPr bwMode="auto">
          <a:xfrm>
            <a:off x="1928752" y="1491651"/>
            <a:ext cx="313393" cy="2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C:\Users\Thinkpad\Desktop\道德讲堂\-_0000s_0001_图层-2.png"/>
          <p:cNvPicPr>
            <a:picLocks noChangeAspect="1" noChangeArrowheads="1"/>
          </p:cNvPicPr>
          <p:nvPr userDrawn="1"/>
        </p:nvPicPr>
        <p:blipFill rotWithShape="1">
          <a:blip r:embed="rId9" cstate="print"/>
          <a:srcRect l="8475" t="11707" r="27454" b="30311"/>
          <a:stretch>
            <a:fillRect/>
          </a:stretch>
        </p:blipFill>
        <p:spPr bwMode="auto">
          <a:xfrm>
            <a:off x="1902083" y="1794153"/>
            <a:ext cx="424523" cy="46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C:\Users\Thinkpad\Desktop\道德讲堂\-_0000s_0002_图层-3.png"/>
          <p:cNvPicPr>
            <a:picLocks noChangeAspect="1" noChangeArrowheads="1"/>
          </p:cNvPicPr>
          <p:nvPr userDrawn="1"/>
        </p:nvPicPr>
        <p:blipFill rotWithShape="1">
          <a:blip r:embed="rId10" cstate="print"/>
          <a:srcRect l="2176" t="25912" r="4507" b="8281"/>
          <a:stretch>
            <a:fillRect/>
          </a:stretch>
        </p:blipFill>
        <p:spPr bwMode="auto">
          <a:xfrm>
            <a:off x="2085449" y="2165608"/>
            <a:ext cx="1121321" cy="2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C:\Users\Thinkpad\Desktop\道德讲堂\-_0000s_0003_图层-4.png"/>
          <p:cNvPicPr>
            <a:picLocks noChangeAspect="1" noChangeArrowheads="1"/>
          </p:cNvPicPr>
          <p:nvPr userDrawn="1"/>
        </p:nvPicPr>
        <p:blipFill rotWithShape="1">
          <a:blip r:embed="rId11" cstate="print"/>
          <a:srcRect l="9853" t="11123"/>
          <a:stretch>
            <a:fillRect/>
          </a:stretch>
        </p:blipFill>
        <p:spPr bwMode="auto">
          <a:xfrm>
            <a:off x="2342166" y="1151335"/>
            <a:ext cx="430253" cy="2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C:\Users\Thinkpad\Desktop\道德讲堂\-_0000s_0006_图层-7.png"/>
          <p:cNvPicPr>
            <a:picLocks noChangeAspect="1" noChangeArrowheads="1"/>
          </p:cNvPicPr>
          <p:nvPr userDrawn="1"/>
        </p:nvPicPr>
        <p:blipFill rotWithShape="1">
          <a:blip r:embed="rId12" cstate="print"/>
          <a:srcRect l="8911" t="4160" r="34606"/>
          <a:stretch>
            <a:fillRect/>
          </a:stretch>
        </p:blipFill>
        <p:spPr bwMode="auto">
          <a:xfrm>
            <a:off x="2439960" y="1720753"/>
            <a:ext cx="206150" cy="46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C:\Users\Thinkpad\Desktop\道德讲堂\-_0000s_0008_图层-9.png"/>
          <p:cNvPicPr>
            <a:picLocks noChangeAspect="1" noChangeArrowheads="1"/>
          </p:cNvPicPr>
          <p:nvPr userDrawn="1"/>
        </p:nvPicPr>
        <p:blipFill rotWithShape="1">
          <a:blip r:embed="rId13" cstate="print"/>
          <a:srcRect t="2461" r="15239" b="9767"/>
          <a:stretch>
            <a:fillRect/>
          </a:stretch>
        </p:blipFill>
        <p:spPr bwMode="auto">
          <a:xfrm>
            <a:off x="2620812" y="1596191"/>
            <a:ext cx="257007" cy="6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Thinkpad\Desktop\道德讲堂\-_0000s_0009_图层-10.png"/>
          <p:cNvPicPr>
            <a:picLocks noChangeAspect="1" noChangeArrowheads="1"/>
          </p:cNvPicPr>
          <p:nvPr userDrawn="1"/>
        </p:nvPicPr>
        <p:blipFill rotWithShape="1">
          <a:blip r:embed="rId14" cstate="print"/>
          <a:srcRect l="20494" r="33819" b="19317"/>
          <a:stretch>
            <a:fillRect/>
          </a:stretch>
        </p:blipFill>
        <p:spPr bwMode="auto">
          <a:xfrm>
            <a:off x="2513309" y="1832786"/>
            <a:ext cx="236007" cy="28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1" descr="C:\Users\Thinkpad\Desktop\道德讲堂\-_0000s_0007_图层-8.png"/>
          <p:cNvPicPr>
            <a:picLocks noChangeAspect="1" noChangeArrowheads="1"/>
          </p:cNvPicPr>
          <p:nvPr userDrawn="1"/>
        </p:nvPicPr>
        <p:blipFill rotWithShape="1">
          <a:blip r:embed="rId15" cstate="print"/>
          <a:srcRect l="13082" t="13475" b="32623"/>
          <a:stretch>
            <a:fillRect/>
          </a:stretch>
        </p:blipFill>
        <p:spPr bwMode="auto">
          <a:xfrm>
            <a:off x="2543036" y="1736321"/>
            <a:ext cx="229383" cy="1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Thinkpad\Desktop\道德讲堂\-_0000s_0010_图层-11.png"/>
          <p:cNvPicPr>
            <a:picLocks noChangeAspect="1" noChangeArrowheads="1"/>
          </p:cNvPicPr>
          <p:nvPr userDrawn="1"/>
        </p:nvPicPr>
        <p:blipFill rotWithShape="1">
          <a:blip r:embed="rId16" cstate="print"/>
          <a:srcRect l="36843" t="33649" r="8945" b="14572"/>
          <a:stretch>
            <a:fillRect/>
          </a:stretch>
        </p:blipFill>
        <p:spPr bwMode="auto">
          <a:xfrm>
            <a:off x="2597767" y="2007685"/>
            <a:ext cx="280053" cy="2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Thinkpad\Desktop\道德讲堂\-_0001s_0014_图层-27.png"/>
          <p:cNvPicPr>
            <a:picLocks noChangeAspect="1" noChangeArrowheads="1"/>
          </p:cNvPicPr>
          <p:nvPr userDrawn="1"/>
        </p:nvPicPr>
        <p:blipFill rotWithShape="1">
          <a:blip r:embed="rId17" cstate="print"/>
          <a:srcRect/>
          <a:stretch>
            <a:fillRect/>
          </a:stretch>
        </p:blipFill>
        <p:spPr bwMode="auto">
          <a:xfrm>
            <a:off x="3640633" y="1929817"/>
            <a:ext cx="257717" cy="52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Users\Thinkpad\Desktop\道德讲堂\-_0001s_0000_图层-12.png"/>
          <p:cNvPicPr>
            <a:picLocks noChangeAspect="1" noChangeArrowheads="1"/>
          </p:cNvPicPr>
          <p:nvPr userDrawn="1"/>
        </p:nvPicPr>
        <p:blipFill rotWithShape="1">
          <a:blip r:embed="rId18" cstate="print"/>
          <a:srcRect/>
          <a:stretch>
            <a:fillRect/>
          </a:stretch>
        </p:blipFill>
        <p:spPr bwMode="auto">
          <a:xfrm>
            <a:off x="3283434" y="1106084"/>
            <a:ext cx="483194" cy="7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C:\Users\Thinkpad\Desktop\道德讲堂\-_0001s_0001_图层-13.png"/>
          <p:cNvPicPr>
            <a:picLocks noChangeAspect="1" noChangeArrowheads="1"/>
          </p:cNvPicPr>
          <p:nvPr userDrawn="1"/>
        </p:nvPicPr>
        <p:blipFill rotWithShape="1">
          <a:blip r:embed="rId19" cstate="print"/>
          <a:srcRect/>
          <a:stretch>
            <a:fillRect/>
          </a:stretch>
        </p:blipFill>
        <p:spPr bwMode="auto">
          <a:xfrm>
            <a:off x="3283435" y="1617847"/>
            <a:ext cx="403015" cy="5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 descr="C:\Users\Thinkpad\Desktop\道德讲堂\-_0001s_0002_图层-14.png"/>
          <p:cNvPicPr>
            <a:picLocks noChangeAspect="1" noChangeArrowheads="1"/>
          </p:cNvPicPr>
          <p:nvPr userDrawn="1"/>
        </p:nvPicPr>
        <p:blipFill rotWithShape="1">
          <a:blip r:embed="rId20" cstate="print"/>
          <a:srcRect/>
          <a:stretch>
            <a:fillRect/>
          </a:stretch>
        </p:blipFill>
        <p:spPr bwMode="auto">
          <a:xfrm>
            <a:off x="3283436" y="1890652"/>
            <a:ext cx="311383" cy="44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Thinkpad\Desktop\道德讲堂\-_0001s_0003_图层-15.png"/>
          <p:cNvPicPr>
            <a:picLocks noChangeAspect="1" noChangeArrowheads="1"/>
          </p:cNvPicPr>
          <p:nvPr userDrawn="1"/>
        </p:nvPicPr>
        <p:blipFill rotWithShape="1">
          <a:blip r:embed="rId21" cstate="print"/>
          <a:srcRect/>
          <a:stretch>
            <a:fillRect/>
          </a:stretch>
        </p:blipFill>
        <p:spPr bwMode="auto">
          <a:xfrm>
            <a:off x="3766629" y="1336564"/>
            <a:ext cx="463888" cy="26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C:\Users\Thinkpad\Desktop\道德讲堂\-_0001s_0004_图层-16.png"/>
          <p:cNvPicPr>
            <a:picLocks noChangeAspect="1" noChangeArrowheads="1"/>
          </p:cNvPicPr>
          <p:nvPr userDrawn="1"/>
        </p:nvPicPr>
        <p:blipFill rotWithShape="1">
          <a:blip r:embed="rId22" cstate="print"/>
          <a:srcRect/>
          <a:stretch>
            <a:fillRect/>
          </a:stretch>
        </p:blipFill>
        <p:spPr bwMode="auto">
          <a:xfrm>
            <a:off x="3594818" y="1106086"/>
            <a:ext cx="463888" cy="9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C:\Users\Thinkpad\Desktop\道德讲堂\-_0001s_0005_图层-18.png"/>
          <p:cNvPicPr>
            <a:picLocks noChangeAspect="1" noChangeArrowheads="1"/>
          </p:cNvPicPr>
          <p:nvPr userDrawn="1"/>
        </p:nvPicPr>
        <p:blipFill rotWithShape="1">
          <a:blip r:embed="rId23" cstate="print"/>
          <a:srcRect l="13751" t="24110" b="23046"/>
          <a:stretch>
            <a:fillRect/>
          </a:stretch>
        </p:blipFill>
        <p:spPr bwMode="auto">
          <a:xfrm>
            <a:off x="3846957" y="1582414"/>
            <a:ext cx="503828" cy="15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C:\Users\Thinkpad\Desktop\道德讲堂\-_0001s_0007_图层-20.png"/>
          <p:cNvPicPr>
            <a:picLocks noChangeAspect="1" noChangeArrowheads="1"/>
          </p:cNvPicPr>
          <p:nvPr userDrawn="1"/>
        </p:nvPicPr>
        <p:blipFill rotWithShape="1">
          <a:blip r:embed="rId24" cstate="print"/>
          <a:srcRect l="22826" t="22330" r="30434" b="26128"/>
          <a:stretch>
            <a:fillRect/>
          </a:stretch>
        </p:blipFill>
        <p:spPr bwMode="auto">
          <a:xfrm>
            <a:off x="3826763" y="1700734"/>
            <a:ext cx="123130" cy="1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1" descr="C:\Users\Thinkpad\Desktop\道德讲堂\-_0001s_0008_图层-21.png"/>
          <p:cNvPicPr>
            <a:picLocks noChangeAspect="1" noChangeArrowheads="1"/>
          </p:cNvPicPr>
          <p:nvPr userDrawn="1"/>
        </p:nvPicPr>
        <p:blipFill rotWithShape="1">
          <a:blip r:embed="rId25" cstate="print"/>
          <a:srcRect l="16592" t="14873" r="37489" b="13501"/>
          <a:stretch>
            <a:fillRect/>
          </a:stretch>
        </p:blipFill>
        <p:spPr bwMode="auto">
          <a:xfrm>
            <a:off x="3922924" y="1657817"/>
            <a:ext cx="147269" cy="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2" descr="C:\Users\Thinkpad\Desktop\道德讲堂\-_0001s_0009_图层-22.png"/>
          <p:cNvPicPr>
            <a:picLocks noChangeAspect="1" noChangeArrowheads="1"/>
          </p:cNvPicPr>
          <p:nvPr userDrawn="1"/>
        </p:nvPicPr>
        <p:blipFill rotWithShape="1">
          <a:blip r:embed="rId26" cstate="print"/>
          <a:srcRect l="22222" t="39972" r="21876" b="14490"/>
          <a:stretch>
            <a:fillRect/>
          </a:stretch>
        </p:blipFill>
        <p:spPr bwMode="auto">
          <a:xfrm>
            <a:off x="3869715" y="1832785"/>
            <a:ext cx="259323" cy="11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3" descr="C:\Users\Thinkpad\Desktop\道德讲堂\-_0001s_0010_图层-23.png"/>
          <p:cNvPicPr>
            <a:picLocks noChangeAspect="1" noChangeArrowheads="1"/>
          </p:cNvPicPr>
          <p:nvPr userDrawn="1"/>
        </p:nvPicPr>
        <p:blipFill rotWithShape="1">
          <a:blip r:embed="rId27" cstate="print"/>
          <a:srcRect l="10617" t="10879" r="11784" b="6325"/>
          <a:stretch>
            <a:fillRect/>
          </a:stretch>
        </p:blipFill>
        <p:spPr bwMode="auto">
          <a:xfrm>
            <a:off x="3744212" y="1878677"/>
            <a:ext cx="422187" cy="2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Thinkpad\Desktop\道德讲堂\-_0001s_0011_图层-24.png"/>
          <p:cNvPicPr>
            <a:picLocks noChangeAspect="1" noChangeArrowheads="1"/>
          </p:cNvPicPr>
          <p:nvPr userDrawn="1"/>
        </p:nvPicPr>
        <p:blipFill rotWithShape="1">
          <a:blip r:embed="rId28" cstate="print"/>
          <a:srcRect l="13343" t="17254" r="11225" b="18169"/>
          <a:stretch>
            <a:fillRect/>
          </a:stretch>
        </p:blipFill>
        <p:spPr bwMode="auto">
          <a:xfrm>
            <a:off x="3955305" y="2256806"/>
            <a:ext cx="483836" cy="15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5" descr="C:\Users\Thinkpad\Desktop\道德讲堂\-_0001s_0012_图层-25.png"/>
          <p:cNvPicPr>
            <a:picLocks noChangeAspect="1" noChangeArrowheads="1"/>
          </p:cNvPicPr>
          <p:nvPr userDrawn="1"/>
        </p:nvPicPr>
        <p:blipFill rotWithShape="1">
          <a:blip r:embed="rId29" cstate="print"/>
          <a:srcRect l="11283" t="15733" r="12828" b="22348"/>
          <a:stretch>
            <a:fillRect/>
          </a:stretch>
        </p:blipFill>
        <p:spPr bwMode="auto">
          <a:xfrm>
            <a:off x="4013217" y="2142257"/>
            <a:ext cx="425924" cy="22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6" descr="C:\Users\Thinkpad\Desktop\道德讲堂\-_0001s_0013_图层-26.png"/>
          <p:cNvPicPr>
            <a:picLocks noChangeAspect="1" noChangeArrowheads="1"/>
          </p:cNvPicPr>
          <p:nvPr userDrawn="1"/>
        </p:nvPicPr>
        <p:blipFill rotWithShape="1">
          <a:blip r:embed="rId30" cstate="print"/>
          <a:srcRect t="4276" b="-2"/>
          <a:stretch>
            <a:fillRect/>
          </a:stretch>
        </p:blipFill>
        <p:spPr bwMode="auto">
          <a:xfrm>
            <a:off x="3922925" y="1929817"/>
            <a:ext cx="668394" cy="2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9" descr="C:\Users\Thinkpad\Desktop\道德讲堂\-_0002s_0008_图层-36.png"/>
          <p:cNvPicPr>
            <a:picLocks noChangeAspect="1" noChangeArrowheads="1"/>
          </p:cNvPicPr>
          <p:nvPr userDrawn="1"/>
        </p:nvPicPr>
        <p:blipFill rotWithShape="1">
          <a:blip r:embed="rId31" cstate="print"/>
          <a:srcRect/>
          <a:stretch>
            <a:fillRect/>
          </a:stretch>
        </p:blipFill>
        <p:spPr bwMode="auto">
          <a:xfrm>
            <a:off x="5641459" y="983258"/>
            <a:ext cx="239253" cy="149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0" descr="C:\Users\Thinkpad\Desktop\道德讲堂\-_0002s_0000_图层-28.png"/>
          <p:cNvPicPr>
            <a:picLocks noChangeAspect="1" noChangeArrowheads="1"/>
          </p:cNvPicPr>
          <p:nvPr userDrawn="1"/>
        </p:nvPicPr>
        <p:blipFill rotWithShape="1">
          <a:blip r:embed="rId32" cstate="print"/>
          <a:srcRect/>
          <a:stretch>
            <a:fillRect/>
          </a:stretch>
        </p:blipFill>
        <p:spPr bwMode="auto">
          <a:xfrm>
            <a:off x="4849302" y="1258023"/>
            <a:ext cx="473152" cy="37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Thinkpad\Desktop\道德讲堂\-_0002s_0001_图层-29.png"/>
          <p:cNvPicPr>
            <a:picLocks noChangeAspect="1" noChangeArrowheads="1"/>
          </p:cNvPicPr>
          <p:nvPr userDrawn="1"/>
        </p:nvPicPr>
        <p:blipFill rotWithShape="1">
          <a:blip r:embed="rId33" cstate="print"/>
          <a:srcRect/>
          <a:stretch>
            <a:fillRect/>
          </a:stretch>
        </p:blipFill>
        <p:spPr bwMode="auto">
          <a:xfrm>
            <a:off x="4650267" y="1652198"/>
            <a:ext cx="398069" cy="3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2" descr="C:\Users\Thinkpad\Desktop\道德讲堂\-_0002s_0002_图层-30.png"/>
          <p:cNvPicPr>
            <a:picLocks noChangeAspect="1" noChangeArrowheads="1"/>
          </p:cNvPicPr>
          <p:nvPr userDrawn="1"/>
        </p:nvPicPr>
        <p:blipFill rotWithShape="1">
          <a:blip r:embed="rId34" cstate="print"/>
          <a:srcRect/>
          <a:stretch>
            <a:fillRect/>
          </a:stretch>
        </p:blipFill>
        <p:spPr bwMode="auto">
          <a:xfrm>
            <a:off x="4890506" y="1634394"/>
            <a:ext cx="315664" cy="56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3" descr="C:\Users\Thinkpad\Desktop\道德讲堂\-_0002s_0003_图层-31.png"/>
          <p:cNvPicPr>
            <a:picLocks noChangeAspect="1" noChangeArrowheads="1"/>
          </p:cNvPicPr>
          <p:nvPr userDrawn="1"/>
        </p:nvPicPr>
        <p:blipFill rotWithShape="1">
          <a:blip r:embed="rId35" cstate="print"/>
          <a:srcRect/>
          <a:stretch>
            <a:fillRect/>
          </a:stretch>
        </p:blipFill>
        <p:spPr bwMode="auto">
          <a:xfrm>
            <a:off x="4890507" y="1476204"/>
            <a:ext cx="631326" cy="72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4" descr="C:\Users\Thinkpad\Desktop\道德讲堂\-_0002s_0004_图层-32.png"/>
          <p:cNvPicPr>
            <a:picLocks noChangeAspect="1" noChangeArrowheads="1"/>
          </p:cNvPicPr>
          <p:nvPr userDrawn="1"/>
        </p:nvPicPr>
        <p:blipFill rotWithShape="1">
          <a:blip r:embed="rId36" cstate="print"/>
          <a:srcRect/>
          <a:stretch>
            <a:fillRect/>
          </a:stretch>
        </p:blipFill>
        <p:spPr bwMode="auto">
          <a:xfrm>
            <a:off x="5368027" y="1372414"/>
            <a:ext cx="638008" cy="3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5" descr="C:\Users\Thinkpad\Desktop\道德讲堂\-_0002s_0005_图层-34.png"/>
          <p:cNvPicPr>
            <a:picLocks noChangeAspect="1" noChangeArrowheads="1"/>
          </p:cNvPicPr>
          <p:nvPr userDrawn="1"/>
        </p:nvPicPr>
        <p:blipFill rotWithShape="1">
          <a:blip r:embed="rId37" cstate="print"/>
          <a:srcRect/>
          <a:stretch>
            <a:fillRect/>
          </a:stretch>
        </p:blipFill>
        <p:spPr bwMode="auto">
          <a:xfrm>
            <a:off x="5276882" y="1634394"/>
            <a:ext cx="364576" cy="28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6" descr="C:\Users\Thinkpad\Desktop\道德讲堂\-_0002s_0006_图层-33.png"/>
          <p:cNvPicPr>
            <a:picLocks noChangeAspect="1" noChangeArrowheads="1"/>
          </p:cNvPicPr>
          <p:nvPr userDrawn="1"/>
        </p:nvPicPr>
        <p:blipFill rotWithShape="1">
          <a:blip r:embed="rId38" cstate="print"/>
          <a:srcRect/>
          <a:stretch>
            <a:fillRect/>
          </a:stretch>
        </p:blipFill>
        <p:spPr bwMode="auto">
          <a:xfrm>
            <a:off x="5276882" y="1652199"/>
            <a:ext cx="729153" cy="27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7" descr="C:\Users\Thinkpad\Desktop\道德讲堂\-_0002s_0007_图层-35.png"/>
          <p:cNvPicPr>
            <a:picLocks noChangeAspect="1" noChangeArrowheads="1"/>
          </p:cNvPicPr>
          <p:nvPr userDrawn="1"/>
        </p:nvPicPr>
        <p:blipFill rotWithShape="1">
          <a:blip r:embed="rId39" cstate="print"/>
          <a:srcRect/>
          <a:stretch>
            <a:fillRect/>
          </a:stretch>
        </p:blipFill>
        <p:spPr bwMode="auto">
          <a:xfrm>
            <a:off x="5368026" y="1355699"/>
            <a:ext cx="307611" cy="68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8" descr="C:\Users\Thinkpad\Desktop\道德讲堂\-_0003s_0011_图层-48.png"/>
          <p:cNvPicPr>
            <a:picLocks noChangeAspect="1" noChangeArrowheads="1"/>
          </p:cNvPicPr>
          <p:nvPr userDrawn="1"/>
        </p:nvPicPr>
        <p:blipFill rotWithShape="1">
          <a:blip r:embed="rId40" cstate="print"/>
          <a:srcRect l="69615" t="50912" r="21667" b="43017"/>
          <a:stretch>
            <a:fillRect/>
          </a:stretch>
        </p:blipFill>
        <p:spPr bwMode="auto">
          <a:xfrm>
            <a:off x="6379220" y="2169986"/>
            <a:ext cx="743268" cy="29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9" descr="C:\Users\Thinkpad\Desktop\道德讲堂\-_0003s_0000_图层-37.png"/>
          <p:cNvPicPr>
            <a:picLocks noChangeAspect="1" noChangeArrowheads="1"/>
          </p:cNvPicPr>
          <p:nvPr userDrawn="1"/>
        </p:nvPicPr>
        <p:blipFill rotWithShape="1">
          <a:blip r:embed="rId41" cstate="print"/>
          <a:srcRect l="71603" t="27190" r="24935" b="61956"/>
          <a:stretch>
            <a:fillRect/>
          </a:stretch>
        </p:blipFill>
        <p:spPr bwMode="auto">
          <a:xfrm>
            <a:off x="6548641" y="1031171"/>
            <a:ext cx="295122" cy="5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0" descr="C:\Users\Thinkpad\Desktop\道德讲堂\-_0003s_0001_图层-38.png"/>
          <p:cNvPicPr>
            <a:picLocks noChangeAspect="1" noChangeArrowheads="1"/>
          </p:cNvPicPr>
          <p:nvPr userDrawn="1"/>
        </p:nvPicPr>
        <p:blipFill rotWithShape="1">
          <a:blip r:embed="rId42" cstate="print"/>
          <a:srcRect l="69615" t="30022" r="26411" b="61956"/>
          <a:stretch>
            <a:fillRect/>
          </a:stretch>
        </p:blipFill>
        <p:spPr bwMode="auto">
          <a:xfrm>
            <a:off x="6379221" y="1167127"/>
            <a:ext cx="338841" cy="38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31" descr="C:\Users\Thinkpad\Desktop\道德讲堂\-_0003s_0002_图层-39.png"/>
          <p:cNvPicPr>
            <a:picLocks noChangeAspect="1" noChangeArrowheads="1"/>
          </p:cNvPicPr>
          <p:nvPr userDrawn="1"/>
        </p:nvPicPr>
        <p:blipFill rotWithShape="1">
          <a:blip r:embed="rId43" cstate="print"/>
          <a:srcRect l="70769" t="29608" r="23077" b="63255"/>
          <a:stretch>
            <a:fillRect/>
          </a:stretch>
        </p:blipFill>
        <p:spPr bwMode="auto">
          <a:xfrm>
            <a:off x="6477594" y="1147264"/>
            <a:ext cx="524658" cy="34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32" descr="C:\Users\Thinkpad\Desktop\道德讲堂\-_0003s_0003_图层-40.png"/>
          <p:cNvPicPr>
            <a:picLocks noChangeAspect="1" noChangeArrowheads="1"/>
          </p:cNvPicPr>
          <p:nvPr userDrawn="1"/>
        </p:nvPicPr>
        <p:blipFill rotWithShape="1">
          <a:blip r:embed="rId44" cstate="print"/>
          <a:srcRect l="73846" t="29134" r="21667" b="62874"/>
          <a:stretch>
            <a:fillRect/>
          </a:stretch>
        </p:blipFill>
        <p:spPr bwMode="auto">
          <a:xfrm>
            <a:off x="6739924" y="1124519"/>
            <a:ext cx="382564" cy="38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33" descr="C:\Users\Thinkpad\Desktop\道德讲堂\-_0003s_0004_图层-41.png"/>
          <p:cNvPicPr>
            <a:picLocks noChangeAspect="1" noChangeArrowheads="1"/>
          </p:cNvPicPr>
          <p:nvPr userDrawn="1"/>
        </p:nvPicPr>
        <p:blipFill rotWithShape="1">
          <a:blip r:embed="rId45" cstate="print"/>
          <a:srcRect l="66923" t="37126" r="30384" b="53810"/>
          <a:stretch>
            <a:fillRect/>
          </a:stretch>
        </p:blipFill>
        <p:spPr bwMode="auto">
          <a:xfrm>
            <a:off x="6149683" y="1508173"/>
            <a:ext cx="229538" cy="4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4" descr="C:\Users\Thinkpad\Desktop\道德讲堂\-_0003s_0005_图层-42.png"/>
          <p:cNvPicPr>
            <a:picLocks noChangeAspect="1" noChangeArrowheads="1"/>
          </p:cNvPicPr>
          <p:nvPr userDrawn="1"/>
        </p:nvPicPr>
        <p:blipFill rotWithShape="1">
          <a:blip r:embed="rId46" cstate="print"/>
          <a:srcRect l="69615" t="35562" r="19488" b="59207"/>
          <a:stretch>
            <a:fillRect/>
          </a:stretch>
        </p:blipFill>
        <p:spPr bwMode="auto">
          <a:xfrm>
            <a:off x="6379221" y="1433088"/>
            <a:ext cx="929083" cy="25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5" descr="C:\Users\Thinkpad\Desktop\道德讲堂\-_0003s_0006_图层-43.png"/>
          <p:cNvPicPr>
            <a:picLocks noChangeAspect="1" noChangeArrowheads="1"/>
          </p:cNvPicPr>
          <p:nvPr userDrawn="1"/>
        </p:nvPicPr>
        <p:blipFill rotWithShape="1">
          <a:blip r:embed="rId47" cstate="print"/>
          <a:srcRect l="74359" t="34891" r="19487" b="57114"/>
          <a:stretch>
            <a:fillRect/>
          </a:stretch>
        </p:blipFill>
        <p:spPr bwMode="auto">
          <a:xfrm>
            <a:off x="6783644" y="1400879"/>
            <a:ext cx="524658" cy="3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36" descr="C:\Users\Thinkpad\Desktop\道德讲堂\-_0003s_0007_图层-44.png"/>
          <p:cNvPicPr>
            <a:picLocks noChangeAspect="1" noChangeArrowheads="1"/>
          </p:cNvPicPr>
          <p:nvPr userDrawn="1"/>
        </p:nvPicPr>
        <p:blipFill rotWithShape="1">
          <a:blip r:embed="rId48" cstate="print"/>
          <a:srcRect l="70770" t="39031" r="25641" b="53810"/>
          <a:stretch>
            <a:fillRect/>
          </a:stretch>
        </p:blipFill>
        <p:spPr bwMode="auto">
          <a:xfrm>
            <a:off x="6477593" y="1599633"/>
            <a:ext cx="306051" cy="3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37" descr="C:\Users\Thinkpad\Desktop\道德讲堂\-_0003s_0008_图层-45.png"/>
          <p:cNvPicPr>
            <a:picLocks noChangeAspect="1" noChangeArrowheads="1"/>
          </p:cNvPicPr>
          <p:nvPr userDrawn="1"/>
        </p:nvPicPr>
        <p:blipFill rotWithShape="1">
          <a:blip r:embed="rId49" cstate="print"/>
          <a:srcRect l="71795" t="38150" r="23077" b="50919"/>
          <a:stretch>
            <a:fillRect/>
          </a:stretch>
        </p:blipFill>
        <p:spPr bwMode="auto">
          <a:xfrm>
            <a:off x="6565037" y="1557337"/>
            <a:ext cx="437216" cy="52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38" descr="C:\Users\Thinkpad\Desktop\道德讲堂\-_0003s_0009_图层-46.png"/>
          <p:cNvPicPr>
            <a:picLocks noChangeAspect="1" noChangeArrowheads="1"/>
          </p:cNvPicPr>
          <p:nvPr userDrawn="1"/>
        </p:nvPicPr>
        <p:blipFill rotWithShape="1">
          <a:blip r:embed="rId50" cstate="print"/>
          <a:srcRect l="70769" t="44906" r="23077" b="48083"/>
          <a:stretch>
            <a:fillRect/>
          </a:stretch>
        </p:blipFill>
        <p:spPr bwMode="auto">
          <a:xfrm>
            <a:off x="6477594" y="1881662"/>
            <a:ext cx="524658" cy="3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39" descr="C:\Users\Thinkpad\Desktop\道德讲堂\-_0003s_0010_图层-47.png"/>
          <p:cNvPicPr>
            <a:picLocks noChangeAspect="1" noChangeArrowheads="1"/>
          </p:cNvPicPr>
          <p:nvPr userDrawn="1"/>
        </p:nvPicPr>
        <p:blipFill rotWithShape="1">
          <a:blip r:embed="rId51" cstate="print"/>
          <a:srcRect l="71795" t="44354" r="24615" b="44322"/>
          <a:stretch>
            <a:fillRect/>
          </a:stretch>
        </p:blipFill>
        <p:spPr bwMode="auto">
          <a:xfrm>
            <a:off x="6565037" y="1855160"/>
            <a:ext cx="306051" cy="5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/>
          <p:cNvSpPr txBox="1"/>
          <p:nvPr userDrawn="1"/>
        </p:nvSpPr>
        <p:spPr>
          <a:xfrm>
            <a:off x="1841368" y="2583890"/>
            <a:ext cx="5557430" cy="333495"/>
          </a:xfrm>
          <a:prstGeom prst="rect">
            <a:avLst/>
          </a:prstGeom>
          <a:noFill/>
        </p:spPr>
        <p:txBody>
          <a:bodyPr wrap="none" lIns="86429" tIns="43215" rIns="86429" bIns="43215" rtlCol="0">
            <a:spAutoFit/>
          </a:bodyPr>
          <a:lstStyle/>
          <a:p>
            <a:pPr algn="ctr"/>
            <a:r>
              <a:rPr lang="zh-CN" altLang="en-US" sz="1600" b="1" spc="300"/>
              <a:t>讲道德故事  评道德事理  学道德模范  树道德新风</a:t>
            </a:r>
          </a:p>
        </p:txBody>
      </p:sp>
      <p:cxnSp>
        <p:nvCxnSpPr>
          <p:cNvPr id="91" name="直接连接符 90"/>
          <p:cNvCxnSpPr/>
          <p:nvPr userDrawn="1"/>
        </p:nvCxnSpPr>
        <p:spPr>
          <a:xfrm>
            <a:off x="1938083" y="2558490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 userDrawn="1"/>
        </p:nvCxnSpPr>
        <p:spPr>
          <a:xfrm>
            <a:off x="1938083" y="2923282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5" descr="C:\Users\Thinkpad\Desktop\12345.png"/>
          <p:cNvPicPr>
            <a:picLocks noChangeAspect="1" noChangeArrowheads="1"/>
          </p:cNvPicPr>
          <p:nvPr userDrawn="1"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77291"/>
          <a:stretch>
            <a:fillRect/>
          </a:stretch>
        </p:blipFill>
        <p:spPr bwMode="auto">
          <a:xfrm>
            <a:off x="-1" y="-1"/>
            <a:ext cx="2401661" cy="138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3" descr="67"/>
          <p:cNvPicPr>
            <a:picLocks noChangeAspect="1" noChangeArrowheads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798" y="3512439"/>
            <a:ext cx="722461" cy="16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0" descr="F:\GIF\565.gif"/>
          <p:cNvPicPr>
            <a:picLocks noChangeAspect="1" noChangeArrowheads="1" noCrop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5869" y="188368"/>
            <a:ext cx="809985" cy="4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Thinkpad\Desktop\7777.png"/>
          <p:cNvPicPr>
            <a:picLocks noChangeAspect="1" noChangeArrowheads="1"/>
          </p:cNvPicPr>
          <p:nvPr userDrawn="1"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89089">
            <a:off x="3222889" y="5149473"/>
            <a:ext cx="191982" cy="2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3" descr="C:\Users\Thinkpad\Desktop\32.png"/>
          <p:cNvPicPr>
            <a:picLocks noChangeAspect="1" noChangeArrowheads="1"/>
          </p:cNvPicPr>
          <p:nvPr userDrawn="1"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18164">
            <a:off x="2807855" y="5444527"/>
            <a:ext cx="180983" cy="9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C:\Users\Thinkpad\Desktop\33.png"/>
          <p:cNvPicPr>
            <a:picLocks noChangeAspect="1" noChangeArrowheads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3812467" y="5285154"/>
            <a:ext cx="100990" cy="15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5" descr="C:\Users\Thinkpad\Desktop\55.png"/>
          <p:cNvPicPr>
            <a:picLocks noChangeAspect="1" noChangeArrowheads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80517">
            <a:off x="5430089" y="5393509"/>
            <a:ext cx="199108" cy="14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C:\Users\Thinkpad\Desktop\54.png"/>
          <p:cNvPicPr>
            <a:picLocks noChangeAspect="1" noChangeArrowheads="1"/>
          </p:cNvPicPr>
          <p:nvPr userDrawn="1"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94189">
            <a:off x="4239125" y="5368697"/>
            <a:ext cx="210480" cy="1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7" descr="C:\Users\Thinkpad\Desktop\555.png"/>
          <p:cNvPicPr>
            <a:picLocks noChangeAspect="1" noChangeArrowheads="1"/>
          </p:cNvPicPr>
          <p:nvPr userDrawn="1"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4728080" y="5334129"/>
            <a:ext cx="112490" cy="1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3027 L -0.16198 -0.06148 C -0.19549 -0.08094 -0.24584 -0.09855 -0.29931 -0.10967 C -0.36007 -0.12296 -0.40886 -0.12605 -0.44375 -0.1211 L -0.60955 -0.09762 " pathEditMode="relative" rAng="411900" ptsTypes="FffFF">
                                      <p:cBhvr>
                                        <p:cTn id="160" dur="26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22" y="-10195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2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1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0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177" dur="5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8" presetClass="emph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Rot by="21600000">
                                      <p:cBhvr>
                                        <p:cTn id="179" dur="6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0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181" dur="5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8" presetClass="emph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83" dur="6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0" presetClass="path" presetSubtype="0" accel="50000" decel="5000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Motion origin="layout" path="M -0.00034 0.00031 C -0.00972 0.01143 0.00174 -0.00308 -0.0085 0.01452 C -0.01962 0.03367 -0.02413 0.0383 -0.03281 0.06115 C -0.03646 0.07011 -0.04027 0.07659 -0.04392 0.08524 C -0.04583 0.08957 -0.0493 0.09914 -0.0493 0.09945 C -0.05139 0.11304 -0.05677 0.12014 -0.06024 0.13218 C -0.06337 0.1433 -0.06545 0.15195 -0.06979 0.16276 C -0.08159 0.19241 -0.06788 0.1572 -0.07656 0.17944 C -0.0776 0.18191 -0.07934 0.18654 -0.07934 0.18685 C -0.08142 0.20167 -0.08923 0.21186 -0.09288 0.22669 C -0.09496 0.23503 -0.10121 0.25016 -0.10121 0.25047 C -0.10312 0.26004 -0.10659 0.26684 -0.10937 0.27641 C -0.11597 0.29926 -0.11892 0.32798 -0.12708 0.34929 C -0.12986 0.37431 -0.13663 0.39747 -0.13923 0.42249 C -0.14097 0.44164 -0.14253 0.46325 -0.146 0.48178 C -0.14705 0.50433 -0.14826 0.52842 -0.15295 0.55004 C -0.15712 0.59296 -0.15729 0.63774 -0.16389 0.68005 C -0.16597 0.69364 -0.16805 0.70661 -0.17066 0.71989 C -0.1717 0.72453 -0.17239 0.72947 -0.17343 0.7341 C -0.17378 0.73657 -0.17465 0.7412 -0.17465 0.74151 C -0.17656 0.76931 -0.18038 0.79463 -0.18559 0.8215 C -0.1875 0.83107 -0.19149 0.84219 -0.19375 0.85238 C -0.20052 0.88234 -0.20677 0.91477 -0.21701 0.94164 C -0.21944 0.95862 -0.22517 0.97128 -0.22934 0.98672 C -0.23107 0.99321 -0.23229 1 -0.23472 1.00556 C -0.23646 1.0102 -0.2401 1.01977 -0.2401 1.02008 C -0.24288 1.0383 -0.24774 1.05529 -0.25104 1.07412 C -0.25382 1.0908 -0.25364 1.08277 -0.25364 1.0908 " pathEditMode="relative" rAng="0" ptsTypes="fffffffffffffffffffffffffffA">
                                      <p:cBhvr>
                                        <p:cTn id="185" dur="5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9" y="54355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8" presetClass="emph" presetSubtype="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Rot by="21600000">
                                      <p:cBhvr>
                                        <p:cTn id="187" dur="6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189" dur="5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8" presetClass="emph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Rot by="21600000">
                                      <p:cBhvr>
                                        <p:cTn id="191" dur="6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0" presetClass="path" presetSubtype="0" accel="50000" decel="5000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193" dur="5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8" presetClass="emph" presetSubtype="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Rot by="21600000">
                                      <p:cBhvr>
                                        <p:cTn id="195" dur="6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0" presetClass="path" presetSubtype="0" accel="50000" decel="5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-8.67362E-19 6.34342E-6 C -0.00729 0.00433 -0.01198 0.00958 -0.01841 0.01761 C -0.02309 0.02286 -0.02952 0.02626 -0.0342 0.03243 C -0.03559 0.03429 -0.03629 0.03737 -0.03785 0.03861 C -0.04393 0.0451 -0.05122 0.04757 -0.05729 0.05405 C -0.06268 0.05961 -0.06632 0.06579 -0.07205 0.06918 C -0.07552 0.07567 -0.08229 0.08216 -0.08664 0.08679 C -0.08907 0.08957 -0.09393 0.09544 -0.09393 0.09544 C -0.09479 0.0976 -0.09532 0.10007 -0.09636 0.10192 C -0.09861 0.10532 -0.10191 0.10655 -0.10365 0.11057 C -0.10834 0.12138 -0.1132 0.12879 -0.11962 0.13651 C -0.1224 0.15164 -0.13039 0.16461 -0.13664 0.17573 C -0.13785 0.17758 -0.1382 0.1816 -0.13907 0.18438 C -0.14254 0.19488 -0.14896 0.21063 -0.15365 0.21897 C -0.15539 0.22854 -0.15764 0.23503 -0.16111 0.24275 C -0.16441 0.26066 -0.15973 0.23873 -0.16476 0.25387 C -0.16736 0.2619 -0.16875 0.26962 -0.17205 0.27734 C -0.17587 0.29772 -0.16962 0.26807 -0.17691 0.29031 C -0.17778 0.29309 -0.17743 0.29649 -0.17813 0.29927 C -0.17986 0.30668 -0.18351 0.31347 -0.18542 0.32088 C -0.19427 0.3564 -0.18264 0.31378 -0.18907 0.34497 C -0.18959 0.34744 -0.1908 0.34899 -0.1915 0.35146 C -0.19358 0.35887 -0.19445 0.36752 -0.19636 0.37524 C -0.2 0.39006 -0.20087 0.40705 -0.20608 0.42064 C -0.20851 0.43824 -0.2132 0.45245 -0.21719 0.46851 C -0.22153 0.4858 -0.22327 0.50927 -0.23056 0.52286 C -0.23195 0.53305 -0.23368 0.53707 -0.23785 0.54417 C -0.24011 0.55652 -0.24497 0.56517 -0.24757 0.57691 C -0.25139 0.59358 -0.25729 0.60872 -0.26354 0.6223 C -0.26962 0.6362 -0.27361 0.65133 -0.28056 0.66369 C -0.28229 0.67326 -0.28785 0.67944 -0.2915 0.68747 C -0.29497 0.69488 -0.29532 0.70167 -0.3 0.70723 C -0.30782 0.72823 -0.31789 0.74615 -0.32691 0.7656 C -0.33282 0.77826 -0.33733 0.79309 -0.34393 0.80482 C -0.34532 0.81193 -0.35 0.82428 -0.35 0.82428 C -0.35035 0.82706 -0.35052 0.83015 -0.35122 0.83293 C -0.35261 0.83756 -0.35521 0.84096 -0.35608 0.8459 C -0.35816 0.85671 -0.36042 0.86752 -0.36233 0.87864 C -0.36372 0.89964 -0.36771 0.91847 -0.36962 0.93917 C -0.37118 0.95492 -0.37101 0.96387 -0.37205 0.98055 C -0.3724 0.98704 -0.37431 0.99321 -0.37448 1.00001 C -0.37483 1.02687 -0.37448 1.05343 -0.37448 1.0803 " pathEditMode="relative" ptsTypes="fffffffffffffffffffffffffffffffffffffffffA">
                                      <p:cBhvr>
                                        <p:cTn id="197" dur="5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8" presetClass="emph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Rot by="21600000">
                                      <p:cBhvr>
                                        <p:cTn id="199" dur="6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送吉祥</a:t>
            </a:r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14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>
              <a:fillRect/>
            </a:stretch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 14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第六部分</a:t>
              </a:r>
            </a:p>
          </p:txBody>
        </p:sp>
      </p:grpSp>
      <p:pic>
        <p:nvPicPr>
          <p:cNvPr id="17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68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 userDrawn="1"/>
        </p:nvGrpSpPr>
        <p:grpSpPr>
          <a:xfrm>
            <a:off x="776938" y="815140"/>
            <a:ext cx="4289086" cy="865311"/>
            <a:chOff x="317500" y="190500"/>
            <a:chExt cx="3568700" cy="685800"/>
          </a:xfrm>
        </p:grpSpPr>
        <p:pic>
          <p:nvPicPr>
            <p:cNvPr id="49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>
              <a:fillRect/>
            </a:stretch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矩形 49"/>
            <p:cNvSpPr/>
            <p:nvPr userDrawn="1"/>
          </p:nvSpPr>
          <p:spPr>
            <a:xfrm>
              <a:off x="576322" y="364111"/>
              <a:ext cx="929441" cy="421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省  心</a:t>
              </a:r>
            </a:p>
          </p:txBody>
        </p:sp>
      </p:grpSp>
      <p:pic>
        <p:nvPicPr>
          <p:cNvPr id="52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83" y="3688232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 userDrawn="1"/>
        </p:nvGrpSpPr>
        <p:grpSpPr>
          <a:xfrm>
            <a:off x="776938" y="1791147"/>
            <a:ext cx="4289086" cy="865311"/>
            <a:chOff x="317500" y="190500"/>
            <a:chExt cx="3568700" cy="685800"/>
          </a:xfrm>
        </p:grpSpPr>
        <p:pic>
          <p:nvPicPr>
            <p:cNvPr id="12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>
              <a:fillRect/>
            </a:stretch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/>
            <p:cNvSpPr/>
            <p:nvPr userDrawn="1"/>
          </p:nvSpPr>
          <p:spPr>
            <a:xfrm>
              <a:off x="576322" y="364111"/>
              <a:ext cx="1946113" cy="421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向“德”鞠躬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742953" y="2757017"/>
            <a:ext cx="4289086" cy="865311"/>
            <a:chOff x="317500" y="190500"/>
            <a:chExt cx="3568700" cy="685800"/>
          </a:xfrm>
        </p:grpSpPr>
        <p:pic>
          <p:nvPicPr>
            <p:cNvPr id="16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>
              <a:fillRect/>
            </a:stretch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矩形 16"/>
            <p:cNvSpPr/>
            <p:nvPr userDrawn="1"/>
          </p:nvSpPr>
          <p:spPr>
            <a:xfrm>
              <a:off x="576322" y="364111"/>
              <a:ext cx="1651248" cy="421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一堂一善事</a:t>
              </a:r>
            </a:p>
          </p:txBody>
        </p:sp>
      </p:grpSp>
      <p:pic>
        <p:nvPicPr>
          <p:cNvPr id="51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3" y="216630"/>
            <a:ext cx="1812823" cy="138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68" y="2158507"/>
            <a:ext cx="1812823" cy="138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3" y="1192637"/>
            <a:ext cx="1812823" cy="138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24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38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Thinkpad\Desktop\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 userDrawn="1"/>
        </p:nvGrpSpPr>
        <p:grpSpPr>
          <a:xfrm>
            <a:off x="107504" y="71250"/>
            <a:ext cx="3223069" cy="736864"/>
            <a:chOff x="360058" y="334939"/>
            <a:chExt cx="2141637" cy="335414"/>
          </a:xfrm>
        </p:grpSpPr>
        <p:pic>
          <p:nvPicPr>
            <p:cNvPr id="12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>
              <a:fillRect/>
            </a:stretch>
          </p:blipFill>
          <p:spPr bwMode="auto">
            <a:xfrm>
              <a:off x="360058" y="334939"/>
              <a:ext cx="2141637" cy="335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/>
            <p:cNvSpPr/>
            <p:nvPr userDrawn="1"/>
          </p:nvSpPr>
          <p:spPr>
            <a:xfrm>
              <a:off x="471003" y="414288"/>
              <a:ext cx="804401" cy="1821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道德讲堂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Thinkpad\Desktop\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 userDrawn="1"/>
        </p:nvGrpSpPr>
        <p:grpSpPr>
          <a:xfrm>
            <a:off x="107504" y="71250"/>
            <a:ext cx="3223069" cy="736864"/>
            <a:chOff x="360058" y="334939"/>
            <a:chExt cx="2141637" cy="335414"/>
          </a:xfrm>
        </p:grpSpPr>
        <p:pic>
          <p:nvPicPr>
            <p:cNvPr id="12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>
              <a:fillRect/>
            </a:stretch>
          </p:blipFill>
          <p:spPr bwMode="auto">
            <a:xfrm>
              <a:off x="360058" y="334939"/>
              <a:ext cx="2141637" cy="335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/>
            <p:cNvSpPr/>
            <p:nvPr userDrawn="1"/>
          </p:nvSpPr>
          <p:spPr>
            <a:xfrm>
              <a:off x="471003" y="414288"/>
              <a:ext cx="804401" cy="1821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道德讲堂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Thinkpad\Desktop\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 userDrawn="1"/>
        </p:nvGrpSpPr>
        <p:grpSpPr>
          <a:xfrm>
            <a:off x="107504" y="71250"/>
            <a:ext cx="3223069" cy="736864"/>
            <a:chOff x="360058" y="334939"/>
            <a:chExt cx="2141637" cy="335414"/>
          </a:xfrm>
        </p:grpSpPr>
        <p:pic>
          <p:nvPicPr>
            <p:cNvPr id="12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>
              <a:fillRect/>
            </a:stretch>
          </p:blipFill>
          <p:spPr bwMode="auto">
            <a:xfrm>
              <a:off x="360058" y="334939"/>
              <a:ext cx="2141637" cy="335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/>
            <p:cNvSpPr/>
            <p:nvPr userDrawn="1"/>
          </p:nvSpPr>
          <p:spPr>
            <a:xfrm>
              <a:off x="471003" y="414288"/>
              <a:ext cx="804401" cy="1821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道德讲堂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Thinkpad\Desktop\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 userDrawn="1"/>
        </p:nvGrpSpPr>
        <p:grpSpPr>
          <a:xfrm>
            <a:off x="107504" y="71250"/>
            <a:ext cx="3223069" cy="736864"/>
            <a:chOff x="360058" y="334939"/>
            <a:chExt cx="2141637" cy="335414"/>
          </a:xfrm>
        </p:grpSpPr>
        <p:pic>
          <p:nvPicPr>
            <p:cNvPr id="12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>
              <a:fillRect/>
            </a:stretch>
          </p:blipFill>
          <p:spPr bwMode="auto">
            <a:xfrm>
              <a:off x="360058" y="334939"/>
              <a:ext cx="2141637" cy="335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/>
            <p:cNvSpPr/>
            <p:nvPr userDrawn="1"/>
          </p:nvSpPr>
          <p:spPr>
            <a:xfrm>
              <a:off x="471003" y="414288"/>
              <a:ext cx="804401" cy="1821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道德讲堂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>
            <a:fillRect/>
          </a:stretch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>
            <a:fillRect/>
          </a:stretch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transition spd="slow" advClick="0" advTm="0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8.png"/><Relationship Id="rId5" Type="http://schemas.openxmlformats.org/officeDocument/2006/relationships/image" Target="../media/image74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6" y="0"/>
            <a:ext cx="9144000" cy="5143500"/>
          </a:xfrm>
          <a:prstGeom prst="rect">
            <a:avLst/>
          </a:prstGeom>
        </p:spPr>
      </p:pic>
      <p:sp>
        <p:nvSpPr>
          <p:cNvPr id="3" name="矩形 4"/>
          <p:cNvSpPr/>
          <p:nvPr/>
        </p:nvSpPr>
        <p:spPr>
          <a:xfrm>
            <a:off x="1187624" y="656910"/>
            <a:ext cx="6439097" cy="122131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ctr" defTabSz="815975">
              <a:lnSpc>
                <a:spcPct val="120000"/>
              </a:lnSpc>
            </a:pPr>
            <a:r>
              <a:rPr lang="en-US" altLang="zh-CN" sz="6600" b="1" dirty="0" err="1"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Khởi</a:t>
            </a:r>
            <a:r>
              <a:rPr lang="en-US" altLang="zh-CN" sz="6600" b="1" dirty="0"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6600" b="1" dirty="0" err="1"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động</a:t>
            </a:r>
            <a:endParaRPr lang="zh-CN" altLang="en-US" sz="6600" b="1" dirty="0">
              <a:latin typeface="UTM Aristote" panose="02040603050506020204" pitchFamily="18" charset="0"/>
              <a:ea typeface="Microsoft YaHe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5" b="22416"/>
          <a:stretch>
            <a:fillRect/>
          </a:stretch>
        </p:blipFill>
        <p:spPr>
          <a:xfrm>
            <a:off x="-13386" y="1282450"/>
            <a:ext cx="9130614" cy="3528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8765" y="2499742"/>
            <a:ext cx="6768752" cy="129159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7800" dirty="0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Ai </a:t>
            </a:r>
            <a:r>
              <a:rPr lang="en-US" altLang="zh-CN" sz="7800" dirty="0" err="1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nhanh</a:t>
            </a:r>
            <a:r>
              <a:rPr lang="en-US" altLang="zh-CN" sz="7800" dirty="0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7800" dirty="0" err="1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hơn</a:t>
            </a:r>
            <a:r>
              <a:rPr lang="en-US" altLang="zh-CN" sz="7800" dirty="0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?</a:t>
            </a:r>
            <a:endParaRPr lang="zh-CN" altLang="en-US" sz="7800" dirty="0">
              <a:solidFill>
                <a:srgbClr val="FF0000"/>
              </a:solidFill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-16078" y="269235"/>
            <a:ext cx="5596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>
                <a:solidFill>
                  <a:srgbClr val="C00000"/>
                </a:solidFill>
                <a:latin typeface="UTM Khuccamta" panose="02040603050506020204" pitchFamily="18" charset="0"/>
              </a:rPr>
              <a:t>Tìm câu chuyện ở đâu?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63506" y="3508659"/>
            <a:ext cx="5600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UTM Khuccamta" panose="02040603050506020204" pitchFamily="18" charset="0"/>
              </a:rPr>
              <a:t>Những</a:t>
            </a:r>
            <a:r>
              <a:rPr lang="en-US" sz="3200" b="1" dirty="0"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latin typeface="UTM Khuccamta" panose="02040603050506020204" pitchFamily="18" charset="0"/>
              </a:rPr>
              <a:t>câu</a:t>
            </a:r>
            <a:r>
              <a:rPr lang="en-US" sz="3200" b="1" dirty="0"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latin typeface="UTM Khuccamta" panose="02040603050506020204" pitchFamily="18" charset="0"/>
              </a:rPr>
              <a:t>chuyện</a:t>
            </a:r>
            <a:r>
              <a:rPr lang="en-US" sz="3200" b="1" dirty="0"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latin typeface="UTM Khuccamta" panose="02040603050506020204" pitchFamily="18" charset="0"/>
              </a:rPr>
              <a:t>được</a:t>
            </a:r>
            <a:r>
              <a:rPr lang="en-US" sz="3200" b="1" dirty="0"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latin typeface="UTM Khuccamta" panose="02040603050506020204" pitchFamily="18" charset="0"/>
              </a:rPr>
              <a:t>nghe</a:t>
            </a:r>
            <a:r>
              <a:rPr lang="en-US" sz="3200" b="1" dirty="0"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latin typeface="UTM Khuccamta" panose="02040603050506020204" pitchFamily="18" charset="0"/>
              </a:rPr>
              <a:t>từ</a:t>
            </a:r>
            <a:r>
              <a:rPr lang="en-US" sz="3200" b="1" dirty="0"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latin typeface="UTM Khuccamta" panose="02040603050506020204" pitchFamily="18" charset="0"/>
              </a:rPr>
              <a:t>người</a:t>
            </a:r>
            <a:r>
              <a:rPr lang="en-US" sz="3200" b="1" dirty="0"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latin typeface="UTM Khuccamta" panose="02040603050506020204" pitchFamily="18" charset="0"/>
              </a:rPr>
              <a:t>thân</a:t>
            </a:r>
            <a:r>
              <a:rPr lang="en-US" sz="3200" b="1" dirty="0">
                <a:latin typeface="UTM Khuccamta" panose="02040603050506020204" pitchFamily="18" charset="0"/>
              </a:rPr>
              <a:t>, </a:t>
            </a:r>
            <a:r>
              <a:rPr lang="en-US" sz="3200" b="1" dirty="0" err="1">
                <a:latin typeface="UTM Khuccamta" panose="02040603050506020204" pitchFamily="18" charset="0"/>
              </a:rPr>
              <a:t>cô</a:t>
            </a:r>
            <a:r>
              <a:rPr lang="en-US" sz="3200" b="1" dirty="0"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latin typeface="UTM Khuccamta" panose="02040603050506020204" pitchFamily="18" charset="0"/>
              </a:rPr>
              <a:t>giáo</a:t>
            </a:r>
            <a:r>
              <a:rPr lang="en-US" sz="3200" b="1" dirty="0">
                <a:latin typeface="UTM Khuccamta" panose="02040603050506020204" pitchFamily="18" charset="0"/>
              </a:rPr>
              <a:t>, </a:t>
            </a:r>
            <a:r>
              <a:rPr lang="en-US" sz="3200" b="1" dirty="0" err="1">
                <a:latin typeface="UTM Khuccamta" panose="02040603050506020204" pitchFamily="18" charset="0"/>
              </a:rPr>
              <a:t>bạn</a:t>
            </a:r>
            <a:r>
              <a:rPr lang="en-US" sz="3200" b="1" dirty="0"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latin typeface="UTM Khuccamta" panose="02040603050506020204" pitchFamily="18" charset="0"/>
              </a:rPr>
              <a:t>bè</a:t>
            </a:r>
            <a:r>
              <a:rPr lang="en-US" sz="3200" b="1" dirty="0"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latin typeface="UTM Khuccamta" panose="02040603050506020204" pitchFamily="18" charset="0"/>
              </a:rPr>
              <a:t>kể</a:t>
            </a:r>
            <a:r>
              <a:rPr lang="en-US" sz="3200" b="1" dirty="0"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latin typeface="UTM Khuccamta" panose="02040603050506020204" pitchFamily="18" charset="0"/>
              </a:rPr>
              <a:t>lại</a:t>
            </a:r>
            <a:r>
              <a:rPr lang="en-US" sz="3200" b="1" dirty="0">
                <a:latin typeface="UTM Khuccamta" panose="020406030505060202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3257489"/>
            <a:ext cx="3838778" cy="1803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911461"/>
            <a:ext cx="4962066" cy="2597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850481"/>
            <a:ext cx="4067944" cy="2406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176" y="987574"/>
            <a:ext cx="2798968" cy="3989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492" y="972064"/>
            <a:ext cx="3077004" cy="4005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6" y="1023340"/>
            <a:ext cx="2862085" cy="39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6078" y="269235"/>
            <a:ext cx="5596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>
                <a:solidFill>
                  <a:srgbClr val="C00000"/>
                </a:solidFill>
                <a:latin typeface="UTM Khuccamta" panose="02040603050506020204" pitchFamily="18" charset="0"/>
              </a:rPr>
              <a:t>Tìm câu chuyện ở đâu?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1" b="97397" l="3155" r="924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99542"/>
            <a:ext cx="3065926" cy="4458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981831"/>
            <a:ext cx="2765706" cy="4038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632" y="555526"/>
            <a:ext cx="3220018" cy="44971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6078" y="269235"/>
            <a:ext cx="5596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 err="1">
                <a:solidFill>
                  <a:srgbClr val="C00000"/>
                </a:solidFill>
                <a:latin typeface="UTM Khuccamta" panose="02040603050506020204" pitchFamily="18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UTM Khuccamt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Khuccamta" panose="0204060305050602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UTM Khuccamt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Khuccamta" panose="02040603050506020204" pitchFamily="18" charset="0"/>
              </a:rPr>
              <a:t>chuyện</a:t>
            </a:r>
            <a:r>
              <a:rPr lang="en-US" sz="3600" b="1" dirty="0">
                <a:solidFill>
                  <a:srgbClr val="C00000"/>
                </a:solidFill>
                <a:latin typeface="UTM Khuccamta" panose="02040603050506020204" pitchFamily="18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UTM Khuccamta" panose="02040603050506020204" pitchFamily="18" charset="0"/>
              </a:rPr>
              <a:t>đâu</a:t>
            </a:r>
            <a:r>
              <a:rPr lang="en-US" sz="3600" b="1" dirty="0">
                <a:solidFill>
                  <a:srgbClr val="C00000"/>
                </a:solidFill>
                <a:latin typeface="UTM Khuccamta" panose="02040603050506020204" pitchFamily="18" charset="0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35367" y="1761661"/>
            <a:ext cx="721609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prstClr val="black"/>
                </a:solidFill>
                <a:latin typeface="UTM Khuccamta" panose="02040603050506020204" pitchFamily="18" charset="0"/>
              </a:rPr>
              <a:t>Kể chuyện cho ông bà, bố mẹ cùng nghe.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9" y="33646"/>
            <a:ext cx="9143999" cy="510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260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956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9143999" cy="506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4151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8339" y="2283718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600" b="1" dirty="0" err="1" smtClean="0">
                <a:latin typeface="UTM Khuccamta" panose="02040603050506020204" pitchFamily="18" charset="0"/>
              </a:rPr>
              <a:t>Đúng</a:t>
            </a:r>
            <a:r>
              <a:rPr lang="en-US" sz="3600" b="1" dirty="0" smtClean="0">
                <a:latin typeface="UTM Khuccamta" panose="02040603050506020204" pitchFamily="18" charset="0"/>
              </a:rPr>
              <a:t> </a:t>
            </a:r>
            <a:r>
              <a:rPr lang="en-US" sz="3600" b="1" dirty="0" err="1" smtClean="0">
                <a:latin typeface="UTM Khuccamta" panose="02040603050506020204" pitchFamily="18" charset="0"/>
              </a:rPr>
              <a:t>yêu</a:t>
            </a:r>
            <a:r>
              <a:rPr lang="en-US" sz="3600" b="1" dirty="0" smtClean="0">
                <a:latin typeface="UTM Khuccamta" panose="02040603050506020204" pitchFamily="18" charset="0"/>
              </a:rPr>
              <a:t> </a:t>
            </a:r>
            <a:r>
              <a:rPr lang="en-US" sz="3600" b="1" dirty="0" err="1" smtClean="0">
                <a:latin typeface="UTM Khuccamta" panose="02040603050506020204" pitchFamily="18" charset="0"/>
              </a:rPr>
              <a:t>cầu</a:t>
            </a:r>
            <a:r>
              <a:rPr lang="en-US" sz="3600" b="1" dirty="0" smtClean="0">
                <a:latin typeface="UTM Khuccamta" panose="02040603050506020204" pitchFamily="18" charset="0"/>
              </a:rPr>
              <a:t>, </a:t>
            </a:r>
            <a:r>
              <a:rPr lang="en-US" sz="3600" b="1" dirty="0" err="1" smtClean="0">
                <a:latin typeface="UTM Khuccamta" panose="02040603050506020204" pitchFamily="18" charset="0"/>
              </a:rPr>
              <a:t>chủ</a:t>
            </a:r>
            <a:r>
              <a:rPr lang="en-US" sz="3600" b="1" dirty="0" smtClean="0">
                <a:latin typeface="UTM Khuccamta" panose="02040603050506020204" pitchFamily="18" charset="0"/>
              </a:rPr>
              <a:t> </a:t>
            </a:r>
            <a:r>
              <a:rPr lang="en-US" sz="3600" b="1" dirty="0" err="1" smtClean="0">
                <a:latin typeface="UTM Khuccamta" panose="02040603050506020204" pitchFamily="18" charset="0"/>
              </a:rPr>
              <a:t>đề</a:t>
            </a:r>
            <a:endParaRPr lang="en-US" sz="3600" b="1" dirty="0">
              <a:latin typeface="UTM Khuccamta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452" y="3219822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600" b="1" dirty="0" err="1" smtClean="0">
                <a:latin typeface="UTM Khuccamta" panose="02040603050506020204" pitchFamily="18" charset="0"/>
              </a:rPr>
              <a:t>Lời</a:t>
            </a:r>
            <a:r>
              <a:rPr lang="en-US" sz="3600" b="1" dirty="0" smtClean="0">
                <a:latin typeface="UTM Khuccamta" panose="02040603050506020204" pitchFamily="18" charset="0"/>
              </a:rPr>
              <a:t> </a:t>
            </a:r>
            <a:r>
              <a:rPr lang="en-US" sz="3600" b="1" dirty="0" err="1" smtClean="0">
                <a:latin typeface="UTM Khuccamta" panose="02040603050506020204" pitchFamily="18" charset="0"/>
              </a:rPr>
              <a:t>kể</a:t>
            </a:r>
            <a:r>
              <a:rPr lang="en-US" sz="3600" b="1" dirty="0" smtClean="0">
                <a:latin typeface="UTM Khuccamta" panose="02040603050506020204" pitchFamily="18" charset="0"/>
              </a:rPr>
              <a:t> </a:t>
            </a:r>
            <a:r>
              <a:rPr lang="en-US" sz="3600" b="1" dirty="0" err="1" smtClean="0">
                <a:latin typeface="UTM Khuccamta" panose="02040603050506020204" pitchFamily="18" charset="0"/>
              </a:rPr>
              <a:t>lưu</a:t>
            </a:r>
            <a:r>
              <a:rPr lang="en-US" sz="3600" b="1" dirty="0" smtClean="0">
                <a:latin typeface="UTM Khuccamta" panose="02040603050506020204" pitchFamily="18" charset="0"/>
              </a:rPr>
              <a:t> </a:t>
            </a:r>
            <a:r>
              <a:rPr lang="en-US" sz="3600" b="1" dirty="0" err="1" smtClean="0">
                <a:latin typeface="UTM Khuccamta" panose="02040603050506020204" pitchFamily="18" charset="0"/>
              </a:rPr>
              <a:t>loát</a:t>
            </a:r>
            <a:r>
              <a:rPr lang="en-US" sz="3600" b="1" dirty="0" smtClean="0">
                <a:latin typeface="UTM Khuccamta" panose="02040603050506020204" pitchFamily="18" charset="0"/>
              </a:rPr>
              <a:t>, </a:t>
            </a:r>
            <a:r>
              <a:rPr lang="en-US" sz="3600" b="1" dirty="0" err="1" smtClean="0">
                <a:latin typeface="UTM Khuccamta" panose="02040603050506020204" pitchFamily="18" charset="0"/>
              </a:rPr>
              <a:t>tự</a:t>
            </a:r>
            <a:r>
              <a:rPr lang="en-US" sz="3600" b="1" dirty="0" smtClean="0">
                <a:latin typeface="UTM Khuccamta" panose="02040603050506020204" pitchFamily="18" charset="0"/>
              </a:rPr>
              <a:t> </a:t>
            </a:r>
            <a:r>
              <a:rPr lang="en-US" sz="3600" b="1" dirty="0" err="1" smtClean="0">
                <a:latin typeface="UTM Khuccamta" panose="02040603050506020204" pitchFamily="18" charset="0"/>
              </a:rPr>
              <a:t>nhiên</a:t>
            </a:r>
            <a:r>
              <a:rPr lang="en-US" sz="3600" b="1" dirty="0" smtClean="0">
                <a:latin typeface="UTM Khuccamta" panose="02040603050506020204" pitchFamily="18" charset="0"/>
              </a:rPr>
              <a:t>, </a:t>
            </a:r>
            <a:r>
              <a:rPr lang="en-US" sz="3600" b="1" dirty="0" err="1" smtClean="0">
                <a:latin typeface="UTM Khuccamta" panose="02040603050506020204" pitchFamily="18" charset="0"/>
              </a:rPr>
              <a:t>giọng</a:t>
            </a:r>
            <a:r>
              <a:rPr lang="en-US" sz="3600" b="1" dirty="0" smtClean="0">
                <a:latin typeface="UTM Khuccamta" panose="02040603050506020204" pitchFamily="18" charset="0"/>
              </a:rPr>
              <a:t> </a:t>
            </a:r>
            <a:r>
              <a:rPr lang="en-US" sz="3600" b="1" dirty="0" err="1" smtClean="0">
                <a:latin typeface="UTM Khuccamta" panose="02040603050506020204" pitchFamily="18" charset="0"/>
              </a:rPr>
              <a:t>điệu</a:t>
            </a:r>
            <a:r>
              <a:rPr lang="en-US" sz="3600" b="1" dirty="0" smtClean="0">
                <a:latin typeface="UTM Khuccamta" panose="02040603050506020204" pitchFamily="18" charset="0"/>
              </a:rPr>
              <a:t> </a:t>
            </a:r>
            <a:r>
              <a:rPr lang="en-US" sz="3600" b="1" dirty="0" err="1" smtClean="0">
                <a:latin typeface="UTM Khuccamta" panose="02040603050506020204" pitchFamily="18" charset="0"/>
              </a:rPr>
              <a:t>phù</a:t>
            </a:r>
            <a:r>
              <a:rPr lang="en-US" sz="3600" b="1" dirty="0" smtClean="0">
                <a:latin typeface="UTM Khuccamta" panose="02040603050506020204" pitchFamily="18" charset="0"/>
              </a:rPr>
              <a:t> </a:t>
            </a:r>
            <a:r>
              <a:rPr lang="en-US" sz="3600" b="1" dirty="0" err="1" smtClean="0">
                <a:latin typeface="UTM Khuccamta" panose="02040603050506020204" pitchFamily="18" charset="0"/>
              </a:rPr>
              <a:t>hợp</a:t>
            </a:r>
            <a:endParaRPr lang="en-US" sz="3600" b="1" dirty="0">
              <a:latin typeface="UTM Khuccamta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7544" y="411511"/>
            <a:ext cx="8208912" cy="1584176"/>
            <a:chOff x="1403648" y="473033"/>
            <a:chExt cx="6552728" cy="1133011"/>
          </a:xfrm>
        </p:grpSpPr>
        <p:pic>
          <p:nvPicPr>
            <p:cNvPr id="57" name="Picture 56" descr="image 75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473033"/>
              <a:ext cx="6552728" cy="1133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矩形 4"/>
            <p:cNvSpPr/>
            <p:nvPr/>
          </p:nvSpPr>
          <p:spPr>
            <a:xfrm>
              <a:off x="1623988" y="752567"/>
              <a:ext cx="6188372" cy="492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81616" tIns="40808" rIns="81616" bIns="40808" anchor="ctr">
              <a:spAutoFit/>
            </a:bodyPr>
            <a:lstStyle/>
            <a:p>
              <a:pPr algn="ctr" defTabSz="815975">
                <a:lnSpc>
                  <a:spcPct val="120000"/>
                </a:lnSpc>
              </a:pPr>
              <a:r>
                <a:rPr lang="en-US" altLang="zh-CN" sz="3600" b="1" dirty="0" smtClean="0">
                  <a:solidFill>
                    <a:srgbClr val="C00000"/>
                  </a:solidFill>
                  <a:latin typeface="UTM Aristote" panose="02040603050506020204" pitchFamily="18" charset="0"/>
                  <a:ea typeface="Microsoft YaHei" panose="020B0503020204020204" pitchFamily="34" charset="-122"/>
                  <a:cs typeface="+mn-ea"/>
                  <a:sym typeface="Arial" panose="020B0604020202020204" pitchFamily="34" charset="0"/>
                </a:rPr>
                <a:t>NHẬN XÉT</a:t>
              </a:r>
              <a:endParaRPr lang="zh-CN" altLang="en-US" sz="3600" b="1" dirty="0">
                <a:solidFill>
                  <a:srgbClr val="C00000"/>
                </a:solidFill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0" y="-565812"/>
            <a:ext cx="8820472" cy="60846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5367" y="1761661"/>
            <a:ext cx="721609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2400" b="1">
                <a:latin typeface="UTM Khuccamta" panose="02040603050506020204" pitchFamily="18" charset="0"/>
              </a:rPr>
              <a:t>Kể chuyện cho ông bà, bố mẹ cùng nghe.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8340" y="2370642"/>
            <a:ext cx="705678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UTM Khuccamta" panose="02040603050506020204" pitchFamily="18" charset="0"/>
              </a:rPr>
              <a:t>Chuẩn</a:t>
            </a:r>
            <a:r>
              <a:rPr lang="en-US" sz="2400" b="1" dirty="0">
                <a:latin typeface="UTM Khuccamta" panose="02040603050506020204" pitchFamily="18" charset="0"/>
              </a:rPr>
              <a:t> </a:t>
            </a:r>
            <a:r>
              <a:rPr lang="en-US" sz="2400" b="1" dirty="0" err="1">
                <a:latin typeface="UTM Khuccamta" panose="02040603050506020204" pitchFamily="18" charset="0"/>
              </a:rPr>
              <a:t>bị</a:t>
            </a:r>
            <a:r>
              <a:rPr lang="en-US" sz="2400" b="1" dirty="0">
                <a:latin typeface="UTM Khuccamta" panose="02040603050506020204" pitchFamily="18" charset="0"/>
              </a:rPr>
              <a:t> </a:t>
            </a:r>
            <a:r>
              <a:rPr lang="en-US" sz="2400" b="1" dirty="0" err="1">
                <a:latin typeface="UTM Khuccamta" panose="02040603050506020204" pitchFamily="18" charset="0"/>
              </a:rPr>
              <a:t>bài</a:t>
            </a:r>
            <a:r>
              <a:rPr lang="en-US" sz="2400" b="1" dirty="0">
                <a:latin typeface="UTM Khuccamta" panose="02040603050506020204" pitchFamily="18" charset="0"/>
              </a:rPr>
              <a:t> </a:t>
            </a:r>
            <a:r>
              <a:rPr lang="en-US" sz="2400" b="1" dirty="0" err="1">
                <a:latin typeface="UTM Khuccamta" panose="02040603050506020204" pitchFamily="18" charset="0"/>
              </a:rPr>
              <a:t>sau</a:t>
            </a:r>
            <a:r>
              <a:rPr lang="en-US" sz="2400" b="1" dirty="0">
                <a:latin typeface="UTM Khuccamta" panose="020406030505060202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Kể</a:t>
            </a:r>
            <a:r>
              <a:rPr lang="en-US" sz="24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chuyện</a:t>
            </a:r>
            <a:r>
              <a:rPr lang="en-US" sz="24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chứng</a:t>
            </a:r>
            <a:r>
              <a:rPr lang="en-US" sz="24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tham</a:t>
            </a:r>
            <a:r>
              <a:rPr lang="en-US" sz="24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49633" y="379718"/>
            <a:ext cx="2587567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600000"/>
                </a:solidFill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Dặn dò</a:t>
            </a:r>
            <a:endParaRPr lang="zh-CN" altLang="en-US" sz="4400" b="1">
              <a:solidFill>
                <a:srgbClr val="600000"/>
              </a:solidFill>
              <a:latin typeface="UTM Aristote" panose="02040603050506020204" pitchFamily="18" charset="0"/>
              <a:ea typeface="Microsoft YaHe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矩形 4"/>
          <p:cNvSpPr/>
          <p:nvPr/>
        </p:nvSpPr>
        <p:spPr>
          <a:xfrm>
            <a:off x="22966" y="4350534"/>
            <a:ext cx="8879094" cy="70367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defTabSz="815975"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640000"/>
                </a:solidFill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           </a:t>
            </a:r>
            <a:r>
              <a:rPr lang="en-US" altLang="zh-CN" sz="3600" b="1" dirty="0" err="1" smtClean="0">
                <a:solidFill>
                  <a:srgbClr val="640000"/>
                </a:solidFill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Chúc</a:t>
            </a:r>
            <a:r>
              <a:rPr lang="en-US" altLang="zh-CN" sz="3600" b="1" dirty="0" smtClean="0">
                <a:solidFill>
                  <a:srgbClr val="640000"/>
                </a:solidFill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640000"/>
                </a:solidFill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rgbClr val="640000"/>
                </a:solidFill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640000"/>
                </a:solidFill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rgbClr val="640000"/>
                </a:solidFill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640000"/>
                </a:solidFill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chăm</a:t>
            </a:r>
            <a:r>
              <a:rPr lang="en-US" altLang="zh-CN" sz="3600" b="1" dirty="0">
                <a:solidFill>
                  <a:srgbClr val="640000"/>
                </a:solidFill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640000"/>
                </a:solidFill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ngoan</a:t>
            </a:r>
            <a:r>
              <a:rPr lang="en-US" altLang="zh-CN" sz="3600" b="1" dirty="0">
                <a:solidFill>
                  <a:srgbClr val="640000"/>
                </a:solidFill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, </a:t>
            </a:r>
            <a:r>
              <a:rPr lang="en-US" altLang="zh-CN" sz="3600" b="1" dirty="0" err="1">
                <a:solidFill>
                  <a:srgbClr val="640000"/>
                </a:solidFill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học</a:t>
            </a:r>
            <a:r>
              <a:rPr lang="en-US" altLang="zh-CN" sz="3600" b="1" dirty="0">
                <a:solidFill>
                  <a:srgbClr val="640000"/>
                </a:solidFill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640000"/>
                </a:solidFill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giỏi</a:t>
            </a:r>
            <a:r>
              <a:rPr lang="en-US" altLang="zh-CN" sz="3600" b="1" dirty="0">
                <a:solidFill>
                  <a:srgbClr val="640000"/>
                </a:solidFill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.</a:t>
            </a:r>
            <a:endParaRPr lang="zh-CN" altLang="en-US" sz="3600" b="1" dirty="0">
              <a:solidFill>
                <a:srgbClr val="640000"/>
              </a:solidFill>
              <a:latin typeface="UTM Aristote" panose="02040603050506020204" pitchFamily="18" charset="0"/>
              <a:ea typeface="Microsoft YaHe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7701"/>
            <a:ext cx="3491880" cy="1399128"/>
            <a:chOff x="0" y="-27701"/>
            <a:chExt cx="3491880" cy="13991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7701"/>
              <a:ext cx="3491880" cy="123129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528" y="123478"/>
              <a:ext cx="2648320" cy="124794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3970" y="-27701"/>
            <a:ext cx="282962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baret" panose="02040603050506020204" pitchFamily="18" charset="0"/>
              </a:rPr>
              <a:t>Đây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baret" panose="020406030505060202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baret" panose="02040603050506020204" pitchFamily="18" charset="0"/>
              </a:rPr>
              <a:t>là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baret" panose="020406030505060202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baret" panose="02040603050506020204" pitchFamily="18" charset="0"/>
              </a:rPr>
              <a:t>ai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baret" panose="02040603050506020204" pitchFamily="18" charset="0"/>
              </a:rPr>
              <a:t>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70" y="1491615"/>
            <a:ext cx="91300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UTM Khuccamta" panose="02040603050506020204" pitchFamily="18" charset="0"/>
              </a:rPr>
              <a:t>1. Ông là trạng nguyên nhỏ tuổi nhất nước ta.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560" y="2600960"/>
            <a:ext cx="879030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UTM Khuccamta" panose="02040603050506020204" pitchFamily="18" charset="0"/>
              </a:rPr>
              <a:t>2. Ông đỗ trạng nguyên khi mới 13 tuổi.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1" y="3435950"/>
            <a:ext cx="8326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UTM Khuccamta" panose="02040603050506020204" pitchFamily="18" charset="0"/>
              </a:rPr>
              <a:t>3. Ông được mọi người gọi là Ông Trạng thả diều.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03296"/>
            <a:ext cx="9144000" cy="435265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54452" y="4264354"/>
            <a:ext cx="2959344" cy="1100495"/>
            <a:chOff x="2527281" y="2795897"/>
            <a:chExt cx="2959344" cy="1100495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2710652" y="3083060"/>
              <a:ext cx="2592603" cy="576064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535D6E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nip Diagonal Corner Rectangle 12"/>
            <p:cNvSpPr/>
            <p:nvPr/>
          </p:nvSpPr>
          <p:spPr>
            <a:xfrm>
              <a:off x="2527281" y="2795897"/>
              <a:ext cx="2959344" cy="1100495"/>
            </a:xfrm>
            <a:prstGeom prst="snip2DiagRect">
              <a:avLst>
                <a:gd name="adj1" fmla="val 0"/>
                <a:gd name="adj2" fmla="val 50000"/>
              </a:avLst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000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ndrogyne" panose="02040603050506020204" pitchFamily="18" charset="0"/>
                </a:rPr>
                <a:t>Nguyễn</a:t>
              </a:r>
              <a:r>
                <a:rPr lang="en-US" sz="3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ndrogyne" panose="02040603050506020204" pitchFamily="18" charset="0"/>
                </a:rPr>
                <a:t> </a:t>
              </a:r>
              <a:r>
                <a:rPr lang="en-US" sz="3000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ndrogyne" panose="02040603050506020204" pitchFamily="18" charset="0"/>
                </a:rPr>
                <a:t>Hiền</a:t>
              </a:r>
              <a:endPara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ndrogyne" panose="0204060305050602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7701"/>
            <a:ext cx="3491880" cy="1399128"/>
            <a:chOff x="0" y="-27701"/>
            <a:chExt cx="3491880" cy="13991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7701"/>
              <a:ext cx="3491880" cy="123129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528" y="123478"/>
              <a:ext cx="2648320" cy="124794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720037" y="-69411"/>
            <a:ext cx="26100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baret" panose="02040603050506020204" pitchFamily="18" charset="0"/>
              </a:rPr>
              <a:t>Đây là ai?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" y="548481"/>
            <a:ext cx="5639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latin typeface="UTM Khuccamta" panose="02040603050506020204" pitchFamily="18" charset="0"/>
              </a:rPr>
              <a:t>1. Ông là một vị tướng tài giỏi thời Trần.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40" y="1492885"/>
            <a:ext cx="56718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latin typeface="UTM Khuccamta" panose="02040603050506020204" pitchFamily="18" charset="0"/>
              </a:rPr>
              <a:t>2. Tên tuổi ông gắn với chiến thắng chống quân Nguyên Mông trên sông Bạch Đằng (1288).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0" y="3329305"/>
            <a:ext cx="6062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UTM Khuccamta" panose="02040603050506020204" pitchFamily="18" charset="0"/>
              </a:rPr>
              <a:t>3. </a:t>
            </a:r>
            <a:r>
              <a:rPr lang="en-US" sz="3000" b="1" dirty="0" err="1" smtClean="0">
                <a:latin typeface="UTM Khuccamta" panose="02040603050506020204" pitchFamily="18" charset="0"/>
              </a:rPr>
              <a:t>Đền</a:t>
            </a:r>
            <a:r>
              <a:rPr lang="en-US" sz="3000" b="1" dirty="0" smtClean="0">
                <a:latin typeface="UTM Khuccamta" panose="02040603050506020204" pitchFamily="18" charset="0"/>
              </a:rPr>
              <a:t> </a:t>
            </a:r>
            <a:r>
              <a:rPr lang="en-US" sz="3000" b="1" dirty="0" err="1" smtClean="0">
                <a:latin typeface="UTM Khuccamta" panose="02040603050506020204" pitchFamily="18" charset="0"/>
              </a:rPr>
              <a:t>Kiếp</a:t>
            </a:r>
            <a:r>
              <a:rPr lang="en-US" sz="3000" b="1" dirty="0" smtClean="0">
                <a:latin typeface="UTM Khuccamta" panose="02040603050506020204" pitchFamily="18" charset="0"/>
              </a:rPr>
              <a:t> </a:t>
            </a:r>
            <a:r>
              <a:rPr lang="en-US" sz="3000" b="1" dirty="0" err="1" smtClean="0">
                <a:latin typeface="UTM Khuccamta" panose="02040603050506020204" pitchFamily="18" charset="0"/>
              </a:rPr>
              <a:t>Bạc</a:t>
            </a:r>
            <a:r>
              <a:rPr lang="en-US" sz="3000" b="1" dirty="0" smtClean="0">
                <a:latin typeface="UTM Khuccamta" panose="02040603050506020204" pitchFamily="18" charset="0"/>
              </a:rPr>
              <a:t> – </a:t>
            </a:r>
            <a:r>
              <a:rPr lang="en-US" sz="3000" b="1" dirty="0" err="1" smtClean="0">
                <a:latin typeface="UTM Khuccamta" panose="02040603050506020204" pitchFamily="18" charset="0"/>
              </a:rPr>
              <a:t>Chí</a:t>
            </a:r>
            <a:r>
              <a:rPr lang="en-US" sz="3000" b="1" dirty="0" smtClean="0">
                <a:latin typeface="UTM Khuccamta" panose="02040603050506020204" pitchFamily="18" charset="0"/>
              </a:rPr>
              <a:t> </a:t>
            </a:r>
            <a:r>
              <a:rPr lang="en-US" sz="3000" b="1" dirty="0" err="1" smtClean="0">
                <a:latin typeface="UTM Khuccamta" panose="02040603050506020204" pitchFamily="18" charset="0"/>
              </a:rPr>
              <a:t>Linh</a:t>
            </a:r>
            <a:r>
              <a:rPr lang="en-US" sz="3000" b="1" dirty="0" smtClean="0">
                <a:latin typeface="UTM Khuccamta" panose="02040603050506020204" pitchFamily="18" charset="0"/>
              </a:rPr>
              <a:t> – </a:t>
            </a:r>
            <a:r>
              <a:rPr lang="en-US" sz="3000" b="1" dirty="0" err="1" smtClean="0">
                <a:latin typeface="UTM Khuccamta" panose="02040603050506020204" pitchFamily="18" charset="0"/>
              </a:rPr>
              <a:t>Hải</a:t>
            </a:r>
            <a:r>
              <a:rPr lang="en-US" sz="3000" b="1" dirty="0" smtClean="0">
                <a:latin typeface="UTM Khuccamta" panose="02040603050506020204" pitchFamily="18" charset="0"/>
              </a:rPr>
              <a:t> </a:t>
            </a:r>
            <a:r>
              <a:rPr lang="en-US" sz="3000" b="1" dirty="0" err="1" smtClean="0">
                <a:latin typeface="UTM Khuccamta" panose="02040603050506020204" pitchFamily="18" charset="0"/>
              </a:rPr>
              <a:t>Dương</a:t>
            </a:r>
            <a:r>
              <a:rPr lang="en-US" sz="3000" b="1" dirty="0" smtClean="0">
                <a:latin typeface="UTM Khuccamta" panose="02040603050506020204" pitchFamily="18" charset="0"/>
              </a:rPr>
              <a:t> – </a:t>
            </a:r>
            <a:r>
              <a:rPr lang="en-US" sz="3000" b="1" dirty="0" err="1" smtClean="0">
                <a:latin typeface="UTM Khuccamta" panose="02040603050506020204" pitchFamily="18" charset="0"/>
              </a:rPr>
              <a:t>nơi</a:t>
            </a:r>
            <a:r>
              <a:rPr lang="en-US" sz="3000" b="1" dirty="0" smtClean="0">
                <a:latin typeface="UTM Khuccamta" panose="02040603050506020204" pitchFamily="18" charset="0"/>
              </a:rPr>
              <a:t> </a:t>
            </a:r>
            <a:r>
              <a:rPr lang="en-US" sz="3000" b="1" dirty="0" err="1" smtClean="0">
                <a:latin typeface="UTM Khuccamta" panose="02040603050506020204" pitchFamily="18" charset="0"/>
              </a:rPr>
              <a:t>thờ</a:t>
            </a:r>
            <a:r>
              <a:rPr lang="en-US" sz="3000" b="1" dirty="0" smtClean="0">
                <a:latin typeface="UTM Khuccamta" panose="02040603050506020204" pitchFamily="18" charset="0"/>
              </a:rPr>
              <a:t> </a:t>
            </a:r>
            <a:r>
              <a:rPr lang="en-US" sz="3000" b="1" dirty="0" err="1" smtClean="0">
                <a:latin typeface="UTM Khuccamta" panose="02040603050506020204" pitchFamily="18" charset="0"/>
              </a:rPr>
              <a:t>ông</a:t>
            </a:r>
            <a:r>
              <a:rPr lang="en-US" sz="3000" b="1" dirty="0" smtClean="0">
                <a:latin typeface="UTM Khuccamta" panose="02040603050506020204" pitchFamily="18" charset="0"/>
              </a:rPr>
              <a:t>?</a:t>
            </a:r>
            <a:endParaRPr lang="en-US" sz="3000" b="1" dirty="0">
              <a:latin typeface="UTM Khuccamta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50000"/>
          <a:stretch>
            <a:fillRect/>
          </a:stretch>
        </p:blipFill>
        <p:spPr>
          <a:xfrm>
            <a:off x="5745981" y="-1"/>
            <a:ext cx="3319895" cy="34309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50585" t="29323" r="3166" b="38096"/>
          <a:stretch>
            <a:fillRect/>
          </a:stretch>
        </p:blipFill>
        <p:spPr>
          <a:xfrm>
            <a:off x="6327116" y="3549794"/>
            <a:ext cx="2304256" cy="720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3" y="-6352"/>
            <a:ext cx="9144000" cy="5149852"/>
          </a:xfrm>
          <a:prstGeom prst="rect">
            <a:avLst/>
          </a:prstGeom>
        </p:spPr>
      </p:pic>
      <p:pic>
        <p:nvPicPr>
          <p:cNvPr id="4" name="Picture 3" descr="image 7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40" y="343520"/>
            <a:ext cx="9501560" cy="446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755576" y="2048465"/>
            <a:ext cx="7632847" cy="229840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defTabSz="815975">
              <a:lnSpc>
                <a:spcPct val="120000"/>
              </a:lnSpc>
            </a:pPr>
            <a:r>
              <a:rPr lang="en-US" altLang="zh-CN" sz="60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Kể</a:t>
            </a:r>
            <a:r>
              <a:rPr lang="en-US" altLang="zh-CN" sz="60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chuyện</a:t>
            </a:r>
            <a:r>
              <a:rPr lang="en-US" altLang="zh-CN" sz="60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đã</a:t>
            </a:r>
            <a:r>
              <a:rPr lang="en-US" altLang="zh-CN" sz="60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nghe</a:t>
            </a:r>
            <a:r>
              <a:rPr lang="en-US" altLang="zh-CN" sz="60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, </a:t>
            </a:r>
            <a:r>
              <a:rPr lang="en-US" altLang="zh-CN" sz="60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đã</a:t>
            </a:r>
            <a:r>
              <a:rPr lang="en-US" altLang="zh-CN" sz="60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đọc</a:t>
            </a:r>
            <a:endParaRPr lang="zh-CN" altLang="en-US" sz="6000" b="1" dirty="0"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5728" y="1131590"/>
            <a:ext cx="4112023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60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Kể</a:t>
            </a:r>
            <a:r>
              <a:rPr lang="en-US" altLang="zh-CN" sz="6600" b="1" dirty="0">
                <a:solidFill>
                  <a:srgbClr val="60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6600" b="1" dirty="0" err="1">
                <a:solidFill>
                  <a:srgbClr val="60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chuyện</a:t>
            </a:r>
            <a:endParaRPr lang="zh-CN" altLang="en-US" sz="6600" b="1" dirty="0">
              <a:solidFill>
                <a:srgbClr val="600000"/>
              </a:solidFill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422" y="1007630"/>
            <a:ext cx="4536504" cy="24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3419872" y="635137"/>
            <a:ext cx="676534" cy="736112"/>
            <a:chOff x="1396132" y="1003962"/>
            <a:chExt cx="652559" cy="710025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132" y="1040834"/>
              <a:ext cx="652559" cy="673153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511238" y="1003962"/>
              <a:ext cx="422346" cy="444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UTM Khuccamta" panose="02040603050506020204" pitchFamily="18" charset="0"/>
                  <a:ea typeface="Microsoft YaHei" panose="020B0503020204020204" pitchFamily="34" charset="-122"/>
                  <a:cs typeface="+mn-ea"/>
                  <a:sym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70" name="TextBox 169"/>
          <p:cNvSpPr txBox="1"/>
          <p:nvPr/>
        </p:nvSpPr>
        <p:spPr>
          <a:xfrm>
            <a:off x="945566" y="1635798"/>
            <a:ext cx="1742440" cy="82994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2400" b="1" err="1">
                <a:solidFill>
                  <a:srgbClr val="600000"/>
                </a:solidFill>
                <a:latin typeface="UVN Banh Mi" pitchFamily="2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YÊU CẦU </a:t>
            </a:r>
          </a:p>
          <a:p>
            <a:pPr algn="ctr"/>
            <a:r>
              <a:rPr lang="en-US" altLang="zh-CN" sz="2400" b="1" err="1">
                <a:solidFill>
                  <a:srgbClr val="600000"/>
                </a:solidFill>
                <a:latin typeface="UVN Banh Mi" pitchFamily="2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CẦN ĐẠT</a:t>
            </a:r>
            <a:endParaRPr lang="zh-CN" altLang="en-US" sz="2400" b="1">
              <a:solidFill>
                <a:srgbClr val="600000"/>
              </a:solidFill>
              <a:latin typeface="UVN Banh Mi" pitchFamily="2" charset="0"/>
              <a:ea typeface="Microsoft YaHe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72493" y="422243"/>
            <a:ext cx="49474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err="1">
                <a:latin typeface="UTM Khuccamta" panose="02040603050506020204" pitchFamily="18" charset="0"/>
              </a:rPr>
              <a:t>Biết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kể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bằng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lời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của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mình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một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câu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chuyện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đã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được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nghe</a:t>
            </a:r>
            <a:r>
              <a:rPr lang="en-US" sz="2400" b="1">
                <a:latin typeface="UTM Khuccamta" panose="02040603050506020204" pitchFamily="18" charset="0"/>
              </a:rPr>
              <a:t>, </a:t>
            </a:r>
            <a:r>
              <a:rPr lang="en-US" sz="2400" b="1" err="1">
                <a:latin typeface="UTM Khuccamta" panose="02040603050506020204" pitchFamily="18" charset="0"/>
              </a:rPr>
              <a:t>được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đọc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về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truyền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thống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hiếu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học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hoặc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truyền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thống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đoàn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kết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của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dân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tộc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Việt</a:t>
            </a:r>
            <a:r>
              <a:rPr lang="en-US" sz="2400" b="1">
                <a:latin typeface="UTM Khuccamta" panose="02040603050506020204" pitchFamily="18" charset="0"/>
              </a:rPr>
              <a:t> Nam.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77281" y="2769771"/>
            <a:ext cx="552462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err="1">
                <a:latin typeface="UTM Khuccamta" panose="02040603050506020204" pitchFamily="18" charset="0"/>
              </a:rPr>
              <a:t>Hiểu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được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câu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chuyện</a:t>
            </a:r>
            <a:r>
              <a:rPr lang="en-US" sz="2400" b="1">
                <a:latin typeface="UTM Khuccamta" panose="02040603050506020204" pitchFamily="18" charset="0"/>
              </a:rPr>
              <a:t>, </a:t>
            </a:r>
            <a:r>
              <a:rPr lang="en-US" sz="2400" b="1" err="1">
                <a:latin typeface="UTM Khuccamta" panose="02040603050506020204" pitchFamily="18" charset="0"/>
              </a:rPr>
              <a:t>biết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trao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đổi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với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các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bạn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về</a:t>
            </a:r>
            <a:r>
              <a:rPr lang="en-US" sz="2400" b="1">
                <a:latin typeface="UTM Khuccamta" panose="02040603050506020204" pitchFamily="18" charset="0"/>
              </a:rPr>
              <a:t> ý </a:t>
            </a:r>
            <a:r>
              <a:rPr lang="en-US" sz="2400" b="1" err="1">
                <a:latin typeface="UTM Khuccamta" panose="02040603050506020204" pitchFamily="18" charset="0"/>
              </a:rPr>
              <a:t>nghĩa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của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câu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chuyện</a:t>
            </a:r>
            <a:r>
              <a:rPr lang="en-US" sz="2400" b="1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49941" y="3993148"/>
            <a:ext cx="684766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err="1">
                <a:latin typeface="UTM Khuccamta" panose="02040603050506020204" pitchFamily="18" charset="0"/>
              </a:rPr>
              <a:t>Rèn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kĩ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năng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lắng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nghe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và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đưa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ra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nhận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xét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phù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hợp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cho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lời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kể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của</a:t>
            </a:r>
            <a:r>
              <a:rPr lang="en-US" sz="2400" b="1">
                <a:latin typeface="UTM Khuccamta" panose="02040603050506020204" pitchFamily="18" charset="0"/>
              </a:rPr>
              <a:t> </a:t>
            </a:r>
            <a:r>
              <a:rPr lang="en-US" sz="2400" b="1" err="1">
                <a:latin typeface="UTM Khuccamta" panose="02040603050506020204" pitchFamily="18" charset="0"/>
              </a:rPr>
              <a:t>bạn</a:t>
            </a:r>
            <a:r>
              <a:rPr lang="en-US" sz="2400" b="1">
                <a:latin typeface="UTM Khuccamta" panose="02040603050506020204" pitchFamily="18" charset="0"/>
              </a:rPr>
              <a:t>.</a:t>
            </a:r>
          </a:p>
        </p:txBody>
      </p:sp>
      <p:grpSp>
        <p:nvGrpSpPr>
          <p:cNvPr id="16" name="组合 2"/>
          <p:cNvGrpSpPr/>
          <p:nvPr/>
        </p:nvGrpSpPr>
        <p:grpSpPr>
          <a:xfrm>
            <a:off x="2843808" y="2918436"/>
            <a:ext cx="676534" cy="736112"/>
            <a:chOff x="1396132" y="1003962"/>
            <a:chExt cx="652559" cy="710025"/>
          </a:xfrm>
        </p:grpSpPr>
        <p:pic>
          <p:nvPicPr>
            <p:cNvPr id="17" name="图片 3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132" y="1040834"/>
              <a:ext cx="652559" cy="67315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511238" y="1003962"/>
              <a:ext cx="422346" cy="444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UTM Khuccamta" panose="02040603050506020204" pitchFamily="18" charset="0"/>
                  <a:ea typeface="Microsoft YaHei" panose="020B0503020204020204" pitchFamily="34" charset="-122"/>
                  <a:cs typeface="+mn-ea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9" name="组合 2"/>
          <p:cNvGrpSpPr/>
          <p:nvPr/>
        </p:nvGrpSpPr>
        <p:grpSpPr>
          <a:xfrm>
            <a:off x="801399" y="4052364"/>
            <a:ext cx="676534" cy="736112"/>
            <a:chOff x="1396132" y="1003962"/>
            <a:chExt cx="652559" cy="710025"/>
          </a:xfrm>
        </p:grpSpPr>
        <p:pic>
          <p:nvPicPr>
            <p:cNvPr id="20" name="图片 3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132" y="1040834"/>
              <a:ext cx="652559" cy="67315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511238" y="1003962"/>
              <a:ext cx="422346" cy="444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UTM Khuccamta" panose="02040603050506020204" pitchFamily="18" charset="0"/>
                  <a:ea typeface="Microsoft YaHei" panose="020B0503020204020204" pitchFamily="34" charset="-122"/>
                  <a:cs typeface="+mn-ea"/>
                  <a:sym typeface="Arial" panose="020B0604020202020204" pitchFamily="34" charset="0"/>
                </a:rPr>
                <a:t>3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/>
      <p:bldP spid="28" grpId="0"/>
      <p:bldP spid="32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6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128" y="-452586"/>
            <a:ext cx="10153128" cy="5143500"/>
          </a:xfrm>
          <a:prstGeom prst="rect">
            <a:avLst/>
          </a:prstGeom>
        </p:spPr>
      </p:pic>
      <p:sp>
        <p:nvSpPr>
          <p:cNvPr id="3" name="矩形 4"/>
          <p:cNvSpPr/>
          <p:nvPr/>
        </p:nvSpPr>
        <p:spPr>
          <a:xfrm>
            <a:off x="1835696" y="1822252"/>
            <a:ext cx="5760640" cy="122131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defTabSz="815975">
              <a:lnSpc>
                <a:spcPct val="120000"/>
              </a:lnSpc>
            </a:pPr>
            <a:r>
              <a:rPr lang="en-US" altLang="zh-CN" sz="6600" b="1"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Khám phá</a:t>
            </a:r>
            <a:endParaRPr lang="zh-CN" altLang="en-US" sz="6600" b="1">
              <a:latin typeface="UTM Aristote" panose="02040603050506020204" pitchFamily="18" charset="0"/>
              <a:ea typeface="Microsoft YaHe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6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3386" y="1604799"/>
            <a:ext cx="91573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>
                <a:latin typeface="UTM Khuccamta" panose="02040603050506020204" pitchFamily="18" charset="0"/>
              </a:rPr>
              <a:t>	</a:t>
            </a:r>
            <a:r>
              <a:rPr lang="en-US" sz="3800" b="1">
                <a:latin typeface="UTM Khuccamta" panose="02040603050506020204" pitchFamily="18" charset="0"/>
              </a:rPr>
              <a:t>Hãy kể lại một câu chuyện em đã nghe hoặc đã đọc nói về truyền thống hiếu học hoặc truyền thống đoàn kết của dân tộc Việt Nam.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547478" y="2234860"/>
            <a:ext cx="14401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28978" y="2810924"/>
            <a:ext cx="11876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79280" y="2810409"/>
            <a:ext cx="416402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722790" y="3344301"/>
            <a:ext cx="42119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image 756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163711"/>
            <a:ext cx="3548070" cy="131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394045" y="285715"/>
            <a:ext cx="21595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baret" panose="02040603050506020204" pitchFamily="18" charset="0"/>
              </a:rPr>
              <a:t>Đề bài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23931" y="3312361"/>
            <a:ext cx="2882751" cy="1761681"/>
            <a:chOff x="2967891" y="3291589"/>
            <a:chExt cx="2882751" cy="1761681"/>
          </a:xfrm>
        </p:grpSpPr>
        <p:pic>
          <p:nvPicPr>
            <p:cNvPr id="9" name="Picture 8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5400" r="24800" b="19200"/>
            <a:stretch>
              <a:fillRect/>
            </a:stretch>
          </p:blipFill>
          <p:spPr>
            <a:xfrm>
              <a:off x="2967891" y="3291589"/>
              <a:ext cx="2882751" cy="1761681"/>
            </a:xfrm>
            <a:prstGeom prst="rect">
              <a:avLst/>
            </a:prstGeom>
          </p:spPr>
        </p:pic>
        <p:sp>
          <p:nvSpPr>
            <p:cNvPr id="18" name="矩形 4"/>
            <p:cNvSpPr/>
            <p:nvPr/>
          </p:nvSpPr>
          <p:spPr>
            <a:xfrm>
              <a:off x="3275856" y="3711449"/>
              <a:ext cx="2088232" cy="9688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81616" tIns="40808" rIns="81616" bIns="40808" anchor="ctr">
              <a:spAutoFit/>
            </a:bodyPr>
            <a:lstStyle/>
            <a:p>
              <a:pPr algn="ctr" defTabSz="815975">
                <a:lnSpc>
                  <a:spcPct val="120000"/>
                </a:lnSpc>
              </a:pPr>
              <a:r>
                <a:rPr lang="en-US" altLang="zh-CN" sz="4800" b="1">
                  <a:solidFill>
                    <a:schemeClr val="bg1"/>
                  </a:solidFill>
                  <a:latin typeface="UTM Khuccamta" panose="02040603050506020204" pitchFamily="18" charset="0"/>
                  <a:ea typeface="Microsoft YaHei" panose="020B0503020204020204" pitchFamily="34" charset="-122"/>
                  <a:cs typeface="+mn-ea"/>
                  <a:sym typeface="Arial" panose="020B0604020202020204" pitchFamily="34" charset="0"/>
                </a:rPr>
                <a:t>Gợi ý</a:t>
              </a:r>
              <a:endParaRPr lang="zh-CN" altLang="en-US" sz="4800" b="1">
                <a:solidFill>
                  <a:schemeClr val="bg1"/>
                </a:solidFill>
                <a:latin typeface="UTM Khuccamta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755576" y="622713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UTM Khuccamta" panose="02040603050506020204" pitchFamily="18" charset="0"/>
              </a:rPr>
              <a:t>Những câu chuyện ca ngợi truyền thống hiếu học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962" y="1176047"/>
            <a:ext cx="5027038" cy="3961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222862" y="2126287"/>
            <a:ext cx="35177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latin typeface="UTM Khuccamta" panose="02040603050506020204" pitchFamily="18" charset="0"/>
              </a:rPr>
              <a:t>Ông tổ nghề thêu</a:t>
            </a:r>
          </a:p>
          <a:p>
            <a:pPr algn="ctr"/>
            <a:r>
              <a:rPr lang="en-US" sz="3400" b="1">
                <a:latin typeface="UTM Khuccamta" panose="02040603050506020204" pitchFamily="18" charset="0"/>
              </a:rPr>
              <a:t>(Tiếng Việt 3, tập 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6655"/>
            <a:ext cx="5901544" cy="4022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5592691" y="2126288"/>
            <a:ext cx="37666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latin typeface="UTM Khuccamta" panose="02040603050506020204" pitchFamily="18" charset="0"/>
              </a:rPr>
              <a:t>Văn hay chữ tốt</a:t>
            </a:r>
          </a:p>
          <a:p>
            <a:pPr algn="ctr"/>
            <a:r>
              <a:rPr lang="en-US" sz="3400" b="1">
                <a:latin typeface="UTM Khuccamta" panose="02040603050506020204" pitchFamily="18" charset="0"/>
              </a:rPr>
              <a:t>(Tiếng Việt 4, tập 1)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600" y="1154811"/>
            <a:ext cx="4789040" cy="4141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-342813" y="2352022"/>
            <a:ext cx="4895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UTM Khuccamta" panose="02040603050506020204" pitchFamily="18" charset="0"/>
              </a:rPr>
              <a:t>Bông sen trong giếng ngọc</a:t>
            </a:r>
          </a:p>
          <a:p>
            <a:pPr algn="ctr"/>
            <a:r>
              <a:rPr lang="en-US" sz="3200" b="1">
                <a:latin typeface="UTM Khuccamta" panose="02040603050506020204" pitchFamily="18" charset="0"/>
              </a:rPr>
              <a:t>(Truyện đọc lớp 4)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401" r="24800" b="70999"/>
          <a:stretch>
            <a:fillRect/>
          </a:stretch>
        </p:blipFill>
        <p:spPr>
          <a:xfrm>
            <a:off x="-445707" y="-313659"/>
            <a:ext cx="3865395" cy="15211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767" y="36578"/>
            <a:ext cx="2688557" cy="64633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latin typeface="UTM Aristote" panose="02040603050506020204" pitchFamily="18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Nội dung</a:t>
            </a:r>
            <a:endParaRPr lang="zh-CN" altLang="en-US" sz="3600" b="1">
              <a:solidFill>
                <a:schemeClr val="bg1"/>
              </a:solidFill>
              <a:latin typeface="UTM Aristote" panose="02040603050506020204" pitchFamily="18" charset="0"/>
              <a:ea typeface="Microsoft YaHe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7" grpId="0"/>
      <p:bldP spid="17" grpId="1"/>
      <p:bldP spid="19" grpId="0"/>
      <p:bldP spid="19" grpId="1"/>
      <p:bldP spid="2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629816" y="267494"/>
            <a:ext cx="81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UTM Khuccamta" panose="02040603050506020204" pitchFamily="18" charset="0"/>
              </a:rPr>
              <a:t>Những câu chuyện ca ngợi truyền thống đoàn kết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69819" y="4572588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UTM Khuccamta" panose="02040603050506020204" pitchFamily="18" charset="0"/>
              </a:rPr>
              <a:t>Câu chuyện bó đũa (Tiếng Việt 2, tập 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79" y="902701"/>
            <a:ext cx="8980625" cy="382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6220" y="484054"/>
            <a:ext cx="5501359" cy="4359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5265354" y="2213761"/>
            <a:ext cx="3942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UTM Khuccamta" panose="02040603050506020204" pitchFamily="18" charset="0"/>
              </a:rPr>
              <a:t>Đôi bạn </a:t>
            </a:r>
          </a:p>
          <a:p>
            <a:pPr algn="ctr"/>
            <a:r>
              <a:rPr lang="en-US" sz="3600" b="1">
                <a:latin typeface="UTM Khuccamta" panose="02040603050506020204" pitchFamily="18" charset="0"/>
              </a:rPr>
              <a:t>(Tiếng Việt 3, tập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444" y="801277"/>
            <a:ext cx="5037164" cy="4218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-250389" y="2192846"/>
            <a:ext cx="4682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UTM Khuccamta" panose="02040603050506020204" pitchFamily="18" charset="0"/>
              </a:rPr>
              <a:t>Vì muôn dân</a:t>
            </a:r>
          </a:p>
          <a:p>
            <a:pPr algn="ctr"/>
            <a:r>
              <a:rPr lang="en-US" sz="3600" b="1">
                <a:latin typeface="UTM Khuccamta" panose="02040603050506020204" pitchFamily="18" charset="0"/>
              </a:rPr>
              <a:t>(Tiếng Việt 5, tập 2)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7" grpId="0"/>
      <p:bldP spid="17" grpId="1"/>
      <p:bldP spid="14" grpId="0"/>
      <p:bldP spid="14" grpId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NKNOELEADERBOARD" val="-122744086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499</Words>
  <Application>Microsoft Office PowerPoint</Application>
  <PresentationFormat>On-screen Show (16:9)</PresentationFormat>
  <Paragraphs>72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Times New Roman</vt:lpstr>
      <vt:lpstr>Calibri</vt:lpstr>
      <vt:lpstr>宋体</vt:lpstr>
      <vt:lpstr>UTM Androgyne</vt:lpstr>
      <vt:lpstr>微软雅黑</vt:lpstr>
      <vt:lpstr>方正华隶简体</vt:lpstr>
      <vt:lpstr>Wingdings</vt:lpstr>
      <vt:lpstr>UVN Banh Mi</vt:lpstr>
      <vt:lpstr>方正吕建德字体</vt:lpstr>
      <vt:lpstr>UTM Cabaret</vt:lpstr>
      <vt:lpstr>UTM Aristote</vt:lpstr>
      <vt:lpstr>UTM Khuccamta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Thinkpad</dc:creator>
  <cp:lastModifiedBy>Admin</cp:lastModifiedBy>
  <cp:revision>337</cp:revision>
  <dcterms:created xsi:type="dcterms:W3CDTF">2014-07-31T02:57:00Z</dcterms:created>
  <dcterms:modified xsi:type="dcterms:W3CDTF">2024-03-10T09:28:53Z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EA3D78BCF34A494887C9A7E5917466A0</vt:lpwstr>
  </property>
  <property fmtid="{D5CDD505-2E9C-101B-9397-08002B2CF9AE}" pid="3" name="KSOProductBuildVer">
    <vt:lpwstr>1033-11.2.0.11486</vt:lpwstr>
  </property>
</Properties>
</file>