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69" r:id="rId2"/>
    <p:sldId id="272" r:id="rId3"/>
    <p:sldId id="256" r:id="rId4"/>
    <p:sldId id="318" r:id="rId5"/>
    <p:sldId id="275" r:id="rId6"/>
    <p:sldId id="277" r:id="rId7"/>
    <p:sldId id="316" r:id="rId8"/>
    <p:sldId id="282" r:id="rId9"/>
    <p:sldId id="307" r:id="rId10"/>
    <p:sldId id="299" r:id="rId11"/>
    <p:sldId id="297" r:id="rId12"/>
    <p:sldId id="317" r:id="rId13"/>
    <p:sldId id="298" r:id="rId14"/>
    <p:sldId id="264" r:id="rId15"/>
    <p:sldId id="308" r:id="rId16"/>
    <p:sldId id="262" r:id="rId17"/>
    <p:sldId id="270" r:id="rId18"/>
    <p:sldId id="302" r:id="rId19"/>
    <p:sldId id="273" r:id="rId20"/>
    <p:sldId id="301" r:id="rId21"/>
    <p:sldId id="274" r:id="rId22"/>
    <p:sldId id="287" r:id="rId23"/>
    <p:sldId id="303" r:id="rId24"/>
    <p:sldId id="288" r:id="rId25"/>
    <p:sldId id="304" r:id="rId26"/>
    <p:sldId id="283" r:id="rId27"/>
    <p:sldId id="305" r:id="rId28"/>
    <p:sldId id="290" r:id="rId29"/>
    <p:sldId id="319" r:id="rId30"/>
    <p:sldId id="292" r:id="rId31"/>
    <p:sldId id="309" r:id="rId32"/>
    <p:sldId id="271" r:id="rId33"/>
    <p:sldId id="310" r:id="rId34"/>
    <p:sldId id="311" r:id="rId35"/>
    <p:sldId id="278" r:id="rId36"/>
    <p:sldId id="312" r:id="rId37"/>
    <p:sldId id="313" r:id="rId38"/>
    <p:sldId id="281" r:id="rId39"/>
    <p:sldId id="314" r:id="rId40"/>
    <p:sldId id="315" r:id="rId41"/>
    <p:sldId id="280" r:id="rId42"/>
    <p:sldId id="279" r:id="rId43"/>
    <p:sldId id="295" r:id="rId44"/>
    <p:sldId id="26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5659"/>
  </p:normalViewPr>
  <p:slideViewPr>
    <p:cSldViewPr snapToGrid="0">
      <p:cViewPr varScale="1">
        <p:scale>
          <a:sx n="65" d="100"/>
          <a:sy n="65" d="100"/>
        </p:scale>
        <p:origin x="858" y="78"/>
      </p:cViewPr>
      <p:guideLst/>
    </p:cSldViewPr>
  </p:slideViewPr>
  <p:notesTextViewPr>
    <p:cViewPr>
      <p:scale>
        <a:sx n="1" d="1"/>
        <a:sy n="1" d="1"/>
      </p:scale>
      <p:origin x="0" y="0"/>
    </p:cViewPr>
  </p:notesTextViewPr>
  <p:sorterViewPr>
    <p:cViewPr>
      <p:scale>
        <a:sx n="100" d="100"/>
        <a:sy n="100" d="100"/>
      </p:scale>
      <p:origin x="0" y="-151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D431B-4E41-4E48-BDF2-9E0CA7FF405C}" type="datetimeFigureOut">
              <a:rPr lang="en-VN" smtClean="0"/>
              <a:t>11/06/2024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C4878-9787-D54D-9847-0F836B950F33}" type="slidenum">
              <a:rPr lang="en-VN" smtClean="0"/>
              <a:t>‹#›</a:t>
            </a:fld>
            <a:endParaRPr lang="en-VN"/>
          </a:p>
        </p:txBody>
      </p:sp>
    </p:spTree>
    <p:extLst>
      <p:ext uri="{BB962C8B-B14F-4D97-AF65-F5344CB8AC3E}">
        <p14:creationId xmlns:p14="http://schemas.microsoft.com/office/powerpoint/2010/main" val="105418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azi.vn/qa/d/phu-sa-la-gi-cac-loai-phu-s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azi.vn/qa/d/phu-sa-la-gi-cac-loai-phu-s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azi.vn/qa/d/phu-sa-la-gi-cac-loai-phu-s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Đồng</a:t>
            </a:r>
            <a:r>
              <a:rPr lang="vi-VN" baseline="0"/>
              <a:t> bằng Bắc Bộ do phù sa 2 con sông lớn nhất miền Bắc tạo thành. Đó là sông Hồng và sông Thái Bình.</a:t>
            </a:r>
          </a:p>
          <a:p>
            <a:r>
              <a:rPr lang="vi-VN" baseline="0"/>
              <a:t>Vậy theo các em, phù sa là gì?</a:t>
            </a:r>
          </a:p>
          <a:p>
            <a:r>
              <a:rPr lang="vi-VN" sz="1200" b="1" i="0" u="none" strike="noStrike" kern="1200">
                <a:solidFill>
                  <a:schemeClr val="tx1"/>
                </a:solidFill>
                <a:effectLst/>
                <a:latin typeface="+mn-lt"/>
                <a:ea typeface="+mn-ea"/>
                <a:cs typeface="+mn-cs"/>
                <a:hlinkClick r:id="rId3"/>
              </a:rPr>
              <a:t>Phù sa</a:t>
            </a:r>
            <a:r>
              <a:rPr lang="vi-VN" sz="1200" b="0" i="0" kern="1200">
                <a:solidFill>
                  <a:schemeClr val="tx1"/>
                </a:solidFill>
                <a:effectLst/>
                <a:latin typeface="+mn-lt"/>
                <a:ea typeface="+mn-ea"/>
                <a:cs typeface="+mn-cs"/>
              </a:rPr>
              <a:t> là các vật thể nhỏ và mịn, có nguồn gốc từ các loại đá vụn bở do thủy lưu di chuyển theo các dòng nước. </a:t>
            </a:r>
            <a:r>
              <a:rPr lang="vi-VN" sz="1200" b="1" i="0" u="none" strike="noStrike" kern="1200">
                <a:solidFill>
                  <a:schemeClr val="tx1"/>
                </a:solidFill>
                <a:effectLst/>
                <a:latin typeface="+mn-lt"/>
                <a:ea typeface="+mn-ea"/>
                <a:cs typeface="+mn-cs"/>
                <a:hlinkClick r:id="rId3"/>
              </a:rPr>
              <a:t>Phù sa</a:t>
            </a:r>
            <a:r>
              <a:rPr lang="vi-VN" sz="1200" b="0" i="0" kern="1200">
                <a:solidFill>
                  <a:schemeClr val="tx1"/>
                </a:solidFill>
                <a:effectLst/>
                <a:latin typeface="+mn-lt"/>
                <a:ea typeface="+mn-ea"/>
                <a:cs typeface="+mn-cs"/>
              </a:rPr>
              <a:t> là vật liệu tạo nên các dạng địa hình bồi tích ở vùng hạ lưu sông (đồng bằng). </a:t>
            </a:r>
          </a:p>
          <a:p>
            <a:r>
              <a:rPr lang="vi-VN" sz="1200" b="0" i="0" kern="1200">
                <a:solidFill>
                  <a:schemeClr val="tx1"/>
                </a:solidFill>
                <a:effectLst/>
                <a:latin typeface="+mn-lt"/>
                <a:ea typeface="+mn-ea"/>
                <a:cs typeface="+mn-cs"/>
              </a:rPr>
              <a:t>Phù</a:t>
            </a:r>
            <a:r>
              <a:rPr lang="vi-VN" sz="1200" b="0" i="0" kern="1200" baseline="0">
                <a:solidFill>
                  <a:schemeClr val="tx1"/>
                </a:solidFill>
                <a:effectLst/>
                <a:latin typeface="+mn-lt"/>
                <a:ea typeface="+mn-ea"/>
                <a:cs typeface="+mn-cs"/>
              </a:rPr>
              <a:t> sa thường sẽ tích tụ từ phía thượng nguồn khi đổ gần ra biển nước sông sẽ chảy chậm lại làm cho phù sa lắng đọng thành lớp dày. Qua vạn năm thì hình thành nên đồng bằng châu thổ Băc Bộ</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4</a:t>
            </a:fld>
            <a:endParaRPr lang="en-US"/>
          </a:p>
        </p:txBody>
      </p:sp>
    </p:spTree>
    <p:extLst>
      <p:ext uri="{BB962C8B-B14F-4D97-AF65-F5344CB8AC3E}">
        <p14:creationId xmlns:p14="http://schemas.microsoft.com/office/powerpoint/2010/main" val="1063483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thêm</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các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r>
              <a:rPr lang="en-US" sz="1100" dirty="0">
                <a:solidFill>
                  <a:prstClr val="black">
                    <a:lumMod val="50000"/>
                    <a:lumOff val="50000"/>
                  </a:prstClr>
                </a:solidFill>
                <a:latin typeface="Calibri" panose="020F0502020204030204" pitchFamily="34" charset="0"/>
                <a:cs typeface="Calibri" panose="020F050202020403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vào</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chiếc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chuông</a:t>
            </a:r>
            <a:r>
              <a:rPr lang="en-US" sz="1100" dirty="0">
                <a:solidFill>
                  <a:prstClr val="black">
                    <a:lumMod val="50000"/>
                    <a:lumOff val="50000"/>
                  </a:prstClr>
                </a:solidFill>
                <a:latin typeface="Calibri" panose="020F0502020204030204" pitchFamily="34" charset="0"/>
                <a:cs typeface="Calibri" panose="020F0502020204030204" pitchFamily="34" charset="0"/>
              </a:rPr>
              <a:t> ở </a:t>
            </a:r>
            <a:r>
              <a:rPr lang="en-US" sz="1100" dirty="0" err="1">
                <a:solidFill>
                  <a:prstClr val="black">
                    <a:lumMod val="50000"/>
                    <a:lumOff val="50000"/>
                  </a:prstClr>
                </a:solidFill>
                <a:latin typeface="Calibri" panose="020F0502020204030204" pitchFamily="34" charset="0"/>
                <a:cs typeface="Calibri" panose="020F0502020204030204" pitchFamily="34" charset="0"/>
              </a:rPr>
              <a:t>màu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mà</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học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sinh</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chọn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kiểm</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tra</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prstClr val="black">
                    <a:lumMod val="50000"/>
                    <a:lumOff val="50000"/>
                  </a:prstClr>
                </a:solidFill>
                <a:latin typeface="Calibri" panose="020F0502020204030204" pitchFamily="34" charset="0"/>
                <a:cs typeface="Calibri" panose="020F0502020204030204" pitchFamily="34" charset="0"/>
              </a:rPr>
              <a:t>Sau </a:t>
            </a:r>
            <a:r>
              <a:rPr lang="en-US" sz="1100" dirty="0" err="1">
                <a:solidFill>
                  <a:prstClr val="black">
                    <a:lumMod val="50000"/>
                    <a:lumOff val="50000"/>
                  </a:prstClr>
                </a:solidFill>
                <a:latin typeface="Calibri" panose="020F0502020204030204" pitchFamily="34" charset="0"/>
                <a:cs typeface="Calibri" panose="020F0502020204030204" pitchFamily="34" charset="0"/>
              </a:rPr>
              <a:t>khi</a:t>
            </a:r>
            <a:r>
              <a:rPr lang="en-US" sz="1100" dirty="0">
                <a:solidFill>
                  <a:prstClr val="black">
                    <a:lumMod val="50000"/>
                    <a:lumOff val="50000"/>
                  </a:prstClr>
                </a:solidFill>
                <a:latin typeface="Calibri" panose="020F0502020204030204" pitchFamily="34" charset="0"/>
                <a:cs typeface="Calibri" panose="020F0502020204030204" pitchFamily="34" charset="0"/>
              </a:rPr>
              <a:t> HS </a:t>
            </a:r>
            <a:r>
              <a:rPr lang="en-US" sz="1100" dirty="0" err="1">
                <a:solidFill>
                  <a:prstClr val="black">
                    <a:lumMod val="50000"/>
                    <a:lumOff val="50000"/>
                  </a:prstClr>
                </a:solidFill>
                <a:latin typeface="Calibri" panose="020F0502020204030204" pitchFamily="34" charset="0"/>
                <a:cs typeface="Calibri" panose="020F0502020204030204" pitchFamily="34" charset="0"/>
              </a:rPr>
              <a:t>trả</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lời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xong</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hoặc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phím</a:t>
            </a:r>
            <a:r>
              <a:rPr lang="en-US" sz="1100" dirty="0">
                <a:solidFill>
                  <a:prstClr val="black">
                    <a:lumMod val="50000"/>
                    <a:lumOff val="50000"/>
                  </a:prstClr>
                </a:solidFill>
                <a:latin typeface="Calibri" panose="020F0502020204030204" pitchFamily="34" charset="0"/>
                <a:cs typeface="Calibri" panose="020F0502020204030204" pitchFamily="34" charset="0"/>
              </a:rPr>
              <a:t> -&gt;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đến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tiếp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theo</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909389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thêm</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các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r>
              <a:rPr lang="en-US" sz="1100" dirty="0">
                <a:solidFill>
                  <a:prstClr val="black">
                    <a:lumMod val="50000"/>
                    <a:lumOff val="50000"/>
                  </a:prstClr>
                </a:solidFill>
                <a:latin typeface="Calibri" panose="020F0502020204030204" pitchFamily="34" charset="0"/>
                <a:cs typeface="Calibri" panose="020F050202020403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vào</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chiếc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chuông</a:t>
            </a:r>
            <a:r>
              <a:rPr lang="en-US" sz="1100" dirty="0">
                <a:solidFill>
                  <a:prstClr val="black">
                    <a:lumMod val="50000"/>
                    <a:lumOff val="50000"/>
                  </a:prstClr>
                </a:solidFill>
                <a:latin typeface="Calibri" panose="020F0502020204030204" pitchFamily="34" charset="0"/>
                <a:cs typeface="Calibri" panose="020F0502020204030204" pitchFamily="34" charset="0"/>
              </a:rPr>
              <a:t> ở </a:t>
            </a:r>
            <a:r>
              <a:rPr lang="en-US" sz="1100" dirty="0" err="1">
                <a:solidFill>
                  <a:prstClr val="black">
                    <a:lumMod val="50000"/>
                    <a:lumOff val="50000"/>
                  </a:prstClr>
                </a:solidFill>
                <a:latin typeface="Calibri" panose="020F0502020204030204" pitchFamily="34" charset="0"/>
                <a:cs typeface="Calibri" panose="020F0502020204030204" pitchFamily="34" charset="0"/>
              </a:rPr>
              <a:t>màu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mà</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học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sinh</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chọn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kiểm</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tra</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prstClr val="black">
                    <a:lumMod val="50000"/>
                    <a:lumOff val="50000"/>
                  </a:prstClr>
                </a:solidFill>
                <a:latin typeface="Calibri" panose="020F0502020204030204" pitchFamily="34" charset="0"/>
                <a:cs typeface="Calibri" panose="020F0502020204030204" pitchFamily="34" charset="0"/>
              </a:rPr>
              <a:t>Sau </a:t>
            </a:r>
            <a:r>
              <a:rPr lang="en-US" sz="1100" dirty="0" err="1">
                <a:solidFill>
                  <a:prstClr val="black">
                    <a:lumMod val="50000"/>
                    <a:lumOff val="50000"/>
                  </a:prstClr>
                </a:solidFill>
                <a:latin typeface="Calibri" panose="020F0502020204030204" pitchFamily="34" charset="0"/>
                <a:cs typeface="Calibri" panose="020F0502020204030204" pitchFamily="34" charset="0"/>
              </a:rPr>
              <a:t>khi</a:t>
            </a:r>
            <a:r>
              <a:rPr lang="en-US" sz="1100" dirty="0">
                <a:solidFill>
                  <a:prstClr val="black">
                    <a:lumMod val="50000"/>
                    <a:lumOff val="50000"/>
                  </a:prstClr>
                </a:solidFill>
                <a:latin typeface="Calibri" panose="020F0502020204030204" pitchFamily="34" charset="0"/>
                <a:cs typeface="Calibri" panose="020F0502020204030204" pitchFamily="34" charset="0"/>
              </a:rPr>
              <a:t> HS </a:t>
            </a:r>
            <a:r>
              <a:rPr lang="en-US" sz="1100" dirty="0" err="1">
                <a:solidFill>
                  <a:prstClr val="black">
                    <a:lumMod val="50000"/>
                    <a:lumOff val="50000"/>
                  </a:prstClr>
                </a:solidFill>
                <a:latin typeface="Calibri" panose="020F0502020204030204" pitchFamily="34" charset="0"/>
                <a:cs typeface="Calibri" panose="020F0502020204030204" pitchFamily="34" charset="0"/>
              </a:rPr>
              <a:t>trả</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lời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xong</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hoặc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phím</a:t>
            </a:r>
            <a:r>
              <a:rPr lang="en-US" sz="1100" dirty="0">
                <a:solidFill>
                  <a:prstClr val="black">
                    <a:lumMod val="50000"/>
                    <a:lumOff val="50000"/>
                  </a:prstClr>
                </a:solidFill>
                <a:latin typeface="Calibri" panose="020F0502020204030204" pitchFamily="34" charset="0"/>
                <a:cs typeface="Calibri" panose="020F0502020204030204" pitchFamily="34" charset="0"/>
              </a:rPr>
              <a:t> -&gt;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đến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tiếp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theo</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770046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thêm</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các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r>
              <a:rPr lang="en-US" sz="1100" dirty="0">
                <a:solidFill>
                  <a:prstClr val="black">
                    <a:lumMod val="50000"/>
                    <a:lumOff val="50000"/>
                  </a:prstClr>
                </a:solidFill>
                <a:latin typeface="Calibri" panose="020F0502020204030204" pitchFamily="34" charset="0"/>
                <a:cs typeface="Calibri" panose="020F050202020403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vào</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chiếc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chuông</a:t>
            </a:r>
            <a:r>
              <a:rPr lang="en-US" sz="1100" dirty="0">
                <a:solidFill>
                  <a:prstClr val="black">
                    <a:lumMod val="50000"/>
                    <a:lumOff val="50000"/>
                  </a:prstClr>
                </a:solidFill>
                <a:latin typeface="Calibri" panose="020F0502020204030204" pitchFamily="34" charset="0"/>
                <a:cs typeface="Calibri" panose="020F0502020204030204" pitchFamily="34" charset="0"/>
              </a:rPr>
              <a:t> ở </a:t>
            </a:r>
            <a:r>
              <a:rPr lang="en-US" sz="1100" dirty="0" err="1">
                <a:solidFill>
                  <a:prstClr val="black">
                    <a:lumMod val="50000"/>
                    <a:lumOff val="50000"/>
                  </a:prstClr>
                </a:solidFill>
                <a:latin typeface="Calibri" panose="020F0502020204030204" pitchFamily="34" charset="0"/>
                <a:cs typeface="Calibri" panose="020F0502020204030204" pitchFamily="34" charset="0"/>
              </a:rPr>
              <a:t>màu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mà</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học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sinh</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chọn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kiểm</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tra</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prstClr val="black">
                    <a:lumMod val="50000"/>
                    <a:lumOff val="50000"/>
                  </a:prstClr>
                </a:solidFill>
                <a:latin typeface="Calibri" panose="020F0502020204030204" pitchFamily="34" charset="0"/>
                <a:cs typeface="Calibri" panose="020F0502020204030204" pitchFamily="34" charset="0"/>
              </a:rPr>
              <a:t>Sau </a:t>
            </a:r>
            <a:r>
              <a:rPr lang="en-US" sz="1100" dirty="0" err="1">
                <a:solidFill>
                  <a:prstClr val="black">
                    <a:lumMod val="50000"/>
                    <a:lumOff val="50000"/>
                  </a:prstClr>
                </a:solidFill>
                <a:latin typeface="Calibri" panose="020F0502020204030204" pitchFamily="34" charset="0"/>
                <a:cs typeface="Calibri" panose="020F0502020204030204" pitchFamily="34" charset="0"/>
              </a:rPr>
              <a:t>khi</a:t>
            </a:r>
            <a:r>
              <a:rPr lang="en-US" sz="1100" dirty="0">
                <a:solidFill>
                  <a:prstClr val="black">
                    <a:lumMod val="50000"/>
                    <a:lumOff val="50000"/>
                  </a:prstClr>
                </a:solidFill>
                <a:latin typeface="Calibri" panose="020F0502020204030204" pitchFamily="34" charset="0"/>
                <a:cs typeface="Calibri" panose="020F0502020204030204" pitchFamily="34" charset="0"/>
              </a:rPr>
              <a:t> HS </a:t>
            </a:r>
            <a:r>
              <a:rPr lang="en-US" sz="1100" dirty="0" err="1">
                <a:solidFill>
                  <a:prstClr val="black">
                    <a:lumMod val="50000"/>
                    <a:lumOff val="50000"/>
                  </a:prstClr>
                </a:solidFill>
                <a:latin typeface="Calibri" panose="020F0502020204030204" pitchFamily="34" charset="0"/>
                <a:cs typeface="Calibri" panose="020F0502020204030204" pitchFamily="34" charset="0"/>
              </a:rPr>
              <a:t>trả</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lời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xong</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hoặc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phím</a:t>
            </a:r>
            <a:r>
              <a:rPr lang="en-US" sz="1100" dirty="0">
                <a:solidFill>
                  <a:prstClr val="black">
                    <a:lumMod val="50000"/>
                    <a:lumOff val="50000"/>
                  </a:prstClr>
                </a:solidFill>
                <a:latin typeface="Calibri" panose="020F0502020204030204" pitchFamily="34" charset="0"/>
                <a:cs typeface="Calibri" panose="020F0502020204030204" pitchFamily="34" charset="0"/>
              </a:rPr>
              <a:t> -&gt;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đến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tiếp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theo</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85490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thêm</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các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r>
              <a:rPr lang="en-US" sz="1100" dirty="0">
                <a:solidFill>
                  <a:prstClr val="black">
                    <a:lumMod val="50000"/>
                    <a:lumOff val="50000"/>
                  </a:prstClr>
                </a:solidFill>
                <a:latin typeface="Calibri" panose="020F0502020204030204" pitchFamily="34" charset="0"/>
                <a:cs typeface="Calibri" panose="020F050202020403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vào</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chiếc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chuông</a:t>
            </a:r>
            <a:r>
              <a:rPr lang="en-US" sz="1100" dirty="0">
                <a:solidFill>
                  <a:prstClr val="black">
                    <a:lumMod val="50000"/>
                    <a:lumOff val="50000"/>
                  </a:prstClr>
                </a:solidFill>
                <a:latin typeface="Calibri" panose="020F0502020204030204" pitchFamily="34" charset="0"/>
                <a:cs typeface="Calibri" panose="020F0502020204030204" pitchFamily="34" charset="0"/>
              </a:rPr>
              <a:t> ở </a:t>
            </a:r>
            <a:r>
              <a:rPr lang="en-US" sz="1100" dirty="0" err="1">
                <a:solidFill>
                  <a:prstClr val="black">
                    <a:lumMod val="50000"/>
                    <a:lumOff val="50000"/>
                  </a:prstClr>
                </a:solidFill>
                <a:latin typeface="Calibri" panose="020F0502020204030204" pitchFamily="34" charset="0"/>
                <a:cs typeface="Calibri" panose="020F0502020204030204" pitchFamily="34" charset="0"/>
              </a:rPr>
              <a:t>màu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mà</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học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sinh</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chọn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kiểm</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tra</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prstClr val="black">
                    <a:lumMod val="50000"/>
                    <a:lumOff val="50000"/>
                  </a:prstClr>
                </a:solidFill>
                <a:latin typeface="Calibri" panose="020F0502020204030204" pitchFamily="34" charset="0"/>
                <a:cs typeface="Calibri" panose="020F0502020204030204" pitchFamily="34" charset="0"/>
              </a:rPr>
              <a:t>Sau </a:t>
            </a:r>
            <a:r>
              <a:rPr lang="en-US" sz="1100" dirty="0" err="1">
                <a:solidFill>
                  <a:prstClr val="black">
                    <a:lumMod val="50000"/>
                    <a:lumOff val="50000"/>
                  </a:prstClr>
                </a:solidFill>
                <a:latin typeface="Calibri" panose="020F0502020204030204" pitchFamily="34" charset="0"/>
                <a:cs typeface="Calibri" panose="020F0502020204030204" pitchFamily="34" charset="0"/>
              </a:rPr>
              <a:t>khi</a:t>
            </a:r>
            <a:r>
              <a:rPr lang="en-US" sz="1100" dirty="0">
                <a:solidFill>
                  <a:prstClr val="black">
                    <a:lumMod val="50000"/>
                    <a:lumOff val="50000"/>
                  </a:prstClr>
                </a:solidFill>
                <a:latin typeface="Calibri" panose="020F0502020204030204" pitchFamily="34" charset="0"/>
                <a:cs typeface="Calibri" panose="020F0502020204030204" pitchFamily="34" charset="0"/>
              </a:rPr>
              <a:t> HS </a:t>
            </a:r>
            <a:r>
              <a:rPr lang="en-US" sz="1100" dirty="0" err="1">
                <a:solidFill>
                  <a:prstClr val="black">
                    <a:lumMod val="50000"/>
                    <a:lumOff val="50000"/>
                  </a:prstClr>
                </a:solidFill>
                <a:latin typeface="Calibri" panose="020F0502020204030204" pitchFamily="34" charset="0"/>
                <a:cs typeface="Calibri" panose="020F0502020204030204" pitchFamily="34" charset="0"/>
              </a:rPr>
              <a:t>trả</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lời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xong</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hoặc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phím</a:t>
            </a:r>
            <a:r>
              <a:rPr lang="en-US" sz="1100" dirty="0">
                <a:solidFill>
                  <a:prstClr val="black">
                    <a:lumMod val="50000"/>
                    <a:lumOff val="50000"/>
                  </a:prstClr>
                </a:solidFill>
                <a:latin typeface="Calibri" panose="020F0502020204030204" pitchFamily="34" charset="0"/>
                <a:cs typeface="Calibri" panose="020F0502020204030204" pitchFamily="34" charset="0"/>
              </a:rPr>
              <a:t> -&gt;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đến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tiếp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theo</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077017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Đồng</a:t>
            </a:r>
            <a:r>
              <a:rPr lang="vi-VN" baseline="0"/>
              <a:t> bằng Bắc Bộ ngày nay của chúng ta gồm 11 tỉnh</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10</a:t>
            </a:fld>
            <a:endParaRPr lang="en-US"/>
          </a:p>
        </p:txBody>
      </p:sp>
    </p:spTree>
    <p:extLst>
      <p:ext uri="{BB962C8B-B14F-4D97-AF65-F5344CB8AC3E}">
        <p14:creationId xmlns:p14="http://schemas.microsoft.com/office/powerpoint/2010/main" val="3033141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Đồng</a:t>
            </a:r>
            <a:r>
              <a:rPr lang="vi-VN" baseline="0"/>
              <a:t> bằng Bắc Bộ do phù sa 2 con sông lớn nhất miền Bắc tạo thành. Đó là sông Hồng và sông Thái Bình.</a:t>
            </a:r>
          </a:p>
          <a:p>
            <a:r>
              <a:rPr lang="vi-VN" baseline="0"/>
              <a:t>Vậy theo các em, phù sa là gì?</a:t>
            </a:r>
          </a:p>
          <a:p>
            <a:r>
              <a:rPr lang="vi-VN" sz="1200" b="1" i="0" u="none" strike="noStrike" kern="1200">
                <a:solidFill>
                  <a:schemeClr val="tx1"/>
                </a:solidFill>
                <a:effectLst/>
                <a:latin typeface="+mn-lt"/>
                <a:ea typeface="+mn-ea"/>
                <a:cs typeface="+mn-cs"/>
                <a:hlinkClick r:id="rId3"/>
              </a:rPr>
              <a:t>Phù sa</a:t>
            </a:r>
            <a:r>
              <a:rPr lang="vi-VN" sz="1200" b="0" i="0" kern="1200">
                <a:solidFill>
                  <a:schemeClr val="tx1"/>
                </a:solidFill>
                <a:effectLst/>
                <a:latin typeface="+mn-lt"/>
                <a:ea typeface="+mn-ea"/>
                <a:cs typeface="+mn-cs"/>
              </a:rPr>
              <a:t> là các vật thể nhỏ và mịn, có nguồn gốc từ các loại đá vụn bở do thủy lưu di chuyển theo các dòng nước. </a:t>
            </a:r>
            <a:r>
              <a:rPr lang="vi-VN" sz="1200" b="1" i="0" u="none" strike="noStrike" kern="1200">
                <a:solidFill>
                  <a:schemeClr val="tx1"/>
                </a:solidFill>
                <a:effectLst/>
                <a:latin typeface="+mn-lt"/>
                <a:ea typeface="+mn-ea"/>
                <a:cs typeface="+mn-cs"/>
                <a:hlinkClick r:id="rId3"/>
              </a:rPr>
              <a:t>Phù sa</a:t>
            </a:r>
            <a:r>
              <a:rPr lang="vi-VN" sz="1200" b="0" i="0" kern="1200">
                <a:solidFill>
                  <a:schemeClr val="tx1"/>
                </a:solidFill>
                <a:effectLst/>
                <a:latin typeface="+mn-lt"/>
                <a:ea typeface="+mn-ea"/>
                <a:cs typeface="+mn-cs"/>
              </a:rPr>
              <a:t> là vật liệu tạo nên các dạng địa hình bồi tích ở vùng hạ lưu sông (đồng bằng). </a:t>
            </a:r>
          </a:p>
          <a:p>
            <a:r>
              <a:rPr lang="vi-VN" sz="1200" b="0" i="0" kern="1200">
                <a:solidFill>
                  <a:schemeClr val="tx1"/>
                </a:solidFill>
                <a:effectLst/>
                <a:latin typeface="+mn-lt"/>
                <a:ea typeface="+mn-ea"/>
                <a:cs typeface="+mn-cs"/>
              </a:rPr>
              <a:t>Phù</a:t>
            </a:r>
            <a:r>
              <a:rPr lang="vi-VN" sz="1200" b="0" i="0" kern="1200" baseline="0">
                <a:solidFill>
                  <a:schemeClr val="tx1"/>
                </a:solidFill>
                <a:effectLst/>
                <a:latin typeface="+mn-lt"/>
                <a:ea typeface="+mn-ea"/>
                <a:cs typeface="+mn-cs"/>
              </a:rPr>
              <a:t> sa thường sẽ tích tụ từ phía thượng nguồn khi đổ gần ra biển nước sông sẽ chảy chậm lại làm cho phù sa lắng đọng thành lớp dày. Qua vạn năm thì hình thành nên đồng bằng châu thổ Băc Bộ</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15</a:t>
            </a:fld>
            <a:endParaRPr lang="en-US"/>
          </a:p>
        </p:txBody>
      </p:sp>
    </p:spTree>
    <p:extLst>
      <p:ext uri="{BB962C8B-B14F-4D97-AF65-F5344CB8AC3E}">
        <p14:creationId xmlns:p14="http://schemas.microsoft.com/office/powerpoint/2010/main" val="2058177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Đồng</a:t>
            </a:r>
            <a:r>
              <a:rPr lang="vi-VN" baseline="0"/>
              <a:t> bằng Bắc Bộ do phù sa 2 con sông lớn nhất miền Bắc tạo thành. Đó là sông Hồng và sông Thái Bình.</a:t>
            </a:r>
          </a:p>
          <a:p>
            <a:r>
              <a:rPr lang="vi-VN" baseline="0"/>
              <a:t>Vậy theo các em, phù sa là gì?</a:t>
            </a:r>
          </a:p>
          <a:p>
            <a:r>
              <a:rPr lang="vi-VN" sz="1200" b="1" i="0" u="none" strike="noStrike" kern="1200">
                <a:solidFill>
                  <a:schemeClr val="tx1"/>
                </a:solidFill>
                <a:effectLst/>
                <a:latin typeface="+mn-lt"/>
                <a:ea typeface="+mn-ea"/>
                <a:cs typeface="+mn-cs"/>
                <a:hlinkClick r:id="rId3"/>
              </a:rPr>
              <a:t>Phù sa</a:t>
            </a:r>
            <a:r>
              <a:rPr lang="vi-VN" sz="1200" b="0" i="0" kern="1200">
                <a:solidFill>
                  <a:schemeClr val="tx1"/>
                </a:solidFill>
                <a:effectLst/>
                <a:latin typeface="+mn-lt"/>
                <a:ea typeface="+mn-ea"/>
                <a:cs typeface="+mn-cs"/>
              </a:rPr>
              <a:t> là các vật thể nhỏ và mịn, có nguồn gốc từ các loại đá vụn bở do thủy lưu di chuyển theo các dòng nước. </a:t>
            </a:r>
            <a:r>
              <a:rPr lang="vi-VN" sz="1200" b="1" i="0" u="none" strike="noStrike" kern="1200">
                <a:solidFill>
                  <a:schemeClr val="tx1"/>
                </a:solidFill>
                <a:effectLst/>
                <a:latin typeface="+mn-lt"/>
                <a:ea typeface="+mn-ea"/>
                <a:cs typeface="+mn-cs"/>
                <a:hlinkClick r:id="rId3"/>
              </a:rPr>
              <a:t>Phù sa</a:t>
            </a:r>
            <a:r>
              <a:rPr lang="vi-VN" sz="1200" b="0" i="0" kern="1200">
                <a:solidFill>
                  <a:schemeClr val="tx1"/>
                </a:solidFill>
                <a:effectLst/>
                <a:latin typeface="+mn-lt"/>
                <a:ea typeface="+mn-ea"/>
                <a:cs typeface="+mn-cs"/>
              </a:rPr>
              <a:t> là vật liệu tạo nên các dạng địa hình bồi tích ở vùng hạ lưu sông (đồng bằng). </a:t>
            </a:r>
          </a:p>
          <a:p>
            <a:r>
              <a:rPr lang="vi-VN" sz="1200" b="0" i="0" kern="1200">
                <a:solidFill>
                  <a:schemeClr val="tx1"/>
                </a:solidFill>
                <a:effectLst/>
                <a:latin typeface="+mn-lt"/>
                <a:ea typeface="+mn-ea"/>
                <a:cs typeface="+mn-cs"/>
              </a:rPr>
              <a:t>Phù</a:t>
            </a:r>
            <a:r>
              <a:rPr lang="vi-VN" sz="1200" b="0" i="0" kern="1200" baseline="0">
                <a:solidFill>
                  <a:schemeClr val="tx1"/>
                </a:solidFill>
                <a:effectLst/>
                <a:latin typeface="+mn-lt"/>
                <a:ea typeface="+mn-ea"/>
                <a:cs typeface="+mn-cs"/>
              </a:rPr>
              <a:t> sa thường sẽ tích tụ từ phía thượng nguồn khi đổ gần ra biển nước sông sẽ chảy chậm lại làm cho phù sa lắng đọng thành lớp dày. Qua vạn năm thì hình thành nên đồng bằng châu thổ Băc Bộ</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16</a:t>
            </a:fld>
            <a:endParaRPr lang="en-US"/>
          </a:p>
        </p:txBody>
      </p:sp>
    </p:spTree>
    <p:extLst>
      <p:ext uri="{BB962C8B-B14F-4D97-AF65-F5344CB8AC3E}">
        <p14:creationId xmlns:p14="http://schemas.microsoft.com/office/powerpoint/2010/main" val="189177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832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F8BC4878-9787-D54D-9847-0F836B950F33}" type="slidenum">
              <a:rPr lang="en-VN" smtClean="0"/>
              <a:t>22</a:t>
            </a:fld>
            <a:endParaRPr lang="en-VN"/>
          </a:p>
        </p:txBody>
      </p:sp>
    </p:spTree>
    <p:extLst>
      <p:ext uri="{BB962C8B-B14F-4D97-AF65-F5344CB8AC3E}">
        <p14:creationId xmlns:p14="http://schemas.microsoft.com/office/powerpoint/2010/main" val="1693978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F8BC4878-9787-D54D-9847-0F836B950F33}" type="slidenum">
              <a:rPr lang="en-VN" smtClean="0"/>
              <a:t>27</a:t>
            </a:fld>
            <a:endParaRPr lang="en-VN"/>
          </a:p>
        </p:txBody>
      </p:sp>
    </p:spTree>
    <p:extLst>
      <p:ext uri="{BB962C8B-B14F-4D97-AF65-F5344CB8AC3E}">
        <p14:creationId xmlns:p14="http://schemas.microsoft.com/office/powerpoint/2010/main" val="1656534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thêm</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các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r>
              <a:rPr lang="en-US" sz="1100" dirty="0">
                <a:solidFill>
                  <a:prstClr val="black">
                    <a:lumMod val="50000"/>
                    <a:lumOff val="50000"/>
                  </a:prstClr>
                </a:solidFill>
                <a:latin typeface="Calibri" panose="020F0502020204030204" pitchFamily="34" charset="0"/>
                <a:cs typeface="Calibri" panose="020F050202020403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vào</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chiếc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chuông</a:t>
            </a:r>
            <a:r>
              <a:rPr lang="en-US" sz="1100" dirty="0">
                <a:solidFill>
                  <a:prstClr val="black">
                    <a:lumMod val="50000"/>
                    <a:lumOff val="50000"/>
                  </a:prstClr>
                </a:solidFill>
                <a:latin typeface="Calibri" panose="020F0502020204030204" pitchFamily="34" charset="0"/>
                <a:cs typeface="Calibri" panose="020F0502020204030204" pitchFamily="34" charset="0"/>
              </a:rPr>
              <a:t> ở </a:t>
            </a:r>
            <a:r>
              <a:rPr lang="en-US" sz="1100" dirty="0" err="1">
                <a:solidFill>
                  <a:prstClr val="black">
                    <a:lumMod val="50000"/>
                    <a:lumOff val="50000"/>
                  </a:prstClr>
                </a:solidFill>
                <a:latin typeface="Calibri" panose="020F0502020204030204" pitchFamily="34" charset="0"/>
                <a:cs typeface="Calibri" panose="020F0502020204030204" pitchFamily="34" charset="0"/>
              </a:rPr>
              <a:t>màu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mà</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học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sinh</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chọn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kiểm</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tra</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prstClr val="black">
                    <a:lumMod val="50000"/>
                    <a:lumOff val="50000"/>
                  </a:prstClr>
                </a:solidFill>
                <a:latin typeface="Calibri" panose="020F0502020204030204" pitchFamily="34" charset="0"/>
                <a:cs typeface="Calibri" panose="020F0502020204030204" pitchFamily="34" charset="0"/>
              </a:rPr>
              <a:t>Sau </a:t>
            </a:r>
            <a:r>
              <a:rPr lang="en-US" sz="1100" dirty="0" err="1">
                <a:solidFill>
                  <a:prstClr val="black">
                    <a:lumMod val="50000"/>
                    <a:lumOff val="50000"/>
                  </a:prstClr>
                </a:solidFill>
                <a:latin typeface="Calibri" panose="020F0502020204030204" pitchFamily="34" charset="0"/>
                <a:cs typeface="Calibri" panose="020F0502020204030204" pitchFamily="34" charset="0"/>
              </a:rPr>
              <a:t>khi</a:t>
            </a:r>
            <a:r>
              <a:rPr lang="en-US" sz="1100" dirty="0">
                <a:solidFill>
                  <a:prstClr val="black">
                    <a:lumMod val="50000"/>
                    <a:lumOff val="50000"/>
                  </a:prstClr>
                </a:solidFill>
                <a:latin typeface="Calibri" panose="020F0502020204030204" pitchFamily="34" charset="0"/>
                <a:cs typeface="Calibri" panose="020F0502020204030204" pitchFamily="34" charset="0"/>
              </a:rPr>
              <a:t> HS </a:t>
            </a:r>
            <a:r>
              <a:rPr lang="en-US" sz="1100" dirty="0" err="1">
                <a:solidFill>
                  <a:prstClr val="black">
                    <a:lumMod val="50000"/>
                    <a:lumOff val="50000"/>
                  </a:prstClr>
                </a:solidFill>
                <a:latin typeface="Calibri" panose="020F0502020204030204" pitchFamily="34" charset="0"/>
                <a:cs typeface="Calibri" panose="020F0502020204030204" pitchFamily="34" charset="0"/>
              </a:rPr>
              <a:t>trả</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lời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xong</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hoặc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phím</a:t>
            </a:r>
            <a:r>
              <a:rPr lang="en-US" sz="1100" dirty="0">
                <a:solidFill>
                  <a:prstClr val="black">
                    <a:lumMod val="50000"/>
                    <a:lumOff val="50000"/>
                  </a:prstClr>
                </a:solidFill>
                <a:latin typeface="Calibri" panose="020F0502020204030204" pitchFamily="34" charset="0"/>
                <a:cs typeface="Calibri" panose="020F0502020204030204" pitchFamily="34" charset="0"/>
              </a:rPr>
              <a:t> -&gt;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đến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tiếp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theo</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53509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thêm</a:t>
            </a:r>
            <a:r>
              <a:rPr lang="en-US" sz="1100" dirty="0">
                <a:solidFill>
                  <a:prstClr val="black">
                    <a:lumMod val="50000"/>
                    <a:lumOff val="50000"/>
                  </a:prstClr>
                </a:solidFill>
                <a:latin typeface="Calibri" panose="020F0502020204030204" pitchFamily="34" charset="0"/>
                <a:cs typeface="Calibri" panose="020F0502020204030204" pitchFamily="34" charset="0"/>
              </a:rPr>
              <a:t> 1 </a:t>
            </a:r>
            <a:r>
              <a:rPr lang="en-US" sz="1100" dirty="0" err="1">
                <a:solidFill>
                  <a:prstClr val="black">
                    <a:lumMod val="50000"/>
                    <a:lumOff val="50000"/>
                  </a:prstClr>
                </a:solidFill>
                <a:latin typeface="Calibri" panose="020F0502020204030204" pitchFamily="34" charset="0"/>
                <a:cs typeface="Calibri" panose="020F0502020204030204" pitchFamily="34" charset="0"/>
              </a:rPr>
              <a:t>lần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hiện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các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r>
              <a:rPr lang="en-US" sz="1100" dirty="0">
                <a:solidFill>
                  <a:prstClr val="black">
                    <a:lumMod val="50000"/>
                    <a:lumOff val="50000"/>
                  </a:prstClr>
                </a:solidFill>
                <a:latin typeface="Calibri" panose="020F0502020204030204" pitchFamily="34" charset="0"/>
                <a:cs typeface="Calibri" panose="020F050202020403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vào</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chiếc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chuông</a:t>
            </a:r>
            <a:r>
              <a:rPr lang="en-US" sz="1100" dirty="0">
                <a:solidFill>
                  <a:prstClr val="black">
                    <a:lumMod val="50000"/>
                    <a:lumOff val="50000"/>
                  </a:prstClr>
                </a:solidFill>
                <a:latin typeface="Calibri" panose="020F0502020204030204" pitchFamily="34" charset="0"/>
                <a:cs typeface="Calibri" panose="020F0502020204030204" pitchFamily="34" charset="0"/>
              </a:rPr>
              <a:t> ở </a:t>
            </a:r>
            <a:r>
              <a:rPr lang="en-US" sz="1100" dirty="0" err="1">
                <a:solidFill>
                  <a:prstClr val="black">
                    <a:lumMod val="50000"/>
                    <a:lumOff val="50000"/>
                  </a:prstClr>
                </a:solidFill>
                <a:latin typeface="Calibri" panose="020F0502020204030204" pitchFamily="34" charset="0"/>
                <a:cs typeface="Calibri" panose="020F0502020204030204" pitchFamily="34" charset="0"/>
              </a:rPr>
              <a:t>màu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mà</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học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sinh</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chọn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kiểm</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tra</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đáp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án</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prstClr val="black">
                    <a:lumMod val="50000"/>
                    <a:lumOff val="50000"/>
                  </a:prstClr>
                </a:solidFill>
                <a:latin typeface="Calibri" panose="020F0502020204030204" pitchFamily="34" charset="0"/>
                <a:cs typeface="Calibri" panose="020F0502020204030204" pitchFamily="34" charset="0"/>
              </a:rPr>
              <a:t>Sau </a:t>
            </a:r>
            <a:r>
              <a:rPr lang="en-US" sz="1100" dirty="0" err="1">
                <a:solidFill>
                  <a:prstClr val="black">
                    <a:lumMod val="50000"/>
                    <a:lumOff val="50000"/>
                  </a:prstClr>
                </a:solidFill>
                <a:latin typeface="Calibri" panose="020F0502020204030204" pitchFamily="34" charset="0"/>
                <a:cs typeface="Calibri" panose="020F0502020204030204" pitchFamily="34" charset="0"/>
              </a:rPr>
              <a:t>khi</a:t>
            </a:r>
            <a:r>
              <a:rPr lang="en-US" sz="1100" dirty="0">
                <a:solidFill>
                  <a:prstClr val="black">
                    <a:lumMod val="50000"/>
                    <a:lumOff val="50000"/>
                  </a:prstClr>
                </a:solidFill>
                <a:latin typeface="Calibri" panose="020F0502020204030204" pitchFamily="34" charset="0"/>
                <a:cs typeface="Calibri" panose="020F0502020204030204" pitchFamily="34" charset="0"/>
              </a:rPr>
              <a:t> HS </a:t>
            </a:r>
            <a:r>
              <a:rPr lang="en-US" sz="1100" dirty="0" err="1">
                <a:solidFill>
                  <a:prstClr val="black">
                    <a:lumMod val="50000"/>
                    <a:lumOff val="50000"/>
                  </a:prstClr>
                </a:solidFill>
                <a:latin typeface="Calibri" panose="020F0502020204030204" pitchFamily="34" charset="0"/>
                <a:cs typeface="Calibri" panose="020F0502020204030204" pitchFamily="34" charset="0"/>
              </a:rPr>
              <a:t>trả</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lời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xong</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cô</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hoặc</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phím</a:t>
            </a:r>
            <a:r>
              <a:rPr lang="en-US" sz="1100" dirty="0">
                <a:solidFill>
                  <a:prstClr val="black">
                    <a:lumMod val="50000"/>
                    <a:lumOff val="50000"/>
                  </a:prstClr>
                </a:solidFill>
                <a:latin typeface="Calibri" panose="020F0502020204030204" pitchFamily="34" charset="0"/>
                <a:cs typeface="Calibri" panose="020F0502020204030204" pitchFamily="34" charset="0"/>
              </a:rPr>
              <a:t> -&gt;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để</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đến</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câu</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hỏi</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tiếp</a:t>
            </a:r>
            <a:r>
              <a:rPr lang="en-US" sz="1100" dirty="0">
                <a:solidFill>
                  <a:prstClr val="black">
                    <a:lumMod val="50000"/>
                    <a:lumOff val="50000"/>
                  </a:prstClr>
                </a:solidFill>
                <a:latin typeface="Calibri" panose="020F0502020204030204" pitchFamily="34" charset="0"/>
                <a:cs typeface="Calibri" panose="020F0502020204030204" pitchFamily="34" charset="0"/>
              </a:rPr>
              <a:t> </a:t>
            </a:r>
            <a:r>
              <a:rPr lang="en-US" sz="1100" dirty="0" err="1">
                <a:solidFill>
                  <a:prstClr val="black">
                    <a:lumMod val="50000"/>
                    <a:lumOff val="50000"/>
                  </a:prstClr>
                </a:solidFill>
                <a:latin typeface="Calibri" panose="020F0502020204030204" pitchFamily="34" charset="0"/>
                <a:cs typeface="Calibri" panose="020F0502020204030204" pitchFamily="34" charset="0"/>
              </a:rPr>
              <a:t>theo</a:t>
            </a:r>
            <a:endParaRPr lang="en-US" sz="1100" dirty="0">
              <a:solidFill>
                <a:prstClr val="black">
                  <a:lumMod val="50000"/>
                  <a:lumOff val="50000"/>
                </a:prstClr>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53696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oc10.vn/doc-sach/lich-su-va-dia-li-4/1/332/30"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hyperlink" Target="https://hoc10.vn/doc-sach/lich-su-va-dia-li-4/1/332/30/"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microsoft.com/office/2007/relationships/media" Target="../media/media2.mp3"/><Relationship Id="rId7" Type="http://schemas.microsoft.com/office/2007/relationships/hdphoto" Target="../media/hdphoto1.wdp"/><Relationship Id="rId12" Type="http://schemas.openxmlformats.org/officeDocument/2006/relationships/image" Target="../media/image61.png"/><Relationship Id="rId17" Type="http://schemas.openxmlformats.org/officeDocument/2006/relationships/audio" Target="../media/audio1.wav"/><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audio" Target="../media/audio1.wav"/><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slideLayout" Target="../slideLayouts/slideLayout7.xml"/><Relationship Id="rId9" Type="http://schemas.openxmlformats.org/officeDocument/2006/relationships/image" Target="../media/image58.png"/><Relationship Id="rId1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8.xml"/><Relationship Id="rId7" Type="http://schemas.openxmlformats.org/officeDocument/2006/relationships/image" Target="../media/image66.em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5.png"/><Relationship Id="rId5" Type="http://schemas.microsoft.com/office/2007/relationships/hdphoto" Target="../media/hdphoto1.wdp"/><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png"/><Relationship Id="rId3" Type="http://schemas.openxmlformats.org/officeDocument/2006/relationships/audio" Target="../media/media3.wav"/><Relationship Id="rId7" Type="http://schemas.openxmlformats.org/officeDocument/2006/relationships/notesSlide" Target="../notesSlides/notesSlide9.xml"/><Relationship Id="rId12" Type="http://schemas.openxmlformats.org/officeDocument/2006/relationships/image" Target="../media/image71.png"/><Relationship Id="rId2" Type="http://schemas.microsoft.com/office/2007/relationships/media" Target="../media/media3.wav"/><Relationship Id="rId16" Type="http://schemas.openxmlformats.org/officeDocument/2006/relationships/image" Target="../media/image64.pn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70.png"/><Relationship Id="rId5" Type="http://schemas.openxmlformats.org/officeDocument/2006/relationships/audio" Target="../media/media4.mp3"/><Relationship Id="rId15" Type="http://schemas.openxmlformats.org/officeDocument/2006/relationships/image" Target="../media/image63.png"/><Relationship Id="rId10" Type="http://schemas.openxmlformats.org/officeDocument/2006/relationships/image" Target="../media/image62.png"/><Relationship Id="rId4" Type="http://schemas.microsoft.com/office/2007/relationships/media" Target="../media/media4.mp3"/><Relationship Id="rId9" Type="http://schemas.openxmlformats.org/officeDocument/2006/relationships/image" Target="../media/image69.png"/><Relationship Id="rId14"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png"/><Relationship Id="rId3" Type="http://schemas.openxmlformats.org/officeDocument/2006/relationships/audio" Target="../media/media3.wav"/><Relationship Id="rId7" Type="http://schemas.openxmlformats.org/officeDocument/2006/relationships/notesSlide" Target="../notesSlides/notesSlide10.xml"/><Relationship Id="rId12" Type="http://schemas.openxmlformats.org/officeDocument/2006/relationships/image" Target="../media/image71.png"/><Relationship Id="rId2" Type="http://schemas.microsoft.com/office/2007/relationships/media" Target="../media/media3.wav"/><Relationship Id="rId16" Type="http://schemas.openxmlformats.org/officeDocument/2006/relationships/image" Target="../media/image64.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image" Target="../media/image70.png"/><Relationship Id="rId5" Type="http://schemas.openxmlformats.org/officeDocument/2006/relationships/audio" Target="../media/media4.mp3"/><Relationship Id="rId15" Type="http://schemas.openxmlformats.org/officeDocument/2006/relationships/image" Target="../media/image63.png"/><Relationship Id="rId10" Type="http://schemas.openxmlformats.org/officeDocument/2006/relationships/image" Target="../media/image62.png"/><Relationship Id="rId4" Type="http://schemas.microsoft.com/office/2007/relationships/media" Target="../media/media4.mp3"/><Relationship Id="rId9" Type="http://schemas.openxmlformats.org/officeDocument/2006/relationships/image" Target="../media/image69.png"/><Relationship Id="rId1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png"/><Relationship Id="rId3" Type="http://schemas.openxmlformats.org/officeDocument/2006/relationships/audio" Target="../media/media3.wav"/><Relationship Id="rId7" Type="http://schemas.openxmlformats.org/officeDocument/2006/relationships/notesSlide" Target="../notesSlides/notesSlide11.xml"/><Relationship Id="rId12" Type="http://schemas.openxmlformats.org/officeDocument/2006/relationships/image" Target="../media/image71.png"/><Relationship Id="rId2" Type="http://schemas.microsoft.com/office/2007/relationships/media" Target="../media/media3.wav"/><Relationship Id="rId16" Type="http://schemas.openxmlformats.org/officeDocument/2006/relationships/image" Target="../media/image64.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74.png"/><Relationship Id="rId5" Type="http://schemas.openxmlformats.org/officeDocument/2006/relationships/audio" Target="../media/media4.mp3"/><Relationship Id="rId15" Type="http://schemas.openxmlformats.org/officeDocument/2006/relationships/image" Target="../media/image63.png"/><Relationship Id="rId10" Type="http://schemas.openxmlformats.org/officeDocument/2006/relationships/image" Target="../media/image62.png"/><Relationship Id="rId4" Type="http://schemas.microsoft.com/office/2007/relationships/media" Target="../media/media4.mp3"/><Relationship Id="rId9" Type="http://schemas.openxmlformats.org/officeDocument/2006/relationships/image" Target="../media/image69.png"/><Relationship Id="rId1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png"/><Relationship Id="rId3" Type="http://schemas.openxmlformats.org/officeDocument/2006/relationships/audio" Target="../media/media3.wav"/><Relationship Id="rId7" Type="http://schemas.openxmlformats.org/officeDocument/2006/relationships/notesSlide" Target="../notesSlides/notesSlide12.xml"/><Relationship Id="rId12" Type="http://schemas.openxmlformats.org/officeDocument/2006/relationships/image" Target="../media/image71.png"/><Relationship Id="rId2" Type="http://schemas.microsoft.com/office/2007/relationships/media" Target="../media/media3.wav"/><Relationship Id="rId16" Type="http://schemas.openxmlformats.org/officeDocument/2006/relationships/image" Target="../media/image64.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75.png"/><Relationship Id="rId5" Type="http://schemas.openxmlformats.org/officeDocument/2006/relationships/audio" Target="../media/media4.mp3"/><Relationship Id="rId15" Type="http://schemas.openxmlformats.org/officeDocument/2006/relationships/image" Target="../media/image63.png"/><Relationship Id="rId10" Type="http://schemas.openxmlformats.org/officeDocument/2006/relationships/image" Target="../media/image62.png"/><Relationship Id="rId4" Type="http://schemas.microsoft.com/office/2007/relationships/media" Target="../media/media4.mp3"/><Relationship Id="rId9" Type="http://schemas.openxmlformats.org/officeDocument/2006/relationships/image" Target="../media/image69.png"/><Relationship Id="rId1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png"/><Relationship Id="rId3" Type="http://schemas.openxmlformats.org/officeDocument/2006/relationships/audio" Target="../media/media3.wav"/><Relationship Id="rId7" Type="http://schemas.openxmlformats.org/officeDocument/2006/relationships/notesSlide" Target="../notesSlides/notesSlide13.xml"/><Relationship Id="rId12" Type="http://schemas.openxmlformats.org/officeDocument/2006/relationships/image" Target="../media/image71.png"/><Relationship Id="rId2" Type="http://schemas.microsoft.com/office/2007/relationships/media" Target="../media/media3.wav"/><Relationship Id="rId16" Type="http://schemas.openxmlformats.org/officeDocument/2006/relationships/image" Target="../media/image64.pn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image" Target="../media/image76.png"/><Relationship Id="rId5" Type="http://schemas.openxmlformats.org/officeDocument/2006/relationships/audio" Target="../media/media4.mp3"/><Relationship Id="rId15" Type="http://schemas.openxmlformats.org/officeDocument/2006/relationships/image" Target="../media/image63.png"/><Relationship Id="rId10" Type="http://schemas.openxmlformats.org/officeDocument/2006/relationships/image" Target="../media/image62.png"/><Relationship Id="rId4" Type="http://schemas.microsoft.com/office/2007/relationships/media" Target="../media/media4.mp3"/><Relationship Id="rId9" Type="http://schemas.openxmlformats.org/officeDocument/2006/relationships/image" Target="../media/image69.png"/><Relationship Id="rId1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78.png"/><Relationship Id="rId4" Type="http://schemas.microsoft.com/office/2007/relationships/hdphoto" Target="../media/hdphoto1.wdp"/><Relationship Id="rId9"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90.svg"/></Relationships>
</file>

<file path=ppt/slides/_rels/slide4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lich-su-va-dia-li-4/1/332/30/"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ECB16EC5-239E-6A0A-97E2-29B891B5D28E}"/>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4140762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á trị văn hóa cộng đồng nông thôn vùng đồng bằng Bắc Bộ – Từ văn hóa phi  vật thể đến không gian kiến trúc sinh hoạ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393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721E46-1AC7-D255-B0C3-0A979D960D29}"/>
              </a:ext>
            </a:extLst>
          </p:cNvPr>
          <p:cNvSpPr txBox="1"/>
          <p:nvPr/>
        </p:nvSpPr>
        <p:spPr>
          <a:xfrm>
            <a:off x="604684" y="223251"/>
            <a:ext cx="5722374" cy="646331"/>
          </a:xfrm>
          <a:prstGeom prst="rect">
            <a:avLst/>
          </a:prstGeom>
          <a:noFill/>
        </p:spPr>
        <p:txBody>
          <a:bodyPr wrap="square" rtlCol="0">
            <a:spAutoFit/>
          </a:bodyPr>
          <a:lstStyle/>
          <a:p>
            <a:r>
              <a:rPr lang="en-VN" sz="3600" b="1" dirty="0">
                <a:solidFill>
                  <a:schemeClr val="tx1">
                    <a:lumMod val="95000"/>
                    <a:lumOff val="5000"/>
                  </a:schemeClr>
                </a:solidFill>
                <a:latin typeface="Times New Roman" panose="02020603050405020304" pitchFamily="18" charset="0"/>
                <a:cs typeface="Times New Roman" panose="02020603050405020304" pitchFamily="18" charset="0"/>
              </a:rPr>
              <a:t>2. Đặc điểm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thiên</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nhiên</a:t>
            </a:r>
            <a:endParaRPr lang="en-VN"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aphicFrame>
        <p:nvGraphicFramePr>
          <p:cNvPr id="16" name="Bảng 15">
            <a:extLst>
              <a:ext uri="{FF2B5EF4-FFF2-40B4-BE49-F238E27FC236}">
                <a16:creationId xmlns:a16="http://schemas.microsoft.com/office/drawing/2014/main" id="{7F0B53C2-54CD-5BCB-8ABA-83E8C2A11B70}"/>
              </a:ext>
            </a:extLst>
          </p:cNvPr>
          <p:cNvGraphicFramePr>
            <a:graphicFrameLocks noGrp="1"/>
          </p:cNvGraphicFramePr>
          <p:nvPr>
            <p:extLst>
              <p:ext uri="{D42A27DB-BD31-4B8C-83A1-F6EECF244321}">
                <p14:modId xmlns:p14="http://schemas.microsoft.com/office/powerpoint/2010/main" val="1161439928"/>
              </p:ext>
            </p:extLst>
          </p:nvPr>
        </p:nvGraphicFramePr>
        <p:xfrm>
          <a:off x="614516" y="1992654"/>
          <a:ext cx="10972800" cy="4642095"/>
        </p:xfrm>
        <a:graphic>
          <a:graphicData uri="http://schemas.openxmlformats.org/drawingml/2006/table">
            <a:tbl>
              <a:tblPr firstRow="1" firstCol="1" bandRow="1">
                <a:tableStyleId>{5C22544A-7EE6-4342-B048-85BDC9FD1C3A}</a:tableStyleId>
              </a:tblPr>
              <a:tblGrid>
                <a:gridCol w="1789272">
                  <a:extLst>
                    <a:ext uri="{9D8B030D-6E8A-4147-A177-3AD203B41FA5}">
                      <a16:colId xmlns:a16="http://schemas.microsoft.com/office/drawing/2014/main" val="85878942"/>
                    </a:ext>
                  </a:extLst>
                </a:gridCol>
                <a:gridCol w="5525228">
                  <a:extLst>
                    <a:ext uri="{9D8B030D-6E8A-4147-A177-3AD203B41FA5}">
                      <a16:colId xmlns:a16="http://schemas.microsoft.com/office/drawing/2014/main" val="3322122371"/>
                    </a:ext>
                  </a:extLst>
                </a:gridCol>
                <a:gridCol w="3658300">
                  <a:extLst>
                    <a:ext uri="{9D8B030D-6E8A-4147-A177-3AD203B41FA5}">
                      <a16:colId xmlns:a16="http://schemas.microsoft.com/office/drawing/2014/main" val="680608288"/>
                    </a:ext>
                  </a:extLst>
                </a:gridCol>
              </a:tblGrid>
              <a:tr h="928419">
                <a:tc>
                  <a:txBody>
                    <a:bodyPr/>
                    <a:lstStyle/>
                    <a:p>
                      <a:pPr marL="0" marR="0" algn="ctr">
                        <a:lnSpc>
                          <a:spcPct val="107000"/>
                        </a:lnSpc>
                        <a:spcBef>
                          <a:spcPts val="0"/>
                        </a:spcBef>
                        <a:spcAft>
                          <a:spcPts val="0"/>
                        </a:spcAft>
                      </a:pPr>
                      <a:r>
                        <a:rPr lang="vi-VN" sz="2400" dirty="0">
                          <a:effectLst/>
                          <a:latin typeface="+mj-lt"/>
                        </a:rPr>
                        <a:t>Đặc điểm</a:t>
                      </a:r>
                      <a:endParaRPr lang="vi-VN" sz="2400" dirty="0">
                        <a:effectLst/>
                        <a:latin typeface="+mj-lt"/>
                        <a:ea typeface="Arial" panose="020B060402020202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hỏi</a:t>
                      </a:r>
                      <a:endParaRPr lang="vi-VN"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Tr</a:t>
                      </a:r>
                      <a:r>
                        <a:rPr lang="vi-VN" sz="2400" dirty="0">
                          <a:effectLst/>
                          <a:latin typeface="Times New Roman" panose="02020603050405020304" pitchFamily="18" charset="0"/>
                          <a:cs typeface="Times New Roman" panose="02020603050405020304" pitchFamily="18" charset="0"/>
                        </a:rPr>
                        <a:t>ả lời</a:t>
                      </a:r>
                      <a:endParaRPr lang="vi-VN"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0854801"/>
                  </a:ext>
                </a:extLst>
              </a:tr>
              <a:tr h="928419">
                <a:tc>
                  <a:txBody>
                    <a:bodyPr/>
                    <a:lstStyle/>
                    <a:p>
                      <a:pPr marL="0" marR="0">
                        <a:lnSpc>
                          <a:spcPct val="107000"/>
                        </a:lnSpc>
                        <a:spcBef>
                          <a:spcPts val="0"/>
                        </a:spcBef>
                        <a:spcAft>
                          <a:spcPts val="0"/>
                        </a:spcAft>
                      </a:pPr>
                      <a:r>
                        <a:rPr lang="en-US" sz="2400" dirty="0">
                          <a:effectLst/>
                          <a:latin typeface="+mj-lt"/>
                        </a:rPr>
                        <a:t>1</a:t>
                      </a:r>
                      <a:r>
                        <a:rPr lang="vi-VN" sz="2400" dirty="0">
                          <a:effectLst/>
                          <a:latin typeface="+mj-lt"/>
                        </a:rPr>
                        <a:t>. Địa hình</a:t>
                      </a:r>
                      <a:endParaRPr lang="vi-VN" sz="2400" dirty="0">
                        <a:effectLst/>
                        <a:latin typeface="+mj-lt"/>
                        <a:ea typeface="Arial" panose="020B060402020202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vi-VN" sz="2400" dirty="0">
                          <a:effectLst/>
                          <a:latin typeface="+mj-lt"/>
                        </a:rPr>
                        <a:t>Đồng bằng Bắc Bộ có địa hình thế nào?</a:t>
                      </a:r>
                      <a:endParaRPr lang="vi-VN" sz="2400" dirty="0">
                        <a:effectLst/>
                        <a:latin typeface="+mj-lt"/>
                        <a:ea typeface="Arial" panose="020B060402020202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vi-VN" sz="2400">
                          <a:effectLst/>
                          <a:latin typeface="+mj-lt"/>
                        </a:rPr>
                        <a:t> </a:t>
                      </a:r>
                      <a:endParaRPr lang="vi-VN" sz="2400">
                        <a:effectLst/>
                        <a:latin typeface="+mj-lt"/>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82234985"/>
                  </a:ext>
                </a:extLst>
              </a:tr>
              <a:tr h="928419">
                <a:tc>
                  <a:txBody>
                    <a:bodyPr/>
                    <a:lstStyle/>
                    <a:p>
                      <a:pPr marL="0" marR="0">
                        <a:lnSpc>
                          <a:spcPct val="107000"/>
                        </a:lnSpc>
                        <a:spcBef>
                          <a:spcPts val="0"/>
                        </a:spcBef>
                        <a:spcAft>
                          <a:spcPts val="0"/>
                        </a:spcAft>
                      </a:pPr>
                      <a:r>
                        <a:rPr lang="en-US" sz="2400" dirty="0">
                          <a:effectLst/>
                          <a:latin typeface="+mj-lt"/>
                        </a:rPr>
                        <a:t>2</a:t>
                      </a:r>
                      <a:r>
                        <a:rPr lang="vi-VN" sz="2400" dirty="0">
                          <a:effectLst/>
                          <a:latin typeface="+mj-lt"/>
                        </a:rPr>
                        <a:t>. Sông ngòi</a:t>
                      </a:r>
                      <a:endParaRPr lang="vi-VN" sz="2400" dirty="0">
                        <a:effectLst/>
                        <a:latin typeface="+mj-lt"/>
                        <a:ea typeface="Arial" panose="020B060402020202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vi-VN" sz="2400" dirty="0">
                          <a:effectLst/>
                          <a:latin typeface="+mj-lt"/>
                        </a:rPr>
                        <a:t>Đặc điểm sông ngòi của Đồng bằng Bắc Bộ?</a:t>
                      </a:r>
                      <a:endParaRPr lang="vi-VN" sz="2400" dirty="0">
                        <a:effectLst/>
                        <a:latin typeface="+mj-lt"/>
                        <a:ea typeface="Arial" panose="020B060402020202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vi-VN" sz="2400">
                          <a:effectLst/>
                          <a:latin typeface="+mj-lt"/>
                        </a:rPr>
                        <a:t> </a:t>
                      </a:r>
                      <a:endParaRPr lang="vi-VN" sz="2400">
                        <a:effectLst/>
                        <a:latin typeface="+mj-lt"/>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858517696"/>
                  </a:ext>
                </a:extLst>
              </a:tr>
              <a:tr h="928419">
                <a:tc>
                  <a:txBody>
                    <a:bodyPr/>
                    <a:lstStyle/>
                    <a:p>
                      <a:pPr marL="0" marR="0">
                        <a:lnSpc>
                          <a:spcPct val="107000"/>
                        </a:lnSpc>
                        <a:spcBef>
                          <a:spcPts val="0"/>
                        </a:spcBef>
                        <a:spcAft>
                          <a:spcPts val="0"/>
                        </a:spcAft>
                      </a:pPr>
                      <a:r>
                        <a:rPr lang="en-US" sz="2400" dirty="0">
                          <a:effectLst/>
                          <a:latin typeface="+mj-lt"/>
                        </a:rPr>
                        <a:t>3</a:t>
                      </a:r>
                      <a:r>
                        <a:rPr lang="vi-VN" sz="2400" dirty="0">
                          <a:effectLst/>
                          <a:latin typeface="+mj-lt"/>
                        </a:rPr>
                        <a:t>. Đất</a:t>
                      </a:r>
                      <a:endParaRPr lang="vi-VN" sz="2400" dirty="0">
                        <a:effectLst/>
                        <a:latin typeface="+mj-lt"/>
                        <a:ea typeface="Arial" panose="020B060402020202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vi-VN" sz="2400" dirty="0">
                          <a:effectLst/>
                          <a:latin typeface="+mj-lt"/>
                        </a:rPr>
                        <a:t>Đất ở Đồng bằng Bắc Bộ có đặc điểm gì?</a:t>
                      </a:r>
                      <a:endParaRPr lang="vi-VN" sz="2400" dirty="0">
                        <a:effectLst/>
                        <a:latin typeface="+mj-lt"/>
                        <a:ea typeface="Arial" panose="020B060402020202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vi-VN" sz="2400" dirty="0">
                          <a:effectLst/>
                          <a:latin typeface="+mj-lt"/>
                        </a:rPr>
                        <a:t> </a:t>
                      </a:r>
                      <a:endParaRPr lang="vi-VN" sz="2400" dirty="0">
                        <a:effectLst/>
                        <a:latin typeface="+mj-lt"/>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44652679"/>
                  </a:ext>
                </a:extLst>
              </a:tr>
              <a:tr h="928419">
                <a:tc>
                  <a:txBody>
                    <a:bodyPr/>
                    <a:lstStyle/>
                    <a:p>
                      <a:pPr marL="0" marR="0">
                        <a:lnSpc>
                          <a:spcPct val="107000"/>
                        </a:lnSpc>
                        <a:spcBef>
                          <a:spcPts val="0"/>
                        </a:spcBef>
                        <a:spcAft>
                          <a:spcPts val="0"/>
                        </a:spcAft>
                      </a:pPr>
                      <a:r>
                        <a:rPr lang="en-US" sz="2400">
                          <a:effectLst/>
                          <a:latin typeface="+mj-lt"/>
                        </a:rPr>
                        <a:t>4</a:t>
                      </a:r>
                      <a:r>
                        <a:rPr lang="vi-VN" sz="2400">
                          <a:effectLst/>
                          <a:latin typeface="+mj-lt"/>
                        </a:rPr>
                        <a:t>. Khí hậu</a:t>
                      </a:r>
                      <a:endParaRPr lang="vi-VN" sz="2400">
                        <a:effectLst/>
                        <a:latin typeface="+mj-lt"/>
                        <a:ea typeface="Arial" panose="020B060402020202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vi-VN" sz="2400">
                          <a:effectLst/>
                          <a:latin typeface="+mj-lt"/>
                        </a:rPr>
                        <a:t>Đặc điểm khí hậu của Đồng bằng Bắc Bộ?</a:t>
                      </a:r>
                      <a:endParaRPr lang="vi-VN" sz="2400">
                        <a:effectLst/>
                        <a:latin typeface="+mj-lt"/>
                        <a:ea typeface="Arial" panose="020B060402020202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vi-VN" sz="2400" dirty="0">
                          <a:effectLst/>
                          <a:latin typeface="+mj-lt"/>
                        </a:rPr>
                        <a:t> </a:t>
                      </a:r>
                      <a:endParaRPr lang="vi-VN" sz="2400" dirty="0">
                        <a:effectLst/>
                        <a:latin typeface="+mj-lt"/>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14699022"/>
                  </a:ext>
                </a:extLst>
              </a:tr>
            </a:tbl>
          </a:graphicData>
        </a:graphic>
      </p:graphicFrame>
      <p:sp>
        <p:nvSpPr>
          <p:cNvPr id="17" name="Rectangle 1">
            <a:extLst>
              <a:ext uri="{FF2B5EF4-FFF2-40B4-BE49-F238E27FC236}">
                <a16:creationId xmlns:a16="http://schemas.microsoft.com/office/drawing/2014/main" id="{6712630B-B725-8B42-D676-6F58C77AE352}"/>
              </a:ext>
            </a:extLst>
          </p:cNvPr>
          <p:cNvSpPr>
            <a:spLocks noChangeArrowheads="1"/>
          </p:cNvSpPr>
          <p:nvPr/>
        </p:nvSpPr>
        <p:spPr bwMode="auto">
          <a:xfrm>
            <a:off x="604684" y="958606"/>
            <a:ext cx="112825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 BÀI TẬP</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vi-VN" sz="2400" b="1" dirty="0">
                <a:latin typeface="Times New Roman" panose="02020603050405020304" pitchFamily="18" charset="0"/>
                <a:cs typeface="Times New Roman" panose="02020603050405020304" pitchFamily="18" charset="0"/>
              </a:rPr>
              <a:t>TÌM HIỂU </a:t>
            </a:r>
            <a:r>
              <a:rPr kumimoji="0" lang="en-US" altLang="vi-VN" sz="24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ĐẶC ĐIỂM THIÊN NHIÊN VÙNG ĐỒNG BẰNG BẮC BỘ</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75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721E46-1AC7-D255-B0C3-0A979D960D29}"/>
              </a:ext>
            </a:extLst>
          </p:cNvPr>
          <p:cNvSpPr txBox="1"/>
          <p:nvPr/>
        </p:nvSpPr>
        <p:spPr>
          <a:xfrm>
            <a:off x="604684" y="223251"/>
            <a:ext cx="5722374" cy="646331"/>
          </a:xfrm>
          <a:prstGeom prst="rect">
            <a:avLst/>
          </a:prstGeom>
          <a:noFill/>
        </p:spPr>
        <p:txBody>
          <a:bodyPr wrap="square" rtlCol="0">
            <a:spAutoFit/>
          </a:bodyPr>
          <a:lstStyle/>
          <a:p>
            <a:r>
              <a:rPr lang="en-VN" sz="3600" b="1" dirty="0">
                <a:solidFill>
                  <a:schemeClr val="tx1">
                    <a:lumMod val="95000"/>
                    <a:lumOff val="5000"/>
                  </a:schemeClr>
                </a:solidFill>
                <a:latin typeface="Times New Roman" panose="02020603050405020304" pitchFamily="18" charset="0"/>
                <a:cs typeface="Times New Roman" panose="02020603050405020304" pitchFamily="18" charset="0"/>
              </a:rPr>
              <a:t>2. Đặc điểm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thiên</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nhiên</a:t>
            </a:r>
            <a:endParaRPr lang="en-VN"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026" name="Picture 2" descr="Lịch Sử và Địa Lí lớp 4 Cánh diều Bài 6: Thiên nhiên vùng Đồng bằng Bắc Bộ (ảnh 2)">
            <a:extLst>
              <a:ext uri="{FF2B5EF4-FFF2-40B4-BE49-F238E27FC236}">
                <a16:creationId xmlns:a16="http://schemas.microsoft.com/office/drawing/2014/main" id="{B2C35C31-4F1D-01FB-EF44-DF88DCAC0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9582"/>
            <a:ext cx="12192000" cy="588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476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95FC2E-00C0-6618-4FE1-6A4F63C16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9" r="2763"/>
          <a:stretch/>
        </p:blipFill>
        <p:spPr>
          <a:xfrm>
            <a:off x="1351320" y="899652"/>
            <a:ext cx="9489359" cy="6212584"/>
          </a:xfrm>
          <a:prstGeom prst="rect">
            <a:avLst/>
          </a:prstGeom>
        </p:spPr>
      </p:pic>
      <p:sp>
        <p:nvSpPr>
          <p:cNvPr id="9" name="Hộp Văn bản 8">
            <a:extLst>
              <a:ext uri="{FF2B5EF4-FFF2-40B4-BE49-F238E27FC236}">
                <a16:creationId xmlns:a16="http://schemas.microsoft.com/office/drawing/2014/main" id="{289C7A2D-8620-6580-B200-F97F2BC3B034}"/>
              </a:ext>
            </a:extLst>
          </p:cNvPr>
          <p:cNvSpPr txBox="1"/>
          <p:nvPr/>
        </p:nvSpPr>
        <p:spPr>
          <a:xfrm>
            <a:off x="954958" y="361024"/>
            <a:ext cx="2230694" cy="523220"/>
          </a:xfrm>
          <a:prstGeom prst="rect">
            <a:avLst/>
          </a:prstGeom>
          <a:noFill/>
        </p:spPr>
        <p:txBody>
          <a:bodyPr wrap="square">
            <a:spAutoFit/>
          </a:bodyPr>
          <a:lstStyle/>
          <a:p>
            <a:r>
              <a:rPr lang="vi-VN" sz="2800" b="1" dirty="0">
                <a:latin typeface="Times New Roman" panose="02020603050405020304" pitchFamily="18" charset="0"/>
                <a:ea typeface="Arial" panose="020B0604020202020204" pitchFamily="34" charset="0"/>
              </a:rPr>
              <a:t>a</a:t>
            </a:r>
            <a:r>
              <a:rPr lang="vi-VN" sz="2800" b="1" dirty="0">
                <a:effectLst/>
                <a:latin typeface="Times New Roman" panose="02020603050405020304" pitchFamily="18" charset="0"/>
                <a:ea typeface="Arial" panose="020B0604020202020204" pitchFamily="34" charset="0"/>
              </a:rPr>
              <a:t>. Địa hình</a:t>
            </a:r>
            <a:endParaRPr lang="vi-VN" sz="2800" b="1" dirty="0"/>
          </a:p>
        </p:txBody>
      </p:sp>
    </p:spTree>
    <p:extLst>
      <p:ext uri="{BB962C8B-B14F-4D97-AF65-F5344CB8AC3E}">
        <p14:creationId xmlns:p14="http://schemas.microsoft.com/office/powerpoint/2010/main" val="262283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can0007"/>
          <p:cNvPicPr>
            <a:picLocks noChangeAspect="1" noChangeArrowheads="1"/>
          </p:cNvPicPr>
          <p:nvPr/>
        </p:nvPicPr>
        <p:blipFill>
          <a:blip r:embed="rId2" cstate="print"/>
          <a:srcRect/>
          <a:stretch>
            <a:fillRect/>
          </a:stretch>
        </p:blipFill>
        <p:spPr bwMode="auto">
          <a:xfrm>
            <a:off x="447151" y="2081976"/>
            <a:ext cx="5648849" cy="4267200"/>
          </a:xfrm>
          <a:prstGeom prst="rect">
            <a:avLst/>
          </a:prstGeom>
          <a:noFill/>
          <a:ln w="9525">
            <a:solidFill>
              <a:schemeClr val="bg1"/>
            </a:solidFill>
            <a:miter lim="800000"/>
            <a:headEnd/>
            <a:tailEnd/>
          </a:ln>
        </p:spPr>
      </p:pic>
      <p:sp>
        <p:nvSpPr>
          <p:cNvPr id="5" name="Text Box 5"/>
          <p:cNvSpPr txBox="1">
            <a:spLocks noChangeArrowheads="1"/>
          </p:cNvSpPr>
          <p:nvPr/>
        </p:nvSpPr>
        <p:spPr bwMode="auto">
          <a:xfrm>
            <a:off x="4149969" y="6334780"/>
            <a:ext cx="4079631" cy="523220"/>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FF0000"/>
                </a:solidFill>
                <a:latin typeface="Times New Roman" pitchFamily="18" charset="0"/>
              </a:rPr>
              <a:t>Cảnh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endParaRPr lang="en-US" sz="2800" b="1" dirty="0">
              <a:solidFill>
                <a:srgbClr val="FF0000"/>
              </a:solidFill>
              <a:latin typeface="Times New Roman" pitchFamily="18" charset="0"/>
            </a:endParaRPr>
          </a:p>
        </p:txBody>
      </p:sp>
      <p:pic>
        <p:nvPicPr>
          <p:cNvPr id="133122" name="Picture 2" descr="Thời tiết ngày 16 tháng 8: Đồng bằng Bắc Bộ nắng nóng trên 37 độ C |  www.tinmoitruong.vn"/>
          <p:cNvPicPr>
            <a:picLocks noChangeAspect="1" noChangeArrowheads="1"/>
          </p:cNvPicPr>
          <p:nvPr/>
        </p:nvPicPr>
        <p:blipFill>
          <a:blip r:embed="rId3"/>
          <a:srcRect/>
          <a:stretch>
            <a:fillRect/>
          </a:stretch>
        </p:blipFill>
        <p:spPr bwMode="auto">
          <a:xfrm>
            <a:off x="6096000" y="2081976"/>
            <a:ext cx="5836416" cy="4267200"/>
          </a:xfrm>
          <a:prstGeom prst="rect">
            <a:avLst/>
          </a:prstGeom>
          <a:noFill/>
        </p:spPr>
      </p:pic>
      <p:sp>
        <p:nvSpPr>
          <p:cNvPr id="6" name="TextBox 2">
            <a:extLst>
              <a:ext uri="{FF2B5EF4-FFF2-40B4-BE49-F238E27FC236}">
                <a16:creationId xmlns:a16="http://schemas.microsoft.com/office/drawing/2014/main" id="{D12C7825-B70D-C156-3912-298428783BC7}"/>
              </a:ext>
            </a:extLst>
          </p:cNvPr>
          <p:cNvSpPr txBox="1"/>
          <p:nvPr/>
        </p:nvSpPr>
        <p:spPr>
          <a:xfrm>
            <a:off x="206477" y="58658"/>
            <a:ext cx="11985523" cy="1964512"/>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p>
          <a:p>
            <a:pPr marL="381019" indent="-381019" algn="just">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trũng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a:t>
            </a:r>
            <a:r>
              <a:rPr lang="en-US" sz="2800" dirty="0">
                <a:latin typeface="Times New Roman" panose="02020603050405020304" pitchFamily="18" charset="0"/>
                <a:cs typeface="Times New Roman" panose="02020603050405020304" pitchFamily="18" charset="0"/>
              </a:rPr>
              <a:t>. </a:t>
            </a:r>
          </a:p>
          <a:p>
            <a:pPr marL="381019" indent="-381019" algn="just">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634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676400" y="715962"/>
            <a:ext cx="8763000" cy="5303837"/>
          </a:xfrm>
          <a:prstGeom prst="rect">
            <a:avLst/>
          </a:prstGeom>
          <a:solidFill>
            <a:srgbClr val="3366FF"/>
          </a:solidFill>
          <a:ln w="9525">
            <a:solidFill>
              <a:srgbClr val="FFFF00"/>
            </a:solidFill>
            <a:miter lim="800000"/>
            <a:headEnd/>
            <a:tailEnd/>
          </a:ln>
        </p:spPr>
      </p:pic>
      <p:sp>
        <p:nvSpPr>
          <p:cNvPr id="9223" name="Text Box 35"/>
          <p:cNvSpPr txBox="1">
            <a:spLocks noChangeArrowheads="1"/>
          </p:cNvSpPr>
          <p:nvPr/>
        </p:nvSpPr>
        <p:spPr bwMode="auto">
          <a:xfrm>
            <a:off x="3962401" y="6169353"/>
            <a:ext cx="4419600" cy="523220"/>
          </a:xfrm>
          <a:prstGeom prst="rect">
            <a:avLst/>
          </a:prstGeom>
          <a:noFill/>
          <a:ln w="9525">
            <a:noFill/>
            <a:miter lim="800000"/>
            <a:headEnd/>
            <a:tailEnd/>
          </a:ln>
        </p:spPr>
        <p:txBody>
          <a:bodyPr>
            <a:spAutoFit/>
          </a:bodyPr>
          <a:lstStyle/>
          <a:p>
            <a:pPr algn="ctr">
              <a:spcBef>
                <a:spcPct val="50000"/>
              </a:spcBef>
            </a:pPr>
            <a:r>
              <a:rPr lang="en-US" altLang="en-US" sz="2800" b="1" dirty="0" err="1">
                <a:solidFill>
                  <a:srgbClr val="002060"/>
                </a:solidFill>
                <a:latin typeface="Times New Roman"/>
              </a:rPr>
              <a:t>Lược</a:t>
            </a:r>
            <a:r>
              <a:rPr lang="en-US" altLang="en-US" sz="2800" b="1" dirty="0">
                <a:solidFill>
                  <a:srgbClr val="002060"/>
                </a:solidFill>
                <a:latin typeface="Times New Roman"/>
              </a:rPr>
              <a:t> </a:t>
            </a:r>
            <a:r>
              <a:rPr lang="en-US" altLang="en-US" sz="2800" b="1" dirty="0" err="1">
                <a:solidFill>
                  <a:srgbClr val="002060"/>
                </a:solidFill>
                <a:latin typeface="Times New Roman"/>
              </a:rPr>
              <a:t>đồ</a:t>
            </a:r>
            <a:r>
              <a:rPr lang="en-US" altLang="en-US" sz="2800" b="1" dirty="0">
                <a:solidFill>
                  <a:srgbClr val="002060"/>
                </a:solidFill>
                <a:latin typeface="Times New Roman"/>
              </a:rPr>
              <a:t>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endParaRPr lang="en-US" altLang="en-US" sz="2800" b="1" dirty="0">
              <a:solidFill>
                <a:srgbClr val="002060"/>
              </a:solidFill>
              <a:latin typeface="Times New Roman"/>
            </a:endParaRPr>
          </a:p>
        </p:txBody>
      </p:sp>
      <p:sp>
        <p:nvSpPr>
          <p:cNvPr id="4" name="Hộp Văn bản 3">
            <a:extLst>
              <a:ext uri="{FF2B5EF4-FFF2-40B4-BE49-F238E27FC236}">
                <a16:creationId xmlns:a16="http://schemas.microsoft.com/office/drawing/2014/main" id="{86BDDBEE-C14C-2C6E-CDC8-4264A8F2FDE8}"/>
              </a:ext>
            </a:extLst>
          </p:cNvPr>
          <p:cNvSpPr txBox="1"/>
          <p:nvPr/>
        </p:nvSpPr>
        <p:spPr>
          <a:xfrm>
            <a:off x="954958" y="110304"/>
            <a:ext cx="2230694" cy="523220"/>
          </a:xfrm>
          <a:prstGeom prst="rect">
            <a:avLst/>
          </a:prstGeom>
          <a:noFill/>
        </p:spPr>
        <p:txBody>
          <a:bodyPr wrap="square">
            <a:spAutoFit/>
          </a:bodyPr>
          <a:lstStyle/>
          <a:p>
            <a:r>
              <a:rPr lang="en-US" sz="2800" b="1" dirty="0">
                <a:latin typeface="Times New Roman" panose="02020603050405020304" pitchFamily="18" charset="0"/>
              </a:rPr>
              <a:t>b. </a:t>
            </a:r>
            <a:r>
              <a:rPr lang="en-US" sz="2800" b="1" dirty="0" err="1">
                <a:latin typeface="Times New Roman" panose="02020603050405020304" pitchFamily="18" charset="0"/>
              </a:rPr>
              <a:t>Sông</a:t>
            </a:r>
            <a:r>
              <a:rPr lang="en-US" sz="2800" b="1" dirty="0">
                <a:latin typeface="Times New Roman" panose="02020603050405020304" pitchFamily="18" charset="0"/>
              </a:rPr>
              <a:t> </a:t>
            </a:r>
            <a:r>
              <a:rPr lang="en-US" sz="2800" b="1" dirty="0" err="1">
                <a:latin typeface="Times New Roman" panose="02020603050405020304" pitchFamily="18" charset="0"/>
              </a:rPr>
              <a:t>ngòi</a:t>
            </a:r>
            <a:endParaRPr lang="vi-VN" sz="2800" b="1" dirty="0"/>
          </a:p>
        </p:txBody>
      </p:sp>
    </p:spTree>
    <p:extLst>
      <p:ext uri="{BB962C8B-B14F-4D97-AF65-F5344CB8AC3E}">
        <p14:creationId xmlns:p14="http://schemas.microsoft.com/office/powerpoint/2010/main" val="3498404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676400" y="715962"/>
            <a:ext cx="8763000" cy="5303837"/>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676400" y="715963"/>
            <a:ext cx="5943600" cy="41148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114705" name="Freeform 17"/>
          <p:cNvSpPr>
            <a:spLocks/>
          </p:cNvSpPr>
          <p:nvPr/>
        </p:nvSpPr>
        <p:spPr bwMode="auto">
          <a:xfrm>
            <a:off x="6664326" y="2362200"/>
            <a:ext cx="1717675" cy="12954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657475" y="3657600"/>
            <a:ext cx="1942004"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3" name="Rounded Rectangular Callout 2"/>
          <p:cNvSpPr>
            <a:spLocks noChangeArrowheads="1"/>
          </p:cNvSpPr>
          <p:nvPr/>
        </p:nvSpPr>
        <p:spPr bwMode="auto">
          <a:xfrm>
            <a:off x="7523163" y="1905000"/>
            <a:ext cx="2620961" cy="457200"/>
          </a:xfrm>
          <a:prstGeom prst="wedgeRoundRectCallout">
            <a:avLst>
              <a:gd name="adj1" fmla="val -55937"/>
              <a:gd name="adj2" fmla="val 206386"/>
              <a:gd name="adj3" fmla="val 16667"/>
            </a:avLst>
          </a:prstGeom>
          <a:solidFill>
            <a:schemeClr val="bg2"/>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Thái</a:t>
            </a:r>
            <a:r>
              <a:rPr lang="en-US" altLang="en-US" sz="2800" b="1" dirty="0">
                <a:solidFill>
                  <a:srgbClr val="FF0000"/>
                </a:solidFill>
                <a:latin typeface="Times New Roman"/>
              </a:rPr>
              <a:t> </a:t>
            </a:r>
            <a:r>
              <a:rPr lang="en-US" altLang="en-US" sz="2800" b="1" dirty="0" err="1">
                <a:solidFill>
                  <a:srgbClr val="FF0000"/>
                </a:solidFill>
                <a:latin typeface="Times New Roman"/>
              </a:rPr>
              <a:t>Bình</a:t>
            </a:r>
            <a:endParaRPr lang="en-US" altLang="en-US" sz="2800" b="1" dirty="0">
              <a:solidFill>
                <a:srgbClr val="FF0000"/>
              </a:solidFill>
              <a:latin typeface="Times New Roman"/>
            </a:endParaRPr>
          </a:p>
        </p:txBody>
      </p:sp>
      <p:sp>
        <p:nvSpPr>
          <p:cNvPr id="9223" name="Text Box 35"/>
          <p:cNvSpPr txBox="1">
            <a:spLocks noChangeArrowheads="1"/>
          </p:cNvSpPr>
          <p:nvPr/>
        </p:nvSpPr>
        <p:spPr bwMode="auto">
          <a:xfrm>
            <a:off x="3962401" y="6169353"/>
            <a:ext cx="4419600" cy="523220"/>
          </a:xfrm>
          <a:prstGeom prst="rect">
            <a:avLst/>
          </a:prstGeom>
          <a:noFill/>
          <a:ln w="9525">
            <a:noFill/>
            <a:miter lim="800000"/>
            <a:headEnd/>
            <a:tailEnd/>
          </a:ln>
        </p:spPr>
        <p:txBody>
          <a:bodyPr>
            <a:spAutoFit/>
          </a:bodyPr>
          <a:lstStyle/>
          <a:p>
            <a:pPr algn="ctr">
              <a:spcBef>
                <a:spcPct val="50000"/>
              </a:spcBef>
            </a:pPr>
            <a:r>
              <a:rPr lang="en-US" altLang="en-US" sz="2800" b="1" dirty="0" err="1">
                <a:solidFill>
                  <a:srgbClr val="002060"/>
                </a:solidFill>
                <a:latin typeface="Times New Roman"/>
              </a:rPr>
              <a:t>Lược</a:t>
            </a:r>
            <a:r>
              <a:rPr lang="en-US" altLang="en-US" sz="2800" b="1" dirty="0">
                <a:solidFill>
                  <a:srgbClr val="002060"/>
                </a:solidFill>
                <a:latin typeface="Times New Roman"/>
              </a:rPr>
              <a:t> </a:t>
            </a:r>
            <a:r>
              <a:rPr lang="en-US" altLang="en-US" sz="2800" b="1" dirty="0" err="1">
                <a:solidFill>
                  <a:srgbClr val="002060"/>
                </a:solidFill>
                <a:latin typeface="Times New Roman"/>
              </a:rPr>
              <a:t>đồ</a:t>
            </a:r>
            <a:r>
              <a:rPr lang="en-US" altLang="en-US" sz="2800" b="1" dirty="0">
                <a:solidFill>
                  <a:srgbClr val="002060"/>
                </a:solidFill>
                <a:latin typeface="Times New Roman"/>
              </a:rPr>
              <a:t>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endParaRPr lang="en-US" altLang="en-US" sz="2800" b="1" dirty="0">
              <a:solidFill>
                <a:srgbClr val="002060"/>
              </a:solidFill>
              <a:latin typeface="Times New Roman"/>
            </a:endParaRPr>
          </a:p>
        </p:txBody>
      </p:sp>
      <p:sp>
        <p:nvSpPr>
          <p:cNvPr id="4" name="Hộp Văn bản 3">
            <a:extLst>
              <a:ext uri="{FF2B5EF4-FFF2-40B4-BE49-F238E27FC236}">
                <a16:creationId xmlns:a16="http://schemas.microsoft.com/office/drawing/2014/main" id="{86BDDBEE-C14C-2C6E-CDC8-4264A8F2FDE8}"/>
              </a:ext>
            </a:extLst>
          </p:cNvPr>
          <p:cNvSpPr txBox="1"/>
          <p:nvPr/>
        </p:nvSpPr>
        <p:spPr>
          <a:xfrm>
            <a:off x="954958" y="110304"/>
            <a:ext cx="2230694" cy="523220"/>
          </a:xfrm>
          <a:prstGeom prst="rect">
            <a:avLst/>
          </a:prstGeom>
          <a:noFill/>
        </p:spPr>
        <p:txBody>
          <a:bodyPr wrap="square">
            <a:spAutoFit/>
          </a:bodyPr>
          <a:lstStyle/>
          <a:p>
            <a:r>
              <a:rPr lang="en-US" sz="2800" b="1" dirty="0">
                <a:latin typeface="Times New Roman" panose="02020603050405020304" pitchFamily="18" charset="0"/>
              </a:rPr>
              <a:t>2. </a:t>
            </a:r>
            <a:r>
              <a:rPr lang="en-US" sz="2800" b="1" dirty="0" err="1">
                <a:latin typeface="Times New Roman" panose="02020603050405020304" pitchFamily="18" charset="0"/>
              </a:rPr>
              <a:t>Sông</a:t>
            </a:r>
            <a:r>
              <a:rPr lang="en-US" sz="2800" b="1" dirty="0">
                <a:latin typeface="Times New Roman" panose="02020603050405020304" pitchFamily="18" charset="0"/>
              </a:rPr>
              <a:t> </a:t>
            </a:r>
            <a:r>
              <a:rPr lang="en-US" sz="2800" b="1" dirty="0" err="1">
                <a:latin typeface="Times New Roman" panose="02020603050405020304" pitchFamily="18" charset="0"/>
              </a:rPr>
              <a:t>ngòi</a:t>
            </a:r>
            <a:endParaRPr lang="vi-VN" sz="2800" b="1" dirty="0"/>
          </a:p>
        </p:txBody>
      </p:sp>
    </p:spTree>
    <p:extLst>
      <p:ext uri="{BB962C8B-B14F-4D97-AF65-F5344CB8AC3E}">
        <p14:creationId xmlns:p14="http://schemas.microsoft.com/office/powerpoint/2010/main" val="2380200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par>
                          <p:cTn id="12" fill="hold" nodeType="afterGroup">
                            <p:stCondLst>
                              <p:cond delay="5500"/>
                            </p:stCondLst>
                            <p:childTnLst>
                              <p:par>
                                <p:cTn id="13" presetID="22" presetClass="entr" presetSubtype="1" fill="hold" grpId="0" nodeType="afterEffect">
                                  <p:stCondLst>
                                    <p:cond delay="0"/>
                                  </p:stCondLst>
                                  <p:childTnLst>
                                    <p:set>
                                      <p:cBhvr>
                                        <p:cTn id="14" dur="1" fill="hold">
                                          <p:stCondLst>
                                            <p:cond delay="0"/>
                                          </p:stCondLst>
                                        </p:cTn>
                                        <p:tgtEl>
                                          <p:spTgt spid="114705"/>
                                        </p:tgtEl>
                                        <p:attrNameLst>
                                          <p:attrName>style.visibility</p:attrName>
                                        </p:attrNameLst>
                                      </p:cBhvr>
                                      <p:to>
                                        <p:strVal val="visible"/>
                                      </p:to>
                                    </p:set>
                                    <p:animEffect transition="in" filter="wipe(up)">
                                      <p:cBhvr>
                                        <p:cTn id="15" dur="5000"/>
                                        <p:tgtEl>
                                          <p:spTgt spid="114705"/>
                                        </p:tgtEl>
                                      </p:cBhvr>
                                    </p:animEffect>
                                  </p:childTnLst>
                                </p:cTn>
                              </p:par>
                            </p:childTnLst>
                          </p:cTn>
                        </p:par>
                        <p:par>
                          <p:cTn id="16" fill="hold">
                            <p:stCondLst>
                              <p:cond delay="10500"/>
                            </p:stCondLst>
                            <p:childTnLst>
                              <p:par>
                                <p:cTn id="17" presetID="21"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114705" grpId="0" animBg="1"/>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796960" y="381000"/>
            <a:ext cx="8763000" cy="54102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752600" y="685800"/>
            <a:ext cx="5943600" cy="39624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400300" y="3684589"/>
            <a:ext cx="2171700"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Hồng</a:t>
            </a:r>
            <a:endParaRPr lang="en-US" altLang="en-US" sz="2800" b="1" dirty="0">
              <a:solidFill>
                <a:srgbClr val="002060"/>
              </a:solidFill>
              <a:latin typeface="Times New Roman"/>
            </a:endParaRPr>
          </a:p>
        </p:txBody>
      </p:sp>
      <p:sp>
        <p:nvSpPr>
          <p:cNvPr id="8" name="Rectangle 7"/>
          <p:cNvSpPr/>
          <p:nvPr/>
        </p:nvSpPr>
        <p:spPr>
          <a:xfrm>
            <a:off x="2905125" y="6070312"/>
            <a:ext cx="7010400" cy="584775"/>
          </a:xfrm>
          <a:prstGeom prst="rect">
            <a:avLst/>
          </a:prstGeom>
        </p:spPr>
        <p:txBody>
          <a:bodyPr wrap="square">
            <a:spAutoFit/>
          </a:bodyPr>
          <a:lstStyle/>
          <a:p>
            <a:pPr algn="ctr">
              <a:spcBef>
                <a:spcPct val="50000"/>
              </a:spcBef>
            </a:pP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r>
              <a:rPr lang="en-US" altLang="en-US" sz="3200" b="1" dirty="0" err="1">
                <a:solidFill>
                  <a:srgbClr val="002060"/>
                </a:solidFill>
                <a:latin typeface="Times New Roman"/>
              </a:rPr>
              <a:t>bắt</a:t>
            </a:r>
            <a:r>
              <a:rPr lang="en-US" altLang="en-US" sz="3200" b="1" dirty="0">
                <a:solidFill>
                  <a:srgbClr val="002060"/>
                </a:solidFill>
                <a:latin typeface="Times New Roman"/>
              </a:rPr>
              <a:t> </a:t>
            </a:r>
            <a:r>
              <a:rPr lang="en-US" altLang="en-US" sz="3200" b="1" dirty="0" err="1">
                <a:solidFill>
                  <a:srgbClr val="002060"/>
                </a:solidFill>
                <a:latin typeface="Times New Roman"/>
              </a:rPr>
              <a:t>nguồn</a:t>
            </a:r>
            <a:r>
              <a:rPr lang="en-US" altLang="en-US" sz="3200" b="1" dirty="0">
                <a:solidFill>
                  <a:srgbClr val="002060"/>
                </a:solidFill>
                <a:latin typeface="Times New Roman"/>
              </a:rPr>
              <a:t> </a:t>
            </a:r>
            <a:r>
              <a:rPr lang="en-US" altLang="en-US" sz="3200" b="1" dirty="0" err="1">
                <a:solidFill>
                  <a:srgbClr val="002060"/>
                </a:solidFill>
                <a:latin typeface="Times New Roman"/>
              </a:rPr>
              <a:t>từ</a:t>
            </a:r>
            <a:r>
              <a:rPr lang="en-US" altLang="en-US" sz="3200" b="1" dirty="0">
                <a:solidFill>
                  <a:srgbClr val="002060"/>
                </a:solidFill>
                <a:latin typeface="Times New Roman"/>
              </a:rPr>
              <a:t> </a:t>
            </a:r>
            <a:r>
              <a:rPr lang="en-US" altLang="en-US" sz="3200" b="1" dirty="0" err="1">
                <a:solidFill>
                  <a:srgbClr val="002060"/>
                </a:solidFill>
                <a:latin typeface="Times New Roman"/>
              </a:rPr>
              <a:t>đâu</a:t>
            </a:r>
            <a:r>
              <a:rPr lang="en-US" altLang="en-US" sz="3200" b="1" dirty="0">
                <a:solidFill>
                  <a:srgbClr val="002060"/>
                </a:solidFill>
                <a:latin typeface="Times New Roman"/>
              </a:rPr>
              <a:t>?</a:t>
            </a:r>
          </a:p>
        </p:txBody>
      </p:sp>
      <p:sp>
        <p:nvSpPr>
          <p:cNvPr id="9" name="Text Box 20"/>
          <p:cNvSpPr txBox="1">
            <a:spLocks noChangeArrowheads="1"/>
          </p:cNvSpPr>
          <p:nvPr/>
        </p:nvSpPr>
        <p:spPr bwMode="auto">
          <a:xfrm>
            <a:off x="2635954" y="6070311"/>
            <a:ext cx="7085012"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rgbClr val="0000FF"/>
                </a:solidFill>
                <a:latin typeface="Times New Roman" pitchFamily="18" charset="0"/>
              </a:defRPr>
            </a:lvl1pPr>
            <a:lvl2pPr marL="742950" indent="-285750" eaLnBrk="0" hangingPunct="0">
              <a:defRPr sz="2400">
                <a:solidFill>
                  <a:srgbClr val="0000FF"/>
                </a:solidFill>
                <a:latin typeface="Times New Roman" pitchFamily="18" charset="0"/>
              </a:defRPr>
            </a:lvl2pPr>
            <a:lvl3pPr marL="1143000" indent="-228600" eaLnBrk="0" hangingPunct="0">
              <a:defRPr sz="2400">
                <a:solidFill>
                  <a:srgbClr val="0000FF"/>
                </a:solidFill>
                <a:latin typeface="Times New Roman" pitchFamily="18" charset="0"/>
              </a:defRPr>
            </a:lvl3pPr>
            <a:lvl4pPr marL="1600200" indent="-228600" eaLnBrk="0" hangingPunct="0">
              <a:defRPr sz="2400">
                <a:solidFill>
                  <a:srgbClr val="0000FF"/>
                </a:solidFill>
                <a:latin typeface="Times New Roman" pitchFamily="18" charset="0"/>
              </a:defRPr>
            </a:lvl4pPr>
            <a:lvl5pPr marL="2057400" indent="-228600" eaLnBrk="0" hangingPunct="0">
              <a:defRPr sz="2400">
                <a:solidFill>
                  <a:srgbClr val="0000FF"/>
                </a:solidFill>
                <a:latin typeface="Times New Roman" pitchFamily="18" charset="0"/>
              </a:defRPr>
            </a:lvl5pPr>
            <a:lvl6pPr marL="2514600" indent="-228600" eaLnBrk="0" fontAlgn="base" hangingPunct="0">
              <a:spcBef>
                <a:spcPct val="0"/>
              </a:spcBef>
              <a:spcAft>
                <a:spcPct val="0"/>
              </a:spcAft>
              <a:defRPr sz="2400">
                <a:solidFill>
                  <a:srgbClr val="0000FF"/>
                </a:solidFill>
                <a:latin typeface="Times New Roman" pitchFamily="18" charset="0"/>
              </a:defRPr>
            </a:lvl6pPr>
            <a:lvl7pPr marL="2971800" indent="-228600" eaLnBrk="0" fontAlgn="base" hangingPunct="0">
              <a:spcBef>
                <a:spcPct val="0"/>
              </a:spcBef>
              <a:spcAft>
                <a:spcPct val="0"/>
              </a:spcAft>
              <a:defRPr sz="2400">
                <a:solidFill>
                  <a:srgbClr val="0000FF"/>
                </a:solidFill>
                <a:latin typeface="Times New Roman" pitchFamily="18" charset="0"/>
              </a:defRPr>
            </a:lvl7pPr>
            <a:lvl8pPr marL="3429000" indent="-228600" eaLnBrk="0" fontAlgn="base" hangingPunct="0">
              <a:spcBef>
                <a:spcPct val="0"/>
              </a:spcBef>
              <a:spcAft>
                <a:spcPct val="0"/>
              </a:spcAft>
              <a:defRPr sz="2400">
                <a:solidFill>
                  <a:srgbClr val="0000FF"/>
                </a:solidFill>
                <a:latin typeface="Times New Roman" pitchFamily="18" charset="0"/>
              </a:defRPr>
            </a:lvl8pPr>
            <a:lvl9pPr marL="3886200" indent="-228600" eaLnBrk="0" fontAlgn="base" hangingPunct="0">
              <a:spcBef>
                <a:spcPct val="0"/>
              </a:spcBef>
              <a:spcAft>
                <a:spcPct val="0"/>
              </a:spcAft>
              <a:defRPr sz="2400">
                <a:solidFill>
                  <a:srgbClr val="0000FF"/>
                </a:solidFill>
                <a:latin typeface="Times New Roman" pitchFamily="18" charset="0"/>
              </a:defRPr>
            </a:lvl9pPr>
          </a:lstStyle>
          <a:p>
            <a:pPr algn="ctr" eaLnBrk="1" hangingPunct="1">
              <a:spcBef>
                <a:spcPct val="50000"/>
              </a:spcBef>
              <a:defRPr/>
            </a:pPr>
            <a:r>
              <a:rPr lang="en-US" sz="3200" b="1">
                <a:solidFill>
                  <a:srgbClr val="FF0000"/>
                </a:solidFill>
              </a:rPr>
              <a:t>Sông </a:t>
            </a:r>
            <a:r>
              <a:rPr lang="en-US" sz="3200" b="1" dirty="0" err="1">
                <a:solidFill>
                  <a:srgbClr val="FF0000"/>
                </a:solidFill>
              </a:rPr>
              <a:t>Hồng</a:t>
            </a:r>
            <a:r>
              <a:rPr lang="en-US" sz="3200" b="1" dirty="0">
                <a:solidFill>
                  <a:srgbClr val="FF0000"/>
                </a:solidFill>
              </a:rPr>
              <a:t> </a:t>
            </a:r>
            <a:r>
              <a:rPr lang="en-US" sz="3200" b="1" dirty="0" err="1">
                <a:solidFill>
                  <a:srgbClr val="FF0000"/>
                </a:solidFill>
              </a:rPr>
              <a:t>bắt</a:t>
            </a:r>
            <a:r>
              <a:rPr lang="en-US" sz="3200" b="1" dirty="0">
                <a:solidFill>
                  <a:srgbClr val="FF0000"/>
                </a:solidFill>
              </a:rPr>
              <a:t> </a:t>
            </a:r>
            <a:r>
              <a:rPr lang="en-US" sz="3200" b="1" dirty="0" err="1">
                <a:solidFill>
                  <a:srgbClr val="FF0000"/>
                </a:solidFill>
              </a:rPr>
              <a:t>nguồn</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Trung</a:t>
            </a:r>
            <a:r>
              <a:rPr lang="en-US" sz="3200" b="1" dirty="0">
                <a:solidFill>
                  <a:srgbClr val="FF0000"/>
                </a:solidFill>
              </a:rPr>
              <a:t> </a:t>
            </a:r>
            <a:r>
              <a:rPr lang="en-US" sz="3200" b="1" dirty="0" err="1">
                <a:solidFill>
                  <a:srgbClr val="FF0000"/>
                </a:solidFill>
              </a:rPr>
              <a:t>Quốc</a:t>
            </a:r>
            <a:endParaRPr lang="en-US" sz="3200" b="1" dirty="0">
              <a:solidFill>
                <a:srgbClr val="FF0000"/>
              </a:solidFill>
            </a:endParaRPr>
          </a:p>
        </p:txBody>
      </p:sp>
    </p:spTree>
    <p:extLst>
      <p:ext uri="{BB962C8B-B14F-4D97-AF65-F5344CB8AC3E}">
        <p14:creationId xmlns:p14="http://schemas.microsoft.com/office/powerpoint/2010/main" val="2181670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grpId="1" nodeType="clickEffect">
                                  <p:stCondLst>
                                    <p:cond delay="0"/>
                                  </p:stCondLst>
                                  <p:childTnLst>
                                    <p:animEffect transition="out" filter="diamond(in)">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2" grpId="0" animBg="1"/>
      <p:bldP spid="8" grpId="0"/>
      <p:bldP spid="8" grpId="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0" name="AutoShape 4"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2" name="AutoShape 6"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4" name="AutoShape 8"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6" name="AutoShape 10"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8" name="AutoShape 12"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178190" name="Picture 14" descr="Vùng đồng bằng Sông Hồng có đặc điểm gì?"/>
          <p:cNvPicPr>
            <a:picLocks noChangeAspect="1" noChangeArrowheads="1"/>
          </p:cNvPicPr>
          <p:nvPr/>
        </p:nvPicPr>
        <p:blipFill>
          <a:blip r:embed="rId2"/>
          <a:srcRect/>
          <a:stretch>
            <a:fillRect/>
          </a:stretch>
        </p:blipFill>
        <p:spPr bwMode="auto">
          <a:xfrm>
            <a:off x="1524000" y="0"/>
            <a:ext cx="4486110" cy="2667000"/>
          </a:xfrm>
          <a:prstGeom prst="rect">
            <a:avLst/>
          </a:prstGeom>
          <a:noFill/>
        </p:spPr>
      </p:pic>
      <p:pic>
        <p:nvPicPr>
          <p:cNvPr id="178192" name="Picture 16" descr="Dự án thủy lộ, thủy điện sông Hồng: Tài sản chung, lợi ích riêng | Người  dân - Doanh nghiệp bức xúc | tamlongvang.laodong.com.vn"/>
          <p:cNvPicPr>
            <a:picLocks noChangeAspect="1" noChangeArrowheads="1"/>
          </p:cNvPicPr>
          <p:nvPr/>
        </p:nvPicPr>
        <p:blipFill>
          <a:blip r:embed="rId3"/>
          <a:srcRect/>
          <a:stretch>
            <a:fillRect/>
          </a:stretch>
        </p:blipFill>
        <p:spPr bwMode="auto">
          <a:xfrm>
            <a:off x="6096000" y="1"/>
            <a:ext cx="4572000" cy="2676525"/>
          </a:xfrm>
          <a:prstGeom prst="rect">
            <a:avLst/>
          </a:prstGeom>
          <a:noFill/>
        </p:spPr>
      </p:pic>
      <p:grpSp>
        <p:nvGrpSpPr>
          <p:cNvPr id="10" name="Group 12"/>
          <p:cNvGrpSpPr>
            <a:grpSpLocks/>
          </p:cNvGrpSpPr>
          <p:nvPr/>
        </p:nvGrpSpPr>
        <p:grpSpPr bwMode="auto">
          <a:xfrm>
            <a:off x="1524001" y="2743201"/>
            <a:ext cx="6161975" cy="3937841"/>
            <a:chOff x="389" y="-134"/>
            <a:chExt cx="6688" cy="4337"/>
          </a:xfrm>
        </p:grpSpPr>
        <p:pic>
          <p:nvPicPr>
            <p:cNvPr id="11" name="Picture 13" descr="20717146_images1361565_SongHongdonangphusa"/>
            <p:cNvPicPr>
              <a:picLocks noChangeAspect="1" noChangeArrowheads="1"/>
            </p:cNvPicPr>
            <p:nvPr/>
          </p:nvPicPr>
          <p:blipFill>
            <a:blip r:embed="rId4" cstate="print"/>
            <a:srcRect/>
            <a:stretch>
              <a:fillRect/>
            </a:stretch>
          </p:blipFill>
          <p:spPr bwMode="auto">
            <a:xfrm>
              <a:off x="389" y="-134"/>
              <a:ext cx="4896" cy="3693"/>
            </a:xfrm>
            <a:prstGeom prst="rect">
              <a:avLst/>
            </a:prstGeom>
            <a:noFill/>
            <a:ln w="9525">
              <a:noFill/>
              <a:miter lim="800000"/>
              <a:headEnd/>
              <a:tailEnd/>
            </a:ln>
          </p:spPr>
        </p:pic>
        <p:sp>
          <p:nvSpPr>
            <p:cNvPr id="12" name="Text Box 14"/>
            <p:cNvSpPr txBox="1">
              <a:spLocks noChangeArrowheads="1"/>
            </p:cNvSpPr>
            <p:nvPr/>
          </p:nvSpPr>
          <p:spPr bwMode="auto">
            <a:xfrm>
              <a:off x="3532" y="3559"/>
              <a:ext cx="3545" cy="644"/>
            </a:xfrm>
            <a:prstGeom prst="rect">
              <a:avLst/>
            </a:prstGeom>
            <a:noFill/>
            <a:ln w="9525">
              <a:noFill/>
              <a:miter lim="800000"/>
              <a:headEnd/>
              <a:tailEnd/>
            </a:ln>
          </p:spPr>
          <p:txBody>
            <a:bodyPr wrap="square">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pic>
        <p:nvPicPr>
          <p:cNvPr id="178194" name="Picture 18" descr="Bài thơ: SÔNG HỒNG (Lưu Quang Vũ) - Kiến thức tập làm văn hay nhất - Kho  gấu bông giá rẻ nhất Việt Nam"/>
          <p:cNvPicPr>
            <a:picLocks noChangeAspect="1" noChangeArrowheads="1"/>
          </p:cNvPicPr>
          <p:nvPr/>
        </p:nvPicPr>
        <p:blipFill>
          <a:blip r:embed="rId5"/>
          <a:srcRect/>
          <a:stretch>
            <a:fillRect/>
          </a:stretch>
        </p:blipFill>
        <p:spPr bwMode="auto">
          <a:xfrm>
            <a:off x="6096000" y="2743200"/>
            <a:ext cx="4572000" cy="3276600"/>
          </a:xfrm>
          <a:prstGeom prst="rect">
            <a:avLst/>
          </a:prstGeom>
          <a:noFill/>
        </p:spPr>
      </p:pic>
    </p:spTree>
    <p:extLst>
      <p:ext uri="{BB962C8B-B14F-4D97-AF65-F5344CB8AC3E}">
        <p14:creationId xmlns:p14="http://schemas.microsoft.com/office/powerpoint/2010/main" val="1033304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487256" y="3631"/>
            <a:ext cx="9285941" cy="5562600"/>
            <a:chOff x="313" y="-134"/>
            <a:chExt cx="4972" cy="3693"/>
          </a:xfrm>
        </p:grpSpPr>
        <p:pic>
          <p:nvPicPr>
            <p:cNvPr id="3" name="Picture 13" descr="20717146_images1361565_SongHongdonangphusa"/>
            <p:cNvPicPr>
              <a:picLocks noChangeAspect="1" noChangeArrowheads="1"/>
            </p:cNvPicPr>
            <p:nvPr/>
          </p:nvPicPr>
          <p:blipFill>
            <a:blip r:embed="rId2" cstate="print"/>
            <a:srcRect/>
            <a:stretch>
              <a:fillRect/>
            </a:stretch>
          </p:blipFill>
          <p:spPr bwMode="auto">
            <a:xfrm>
              <a:off x="389" y="-134"/>
              <a:ext cx="4896" cy="3693"/>
            </a:xfrm>
            <a:prstGeom prst="rect">
              <a:avLst/>
            </a:prstGeom>
            <a:noFill/>
            <a:ln w="9525">
              <a:noFill/>
              <a:miter lim="800000"/>
              <a:headEnd/>
              <a:tailEnd/>
            </a:ln>
          </p:spPr>
        </p:pic>
        <p:sp>
          <p:nvSpPr>
            <p:cNvPr id="4" name="Text Box 14"/>
            <p:cNvSpPr txBox="1">
              <a:spLocks noChangeArrowheads="1"/>
            </p:cNvSpPr>
            <p:nvPr/>
          </p:nvSpPr>
          <p:spPr bwMode="auto">
            <a:xfrm>
              <a:off x="313" y="3137"/>
              <a:ext cx="1588" cy="388"/>
            </a:xfrm>
            <a:prstGeom prst="rect">
              <a:avLst/>
            </a:prstGeom>
            <a:noFill/>
            <a:ln w="9525">
              <a:noFill/>
              <a:miter lim="800000"/>
              <a:headEnd/>
              <a:tailEnd/>
            </a:ln>
          </p:spPr>
          <p:txBody>
            <a:bodyPr>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sp>
        <p:nvSpPr>
          <p:cNvPr id="6" name="Rectangle 5"/>
          <p:cNvSpPr/>
          <p:nvPr/>
        </p:nvSpPr>
        <p:spPr>
          <a:xfrm>
            <a:off x="2609851" y="5781676"/>
            <a:ext cx="6716903" cy="584775"/>
          </a:xfrm>
          <a:prstGeom prst="rect">
            <a:avLst/>
          </a:prstGeom>
        </p:spPr>
        <p:txBody>
          <a:bodyPr wrap="none">
            <a:spAutoFit/>
          </a:bodyPr>
          <a:lstStyle/>
          <a:p>
            <a:r>
              <a:rPr lang="en-US" altLang="en-US" sz="3200" b="1" dirty="0" err="1">
                <a:solidFill>
                  <a:srgbClr val="002060"/>
                </a:solidFill>
                <a:latin typeface="Times New Roman"/>
              </a:rPr>
              <a:t>Tại</a:t>
            </a:r>
            <a:r>
              <a:rPr lang="en-US" altLang="en-US" sz="3200" b="1" dirty="0">
                <a:solidFill>
                  <a:srgbClr val="002060"/>
                </a:solidFill>
                <a:latin typeface="Times New Roman"/>
              </a:rPr>
              <a:t> </a:t>
            </a:r>
            <a:r>
              <a:rPr lang="en-US" altLang="en-US" sz="3200" b="1" dirty="0" err="1">
                <a:solidFill>
                  <a:srgbClr val="002060"/>
                </a:solidFill>
                <a:latin typeface="Times New Roman"/>
              </a:rPr>
              <a:t>sao</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lại</a:t>
            </a:r>
            <a:r>
              <a:rPr lang="en-US" altLang="en-US" sz="3200" b="1" dirty="0">
                <a:solidFill>
                  <a:srgbClr val="002060"/>
                </a:solidFill>
                <a:latin typeface="Times New Roman"/>
              </a:rPr>
              <a:t> </a:t>
            </a:r>
            <a:r>
              <a:rPr lang="en-US" altLang="en-US" sz="3200" b="1" dirty="0" err="1">
                <a:solidFill>
                  <a:srgbClr val="002060"/>
                </a:solidFill>
                <a:latin typeface="Times New Roman"/>
              </a:rPr>
              <a:t>có</a:t>
            </a:r>
            <a:r>
              <a:rPr lang="en-US" altLang="en-US" sz="3200" b="1" dirty="0">
                <a:solidFill>
                  <a:srgbClr val="002060"/>
                </a:solidFill>
                <a:latin typeface="Times New Roman"/>
              </a:rPr>
              <a:t> </a:t>
            </a:r>
            <a:r>
              <a:rPr lang="en-US" altLang="en-US" sz="3200" b="1" dirty="0" err="1">
                <a:solidFill>
                  <a:srgbClr val="002060"/>
                </a:solidFill>
                <a:latin typeface="Times New Roman"/>
              </a:rPr>
              <a:t>tên</a:t>
            </a:r>
            <a:r>
              <a:rPr lang="en-US" altLang="en-US" sz="3200" b="1" dirty="0">
                <a:solidFill>
                  <a:srgbClr val="002060"/>
                </a:solidFill>
                <a:latin typeface="Times New Roman"/>
              </a:rPr>
              <a:t> </a:t>
            </a:r>
            <a:r>
              <a:rPr lang="en-US" altLang="en-US" sz="3200" b="1" dirty="0" err="1">
                <a:solidFill>
                  <a:srgbClr val="002060"/>
                </a:solidFill>
                <a:latin typeface="Times New Roman"/>
              </a:rPr>
              <a:t>là</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endParaRPr lang="en-US" sz="3200" dirty="0">
              <a:solidFill>
                <a:srgbClr val="002060"/>
              </a:solidFill>
              <a:latin typeface="Times New Roman"/>
            </a:endParaRPr>
          </a:p>
        </p:txBody>
      </p:sp>
      <p:sp>
        <p:nvSpPr>
          <p:cNvPr id="7" name="TextBox 6"/>
          <p:cNvSpPr txBox="1"/>
          <p:nvPr/>
        </p:nvSpPr>
        <p:spPr>
          <a:xfrm>
            <a:off x="704850" y="5566231"/>
            <a:ext cx="11487150" cy="1015663"/>
          </a:xfrm>
          <a:prstGeom prst="rect">
            <a:avLst/>
          </a:prstGeom>
          <a:noFill/>
        </p:spPr>
        <p:txBody>
          <a:bodyPr wrap="square" rtlCol="0">
            <a:spAutoFit/>
          </a:bodyPr>
          <a:lstStyle/>
          <a:p>
            <a:r>
              <a:rPr lang="en-US" sz="3000" b="1" dirty="0">
                <a:solidFill>
                  <a:srgbClr val="FF0000"/>
                </a:solidFill>
                <a:latin typeface="Times New Roman"/>
              </a:rPr>
              <a:t> </a:t>
            </a:r>
            <a:r>
              <a:rPr lang="en-US" sz="3000" b="1" dirty="0" err="1">
                <a:solidFill>
                  <a:srgbClr val="FF0000"/>
                </a:solidFill>
                <a:latin typeface="Times New Roman"/>
              </a:rPr>
              <a:t>Trong</a:t>
            </a:r>
            <a:r>
              <a:rPr lang="en-US" sz="3000" b="1" dirty="0">
                <a:solidFill>
                  <a:srgbClr val="FF0000"/>
                </a:solidFill>
                <a:latin typeface="Times New Roman"/>
              </a:rPr>
              <a:t> </a:t>
            </a:r>
            <a:r>
              <a:rPr lang="en-US" sz="3000" b="1" dirty="0" err="1">
                <a:solidFill>
                  <a:srgbClr val="FF0000"/>
                </a:solidFill>
                <a:latin typeface="Times New Roman"/>
              </a:rPr>
              <a:t>quá</a:t>
            </a:r>
            <a:r>
              <a:rPr lang="en-US" sz="3000" b="1" dirty="0">
                <a:solidFill>
                  <a:srgbClr val="FF0000"/>
                </a:solidFill>
                <a:latin typeface="Times New Roman"/>
              </a:rPr>
              <a:t> </a:t>
            </a:r>
            <a:r>
              <a:rPr lang="en-US" sz="3000" b="1" dirty="0" err="1">
                <a:solidFill>
                  <a:srgbClr val="FF0000"/>
                </a:solidFill>
                <a:latin typeface="Times New Roman"/>
              </a:rPr>
              <a:t>tình</a:t>
            </a:r>
            <a:r>
              <a:rPr lang="en-US" sz="3000" b="1" dirty="0">
                <a:solidFill>
                  <a:srgbClr val="FF0000"/>
                </a:solidFill>
                <a:latin typeface="Times New Roman"/>
              </a:rPr>
              <a:t> </a:t>
            </a:r>
            <a:r>
              <a:rPr lang="en-US" sz="3000" b="1" dirty="0" err="1">
                <a:solidFill>
                  <a:srgbClr val="FF0000"/>
                </a:solidFill>
                <a:latin typeface="Times New Roman"/>
              </a:rPr>
              <a:t>chảy</a:t>
            </a:r>
            <a:r>
              <a:rPr lang="en-US" sz="3000" b="1" dirty="0">
                <a:solidFill>
                  <a:srgbClr val="FF0000"/>
                </a:solidFill>
                <a:latin typeface="Times New Roman"/>
              </a:rPr>
              <a:t> </a:t>
            </a:r>
            <a:r>
              <a:rPr lang="en-US" sz="3000" b="1" dirty="0" err="1">
                <a:solidFill>
                  <a:srgbClr val="FF0000"/>
                </a:solidFill>
                <a:latin typeface="Times New Roman"/>
              </a:rPr>
              <a:t>từ</a:t>
            </a:r>
            <a:r>
              <a:rPr lang="en-US" sz="3000" b="1" dirty="0">
                <a:solidFill>
                  <a:srgbClr val="FF0000"/>
                </a:solidFill>
                <a:latin typeface="Times New Roman"/>
              </a:rPr>
              <a:t> </a:t>
            </a:r>
            <a:r>
              <a:rPr lang="en-US" sz="3000" b="1" dirty="0" err="1">
                <a:solidFill>
                  <a:srgbClr val="FF0000"/>
                </a:solidFill>
                <a:latin typeface="Times New Roman"/>
              </a:rPr>
              <a:t>thượng</a:t>
            </a:r>
            <a:r>
              <a:rPr lang="en-US" sz="3000" b="1" dirty="0">
                <a:solidFill>
                  <a:srgbClr val="FF0000"/>
                </a:solidFill>
                <a:latin typeface="Times New Roman"/>
              </a:rPr>
              <a:t> </a:t>
            </a:r>
            <a:r>
              <a:rPr lang="en-US" sz="3000" b="1" dirty="0" err="1">
                <a:solidFill>
                  <a:srgbClr val="FF0000"/>
                </a:solidFill>
                <a:latin typeface="Times New Roman"/>
              </a:rPr>
              <a:t>nguồn</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cuốn</a:t>
            </a:r>
            <a:r>
              <a:rPr lang="en-US" sz="3000" b="1" dirty="0">
                <a:solidFill>
                  <a:srgbClr val="FF0000"/>
                </a:solidFill>
                <a:latin typeface="Times New Roman"/>
              </a:rPr>
              <a:t> </a:t>
            </a:r>
            <a:r>
              <a:rPr lang="en-US" sz="3000" b="1" dirty="0" err="1">
                <a:solidFill>
                  <a:srgbClr val="FF0000"/>
                </a:solidFill>
                <a:latin typeface="Times New Roman"/>
              </a:rPr>
              <a:t>theo</a:t>
            </a:r>
            <a:r>
              <a:rPr lang="en-US" sz="3000" b="1" dirty="0">
                <a:solidFill>
                  <a:srgbClr val="FF0000"/>
                </a:solidFill>
                <a:latin typeface="Times New Roman"/>
              </a:rPr>
              <a:t> </a:t>
            </a:r>
            <a:r>
              <a:rPr lang="en-US" sz="3000" b="1" dirty="0" err="1">
                <a:solidFill>
                  <a:srgbClr val="FF0000"/>
                </a:solidFill>
                <a:latin typeface="Times New Roman"/>
              </a:rPr>
              <a:t>nhiều</a:t>
            </a:r>
            <a:r>
              <a:rPr lang="en-US" sz="3000" b="1" dirty="0">
                <a:solidFill>
                  <a:srgbClr val="FF0000"/>
                </a:solidFill>
                <a:latin typeface="Times New Roman"/>
              </a:rPr>
              <a:t> </a:t>
            </a:r>
            <a:r>
              <a:rPr lang="en-US" sz="3000" b="1" dirty="0" err="1">
                <a:solidFill>
                  <a:srgbClr val="FF0000"/>
                </a:solidFill>
                <a:latin typeface="Times New Roman"/>
              </a:rPr>
              <a:t>phù</a:t>
            </a:r>
            <a:r>
              <a:rPr lang="en-US" sz="3000" b="1" dirty="0">
                <a:solidFill>
                  <a:srgbClr val="FF0000"/>
                </a:solidFill>
                <a:latin typeface="Times New Roman"/>
              </a:rPr>
              <a:t> </a:t>
            </a:r>
            <a:r>
              <a:rPr lang="en-US" sz="3000" b="1" dirty="0" err="1">
                <a:solidFill>
                  <a:srgbClr val="FF0000"/>
                </a:solidFill>
                <a:latin typeface="Times New Roman"/>
              </a:rPr>
              <a:t>sa</a:t>
            </a:r>
            <a:r>
              <a:rPr lang="en-US" sz="3000" b="1" dirty="0">
                <a:solidFill>
                  <a:srgbClr val="FF0000"/>
                </a:solidFill>
                <a:latin typeface="Times New Roman"/>
              </a:rPr>
              <a:t> </a:t>
            </a:r>
            <a:r>
              <a:rPr lang="en-US" sz="3000" b="1" dirty="0" err="1">
                <a:solidFill>
                  <a:srgbClr val="FF0000"/>
                </a:solidFill>
                <a:latin typeface="Times New Roman"/>
              </a:rPr>
              <a:t>làm</a:t>
            </a:r>
            <a:r>
              <a:rPr lang="en-US" sz="3000" b="1" dirty="0">
                <a:solidFill>
                  <a:srgbClr val="FF0000"/>
                </a:solidFill>
                <a:latin typeface="Times New Roman"/>
              </a:rPr>
              <a:t> </a:t>
            </a:r>
            <a:r>
              <a:rPr lang="en-US" sz="3000" b="1" dirty="0" err="1">
                <a:solidFill>
                  <a:srgbClr val="FF0000"/>
                </a:solidFill>
                <a:latin typeface="Times New Roman"/>
              </a:rPr>
              <a:t>cho</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màu</a:t>
            </a:r>
            <a:r>
              <a:rPr lang="en-US" sz="3000" b="1" dirty="0">
                <a:solidFill>
                  <a:srgbClr val="FF0000"/>
                </a:solidFill>
                <a:latin typeface="Times New Roman"/>
              </a:rPr>
              <a:t> </a:t>
            </a:r>
            <a:r>
              <a:rPr lang="en-US" sz="3000" b="1" dirty="0" err="1">
                <a:solidFill>
                  <a:srgbClr val="FF0000"/>
                </a:solidFill>
                <a:latin typeface="Times New Roman"/>
              </a:rPr>
              <a:t>đỏ</a:t>
            </a:r>
            <a:r>
              <a:rPr lang="en-US" sz="3000" b="1" dirty="0">
                <a:solidFill>
                  <a:srgbClr val="FF0000"/>
                </a:solidFill>
                <a:latin typeface="Times New Roman"/>
              </a:rPr>
              <a:t> </a:t>
            </a:r>
            <a:r>
              <a:rPr lang="en-US" sz="3000" b="1" dirty="0" err="1">
                <a:solidFill>
                  <a:srgbClr val="FF0000"/>
                </a:solidFill>
                <a:latin typeface="Times New Roman"/>
              </a:rPr>
              <a:t>quanh</a:t>
            </a:r>
            <a:r>
              <a:rPr lang="en-US" sz="3000" b="1" dirty="0">
                <a:solidFill>
                  <a:srgbClr val="FF0000"/>
                </a:solidFill>
                <a:latin typeface="Times New Roman"/>
              </a:rPr>
              <a:t> </a:t>
            </a:r>
            <a:r>
              <a:rPr lang="en-US" sz="3000" b="1" dirty="0" err="1">
                <a:solidFill>
                  <a:srgbClr val="FF0000"/>
                </a:solidFill>
                <a:latin typeface="Times New Roman"/>
              </a:rPr>
              <a:t>năm</a:t>
            </a:r>
            <a:r>
              <a:rPr lang="en-US" sz="3000" b="1" dirty="0">
                <a:solidFill>
                  <a:srgbClr val="FF0000"/>
                </a:solidFill>
                <a:latin typeface="Times New Roman"/>
              </a:rPr>
              <a:t> </a:t>
            </a:r>
            <a:r>
              <a:rPr lang="en-US" sz="3000" b="1" dirty="0" err="1">
                <a:solidFill>
                  <a:srgbClr val="FF0000"/>
                </a:solidFill>
                <a:latin typeface="Times New Roman"/>
              </a:rPr>
              <a:t>nên</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tên</a:t>
            </a:r>
            <a:r>
              <a:rPr lang="en-US" sz="3000" b="1" dirty="0">
                <a:solidFill>
                  <a:srgbClr val="FF0000"/>
                </a:solidFill>
                <a:latin typeface="Times New Roman"/>
              </a:rPr>
              <a:t> </a:t>
            </a:r>
            <a:r>
              <a:rPr lang="en-US" sz="3000" b="1" dirty="0" err="1">
                <a:solidFill>
                  <a:srgbClr val="FF0000"/>
                </a:solidFill>
                <a:latin typeface="Times New Roman"/>
              </a:rPr>
              <a:t>là</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Hồng</a:t>
            </a:r>
            <a:endParaRPr lang="en-US" sz="3000" b="1" dirty="0">
              <a:solidFill>
                <a:srgbClr val="FF0000"/>
              </a:solidFill>
              <a:latin typeface="Times New Roman"/>
            </a:endParaRPr>
          </a:p>
        </p:txBody>
      </p:sp>
    </p:spTree>
    <p:extLst>
      <p:ext uri="{BB962C8B-B14F-4D97-AF65-F5344CB8AC3E}">
        <p14:creationId xmlns:p14="http://schemas.microsoft.com/office/powerpoint/2010/main" val="15472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Toàn cảnh đồng bằng Bắc Bộ">
            <a:hlinkClick r:id="" action="ppaction://media"/>
            <a:extLst>
              <a:ext uri="{FF2B5EF4-FFF2-40B4-BE49-F238E27FC236}">
                <a16:creationId xmlns:a16="http://schemas.microsoft.com/office/drawing/2014/main" id="{E6DC3368-82F3-F709-CE27-5BCB17C470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04684"/>
            <a:ext cx="12191999" cy="6253316"/>
          </a:xfrm>
          <a:prstGeom prst="rect">
            <a:avLst/>
          </a:prstGeom>
        </p:spPr>
      </p:pic>
    </p:spTree>
    <p:extLst>
      <p:ext uri="{BB962C8B-B14F-4D97-AF65-F5344CB8AC3E}">
        <p14:creationId xmlns:p14="http://schemas.microsoft.com/office/powerpoint/2010/main" val="234956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524000" y="1"/>
            <a:ext cx="9448800" cy="16925925"/>
            <a:chOff x="0" y="912"/>
            <a:chExt cx="9729" cy="12020"/>
          </a:xfrm>
        </p:grpSpPr>
        <p:pic>
          <p:nvPicPr>
            <p:cNvPr id="5" name="Picture 21" descr="01"/>
            <p:cNvPicPr>
              <a:picLocks noChangeAspect="1" noChangeArrowheads="1"/>
            </p:cNvPicPr>
            <p:nvPr/>
          </p:nvPicPr>
          <p:blipFill>
            <a:blip r:embed="rId2" cstate="print"/>
            <a:srcRect l="17740" t="11743" r="18716" b="20779"/>
            <a:stretch>
              <a:fillRect/>
            </a:stretch>
          </p:blipFill>
          <p:spPr bwMode="auto">
            <a:xfrm>
              <a:off x="0" y="912"/>
              <a:ext cx="9729" cy="12020"/>
            </a:xfrm>
            <a:prstGeom prst="rect">
              <a:avLst/>
            </a:prstGeom>
            <a:noFill/>
            <a:ln w="12700">
              <a:solidFill>
                <a:srgbClr val="FF0000"/>
              </a:solidFill>
              <a:miter lim="800000"/>
              <a:headEnd/>
              <a:tailEnd/>
            </a:ln>
          </p:spPr>
        </p:pic>
        <p:sp>
          <p:nvSpPr>
            <p:cNvPr id="6" name="Text Box 22"/>
            <p:cNvSpPr txBox="1">
              <a:spLocks noChangeArrowheads="1"/>
            </p:cNvSpPr>
            <p:nvPr/>
          </p:nvSpPr>
          <p:spPr bwMode="auto">
            <a:xfrm>
              <a:off x="336" y="921"/>
              <a:ext cx="3168" cy="262"/>
            </a:xfrm>
            <a:prstGeom prst="rect">
              <a:avLst/>
            </a:prstGeom>
            <a:noFill/>
            <a:ln w="9525">
              <a:solidFill>
                <a:srgbClr val="FF0000"/>
              </a:solidFill>
              <a:miter lim="800000"/>
              <a:headEnd/>
              <a:tailEnd/>
            </a:ln>
          </p:spPr>
          <p:txBody>
            <a:bodyPr>
              <a:spAutoFit/>
            </a:bodyPr>
            <a:lstStyle/>
            <a:p>
              <a:pPr algn="ctr">
                <a:spcBef>
                  <a:spcPct val="50000"/>
                </a:spcBef>
              </a:pPr>
              <a:r>
                <a:rPr lang="en-US" altLang="vi-VN">
                  <a:solidFill>
                    <a:srgbClr val="FF0000"/>
                  </a:solidFill>
                  <a:latin typeface="Times New Roman"/>
                </a:rPr>
                <a:t>TRUNG QUỐC</a:t>
              </a:r>
              <a:endParaRPr lang="af-ZA" altLang="vi-VN">
                <a:solidFill>
                  <a:srgbClr val="FF0000"/>
                </a:solidFill>
                <a:latin typeface="Times New Roman"/>
              </a:endParaRPr>
            </a:p>
          </p:txBody>
        </p:sp>
      </p:grpSp>
      <p:sp>
        <p:nvSpPr>
          <p:cNvPr id="7" name="Freeform 23"/>
          <p:cNvSpPr>
            <a:spLocks/>
          </p:cNvSpPr>
          <p:nvPr/>
        </p:nvSpPr>
        <p:spPr bwMode="auto">
          <a:xfrm>
            <a:off x="1714500" y="0"/>
            <a:ext cx="3490097" cy="3505200"/>
          </a:xfrm>
          <a:custGeom>
            <a:avLst/>
            <a:gdLst>
              <a:gd name="T0" fmla="*/ 2147483647 w 3489"/>
              <a:gd name="T1" fmla="*/ 2147483647 h 2460"/>
              <a:gd name="T2" fmla="*/ 2147483647 w 3489"/>
              <a:gd name="T3" fmla="*/ 2147483647 h 2460"/>
              <a:gd name="T4" fmla="*/ 2147483647 w 3489"/>
              <a:gd name="T5" fmla="*/ 2147483647 h 2460"/>
              <a:gd name="T6" fmla="*/ 2147483647 w 3489"/>
              <a:gd name="T7" fmla="*/ 2147483647 h 2460"/>
              <a:gd name="T8" fmla="*/ 2147483647 w 3489"/>
              <a:gd name="T9" fmla="*/ 2147483647 h 2460"/>
              <a:gd name="T10" fmla="*/ 2147483647 w 3489"/>
              <a:gd name="T11" fmla="*/ 2147483647 h 2460"/>
              <a:gd name="T12" fmla="*/ 2147483647 w 3489"/>
              <a:gd name="T13" fmla="*/ 2147483647 h 2460"/>
              <a:gd name="T14" fmla="*/ 2147483647 w 3489"/>
              <a:gd name="T15" fmla="*/ 2147483647 h 2460"/>
              <a:gd name="T16" fmla="*/ 2147483647 w 3489"/>
              <a:gd name="T17" fmla="*/ 2147483647 h 2460"/>
              <a:gd name="T18" fmla="*/ 2147483647 w 3489"/>
              <a:gd name="T19" fmla="*/ 2147483647 h 2460"/>
              <a:gd name="T20" fmla="*/ 2147483647 w 3489"/>
              <a:gd name="T21" fmla="*/ 2147483647 h 2460"/>
              <a:gd name="T22" fmla="*/ 2147483647 w 3489"/>
              <a:gd name="T23" fmla="*/ 2147483647 h 2460"/>
              <a:gd name="T24" fmla="*/ 2147483647 w 3489"/>
              <a:gd name="T25" fmla="*/ 2147483647 h 2460"/>
              <a:gd name="T26" fmla="*/ 2147483647 w 3489"/>
              <a:gd name="T27" fmla="*/ 2147483647 h 2460"/>
              <a:gd name="T28" fmla="*/ 2147483647 w 3489"/>
              <a:gd name="T29" fmla="*/ 2147483647 h 2460"/>
              <a:gd name="T30" fmla="*/ 2147483647 w 3489"/>
              <a:gd name="T31" fmla="*/ 2147483647 h 2460"/>
              <a:gd name="T32" fmla="*/ 2147483647 w 3489"/>
              <a:gd name="T33" fmla="*/ 2147483647 h 2460"/>
              <a:gd name="T34" fmla="*/ 2147483647 w 3489"/>
              <a:gd name="T35" fmla="*/ 2147483647 h 2460"/>
              <a:gd name="T36" fmla="*/ 2147483647 w 3489"/>
              <a:gd name="T37" fmla="*/ 2147483647 h 2460"/>
              <a:gd name="T38" fmla="*/ 2147483647 w 3489"/>
              <a:gd name="T39" fmla="*/ 2147483647 h 2460"/>
              <a:gd name="T40" fmla="*/ 2147483647 w 3489"/>
              <a:gd name="T41" fmla="*/ 2147483647 h 2460"/>
              <a:gd name="T42" fmla="*/ 2147483647 w 3489"/>
              <a:gd name="T43" fmla="*/ 2147483647 h 2460"/>
              <a:gd name="T44" fmla="*/ 2147483647 w 3489"/>
              <a:gd name="T45" fmla="*/ 2147483647 h 2460"/>
              <a:gd name="T46" fmla="*/ 2147483647 w 3489"/>
              <a:gd name="T47" fmla="*/ 2147483647 h 2460"/>
              <a:gd name="T48" fmla="*/ 2147483647 w 3489"/>
              <a:gd name="T49" fmla="*/ 2147483647 h 2460"/>
              <a:gd name="T50" fmla="*/ 2147483647 w 3489"/>
              <a:gd name="T51" fmla="*/ 2147483647 h 2460"/>
              <a:gd name="T52" fmla="*/ 2147483647 w 3489"/>
              <a:gd name="T53" fmla="*/ 2147483647 h 2460"/>
              <a:gd name="T54" fmla="*/ 2147483647 w 3489"/>
              <a:gd name="T55" fmla="*/ 2147483647 h 2460"/>
              <a:gd name="T56" fmla="*/ 2147483647 w 3489"/>
              <a:gd name="T57" fmla="*/ 2147483647 h 2460"/>
              <a:gd name="T58" fmla="*/ 2147483647 w 3489"/>
              <a:gd name="T59" fmla="*/ 2147483647 h 2460"/>
              <a:gd name="T60" fmla="*/ 2147483647 w 3489"/>
              <a:gd name="T61" fmla="*/ 2147483647 h 2460"/>
              <a:gd name="T62" fmla="*/ 2147483647 w 3489"/>
              <a:gd name="T63" fmla="*/ 2147483647 h 2460"/>
              <a:gd name="T64" fmla="*/ 2147483647 w 3489"/>
              <a:gd name="T65" fmla="*/ 2147483647 h 2460"/>
              <a:gd name="T66" fmla="*/ 2147483647 w 3489"/>
              <a:gd name="T67" fmla="*/ 2147483647 h 2460"/>
              <a:gd name="T68" fmla="*/ 2147483647 w 3489"/>
              <a:gd name="T69" fmla="*/ 2147483647 h 2460"/>
              <a:gd name="T70" fmla="*/ 2147483647 w 3489"/>
              <a:gd name="T71" fmla="*/ 2147483647 h 2460"/>
              <a:gd name="T72" fmla="*/ 2147483647 w 3489"/>
              <a:gd name="T73" fmla="*/ 2147483647 h 24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89"/>
              <a:gd name="T112" fmla="*/ 0 h 2460"/>
              <a:gd name="T113" fmla="*/ 3489 w 3489"/>
              <a:gd name="T114" fmla="*/ 2460 h 24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89" h="2460">
                <a:moveTo>
                  <a:pt x="0" y="0"/>
                </a:moveTo>
                <a:cubicBezTo>
                  <a:pt x="8" y="24"/>
                  <a:pt x="12" y="34"/>
                  <a:pt x="36" y="42"/>
                </a:cubicBezTo>
                <a:cubicBezTo>
                  <a:pt x="57" y="73"/>
                  <a:pt x="88" y="80"/>
                  <a:pt x="120" y="96"/>
                </a:cubicBezTo>
                <a:cubicBezTo>
                  <a:pt x="192" y="132"/>
                  <a:pt x="210" y="148"/>
                  <a:pt x="294" y="156"/>
                </a:cubicBezTo>
                <a:cubicBezTo>
                  <a:pt x="351" y="170"/>
                  <a:pt x="402" y="198"/>
                  <a:pt x="462" y="210"/>
                </a:cubicBezTo>
                <a:cubicBezTo>
                  <a:pt x="492" y="225"/>
                  <a:pt x="524" y="227"/>
                  <a:pt x="552" y="246"/>
                </a:cubicBezTo>
                <a:cubicBezTo>
                  <a:pt x="556" y="252"/>
                  <a:pt x="558" y="260"/>
                  <a:pt x="564" y="264"/>
                </a:cubicBezTo>
                <a:cubicBezTo>
                  <a:pt x="573" y="269"/>
                  <a:pt x="584" y="267"/>
                  <a:pt x="594" y="270"/>
                </a:cubicBezTo>
                <a:cubicBezTo>
                  <a:pt x="627" y="279"/>
                  <a:pt x="654" y="293"/>
                  <a:pt x="684" y="306"/>
                </a:cubicBezTo>
                <a:cubicBezTo>
                  <a:pt x="684" y="306"/>
                  <a:pt x="729" y="321"/>
                  <a:pt x="738" y="324"/>
                </a:cubicBezTo>
                <a:cubicBezTo>
                  <a:pt x="744" y="326"/>
                  <a:pt x="756" y="330"/>
                  <a:pt x="756" y="330"/>
                </a:cubicBezTo>
                <a:cubicBezTo>
                  <a:pt x="770" y="371"/>
                  <a:pt x="749" y="326"/>
                  <a:pt x="798" y="354"/>
                </a:cubicBezTo>
                <a:cubicBezTo>
                  <a:pt x="803" y="357"/>
                  <a:pt x="799" y="368"/>
                  <a:pt x="804" y="372"/>
                </a:cubicBezTo>
                <a:cubicBezTo>
                  <a:pt x="810" y="377"/>
                  <a:pt x="820" y="376"/>
                  <a:pt x="828" y="378"/>
                </a:cubicBezTo>
                <a:cubicBezTo>
                  <a:pt x="847" y="407"/>
                  <a:pt x="860" y="401"/>
                  <a:pt x="894" y="408"/>
                </a:cubicBezTo>
                <a:cubicBezTo>
                  <a:pt x="910" y="411"/>
                  <a:pt x="942" y="420"/>
                  <a:pt x="942" y="420"/>
                </a:cubicBezTo>
                <a:cubicBezTo>
                  <a:pt x="958" y="431"/>
                  <a:pt x="996" y="444"/>
                  <a:pt x="996" y="444"/>
                </a:cubicBezTo>
                <a:cubicBezTo>
                  <a:pt x="1025" y="487"/>
                  <a:pt x="984" y="434"/>
                  <a:pt x="1044" y="474"/>
                </a:cubicBezTo>
                <a:cubicBezTo>
                  <a:pt x="1056" y="482"/>
                  <a:pt x="1080" y="498"/>
                  <a:pt x="1080" y="498"/>
                </a:cubicBezTo>
                <a:cubicBezTo>
                  <a:pt x="1099" y="527"/>
                  <a:pt x="1135" y="527"/>
                  <a:pt x="1164" y="546"/>
                </a:cubicBezTo>
                <a:cubicBezTo>
                  <a:pt x="1167" y="556"/>
                  <a:pt x="1192" y="589"/>
                  <a:pt x="1200" y="594"/>
                </a:cubicBezTo>
                <a:cubicBezTo>
                  <a:pt x="1211" y="601"/>
                  <a:pt x="1236" y="606"/>
                  <a:pt x="1236" y="606"/>
                </a:cubicBezTo>
                <a:cubicBezTo>
                  <a:pt x="1240" y="612"/>
                  <a:pt x="1243" y="619"/>
                  <a:pt x="1248" y="624"/>
                </a:cubicBezTo>
                <a:cubicBezTo>
                  <a:pt x="1259" y="633"/>
                  <a:pt x="1284" y="648"/>
                  <a:pt x="1284" y="648"/>
                </a:cubicBezTo>
                <a:cubicBezTo>
                  <a:pt x="1307" y="682"/>
                  <a:pt x="1351" y="715"/>
                  <a:pt x="1386" y="738"/>
                </a:cubicBezTo>
                <a:cubicBezTo>
                  <a:pt x="1396" y="768"/>
                  <a:pt x="1409" y="757"/>
                  <a:pt x="1434" y="774"/>
                </a:cubicBezTo>
                <a:cubicBezTo>
                  <a:pt x="1468" y="826"/>
                  <a:pt x="1423" y="765"/>
                  <a:pt x="1464" y="798"/>
                </a:cubicBezTo>
                <a:cubicBezTo>
                  <a:pt x="1470" y="803"/>
                  <a:pt x="1471" y="811"/>
                  <a:pt x="1476" y="816"/>
                </a:cubicBezTo>
                <a:cubicBezTo>
                  <a:pt x="1501" y="838"/>
                  <a:pt x="1505" y="838"/>
                  <a:pt x="1530" y="846"/>
                </a:cubicBezTo>
                <a:cubicBezTo>
                  <a:pt x="1532" y="852"/>
                  <a:pt x="1532" y="860"/>
                  <a:pt x="1536" y="864"/>
                </a:cubicBezTo>
                <a:cubicBezTo>
                  <a:pt x="1546" y="874"/>
                  <a:pt x="1572" y="888"/>
                  <a:pt x="1572" y="888"/>
                </a:cubicBezTo>
                <a:cubicBezTo>
                  <a:pt x="1590" y="915"/>
                  <a:pt x="1612" y="919"/>
                  <a:pt x="1638" y="936"/>
                </a:cubicBezTo>
                <a:cubicBezTo>
                  <a:pt x="1654" y="984"/>
                  <a:pt x="1630" y="928"/>
                  <a:pt x="1662" y="960"/>
                </a:cubicBezTo>
                <a:cubicBezTo>
                  <a:pt x="1666" y="964"/>
                  <a:pt x="1664" y="973"/>
                  <a:pt x="1668" y="978"/>
                </a:cubicBezTo>
                <a:cubicBezTo>
                  <a:pt x="1673" y="984"/>
                  <a:pt x="1680" y="986"/>
                  <a:pt x="1686" y="990"/>
                </a:cubicBezTo>
                <a:cubicBezTo>
                  <a:pt x="1700" y="1012"/>
                  <a:pt x="1713" y="1012"/>
                  <a:pt x="1734" y="1026"/>
                </a:cubicBezTo>
                <a:cubicBezTo>
                  <a:pt x="1748" y="1047"/>
                  <a:pt x="1770" y="1072"/>
                  <a:pt x="1794" y="1080"/>
                </a:cubicBezTo>
                <a:cubicBezTo>
                  <a:pt x="1811" y="1105"/>
                  <a:pt x="1832" y="1119"/>
                  <a:pt x="1860" y="1128"/>
                </a:cubicBezTo>
                <a:cubicBezTo>
                  <a:pt x="1864" y="1134"/>
                  <a:pt x="1867" y="1141"/>
                  <a:pt x="1872" y="1146"/>
                </a:cubicBezTo>
                <a:cubicBezTo>
                  <a:pt x="1883" y="1155"/>
                  <a:pt x="1908" y="1170"/>
                  <a:pt x="1908" y="1170"/>
                </a:cubicBezTo>
                <a:cubicBezTo>
                  <a:pt x="1919" y="1202"/>
                  <a:pt x="1909" y="1184"/>
                  <a:pt x="1950" y="1212"/>
                </a:cubicBezTo>
                <a:cubicBezTo>
                  <a:pt x="1956" y="1216"/>
                  <a:pt x="1968" y="1224"/>
                  <a:pt x="1968" y="1224"/>
                </a:cubicBezTo>
                <a:cubicBezTo>
                  <a:pt x="1976" y="1236"/>
                  <a:pt x="1978" y="1255"/>
                  <a:pt x="1992" y="1260"/>
                </a:cubicBezTo>
                <a:cubicBezTo>
                  <a:pt x="2035" y="1274"/>
                  <a:pt x="2017" y="1265"/>
                  <a:pt x="2046" y="1284"/>
                </a:cubicBezTo>
                <a:cubicBezTo>
                  <a:pt x="2074" y="1325"/>
                  <a:pt x="2129" y="1370"/>
                  <a:pt x="2178" y="1386"/>
                </a:cubicBezTo>
                <a:cubicBezTo>
                  <a:pt x="2206" y="1428"/>
                  <a:pt x="2190" y="1414"/>
                  <a:pt x="2220" y="1434"/>
                </a:cubicBezTo>
                <a:cubicBezTo>
                  <a:pt x="2222" y="1450"/>
                  <a:pt x="2217" y="1469"/>
                  <a:pt x="2226" y="1482"/>
                </a:cubicBezTo>
                <a:cubicBezTo>
                  <a:pt x="2227" y="1484"/>
                  <a:pt x="2283" y="1502"/>
                  <a:pt x="2298" y="1512"/>
                </a:cubicBezTo>
                <a:cubicBezTo>
                  <a:pt x="2306" y="1536"/>
                  <a:pt x="2331" y="1558"/>
                  <a:pt x="2352" y="1572"/>
                </a:cubicBezTo>
                <a:cubicBezTo>
                  <a:pt x="2354" y="1578"/>
                  <a:pt x="2353" y="1586"/>
                  <a:pt x="2358" y="1590"/>
                </a:cubicBezTo>
                <a:cubicBezTo>
                  <a:pt x="2368" y="1597"/>
                  <a:pt x="2394" y="1602"/>
                  <a:pt x="2394" y="1602"/>
                </a:cubicBezTo>
                <a:cubicBezTo>
                  <a:pt x="2422" y="1643"/>
                  <a:pt x="2404" y="1633"/>
                  <a:pt x="2436" y="1644"/>
                </a:cubicBezTo>
                <a:cubicBezTo>
                  <a:pt x="2499" y="1602"/>
                  <a:pt x="2462" y="1677"/>
                  <a:pt x="2484" y="1704"/>
                </a:cubicBezTo>
                <a:cubicBezTo>
                  <a:pt x="2489" y="1710"/>
                  <a:pt x="2496" y="1712"/>
                  <a:pt x="2502" y="1716"/>
                </a:cubicBezTo>
                <a:cubicBezTo>
                  <a:pt x="2533" y="1711"/>
                  <a:pt x="2546" y="1701"/>
                  <a:pt x="2574" y="1692"/>
                </a:cubicBezTo>
                <a:cubicBezTo>
                  <a:pt x="2580" y="1696"/>
                  <a:pt x="2587" y="1699"/>
                  <a:pt x="2592" y="1704"/>
                </a:cubicBezTo>
                <a:cubicBezTo>
                  <a:pt x="2601" y="1715"/>
                  <a:pt x="2616" y="1740"/>
                  <a:pt x="2616" y="1740"/>
                </a:cubicBezTo>
                <a:cubicBezTo>
                  <a:pt x="2633" y="1809"/>
                  <a:pt x="2689" y="1796"/>
                  <a:pt x="2754" y="1800"/>
                </a:cubicBezTo>
                <a:cubicBezTo>
                  <a:pt x="2766" y="1804"/>
                  <a:pt x="2778" y="1808"/>
                  <a:pt x="2790" y="1812"/>
                </a:cubicBezTo>
                <a:cubicBezTo>
                  <a:pt x="2796" y="1814"/>
                  <a:pt x="2808" y="1818"/>
                  <a:pt x="2808" y="1818"/>
                </a:cubicBezTo>
                <a:cubicBezTo>
                  <a:pt x="2820" y="1854"/>
                  <a:pt x="2866" y="1850"/>
                  <a:pt x="2898" y="1854"/>
                </a:cubicBezTo>
                <a:cubicBezTo>
                  <a:pt x="2918" y="1861"/>
                  <a:pt x="2938" y="1865"/>
                  <a:pt x="2958" y="1872"/>
                </a:cubicBezTo>
                <a:cubicBezTo>
                  <a:pt x="2987" y="1915"/>
                  <a:pt x="2976" y="1935"/>
                  <a:pt x="2982" y="1998"/>
                </a:cubicBezTo>
                <a:cubicBezTo>
                  <a:pt x="2986" y="2046"/>
                  <a:pt x="3014" y="2115"/>
                  <a:pt x="3054" y="2142"/>
                </a:cubicBezTo>
                <a:cubicBezTo>
                  <a:pt x="3062" y="2154"/>
                  <a:pt x="3070" y="2166"/>
                  <a:pt x="3078" y="2178"/>
                </a:cubicBezTo>
                <a:cubicBezTo>
                  <a:pt x="3083" y="2185"/>
                  <a:pt x="3079" y="2195"/>
                  <a:pt x="3084" y="2202"/>
                </a:cubicBezTo>
                <a:cubicBezTo>
                  <a:pt x="3088" y="2208"/>
                  <a:pt x="3096" y="2210"/>
                  <a:pt x="3102" y="2214"/>
                </a:cubicBezTo>
                <a:cubicBezTo>
                  <a:pt x="3135" y="2206"/>
                  <a:pt x="3137" y="2191"/>
                  <a:pt x="3156" y="2220"/>
                </a:cubicBezTo>
                <a:cubicBezTo>
                  <a:pt x="3166" y="2261"/>
                  <a:pt x="3178" y="2307"/>
                  <a:pt x="3222" y="2322"/>
                </a:cubicBezTo>
                <a:cubicBezTo>
                  <a:pt x="3224" y="2332"/>
                  <a:pt x="3222" y="2344"/>
                  <a:pt x="3228" y="2352"/>
                </a:cubicBezTo>
                <a:cubicBezTo>
                  <a:pt x="3232" y="2357"/>
                  <a:pt x="3244" y="2352"/>
                  <a:pt x="3246" y="2358"/>
                </a:cubicBezTo>
                <a:cubicBezTo>
                  <a:pt x="3253" y="2377"/>
                  <a:pt x="3250" y="2398"/>
                  <a:pt x="3252" y="2418"/>
                </a:cubicBezTo>
                <a:cubicBezTo>
                  <a:pt x="3295" y="2413"/>
                  <a:pt x="3313" y="2405"/>
                  <a:pt x="3354" y="2412"/>
                </a:cubicBezTo>
                <a:cubicBezTo>
                  <a:pt x="3393" y="2438"/>
                  <a:pt x="3412" y="2432"/>
                  <a:pt x="3468" y="2436"/>
                </a:cubicBezTo>
                <a:cubicBezTo>
                  <a:pt x="3489" y="2450"/>
                  <a:pt x="3486" y="2441"/>
                  <a:pt x="3486" y="2460"/>
                </a:cubicBezTo>
              </a:path>
            </a:pathLst>
          </a:custGeom>
          <a:noFill/>
          <a:ln w="57150" cmpd="sng">
            <a:solidFill>
              <a:srgbClr val="0033CC"/>
            </a:solidFill>
            <a:round/>
            <a:headEnd/>
            <a:tailEnd/>
          </a:ln>
        </p:spPr>
        <p:txBody>
          <a:bodyPr/>
          <a:lstStyle/>
          <a:p>
            <a:endParaRPr lang="en-US">
              <a:solidFill>
                <a:prstClr val="black"/>
              </a:solidFill>
              <a:latin typeface="Times New Roman"/>
            </a:endParaRPr>
          </a:p>
        </p:txBody>
      </p:sp>
      <p:sp>
        <p:nvSpPr>
          <p:cNvPr id="8" name="Freeform 7"/>
          <p:cNvSpPr/>
          <p:nvPr/>
        </p:nvSpPr>
        <p:spPr>
          <a:xfrm>
            <a:off x="5025568" y="2686930"/>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9" name="Freeform 8"/>
          <p:cNvSpPr/>
          <p:nvPr/>
        </p:nvSpPr>
        <p:spPr>
          <a:xfrm>
            <a:off x="4645325" y="1519311"/>
            <a:ext cx="398564" cy="1195754"/>
          </a:xfrm>
          <a:custGeom>
            <a:avLst/>
            <a:gdLst>
              <a:gd name="connsiteX0" fmla="*/ 72041 w 398564"/>
              <a:gd name="connsiteY0" fmla="*/ 0 h 1195754"/>
              <a:gd name="connsiteX1" fmla="*/ 57973 w 398564"/>
              <a:gd name="connsiteY1" fmla="*/ 239151 h 1195754"/>
              <a:gd name="connsiteX2" fmla="*/ 15770 w 398564"/>
              <a:gd name="connsiteY2" fmla="*/ 253218 h 1195754"/>
              <a:gd name="connsiteX3" fmla="*/ 1703 w 398564"/>
              <a:gd name="connsiteY3" fmla="*/ 379827 h 1195754"/>
              <a:gd name="connsiteX4" fmla="*/ 15770 w 398564"/>
              <a:gd name="connsiteY4" fmla="*/ 604911 h 1195754"/>
              <a:gd name="connsiteX5" fmla="*/ 43906 w 398564"/>
              <a:gd name="connsiteY5" fmla="*/ 633046 h 1195754"/>
              <a:gd name="connsiteX6" fmla="*/ 100177 w 398564"/>
              <a:gd name="connsiteY6" fmla="*/ 703384 h 1195754"/>
              <a:gd name="connsiteX7" fmla="*/ 114244 w 398564"/>
              <a:gd name="connsiteY7" fmla="*/ 886264 h 1195754"/>
              <a:gd name="connsiteX8" fmla="*/ 128312 w 398564"/>
              <a:gd name="connsiteY8" fmla="*/ 928467 h 1195754"/>
              <a:gd name="connsiteX9" fmla="*/ 156447 w 398564"/>
              <a:gd name="connsiteY9" fmla="*/ 956603 h 1195754"/>
              <a:gd name="connsiteX10" fmla="*/ 170515 w 398564"/>
              <a:gd name="connsiteY10" fmla="*/ 998806 h 1195754"/>
              <a:gd name="connsiteX11" fmla="*/ 254921 w 398564"/>
              <a:gd name="connsiteY11" fmla="*/ 1026941 h 1195754"/>
              <a:gd name="connsiteX12" fmla="*/ 283057 w 398564"/>
              <a:gd name="connsiteY12" fmla="*/ 1055077 h 1195754"/>
              <a:gd name="connsiteX13" fmla="*/ 367463 w 398564"/>
              <a:gd name="connsiteY13" fmla="*/ 1083212 h 1195754"/>
              <a:gd name="connsiteX14" fmla="*/ 395598 w 398564"/>
              <a:gd name="connsiteY14" fmla="*/ 1195754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64" h="1195754">
                <a:moveTo>
                  <a:pt x="72041" y="0"/>
                </a:moveTo>
                <a:cubicBezTo>
                  <a:pt x="67352" y="79717"/>
                  <a:pt x="75296" y="161198"/>
                  <a:pt x="57973" y="239151"/>
                </a:cubicBezTo>
                <a:cubicBezTo>
                  <a:pt x="54756" y="253626"/>
                  <a:pt x="21277" y="239450"/>
                  <a:pt x="15770" y="253218"/>
                </a:cubicBezTo>
                <a:cubicBezTo>
                  <a:pt x="0" y="292644"/>
                  <a:pt x="6392" y="337624"/>
                  <a:pt x="1703" y="379827"/>
                </a:cubicBezTo>
                <a:cubicBezTo>
                  <a:pt x="6392" y="454855"/>
                  <a:pt x="3411" y="530759"/>
                  <a:pt x="15770" y="604911"/>
                </a:cubicBezTo>
                <a:cubicBezTo>
                  <a:pt x="17950" y="617994"/>
                  <a:pt x="37082" y="621673"/>
                  <a:pt x="43906" y="633046"/>
                </a:cubicBezTo>
                <a:cubicBezTo>
                  <a:pt x="89206" y="708546"/>
                  <a:pt x="16119" y="647347"/>
                  <a:pt x="100177" y="703384"/>
                </a:cubicBezTo>
                <a:cubicBezTo>
                  <a:pt x="104866" y="764344"/>
                  <a:pt x="106661" y="825596"/>
                  <a:pt x="114244" y="886264"/>
                </a:cubicBezTo>
                <a:cubicBezTo>
                  <a:pt x="116083" y="900978"/>
                  <a:pt x="120683" y="915751"/>
                  <a:pt x="128312" y="928467"/>
                </a:cubicBezTo>
                <a:cubicBezTo>
                  <a:pt x="135136" y="939840"/>
                  <a:pt x="147069" y="947224"/>
                  <a:pt x="156447" y="956603"/>
                </a:cubicBezTo>
                <a:cubicBezTo>
                  <a:pt x="161136" y="970671"/>
                  <a:pt x="158448" y="990187"/>
                  <a:pt x="170515" y="998806"/>
                </a:cubicBezTo>
                <a:cubicBezTo>
                  <a:pt x="194648" y="1016044"/>
                  <a:pt x="254921" y="1026941"/>
                  <a:pt x="254921" y="1026941"/>
                </a:cubicBezTo>
                <a:cubicBezTo>
                  <a:pt x="264300" y="1036320"/>
                  <a:pt x="271194" y="1049145"/>
                  <a:pt x="283057" y="1055077"/>
                </a:cubicBezTo>
                <a:cubicBezTo>
                  <a:pt x="309583" y="1068340"/>
                  <a:pt x="367463" y="1083212"/>
                  <a:pt x="367463" y="1083212"/>
                </a:cubicBezTo>
                <a:cubicBezTo>
                  <a:pt x="398564" y="1176515"/>
                  <a:pt x="395598" y="1137961"/>
                  <a:pt x="395598" y="1195754"/>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0" name="Freeform 9"/>
          <p:cNvSpPr/>
          <p:nvPr/>
        </p:nvSpPr>
        <p:spPr>
          <a:xfrm>
            <a:off x="4858185" y="2082018"/>
            <a:ext cx="464092" cy="590844"/>
          </a:xfrm>
          <a:custGeom>
            <a:avLst/>
            <a:gdLst>
              <a:gd name="connsiteX0" fmla="*/ 464092 w 464092"/>
              <a:gd name="connsiteY0" fmla="*/ 0 h 590844"/>
              <a:gd name="connsiteX1" fmla="*/ 421889 w 464092"/>
              <a:gd name="connsiteY1" fmla="*/ 14068 h 590844"/>
              <a:gd name="connsiteX2" fmla="*/ 393753 w 464092"/>
              <a:gd name="connsiteY2" fmla="*/ 42204 h 590844"/>
              <a:gd name="connsiteX3" fmla="*/ 351550 w 464092"/>
              <a:gd name="connsiteY3" fmla="*/ 70339 h 590844"/>
              <a:gd name="connsiteX4" fmla="*/ 281212 w 464092"/>
              <a:gd name="connsiteY4" fmla="*/ 140677 h 590844"/>
              <a:gd name="connsiteX5" fmla="*/ 253077 w 464092"/>
              <a:gd name="connsiteY5" fmla="*/ 168813 h 590844"/>
              <a:gd name="connsiteX6" fmla="*/ 168670 w 464092"/>
              <a:gd name="connsiteY6" fmla="*/ 196948 h 590844"/>
              <a:gd name="connsiteX7" fmla="*/ 126467 w 464092"/>
              <a:gd name="connsiteY7" fmla="*/ 211016 h 590844"/>
              <a:gd name="connsiteX8" fmla="*/ 56129 w 464092"/>
              <a:gd name="connsiteY8" fmla="*/ 267287 h 590844"/>
              <a:gd name="connsiteX9" fmla="*/ 84264 w 464092"/>
              <a:gd name="connsiteY9" fmla="*/ 407964 h 590844"/>
              <a:gd name="connsiteX10" fmla="*/ 126467 w 464092"/>
              <a:gd name="connsiteY10" fmla="*/ 436099 h 590844"/>
              <a:gd name="connsiteX11" fmla="*/ 182738 w 464092"/>
              <a:gd name="connsiteY11" fmla="*/ 492370 h 590844"/>
              <a:gd name="connsiteX12" fmla="*/ 168670 w 464092"/>
              <a:gd name="connsiteY12" fmla="*/ 590844 h 59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092" h="590844">
                <a:moveTo>
                  <a:pt x="464092" y="0"/>
                </a:moveTo>
                <a:cubicBezTo>
                  <a:pt x="450024" y="4689"/>
                  <a:pt x="434604" y="6439"/>
                  <a:pt x="421889" y="14068"/>
                </a:cubicBezTo>
                <a:cubicBezTo>
                  <a:pt x="410516" y="20892"/>
                  <a:pt x="404110" y="33918"/>
                  <a:pt x="393753" y="42204"/>
                </a:cubicBezTo>
                <a:cubicBezTo>
                  <a:pt x="380551" y="52766"/>
                  <a:pt x="365618" y="60961"/>
                  <a:pt x="351550" y="70339"/>
                </a:cubicBezTo>
                <a:cubicBezTo>
                  <a:pt x="303317" y="142689"/>
                  <a:pt x="348202" y="87084"/>
                  <a:pt x="281212" y="140677"/>
                </a:cubicBezTo>
                <a:cubicBezTo>
                  <a:pt x="270855" y="148963"/>
                  <a:pt x="264940" y="162882"/>
                  <a:pt x="253077" y="168813"/>
                </a:cubicBezTo>
                <a:cubicBezTo>
                  <a:pt x="226551" y="182076"/>
                  <a:pt x="196806" y="187570"/>
                  <a:pt x="168670" y="196948"/>
                </a:cubicBezTo>
                <a:cubicBezTo>
                  <a:pt x="154602" y="201637"/>
                  <a:pt x="138805" y="202791"/>
                  <a:pt x="126467" y="211016"/>
                </a:cubicBezTo>
                <a:cubicBezTo>
                  <a:pt x="73228" y="246508"/>
                  <a:pt x="96219" y="227196"/>
                  <a:pt x="56129" y="267287"/>
                </a:cubicBezTo>
                <a:cubicBezTo>
                  <a:pt x="27456" y="353305"/>
                  <a:pt x="0" y="351789"/>
                  <a:pt x="84264" y="407964"/>
                </a:cubicBezTo>
                <a:cubicBezTo>
                  <a:pt x="98332" y="417342"/>
                  <a:pt x="113630" y="425096"/>
                  <a:pt x="126467" y="436099"/>
                </a:cubicBezTo>
                <a:cubicBezTo>
                  <a:pt x="146607" y="453362"/>
                  <a:pt x="182738" y="492370"/>
                  <a:pt x="182738" y="492370"/>
                </a:cubicBezTo>
                <a:lnTo>
                  <a:pt x="168670" y="590844"/>
                </a:ln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2" name="Freeform 11"/>
          <p:cNvSpPr/>
          <p:nvPr/>
        </p:nvSpPr>
        <p:spPr>
          <a:xfrm>
            <a:off x="5001994" y="2307103"/>
            <a:ext cx="615705" cy="309489"/>
          </a:xfrm>
          <a:custGeom>
            <a:avLst/>
            <a:gdLst>
              <a:gd name="connsiteX0" fmla="*/ 615705 w 615705"/>
              <a:gd name="connsiteY0" fmla="*/ 0 h 309489"/>
              <a:gd name="connsiteX1" fmla="*/ 601638 w 615705"/>
              <a:gd name="connsiteY1" fmla="*/ 56270 h 309489"/>
              <a:gd name="connsiteX2" fmla="*/ 489096 w 615705"/>
              <a:gd name="connsiteY2" fmla="*/ 112541 h 309489"/>
              <a:gd name="connsiteX3" fmla="*/ 446893 w 615705"/>
              <a:gd name="connsiteY3" fmla="*/ 140676 h 309489"/>
              <a:gd name="connsiteX4" fmla="*/ 432825 w 615705"/>
              <a:gd name="connsiteY4" fmla="*/ 182880 h 309489"/>
              <a:gd name="connsiteX5" fmla="*/ 306216 w 615705"/>
              <a:gd name="connsiteY5" fmla="*/ 126609 h 309489"/>
              <a:gd name="connsiteX6" fmla="*/ 278081 w 615705"/>
              <a:gd name="connsiteY6" fmla="*/ 98473 h 309489"/>
              <a:gd name="connsiteX7" fmla="*/ 235878 w 615705"/>
              <a:gd name="connsiteY7" fmla="*/ 84406 h 309489"/>
              <a:gd name="connsiteX8" fmla="*/ 123336 w 615705"/>
              <a:gd name="connsiteY8" fmla="*/ 98473 h 309489"/>
              <a:gd name="connsiteX9" fmla="*/ 109269 w 615705"/>
              <a:gd name="connsiteY9" fmla="*/ 140676 h 309489"/>
              <a:gd name="connsiteX10" fmla="*/ 38930 w 615705"/>
              <a:gd name="connsiteY10" fmla="*/ 196947 h 309489"/>
              <a:gd name="connsiteX11" fmla="*/ 10795 w 615705"/>
              <a:gd name="connsiteY11" fmla="*/ 225083 h 309489"/>
              <a:gd name="connsiteX12" fmla="*/ 52998 w 615705"/>
              <a:gd name="connsiteY12" fmla="*/ 295421 h 309489"/>
              <a:gd name="connsiteX13" fmla="*/ 38930 w 615705"/>
              <a:gd name="connsiteY13" fmla="*/ 309489 h 3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705" h="309489">
                <a:moveTo>
                  <a:pt x="615705" y="0"/>
                </a:moveTo>
                <a:cubicBezTo>
                  <a:pt x="611016" y="18757"/>
                  <a:pt x="610284" y="38977"/>
                  <a:pt x="601638" y="56270"/>
                </a:cubicBezTo>
                <a:cubicBezTo>
                  <a:pt x="578517" y="102511"/>
                  <a:pt x="527979" y="86619"/>
                  <a:pt x="489096" y="112541"/>
                </a:cubicBezTo>
                <a:lnTo>
                  <a:pt x="446893" y="140676"/>
                </a:lnTo>
                <a:cubicBezTo>
                  <a:pt x="442204" y="154744"/>
                  <a:pt x="447505" y="180783"/>
                  <a:pt x="432825" y="182880"/>
                </a:cubicBezTo>
                <a:cubicBezTo>
                  <a:pt x="399702" y="187612"/>
                  <a:pt x="334716" y="149409"/>
                  <a:pt x="306216" y="126609"/>
                </a:cubicBezTo>
                <a:cubicBezTo>
                  <a:pt x="295859" y="118323"/>
                  <a:pt x="289454" y="105297"/>
                  <a:pt x="278081" y="98473"/>
                </a:cubicBezTo>
                <a:cubicBezTo>
                  <a:pt x="265366" y="90844"/>
                  <a:pt x="249946" y="89095"/>
                  <a:pt x="235878" y="84406"/>
                </a:cubicBezTo>
                <a:cubicBezTo>
                  <a:pt x="198364" y="89095"/>
                  <a:pt x="157884" y="83119"/>
                  <a:pt x="123336" y="98473"/>
                </a:cubicBezTo>
                <a:cubicBezTo>
                  <a:pt x="109785" y="104495"/>
                  <a:pt x="115900" y="127413"/>
                  <a:pt x="109269" y="140676"/>
                </a:cubicBezTo>
                <a:cubicBezTo>
                  <a:pt x="83816" y="191582"/>
                  <a:pt x="87606" y="180723"/>
                  <a:pt x="38930" y="196947"/>
                </a:cubicBezTo>
                <a:cubicBezTo>
                  <a:pt x="29552" y="206326"/>
                  <a:pt x="13396" y="212077"/>
                  <a:pt x="10795" y="225083"/>
                </a:cubicBezTo>
                <a:cubicBezTo>
                  <a:pt x="0" y="279059"/>
                  <a:pt x="40366" y="257525"/>
                  <a:pt x="52998" y="295421"/>
                </a:cubicBezTo>
                <a:cubicBezTo>
                  <a:pt x="55095" y="301712"/>
                  <a:pt x="43619" y="304800"/>
                  <a:pt x="38930" y="309489"/>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3" name="AutoShape 15"/>
          <p:cNvSpPr>
            <a:spLocks/>
          </p:cNvSpPr>
          <p:nvPr/>
        </p:nvSpPr>
        <p:spPr bwMode="auto">
          <a:xfrm>
            <a:off x="6705600" y="1981201"/>
            <a:ext cx="2057400" cy="542925"/>
          </a:xfrm>
          <a:prstGeom prst="borderCallout2">
            <a:avLst>
              <a:gd name="adj1" fmla="val 12500"/>
              <a:gd name="adj2" fmla="val -3125"/>
              <a:gd name="adj3" fmla="val 12500"/>
              <a:gd name="adj4" fmla="val -10870"/>
              <a:gd name="adj5" fmla="val 66207"/>
              <a:gd name="adj6" fmla="val -53538"/>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Lục</a:t>
            </a:r>
            <a:r>
              <a:rPr lang="en-US" altLang="en-US" sz="2400" dirty="0">
                <a:solidFill>
                  <a:srgbClr val="3333FF"/>
                </a:solidFill>
                <a:latin typeface="Times New Roman"/>
              </a:rPr>
              <a:t> Nam</a:t>
            </a:r>
          </a:p>
        </p:txBody>
      </p:sp>
      <p:sp>
        <p:nvSpPr>
          <p:cNvPr id="14" name="AutoShape 16"/>
          <p:cNvSpPr>
            <a:spLocks/>
          </p:cNvSpPr>
          <p:nvPr/>
        </p:nvSpPr>
        <p:spPr bwMode="auto">
          <a:xfrm>
            <a:off x="6096000" y="533401"/>
            <a:ext cx="1543050" cy="542925"/>
          </a:xfrm>
          <a:prstGeom prst="borderCallout2">
            <a:avLst>
              <a:gd name="adj1" fmla="val 21051"/>
              <a:gd name="adj2" fmla="val -4167"/>
              <a:gd name="adj3" fmla="val 21051"/>
              <a:gd name="adj4" fmla="val -53301"/>
              <a:gd name="adj5" fmla="val 192175"/>
              <a:gd name="adj6" fmla="val -8814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Cầu</a:t>
            </a:r>
            <a:endParaRPr lang="en-US" altLang="en-US" sz="2400" dirty="0">
              <a:solidFill>
                <a:srgbClr val="3333FF"/>
              </a:solidFill>
              <a:latin typeface="Times New Roman"/>
            </a:endParaRPr>
          </a:p>
        </p:txBody>
      </p:sp>
      <p:sp>
        <p:nvSpPr>
          <p:cNvPr id="15" name="AutoShape 17"/>
          <p:cNvSpPr>
            <a:spLocks/>
          </p:cNvSpPr>
          <p:nvPr/>
        </p:nvSpPr>
        <p:spPr bwMode="auto">
          <a:xfrm>
            <a:off x="5791200" y="1233268"/>
            <a:ext cx="1981200" cy="533400"/>
          </a:xfrm>
          <a:prstGeom prst="borderCallout2">
            <a:avLst>
              <a:gd name="adj1" fmla="val 21431"/>
              <a:gd name="adj2" fmla="val -2856"/>
              <a:gd name="adj3" fmla="val 21431"/>
              <a:gd name="adj4" fmla="val -15477"/>
              <a:gd name="adj5" fmla="val 160468"/>
              <a:gd name="adj6" fmla="val -26987"/>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Thương</a:t>
            </a:r>
            <a:endParaRPr lang="en-US" altLang="en-US" sz="2400" dirty="0">
              <a:solidFill>
                <a:srgbClr val="3333FF"/>
              </a:solidFill>
              <a:latin typeface="Times New Roman"/>
            </a:endParaRPr>
          </a:p>
        </p:txBody>
      </p:sp>
      <p:sp>
        <p:nvSpPr>
          <p:cNvPr id="16" name="AutoShape 15"/>
          <p:cNvSpPr>
            <a:spLocks/>
          </p:cNvSpPr>
          <p:nvPr/>
        </p:nvSpPr>
        <p:spPr bwMode="auto">
          <a:xfrm>
            <a:off x="6553200" y="2667001"/>
            <a:ext cx="2133600" cy="542925"/>
          </a:xfrm>
          <a:prstGeom prst="borderCallout2">
            <a:avLst>
              <a:gd name="adj1" fmla="val 12500"/>
              <a:gd name="adj2" fmla="val -3125"/>
              <a:gd name="adj3" fmla="val 12500"/>
              <a:gd name="adj4" fmla="val -10870"/>
              <a:gd name="adj5" fmla="val 73980"/>
              <a:gd name="adj6" fmla="val -63450"/>
            </a:avLst>
          </a:prstGeom>
          <a:solidFill>
            <a:srgbClr val="FFFF99"/>
          </a:solidFill>
          <a:ln w="28575">
            <a:solidFill>
              <a:srgbClr val="FF0000"/>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Thái</a:t>
            </a:r>
            <a:r>
              <a:rPr lang="en-US" altLang="en-US" sz="2400" dirty="0">
                <a:solidFill>
                  <a:srgbClr val="3333FF"/>
                </a:solidFill>
                <a:latin typeface="Times New Roman"/>
              </a:rPr>
              <a:t> </a:t>
            </a:r>
            <a:r>
              <a:rPr lang="en-US" altLang="en-US" sz="2400" dirty="0" err="1">
                <a:solidFill>
                  <a:srgbClr val="3333FF"/>
                </a:solidFill>
                <a:latin typeface="Times New Roman"/>
              </a:rPr>
              <a:t>Bình</a:t>
            </a:r>
            <a:endParaRPr lang="en-US" altLang="en-US" sz="2400" dirty="0">
              <a:solidFill>
                <a:srgbClr val="3333FF"/>
              </a:solidFill>
              <a:latin typeface="Times New Roman"/>
            </a:endParaRPr>
          </a:p>
        </p:txBody>
      </p:sp>
      <p:sp>
        <p:nvSpPr>
          <p:cNvPr id="17" name="AutoShape 13"/>
          <p:cNvSpPr>
            <a:spLocks/>
          </p:cNvSpPr>
          <p:nvPr/>
        </p:nvSpPr>
        <p:spPr bwMode="auto">
          <a:xfrm>
            <a:off x="1524000" y="1905000"/>
            <a:ext cx="2286000" cy="457200"/>
          </a:xfrm>
          <a:prstGeom prst="borderCallout2">
            <a:avLst>
              <a:gd name="adj1" fmla="val -9483"/>
              <a:gd name="adj2" fmla="val 36667"/>
              <a:gd name="adj3" fmla="val -20888"/>
              <a:gd name="adj4" fmla="val 41491"/>
              <a:gd name="adj5" fmla="val -160313"/>
              <a:gd name="adj6" fmla="val 74163"/>
            </a:avLst>
          </a:prstGeom>
          <a:solidFill>
            <a:srgbClr val="FFFF99"/>
          </a:solidFill>
          <a:ln w="28575">
            <a:solidFill>
              <a:srgbClr val="990033"/>
            </a:solidFill>
            <a:miter lim="800000"/>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18" name="Text Box 18"/>
          <p:cNvSpPr txBox="1">
            <a:spLocks noChangeArrowheads="1"/>
          </p:cNvSpPr>
          <p:nvPr/>
        </p:nvSpPr>
        <p:spPr bwMode="auto">
          <a:xfrm>
            <a:off x="1828800" y="4953001"/>
            <a:ext cx="8839200" cy="169277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Hồng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là</a:t>
            </a:r>
            <a:r>
              <a:rPr lang="en-US" sz="2600" b="1" dirty="0">
                <a:solidFill>
                  <a:prstClr val="black"/>
                </a:solidFill>
                <a:latin typeface="Times New Roman" pitchFamily="18" charset="0"/>
              </a:rPr>
              <a:t> con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lớn</a:t>
            </a:r>
            <a:r>
              <a:rPr lang="en-US" sz="2600" b="1" dirty="0">
                <a:solidFill>
                  <a:prstClr val="black"/>
                </a:solidFill>
                <a:latin typeface="Times New Roman" pitchFamily="18" charset="0"/>
              </a:rPr>
              <a:t> ở </a:t>
            </a:r>
            <a:r>
              <a:rPr lang="en-US" sz="2600" b="1" dirty="0" err="1">
                <a:solidFill>
                  <a:prstClr val="black"/>
                </a:solidFill>
                <a:latin typeface="Times New Roman" pitchFamily="18" charset="0"/>
              </a:rPr>
              <a:t>miền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nước</a:t>
            </a:r>
            <a:r>
              <a:rPr lang="en-US" sz="2600" b="1" dirty="0">
                <a:solidFill>
                  <a:prstClr val="black"/>
                </a:solidFill>
                <a:latin typeface="Times New Roman" pitchFamily="18" charset="0"/>
              </a:rPr>
              <a:t> ta, </a:t>
            </a:r>
            <a:r>
              <a:rPr lang="en-US" sz="2600" b="1" dirty="0" err="1">
                <a:solidFill>
                  <a:prstClr val="black"/>
                </a:solidFill>
                <a:latin typeface="Times New Roman" pitchFamily="18" charset="0"/>
              </a:rPr>
              <a:t>bắt</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nguồn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từ</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Trung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Quốc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chảy</a:t>
            </a:r>
            <a:r>
              <a:rPr lang="en-US" sz="2600" b="1" dirty="0">
                <a:solidFill>
                  <a:prstClr val="black"/>
                </a:solidFill>
                <a:latin typeface="Times New Roman" pitchFamily="18" charset="0"/>
              </a:rPr>
              <a:t> qua </a:t>
            </a:r>
            <a:r>
              <a:rPr lang="en-US" sz="2600" b="1" dirty="0" err="1">
                <a:solidFill>
                  <a:prstClr val="black"/>
                </a:solidFill>
                <a:latin typeface="Times New Roman" pitchFamily="18" charset="0"/>
              </a:rPr>
              <a:t>đồng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Bộ</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cửa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có</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sang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như</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Đuống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Luộc</a:t>
            </a:r>
            <a:r>
              <a:rPr lang="en-US" sz="2600" b="1" dirty="0">
                <a:solidFill>
                  <a:prstClr val="black"/>
                </a:solidFill>
                <a:latin typeface="Times New Roman" pitchFamily="18" charset="0"/>
              </a:rPr>
              <a:t>.</a:t>
            </a:r>
          </a:p>
        </p:txBody>
      </p:sp>
      <p:sp>
        <p:nvSpPr>
          <p:cNvPr id="19" name="Freeform 18"/>
          <p:cNvSpPr/>
          <p:nvPr/>
        </p:nvSpPr>
        <p:spPr>
          <a:xfrm>
            <a:off x="4717367" y="2643965"/>
            <a:ext cx="360589" cy="127370"/>
          </a:xfrm>
          <a:custGeom>
            <a:avLst/>
            <a:gdLst>
              <a:gd name="connsiteX0" fmla="*/ 0 w 360589"/>
              <a:gd name="connsiteY0" fmla="*/ 127370 h 127370"/>
              <a:gd name="connsiteX1" fmla="*/ 14068 w 360589"/>
              <a:gd name="connsiteY1" fmla="*/ 85167 h 127370"/>
              <a:gd name="connsiteX2" fmla="*/ 98474 w 360589"/>
              <a:gd name="connsiteY2" fmla="*/ 14829 h 127370"/>
              <a:gd name="connsiteX3" fmla="*/ 168812 w 360589"/>
              <a:gd name="connsiteY3" fmla="*/ 761 h 127370"/>
              <a:gd name="connsiteX4" fmla="*/ 267286 w 360589"/>
              <a:gd name="connsiteY4" fmla="*/ 14829 h 127370"/>
              <a:gd name="connsiteX5" fmla="*/ 295422 w 360589"/>
              <a:gd name="connsiteY5" fmla="*/ 57032 h 12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89" h="127370">
                <a:moveTo>
                  <a:pt x="0" y="127370"/>
                </a:moveTo>
                <a:cubicBezTo>
                  <a:pt x="4689" y="113302"/>
                  <a:pt x="5843" y="97505"/>
                  <a:pt x="14068" y="85167"/>
                </a:cubicBezTo>
                <a:cubicBezTo>
                  <a:pt x="26232" y="66922"/>
                  <a:pt x="75406" y="23480"/>
                  <a:pt x="98474" y="14829"/>
                </a:cubicBezTo>
                <a:cubicBezTo>
                  <a:pt x="120862" y="6433"/>
                  <a:pt x="145366" y="5450"/>
                  <a:pt x="168812" y="761"/>
                </a:cubicBezTo>
                <a:cubicBezTo>
                  <a:pt x="201637" y="5450"/>
                  <a:pt x="237629" y="0"/>
                  <a:pt x="267286" y="14829"/>
                </a:cubicBezTo>
                <a:cubicBezTo>
                  <a:pt x="360589" y="61481"/>
                  <a:pt x="241937" y="57032"/>
                  <a:pt x="295422" y="57032"/>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0" name="Freeform 19"/>
          <p:cNvSpPr/>
          <p:nvPr/>
        </p:nvSpPr>
        <p:spPr>
          <a:xfrm>
            <a:off x="4815840" y="3035657"/>
            <a:ext cx="365760" cy="115507"/>
          </a:xfrm>
          <a:custGeom>
            <a:avLst/>
            <a:gdLst>
              <a:gd name="connsiteX0" fmla="*/ 0 w 365760"/>
              <a:gd name="connsiteY0" fmla="*/ 115507 h 115507"/>
              <a:gd name="connsiteX1" fmla="*/ 28135 w 365760"/>
              <a:gd name="connsiteY1" fmla="*/ 73304 h 115507"/>
              <a:gd name="connsiteX2" fmla="*/ 140677 w 365760"/>
              <a:gd name="connsiteY2" fmla="*/ 45169 h 115507"/>
              <a:gd name="connsiteX3" fmla="*/ 295422 w 365760"/>
              <a:gd name="connsiteY3" fmla="*/ 17033 h 115507"/>
              <a:gd name="connsiteX4" fmla="*/ 365760 w 365760"/>
              <a:gd name="connsiteY4" fmla="*/ 2966 h 11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15507">
                <a:moveTo>
                  <a:pt x="0" y="115507"/>
                </a:moveTo>
                <a:cubicBezTo>
                  <a:pt x="9378" y="101439"/>
                  <a:pt x="13013" y="80865"/>
                  <a:pt x="28135" y="73304"/>
                </a:cubicBezTo>
                <a:cubicBezTo>
                  <a:pt x="62721" y="56011"/>
                  <a:pt x="103993" y="57397"/>
                  <a:pt x="140677" y="45169"/>
                </a:cubicBezTo>
                <a:cubicBezTo>
                  <a:pt x="218746" y="19145"/>
                  <a:pt x="168166" y="32940"/>
                  <a:pt x="295422" y="17033"/>
                </a:cubicBezTo>
                <a:cubicBezTo>
                  <a:pt x="346522" y="0"/>
                  <a:pt x="322796" y="2966"/>
                  <a:pt x="365760" y="2966"/>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1" name="AutoShape 13"/>
          <p:cNvSpPr>
            <a:spLocks/>
          </p:cNvSpPr>
          <p:nvPr/>
        </p:nvSpPr>
        <p:spPr bwMode="auto">
          <a:xfrm>
            <a:off x="1524000" y="2971800"/>
            <a:ext cx="1752600" cy="457200"/>
          </a:xfrm>
          <a:prstGeom prst="borderCallout2">
            <a:avLst>
              <a:gd name="adj1" fmla="val 3462"/>
              <a:gd name="adj2" fmla="val 99410"/>
              <a:gd name="adj3" fmla="val 3462"/>
              <a:gd name="adj4" fmla="val 100412"/>
              <a:gd name="adj5" fmla="val -65353"/>
              <a:gd name="adj6" fmla="val 186205"/>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Đuống</a:t>
            </a:r>
            <a:endParaRPr lang="en-US" altLang="en-US" sz="2400" dirty="0">
              <a:solidFill>
                <a:srgbClr val="3333FF"/>
              </a:solidFill>
              <a:latin typeface="Times New Roman"/>
            </a:endParaRPr>
          </a:p>
        </p:txBody>
      </p:sp>
      <p:sp>
        <p:nvSpPr>
          <p:cNvPr id="22" name="AutoShape 13"/>
          <p:cNvSpPr>
            <a:spLocks/>
          </p:cNvSpPr>
          <p:nvPr/>
        </p:nvSpPr>
        <p:spPr bwMode="auto">
          <a:xfrm>
            <a:off x="2133600" y="3505200"/>
            <a:ext cx="1600200" cy="457200"/>
          </a:xfrm>
          <a:prstGeom prst="borderCallout2">
            <a:avLst>
              <a:gd name="adj1" fmla="val -8846"/>
              <a:gd name="adj2" fmla="val 96887"/>
              <a:gd name="adj3" fmla="val -2692"/>
              <a:gd name="adj4" fmla="val 100794"/>
              <a:gd name="adj5" fmla="val -86891"/>
              <a:gd name="adj6" fmla="val 17038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Luộc</a:t>
            </a:r>
            <a:endParaRPr lang="en-US" altLang="en-US" sz="2400" dirty="0">
              <a:solidFill>
                <a:srgbClr val="3333FF"/>
              </a:solidFill>
              <a:latin typeface="Times New Roman"/>
            </a:endParaRPr>
          </a:p>
        </p:txBody>
      </p:sp>
      <p:sp>
        <p:nvSpPr>
          <p:cNvPr id="23" name="Text Box 18"/>
          <p:cNvSpPr txBox="1">
            <a:spLocks noChangeArrowheads="1"/>
          </p:cNvSpPr>
          <p:nvPr/>
        </p:nvSpPr>
        <p:spPr bwMode="auto">
          <a:xfrm>
            <a:off x="1788649" y="5095873"/>
            <a:ext cx="8991600" cy="129266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do </a:t>
            </a:r>
            <a:r>
              <a:rPr lang="en-US" sz="2600" b="1" dirty="0" err="1">
                <a:solidFill>
                  <a:prstClr val="black"/>
                </a:solidFill>
                <a:latin typeface="Times New Roman" pitchFamily="18" charset="0"/>
              </a:rPr>
              <a:t>ba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Cầu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Thương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Lục</a:t>
            </a:r>
            <a:r>
              <a:rPr lang="en-US" sz="2600" b="1" dirty="0">
                <a:solidFill>
                  <a:prstClr val="black"/>
                </a:solidFill>
                <a:latin typeface="Times New Roman" pitchFamily="18" charset="0"/>
              </a:rPr>
              <a:t> Nam </a:t>
            </a:r>
            <a:r>
              <a:rPr lang="en-US" sz="2600" b="1" dirty="0" err="1">
                <a:solidFill>
                  <a:prstClr val="black"/>
                </a:solidFill>
                <a:latin typeface="Times New Roman" pitchFamily="18" charset="0"/>
              </a:rPr>
              <a:t>hợp</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cuối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endParaRPr lang="en-US" sz="2600" b="1" dirty="0">
              <a:solidFill>
                <a:prstClr val="black"/>
              </a:solidFill>
              <a:latin typeface="Times New Roman" pitchFamily="18" charset="0"/>
            </a:endParaRPr>
          </a:p>
        </p:txBody>
      </p:sp>
      <p:sp>
        <p:nvSpPr>
          <p:cNvPr id="24" name="Freeform 23"/>
          <p:cNvSpPr/>
          <p:nvPr/>
        </p:nvSpPr>
        <p:spPr>
          <a:xfrm>
            <a:off x="5029200" y="2667001"/>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latin typeface="Times New Roman"/>
            </a:endParaRPr>
          </a:p>
        </p:txBody>
      </p:sp>
    </p:spTree>
    <p:extLst>
      <p:ext uri="{BB962C8B-B14F-4D97-AF65-F5344CB8AC3E}">
        <p14:creationId xmlns:p14="http://schemas.microsoft.com/office/powerpoint/2010/main" val="3348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33" presetClass="emph" presetSubtype="0" fill="remove" grpId="1" nodeType="withEffect">
                                  <p:stCondLst>
                                    <p:cond delay="0"/>
                                  </p:stCondLst>
                                  <p:childTnLst>
                                    <p:animClr clrSpc="rgb" dir="cw">
                                      <p:cBhvr override="childStyle">
                                        <p:cTn id="40" dur="1500" accel="50000" autoRev="1" fill="hold" tmFilter="0, 0; .33333, 1; 1, 1">
                                          <p:stCondLst>
                                            <p:cond delay="0"/>
                                          </p:stCondLst>
                                        </p:cTn>
                                        <p:tgtEl>
                                          <p:spTgt spid="8"/>
                                        </p:tgtEl>
                                        <p:attrNameLst>
                                          <p:attrName>style.color</p:attrName>
                                        </p:attrNameLst>
                                      </p:cBhvr>
                                      <p:to>
                                        <a:schemeClr val="accent2"/>
                                      </p:to>
                                    </p:animClr>
                                    <p:animClr clrSpc="rgb" dir="cw">
                                      <p:cBhvr>
                                        <p:cTn id="41" dur="1500" accel="50000" autoRev="1" fill="hold" tmFilter="0, 0; .33333, 1; 1, 1">
                                          <p:stCondLst>
                                            <p:cond delay="0"/>
                                          </p:stCondLst>
                                        </p:cTn>
                                        <p:tgtEl>
                                          <p:spTgt spid="8"/>
                                        </p:tgtEl>
                                        <p:attrNameLst>
                                          <p:attrName>fillcolor</p:attrName>
                                        </p:attrNameLst>
                                      </p:cBhvr>
                                      <p:to>
                                        <a:schemeClr val="accent2"/>
                                      </p:to>
                                    </p:animClr>
                                    <p:set>
                                      <p:cBhvr>
                                        <p:cTn id="42" dur="3000" fill="hold"/>
                                        <p:tgtEl>
                                          <p:spTgt spid="8"/>
                                        </p:tgtEl>
                                        <p:attrNameLst>
                                          <p:attrName>fill.type</p:attrName>
                                        </p:attrNameLst>
                                      </p:cBhvr>
                                      <p:to>
                                        <p:strVal val="solid"/>
                                      </p:to>
                                    </p:set>
                                    <p:set>
                                      <p:cBhvr>
                                        <p:cTn id="43" dur="3000" fill="hold"/>
                                        <p:tgtEl>
                                          <p:spTgt spid="8"/>
                                        </p:tgtEl>
                                        <p:attrNameLst>
                                          <p:attrName>fill.on</p:attrName>
                                        </p:attrNameLst>
                                      </p:cBhvr>
                                      <p:to>
                                        <p:strVal val="true"/>
                                      </p:to>
                                    </p:set>
                                    <p:animScale>
                                      <p:cBhvr>
                                        <p:cTn id="44" dur="1500" accel="50000" autoRev="1" fill="hold" tmFilter="0, 0; .33333, 1; 1, 1">
                                          <p:stCondLst>
                                            <p:cond delay="0"/>
                                          </p:stCondLst>
                                        </p:cTn>
                                        <p:tgtEl>
                                          <p:spTgt spid="8"/>
                                        </p:tgtEl>
                                      </p:cBhvr>
                                      <p:from x="100000" y="100000"/>
                                      <p:to x="100000" y="140000"/>
                                    </p:animScale>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4500"/>
                            </p:stCondLst>
                            <p:childTnLst>
                              <p:par>
                                <p:cTn id="54" presetID="22" presetClass="entr" presetSubtype="1"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5500"/>
                            </p:stCondLst>
                            <p:childTnLst>
                              <p:par>
                                <p:cTn id="62" presetID="22" presetClass="entr" presetSubtype="1"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6500"/>
                            </p:stCondLst>
                            <p:childTnLst>
                              <p:par>
                                <p:cTn id="70" presetID="22" presetClass="entr" presetSubtype="1"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500"/>
                                        <p:tgtEl>
                                          <p:spTgt spid="24"/>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checkerboard(across)">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10" grpId="0" animBg="1"/>
      <p:bldP spid="12" grpId="0" animBg="1"/>
      <p:bldP spid="13" grpId="0" animBg="1"/>
      <p:bldP spid="14" grpId="0" animBg="1"/>
      <p:bldP spid="15" grpId="0" animBg="1"/>
      <p:bldP spid="16" grpId="0" animBg="1"/>
      <p:bldP spid="17" grpId="0" animBg="1"/>
      <p:bldP spid="18" grpId="0" animBg="1"/>
      <p:bldP spid="18" grpId="1" animBg="1"/>
      <p:bldP spid="19" grpId="0" animBg="1"/>
      <p:bldP spid="20" grpId="0" animBg="1"/>
      <p:bldP spid="21" grpId="0" animBg="1"/>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descr="800px-L%E1%BB%A5c_%C4%90%E1%BA%A7u_Giang"/>
          <p:cNvPicPr>
            <a:picLocks noChangeAspect="1" noChangeArrowheads="1"/>
          </p:cNvPicPr>
          <p:nvPr/>
        </p:nvPicPr>
        <p:blipFill>
          <a:blip r:embed="rId2" cstate="print"/>
          <a:srcRect/>
          <a:stretch>
            <a:fillRect/>
          </a:stretch>
        </p:blipFill>
        <p:spPr bwMode="auto">
          <a:xfrm>
            <a:off x="1524000" y="46038"/>
            <a:ext cx="9144000" cy="6811962"/>
          </a:xfrm>
          <a:prstGeom prst="rect">
            <a:avLst/>
          </a:prstGeom>
          <a:noFill/>
          <a:ln w="9525">
            <a:noFill/>
            <a:miter lim="800000"/>
            <a:headEnd/>
            <a:tailEnd/>
          </a:ln>
        </p:spPr>
      </p:pic>
      <p:sp>
        <p:nvSpPr>
          <p:cNvPr id="20484" name="Text Box 3"/>
          <p:cNvSpPr txBox="1">
            <a:spLocks noChangeArrowheads="1"/>
          </p:cNvSpPr>
          <p:nvPr/>
        </p:nvSpPr>
        <p:spPr bwMode="auto">
          <a:xfrm>
            <a:off x="4419600" y="6172200"/>
            <a:ext cx="3276600" cy="579438"/>
          </a:xfrm>
          <a:prstGeom prst="rect">
            <a:avLst/>
          </a:prstGeom>
          <a:noFill/>
          <a:ln w="9525">
            <a:noFill/>
            <a:miter lim="800000"/>
            <a:headEnd/>
            <a:tailEnd/>
          </a:ln>
        </p:spPr>
        <p:txBody>
          <a:bodyPr>
            <a:spAutoFit/>
          </a:bodyPr>
          <a:lstStyle/>
          <a:p>
            <a:pPr algn="ctr">
              <a:spcBef>
                <a:spcPct val="50000"/>
              </a:spcBef>
            </a:pPr>
            <a:r>
              <a:rPr lang="en-US" sz="3200" b="1" dirty="0">
                <a:solidFill>
                  <a:prstClr val="black"/>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Sông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Thái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Bình</a:t>
            </a:r>
            <a:endParaRPr lang="en-US" sz="32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923927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42BDDB-F246-DB78-83F5-8096F7260BDC}"/>
              </a:ext>
            </a:extLst>
          </p:cNvPr>
          <p:cNvSpPr txBox="1"/>
          <p:nvPr/>
        </p:nvSpPr>
        <p:spPr>
          <a:xfrm>
            <a:off x="96526" y="564202"/>
            <a:ext cx="11939956" cy="3246530"/>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ngòi</a:t>
            </a:r>
            <a:r>
              <a:rPr lang="en-US" sz="2800" dirty="0">
                <a:latin typeface="Times New Roman" panose="02020603050405020304" pitchFamily="18" charset="0"/>
                <a:cs typeface="Times New Roman" panose="02020603050405020304" pitchFamily="18" charset="0"/>
              </a:rPr>
              <a:t>.</a:t>
            </a:r>
          </a:p>
          <a:p>
            <a:pPr marL="381019" indent="-381019" algn="just">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Hai con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Thái Bình.</a:t>
            </a:r>
          </a:p>
          <a:p>
            <a:pPr marL="381019" indent="-381019" algn="just">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Mực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trũng</a:t>
            </a:r>
            <a:r>
              <a:rPr lang="en-US" sz="2800" dirty="0">
                <a:latin typeface="Times New Roman" panose="02020603050405020304" pitchFamily="18" charset="0"/>
                <a:cs typeface="Times New Roman" panose="02020603050405020304" pitchFamily="18" charset="0"/>
              </a:rPr>
              <a:t>. </a:t>
            </a:r>
          </a:p>
        </p:txBody>
      </p:sp>
      <p:grpSp>
        <p:nvGrpSpPr>
          <p:cNvPr id="4" name="Group 3">
            <a:extLst>
              <a:ext uri="{FF2B5EF4-FFF2-40B4-BE49-F238E27FC236}">
                <a16:creationId xmlns:a16="http://schemas.microsoft.com/office/drawing/2014/main" id="{43F837C5-13E0-4FB8-601F-F58CDF6E1649}"/>
              </a:ext>
            </a:extLst>
          </p:cNvPr>
          <p:cNvGrpSpPr/>
          <p:nvPr/>
        </p:nvGrpSpPr>
        <p:grpSpPr>
          <a:xfrm>
            <a:off x="126022" y="4007374"/>
            <a:ext cx="11383193" cy="2850626"/>
            <a:chOff x="21891" y="3882173"/>
            <a:chExt cx="11383193" cy="2850626"/>
          </a:xfrm>
        </p:grpSpPr>
        <p:pic>
          <p:nvPicPr>
            <p:cNvPr id="7" name="Picture 6">
              <a:extLst>
                <a:ext uri="{FF2B5EF4-FFF2-40B4-BE49-F238E27FC236}">
                  <a16:creationId xmlns:a16="http://schemas.microsoft.com/office/drawing/2014/main" id="{C412D8D6-1520-A0D6-3173-6F144E378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6495" y="3882173"/>
              <a:ext cx="7088589" cy="2850626"/>
            </a:xfrm>
            <a:prstGeom prst="rect">
              <a:avLst/>
            </a:prstGeom>
          </p:spPr>
        </p:pic>
        <p:pic>
          <p:nvPicPr>
            <p:cNvPr id="3" name="Picture 2">
              <a:extLst>
                <a:ext uri="{FF2B5EF4-FFF2-40B4-BE49-F238E27FC236}">
                  <a16:creationId xmlns:a16="http://schemas.microsoft.com/office/drawing/2014/main" id="{57E1ECB8-6D63-0409-A3F6-A1B937121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1" y="3882173"/>
              <a:ext cx="4294604" cy="2850626"/>
            </a:xfrm>
            <a:prstGeom prst="rect">
              <a:avLst/>
            </a:prstGeom>
          </p:spPr>
        </p:pic>
      </p:grpSp>
    </p:spTree>
    <p:extLst>
      <p:ext uri="{BB962C8B-B14F-4D97-AF65-F5344CB8AC3E}">
        <p14:creationId xmlns:p14="http://schemas.microsoft.com/office/powerpoint/2010/main" val="168599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1752600" y="533400"/>
            <a:ext cx="8610600" cy="5943600"/>
            <a:chOff x="144" y="384"/>
            <a:chExt cx="5424" cy="3744"/>
          </a:xfrm>
        </p:grpSpPr>
        <p:pic>
          <p:nvPicPr>
            <p:cNvPr id="22531" name="Picture 16" descr="ntrl_disaster_china_flood"/>
            <p:cNvPicPr>
              <a:picLocks noChangeAspect="1" noChangeArrowheads="1"/>
            </p:cNvPicPr>
            <p:nvPr/>
          </p:nvPicPr>
          <p:blipFill>
            <a:blip r:embed="rId2" cstate="print"/>
            <a:srcRect/>
            <a:stretch>
              <a:fillRect/>
            </a:stretch>
          </p:blipFill>
          <p:spPr bwMode="auto">
            <a:xfrm>
              <a:off x="3024" y="384"/>
              <a:ext cx="2544" cy="1872"/>
            </a:xfrm>
            <a:prstGeom prst="rect">
              <a:avLst/>
            </a:prstGeom>
            <a:ln>
              <a:noFill/>
            </a:ln>
            <a:effectLst>
              <a:softEdge rad="112500"/>
            </a:effectLst>
          </p:spPr>
        </p:pic>
        <p:pic>
          <p:nvPicPr>
            <p:cNvPr id="22533" name="Picture 18" descr="lu sh1"/>
            <p:cNvPicPr>
              <a:picLocks noChangeAspect="1" noChangeArrowheads="1"/>
            </p:cNvPicPr>
            <p:nvPr/>
          </p:nvPicPr>
          <p:blipFill>
            <a:blip r:embed="rId3" cstate="print"/>
            <a:srcRect/>
            <a:stretch>
              <a:fillRect/>
            </a:stretch>
          </p:blipFill>
          <p:spPr bwMode="auto">
            <a:xfrm>
              <a:off x="3072" y="2400"/>
              <a:ext cx="2496" cy="1704"/>
            </a:xfrm>
            <a:prstGeom prst="rect">
              <a:avLst/>
            </a:prstGeom>
            <a:ln>
              <a:noFill/>
            </a:ln>
            <a:effectLst>
              <a:softEdge rad="112500"/>
            </a:effectLst>
          </p:spPr>
        </p:pic>
        <p:pic>
          <p:nvPicPr>
            <p:cNvPr id="22534" name="Picture 19" descr="lu sh3"/>
            <p:cNvPicPr>
              <a:picLocks noChangeAspect="1" noChangeArrowheads="1"/>
            </p:cNvPicPr>
            <p:nvPr/>
          </p:nvPicPr>
          <p:blipFill>
            <a:blip r:embed="rId4" cstate="print"/>
            <a:srcRect/>
            <a:stretch>
              <a:fillRect/>
            </a:stretch>
          </p:blipFill>
          <p:spPr bwMode="auto">
            <a:xfrm>
              <a:off x="144" y="2400"/>
              <a:ext cx="2784" cy="1728"/>
            </a:xfrm>
            <a:prstGeom prst="rect">
              <a:avLst/>
            </a:prstGeom>
            <a:ln>
              <a:noFill/>
            </a:ln>
            <a:effectLst>
              <a:softEdge rad="112500"/>
            </a:effectLst>
          </p:spPr>
        </p:pic>
      </p:grpSp>
      <p:pic>
        <p:nvPicPr>
          <p:cNvPr id="7" name="Picture 2" descr="VGP News :. | Đối mặt thiên tai, lũ lụt lịch sử: Chìa khóa then chốt để ứng  phó | BÁO ĐIỆN TỬ CHÍNH PHỦ NƯỚC CHXHCN VIỆT NAM"/>
          <p:cNvPicPr>
            <a:picLocks noChangeAspect="1" noChangeArrowheads="1"/>
          </p:cNvPicPr>
          <p:nvPr/>
        </p:nvPicPr>
        <p:blipFill>
          <a:blip r:embed="rId5"/>
          <a:srcRect/>
          <a:stretch>
            <a:fillRect/>
          </a:stretch>
        </p:blipFill>
        <p:spPr bwMode="auto">
          <a:xfrm>
            <a:off x="1752601" y="457200"/>
            <a:ext cx="4450673" cy="3048000"/>
          </a:xfrm>
          <a:prstGeom prst="rect">
            <a:avLst/>
          </a:prstGeom>
          <a:ln>
            <a:noFill/>
          </a:ln>
          <a:effectLst>
            <a:softEdge rad="112500"/>
          </a:effectLst>
        </p:spPr>
      </p:pic>
    </p:spTree>
    <p:extLst>
      <p:ext uri="{BB962C8B-B14F-4D97-AF65-F5344CB8AC3E}">
        <p14:creationId xmlns:p14="http://schemas.microsoft.com/office/powerpoint/2010/main" val="200332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663FF8-3B66-7C12-FB3F-FA2B192F86FD}"/>
              </a:ext>
            </a:extLst>
          </p:cNvPr>
          <p:cNvGrpSpPr/>
          <p:nvPr/>
        </p:nvGrpSpPr>
        <p:grpSpPr>
          <a:xfrm>
            <a:off x="405606" y="1732194"/>
            <a:ext cx="11380788" cy="5002715"/>
            <a:chOff x="607218" y="723900"/>
            <a:chExt cx="17071182" cy="7504072"/>
          </a:xfrm>
        </p:grpSpPr>
        <p:sp>
          <p:nvSpPr>
            <p:cNvPr id="4" name="Rectangle: Rounded Corners 5">
              <a:extLst>
                <a:ext uri="{FF2B5EF4-FFF2-40B4-BE49-F238E27FC236}">
                  <a16:creationId xmlns:a16="http://schemas.microsoft.com/office/drawing/2014/main" id="{22EF8DE8-9C3D-9F04-5EBB-2F72B3928759}"/>
                </a:ext>
              </a:extLst>
            </p:cNvPr>
            <p:cNvSpPr/>
            <p:nvPr/>
          </p:nvSpPr>
          <p:spPr>
            <a:xfrm>
              <a:off x="609600" y="1108739"/>
              <a:ext cx="17068800" cy="7119233"/>
            </a:xfrm>
            <a:prstGeom prst="roundRect">
              <a:avLst>
                <a:gd name="adj" fmla="val 8021"/>
              </a:avLst>
            </a:prstGeom>
            <a:solidFill>
              <a:srgbClr val="FDE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D6106F-BDBC-4865-C46B-410F6E192EEB}"/>
                </a:ext>
              </a:extLst>
            </p:cNvPr>
            <p:cNvSpPr txBox="1"/>
            <p:nvPr/>
          </p:nvSpPr>
          <p:spPr>
            <a:xfrm>
              <a:off x="875108" y="1421047"/>
              <a:ext cx="16535400" cy="2117887"/>
            </a:xfrm>
            <a:prstGeom prst="rect">
              <a:avLst/>
            </a:prstGeom>
            <a:noFill/>
          </p:spPr>
          <p:txBody>
            <a:bodyPr wrap="square" rtlCol="0">
              <a:spAutoFit/>
            </a:bodyPr>
            <a:lstStyle/>
            <a:p>
              <a:pPr algn="just">
                <a:lnSpc>
                  <a:spcPct val="150000"/>
                </a:lnSpc>
              </a:pP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1958,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p>
          </p:txBody>
        </p:sp>
        <p:grpSp>
          <p:nvGrpSpPr>
            <p:cNvPr id="6" name="Group 5">
              <a:extLst>
                <a:ext uri="{FF2B5EF4-FFF2-40B4-BE49-F238E27FC236}">
                  <a16:creationId xmlns:a16="http://schemas.microsoft.com/office/drawing/2014/main" id="{F9D46612-0501-988C-4195-76BF33C10F84}"/>
                </a:ext>
              </a:extLst>
            </p:cNvPr>
            <p:cNvGrpSpPr/>
            <p:nvPr/>
          </p:nvGrpSpPr>
          <p:grpSpPr>
            <a:xfrm>
              <a:off x="607218" y="3636614"/>
              <a:ext cx="17068800" cy="4458148"/>
              <a:chOff x="607218" y="3682966"/>
              <a:chExt cx="17068800" cy="4458148"/>
            </a:xfrm>
          </p:grpSpPr>
          <p:pic>
            <p:nvPicPr>
              <p:cNvPr id="9" name="Picture 8">
                <a:extLst>
                  <a:ext uri="{FF2B5EF4-FFF2-40B4-BE49-F238E27FC236}">
                    <a16:creationId xmlns:a16="http://schemas.microsoft.com/office/drawing/2014/main" id="{DF542209-7E4A-8B38-21A9-8BDCC9A98D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8071" y="3682966"/>
                <a:ext cx="9769476" cy="3885685"/>
              </a:xfrm>
              <a:prstGeom prst="rect">
                <a:avLst/>
              </a:prstGeom>
            </p:spPr>
          </p:pic>
          <p:sp>
            <p:nvSpPr>
              <p:cNvPr id="10" name="TextBox 9">
                <a:extLst>
                  <a:ext uri="{FF2B5EF4-FFF2-40B4-BE49-F238E27FC236}">
                    <a16:creationId xmlns:a16="http://schemas.microsoft.com/office/drawing/2014/main" id="{A213BF75-F9F1-D077-662B-FDDFB588C551}"/>
                  </a:ext>
                </a:extLst>
              </p:cNvPr>
              <p:cNvSpPr txBox="1"/>
              <p:nvPr/>
            </p:nvSpPr>
            <p:spPr>
              <a:xfrm>
                <a:off x="607218" y="7540949"/>
                <a:ext cx="17068800" cy="600165"/>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Hình</a:t>
                </a:r>
                <a:r>
                  <a:rPr lang="en-US" sz="2000" b="1" i="1" dirty="0">
                    <a:latin typeface="Times New Roman" panose="02020603050405020304" pitchFamily="18" charset="0"/>
                    <a:cs typeface="Times New Roman" panose="02020603050405020304" pitchFamily="18" charset="0"/>
                  </a:rPr>
                  <a:t> 5. </a:t>
                </a:r>
                <a:r>
                  <a:rPr lang="en-US" sz="2000" i="1" dirty="0" err="1">
                    <a:latin typeface="Times New Roman" panose="02020603050405020304" pitchFamily="18" charset="0"/>
                    <a:cs typeface="Times New Roman" panose="02020603050405020304" pitchFamily="18" charset="0"/>
                  </a:rPr>
                  <a:t>Cống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Xuân</a:t>
                </a:r>
                <a:r>
                  <a:rPr lang="en-US" sz="2000" i="1" dirty="0">
                    <a:latin typeface="Times New Roman" panose="02020603050405020304" pitchFamily="18" charset="0"/>
                    <a:cs typeface="Times New Roman" panose="02020603050405020304" pitchFamily="18" charset="0"/>
                  </a:rPr>
                  <a:t> Quan (</a:t>
                </a:r>
                <a:r>
                  <a:rPr lang="en-US" sz="2000" i="1" dirty="0" err="1">
                    <a:latin typeface="Times New Roman" panose="02020603050405020304" pitchFamily="18" charset="0"/>
                    <a:cs typeface="Times New Roman" panose="02020603050405020304" pitchFamily="18" charset="0"/>
                  </a:rPr>
                  <a:t>tỉnh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Yên</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phần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Hải</a:t>
                </a:r>
                <a:r>
                  <a:rPr lang="en-US" sz="2000" i="1" dirty="0">
                    <a:latin typeface="Times New Roman" panose="02020603050405020304" pitchFamily="18" charset="0"/>
                    <a:cs typeface="Times New Roman" panose="02020603050405020304" pitchFamily="18" charset="0"/>
                  </a:rPr>
                  <a:t>. </a:t>
                </a:r>
              </a:p>
            </p:txBody>
          </p:sp>
        </p:grpSp>
        <p:sp>
          <p:nvSpPr>
            <p:cNvPr id="8" name="Rectangle: Rounded Corners 11">
              <a:extLst>
                <a:ext uri="{FF2B5EF4-FFF2-40B4-BE49-F238E27FC236}">
                  <a16:creationId xmlns:a16="http://schemas.microsoft.com/office/drawing/2014/main" id="{C2FAB0CF-2143-1086-C5B2-C2ABF91C78DC}"/>
                </a:ext>
              </a:extLst>
            </p:cNvPr>
            <p:cNvSpPr/>
            <p:nvPr/>
          </p:nvSpPr>
          <p:spPr>
            <a:xfrm>
              <a:off x="5447108" y="723900"/>
              <a:ext cx="7391400" cy="769677"/>
            </a:xfrm>
            <a:prstGeom prst="roundRect">
              <a:avLst/>
            </a:prstGeom>
            <a:solidFill>
              <a:srgbClr val="E7563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EM CÓ BIẾT? </a:t>
              </a:r>
            </a:p>
          </p:txBody>
        </p:sp>
      </p:grpSp>
    </p:spTree>
    <p:extLst>
      <p:ext uri="{BB962C8B-B14F-4D97-AF65-F5344CB8AC3E}">
        <p14:creationId xmlns:p14="http://schemas.microsoft.com/office/powerpoint/2010/main" val="23833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de"/>
          <p:cNvPicPr>
            <a:picLocks noChangeAspect="1" noChangeArrowheads="1"/>
          </p:cNvPicPr>
          <p:nvPr/>
        </p:nvPicPr>
        <p:blipFill>
          <a:blip r:embed="rId2" cstate="print"/>
          <a:srcRect/>
          <a:stretch>
            <a:fillRect/>
          </a:stretch>
        </p:blipFill>
        <p:spPr bwMode="auto">
          <a:xfrm>
            <a:off x="1525588" y="49214"/>
            <a:ext cx="4608512" cy="2998787"/>
          </a:xfrm>
          <a:prstGeom prst="rect">
            <a:avLst/>
          </a:prstGeom>
          <a:ln>
            <a:noFill/>
          </a:ln>
          <a:effectLst>
            <a:softEdge rad="112500"/>
          </a:effectLst>
        </p:spPr>
      </p:pic>
      <p:pic>
        <p:nvPicPr>
          <p:cNvPr id="27651" name="Picture 4" descr="Hình ảnh008"/>
          <p:cNvPicPr>
            <a:picLocks noChangeAspect="1" noChangeArrowheads="1"/>
          </p:cNvPicPr>
          <p:nvPr/>
        </p:nvPicPr>
        <p:blipFill>
          <a:blip r:embed="rId3" cstate="print"/>
          <a:srcRect r="3703"/>
          <a:stretch>
            <a:fillRect/>
          </a:stretch>
        </p:blipFill>
        <p:spPr bwMode="auto">
          <a:xfrm>
            <a:off x="6249989" y="49214"/>
            <a:ext cx="4340225" cy="2922587"/>
          </a:xfrm>
          <a:prstGeom prst="rect">
            <a:avLst/>
          </a:prstGeom>
          <a:ln>
            <a:noFill/>
          </a:ln>
          <a:effectLst>
            <a:softEdge rad="112500"/>
          </a:effectLst>
        </p:spPr>
      </p:pic>
      <p:pic>
        <p:nvPicPr>
          <p:cNvPr id="27652" name="Picture 8" descr="de"/>
          <p:cNvPicPr>
            <a:picLocks noChangeAspect="1" noChangeArrowheads="1"/>
          </p:cNvPicPr>
          <p:nvPr/>
        </p:nvPicPr>
        <p:blipFill>
          <a:blip r:embed="rId4" cstate="print"/>
          <a:srcRect/>
          <a:stretch>
            <a:fillRect/>
          </a:stretch>
        </p:blipFill>
        <p:spPr bwMode="auto">
          <a:xfrm>
            <a:off x="1524000" y="3048001"/>
            <a:ext cx="4837112" cy="3308554"/>
          </a:xfrm>
          <a:prstGeom prst="rect">
            <a:avLst/>
          </a:prstGeom>
          <a:ln>
            <a:noFill/>
          </a:ln>
          <a:effectLst>
            <a:softEdge rad="112500"/>
          </a:effectLst>
        </p:spPr>
      </p:pic>
      <p:pic>
        <p:nvPicPr>
          <p:cNvPr id="27653" name="Picture 10" descr="80471362"/>
          <p:cNvPicPr>
            <a:picLocks noChangeAspect="1" noChangeArrowheads="1"/>
          </p:cNvPicPr>
          <p:nvPr/>
        </p:nvPicPr>
        <p:blipFill>
          <a:blip r:embed="rId5" cstate="print"/>
          <a:srcRect/>
          <a:stretch>
            <a:fillRect/>
          </a:stretch>
        </p:blipFill>
        <p:spPr bwMode="auto">
          <a:xfrm>
            <a:off x="6253164" y="3048000"/>
            <a:ext cx="4414837" cy="3308554"/>
          </a:xfrm>
          <a:prstGeom prst="rect">
            <a:avLst/>
          </a:prstGeom>
          <a:ln>
            <a:noFill/>
          </a:ln>
          <a:effectLst>
            <a:softEdge rad="112500"/>
          </a:effectLst>
        </p:spPr>
      </p:pic>
      <p:sp>
        <p:nvSpPr>
          <p:cNvPr id="6" name="Rectangle 4"/>
          <p:cNvSpPr>
            <a:spLocks noChangeArrowheads="1"/>
          </p:cNvSpPr>
          <p:nvPr/>
        </p:nvSpPr>
        <p:spPr bwMode="auto">
          <a:xfrm>
            <a:off x="4495800" y="3048000"/>
            <a:ext cx="3657600" cy="457200"/>
          </a:xfrm>
          <a:prstGeom prst="rect">
            <a:avLst/>
          </a:prstGeom>
          <a:noFill/>
          <a:ln w="9525">
            <a:noFill/>
            <a:miter lim="800000"/>
            <a:headEnd/>
            <a:tailEnd/>
          </a:ln>
        </p:spPr>
        <p:txBody>
          <a:bodyPr wrap="none" anchor="ctr"/>
          <a:lstStyle/>
          <a:p>
            <a:pPr algn="ctr"/>
            <a:r>
              <a:rPr lang="en-US" sz="2400" b="1" dirty="0" err="1">
                <a:solidFill>
                  <a:srgbClr val="002060"/>
                </a:solidFill>
                <a:latin typeface="Times New Roman" pitchFamily="18" charset="0"/>
              </a:rPr>
              <a:t>Một</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đoạn</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đê</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sông</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Hồng</a:t>
            </a:r>
            <a:endParaRPr lang="en-US" sz="2400" b="1" dirty="0">
              <a:solidFill>
                <a:srgbClr val="002060"/>
              </a:solidFill>
              <a:latin typeface="Times New Roman" pitchFamily="18" charset="0"/>
            </a:endParaRPr>
          </a:p>
        </p:txBody>
      </p:sp>
    </p:spTree>
    <p:extLst>
      <p:ext uri="{BB962C8B-B14F-4D97-AF65-F5344CB8AC3E}">
        <p14:creationId xmlns:p14="http://schemas.microsoft.com/office/powerpoint/2010/main" val="2872459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scan0010"/>
          <p:cNvPicPr>
            <a:picLocks noChangeAspect="1" noChangeArrowheads="1"/>
          </p:cNvPicPr>
          <p:nvPr/>
        </p:nvPicPr>
        <p:blipFill>
          <a:blip r:embed="rId2" cstate="print">
            <a:lum bright="-12000" contrast="6000"/>
          </a:blip>
          <a:srcRect/>
          <a:stretch>
            <a:fillRect/>
          </a:stretch>
        </p:blipFill>
        <p:spPr bwMode="auto">
          <a:xfrm>
            <a:off x="1174779" y="200757"/>
            <a:ext cx="4959409" cy="5171343"/>
          </a:xfrm>
          <a:prstGeom prst="rect">
            <a:avLst/>
          </a:prstGeom>
          <a:noFill/>
          <a:ln w="9525">
            <a:noFill/>
            <a:miter lim="800000"/>
            <a:headEnd/>
            <a:tailEnd/>
          </a:ln>
        </p:spPr>
      </p:pic>
      <p:sp>
        <p:nvSpPr>
          <p:cNvPr id="40965" name="Rectangle 5"/>
          <p:cNvSpPr>
            <a:spLocks noChangeArrowheads="1"/>
          </p:cNvSpPr>
          <p:nvPr/>
        </p:nvSpPr>
        <p:spPr bwMode="auto">
          <a:xfrm>
            <a:off x="1085893" y="5661600"/>
            <a:ext cx="5137179" cy="838200"/>
          </a:xfrm>
          <a:prstGeom prst="rect">
            <a:avLst/>
          </a:prstGeom>
          <a:noFill/>
          <a:ln w="9525">
            <a:noFill/>
            <a:miter lim="800000"/>
            <a:headEnd/>
            <a:tailEnd/>
          </a:ln>
        </p:spPr>
        <p:txBody>
          <a:bodyPr/>
          <a:lstStyle/>
          <a:p>
            <a:pPr>
              <a:spcBef>
                <a:spcPct val="20000"/>
              </a:spcBef>
            </a:pP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dưới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Trần</a:t>
            </a:r>
            <a:endParaRPr lang="en-US" sz="3200" b="1" dirty="0">
              <a:solidFill>
                <a:srgbClr val="002060"/>
              </a:solidFill>
              <a:latin typeface="Times New Roman" pitchFamily="18" charset="0"/>
            </a:endParaRPr>
          </a:p>
        </p:txBody>
      </p:sp>
      <p:pic>
        <p:nvPicPr>
          <p:cNvPr id="110594" name="Picture 2" descr="Nghĩa tình biên giới"/>
          <p:cNvPicPr>
            <a:picLocks noChangeAspect="1" noChangeArrowheads="1"/>
          </p:cNvPicPr>
          <p:nvPr/>
        </p:nvPicPr>
        <p:blipFill>
          <a:blip r:embed="rId3"/>
          <a:srcRect/>
          <a:stretch>
            <a:fillRect/>
          </a:stretch>
        </p:blipFill>
        <p:spPr bwMode="auto">
          <a:xfrm>
            <a:off x="6210300" y="200757"/>
            <a:ext cx="4724400" cy="5131676"/>
          </a:xfrm>
          <a:prstGeom prst="rect">
            <a:avLst/>
          </a:prstGeom>
          <a:noFill/>
        </p:spPr>
      </p:pic>
      <p:sp>
        <p:nvSpPr>
          <p:cNvPr id="5" name="Text Box 10"/>
          <p:cNvSpPr txBox="1">
            <a:spLocks noChangeArrowheads="1"/>
          </p:cNvSpPr>
          <p:nvPr/>
        </p:nvSpPr>
        <p:spPr bwMode="auto">
          <a:xfrm>
            <a:off x="6134188" y="5621933"/>
            <a:ext cx="5051559"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a:solidFill>
                  <a:srgbClr val="002060"/>
                </a:solidFill>
                <a:latin typeface="Times New Roman" pitchFamily="18" charset="0"/>
              </a:rPr>
              <a:t>     </a:t>
            </a: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endParaRPr lang="en-US" sz="3200" b="1" dirty="0">
              <a:solidFill>
                <a:srgbClr val="002060"/>
              </a:solidFill>
              <a:latin typeface="Times New Roman" pitchFamily="18" charset="0"/>
            </a:endParaRPr>
          </a:p>
        </p:txBody>
      </p:sp>
    </p:spTree>
    <p:extLst>
      <p:ext uri="{BB962C8B-B14F-4D97-AF65-F5344CB8AC3E}">
        <p14:creationId xmlns:p14="http://schemas.microsoft.com/office/powerpoint/2010/main" val="1672727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A62CDF-1990-37BD-C629-7FB132C30262}"/>
              </a:ext>
            </a:extLst>
          </p:cNvPr>
          <p:cNvGrpSpPr/>
          <p:nvPr/>
        </p:nvGrpSpPr>
        <p:grpSpPr>
          <a:xfrm>
            <a:off x="7506423" y="971191"/>
            <a:ext cx="5080000" cy="5477675"/>
            <a:chOff x="10281884" y="410352"/>
            <a:chExt cx="7620000" cy="4265952"/>
          </a:xfrm>
        </p:grpSpPr>
        <p:pic>
          <p:nvPicPr>
            <p:cNvPr id="4" name="Picture 3">
              <a:extLst>
                <a:ext uri="{FF2B5EF4-FFF2-40B4-BE49-F238E27FC236}">
                  <a16:creationId xmlns:a16="http://schemas.microsoft.com/office/drawing/2014/main" id="{9889A2B0-E345-BCA5-2C6E-A361C2809D1F}"/>
                </a:ext>
              </a:extLst>
            </p:cNvPr>
            <p:cNvPicPr>
              <a:picLocks noChangeAspect="1"/>
            </p:cNvPicPr>
            <p:nvPr/>
          </p:nvPicPr>
          <p:blipFill>
            <a:blip r:embed="rId3"/>
            <a:stretch>
              <a:fillRect/>
            </a:stretch>
          </p:blipFill>
          <p:spPr>
            <a:xfrm>
              <a:off x="11506201" y="410352"/>
              <a:ext cx="5171364" cy="3878523"/>
            </a:xfrm>
            <a:prstGeom prst="rect">
              <a:avLst/>
            </a:prstGeom>
          </p:spPr>
        </p:pic>
        <p:sp>
          <p:nvSpPr>
            <p:cNvPr id="5" name="TextBox 4">
              <a:extLst>
                <a:ext uri="{FF2B5EF4-FFF2-40B4-BE49-F238E27FC236}">
                  <a16:creationId xmlns:a16="http://schemas.microsoft.com/office/drawing/2014/main" id="{95EB3AE7-9168-E39C-49FD-3F444AC433C3}"/>
                </a:ext>
              </a:extLst>
            </p:cNvPr>
            <p:cNvSpPr txBox="1"/>
            <p:nvPr/>
          </p:nvSpPr>
          <p:spPr>
            <a:xfrm>
              <a:off x="10281884" y="4268826"/>
              <a:ext cx="7620000" cy="407478"/>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p>
          </p:txBody>
        </p:sp>
      </p:grpSp>
      <p:grpSp>
        <p:nvGrpSpPr>
          <p:cNvPr id="6" name="Group 5">
            <a:extLst>
              <a:ext uri="{FF2B5EF4-FFF2-40B4-BE49-F238E27FC236}">
                <a16:creationId xmlns:a16="http://schemas.microsoft.com/office/drawing/2014/main" id="{0A9E6228-6DFA-2CB4-6110-7D99496463BB}"/>
              </a:ext>
            </a:extLst>
          </p:cNvPr>
          <p:cNvGrpSpPr/>
          <p:nvPr/>
        </p:nvGrpSpPr>
        <p:grpSpPr>
          <a:xfrm>
            <a:off x="3848810" y="1002891"/>
            <a:ext cx="5080000" cy="5407136"/>
            <a:chOff x="10579940" y="4914902"/>
            <a:chExt cx="7620000" cy="4008962"/>
          </a:xfrm>
        </p:grpSpPr>
        <p:pic>
          <p:nvPicPr>
            <p:cNvPr id="7" name="Picture 6">
              <a:extLst>
                <a:ext uri="{FF2B5EF4-FFF2-40B4-BE49-F238E27FC236}">
                  <a16:creationId xmlns:a16="http://schemas.microsoft.com/office/drawing/2014/main" id="{6E64D06B-2084-CAFA-5172-136303F92F7C}"/>
                </a:ext>
              </a:extLst>
            </p:cNvPr>
            <p:cNvPicPr>
              <a:picLocks noChangeAspect="1"/>
            </p:cNvPicPr>
            <p:nvPr/>
          </p:nvPicPr>
          <p:blipFill>
            <a:blip r:embed="rId4"/>
            <a:stretch>
              <a:fillRect/>
            </a:stretch>
          </p:blipFill>
          <p:spPr>
            <a:xfrm>
              <a:off x="11975913" y="4914902"/>
              <a:ext cx="4828053" cy="3621039"/>
            </a:xfrm>
            <a:prstGeom prst="rect">
              <a:avLst/>
            </a:prstGeom>
          </p:spPr>
        </p:pic>
        <p:sp>
          <p:nvSpPr>
            <p:cNvPr id="8" name="TextBox 7">
              <a:extLst>
                <a:ext uri="{FF2B5EF4-FFF2-40B4-BE49-F238E27FC236}">
                  <a16:creationId xmlns:a16="http://schemas.microsoft.com/office/drawing/2014/main" id="{199A16D1-C54C-85CE-3471-384E4BDF8736}"/>
                </a:ext>
              </a:extLst>
            </p:cNvPr>
            <p:cNvSpPr txBox="1"/>
            <p:nvPr/>
          </p:nvSpPr>
          <p:spPr>
            <a:xfrm>
              <a:off x="10579940" y="8535938"/>
              <a:ext cx="7620000" cy="387926"/>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endParaRPr lang="en-US" sz="2800"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7BBB6ABB-3FB5-EDFE-9CCE-D95C30882D06}"/>
              </a:ext>
            </a:extLst>
          </p:cNvPr>
          <p:cNvGrpSpPr/>
          <p:nvPr/>
        </p:nvGrpSpPr>
        <p:grpSpPr>
          <a:xfrm>
            <a:off x="-189531" y="1010977"/>
            <a:ext cx="5080000" cy="5391146"/>
            <a:chOff x="4582265" y="5443112"/>
            <a:chExt cx="7620000" cy="3997107"/>
          </a:xfrm>
        </p:grpSpPr>
        <p:pic>
          <p:nvPicPr>
            <p:cNvPr id="10" name="Picture 9">
              <a:extLst>
                <a:ext uri="{FF2B5EF4-FFF2-40B4-BE49-F238E27FC236}">
                  <a16:creationId xmlns:a16="http://schemas.microsoft.com/office/drawing/2014/main" id="{616BF3E1-DFE5-0488-3B13-8CF401673C28}"/>
                </a:ext>
              </a:extLst>
            </p:cNvPr>
            <p:cNvPicPr>
              <a:picLocks noChangeAspect="1"/>
            </p:cNvPicPr>
            <p:nvPr/>
          </p:nvPicPr>
          <p:blipFill>
            <a:blip r:embed="rId5"/>
            <a:stretch>
              <a:fillRect/>
            </a:stretch>
          </p:blipFill>
          <p:spPr>
            <a:xfrm>
              <a:off x="5649056" y="5443112"/>
              <a:ext cx="5486420" cy="3621038"/>
            </a:xfrm>
            <a:prstGeom prst="rect">
              <a:avLst/>
            </a:prstGeom>
          </p:spPr>
        </p:pic>
        <p:sp>
          <p:nvSpPr>
            <p:cNvPr id="19" name="TextBox 18">
              <a:extLst>
                <a:ext uri="{FF2B5EF4-FFF2-40B4-BE49-F238E27FC236}">
                  <a16:creationId xmlns:a16="http://schemas.microsoft.com/office/drawing/2014/main" id="{3249AA3A-F36D-269D-1AF6-654BB03FE395}"/>
                </a:ext>
              </a:extLst>
            </p:cNvPr>
            <p:cNvSpPr txBox="1"/>
            <p:nvPr/>
          </p:nvSpPr>
          <p:spPr>
            <a:xfrm>
              <a:off x="4582265" y="9052293"/>
              <a:ext cx="7620000" cy="387926"/>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phèn</a:t>
              </a:r>
              <a:endParaRPr lang="en-US" sz="2800" dirty="0">
                <a:latin typeface="Times New Roman" panose="02020603050405020304" pitchFamily="18" charset="0"/>
                <a:cs typeface="Times New Roman" panose="02020603050405020304" pitchFamily="18" charset="0"/>
              </a:endParaRPr>
            </a:p>
          </p:txBody>
        </p:sp>
      </p:grpSp>
      <p:sp>
        <p:nvSpPr>
          <p:cNvPr id="2" name="Hộp Văn bản 1">
            <a:extLst>
              <a:ext uri="{FF2B5EF4-FFF2-40B4-BE49-F238E27FC236}">
                <a16:creationId xmlns:a16="http://schemas.microsoft.com/office/drawing/2014/main" id="{74072884-BAC4-1D59-9F31-FAE2E9CA4135}"/>
              </a:ext>
            </a:extLst>
          </p:cNvPr>
          <p:cNvSpPr txBox="1"/>
          <p:nvPr/>
        </p:nvSpPr>
        <p:spPr>
          <a:xfrm>
            <a:off x="954958" y="110304"/>
            <a:ext cx="2230694" cy="523220"/>
          </a:xfrm>
          <a:prstGeom prst="rect">
            <a:avLst/>
          </a:prstGeom>
          <a:noFill/>
        </p:spPr>
        <p:txBody>
          <a:bodyPr wrap="square">
            <a:spAutoFit/>
          </a:bodyPr>
          <a:lstStyle/>
          <a:p>
            <a:r>
              <a:rPr lang="en-US" sz="2800" b="1" dirty="0">
                <a:latin typeface="Times New Roman" panose="02020603050405020304" pitchFamily="18" charset="0"/>
              </a:rPr>
              <a:t>c. </a:t>
            </a:r>
            <a:r>
              <a:rPr lang="en-US" sz="2800" b="1" dirty="0" err="1">
                <a:latin typeface="Times New Roman" panose="02020603050405020304" pitchFamily="18" charset="0"/>
              </a:rPr>
              <a:t>Đất</a:t>
            </a:r>
            <a:endParaRPr lang="vi-VN" sz="2800" b="1" dirty="0"/>
          </a:p>
        </p:txBody>
      </p:sp>
    </p:spTree>
    <p:extLst>
      <p:ext uri="{BB962C8B-B14F-4D97-AF65-F5344CB8AC3E}">
        <p14:creationId xmlns:p14="http://schemas.microsoft.com/office/powerpoint/2010/main" val="37695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A62CDF-1990-37BD-C629-7FB132C30262}"/>
              </a:ext>
            </a:extLst>
          </p:cNvPr>
          <p:cNvGrpSpPr/>
          <p:nvPr/>
        </p:nvGrpSpPr>
        <p:grpSpPr>
          <a:xfrm>
            <a:off x="7506423" y="3723859"/>
            <a:ext cx="5080000" cy="2972426"/>
            <a:chOff x="10281884" y="410352"/>
            <a:chExt cx="7620000" cy="4458639"/>
          </a:xfrm>
        </p:grpSpPr>
        <p:pic>
          <p:nvPicPr>
            <p:cNvPr id="4" name="Picture 3">
              <a:extLst>
                <a:ext uri="{FF2B5EF4-FFF2-40B4-BE49-F238E27FC236}">
                  <a16:creationId xmlns:a16="http://schemas.microsoft.com/office/drawing/2014/main" id="{9889A2B0-E345-BCA5-2C6E-A361C2809D1F}"/>
                </a:ext>
              </a:extLst>
            </p:cNvPr>
            <p:cNvPicPr>
              <a:picLocks noChangeAspect="1"/>
            </p:cNvPicPr>
            <p:nvPr/>
          </p:nvPicPr>
          <p:blipFill>
            <a:blip r:embed="rId3"/>
            <a:stretch>
              <a:fillRect/>
            </a:stretch>
          </p:blipFill>
          <p:spPr>
            <a:xfrm>
              <a:off x="11506201" y="410352"/>
              <a:ext cx="5171364" cy="3878523"/>
            </a:xfrm>
            <a:prstGeom prst="rect">
              <a:avLst/>
            </a:prstGeom>
          </p:spPr>
        </p:pic>
        <p:sp>
          <p:nvSpPr>
            <p:cNvPr id="5" name="TextBox 4">
              <a:extLst>
                <a:ext uri="{FF2B5EF4-FFF2-40B4-BE49-F238E27FC236}">
                  <a16:creationId xmlns:a16="http://schemas.microsoft.com/office/drawing/2014/main" id="{95EB3AE7-9168-E39C-49FD-3F444AC433C3}"/>
                </a:ext>
              </a:extLst>
            </p:cNvPr>
            <p:cNvSpPr txBox="1"/>
            <p:nvPr/>
          </p:nvSpPr>
          <p:spPr>
            <a:xfrm>
              <a:off x="10281884" y="4268826"/>
              <a:ext cx="7620000" cy="600165"/>
            </a:xfrm>
            <a:prstGeom prst="rect">
              <a:avLst/>
            </a:prstGeom>
            <a:noFill/>
          </p:spPr>
          <p:txBody>
            <a:bodyPr wrap="square" rtlCol="0">
              <a:spAutoFit/>
            </a:bodyPr>
            <a:lstStyle/>
            <a:p>
              <a:pPr algn="ctr"/>
              <a:r>
                <a:rPr lang="en-US" sz="2000" dirty="0" err="1">
                  <a:latin typeface="UTM Avo" panose="02040603050506020204" pitchFamily="18"/>
                </a:rPr>
                <a:t>Đất</a:t>
              </a:r>
              <a:r>
                <a:rPr lang="en-US" sz="2000" dirty="0">
                  <a:latin typeface="UTM Avo" panose="02040603050506020204" pitchFamily="18"/>
                </a:rPr>
                <a:t> </a:t>
              </a:r>
              <a:r>
                <a:rPr lang="en-US" sz="2000" dirty="0" err="1">
                  <a:latin typeface="UTM Avo" panose="02040603050506020204" pitchFamily="18"/>
                </a:rPr>
                <a:t>phù</a:t>
              </a:r>
              <a:r>
                <a:rPr lang="en-US" sz="2000" dirty="0">
                  <a:latin typeface="UTM Avo" panose="02040603050506020204" pitchFamily="18"/>
                </a:rPr>
                <a:t> </a:t>
              </a:r>
              <a:r>
                <a:rPr lang="en-US" sz="2000" dirty="0" err="1">
                  <a:latin typeface="UTM Avo" panose="02040603050506020204" pitchFamily="18"/>
                </a:rPr>
                <a:t>sa</a:t>
              </a:r>
              <a:r>
                <a:rPr lang="en-US" sz="2000" dirty="0">
                  <a:latin typeface="UTM Avo" panose="02040603050506020204" pitchFamily="18"/>
                </a:rPr>
                <a:t> </a:t>
              </a:r>
              <a:r>
                <a:rPr lang="en-US" sz="2000" dirty="0" err="1">
                  <a:latin typeface="UTM Avo" panose="02040603050506020204" pitchFamily="18"/>
                </a:rPr>
                <a:t>sông</a:t>
              </a:r>
              <a:r>
                <a:rPr lang="en-US" sz="2000" dirty="0">
                  <a:latin typeface="UTM Avo" panose="02040603050506020204" pitchFamily="18"/>
                </a:rPr>
                <a:t> </a:t>
              </a:r>
              <a:r>
                <a:rPr lang="en-US" sz="2000" dirty="0" err="1">
                  <a:latin typeface="UTM Avo" panose="02040603050506020204" pitchFamily="18"/>
                </a:rPr>
                <a:t>Hồng</a:t>
              </a:r>
              <a:r>
                <a:rPr lang="en-US" sz="2000" dirty="0">
                  <a:latin typeface="UTM Avo" panose="02040603050506020204" pitchFamily="18"/>
                </a:rPr>
                <a:t> </a:t>
              </a:r>
            </a:p>
          </p:txBody>
        </p:sp>
      </p:grpSp>
      <p:grpSp>
        <p:nvGrpSpPr>
          <p:cNvPr id="6" name="Group 5">
            <a:extLst>
              <a:ext uri="{FF2B5EF4-FFF2-40B4-BE49-F238E27FC236}">
                <a16:creationId xmlns:a16="http://schemas.microsoft.com/office/drawing/2014/main" id="{0A9E6228-6DFA-2CB4-6110-7D99496463BB}"/>
              </a:ext>
            </a:extLst>
          </p:cNvPr>
          <p:cNvGrpSpPr/>
          <p:nvPr/>
        </p:nvGrpSpPr>
        <p:grpSpPr>
          <a:xfrm>
            <a:off x="3848810" y="3723859"/>
            <a:ext cx="5080000" cy="2972426"/>
            <a:chOff x="10579940" y="4914902"/>
            <a:chExt cx="7620000" cy="4221201"/>
          </a:xfrm>
        </p:grpSpPr>
        <p:pic>
          <p:nvPicPr>
            <p:cNvPr id="7" name="Picture 6">
              <a:extLst>
                <a:ext uri="{FF2B5EF4-FFF2-40B4-BE49-F238E27FC236}">
                  <a16:creationId xmlns:a16="http://schemas.microsoft.com/office/drawing/2014/main" id="{6E64D06B-2084-CAFA-5172-136303F92F7C}"/>
                </a:ext>
              </a:extLst>
            </p:cNvPr>
            <p:cNvPicPr>
              <a:picLocks noChangeAspect="1"/>
            </p:cNvPicPr>
            <p:nvPr/>
          </p:nvPicPr>
          <p:blipFill>
            <a:blip r:embed="rId4"/>
            <a:stretch>
              <a:fillRect/>
            </a:stretch>
          </p:blipFill>
          <p:spPr>
            <a:xfrm>
              <a:off x="11975913" y="4914902"/>
              <a:ext cx="4828053" cy="3621039"/>
            </a:xfrm>
            <a:prstGeom prst="rect">
              <a:avLst/>
            </a:prstGeom>
          </p:spPr>
        </p:pic>
        <p:sp>
          <p:nvSpPr>
            <p:cNvPr id="8" name="TextBox 7">
              <a:extLst>
                <a:ext uri="{FF2B5EF4-FFF2-40B4-BE49-F238E27FC236}">
                  <a16:creationId xmlns:a16="http://schemas.microsoft.com/office/drawing/2014/main" id="{199A16D1-C54C-85CE-3471-384E4BDF8736}"/>
                </a:ext>
              </a:extLst>
            </p:cNvPr>
            <p:cNvSpPr txBox="1"/>
            <p:nvPr/>
          </p:nvSpPr>
          <p:spPr>
            <a:xfrm>
              <a:off x="10579940" y="8535938"/>
              <a:ext cx="7620000" cy="600165"/>
            </a:xfrm>
            <a:prstGeom prst="rect">
              <a:avLst/>
            </a:prstGeom>
            <a:noFill/>
          </p:spPr>
          <p:txBody>
            <a:bodyPr wrap="square" rtlCol="0">
              <a:spAutoFit/>
            </a:bodyPr>
            <a:lstStyle/>
            <a:p>
              <a:pPr algn="ctr"/>
              <a:r>
                <a:rPr lang="en-US" sz="2000" dirty="0" err="1">
                  <a:latin typeface="UTM Avo" panose="02040603050506020204" pitchFamily="18"/>
                </a:rPr>
                <a:t>Đất</a:t>
              </a:r>
              <a:r>
                <a:rPr lang="en-US" sz="2000" dirty="0">
                  <a:latin typeface="UTM Avo" panose="02040603050506020204" pitchFamily="18"/>
                </a:rPr>
                <a:t> </a:t>
              </a:r>
              <a:r>
                <a:rPr lang="en-US" sz="2000" dirty="0" err="1">
                  <a:latin typeface="UTM Avo" panose="02040603050506020204" pitchFamily="18"/>
                </a:rPr>
                <a:t>nhiễm</a:t>
              </a:r>
              <a:r>
                <a:rPr lang="en-US" sz="2000" dirty="0">
                  <a:latin typeface="UTM Avo" panose="02040603050506020204" pitchFamily="18"/>
                </a:rPr>
                <a:t> </a:t>
              </a:r>
              <a:r>
                <a:rPr lang="en-US" sz="2000" dirty="0" err="1">
                  <a:latin typeface="UTM Avo" panose="02040603050506020204" pitchFamily="18"/>
                </a:rPr>
                <a:t>mặn</a:t>
              </a:r>
              <a:endParaRPr lang="en-US" sz="2000" dirty="0">
                <a:latin typeface="UTM Avo" panose="02040603050506020204" pitchFamily="18"/>
              </a:endParaRPr>
            </a:p>
          </p:txBody>
        </p:sp>
      </p:grpSp>
      <p:grpSp>
        <p:nvGrpSpPr>
          <p:cNvPr id="9" name="Group 8">
            <a:extLst>
              <a:ext uri="{FF2B5EF4-FFF2-40B4-BE49-F238E27FC236}">
                <a16:creationId xmlns:a16="http://schemas.microsoft.com/office/drawing/2014/main" id="{7BBB6ABB-3FB5-EDFE-9CCE-D95C30882D06}"/>
              </a:ext>
            </a:extLst>
          </p:cNvPr>
          <p:cNvGrpSpPr/>
          <p:nvPr/>
        </p:nvGrpSpPr>
        <p:grpSpPr>
          <a:xfrm>
            <a:off x="-189531" y="3723859"/>
            <a:ext cx="5080000" cy="2964523"/>
            <a:chOff x="4582265" y="5443112"/>
            <a:chExt cx="7620000" cy="4209346"/>
          </a:xfrm>
        </p:grpSpPr>
        <p:pic>
          <p:nvPicPr>
            <p:cNvPr id="10" name="Picture 9">
              <a:extLst>
                <a:ext uri="{FF2B5EF4-FFF2-40B4-BE49-F238E27FC236}">
                  <a16:creationId xmlns:a16="http://schemas.microsoft.com/office/drawing/2014/main" id="{616BF3E1-DFE5-0488-3B13-8CF401673C28}"/>
                </a:ext>
              </a:extLst>
            </p:cNvPr>
            <p:cNvPicPr>
              <a:picLocks noChangeAspect="1"/>
            </p:cNvPicPr>
            <p:nvPr/>
          </p:nvPicPr>
          <p:blipFill>
            <a:blip r:embed="rId5"/>
            <a:stretch>
              <a:fillRect/>
            </a:stretch>
          </p:blipFill>
          <p:spPr>
            <a:xfrm>
              <a:off x="5649056" y="5443112"/>
              <a:ext cx="5486420" cy="3621038"/>
            </a:xfrm>
            <a:prstGeom prst="rect">
              <a:avLst/>
            </a:prstGeom>
          </p:spPr>
        </p:pic>
        <p:sp>
          <p:nvSpPr>
            <p:cNvPr id="19" name="TextBox 18">
              <a:extLst>
                <a:ext uri="{FF2B5EF4-FFF2-40B4-BE49-F238E27FC236}">
                  <a16:creationId xmlns:a16="http://schemas.microsoft.com/office/drawing/2014/main" id="{3249AA3A-F36D-269D-1AF6-654BB03FE395}"/>
                </a:ext>
              </a:extLst>
            </p:cNvPr>
            <p:cNvSpPr txBox="1"/>
            <p:nvPr/>
          </p:nvSpPr>
          <p:spPr>
            <a:xfrm>
              <a:off x="4582265" y="9052293"/>
              <a:ext cx="7620000" cy="600165"/>
            </a:xfrm>
            <a:prstGeom prst="rect">
              <a:avLst/>
            </a:prstGeom>
            <a:noFill/>
          </p:spPr>
          <p:txBody>
            <a:bodyPr wrap="square" rtlCol="0">
              <a:spAutoFit/>
            </a:bodyPr>
            <a:lstStyle/>
            <a:p>
              <a:pPr algn="ctr"/>
              <a:r>
                <a:rPr lang="en-US" sz="2000" dirty="0" err="1">
                  <a:latin typeface="UTM Avo" panose="02040603050506020204" pitchFamily="18"/>
                </a:rPr>
                <a:t>Đất</a:t>
              </a:r>
              <a:r>
                <a:rPr lang="en-US" sz="2000" dirty="0">
                  <a:latin typeface="UTM Avo" panose="02040603050506020204" pitchFamily="18"/>
                </a:rPr>
                <a:t> </a:t>
              </a:r>
              <a:r>
                <a:rPr lang="en-US" sz="2000" dirty="0" err="1">
                  <a:latin typeface="UTM Avo" panose="02040603050506020204" pitchFamily="18"/>
                </a:rPr>
                <a:t>phèn</a:t>
              </a:r>
              <a:endParaRPr lang="en-US" sz="2000" dirty="0">
                <a:latin typeface="UTM Avo" panose="02040603050506020204" pitchFamily="18"/>
              </a:endParaRPr>
            </a:p>
          </p:txBody>
        </p:sp>
      </p:grpSp>
      <p:grpSp>
        <p:nvGrpSpPr>
          <p:cNvPr id="20" name="Group 19">
            <a:extLst>
              <a:ext uri="{FF2B5EF4-FFF2-40B4-BE49-F238E27FC236}">
                <a16:creationId xmlns:a16="http://schemas.microsoft.com/office/drawing/2014/main" id="{EBD5EC7E-C413-A81D-6B98-3C14F6B436A5}"/>
              </a:ext>
            </a:extLst>
          </p:cNvPr>
          <p:cNvGrpSpPr/>
          <p:nvPr/>
        </p:nvGrpSpPr>
        <p:grpSpPr>
          <a:xfrm>
            <a:off x="521663" y="1962977"/>
            <a:ext cx="11151454" cy="1410927"/>
            <a:chOff x="2133599" y="419102"/>
            <a:chExt cx="11173256" cy="2875202"/>
          </a:xfrm>
        </p:grpSpPr>
        <p:sp>
          <p:nvSpPr>
            <p:cNvPr id="21" name="Rectangle 20">
              <a:extLst>
                <a:ext uri="{FF2B5EF4-FFF2-40B4-BE49-F238E27FC236}">
                  <a16:creationId xmlns:a16="http://schemas.microsoft.com/office/drawing/2014/main" id="{66B8DE62-907F-6C8E-AEAC-5486E1643C5A}"/>
                </a:ext>
              </a:extLst>
            </p:cNvPr>
            <p:cNvSpPr/>
            <p:nvPr/>
          </p:nvSpPr>
          <p:spPr>
            <a:xfrm>
              <a:off x="2133599" y="419102"/>
              <a:ext cx="11173256" cy="2875202"/>
            </a:xfrm>
            <a:prstGeom prst="rect">
              <a:avLst/>
            </a:prstGeom>
            <a:solidFill>
              <a:srgbClr val="FDE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E438F4EA-CDAB-3498-689E-1C09124EA865}"/>
                </a:ext>
              </a:extLst>
            </p:cNvPr>
            <p:cNvSpPr txBox="1"/>
            <p:nvPr/>
          </p:nvSpPr>
          <p:spPr>
            <a:xfrm>
              <a:off x="2370343" y="608785"/>
              <a:ext cx="10671101" cy="2664513"/>
            </a:xfrm>
            <a:prstGeom prst="rect">
              <a:avLst/>
            </a:prstGeom>
            <a:noFill/>
          </p:spPr>
          <p:txBody>
            <a:bodyPr wrap="square" rtlCol="0">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phèn</a:t>
              </a:r>
              <a:r>
                <a:rPr lang="en-US" sz="28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01340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ọc bảng số liệu và thông tin, em hãy cho biết: - Những tháng nào nhiệt độ trung bình dưới 20°C, những tháng nào lượng mưa trung bình trên 100 mm. (ảnh 1)">
            <a:extLst>
              <a:ext uri="{FF2B5EF4-FFF2-40B4-BE49-F238E27FC236}">
                <a16:creationId xmlns:a16="http://schemas.microsoft.com/office/drawing/2014/main" id="{5F6562D7-9B3B-C500-A35E-DCD8AB7A1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17" y="-1"/>
            <a:ext cx="11724968" cy="672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081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27519C-441A-AC0B-92F9-F26BEC01BDC9}"/>
              </a:ext>
            </a:extLst>
          </p:cNvPr>
          <p:cNvSpPr txBox="1">
            <a:spLocks/>
          </p:cNvSpPr>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5" name="Subtitle 2">
            <a:extLst>
              <a:ext uri="{FF2B5EF4-FFF2-40B4-BE49-F238E27FC236}">
                <a16:creationId xmlns:a16="http://schemas.microsoft.com/office/drawing/2014/main" id="{23609FAA-20DD-9C36-BD19-C58F970088E7}"/>
              </a:ext>
            </a:extLst>
          </p:cNvPr>
          <p:cNvSpPr txBox="1">
            <a:spLocks/>
          </p:cNvSpPr>
          <p:nvPr/>
        </p:nvSpPr>
        <p:spPr>
          <a:xfrm>
            <a:off x="0" y="2584801"/>
            <a:ext cx="12085382" cy="25837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vi-VN" sz="4800" b="1" dirty="0">
                <a:solidFill>
                  <a:srgbClr val="FF0000"/>
                </a:solidFill>
                <a:latin typeface="Times New Roman" panose="02020603050405020304" pitchFamily="18" charset="0"/>
                <a:cs typeface="Times New Roman" panose="02020603050405020304" pitchFamily="18" charset="0"/>
              </a:rPr>
              <a:t>Bài </a:t>
            </a:r>
            <a:r>
              <a:rPr lang="en-US" sz="4800" b="1" dirty="0">
                <a:solidFill>
                  <a:srgbClr val="FF0000"/>
                </a:solidFill>
                <a:latin typeface="Times New Roman" panose="02020603050405020304" pitchFamily="18" charset="0"/>
                <a:cs typeface="Times New Roman" panose="02020603050405020304" pitchFamily="18" charset="0"/>
              </a:rPr>
              <a:t>6: </a:t>
            </a:r>
            <a:r>
              <a:rPr lang="en-US" sz="4800" b="1" dirty="0" err="1">
                <a:solidFill>
                  <a:srgbClr val="FF0000"/>
                </a:solidFill>
                <a:latin typeface="Times New Roman" panose="02020603050405020304" pitchFamily="18" charset="0"/>
                <a:cs typeface="Times New Roman" panose="02020603050405020304" pitchFamily="18" charset="0"/>
              </a:rPr>
              <a:t>Thiên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nhiên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vùng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Đồng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bằng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Bắc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bộ</a:t>
            </a:r>
            <a:endParaRPr lang="en-US" sz="4800" b="1" dirty="0">
              <a:solidFill>
                <a:srgbClr val="FF0000"/>
              </a:solidFill>
              <a:latin typeface="Times New Roman" panose="02020603050405020304" pitchFamily="18" charset="0"/>
              <a:cs typeface="Times New Roman" panose="02020603050405020304" pitchFamily="18" charset="0"/>
            </a:endParaRPr>
          </a:p>
          <a:p>
            <a:pPr>
              <a:lnSpc>
                <a:spcPct val="100000"/>
              </a:lnSpc>
              <a:spcBef>
                <a:spcPts val="0"/>
              </a:spcBef>
            </a:pPr>
            <a:r>
              <a:rPr lang="en-US" sz="4800" b="1" dirty="0">
                <a:solidFill>
                  <a:srgbClr val="FF0000"/>
                </a:solidFill>
                <a:latin typeface="Times New Roman" panose="02020603050405020304" pitchFamily="18" charset="0"/>
                <a:cs typeface="Times New Roman" panose="02020603050405020304" pitchFamily="18" charset="0"/>
              </a:rPr>
              <a:t>(</a:t>
            </a:r>
            <a:r>
              <a:rPr lang="en-US" sz="4800" b="1" dirty="0" err="1">
                <a:solidFill>
                  <a:srgbClr val="FF0000"/>
                </a:solidFill>
                <a:latin typeface="Times New Roman" panose="02020603050405020304" pitchFamily="18" charset="0"/>
                <a:cs typeface="Times New Roman" panose="02020603050405020304" pitchFamily="18" charset="0"/>
              </a:rPr>
              <a:t>Phần</a:t>
            </a:r>
            <a:r>
              <a:rPr lang="en-US" sz="4800" b="1" dirty="0">
                <a:solidFill>
                  <a:srgbClr val="FF0000"/>
                </a:solidFill>
                <a:latin typeface="Times New Roman" panose="02020603050405020304" pitchFamily="18" charset="0"/>
                <a:cs typeface="Times New Roman" panose="02020603050405020304" pitchFamily="18" charset="0"/>
              </a:rPr>
              <a:t> 1 – SGK </a:t>
            </a:r>
            <a:r>
              <a:rPr lang="en-US" sz="4800" b="1" dirty="0" err="1">
                <a:solidFill>
                  <a:srgbClr val="FF0000"/>
                </a:solidFill>
                <a:latin typeface="Times New Roman" panose="02020603050405020304" pitchFamily="18" charset="0"/>
                <a:cs typeface="Times New Roman" panose="02020603050405020304" pitchFamily="18" charset="0"/>
              </a:rPr>
              <a:t>trang</a:t>
            </a:r>
            <a:r>
              <a:rPr lang="en-US" sz="4800" b="1" dirty="0">
                <a:solidFill>
                  <a:srgbClr val="FF0000"/>
                </a:solidFill>
                <a:latin typeface="Times New Roman" panose="02020603050405020304" pitchFamily="18" charset="0"/>
                <a:cs typeface="Times New Roman" panose="02020603050405020304" pitchFamily="18" charset="0"/>
              </a:rPr>
              <a:t> 30)</a:t>
            </a:r>
          </a:p>
        </p:txBody>
      </p:sp>
      <p:sp>
        <p:nvSpPr>
          <p:cNvPr id="6" name="TextBox 5">
            <a:extLst>
              <a:ext uri="{FF2B5EF4-FFF2-40B4-BE49-F238E27FC236}">
                <a16:creationId xmlns:a16="http://schemas.microsoft.com/office/drawing/2014/main" id="{69F74878-32FE-EB81-4589-9420BAA303CA}"/>
              </a:ext>
            </a:extLst>
          </p:cNvPr>
          <p:cNvSpPr txBox="1"/>
          <p:nvPr/>
        </p:nvSpPr>
        <p:spPr>
          <a:xfrm>
            <a:off x="-129309" y="1562243"/>
            <a:ext cx="12450618" cy="1054199"/>
          </a:xfrm>
          <a:prstGeom prst="rect">
            <a:avLst/>
          </a:prstGeom>
          <a:noFill/>
        </p:spPr>
        <p:txBody>
          <a:bodyPr wrap="square">
            <a:spAutoFit/>
          </a:bodyPr>
          <a:lstStyle/>
          <a:p>
            <a:pPr algn="ctr">
              <a:lnSpc>
                <a:spcPct val="125000"/>
              </a:lnSpc>
              <a:spcBef>
                <a:spcPts val="0"/>
              </a:spcBef>
            </a:pPr>
            <a:r>
              <a:rPr lang="en-US" sz="5400" b="1" dirty="0">
                <a:solidFill>
                  <a:srgbClr val="002060"/>
                </a:solidFill>
                <a:latin typeface="Times New Roman" panose="02020603050405020304" pitchFamily="18" charset="0"/>
                <a:cs typeface="Times New Roman" panose="02020603050405020304" pitchFamily="18" charset="0"/>
              </a:rPr>
              <a:t>VÙNG ĐỒNG BẰNG BẮC BỘ</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406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6AA369-D721-1564-977E-84C8CC45DD85}"/>
              </a:ext>
            </a:extLst>
          </p:cNvPr>
          <p:cNvPicPr>
            <a:picLocks noChangeAspect="1"/>
          </p:cNvPicPr>
          <p:nvPr/>
        </p:nvPicPr>
        <p:blipFill>
          <a:blip r:embed="rId3" cstate="print">
            <a:clrChange>
              <a:clrFrom>
                <a:srgbClr val="DEF4FF"/>
              </a:clrFrom>
              <a:clrTo>
                <a:srgbClr val="DEF4FF">
                  <a:alpha val="0"/>
                </a:srgbClr>
              </a:clrTo>
            </a:clrChange>
            <a:extLst>
              <a:ext uri="{28A0092B-C50C-407E-A947-70E740481C1C}">
                <a14:useLocalDpi xmlns:a14="http://schemas.microsoft.com/office/drawing/2010/main" val="0"/>
              </a:ext>
            </a:extLst>
          </a:blip>
          <a:stretch>
            <a:fillRect/>
          </a:stretch>
        </p:blipFill>
        <p:spPr>
          <a:xfrm>
            <a:off x="3053455" y="2534368"/>
            <a:ext cx="5680275" cy="3069766"/>
          </a:xfrm>
          <a:prstGeom prst="rect">
            <a:avLst/>
          </a:prstGeom>
        </p:spPr>
      </p:pic>
      <p:sp>
        <p:nvSpPr>
          <p:cNvPr id="4" name="Rectangle: Rounded Corners 7">
            <a:extLst>
              <a:ext uri="{FF2B5EF4-FFF2-40B4-BE49-F238E27FC236}">
                <a16:creationId xmlns:a16="http://schemas.microsoft.com/office/drawing/2014/main" id="{88D9F6CF-DF8B-5680-FC23-C1C72B881EF8}"/>
              </a:ext>
            </a:extLst>
          </p:cNvPr>
          <p:cNvSpPr/>
          <p:nvPr/>
        </p:nvSpPr>
        <p:spPr>
          <a:xfrm>
            <a:off x="359476" y="2088052"/>
            <a:ext cx="3606800" cy="1981200"/>
          </a:xfrm>
          <a:prstGeom prst="roundRect">
            <a:avLst/>
          </a:prstGeom>
          <a:solidFill>
            <a:srgbClr val="D8F5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err="1">
                <a:solidFill>
                  <a:schemeClr val="tx1"/>
                </a:solidFill>
                <a:latin typeface="Times New Roman" panose="02020603050405020304" pitchFamily="18" charset="0"/>
                <a:cs typeface="Times New Roman" panose="02020603050405020304" pitchFamily="18" charset="0"/>
              </a:rPr>
              <a:t>Khí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lạnh</a:t>
            </a:r>
            <a:r>
              <a:rPr lang="en-US" sz="2800" dirty="0">
                <a:solidFill>
                  <a:schemeClr val="tx1"/>
                </a:solidFill>
                <a:latin typeface="Times New Roman" panose="02020603050405020304" pitchFamily="18" charset="0"/>
                <a:cs typeface="Times New Roman" panose="02020603050405020304" pitchFamily="18" charset="0"/>
              </a:rPr>
              <a:t>.</a:t>
            </a:r>
          </a:p>
        </p:txBody>
      </p:sp>
      <p:grpSp>
        <p:nvGrpSpPr>
          <p:cNvPr id="5" name="Group 4">
            <a:extLst>
              <a:ext uri="{FF2B5EF4-FFF2-40B4-BE49-F238E27FC236}">
                <a16:creationId xmlns:a16="http://schemas.microsoft.com/office/drawing/2014/main" id="{DE568600-3814-B959-3805-D978478113CB}"/>
              </a:ext>
            </a:extLst>
          </p:cNvPr>
          <p:cNvGrpSpPr/>
          <p:nvPr/>
        </p:nvGrpSpPr>
        <p:grpSpPr>
          <a:xfrm>
            <a:off x="2162876" y="4069249"/>
            <a:ext cx="2318084" cy="925783"/>
            <a:chOff x="2847473" y="5190241"/>
            <a:chExt cx="3477127" cy="1388676"/>
          </a:xfrm>
        </p:grpSpPr>
        <p:cxnSp>
          <p:nvCxnSpPr>
            <p:cNvPr id="6" name="Connector: Elbow 9">
              <a:extLst>
                <a:ext uri="{FF2B5EF4-FFF2-40B4-BE49-F238E27FC236}">
                  <a16:creationId xmlns:a16="http://schemas.microsoft.com/office/drawing/2014/main" id="{1FA9A8E4-C83F-C07E-40AC-A0CAF78ED157}"/>
                </a:ext>
              </a:extLst>
            </p:cNvPr>
            <p:cNvCxnSpPr>
              <a:cxnSpLocks/>
              <a:stCxn id="4" idx="2"/>
            </p:cNvCxnSpPr>
            <p:nvPr/>
          </p:nvCxnSpPr>
          <p:spPr>
            <a:xfrm rot="16200000" flipH="1">
              <a:off x="3046133" y="4991581"/>
              <a:ext cx="1388676" cy="1785995"/>
            </a:xfrm>
            <a:prstGeom prst="bentConnector2">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536D268-D623-5C67-33AE-3771268663D6}"/>
                </a:ext>
              </a:extLst>
            </p:cNvPr>
            <p:cNvCxnSpPr>
              <a:cxnSpLocks/>
            </p:cNvCxnSpPr>
            <p:nvPr/>
          </p:nvCxnSpPr>
          <p:spPr>
            <a:xfrm>
              <a:off x="4633470" y="6578917"/>
              <a:ext cx="169113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 name="Rectangle: Rounded Corners 22">
            <a:extLst>
              <a:ext uri="{FF2B5EF4-FFF2-40B4-BE49-F238E27FC236}">
                <a16:creationId xmlns:a16="http://schemas.microsoft.com/office/drawing/2014/main" id="{C6B727AB-1CB6-8D6E-0FA2-FDFB061849F2}"/>
              </a:ext>
            </a:extLst>
          </p:cNvPr>
          <p:cNvSpPr/>
          <p:nvPr/>
        </p:nvSpPr>
        <p:spPr>
          <a:xfrm>
            <a:off x="7711042" y="4293477"/>
            <a:ext cx="4116677" cy="2276260"/>
          </a:xfrm>
          <a:prstGeom prst="roundRect">
            <a:avLst/>
          </a:prstGeom>
          <a:solidFill>
            <a:srgbClr val="FDEC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err="1">
                <a:solidFill>
                  <a:schemeClr val="tx1"/>
                </a:solidFill>
                <a:latin typeface="Times New Roman" panose="02020603050405020304" pitchFamily="18" charset="0"/>
                <a:cs typeface="Times New Roman" panose="02020603050405020304" pitchFamily="18" charset="0"/>
              </a:rPr>
              <a:t>Mùa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hè</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bão</a:t>
            </a:r>
            <a:r>
              <a:rPr lang="en-US" sz="2800" dirty="0">
                <a:solidFill>
                  <a:schemeClr val="tx1"/>
                </a:solidFill>
                <a:latin typeface="Times New Roman" panose="02020603050405020304" pitchFamily="18" charset="0"/>
                <a:cs typeface="Times New Roman" panose="02020603050405020304" pitchFamily="18" charset="0"/>
              </a:rPr>
              <a:t>.</a:t>
            </a:r>
          </a:p>
        </p:txBody>
      </p:sp>
      <p:cxnSp>
        <p:nvCxnSpPr>
          <p:cNvPr id="10" name="Connector: Elbow 24">
            <a:extLst>
              <a:ext uri="{FF2B5EF4-FFF2-40B4-BE49-F238E27FC236}">
                <a16:creationId xmlns:a16="http://schemas.microsoft.com/office/drawing/2014/main" id="{980748FA-4448-BE85-A008-CA61C7F85DBD}"/>
              </a:ext>
            </a:extLst>
          </p:cNvPr>
          <p:cNvCxnSpPr>
            <a:cxnSpLocks/>
            <a:endCxn id="8" idx="0"/>
          </p:cNvCxnSpPr>
          <p:nvPr/>
        </p:nvCxnSpPr>
        <p:spPr>
          <a:xfrm>
            <a:off x="7524750" y="3714750"/>
            <a:ext cx="2244631" cy="578727"/>
          </a:xfrm>
          <a:prstGeom prst="bentConnector2">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Freeform 4">
            <a:extLst>
              <a:ext uri="{FF2B5EF4-FFF2-40B4-BE49-F238E27FC236}">
                <a16:creationId xmlns:a16="http://schemas.microsoft.com/office/drawing/2014/main" id="{36E4AAD4-CD39-9D96-4228-44563C626564}"/>
              </a:ext>
            </a:extLst>
          </p:cNvPr>
          <p:cNvSpPr/>
          <p:nvPr/>
        </p:nvSpPr>
        <p:spPr>
          <a:xfrm>
            <a:off x="5136840" y="1730321"/>
            <a:ext cx="1513504" cy="1169182"/>
          </a:xfrm>
          <a:custGeom>
            <a:avLst/>
            <a:gdLst/>
            <a:ahLst/>
            <a:cxnLst/>
            <a:rect l="l" t="t" r="r" b="b"/>
            <a:pathLst>
              <a:path w="10653204" h="8229600">
                <a:moveTo>
                  <a:pt x="0" y="0"/>
                </a:moveTo>
                <a:lnTo>
                  <a:pt x="10653204" y="0"/>
                </a:lnTo>
                <a:lnTo>
                  <a:pt x="10653204" y="8229600"/>
                </a:lnTo>
                <a:lnTo>
                  <a:pt x="0" y="8229600"/>
                </a:lnTo>
                <a:lnTo>
                  <a:pt x="0" y="0"/>
                </a:lnTo>
                <a:close/>
              </a:path>
            </a:pathLst>
          </a:custGeom>
          <a:blipFill>
            <a:blip r:embed="rId4"/>
            <a:stretch>
              <a:fillRect/>
            </a:stretch>
          </a:blipFill>
        </p:spPr>
        <p:txBody>
          <a:bodyPr/>
          <a:lstStyle/>
          <a:p>
            <a:endParaRPr lang="en-US" sz="2400">
              <a:latin typeface="UTM Avo" panose="02040603050506020204" pitchFamily="18"/>
            </a:endParaRPr>
          </a:p>
        </p:txBody>
      </p:sp>
      <p:sp>
        <p:nvSpPr>
          <p:cNvPr id="21" name="Freeform 3">
            <a:extLst>
              <a:ext uri="{FF2B5EF4-FFF2-40B4-BE49-F238E27FC236}">
                <a16:creationId xmlns:a16="http://schemas.microsoft.com/office/drawing/2014/main" id="{57F56F5C-E8D7-5369-D02C-02E44B7889CF}"/>
              </a:ext>
            </a:extLst>
          </p:cNvPr>
          <p:cNvSpPr/>
          <p:nvPr/>
        </p:nvSpPr>
        <p:spPr>
          <a:xfrm>
            <a:off x="5339248" y="5433055"/>
            <a:ext cx="1513504" cy="1154047"/>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a:endParaRPr>
          </a:p>
        </p:txBody>
      </p:sp>
      <p:sp>
        <p:nvSpPr>
          <p:cNvPr id="9" name="Hộp Văn bản 8">
            <a:extLst>
              <a:ext uri="{FF2B5EF4-FFF2-40B4-BE49-F238E27FC236}">
                <a16:creationId xmlns:a16="http://schemas.microsoft.com/office/drawing/2014/main" id="{773EA779-511B-4A66-D089-8A13D7A1F3C5}"/>
              </a:ext>
            </a:extLst>
          </p:cNvPr>
          <p:cNvSpPr txBox="1"/>
          <p:nvPr/>
        </p:nvSpPr>
        <p:spPr>
          <a:xfrm>
            <a:off x="3698157" y="995209"/>
            <a:ext cx="2230694" cy="523220"/>
          </a:xfrm>
          <a:prstGeom prst="rect">
            <a:avLst/>
          </a:prstGeom>
          <a:noFill/>
        </p:spPr>
        <p:txBody>
          <a:bodyPr wrap="square">
            <a:spAutoFit/>
          </a:bodyPr>
          <a:lstStyle/>
          <a:p>
            <a:r>
              <a:rPr lang="en-US" sz="2800" b="1" dirty="0">
                <a:latin typeface="Times New Roman" panose="02020603050405020304" pitchFamily="18" charset="0"/>
              </a:rPr>
              <a:t>d. </a:t>
            </a:r>
            <a:r>
              <a:rPr lang="en-US" sz="2800" b="1" dirty="0" err="1">
                <a:latin typeface="Times New Roman" panose="02020603050405020304" pitchFamily="18" charset="0"/>
              </a:rPr>
              <a:t>Khí</a:t>
            </a:r>
            <a:r>
              <a:rPr lang="en-US" sz="2800" b="1" dirty="0">
                <a:latin typeface="Times New Roman" panose="02020603050405020304" pitchFamily="18" charset="0"/>
              </a:rPr>
              <a:t> </a:t>
            </a:r>
            <a:r>
              <a:rPr lang="en-US" sz="2800" b="1" dirty="0" err="1">
                <a:latin typeface="Times New Roman" panose="02020603050405020304" pitchFamily="18" charset="0"/>
              </a:rPr>
              <a:t>hậu</a:t>
            </a:r>
            <a:endParaRPr lang="vi-VN" sz="2800" b="1" dirty="0"/>
          </a:p>
        </p:txBody>
      </p:sp>
    </p:spTree>
    <p:extLst>
      <p:ext uri="{BB962C8B-B14F-4D97-AF65-F5344CB8AC3E}">
        <p14:creationId xmlns:p14="http://schemas.microsoft.com/office/powerpoint/2010/main" val="328525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0-#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1+#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773EA779-511B-4A66-D089-8A13D7A1F3C5}"/>
              </a:ext>
            </a:extLst>
          </p:cNvPr>
          <p:cNvSpPr txBox="1"/>
          <p:nvPr/>
        </p:nvSpPr>
        <p:spPr>
          <a:xfrm>
            <a:off x="3698157" y="995209"/>
            <a:ext cx="2230694" cy="523220"/>
          </a:xfrm>
          <a:prstGeom prst="rect">
            <a:avLst/>
          </a:prstGeom>
          <a:noFill/>
        </p:spPr>
        <p:txBody>
          <a:bodyPr wrap="square">
            <a:spAutoFit/>
          </a:bodyPr>
          <a:lstStyle/>
          <a:p>
            <a:r>
              <a:rPr lang="en-US" sz="2800" b="1" dirty="0">
                <a:latin typeface="Times New Roman" panose="02020603050405020304" pitchFamily="18" charset="0"/>
              </a:rPr>
              <a:t>4. </a:t>
            </a:r>
            <a:r>
              <a:rPr lang="en-US" sz="2800" b="1" dirty="0" err="1">
                <a:latin typeface="Times New Roman" panose="02020603050405020304" pitchFamily="18" charset="0"/>
              </a:rPr>
              <a:t>Khí</a:t>
            </a:r>
            <a:r>
              <a:rPr lang="en-US" sz="2800" b="1" dirty="0">
                <a:latin typeface="Times New Roman" panose="02020603050405020304" pitchFamily="18" charset="0"/>
              </a:rPr>
              <a:t> </a:t>
            </a:r>
            <a:r>
              <a:rPr lang="en-US" sz="2800" b="1" dirty="0" err="1">
                <a:latin typeface="Times New Roman" panose="02020603050405020304" pitchFamily="18" charset="0"/>
              </a:rPr>
              <a:t>hậu</a:t>
            </a:r>
            <a:endParaRPr lang="vi-VN" sz="2800" b="1" dirty="0"/>
          </a:p>
        </p:txBody>
      </p:sp>
      <p:sp>
        <p:nvSpPr>
          <p:cNvPr id="2" name="Hộp Văn bản 1">
            <a:extLst>
              <a:ext uri="{FF2B5EF4-FFF2-40B4-BE49-F238E27FC236}">
                <a16:creationId xmlns:a16="http://schemas.microsoft.com/office/drawing/2014/main" id="{964081D3-DC6F-5A3A-3917-59492BE06339}"/>
              </a:ext>
            </a:extLst>
          </p:cNvPr>
          <p:cNvSpPr txBox="1"/>
          <p:nvPr/>
        </p:nvSpPr>
        <p:spPr>
          <a:xfrm>
            <a:off x="3850557" y="2194744"/>
            <a:ext cx="2230694" cy="954107"/>
          </a:xfrm>
          <a:prstGeom prst="rect">
            <a:avLst/>
          </a:prstGeom>
          <a:noFill/>
        </p:spPr>
        <p:txBody>
          <a:bodyPr wrap="square">
            <a:spAutoFit/>
          </a:bodyPr>
          <a:lstStyle/>
          <a:p>
            <a:r>
              <a:rPr lang="en-US" sz="2800" b="1" dirty="0">
                <a:latin typeface="Times New Roman" panose="02020603050405020304" pitchFamily="18" charset="0"/>
              </a:rPr>
              <a:t>Liên </a:t>
            </a:r>
            <a:r>
              <a:rPr lang="en-US" sz="2800" b="1" dirty="0" err="1">
                <a:latin typeface="Times New Roman" panose="02020603050405020304" pitchFamily="18" charset="0"/>
              </a:rPr>
              <a:t>hệ</a:t>
            </a:r>
            <a:r>
              <a:rPr lang="en-US" sz="2800" b="1" dirty="0">
                <a:latin typeface="Times New Roman" panose="02020603050405020304" pitchFamily="18" charset="0"/>
              </a:rPr>
              <a:t> </a:t>
            </a:r>
            <a:r>
              <a:rPr lang="en-US" sz="2800" b="1" dirty="0" err="1">
                <a:latin typeface="Times New Roman" panose="02020603050405020304" pitchFamily="18" charset="0"/>
              </a:rPr>
              <a:t>khí</a:t>
            </a:r>
            <a:r>
              <a:rPr lang="en-US" sz="2800" b="1" dirty="0">
                <a:latin typeface="Times New Roman" panose="02020603050405020304" pitchFamily="18" charset="0"/>
              </a:rPr>
              <a:t> </a:t>
            </a:r>
            <a:r>
              <a:rPr lang="en-US" sz="2800" b="1" dirty="0" err="1">
                <a:latin typeface="Times New Roman" panose="02020603050405020304" pitchFamily="18" charset="0"/>
              </a:rPr>
              <a:t>hậu</a:t>
            </a:r>
            <a:r>
              <a:rPr lang="en-US" sz="2800" b="1" dirty="0">
                <a:latin typeface="Times New Roman" panose="02020603050405020304" pitchFamily="18" charset="0"/>
              </a:rPr>
              <a:t> </a:t>
            </a:r>
            <a:r>
              <a:rPr lang="en-US" sz="2800" b="1" dirty="0" err="1">
                <a:latin typeface="Times New Roman" panose="02020603050405020304" pitchFamily="18" charset="0"/>
              </a:rPr>
              <a:t>tỉnh</a:t>
            </a:r>
            <a:r>
              <a:rPr lang="en-US" sz="2800" b="1" dirty="0">
                <a:latin typeface="Times New Roman" panose="02020603050405020304" pitchFamily="18" charset="0"/>
              </a:rPr>
              <a:t> HD</a:t>
            </a:r>
            <a:endParaRPr lang="vi-VN" sz="2800" b="1" dirty="0"/>
          </a:p>
        </p:txBody>
      </p:sp>
      <p:pic>
        <p:nvPicPr>
          <p:cNvPr id="4098" name="Picture 2" descr="khí hậu hải dương mùa xuân">
            <a:extLst>
              <a:ext uri="{FF2B5EF4-FFF2-40B4-BE49-F238E27FC236}">
                <a16:creationId xmlns:a16="http://schemas.microsoft.com/office/drawing/2014/main" id="{A0948A38-C5F1-50C9-46AC-FE9BFC40E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565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hí hậu hải dương mùa hè">
            <a:extLst>
              <a:ext uri="{FF2B5EF4-FFF2-40B4-BE49-F238E27FC236}">
                <a16:creationId xmlns:a16="http://schemas.microsoft.com/office/drawing/2014/main" id="{5E838A03-91AC-3AD2-28D3-B65BF1011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555" y="-1"/>
            <a:ext cx="5835445" cy="342899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hí hậu hải dương mùa thu">
            <a:extLst>
              <a:ext uri="{FF2B5EF4-FFF2-40B4-BE49-F238E27FC236}">
                <a16:creationId xmlns:a16="http://schemas.microsoft.com/office/drawing/2014/main" id="{CB1EE805-26F7-BFA9-272E-02C72C421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3565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hí hậu hải dương mùa đông">
            <a:extLst>
              <a:ext uri="{FF2B5EF4-FFF2-40B4-BE49-F238E27FC236}">
                <a16:creationId xmlns:a16="http://schemas.microsoft.com/office/drawing/2014/main" id="{F0FD7DE5-DB87-8578-EA1C-695FF0D26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555" y="3428999"/>
            <a:ext cx="583544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33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F156869-ACD3-5D7C-D70C-4FEA68F658A2}"/>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154150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48394-22DC-EE63-EB6B-F6EDBABC181E}"/>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899" y="1"/>
            <a:ext cx="12215813" cy="6858000"/>
          </a:xfrm>
          <a:prstGeom prst="rect">
            <a:avLst/>
          </a:prstGeom>
        </p:spPr>
      </p:pic>
      <p:pic>
        <p:nvPicPr>
          <p:cNvPr id="3" name="Picture 84">
            <a:extLst>
              <a:ext uri="{FF2B5EF4-FFF2-40B4-BE49-F238E27FC236}">
                <a16:creationId xmlns:a16="http://schemas.microsoft.com/office/drawing/2014/main" id="{A5BE4EAD-89F0-8B59-02EE-5F28DA8BA24C}"/>
              </a:ext>
            </a:extLst>
          </p:cNvPr>
          <p:cNvPicPr>
            <a:picLocks noChangeAspect="1"/>
          </p:cNvPicPr>
          <p:nvPr/>
        </p:nvPicPr>
        <p:blipFill>
          <a:blip r:embed="rId8"/>
          <a:stretch>
            <a:fillRect/>
          </a:stretch>
        </p:blipFill>
        <p:spPr>
          <a:xfrm rot="187559">
            <a:off x="4974076" y="102461"/>
            <a:ext cx="8304936" cy="7646525"/>
          </a:xfrm>
          <a:prstGeom prst="rect">
            <a:avLst/>
          </a:prstGeom>
        </p:spPr>
      </p:pic>
      <p:pic>
        <p:nvPicPr>
          <p:cNvPr id="4" name="Picture 85">
            <a:extLst>
              <a:ext uri="{FF2B5EF4-FFF2-40B4-BE49-F238E27FC236}">
                <a16:creationId xmlns:a16="http://schemas.microsoft.com/office/drawing/2014/main" id="{46218DC8-F05C-D53A-8657-6641A3AE0126}"/>
              </a:ext>
            </a:extLst>
          </p:cNvPr>
          <p:cNvPicPr>
            <a:picLocks noChangeAspect="1"/>
          </p:cNvPicPr>
          <p:nvPr/>
        </p:nvPicPr>
        <p:blipFill>
          <a:blip r:embed="rId9"/>
          <a:stretch>
            <a:fillRect/>
          </a:stretch>
        </p:blipFill>
        <p:spPr>
          <a:xfrm>
            <a:off x="533436" y="2253362"/>
            <a:ext cx="6529382" cy="2239666"/>
          </a:xfrm>
          <a:prstGeom prst="rect">
            <a:avLst/>
          </a:prstGeom>
        </p:spPr>
      </p:pic>
      <p:pic>
        <p:nvPicPr>
          <p:cNvPr id="5" name="Picture 91">
            <a:extLst>
              <a:ext uri="{FF2B5EF4-FFF2-40B4-BE49-F238E27FC236}">
                <a16:creationId xmlns:a16="http://schemas.microsoft.com/office/drawing/2014/main" id="{38921D27-8A04-9B74-5D5B-D79C0BD55189}"/>
              </a:ext>
            </a:extLst>
          </p:cNvPr>
          <p:cNvPicPr>
            <a:picLocks noChangeAspect="1"/>
          </p:cNvPicPr>
          <p:nvPr/>
        </p:nvPicPr>
        <p:blipFill>
          <a:blip r:embed="rId10"/>
          <a:stretch>
            <a:fillRect/>
          </a:stretch>
        </p:blipFill>
        <p:spPr>
          <a:xfrm>
            <a:off x="572157" y="1799920"/>
            <a:ext cx="2085013" cy="920565"/>
          </a:xfrm>
          <a:prstGeom prst="rect">
            <a:avLst/>
          </a:prstGeom>
        </p:spPr>
      </p:pic>
      <p:pic>
        <p:nvPicPr>
          <p:cNvPr id="6" name="Picture 93">
            <a:extLst>
              <a:ext uri="{FF2B5EF4-FFF2-40B4-BE49-F238E27FC236}">
                <a16:creationId xmlns:a16="http://schemas.microsoft.com/office/drawing/2014/main" id="{E916E5D4-891A-7549-2CE3-F942F603F2AB}"/>
              </a:ext>
            </a:extLst>
          </p:cNvPr>
          <p:cNvPicPr>
            <a:picLocks noChangeAspect="1"/>
          </p:cNvPicPr>
          <p:nvPr/>
        </p:nvPicPr>
        <p:blipFill>
          <a:blip r:embed="rId11"/>
          <a:stretch>
            <a:fillRect/>
          </a:stretch>
        </p:blipFill>
        <p:spPr>
          <a:xfrm>
            <a:off x="2641929" y="1830400"/>
            <a:ext cx="2093932" cy="896459"/>
          </a:xfrm>
          <a:prstGeom prst="rect">
            <a:avLst/>
          </a:prstGeom>
        </p:spPr>
      </p:pic>
      <p:pic>
        <p:nvPicPr>
          <p:cNvPr id="7" name="Picture 94">
            <a:extLst>
              <a:ext uri="{FF2B5EF4-FFF2-40B4-BE49-F238E27FC236}">
                <a16:creationId xmlns:a16="http://schemas.microsoft.com/office/drawing/2014/main" id="{20FC0452-8C43-A534-EDB9-D0F9381D54E9}"/>
              </a:ext>
            </a:extLst>
          </p:cNvPr>
          <p:cNvPicPr>
            <a:picLocks noChangeAspect="1"/>
          </p:cNvPicPr>
          <p:nvPr/>
        </p:nvPicPr>
        <p:blipFill>
          <a:blip r:embed="rId12"/>
          <a:stretch>
            <a:fillRect/>
          </a:stretch>
        </p:blipFill>
        <p:spPr>
          <a:xfrm>
            <a:off x="768152" y="2497221"/>
            <a:ext cx="6059949" cy="1790611"/>
          </a:xfrm>
          <a:prstGeom prst="rect">
            <a:avLst/>
          </a:prstGeom>
        </p:spPr>
      </p:pic>
      <p:sp>
        <p:nvSpPr>
          <p:cNvPr id="8" name="Rectangle: Rounded Corners 95">
            <a:extLst>
              <a:ext uri="{FF2B5EF4-FFF2-40B4-BE49-F238E27FC236}">
                <a16:creationId xmlns:a16="http://schemas.microsoft.com/office/drawing/2014/main" id="{16EE5307-BD84-A514-1528-B64C0B6B70ED}"/>
              </a:ext>
            </a:extLst>
          </p:cNvPr>
          <p:cNvSpPr/>
          <p:nvPr/>
        </p:nvSpPr>
        <p:spPr>
          <a:xfrm>
            <a:off x="2158313" y="5113916"/>
            <a:ext cx="2456961" cy="771748"/>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9Slide02 Noi dung dai"/>
            </a:endParaRPr>
          </a:p>
        </p:txBody>
      </p:sp>
      <p:sp>
        <p:nvSpPr>
          <p:cNvPr id="9" name="TextBox 96">
            <a:extLst>
              <a:ext uri="{FF2B5EF4-FFF2-40B4-BE49-F238E27FC236}">
                <a16:creationId xmlns:a16="http://schemas.microsoft.com/office/drawing/2014/main" id="{F7A42AC1-51B8-F6FB-C177-AAC666F0D06B}"/>
              </a:ext>
            </a:extLst>
          </p:cNvPr>
          <p:cNvSpPr txBox="1"/>
          <p:nvPr/>
        </p:nvSpPr>
        <p:spPr>
          <a:xfrm>
            <a:off x="2680670" y="5275234"/>
            <a:ext cx="1412246" cy="492443"/>
          </a:xfrm>
          <a:prstGeom prst="rect">
            <a:avLst/>
          </a:prstGeom>
          <a:noFill/>
        </p:spPr>
        <p:txBody>
          <a:bodyPr wrap="none" lIns="0" tIns="0" rIns="0" bIns="0" rtlCol="0">
            <a:spAutoFit/>
          </a:bodyPr>
          <a:lstStyle/>
          <a:p>
            <a:pPr algn="ctr" defTabSz="609630"/>
            <a:r>
              <a:rPr lang="en-US" sz="3200" dirty="0" err="1">
                <a:solidFill>
                  <a:prstClr val="white"/>
                </a:solidFill>
                <a:latin typeface="Arial" panose="020B0604020202020204" pitchFamily="34" charset="0"/>
                <a:cs typeface="Arial" panose="020B0604020202020204" pitchFamily="34" charset="0"/>
              </a:rPr>
              <a:t>Bắt</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đầu</a:t>
            </a:r>
            <a:endParaRPr lang="en-US" sz="3200" dirty="0">
              <a:solidFill>
                <a:prstClr val="white"/>
              </a:solidFill>
              <a:latin typeface="Arial" panose="020B0604020202020204" pitchFamily="34" charset="0"/>
              <a:cs typeface="Arial" panose="020B0604020202020204" pitchFamily="34" charset="0"/>
            </a:endParaRPr>
          </a:p>
        </p:txBody>
      </p:sp>
      <p:pic>
        <p:nvPicPr>
          <p:cNvPr id="10" name="ChuongCam - 9Slide.vn">
            <a:extLst>
              <a:ext uri="{FF2B5EF4-FFF2-40B4-BE49-F238E27FC236}">
                <a16:creationId xmlns:a16="http://schemas.microsoft.com/office/drawing/2014/main" id="{0E72BA3A-3475-4F08-0B29-DCE270DC4215}"/>
              </a:ext>
            </a:extLst>
          </p:cNvPr>
          <p:cNvPicPr>
            <a:picLocks noChangeAspect="1"/>
          </p:cNvPicPr>
          <p:nvPr/>
        </p:nvPicPr>
        <p:blipFill>
          <a:blip r:embed="rId13"/>
          <a:stretch>
            <a:fillRect/>
          </a:stretch>
        </p:blipFill>
        <p:spPr>
          <a:xfrm>
            <a:off x="1671875" y="5083388"/>
            <a:ext cx="942571" cy="799857"/>
          </a:xfrm>
          <a:prstGeom prst="rect">
            <a:avLst/>
          </a:prstGeom>
        </p:spPr>
      </p:pic>
      <p:pic>
        <p:nvPicPr>
          <p:cNvPr id="11" name="Nhacnen - 9Slide.vn">
            <a:hlinkClick r:id="" action="ppaction://media"/>
            <a:extLst>
              <a:ext uri="{FF2B5EF4-FFF2-40B4-BE49-F238E27FC236}">
                <a16:creationId xmlns:a16="http://schemas.microsoft.com/office/drawing/2014/main" id="{85151437-D0C7-4310-F33A-9E8E3639CC62}"/>
              </a:ext>
            </a:extLst>
          </p:cNvPr>
          <p:cNvPicPr>
            <a:picLocks noChangeAspect="1"/>
          </p:cNvPicPr>
          <p:nvPr>
            <a:audioFile r:link="rId2"/>
            <p:extLst>
              <p:ext uri="{DAA4B4D4-6D71-4841-9C94-3DE7FCFB9230}">
                <p14:media xmlns:p14="http://schemas.microsoft.com/office/powerpoint/2010/main" r:embed="rId3">
                  <p14:trim st="5780"/>
                  <p14:fade in="2000"/>
                </p14:media>
              </p:ext>
            </p:extLst>
          </p:nvPr>
        </p:nvPicPr>
        <p:blipFill>
          <a:blip r:embed="rId14"/>
          <a:stretch>
            <a:fillRect/>
          </a:stretch>
        </p:blipFill>
        <p:spPr>
          <a:xfrm>
            <a:off x="-1194488" y="547163"/>
            <a:ext cx="487362" cy="448724"/>
          </a:xfrm>
          <a:prstGeom prst="rect">
            <a:avLst/>
          </a:prstGeom>
        </p:spPr>
      </p:pic>
      <p:pic>
        <p:nvPicPr>
          <p:cNvPr id="12" name="Picture 23">
            <a:extLst>
              <a:ext uri="{FF2B5EF4-FFF2-40B4-BE49-F238E27FC236}">
                <a16:creationId xmlns:a16="http://schemas.microsoft.com/office/drawing/2014/main" id="{59081CF7-54A0-84BA-E3C9-03F8647D4B0B}"/>
              </a:ext>
            </a:extLst>
          </p:cNvPr>
          <p:cNvPicPr>
            <a:picLocks noChangeAspect="1"/>
          </p:cNvPicPr>
          <p:nvPr/>
        </p:nvPicPr>
        <p:blipFill>
          <a:blip r:embed="rId15"/>
          <a:stretch>
            <a:fillRect/>
          </a:stretch>
        </p:blipFill>
        <p:spPr>
          <a:xfrm>
            <a:off x="-4763" y="-6373"/>
            <a:ext cx="772915" cy="861859"/>
          </a:xfrm>
          <a:prstGeom prst="rect">
            <a:avLst/>
          </a:prstGeom>
          <a:solidFill>
            <a:schemeClr val="bg1"/>
          </a:solidFill>
        </p:spPr>
      </p:pic>
    </p:spTree>
    <p:custDataLst>
      <p:tags r:id="rId1"/>
    </p:custDataLst>
    <p:extLst>
      <p:ext uri="{BB962C8B-B14F-4D97-AF65-F5344CB8AC3E}">
        <p14:creationId xmlns:p14="http://schemas.microsoft.com/office/powerpoint/2010/main" val="72856802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4" fill="hold" nodeType="afterEffect" p14:presetBounceEnd="62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2000">
                                          <p:cBhvr additive="base">
                                            <p:cTn id="10" dur="15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1" dur="15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14:presetBounceEnd="62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62000">
                                          <p:cBhvr additive="base">
                                            <p:cTn id="15" dur="1500" fill="hold"/>
                                            <p:tgtEl>
                                              <p:spTgt spid="6"/>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14:presetBounceEnd="62000">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14:bounceEnd="62000">
                                          <p:cBhvr additive="base">
                                            <p:cTn id="20"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21" dur="1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14:presetBounceEnd="62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62000">
                                          <p:cBhvr additive="base">
                                            <p:cTn id="25" dur="1500" fill="hold"/>
                                            <p:tgtEl>
                                              <p:spTgt spid="3"/>
                                            </p:tgtEl>
                                            <p:attrNameLst>
                                              <p:attrName>ppt_x</p:attrName>
                                            </p:attrNameLst>
                                          </p:cBhvr>
                                          <p:tavLst>
                                            <p:tav tm="0">
                                              <p:val>
                                                <p:strVal val="1+#ppt_w/2"/>
                                              </p:val>
                                            </p:tav>
                                            <p:tav tm="100000">
                                              <p:val>
                                                <p:strVal val="#ppt_x"/>
                                              </p:val>
                                            </p:tav>
                                          </p:tavLst>
                                        </p:anim>
                                        <p:anim calcmode="lin" valueType="num" p14:bounceEnd="62000">
                                          <p:cBhvr additive="base">
                                            <p:cTn id="26" dur="1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Effect transition="in" filter="fade">
                                          <p:cBhvr>
                                            <p:cTn id="32" dur="1000"/>
                                            <p:tgtEl>
                                              <p:spTgt spid="3"/>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10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7" fill="hold">
                                <p:stCondLst>
                                  <p:cond delay="8000"/>
                                </p:stCondLst>
                                <p:childTnLst>
                                  <p:par>
                                    <p:cTn id="38" presetID="2" presetClass="entr" presetSubtype="4" fill="hold" nodeType="afterEffect" p14:presetBounceEnd="60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60000">
                                          <p:cBhvr additive="base">
                                            <p:cTn id="40" dur="75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41" dur="75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14:presetBounceEnd="60000">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14:bounceEnd="60000">
                                          <p:cBhvr additive="base">
                                            <p:cTn id="45" dur="75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46" dur="750" fill="hold"/>
                                            <p:tgtEl>
                                              <p:spTgt spid="8"/>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9" dur="500" fill="hold"/>
                                            <p:tgtEl>
                                              <p:spTgt spid="10"/>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5"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4" repeatCount="indefinite" fill="hold" display="0">
                      <p:stCondLst>
                        <p:cond delay="indefinite"/>
                      </p:stCondLst>
                      <p:endCondLst>
                        <p:cond evt="onStopAudio" delay="0">
                          <p:tgtEl>
                            <p:sldTgt/>
                          </p:tgtEl>
                        </p:cond>
                      </p:endCondLst>
                    </p:cTn>
                    <p:tgtEl>
                      <p:spTgt spid="11"/>
                    </p:tgtEl>
                  </p:cMediaNode>
                </p:audio>
              </p:childTnLst>
            </p:cTn>
          </p:par>
        </p:tnLst>
        <p:bldLst>
          <p:bldP spid="8"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2" presetClass="entr" presetSubtype="4"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500" fill="hold"/>
                                            <p:tgtEl>
                                              <p:spTgt spid="5"/>
                                            </p:tgtEl>
                                            <p:attrNameLst>
                                              <p:attrName>ppt_x</p:attrName>
                                            </p:attrNameLst>
                                          </p:cBhvr>
                                          <p:tavLst>
                                            <p:tav tm="0">
                                              <p:val>
                                                <p:strVal val="#ppt_x"/>
                                              </p:val>
                                            </p:tav>
                                            <p:tav tm="100000">
                                              <p:val>
                                                <p:strVal val="#ppt_x"/>
                                              </p:val>
                                            </p:tav>
                                          </p:tavLst>
                                        </p:anim>
                                        <p:anim calcmode="lin" valueType="num">
                                          <p:cBhvr additive="base">
                                            <p:cTn id="11" dur="15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1501"/>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ppt_x"/>
                                              </p:val>
                                            </p:tav>
                                            <p:tav tm="100000">
                                              <p:val>
                                                <p:strVal val="#ppt_x"/>
                                              </p:val>
                                            </p:tav>
                                          </p:tavLst>
                                        </p:anim>
                                        <p:anim calcmode="lin" valueType="num">
                                          <p:cBhvr additive="base">
                                            <p:cTn id="16" dur="1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3001"/>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500" fill="hold"/>
                                            <p:tgtEl>
                                              <p:spTgt spid="4"/>
                                            </p:tgtEl>
                                            <p:attrNameLst>
                                              <p:attrName>ppt_x</p:attrName>
                                            </p:attrNameLst>
                                          </p:cBhvr>
                                          <p:tavLst>
                                            <p:tav tm="0">
                                              <p:val>
                                                <p:strVal val="#ppt_x"/>
                                              </p:val>
                                            </p:tav>
                                            <p:tav tm="100000">
                                              <p:val>
                                                <p:strVal val="#ppt_x"/>
                                              </p:val>
                                            </p:tav>
                                          </p:tavLst>
                                        </p:anim>
                                        <p:anim calcmode="lin" valueType="num">
                                          <p:cBhvr additive="base">
                                            <p:cTn id="21" dur="1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4501"/>
                                </p:stCondLst>
                                <p:childTnLst>
                                  <p:par>
                                    <p:cTn id="23" presetID="2" presetClass="entr" presetSubtype="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500" fill="hold"/>
                                            <p:tgtEl>
                                              <p:spTgt spid="3"/>
                                            </p:tgtEl>
                                            <p:attrNameLst>
                                              <p:attrName>ppt_x</p:attrName>
                                            </p:attrNameLst>
                                          </p:cBhvr>
                                          <p:tavLst>
                                            <p:tav tm="0">
                                              <p:val>
                                                <p:strVal val="1+#ppt_w/2"/>
                                              </p:val>
                                            </p:tav>
                                            <p:tav tm="100000">
                                              <p:val>
                                                <p:strVal val="#ppt_x"/>
                                              </p:val>
                                            </p:tav>
                                          </p:tavLst>
                                        </p:anim>
                                        <p:anim calcmode="lin" valueType="num">
                                          <p:cBhvr additive="base">
                                            <p:cTn id="26" dur="1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6001"/>
                                </p:stCondLst>
                                <p:childTnLst>
                                  <p:par>
                                    <p:cTn id="28" presetID="53" presetClass="entr" presetSubtype="1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Effect transition="in" filter="fade">
                                          <p:cBhvr>
                                            <p:cTn id="32" dur="1000"/>
                                            <p:tgtEl>
                                              <p:spTgt spid="3"/>
                                            </p:tgtEl>
                                          </p:cBhvr>
                                        </p:animEffect>
                                      </p:childTnLst>
                                    </p:cTn>
                                  </p:par>
                                </p:childTnLst>
                              </p:cTn>
                            </p:par>
                            <p:par>
                              <p:cTn id="33" fill="hold">
                                <p:stCondLst>
                                  <p:cond delay="7001"/>
                                </p:stCondLst>
                                <p:childTnLst>
                                  <p:par>
                                    <p:cTn id="34" presetID="16" presetClass="entr" presetSubtype="37"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10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17" name="chimes.wav"/>
                                            </p:tgtEl>
                                          </p:cMediaNode>
                                        </p:audio>
                                      </p:subTnLst>
                                    </p:cTn>
                                  </p:par>
                                </p:childTnLst>
                              </p:cTn>
                            </p:par>
                            <p:par>
                              <p:cTn id="37" fill="hold">
                                <p:stCondLst>
                                  <p:cond delay="8001"/>
                                </p:stCondLst>
                                <p:childTnLst>
                                  <p:par>
                                    <p:cTn id="38" presetID="2" presetClass="entr" presetSubtype="4"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750" fill="hold"/>
                                            <p:tgtEl>
                                              <p:spTgt spid="10"/>
                                            </p:tgtEl>
                                            <p:attrNameLst>
                                              <p:attrName>ppt_x</p:attrName>
                                            </p:attrNameLst>
                                          </p:cBhvr>
                                          <p:tavLst>
                                            <p:tav tm="0">
                                              <p:val>
                                                <p:strVal val="#ppt_x"/>
                                              </p:val>
                                            </p:tav>
                                            <p:tav tm="100000">
                                              <p:val>
                                                <p:strVal val="#ppt_x"/>
                                              </p:val>
                                            </p:tav>
                                          </p:tavLst>
                                        </p:anim>
                                        <p:anim calcmode="lin" valueType="num">
                                          <p:cBhvr additive="base">
                                            <p:cTn id="41" dur="75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8751"/>
                                </p:stCondLst>
                                <p:childTnLst>
                                  <p:par>
                                    <p:cTn id="43" presetID="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750" fill="hold"/>
                                            <p:tgtEl>
                                              <p:spTgt spid="8"/>
                                            </p:tgtEl>
                                            <p:attrNameLst>
                                              <p:attrName>ppt_x</p:attrName>
                                            </p:attrNameLst>
                                          </p:cBhvr>
                                          <p:tavLst>
                                            <p:tav tm="0">
                                              <p:val>
                                                <p:strVal val="#ppt_x"/>
                                              </p:val>
                                            </p:tav>
                                            <p:tav tm="100000">
                                              <p:val>
                                                <p:strVal val="#ppt_x"/>
                                              </p:val>
                                            </p:tav>
                                          </p:tavLst>
                                        </p:anim>
                                        <p:anim calcmode="lin" valueType="num">
                                          <p:cBhvr additive="base">
                                            <p:cTn id="46" dur="750" fill="hold"/>
                                            <p:tgtEl>
                                              <p:spTgt spid="8"/>
                                            </p:tgtEl>
                                            <p:attrNameLst>
                                              <p:attrName>ppt_y</p:attrName>
                                            </p:attrNameLst>
                                          </p:cBhvr>
                                          <p:tavLst>
                                            <p:tav tm="0">
                                              <p:val>
                                                <p:strVal val="1+#ppt_h/2"/>
                                              </p:val>
                                            </p:tav>
                                            <p:tav tm="100000">
                                              <p:val>
                                                <p:strVal val="#ppt_y"/>
                                              </p:val>
                                            </p:tav>
                                          </p:tavLst>
                                        </p:anim>
                                      </p:childTnLst>
                                    </p:cTn>
                                  </p:par>
                                </p:childTnLst>
                              </p:cTn>
                            </p:par>
                            <p:par>
                              <p:cTn id="47" fill="hold">
                                <p:stCondLst>
                                  <p:cond delay="9501"/>
                                </p:stCondLst>
                                <p:childTnLst>
                                  <p:par>
                                    <p:cTn id="48" presetID="42" presetClass="path" presetSubtype="0" accel="2000" fill="hold" nodeType="afterEffect">
                                      <p:stCondLst>
                                        <p:cond delay="0"/>
                                      </p:stCondLst>
                                      <p:childTnLst>
                                        <p:animMotion origin="layout" path="M 2.08333E-6 -1.48148E-6 L 0.20156 -0.00301 " pathEditMode="relative" rAng="0" ptsTypes="AA">
                                          <p:cBhvr>
                                            <p:cTn id="49" dur="500" fill="hold"/>
                                            <p:tgtEl>
                                              <p:spTgt spid="10"/>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17" name="chimes.wav"/>
                                            </p:tgtEl>
                                          </p:cMediaNode>
                                        </p:audio>
                                      </p:subTnLst>
                                    </p:cTn>
                                  </p:par>
                                </p:childTnLst>
                              </p:cTn>
                            </p:par>
                            <p:par>
                              <p:cTn id="50" fill="hold">
                                <p:stCondLst>
                                  <p:cond delay="10001"/>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4" repeatCount="indefinite" fill="hold" display="0">
                      <p:stCondLst>
                        <p:cond delay="indefinite"/>
                      </p:stCondLst>
                      <p:endCondLst>
                        <p:cond evt="onStopAudio" delay="0">
                          <p:tgtEl>
                            <p:sldTgt/>
                          </p:tgtEl>
                        </p:cond>
                      </p:endCondLst>
                    </p:cTn>
                    <p:tgtEl>
                      <p:spTgt spid="11"/>
                    </p:tgtEl>
                  </p:cMediaNode>
                </p:audio>
              </p:childTnLst>
            </p:cTn>
          </p:par>
        </p:tnLst>
        <p:bldLst>
          <p:bldP spid="8" grpId="0" animBg="1"/>
          <p:bldP spid="9"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EE6907A-6A0B-3CDB-A341-CC2C014406AD}"/>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1"/>
            <a:ext cx="12215813" cy="6858000"/>
          </a:xfrm>
          <a:prstGeom prst="rect">
            <a:avLst/>
          </a:prstGeom>
        </p:spPr>
      </p:pic>
      <p:pic>
        <p:nvPicPr>
          <p:cNvPr id="3" name="Picture 81">
            <a:extLst>
              <a:ext uri="{FF2B5EF4-FFF2-40B4-BE49-F238E27FC236}">
                <a16:creationId xmlns:a16="http://schemas.microsoft.com/office/drawing/2014/main" id="{DBA0EA94-C8BE-BC32-627D-BBA2475C111C}"/>
              </a:ext>
            </a:extLst>
          </p:cNvPr>
          <p:cNvPicPr>
            <a:picLocks noChangeAspect="1"/>
          </p:cNvPicPr>
          <p:nvPr/>
        </p:nvPicPr>
        <p:blipFill>
          <a:blip r:embed="rId6"/>
          <a:stretch>
            <a:fillRect/>
          </a:stretch>
        </p:blipFill>
        <p:spPr>
          <a:xfrm>
            <a:off x="4214813" y="2071120"/>
            <a:ext cx="7657240" cy="4683748"/>
          </a:xfrm>
          <a:prstGeom prst="rect">
            <a:avLst/>
          </a:prstGeom>
        </p:spPr>
      </p:pic>
      <p:pic>
        <p:nvPicPr>
          <p:cNvPr id="4" name="Picture 72">
            <a:extLst>
              <a:ext uri="{FF2B5EF4-FFF2-40B4-BE49-F238E27FC236}">
                <a16:creationId xmlns:a16="http://schemas.microsoft.com/office/drawing/2014/main" id="{151342C6-8E11-886D-1ED6-720396DE85F3}"/>
              </a:ext>
            </a:extLst>
          </p:cNvPr>
          <p:cNvPicPr>
            <a:picLocks noChangeAspect="1"/>
          </p:cNvPicPr>
          <p:nvPr/>
        </p:nvPicPr>
        <p:blipFill>
          <a:blip r:embed="rId7"/>
          <a:stretch>
            <a:fillRect/>
          </a:stretch>
        </p:blipFill>
        <p:spPr>
          <a:xfrm>
            <a:off x="5699382" y="688746"/>
            <a:ext cx="4899760" cy="902139"/>
          </a:xfrm>
          <a:prstGeom prst="rect">
            <a:avLst/>
          </a:prstGeom>
        </p:spPr>
      </p:pic>
      <p:sp>
        <p:nvSpPr>
          <p:cNvPr id="5" name="TextBox 74">
            <a:extLst>
              <a:ext uri="{FF2B5EF4-FFF2-40B4-BE49-F238E27FC236}">
                <a16:creationId xmlns:a16="http://schemas.microsoft.com/office/drawing/2014/main" id="{99B441AE-706A-73D4-7B28-CE0E8A46787E}"/>
              </a:ext>
            </a:extLst>
          </p:cNvPr>
          <p:cNvSpPr txBox="1"/>
          <p:nvPr/>
        </p:nvSpPr>
        <p:spPr>
          <a:xfrm>
            <a:off x="5319703" y="2387151"/>
            <a:ext cx="5147436" cy="430887"/>
          </a:xfrm>
          <a:prstGeom prst="rect">
            <a:avLst/>
          </a:prstGeom>
          <a:noFill/>
        </p:spPr>
        <p:txBody>
          <a:bodyPr wrap="none" lIns="0" tIns="0" rIns="0" bIns="0" rtlCol="0">
            <a:spAutoFit/>
          </a:bodyPr>
          <a:lstStyle/>
          <a:p>
            <a:pPr algn="ctr" defTabSz="609630"/>
            <a:r>
              <a:rPr lang="en-US" sz="2800" dirty="0" err="1">
                <a:solidFill>
                  <a:sysClr val="windowText" lastClr="000000"/>
                </a:solidFill>
                <a:latin typeface="Times New Roman" panose="02020603050405020304" pitchFamily="18" charset="0"/>
                <a:cs typeface="Times New Roman" panose="02020603050405020304" pitchFamily="18" charset="0"/>
              </a:rPr>
              <a:t>Trò</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chơi</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gồm</a:t>
            </a:r>
            <a:r>
              <a:rPr lang="en-US" sz="2800" dirty="0">
                <a:solidFill>
                  <a:sysClr val="windowText" lastClr="000000"/>
                </a:solidFill>
                <a:latin typeface="Times New Roman" panose="02020603050405020304" pitchFamily="18" charset="0"/>
                <a:cs typeface="Times New Roman" panose="02020603050405020304" pitchFamily="18" charset="0"/>
              </a:rPr>
              <a:t> 4 </a:t>
            </a:r>
            <a:r>
              <a:rPr lang="en-US" sz="2800" dirty="0" err="1">
                <a:solidFill>
                  <a:sysClr val="windowText" lastClr="000000"/>
                </a:solidFill>
                <a:latin typeface="Times New Roman" panose="02020603050405020304" pitchFamily="18" charset="0"/>
                <a:cs typeface="Times New Roman" panose="02020603050405020304" pitchFamily="18" charset="0"/>
              </a:rPr>
              <a:t>câu</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hỏi</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trắc</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nghiệm</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6" name="TextBox 75">
            <a:extLst>
              <a:ext uri="{FF2B5EF4-FFF2-40B4-BE49-F238E27FC236}">
                <a16:creationId xmlns:a16="http://schemas.microsoft.com/office/drawing/2014/main" id="{C85E1441-A1C4-AE3D-97F9-2FC9FA434B2A}"/>
              </a:ext>
            </a:extLst>
          </p:cNvPr>
          <p:cNvSpPr txBox="1"/>
          <p:nvPr/>
        </p:nvSpPr>
        <p:spPr>
          <a:xfrm>
            <a:off x="4838977" y="2997272"/>
            <a:ext cx="6561091" cy="861774"/>
          </a:xfrm>
          <a:prstGeom prst="rect">
            <a:avLst/>
          </a:prstGeom>
          <a:noFill/>
        </p:spPr>
        <p:txBody>
          <a:bodyPr wrap="none" lIns="0" tIns="0" rIns="0" bIns="0" rtlCol="0">
            <a:spAutoFit/>
          </a:bodyPr>
          <a:lstStyle/>
          <a:p>
            <a:pPr defTabSz="609630"/>
            <a:r>
              <a:rPr lang="en-US" sz="2800" dirty="0">
                <a:solidFill>
                  <a:sysClr val="windowText" lastClr="000000"/>
                </a:solidFill>
                <a:latin typeface="Times New Roman" panose="02020603050405020304" pitchFamily="18" charset="0"/>
                <a:cs typeface="Times New Roman" panose="02020603050405020304" pitchFamily="18" charset="0"/>
              </a:rPr>
              <a:t>Ở </a:t>
            </a:r>
            <a:r>
              <a:rPr lang="en-US" sz="2800" dirty="0" err="1">
                <a:solidFill>
                  <a:sysClr val="windowText" lastClr="000000"/>
                </a:solidFill>
                <a:latin typeface="Times New Roman" panose="02020603050405020304" pitchFamily="18" charset="0"/>
                <a:cs typeface="Times New Roman" panose="02020603050405020304" pitchFamily="18" charset="0"/>
              </a:rPr>
              <a:t>mỗi</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câu</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hỏi</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các</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em</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sẽ</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có</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thời</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gian</a:t>
            </a:r>
            <a:r>
              <a:rPr lang="en-US" sz="2800" dirty="0">
                <a:solidFill>
                  <a:sysClr val="windowText" lastClr="000000"/>
                </a:solidFill>
                <a:latin typeface="Times New Roman" panose="02020603050405020304" pitchFamily="18" charset="0"/>
                <a:cs typeface="Times New Roman" panose="02020603050405020304" pitchFamily="18" charset="0"/>
              </a:rPr>
              <a:t> 10 </a:t>
            </a:r>
            <a:r>
              <a:rPr lang="en-US" sz="2800" dirty="0" err="1">
                <a:solidFill>
                  <a:sysClr val="windowText" lastClr="000000"/>
                </a:solidFill>
                <a:latin typeface="Times New Roman" panose="02020603050405020304" pitchFamily="18" charset="0"/>
                <a:cs typeface="Times New Roman" panose="02020603050405020304" pitchFamily="18" charset="0"/>
              </a:rPr>
              <a:t>giây</a:t>
            </a:r>
            <a:br>
              <a:rPr lang="en-US" sz="2800" dirty="0">
                <a:solidFill>
                  <a:sysClr val="windowText" lastClr="000000"/>
                </a:solidFill>
                <a:latin typeface="Times New Roman" panose="02020603050405020304" pitchFamily="18" charset="0"/>
                <a:cs typeface="Times New Roman" panose="02020603050405020304" pitchFamily="18" charset="0"/>
              </a:rPr>
            </a:br>
            <a:r>
              <a:rPr lang="en-US" sz="2800" dirty="0" err="1">
                <a:solidFill>
                  <a:sysClr val="windowText" lastClr="000000"/>
                </a:solidFill>
                <a:latin typeface="Times New Roman" panose="02020603050405020304" pitchFamily="18" charset="0"/>
                <a:cs typeface="Times New Roman" panose="02020603050405020304" pitchFamily="18" charset="0"/>
              </a:rPr>
              <a:t>để</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đưa</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ra</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đáp</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án</a:t>
            </a:r>
            <a:r>
              <a:rPr lang="en-US" sz="2800" dirty="0">
                <a:solidFill>
                  <a:sysClr val="windowText" lastClr="000000"/>
                </a:solidFill>
                <a:latin typeface="Times New Roman" panose="02020603050405020304" pitchFamily="18" charset="0"/>
                <a:cs typeface="Times New Roman" panose="02020603050405020304" pitchFamily="18" charset="0"/>
              </a:rPr>
              <a:t>.</a:t>
            </a:r>
          </a:p>
        </p:txBody>
      </p:sp>
      <p:sp>
        <p:nvSpPr>
          <p:cNvPr id="7" name="TextBox 77">
            <a:extLst>
              <a:ext uri="{FF2B5EF4-FFF2-40B4-BE49-F238E27FC236}">
                <a16:creationId xmlns:a16="http://schemas.microsoft.com/office/drawing/2014/main" id="{26901324-E682-45FC-09EB-4739AE0D3A06}"/>
              </a:ext>
            </a:extLst>
          </p:cNvPr>
          <p:cNvSpPr txBox="1"/>
          <p:nvPr/>
        </p:nvSpPr>
        <p:spPr>
          <a:xfrm>
            <a:off x="4754016" y="4024281"/>
            <a:ext cx="6999110" cy="954107"/>
          </a:xfrm>
          <a:prstGeom prst="rect">
            <a:avLst/>
          </a:prstGeom>
          <a:noFill/>
        </p:spPr>
        <p:txBody>
          <a:bodyPr wrap="square">
            <a:spAutoFit/>
          </a:bodyPr>
          <a:lstStyle/>
          <a:p>
            <a:pPr defTabSz="609630"/>
            <a:r>
              <a:rPr lang="en-US" sz="2800" dirty="0" err="1">
                <a:solidFill>
                  <a:sysClr val="windowText" lastClr="000000"/>
                </a:solidFill>
                <a:latin typeface="Times New Roman" panose="02020603050405020304" pitchFamily="18" charset="0"/>
                <a:cs typeface="Times New Roman" panose="02020603050405020304" pitchFamily="18" charset="0"/>
              </a:rPr>
              <a:t>Để</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trả</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lời</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em</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sẽ</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giơ</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thẻ</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màu</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tương</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ứng</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với</a:t>
            </a:r>
            <a:r>
              <a:rPr lang="en-US" sz="2800" dirty="0">
                <a:solidFill>
                  <a:sysClr val="windowText" lastClr="000000"/>
                </a:solidFill>
                <a:latin typeface="Times New Roman" panose="02020603050405020304" pitchFamily="18" charset="0"/>
                <a:cs typeface="Times New Roman" panose="02020603050405020304" pitchFamily="18" charset="0"/>
              </a:rPr>
              <a:t> </a:t>
            </a:r>
          </a:p>
          <a:p>
            <a:pPr defTabSz="609630"/>
            <a:r>
              <a:rPr lang="en-US" sz="2800" dirty="0" err="1">
                <a:solidFill>
                  <a:sysClr val="windowText" lastClr="000000"/>
                </a:solidFill>
                <a:latin typeface="Times New Roman" panose="02020603050405020304" pitchFamily="18" charset="0"/>
                <a:cs typeface="Times New Roman" panose="02020603050405020304" pitchFamily="18" charset="0"/>
              </a:rPr>
              <a:t>màu</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đáp</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án</a:t>
            </a:r>
            <a:r>
              <a:rPr lang="en-US" sz="2800" dirty="0">
                <a:solidFill>
                  <a:sysClr val="windowText" lastClr="000000"/>
                </a:solidFill>
                <a:latin typeface="Times New Roman" panose="02020603050405020304" pitchFamily="18" charset="0"/>
                <a:cs typeface="Times New Roman" panose="02020603050405020304" pitchFamily="18" charset="0"/>
              </a:rPr>
              <a:t>:</a:t>
            </a:r>
          </a:p>
        </p:txBody>
      </p:sp>
      <p:grpSp>
        <p:nvGrpSpPr>
          <p:cNvPr id="8" name="Group 95">
            <a:extLst>
              <a:ext uri="{FF2B5EF4-FFF2-40B4-BE49-F238E27FC236}">
                <a16:creationId xmlns:a16="http://schemas.microsoft.com/office/drawing/2014/main" id="{E0F68AF3-6017-5579-01C1-0307F04F3031}"/>
              </a:ext>
            </a:extLst>
          </p:cNvPr>
          <p:cNvGrpSpPr/>
          <p:nvPr/>
        </p:nvGrpSpPr>
        <p:grpSpPr>
          <a:xfrm>
            <a:off x="4672014" y="5165128"/>
            <a:ext cx="1552923" cy="871590"/>
            <a:chOff x="4648200" y="4572000"/>
            <a:chExt cx="1552923" cy="954107"/>
          </a:xfrm>
        </p:grpSpPr>
        <p:sp>
          <p:nvSpPr>
            <p:cNvPr id="9" name="Rectangle: Rounded Corners 82">
              <a:extLst>
                <a:ext uri="{FF2B5EF4-FFF2-40B4-BE49-F238E27FC236}">
                  <a16:creationId xmlns:a16="http://schemas.microsoft.com/office/drawing/2014/main" id="{5E8EF8ED-968F-2397-C958-E01A5F0E5180}"/>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800">
                <a:solidFill>
                  <a:sysClr val="windowText" lastClr="000000"/>
                </a:solidFill>
                <a:latin typeface="Times New Roman" panose="02020603050405020304" pitchFamily="18" charset="0"/>
                <a:cs typeface="Times New Roman" panose="02020603050405020304" pitchFamily="18" charset="0"/>
              </a:endParaRPr>
            </a:p>
          </p:txBody>
        </p:sp>
        <p:sp>
          <p:nvSpPr>
            <p:cNvPr id="10" name="TextBox 88">
              <a:extLst>
                <a:ext uri="{FF2B5EF4-FFF2-40B4-BE49-F238E27FC236}">
                  <a16:creationId xmlns:a16="http://schemas.microsoft.com/office/drawing/2014/main" id="{FAF7FFD4-B68D-2550-9FB6-873F4903A1EB}"/>
                </a:ext>
              </a:extLst>
            </p:cNvPr>
            <p:cNvSpPr txBox="1"/>
            <p:nvPr/>
          </p:nvSpPr>
          <p:spPr>
            <a:xfrm>
              <a:off x="5048632" y="4840501"/>
              <a:ext cx="676468" cy="471681"/>
            </a:xfrm>
            <a:prstGeom prst="rect">
              <a:avLst/>
            </a:prstGeom>
            <a:noFill/>
          </p:spPr>
          <p:txBody>
            <a:bodyPr wrap="none" lIns="0" tIns="0" rIns="0" bIns="0" rtlCol="0">
              <a:spAutoFit/>
            </a:bodyPr>
            <a:lstStyle/>
            <a:p>
              <a:pPr algn="ctr" defTabSz="609630"/>
              <a:r>
                <a:rPr lang="en-US" sz="2800" dirty="0">
                  <a:solidFill>
                    <a:sysClr val="windowText" lastClr="000000"/>
                  </a:solidFill>
                  <a:latin typeface="Times New Roman" panose="02020603050405020304" pitchFamily="18" charset="0"/>
                  <a:cs typeface="Times New Roman" panose="02020603050405020304" pitchFamily="18" charset="0"/>
                </a:rPr>
                <a:t>Cam</a:t>
              </a:r>
            </a:p>
          </p:txBody>
        </p:sp>
      </p:grpSp>
      <p:grpSp>
        <p:nvGrpSpPr>
          <p:cNvPr id="11" name="Group 96">
            <a:extLst>
              <a:ext uri="{FF2B5EF4-FFF2-40B4-BE49-F238E27FC236}">
                <a16:creationId xmlns:a16="http://schemas.microsoft.com/office/drawing/2014/main" id="{6D4EAFE4-93A7-1180-F11A-8406DC417B7C}"/>
              </a:ext>
            </a:extLst>
          </p:cNvPr>
          <p:cNvGrpSpPr/>
          <p:nvPr/>
        </p:nvGrpSpPr>
        <p:grpSpPr>
          <a:xfrm>
            <a:off x="6388903" y="5165124"/>
            <a:ext cx="1716889" cy="894173"/>
            <a:chOff x="6365089" y="4572000"/>
            <a:chExt cx="1552923" cy="978829"/>
          </a:xfrm>
        </p:grpSpPr>
        <p:sp>
          <p:nvSpPr>
            <p:cNvPr id="12" name="Rectangle: Rounded Corners 83">
              <a:extLst>
                <a:ext uri="{FF2B5EF4-FFF2-40B4-BE49-F238E27FC236}">
                  <a16:creationId xmlns:a16="http://schemas.microsoft.com/office/drawing/2014/main" id="{9FDE9377-F440-A74C-B974-41948F86C69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800">
                <a:solidFill>
                  <a:sysClr val="windowText" lastClr="000000"/>
                </a:solidFill>
                <a:latin typeface="Times New Roman" panose="02020603050405020304" pitchFamily="18" charset="0"/>
                <a:cs typeface="Times New Roman" panose="02020603050405020304" pitchFamily="18" charset="0"/>
              </a:endParaRPr>
            </a:p>
          </p:txBody>
        </p:sp>
        <p:sp>
          <p:nvSpPr>
            <p:cNvPr id="13" name="TextBox 89">
              <a:extLst>
                <a:ext uri="{FF2B5EF4-FFF2-40B4-BE49-F238E27FC236}">
                  <a16:creationId xmlns:a16="http://schemas.microsoft.com/office/drawing/2014/main" id="{3370871A-3A05-4F22-0B8A-73BEE56AC546}"/>
                </a:ext>
              </a:extLst>
            </p:cNvPr>
            <p:cNvSpPr txBox="1"/>
            <p:nvPr/>
          </p:nvSpPr>
          <p:spPr>
            <a:xfrm>
              <a:off x="6365089" y="4607467"/>
              <a:ext cx="1529980" cy="943362"/>
            </a:xfrm>
            <a:prstGeom prst="rect">
              <a:avLst/>
            </a:prstGeom>
            <a:noFill/>
          </p:spPr>
          <p:txBody>
            <a:bodyPr wrap="square" lIns="0" tIns="0" rIns="0" bIns="0" rtlCol="0">
              <a:spAutoFit/>
            </a:bodyPr>
            <a:lstStyle/>
            <a:p>
              <a:pPr algn="ctr" defTabSz="609630"/>
              <a:r>
                <a:rPr lang="en-US" sz="2800" dirty="0" err="1">
                  <a:solidFill>
                    <a:sysClr val="windowText" lastClr="000000"/>
                  </a:solidFill>
                  <a:latin typeface="Times New Roman" panose="02020603050405020304" pitchFamily="18" charset="0"/>
                  <a:cs typeface="Times New Roman" panose="02020603050405020304" pitchFamily="18" charset="0"/>
                </a:rPr>
                <a:t>Xanh</a:t>
              </a:r>
              <a:endParaRPr lang="en-US" sz="2800" dirty="0">
                <a:solidFill>
                  <a:sysClr val="windowText" lastClr="000000"/>
                </a:solidFill>
                <a:latin typeface="Times New Roman" panose="02020603050405020304" pitchFamily="18" charset="0"/>
                <a:cs typeface="Times New Roman" panose="02020603050405020304" pitchFamily="18" charset="0"/>
              </a:endParaRPr>
            </a:p>
            <a:p>
              <a:pPr algn="ctr" defTabSz="609630"/>
              <a:r>
                <a:rPr lang="en-US" sz="2800" dirty="0" err="1">
                  <a:solidFill>
                    <a:sysClr val="windowText" lastClr="000000"/>
                  </a:solidFill>
                  <a:latin typeface="Times New Roman" panose="02020603050405020304" pitchFamily="18" charset="0"/>
                  <a:cs typeface="Times New Roman" panose="02020603050405020304" pitchFamily="18" charset="0"/>
                </a:rPr>
                <a:t>dương</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grpSp>
      <p:grpSp>
        <p:nvGrpSpPr>
          <p:cNvPr id="14" name="Group 97">
            <a:extLst>
              <a:ext uri="{FF2B5EF4-FFF2-40B4-BE49-F238E27FC236}">
                <a16:creationId xmlns:a16="http://schemas.microsoft.com/office/drawing/2014/main" id="{3A9C37E3-5B9E-2B7C-F9D4-68352D07169F}"/>
              </a:ext>
            </a:extLst>
          </p:cNvPr>
          <p:cNvGrpSpPr/>
          <p:nvPr/>
        </p:nvGrpSpPr>
        <p:grpSpPr>
          <a:xfrm>
            <a:off x="8080427" y="5165128"/>
            <a:ext cx="1835114" cy="871590"/>
            <a:chOff x="7938629" y="4572000"/>
            <a:chExt cx="1835114" cy="954107"/>
          </a:xfrm>
        </p:grpSpPr>
        <p:sp>
          <p:nvSpPr>
            <p:cNvPr id="15" name="Rectangle: Rounded Corners 84">
              <a:extLst>
                <a:ext uri="{FF2B5EF4-FFF2-40B4-BE49-F238E27FC236}">
                  <a16:creationId xmlns:a16="http://schemas.microsoft.com/office/drawing/2014/main" id="{A1135AA8-DFAF-85B8-FD83-C5A1F47A92DE}"/>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000">
                <a:solidFill>
                  <a:sysClr val="windowText" lastClr="000000"/>
                </a:solidFill>
                <a:latin typeface="+mj-lt"/>
                <a:cs typeface="Arial" panose="020B0604020202020204" pitchFamily="34" charset="0"/>
              </a:endParaRPr>
            </a:p>
          </p:txBody>
        </p:sp>
        <p:sp>
          <p:nvSpPr>
            <p:cNvPr id="16" name="TextBox 90">
              <a:extLst>
                <a:ext uri="{FF2B5EF4-FFF2-40B4-BE49-F238E27FC236}">
                  <a16:creationId xmlns:a16="http://schemas.microsoft.com/office/drawing/2014/main" id="{E8F186FE-F77B-3B00-1C5E-E856A216994C}"/>
                </a:ext>
              </a:extLst>
            </p:cNvPr>
            <p:cNvSpPr txBox="1"/>
            <p:nvPr/>
          </p:nvSpPr>
          <p:spPr>
            <a:xfrm>
              <a:off x="7938629" y="4840501"/>
              <a:ext cx="1835114" cy="471681"/>
            </a:xfrm>
            <a:prstGeom prst="rect">
              <a:avLst/>
            </a:prstGeom>
            <a:noFill/>
          </p:spPr>
          <p:txBody>
            <a:bodyPr wrap="square" lIns="0" tIns="0" rIns="0" bIns="0" rtlCol="0">
              <a:spAutoFit/>
            </a:bodyPr>
            <a:lstStyle/>
            <a:p>
              <a:pPr algn="ctr" defTabSz="609630"/>
              <a:r>
                <a:rPr lang="en-US" sz="2800" dirty="0" err="1">
                  <a:solidFill>
                    <a:sysClr val="windowText" lastClr="000000"/>
                  </a:solidFill>
                  <a:latin typeface="Times New Roman" panose="02020603050405020304" pitchFamily="18" charset="0"/>
                  <a:cs typeface="Times New Roman" panose="02020603050405020304" pitchFamily="18" charset="0"/>
                </a:rPr>
                <a:t>Xanh</a:t>
              </a:r>
              <a:r>
                <a:rPr lang="en-US" sz="2800" dirty="0">
                  <a:solidFill>
                    <a:sysClr val="windowText" lastClr="000000"/>
                  </a:solidFill>
                  <a:latin typeface="Times New Roman" panose="02020603050405020304" pitchFamily="18" charset="0"/>
                  <a:cs typeface="Times New Roman" panose="02020603050405020304" pitchFamily="18" charset="0"/>
                </a:rPr>
                <a:t> </a:t>
              </a:r>
              <a:r>
                <a:rPr lang="en-US" sz="2800" dirty="0" err="1">
                  <a:solidFill>
                    <a:sysClr val="windowText" lastClr="000000"/>
                  </a:solidFill>
                  <a:latin typeface="Times New Roman" panose="02020603050405020304" pitchFamily="18" charset="0"/>
                  <a:cs typeface="Times New Roman" panose="02020603050405020304" pitchFamily="18" charset="0"/>
                </a:rPr>
                <a:t>lá</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grpSp>
      <p:grpSp>
        <p:nvGrpSpPr>
          <p:cNvPr id="17" name="Group 98">
            <a:extLst>
              <a:ext uri="{FF2B5EF4-FFF2-40B4-BE49-F238E27FC236}">
                <a16:creationId xmlns:a16="http://schemas.microsoft.com/office/drawing/2014/main" id="{0DCFFE42-6DF1-539D-5DA9-7482E4DC513F}"/>
              </a:ext>
            </a:extLst>
          </p:cNvPr>
          <p:cNvGrpSpPr/>
          <p:nvPr/>
        </p:nvGrpSpPr>
        <p:grpSpPr>
          <a:xfrm>
            <a:off x="9822681" y="5165127"/>
            <a:ext cx="1552923" cy="871590"/>
            <a:chOff x="9798867" y="4572000"/>
            <a:chExt cx="1552923" cy="954107"/>
          </a:xfrm>
        </p:grpSpPr>
        <p:sp>
          <p:nvSpPr>
            <p:cNvPr id="18" name="Rectangle: Rounded Corners 85">
              <a:extLst>
                <a:ext uri="{FF2B5EF4-FFF2-40B4-BE49-F238E27FC236}">
                  <a16:creationId xmlns:a16="http://schemas.microsoft.com/office/drawing/2014/main" id="{1BC3EFE2-3293-3DC7-521F-AD81EF4900D9}"/>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800">
                <a:solidFill>
                  <a:sysClr val="windowText" lastClr="000000"/>
                </a:solidFill>
                <a:latin typeface="Times New Roman" panose="02020603050405020304" pitchFamily="18" charset="0"/>
                <a:cs typeface="Times New Roman" panose="02020603050405020304" pitchFamily="18" charset="0"/>
              </a:endParaRPr>
            </a:p>
          </p:txBody>
        </p:sp>
        <p:sp>
          <p:nvSpPr>
            <p:cNvPr id="19" name="TextBox 93">
              <a:extLst>
                <a:ext uri="{FF2B5EF4-FFF2-40B4-BE49-F238E27FC236}">
                  <a16:creationId xmlns:a16="http://schemas.microsoft.com/office/drawing/2014/main" id="{259394F8-0424-A4ED-AFD7-BE4206B74E3A}"/>
                </a:ext>
              </a:extLst>
            </p:cNvPr>
            <p:cNvSpPr txBox="1"/>
            <p:nvPr/>
          </p:nvSpPr>
          <p:spPr>
            <a:xfrm>
              <a:off x="10375861" y="4799874"/>
              <a:ext cx="439223" cy="471681"/>
            </a:xfrm>
            <a:prstGeom prst="rect">
              <a:avLst/>
            </a:prstGeom>
            <a:noFill/>
          </p:spPr>
          <p:txBody>
            <a:bodyPr wrap="none" lIns="0" tIns="0" rIns="0" bIns="0" rtlCol="0">
              <a:spAutoFit/>
            </a:bodyPr>
            <a:lstStyle/>
            <a:p>
              <a:pPr algn="ctr" defTabSz="609630"/>
              <a:r>
                <a:rPr lang="en-US" sz="2800" dirty="0" err="1">
                  <a:solidFill>
                    <a:sysClr val="windowText" lastClr="000000"/>
                  </a:solidFill>
                  <a:latin typeface="Times New Roman" panose="02020603050405020304" pitchFamily="18" charset="0"/>
                  <a:cs typeface="Times New Roman" panose="02020603050405020304" pitchFamily="18" charset="0"/>
                </a:rPr>
                <a:t>Đỏ</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grpSp>
      <p:sp>
        <p:nvSpPr>
          <p:cNvPr id="20" name="TextBox 94">
            <a:extLst>
              <a:ext uri="{FF2B5EF4-FFF2-40B4-BE49-F238E27FC236}">
                <a16:creationId xmlns:a16="http://schemas.microsoft.com/office/drawing/2014/main" id="{0D858E18-F2CC-123B-90A8-3605292DA0AD}"/>
              </a:ext>
            </a:extLst>
          </p:cNvPr>
          <p:cNvSpPr txBox="1"/>
          <p:nvPr/>
        </p:nvSpPr>
        <p:spPr>
          <a:xfrm>
            <a:off x="4576482" y="6190922"/>
            <a:ext cx="6982682" cy="369332"/>
          </a:xfrm>
          <a:prstGeom prst="rect">
            <a:avLst/>
          </a:prstGeom>
          <a:noFill/>
        </p:spPr>
        <p:txBody>
          <a:bodyPr wrap="none" lIns="0" tIns="0" rIns="0" bIns="0" rtlCol="0">
            <a:spAutoFit/>
          </a:bodyPr>
          <a:lstStyle/>
          <a:p>
            <a:pPr algn="ctr" defTabSz="609630"/>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phút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nhé</a:t>
            </a:r>
            <a:r>
              <a:rPr lang="en-US" sz="2400" dirty="0">
                <a:solidFill>
                  <a:prstClr val="black"/>
                </a:solidFill>
                <a:latin typeface="Times New Roman" panose="02020603050405020304" pitchFamily="18" charset="0"/>
                <a:cs typeface="Times New Roman" panose="02020603050405020304" pitchFamily="18" charset="0"/>
              </a:rPr>
              <a:t>!</a:t>
            </a:r>
          </a:p>
        </p:txBody>
      </p:sp>
      <p:pic>
        <p:nvPicPr>
          <p:cNvPr id="21" name="Picture 99">
            <a:extLst>
              <a:ext uri="{FF2B5EF4-FFF2-40B4-BE49-F238E27FC236}">
                <a16:creationId xmlns:a16="http://schemas.microsoft.com/office/drawing/2014/main" id="{3CB4A0DA-2B6E-4CCB-1150-9C05C791F1B4}"/>
              </a:ext>
            </a:extLst>
          </p:cNvPr>
          <p:cNvPicPr>
            <a:picLocks noChangeAspect="1"/>
          </p:cNvPicPr>
          <p:nvPr/>
        </p:nvPicPr>
        <p:blipFill>
          <a:blip r:embed="rId8"/>
          <a:stretch>
            <a:fillRect/>
          </a:stretch>
        </p:blipFill>
        <p:spPr>
          <a:xfrm>
            <a:off x="386457" y="883891"/>
            <a:ext cx="3694756" cy="1489248"/>
          </a:xfrm>
          <a:prstGeom prst="rect">
            <a:avLst/>
          </a:prstGeom>
        </p:spPr>
      </p:pic>
      <p:pic>
        <p:nvPicPr>
          <p:cNvPr id="22" name="Picture 101">
            <a:extLst>
              <a:ext uri="{FF2B5EF4-FFF2-40B4-BE49-F238E27FC236}">
                <a16:creationId xmlns:a16="http://schemas.microsoft.com/office/drawing/2014/main" id="{148D8CE8-6C84-38FD-C182-18103A673462}"/>
              </a:ext>
            </a:extLst>
          </p:cNvPr>
          <p:cNvPicPr>
            <a:picLocks noChangeAspect="1"/>
          </p:cNvPicPr>
          <p:nvPr/>
        </p:nvPicPr>
        <p:blipFill>
          <a:blip r:embed="rId9"/>
          <a:stretch>
            <a:fillRect/>
          </a:stretch>
        </p:blipFill>
        <p:spPr>
          <a:xfrm>
            <a:off x="-25124" y="2549593"/>
            <a:ext cx="4187637" cy="4131954"/>
          </a:xfrm>
          <a:prstGeom prst="rect">
            <a:avLst/>
          </a:prstGeom>
        </p:spPr>
      </p:pic>
      <p:pic>
        <p:nvPicPr>
          <p:cNvPr id="23" name="Picture 23">
            <a:extLst>
              <a:ext uri="{FF2B5EF4-FFF2-40B4-BE49-F238E27FC236}">
                <a16:creationId xmlns:a16="http://schemas.microsoft.com/office/drawing/2014/main" id="{FB9AC1E2-F5F7-05FE-A6BD-2B8194A637EF}"/>
              </a:ext>
            </a:extLst>
          </p:cNvPr>
          <p:cNvPicPr>
            <a:picLocks noChangeAspect="1"/>
          </p:cNvPicPr>
          <p:nvPr/>
        </p:nvPicPr>
        <p:blipFill>
          <a:blip r:embed="rId10"/>
          <a:stretch>
            <a:fillRect/>
          </a:stretch>
        </p:blipFill>
        <p:spPr>
          <a:xfrm>
            <a:off x="0" y="0"/>
            <a:ext cx="772915" cy="861859"/>
          </a:xfrm>
          <a:prstGeom prst="rect">
            <a:avLst/>
          </a:prstGeom>
          <a:solidFill>
            <a:schemeClr val="bg1"/>
          </a:solidFill>
        </p:spPr>
      </p:pic>
    </p:spTree>
    <p:custDataLst>
      <p:tags r:id="rId1"/>
    </p:custDataLst>
    <p:extLst>
      <p:ext uri="{BB962C8B-B14F-4D97-AF65-F5344CB8AC3E}">
        <p14:creationId xmlns:p14="http://schemas.microsoft.com/office/powerpoint/2010/main" val="14162074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3000">
                                          <p:cBhvr additive="base">
                                            <p:cTn id="7" dur="1000" fill="hold"/>
                                            <p:tgtEl>
                                              <p:spTgt spid="2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3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63000">
                                          <p:cBhvr additive="base">
                                            <p:cTn id="15" dur="1000" fill="hold"/>
                                            <p:tgtEl>
                                              <p:spTgt spid="3"/>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2000"/>
                                </p:stCondLst>
                                <p:childTnLst>
                                  <p:par>
                                    <p:cTn id="47" presetID="53" presetClass="entr" presetSubtype="16"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2000"/>
                                </p:stCondLst>
                                <p:childTnLst>
                                  <p:par>
                                    <p:cTn id="47" presetID="53" presetClass="entr" presetSubtype="16"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0"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C00B8B0-1114-586D-27C7-8563D3894848}"/>
              </a:ext>
            </a:extLst>
          </p:cNvPr>
          <p:cNvPicPr>
            <a:picLocks noChangeAspect="1"/>
          </p:cNvPicPr>
          <p:nvPr/>
        </p:nvPicPr>
        <p:blipFill>
          <a:blip r:embed="rId8"/>
          <a:stretch>
            <a:fillRect/>
          </a:stretch>
        </p:blipFill>
        <p:spPr>
          <a:xfrm>
            <a:off x="0" y="0"/>
            <a:ext cx="12192000" cy="6858000"/>
          </a:xfrm>
          <a:prstGeom prst="rect">
            <a:avLst/>
          </a:prstGeom>
        </p:spPr>
      </p:pic>
      <p:grpSp>
        <p:nvGrpSpPr>
          <p:cNvPr id="3" name="Group 22">
            <a:extLst>
              <a:ext uri="{FF2B5EF4-FFF2-40B4-BE49-F238E27FC236}">
                <a16:creationId xmlns:a16="http://schemas.microsoft.com/office/drawing/2014/main" id="{F205A435-71F6-B500-E08D-470DEEBD18C8}"/>
              </a:ext>
            </a:extLst>
          </p:cNvPr>
          <p:cNvGrpSpPr/>
          <p:nvPr/>
        </p:nvGrpSpPr>
        <p:grpSpPr>
          <a:xfrm>
            <a:off x="6756503" y="3108789"/>
            <a:ext cx="5105398" cy="1790698"/>
            <a:chOff x="6770639" y="3009107"/>
            <a:chExt cx="5105398" cy="1790698"/>
          </a:xfrm>
        </p:grpSpPr>
        <p:grpSp>
          <p:nvGrpSpPr>
            <p:cNvPr id="4" name="Group 44">
              <a:extLst>
                <a:ext uri="{FF2B5EF4-FFF2-40B4-BE49-F238E27FC236}">
                  <a16:creationId xmlns:a16="http://schemas.microsoft.com/office/drawing/2014/main" id="{03A87A2E-F43C-46ED-ADFB-DE0D7EC0651E}"/>
                </a:ext>
              </a:extLst>
            </p:cNvPr>
            <p:cNvGrpSpPr/>
            <p:nvPr/>
          </p:nvGrpSpPr>
          <p:grpSpPr>
            <a:xfrm>
              <a:off x="6770639" y="3009107"/>
              <a:ext cx="5105398" cy="1790698"/>
              <a:chOff x="838202" y="2438400"/>
              <a:chExt cx="5105398" cy="2057398"/>
            </a:xfrm>
          </p:grpSpPr>
          <p:sp>
            <p:nvSpPr>
              <p:cNvPr id="6" name="Rectangle: Rounded Corners 47">
                <a:extLst>
                  <a:ext uri="{FF2B5EF4-FFF2-40B4-BE49-F238E27FC236}">
                    <a16:creationId xmlns:a16="http://schemas.microsoft.com/office/drawing/2014/main" id="{536BE50D-C417-6D1C-60B9-C0F44B5CF551}"/>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endParaRPr lang="en-US" sz="240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48">
                <a:extLst>
                  <a:ext uri="{FF2B5EF4-FFF2-40B4-BE49-F238E27FC236}">
                    <a16:creationId xmlns:a16="http://schemas.microsoft.com/office/drawing/2014/main" id="{E422D57A-1C99-CA1C-7D32-D5498ECE2F81}"/>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endParaRPr lang="en-US" sz="2400">
                  <a:solidFill>
                    <a:schemeClr val="tx1"/>
                  </a:solidFill>
                  <a:latin typeface="Times New Roman" panose="02020603050405020304" pitchFamily="18" charset="0"/>
                  <a:cs typeface="Times New Roman" panose="02020603050405020304" pitchFamily="18" charset="0"/>
                </a:endParaRPr>
              </a:p>
            </p:txBody>
          </p:sp>
        </p:grpSp>
        <p:sp>
          <p:nvSpPr>
            <p:cNvPr id="5" name="Rectangle: Rounded Corners 124">
              <a:extLst>
                <a:ext uri="{FF2B5EF4-FFF2-40B4-BE49-F238E27FC236}">
                  <a16:creationId xmlns:a16="http://schemas.microsoft.com/office/drawing/2014/main" id="{DEDF011E-EC58-D7EA-5BA6-EAD3F0165458}"/>
                </a:ext>
              </a:extLst>
            </p:cNvPr>
            <p:cNvSpPr/>
            <p:nvPr/>
          </p:nvSpPr>
          <p:spPr>
            <a:xfrm>
              <a:off x="7366000" y="3075428"/>
              <a:ext cx="4377971"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pP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Trung du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núi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Nam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8" name="Group 21">
            <a:extLst>
              <a:ext uri="{FF2B5EF4-FFF2-40B4-BE49-F238E27FC236}">
                <a16:creationId xmlns:a16="http://schemas.microsoft.com/office/drawing/2014/main" id="{F7CC876D-CBE0-F869-2838-166D59CF49CB}"/>
              </a:ext>
            </a:extLst>
          </p:cNvPr>
          <p:cNvGrpSpPr/>
          <p:nvPr/>
        </p:nvGrpSpPr>
        <p:grpSpPr>
          <a:xfrm>
            <a:off x="6713032" y="4995343"/>
            <a:ext cx="5105398" cy="1790698"/>
            <a:chOff x="6770639" y="4933892"/>
            <a:chExt cx="5105398" cy="1790698"/>
          </a:xfrm>
        </p:grpSpPr>
        <p:grpSp>
          <p:nvGrpSpPr>
            <p:cNvPr id="9" name="Group 50">
              <a:extLst>
                <a:ext uri="{FF2B5EF4-FFF2-40B4-BE49-F238E27FC236}">
                  <a16:creationId xmlns:a16="http://schemas.microsoft.com/office/drawing/2014/main" id="{52A1035F-A357-FFB6-305A-72CF1B2B26F2}"/>
                </a:ext>
              </a:extLst>
            </p:cNvPr>
            <p:cNvGrpSpPr/>
            <p:nvPr/>
          </p:nvGrpSpPr>
          <p:grpSpPr>
            <a:xfrm>
              <a:off x="6770639" y="4933892"/>
              <a:ext cx="5105398" cy="1790698"/>
              <a:chOff x="838202" y="2438400"/>
              <a:chExt cx="5105398" cy="2057398"/>
            </a:xfrm>
          </p:grpSpPr>
          <p:sp>
            <p:nvSpPr>
              <p:cNvPr id="11" name="Rectangle: Rounded Corners 53">
                <a:extLst>
                  <a:ext uri="{FF2B5EF4-FFF2-40B4-BE49-F238E27FC236}">
                    <a16:creationId xmlns:a16="http://schemas.microsoft.com/office/drawing/2014/main" id="{CB73765D-1877-6FF3-1B3D-15372C01F325}"/>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54">
                <a:extLst>
                  <a:ext uri="{FF2B5EF4-FFF2-40B4-BE49-F238E27FC236}">
                    <a16:creationId xmlns:a16="http://schemas.microsoft.com/office/drawing/2014/main" id="{9F42A880-54C5-896F-5586-8BFC0AFC03E7}"/>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p:txBody>
          </p:sp>
        </p:grpSp>
        <p:sp>
          <p:nvSpPr>
            <p:cNvPr id="10" name="Rectangle: Rounded Corners 125">
              <a:extLst>
                <a:ext uri="{FF2B5EF4-FFF2-40B4-BE49-F238E27FC236}">
                  <a16:creationId xmlns:a16="http://schemas.microsoft.com/office/drawing/2014/main" id="{68ED37FF-E726-59C8-3618-08AB14764858}"/>
                </a:ext>
              </a:extLst>
            </p:cNvPr>
            <p:cNvSpPr/>
            <p:nvPr/>
          </p:nvSpPr>
          <p:spPr>
            <a:xfrm>
              <a:off x="7366000" y="4981628"/>
              <a:ext cx="4377971"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pP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Trung du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núi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20">
            <a:extLst>
              <a:ext uri="{FF2B5EF4-FFF2-40B4-BE49-F238E27FC236}">
                <a16:creationId xmlns:a16="http://schemas.microsoft.com/office/drawing/2014/main" id="{B5C5685F-D6D3-1BBB-5513-73FC8BDC8A44}"/>
              </a:ext>
            </a:extLst>
          </p:cNvPr>
          <p:cNvGrpSpPr/>
          <p:nvPr/>
        </p:nvGrpSpPr>
        <p:grpSpPr>
          <a:xfrm>
            <a:off x="863138" y="4995343"/>
            <a:ext cx="5105398" cy="1790698"/>
            <a:chOff x="838201" y="4933892"/>
            <a:chExt cx="5105398" cy="1790698"/>
          </a:xfrm>
        </p:grpSpPr>
        <p:grpSp>
          <p:nvGrpSpPr>
            <p:cNvPr id="14" name="Group 38">
              <a:extLst>
                <a:ext uri="{FF2B5EF4-FFF2-40B4-BE49-F238E27FC236}">
                  <a16:creationId xmlns:a16="http://schemas.microsoft.com/office/drawing/2014/main" id="{D1633F15-915A-D86E-EDAC-A872710EA28D}"/>
                </a:ext>
              </a:extLst>
            </p:cNvPr>
            <p:cNvGrpSpPr/>
            <p:nvPr/>
          </p:nvGrpSpPr>
          <p:grpSpPr>
            <a:xfrm>
              <a:off x="838201" y="4933892"/>
              <a:ext cx="5105398" cy="1790698"/>
              <a:chOff x="838202" y="2438400"/>
              <a:chExt cx="5105398" cy="2057398"/>
            </a:xfrm>
          </p:grpSpPr>
          <p:sp>
            <p:nvSpPr>
              <p:cNvPr id="16" name="Rectangle: Rounded Corners 41">
                <a:extLst>
                  <a:ext uri="{FF2B5EF4-FFF2-40B4-BE49-F238E27FC236}">
                    <a16:creationId xmlns:a16="http://schemas.microsoft.com/office/drawing/2014/main" id="{F06B235F-FE49-C5E9-4599-89D1C837841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42">
                <a:extLst>
                  <a:ext uri="{FF2B5EF4-FFF2-40B4-BE49-F238E27FC236}">
                    <a16:creationId xmlns:a16="http://schemas.microsoft.com/office/drawing/2014/main" id="{EA8E702D-0247-2927-9F69-023B14972169}"/>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p:txBody>
          </p:sp>
        </p:grpSp>
        <p:sp>
          <p:nvSpPr>
            <p:cNvPr id="15" name="Rectangle: Rounded Corners 123">
              <a:extLst>
                <a:ext uri="{FF2B5EF4-FFF2-40B4-BE49-F238E27FC236}">
                  <a16:creationId xmlns:a16="http://schemas.microsoft.com/office/drawing/2014/main" id="{197665DE-8D6B-4C5C-ED49-D8C2E1B3F526}"/>
                </a:ext>
              </a:extLst>
            </p:cNvPr>
            <p:cNvSpPr/>
            <p:nvPr/>
          </p:nvSpPr>
          <p:spPr>
            <a:xfrm>
              <a:off x="1533562" y="4981628"/>
              <a:ext cx="42957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pP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miền</a:t>
              </a:r>
              <a:r>
                <a:rPr lang="en-US" sz="2400" dirty="0">
                  <a:solidFill>
                    <a:schemeClr val="tx1"/>
                  </a:solidFill>
                  <a:latin typeface="Times New Roman" panose="02020603050405020304" pitchFamily="18" charset="0"/>
                  <a:cs typeface="Times New Roman" panose="02020603050405020304" pitchFamily="18" charset="0"/>
                </a:rPr>
                <a:t> Trung, </a:t>
              </a:r>
              <a:r>
                <a:rPr lang="en-US" sz="2400" dirty="0" err="1">
                  <a:solidFill>
                    <a:schemeClr val="tx1"/>
                  </a:solidFill>
                  <a:latin typeface="Times New Roman" panose="02020603050405020304" pitchFamily="18" charset="0"/>
                  <a:cs typeface="Times New Roman" panose="02020603050405020304" pitchFamily="18" charset="0"/>
                </a:rPr>
                <a:t>vịnh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9">
            <a:extLst>
              <a:ext uri="{FF2B5EF4-FFF2-40B4-BE49-F238E27FC236}">
                <a16:creationId xmlns:a16="http://schemas.microsoft.com/office/drawing/2014/main" id="{47859CDD-4114-F930-77F9-61331409028F}"/>
              </a:ext>
            </a:extLst>
          </p:cNvPr>
          <p:cNvGrpSpPr/>
          <p:nvPr/>
        </p:nvGrpSpPr>
        <p:grpSpPr>
          <a:xfrm>
            <a:off x="877275" y="3038151"/>
            <a:ext cx="5105398" cy="1790698"/>
            <a:chOff x="838201" y="3009107"/>
            <a:chExt cx="5105398" cy="1790698"/>
          </a:xfrm>
        </p:grpSpPr>
        <p:grpSp>
          <p:nvGrpSpPr>
            <p:cNvPr id="19" name="Group 35">
              <a:extLst>
                <a:ext uri="{FF2B5EF4-FFF2-40B4-BE49-F238E27FC236}">
                  <a16:creationId xmlns:a16="http://schemas.microsoft.com/office/drawing/2014/main" id="{8594AC63-C497-3FE4-40B0-FFB471C412A8}"/>
                </a:ext>
              </a:extLst>
            </p:cNvPr>
            <p:cNvGrpSpPr/>
            <p:nvPr/>
          </p:nvGrpSpPr>
          <p:grpSpPr>
            <a:xfrm>
              <a:off x="838201" y="3009107"/>
              <a:ext cx="5105398" cy="1790698"/>
              <a:chOff x="838202" y="2438400"/>
              <a:chExt cx="5105398" cy="2057398"/>
            </a:xfrm>
          </p:grpSpPr>
          <p:sp>
            <p:nvSpPr>
              <p:cNvPr id="21" name="Rectangle: Rounded Corners 16">
                <a:extLst>
                  <a:ext uri="{FF2B5EF4-FFF2-40B4-BE49-F238E27FC236}">
                    <a16:creationId xmlns:a16="http://schemas.microsoft.com/office/drawing/2014/main" id="{FE9C379B-633D-898C-801C-E0E92ABD3721}"/>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endParaRPr lang="en-US" sz="240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3">
                <a:extLst>
                  <a:ext uri="{FF2B5EF4-FFF2-40B4-BE49-F238E27FC236}">
                    <a16:creationId xmlns:a16="http://schemas.microsoft.com/office/drawing/2014/main" id="{CF6F54FC-B2FE-A1D8-FED4-4CC02A66B6F2}"/>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endParaRPr lang="en-US" sz="2400" dirty="0">
                  <a:solidFill>
                    <a:schemeClr val="tx1"/>
                  </a:solidFill>
                  <a:latin typeface="Times New Roman" panose="02020603050405020304" pitchFamily="18" charset="0"/>
                  <a:cs typeface="Times New Roman" panose="02020603050405020304" pitchFamily="18" charset="0"/>
                </a:endParaRPr>
              </a:p>
            </p:txBody>
          </p:sp>
        </p:grpSp>
        <p:sp>
          <p:nvSpPr>
            <p:cNvPr id="20" name="Rectangle: Rounded Corners 11">
              <a:extLst>
                <a:ext uri="{FF2B5EF4-FFF2-40B4-BE49-F238E27FC236}">
                  <a16:creationId xmlns:a16="http://schemas.microsoft.com/office/drawing/2014/main" id="{B8F4AC9F-9852-C717-3241-A4E445407243}"/>
                </a:ext>
              </a:extLst>
            </p:cNvPr>
            <p:cNvSpPr/>
            <p:nvPr/>
          </p:nvSpPr>
          <p:spPr>
            <a:xfrm>
              <a:off x="1533562" y="3075428"/>
              <a:ext cx="42957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pP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Trung du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núi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miền</a:t>
              </a:r>
              <a:r>
                <a:rPr lang="en-US" sz="2400" dirty="0">
                  <a:solidFill>
                    <a:schemeClr val="tx1"/>
                  </a:solidFill>
                  <a:latin typeface="Times New Roman" panose="02020603050405020304" pitchFamily="18" charset="0"/>
                  <a:cs typeface="Times New Roman" panose="02020603050405020304" pitchFamily="18" charset="0"/>
                </a:rPr>
                <a:t> Trung, </a:t>
              </a:r>
              <a:r>
                <a:rPr lang="en-US" sz="2400" dirty="0" err="1">
                  <a:solidFill>
                    <a:schemeClr val="tx1"/>
                  </a:solidFill>
                  <a:latin typeface="Times New Roman" panose="02020603050405020304" pitchFamily="18" charset="0"/>
                  <a:cs typeface="Times New Roman" panose="02020603050405020304" pitchFamily="18" charset="0"/>
                </a:rPr>
                <a:t>vịnh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23" name="Group 10">
            <a:extLst>
              <a:ext uri="{FF2B5EF4-FFF2-40B4-BE49-F238E27FC236}">
                <a16:creationId xmlns:a16="http://schemas.microsoft.com/office/drawing/2014/main" id="{0A521983-808B-C0B7-B5A4-93C0CB120BD9}"/>
              </a:ext>
            </a:extLst>
          </p:cNvPr>
          <p:cNvGrpSpPr/>
          <p:nvPr/>
        </p:nvGrpSpPr>
        <p:grpSpPr>
          <a:xfrm>
            <a:off x="2141006" y="554094"/>
            <a:ext cx="9961727" cy="2134609"/>
            <a:chOff x="1982578" y="246435"/>
            <a:chExt cx="9961727" cy="2554445"/>
          </a:xfrm>
        </p:grpSpPr>
        <p:pic>
          <p:nvPicPr>
            <p:cNvPr id="24" name="Picture 8">
              <a:extLst>
                <a:ext uri="{FF2B5EF4-FFF2-40B4-BE49-F238E27FC236}">
                  <a16:creationId xmlns:a16="http://schemas.microsoft.com/office/drawing/2014/main" id="{210001E1-292C-37B7-C653-64C77FD0535F}"/>
                </a:ext>
              </a:extLst>
            </p:cNvPr>
            <p:cNvPicPr>
              <a:picLocks noChangeAspect="1"/>
            </p:cNvPicPr>
            <p:nvPr/>
          </p:nvPicPr>
          <p:blipFill>
            <a:blip r:embed="rId9"/>
            <a:stretch>
              <a:fillRect/>
            </a:stretch>
          </p:blipFill>
          <p:spPr>
            <a:xfrm>
              <a:off x="1982578" y="246435"/>
              <a:ext cx="9961727" cy="2554445"/>
            </a:xfrm>
            <a:prstGeom prst="rect">
              <a:avLst/>
            </a:prstGeom>
          </p:spPr>
        </p:pic>
        <p:sp>
          <p:nvSpPr>
            <p:cNvPr id="25" name="Rectangle: Rounded Corners 116">
              <a:extLst>
                <a:ext uri="{FF2B5EF4-FFF2-40B4-BE49-F238E27FC236}">
                  <a16:creationId xmlns:a16="http://schemas.microsoft.com/office/drawing/2014/main" id="{2E8E6132-E988-7CC7-2FD4-09E7E0D47B63}"/>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en-US" sz="2800" dirty="0" err="1">
                  <a:solidFill>
                    <a:prstClr val="black"/>
                  </a:solidFill>
                  <a:latin typeface="Times New Roman" panose="02020603050405020304" pitchFamily="18" charset="0"/>
                  <a:cs typeface="Times New Roman" panose="02020603050405020304" pitchFamily="18" charset="0"/>
                </a:rPr>
                <a:t>Vùng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Bắc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a:t>
              </a:r>
            </a:p>
          </p:txBody>
        </p:sp>
      </p:grpSp>
      <p:pic>
        <p:nvPicPr>
          <p:cNvPr id="26" name="ChuongCam - 9Slide.vn">
            <a:extLst>
              <a:ext uri="{FF2B5EF4-FFF2-40B4-BE49-F238E27FC236}">
                <a16:creationId xmlns:a16="http://schemas.microsoft.com/office/drawing/2014/main" id="{C61F857C-72A8-D688-C56A-B29D52DF7DB5}"/>
              </a:ext>
            </a:extLst>
          </p:cNvPr>
          <p:cNvPicPr>
            <a:picLocks noChangeAspect="1"/>
          </p:cNvPicPr>
          <p:nvPr/>
        </p:nvPicPr>
        <p:blipFill>
          <a:blip r:embed="rId10"/>
          <a:stretch>
            <a:fillRect/>
          </a:stretch>
        </p:blipFill>
        <p:spPr>
          <a:xfrm>
            <a:off x="249690" y="3338108"/>
            <a:ext cx="1322947" cy="1219306"/>
          </a:xfrm>
          <a:prstGeom prst="rect">
            <a:avLst/>
          </a:prstGeom>
        </p:spPr>
      </p:pic>
      <p:pic>
        <p:nvPicPr>
          <p:cNvPr id="27" name="ChuongLa - 9Slide.vn">
            <a:extLst>
              <a:ext uri="{FF2B5EF4-FFF2-40B4-BE49-F238E27FC236}">
                <a16:creationId xmlns:a16="http://schemas.microsoft.com/office/drawing/2014/main" id="{CFC7DB71-74DF-7739-3D2B-3AA7336E5DC5}"/>
              </a:ext>
            </a:extLst>
          </p:cNvPr>
          <p:cNvPicPr>
            <a:picLocks noChangeAspect="1"/>
          </p:cNvPicPr>
          <p:nvPr/>
        </p:nvPicPr>
        <p:blipFill>
          <a:blip r:embed="rId10"/>
          <a:stretch>
            <a:fillRect/>
          </a:stretch>
        </p:blipFill>
        <p:spPr>
          <a:xfrm>
            <a:off x="235552" y="5281093"/>
            <a:ext cx="1322947" cy="1219306"/>
          </a:xfrm>
          <a:prstGeom prst="rect">
            <a:avLst/>
          </a:prstGeom>
        </p:spPr>
      </p:pic>
      <p:pic>
        <p:nvPicPr>
          <p:cNvPr id="28" name="ChuongXanh - 9Slide.vn">
            <a:extLst>
              <a:ext uri="{FF2B5EF4-FFF2-40B4-BE49-F238E27FC236}">
                <a16:creationId xmlns:a16="http://schemas.microsoft.com/office/drawing/2014/main" id="{E8D5A9CB-0711-95D9-8CEC-D83171B2FA2C}"/>
              </a:ext>
            </a:extLst>
          </p:cNvPr>
          <p:cNvPicPr>
            <a:picLocks noChangeAspect="1"/>
          </p:cNvPicPr>
          <p:nvPr/>
        </p:nvPicPr>
        <p:blipFill>
          <a:blip r:embed="rId10"/>
          <a:stretch>
            <a:fillRect/>
          </a:stretch>
        </p:blipFill>
        <p:spPr>
          <a:xfrm>
            <a:off x="6209328" y="3368969"/>
            <a:ext cx="1322947" cy="1219306"/>
          </a:xfrm>
          <a:prstGeom prst="rect">
            <a:avLst/>
          </a:prstGeom>
        </p:spPr>
      </p:pic>
      <p:pic>
        <p:nvPicPr>
          <p:cNvPr id="29" name="ChuongDo - 9Slide.vn">
            <a:extLst>
              <a:ext uri="{FF2B5EF4-FFF2-40B4-BE49-F238E27FC236}">
                <a16:creationId xmlns:a16="http://schemas.microsoft.com/office/drawing/2014/main" id="{21A5F02B-C784-F493-92F3-2AF03C4E52CE}"/>
              </a:ext>
            </a:extLst>
          </p:cNvPr>
          <p:cNvPicPr>
            <a:picLocks noChangeAspect="1"/>
          </p:cNvPicPr>
          <p:nvPr/>
        </p:nvPicPr>
        <p:blipFill>
          <a:blip r:embed="rId10"/>
          <a:stretch>
            <a:fillRect/>
          </a:stretch>
        </p:blipFill>
        <p:spPr>
          <a:xfrm>
            <a:off x="6165857" y="5281093"/>
            <a:ext cx="1322947" cy="1219306"/>
          </a:xfrm>
          <a:prstGeom prst="rect">
            <a:avLst/>
          </a:prstGeom>
        </p:spPr>
      </p:pic>
      <p:grpSp>
        <p:nvGrpSpPr>
          <p:cNvPr id="30" name="Group 25">
            <a:extLst>
              <a:ext uri="{FF2B5EF4-FFF2-40B4-BE49-F238E27FC236}">
                <a16:creationId xmlns:a16="http://schemas.microsoft.com/office/drawing/2014/main" id="{DA40187F-94CA-4CAE-C483-532EEB72CB4F}"/>
              </a:ext>
            </a:extLst>
          </p:cNvPr>
          <p:cNvGrpSpPr/>
          <p:nvPr/>
        </p:nvGrpSpPr>
        <p:grpSpPr>
          <a:xfrm>
            <a:off x="-4289995" y="525454"/>
            <a:ext cx="4054350" cy="2354985"/>
            <a:chOff x="-4114800" y="129787"/>
            <a:chExt cx="4054350" cy="2354985"/>
          </a:xfrm>
        </p:grpSpPr>
        <p:pic>
          <p:nvPicPr>
            <p:cNvPr id="31" name="Picture 23">
              <a:extLst>
                <a:ext uri="{FF2B5EF4-FFF2-40B4-BE49-F238E27FC236}">
                  <a16:creationId xmlns:a16="http://schemas.microsoft.com/office/drawing/2014/main" id="{EC12C4E9-36E5-D0D9-D2EB-223A00DD2BEC}"/>
                </a:ext>
              </a:extLst>
            </p:cNvPr>
            <p:cNvPicPr>
              <a:picLocks noChangeAspect="1"/>
            </p:cNvPicPr>
            <p:nvPr/>
          </p:nvPicPr>
          <p:blipFill>
            <a:blip r:embed="rId11"/>
            <a:stretch>
              <a:fillRect/>
            </a:stretch>
          </p:blipFill>
          <p:spPr>
            <a:xfrm flipH="1">
              <a:off x="-4114800" y="152464"/>
              <a:ext cx="1961824" cy="2332308"/>
            </a:xfrm>
            <a:prstGeom prst="rect">
              <a:avLst/>
            </a:prstGeom>
          </p:spPr>
        </p:pic>
        <p:pic>
          <p:nvPicPr>
            <p:cNvPr id="32" name="Picture 166">
              <a:extLst>
                <a:ext uri="{FF2B5EF4-FFF2-40B4-BE49-F238E27FC236}">
                  <a16:creationId xmlns:a16="http://schemas.microsoft.com/office/drawing/2014/main" id="{2AF2FDB9-765F-6202-B563-639AD5D9D274}"/>
                </a:ext>
              </a:extLst>
            </p:cNvPr>
            <p:cNvPicPr>
              <a:picLocks noChangeAspect="1"/>
            </p:cNvPicPr>
            <p:nvPr/>
          </p:nvPicPr>
          <p:blipFill>
            <a:blip r:embed="rId12"/>
            <a:stretch>
              <a:fillRect/>
            </a:stretch>
          </p:blipFill>
          <p:spPr>
            <a:xfrm rot="21112293" flipV="1">
              <a:off x="-2169772" y="129787"/>
              <a:ext cx="2109322" cy="1666472"/>
            </a:xfrm>
            <a:prstGeom prst="rect">
              <a:avLst/>
            </a:prstGeom>
            <a:effectLst>
              <a:outerShdw blurRad="50800" dist="38100" dir="2700000" algn="tl" rotWithShape="0">
                <a:prstClr val="black">
                  <a:alpha val="40000"/>
                </a:prstClr>
              </a:outerShdw>
            </a:effectLst>
          </p:spPr>
        </p:pic>
        <p:sp>
          <p:nvSpPr>
            <p:cNvPr id="33" name="TextBox 167">
              <a:extLst>
                <a:ext uri="{FF2B5EF4-FFF2-40B4-BE49-F238E27FC236}">
                  <a16:creationId xmlns:a16="http://schemas.microsoft.com/office/drawing/2014/main" id="{70F516F5-0725-FC80-2070-19E0D688DBAC}"/>
                </a:ext>
              </a:extLst>
            </p:cNvPr>
            <p:cNvSpPr txBox="1"/>
            <p:nvPr/>
          </p:nvSpPr>
          <p:spPr>
            <a:xfrm>
              <a:off x="-1916107" y="437875"/>
              <a:ext cx="1699185" cy="861583"/>
            </a:xfrm>
            <a:prstGeom prst="rect">
              <a:avLst/>
            </a:prstGeom>
            <a:noFill/>
          </p:spPr>
          <p:txBody>
            <a:bodyPr wrap="square" lIns="0" tIns="0" rIns="0" bIns="0" rtlCol="0">
              <a:spAutoFit/>
            </a:bodyPr>
            <a:lstStyle/>
            <a:p>
              <a:pPr algn="ctr" defTabSz="609630"/>
              <a:r>
                <a:rPr lang="en-US" sz="2933" dirty="0" err="1">
                  <a:solidFill>
                    <a:prstClr val="black"/>
                  </a:solidFill>
                  <a:latin typeface="+mj-lt"/>
                  <a:cs typeface="Arial" panose="020B0604020202020204" pitchFamily="34" charset="0"/>
                </a:rPr>
                <a:t>Yeahhh</a:t>
              </a:r>
              <a:r>
                <a:rPr lang="en-US" sz="2933" dirty="0">
                  <a:solidFill>
                    <a:prstClr val="black"/>
                  </a:solidFill>
                  <a:latin typeface="+mj-lt"/>
                  <a:cs typeface="Arial" panose="020B0604020202020204" pitchFamily="34" charset="0"/>
                </a:rPr>
                <a:t>,</a:t>
              </a:r>
            </a:p>
            <a:p>
              <a:pPr algn="ctr" defTabSz="609630"/>
              <a:r>
                <a:rPr lang="en-US" sz="1333" dirty="0" err="1">
                  <a:solidFill>
                    <a:prstClr val="black"/>
                  </a:solidFill>
                  <a:latin typeface="+mj-lt"/>
                  <a:cs typeface="Arial" panose="020B0604020202020204" pitchFamily="34" charset="0"/>
                </a:rPr>
                <a:t>Đúng</a:t>
              </a:r>
              <a:r>
                <a:rPr lang="en-US" sz="1333" dirty="0">
                  <a:solidFill>
                    <a:prstClr val="black"/>
                  </a:solidFill>
                  <a:latin typeface="+mj-lt"/>
                  <a:cs typeface="Arial" panose="020B0604020202020204" pitchFamily="34" charset="0"/>
                </a:rPr>
                <a:t> </a:t>
              </a:r>
              <a:r>
                <a:rPr lang="en-US" sz="1333" dirty="0" err="1">
                  <a:solidFill>
                    <a:prstClr val="black"/>
                  </a:solidFill>
                  <a:latin typeface="+mj-lt"/>
                  <a:cs typeface="Arial" panose="020B0604020202020204" pitchFamily="34" charset="0"/>
                </a:rPr>
                <a:t>rồi</a:t>
              </a:r>
              <a:r>
                <a:rPr lang="en-US" sz="1333" dirty="0">
                  <a:solidFill>
                    <a:prstClr val="black"/>
                  </a:solidFill>
                  <a:latin typeface="+mj-lt"/>
                  <a:cs typeface="Arial" panose="020B0604020202020204" pitchFamily="34" charset="0"/>
                </a:rPr>
                <a:t>!</a:t>
              </a:r>
            </a:p>
            <a:p>
              <a:pPr algn="ctr" defTabSz="609630"/>
              <a:r>
                <a:rPr lang="en-US" sz="1333" dirty="0" err="1">
                  <a:solidFill>
                    <a:prstClr val="black"/>
                  </a:solidFill>
                  <a:latin typeface="+mj-lt"/>
                  <a:cs typeface="Arial" panose="020B0604020202020204" pitchFamily="34" charset="0"/>
                </a:rPr>
                <a:t>Mình</a:t>
              </a:r>
              <a:r>
                <a:rPr lang="en-US" sz="1333" dirty="0">
                  <a:solidFill>
                    <a:prstClr val="black"/>
                  </a:solidFill>
                  <a:latin typeface="+mj-lt"/>
                  <a:cs typeface="Arial" panose="020B0604020202020204" pitchFamily="34" charset="0"/>
                </a:rPr>
                <a:t> </a:t>
              </a:r>
              <a:r>
                <a:rPr lang="en-US" sz="1333" dirty="0" err="1">
                  <a:solidFill>
                    <a:prstClr val="black"/>
                  </a:solidFill>
                  <a:latin typeface="+mj-lt"/>
                  <a:cs typeface="Arial" panose="020B0604020202020204" pitchFamily="34" charset="0"/>
                </a:rPr>
                <a:t>thích</a:t>
              </a:r>
              <a:r>
                <a:rPr lang="en-US" sz="1333" dirty="0">
                  <a:solidFill>
                    <a:prstClr val="black"/>
                  </a:solidFill>
                  <a:latin typeface="+mj-lt"/>
                  <a:cs typeface="Arial" panose="020B0604020202020204" pitchFamily="34" charset="0"/>
                </a:rPr>
                <a:t> </a:t>
              </a:r>
              <a:r>
                <a:rPr lang="en-US" sz="1333" dirty="0" err="1">
                  <a:solidFill>
                    <a:prstClr val="black"/>
                  </a:solidFill>
                  <a:latin typeface="+mj-lt"/>
                  <a:cs typeface="Arial" panose="020B0604020202020204" pitchFamily="34" charset="0"/>
                </a:rPr>
                <a:t>màu</a:t>
              </a:r>
              <a:r>
                <a:rPr lang="en-US" sz="1333" dirty="0">
                  <a:solidFill>
                    <a:prstClr val="black"/>
                  </a:solidFill>
                  <a:latin typeface="+mj-lt"/>
                  <a:cs typeface="Arial" panose="020B0604020202020204" pitchFamily="34" charset="0"/>
                </a:rPr>
                <a:t> </a:t>
              </a:r>
              <a:r>
                <a:rPr lang="en-US" sz="1333" dirty="0" err="1">
                  <a:solidFill>
                    <a:prstClr val="black"/>
                  </a:solidFill>
                  <a:latin typeface="+mj-lt"/>
                  <a:cs typeface="Arial" panose="020B0604020202020204" pitchFamily="34" charset="0"/>
                </a:rPr>
                <a:t>này</a:t>
              </a:r>
              <a:r>
                <a:rPr lang="en-US" sz="1333" dirty="0">
                  <a:solidFill>
                    <a:prstClr val="black"/>
                  </a:solidFill>
                  <a:latin typeface="+mj-lt"/>
                  <a:cs typeface="Arial" panose="020B0604020202020204" pitchFamily="34" charset="0"/>
                </a:rPr>
                <a:t>!</a:t>
              </a:r>
              <a:endParaRPr lang="en-US" sz="933" dirty="0">
                <a:solidFill>
                  <a:prstClr val="black"/>
                </a:solidFill>
                <a:latin typeface="+mj-lt"/>
                <a:cs typeface="Arial" panose="020B0604020202020204" pitchFamily="34" charset="0"/>
              </a:endParaRPr>
            </a:p>
          </p:txBody>
        </p:sp>
      </p:grpSp>
      <p:grpSp>
        <p:nvGrpSpPr>
          <p:cNvPr id="34" name="Group 26">
            <a:extLst>
              <a:ext uri="{FF2B5EF4-FFF2-40B4-BE49-F238E27FC236}">
                <a16:creationId xmlns:a16="http://schemas.microsoft.com/office/drawing/2014/main" id="{75993114-D619-8DF6-55EF-09604024929C}"/>
              </a:ext>
            </a:extLst>
          </p:cNvPr>
          <p:cNvGrpSpPr/>
          <p:nvPr/>
        </p:nvGrpSpPr>
        <p:grpSpPr>
          <a:xfrm>
            <a:off x="-6727673" y="290807"/>
            <a:ext cx="3208041" cy="2846957"/>
            <a:chOff x="-6727674" y="-791952"/>
            <a:chExt cx="3759776" cy="3336591"/>
          </a:xfrm>
        </p:grpSpPr>
        <p:pic>
          <p:nvPicPr>
            <p:cNvPr id="35" name="Picture 168">
              <a:extLst>
                <a:ext uri="{FF2B5EF4-FFF2-40B4-BE49-F238E27FC236}">
                  <a16:creationId xmlns:a16="http://schemas.microsoft.com/office/drawing/2014/main" id="{A4C7EDF2-F595-D1E2-F942-D3A95B9981C5}"/>
                </a:ext>
              </a:extLst>
            </p:cNvPr>
            <p:cNvPicPr>
              <a:picLocks noChangeAspect="1"/>
            </p:cNvPicPr>
            <p:nvPr/>
          </p:nvPicPr>
          <p:blipFill>
            <a:blip r:embed="rId13"/>
            <a:stretch>
              <a:fillRect/>
            </a:stretch>
          </p:blipFill>
          <p:spPr>
            <a:xfrm flipH="1">
              <a:off x="-6727674" y="-791952"/>
              <a:ext cx="2646923" cy="3336591"/>
            </a:xfrm>
            <a:prstGeom prst="rect">
              <a:avLst/>
            </a:prstGeom>
          </p:spPr>
        </p:pic>
        <p:grpSp>
          <p:nvGrpSpPr>
            <p:cNvPr id="36" name="Group 24">
              <a:extLst>
                <a:ext uri="{FF2B5EF4-FFF2-40B4-BE49-F238E27FC236}">
                  <a16:creationId xmlns:a16="http://schemas.microsoft.com/office/drawing/2014/main" id="{BC5C9437-E06E-1150-34EA-2AD6E2B6D0E2}"/>
                </a:ext>
              </a:extLst>
            </p:cNvPr>
            <p:cNvGrpSpPr/>
            <p:nvPr/>
          </p:nvGrpSpPr>
          <p:grpSpPr>
            <a:xfrm>
              <a:off x="-5404992" y="140713"/>
              <a:ext cx="2437094" cy="1760880"/>
              <a:chOff x="-7339054" y="4305116"/>
              <a:chExt cx="7549538" cy="5454787"/>
            </a:xfrm>
          </p:grpSpPr>
          <p:pic>
            <p:nvPicPr>
              <p:cNvPr id="37" name="Picture 169">
                <a:extLst>
                  <a:ext uri="{FF2B5EF4-FFF2-40B4-BE49-F238E27FC236}">
                    <a16:creationId xmlns:a16="http://schemas.microsoft.com/office/drawing/2014/main" id="{6B3B5EFB-4334-4A36-5D7D-A9F83083691F}"/>
                  </a:ext>
                </a:extLst>
              </p:cNvPr>
              <p:cNvPicPr>
                <a:picLocks noChangeAspect="1"/>
              </p:cNvPicPr>
              <p:nvPr/>
            </p:nvPicPr>
            <p:blipFill>
              <a:blip r:embed="rId12"/>
              <a:stretch>
                <a:fillRect/>
              </a:stretch>
            </p:blipFill>
            <p:spPr>
              <a:xfrm rot="21112293" flipV="1">
                <a:off x="-7339054" y="4305116"/>
                <a:ext cx="7549538" cy="5454787"/>
              </a:xfrm>
              <a:prstGeom prst="rect">
                <a:avLst/>
              </a:prstGeom>
              <a:effectLst>
                <a:outerShdw blurRad="50800" dist="38100" dir="2700000" algn="tl" rotWithShape="0">
                  <a:prstClr val="black">
                    <a:alpha val="40000"/>
                  </a:prstClr>
                </a:outerShdw>
              </a:effectLst>
            </p:spPr>
          </p:pic>
          <p:sp>
            <p:nvSpPr>
              <p:cNvPr id="38" name="TextBox 170">
                <a:extLst>
                  <a:ext uri="{FF2B5EF4-FFF2-40B4-BE49-F238E27FC236}">
                    <a16:creationId xmlns:a16="http://schemas.microsoft.com/office/drawing/2014/main" id="{D0B8651B-961D-F828-008A-89C1805F1AA5}"/>
                  </a:ext>
                </a:extLst>
              </p:cNvPr>
              <p:cNvSpPr txBox="1"/>
              <p:nvPr/>
            </p:nvSpPr>
            <p:spPr>
              <a:xfrm>
                <a:off x="-6871540" y="5075962"/>
                <a:ext cx="6937143" cy="3277920"/>
              </a:xfrm>
              <a:prstGeom prst="rect">
                <a:avLst/>
              </a:prstGeom>
              <a:noFill/>
            </p:spPr>
            <p:txBody>
              <a:bodyPr wrap="none" lIns="0" tIns="0" rIns="0" bIns="0" rtlCol="0">
                <a:spAutoFit/>
              </a:bodyPr>
              <a:lstStyle/>
              <a:p>
                <a:pPr algn="ctr" defTabSz="609630"/>
                <a:r>
                  <a:rPr lang="en-US" sz="2667" dirty="0" err="1">
                    <a:solidFill>
                      <a:prstClr val="black"/>
                    </a:solidFill>
                    <a:latin typeface="+mj-lt"/>
                    <a:cs typeface="Arial" panose="020B0604020202020204" pitchFamily="34" charset="0"/>
                  </a:rPr>
                  <a:t>Huhu</a:t>
                </a:r>
                <a:r>
                  <a:rPr lang="en-US" sz="2667" dirty="0">
                    <a:solidFill>
                      <a:prstClr val="black"/>
                    </a:solidFill>
                    <a:latin typeface="+mj-lt"/>
                    <a:cs typeface="Arial" panose="020B0604020202020204" pitchFamily="34" charset="0"/>
                  </a:rPr>
                  <a:t>,</a:t>
                </a:r>
              </a:p>
              <a:p>
                <a:pPr algn="ctr" defTabSz="609630"/>
                <a:r>
                  <a:rPr lang="en-US" sz="1600" dirty="0" err="1">
                    <a:solidFill>
                      <a:prstClr val="black"/>
                    </a:solidFill>
                    <a:latin typeface="+mj-lt"/>
                    <a:cs typeface="Arial" panose="020B0604020202020204" pitchFamily="34" charset="0"/>
                  </a:rPr>
                  <a:t>chưa</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chính</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xác</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rồi</a:t>
                </a:r>
                <a:r>
                  <a:rPr lang="en-US" sz="1600" dirty="0">
                    <a:solidFill>
                      <a:prstClr val="black"/>
                    </a:solidFill>
                    <a:latin typeface="+mj-lt"/>
                    <a:cs typeface="Arial" panose="020B0604020202020204" pitchFamily="34" charset="0"/>
                  </a:rPr>
                  <a:t>!</a:t>
                </a:r>
              </a:p>
              <a:p>
                <a:pPr algn="ctr" defTabSz="609630"/>
                <a:r>
                  <a:rPr lang="en-US" sz="1600" dirty="0" err="1">
                    <a:solidFill>
                      <a:prstClr val="black"/>
                    </a:solidFill>
                    <a:latin typeface="+mj-lt"/>
                    <a:cs typeface="Arial" panose="020B0604020202020204" pitchFamily="34" charset="0"/>
                  </a:rPr>
                  <a:t>Bạn</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chọn</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lại</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nha</a:t>
                </a:r>
                <a:r>
                  <a:rPr lang="en-US" sz="1600" dirty="0">
                    <a:solidFill>
                      <a:prstClr val="black"/>
                    </a:solidFill>
                    <a:latin typeface="+mj-lt"/>
                    <a:cs typeface="Arial" panose="020B0604020202020204" pitchFamily="34" charset="0"/>
                  </a:rPr>
                  <a:t>.</a:t>
                </a:r>
              </a:p>
            </p:txBody>
          </p:sp>
        </p:grpSp>
      </p:grpSp>
      <p:pic>
        <p:nvPicPr>
          <p:cNvPr id="39" name="Picture 28">
            <a:extLst>
              <a:ext uri="{FF2B5EF4-FFF2-40B4-BE49-F238E27FC236}">
                <a16:creationId xmlns:a16="http://schemas.microsoft.com/office/drawing/2014/main" id="{5B7237FD-7117-8D07-1A42-22794CDC42E0}"/>
              </a:ext>
            </a:extLst>
          </p:cNvPr>
          <p:cNvPicPr>
            <a:picLocks noChangeAspect="1"/>
          </p:cNvPicPr>
          <p:nvPr/>
        </p:nvPicPr>
        <p:blipFill>
          <a:blip r:embed="rId14"/>
          <a:stretch>
            <a:fillRect/>
          </a:stretch>
        </p:blipFill>
        <p:spPr>
          <a:xfrm>
            <a:off x="771670" y="429486"/>
            <a:ext cx="1548518" cy="2383743"/>
          </a:xfrm>
          <a:prstGeom prst="rect">
            <a:avLst/>
          </a:prstGeom>
        </p:spPr>
      </p:pic>
      <p:pic>
        <p:nvPicPr>
          <p:cNvPr id="40" name="AmthanhThua">
            <a:hlinkClick r:id="" action="ppaction://media"/>
            <a:extLst>
              <a:ext uri="{FF2B5EF4-FFF2-40B4-BE49-F238E27FC236}">
                <a16:creationId xmlns:a16="http://schemas.microsoft.com/office/drawing/2014/main" id="{3983B289-DAEE-727D-A7EA-21034DC77C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45012" y="5001049"/>
            <a:ext cx="487363" cy="487363"/>
          </a:xfrm>
          <a:prstGeom prst="rect">
            <a:avLst/>
          </a:prstGeom>
        </p:spPr>
      </p:pic>
      <p:pic>
        <p:nvPicPr>
          <p:cNvPr id="41" name="nhacthang">
            <a:hlinkClick r:id="" action="ppaction://media"/>
            <a:extLst>
              <a:ext uri="{FF2B5EF4-FFF2-40B4-BE49-F238E27FC236}">
                <a16:creationId xmlns:a16="http://schemas.microsoft.com/office/drawing/2014/main" id="{DA078119-4D40-F4BA-CF3E-560387EA0911}"/>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231859" y="3469522"/>
            <a:ext cx="487363" cy="487363"/>
          </a:xfrm>
          <a:prstGeom prst="rect">
            <a:avLst/>
          </a:prstGeom>
        </p:spPr>
      </p:pic>
      <p:sp>
        <p:nvSpPr>
          <p:cNvPr id="42" name="Rectangle 29">
            <a:extLst>
              <a:ext uri="{FF2B5EF4-FFF2-40B4-BE49-F238E27FC236}">
                <a16:creationId xmlns:a16="http://schemas.microsoft.com/office/drawing/2014/main" id="{EBE8E2EB-C30B-53FE-7BDD-401220A01076}"/>
              </a:ext>
            </a:extLst>
          </p:cNvPr>
          <p:cNvSpPr/>
          <p:nvPr/>
        </p:nvSpPr>
        <p:spPr>
          <a:xfrm>
            <a:off x="-38098" y="711269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dirty="0" err="1">
                <a:solidFill>
                  <a:prstClr val="black">
                    <a:lumMod val="50000"/>
                    <a:lumOff val="50000"/>
                  </a:prstClr>
                </a:solidFill>
                <a:latin typeface="Calibri" panose="020F0502020204030204" pitchFamily="34" charset="0"/>
                <a:cs typeface="Calibri" panose="020F0502020204030204" pitchFamily="34" charset="0"/>
              </a:rPr>
              <a:t>Thầy</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cô</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nhấp</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chuột</a:t>
            </a:r>
            <a:br>
              <a:rPr lang="en-US" sz="3200" dirty="0">
                <a:solidFill>
                  <a:prstClr val="black">
                    <a:lumMod val="50000"/>
                    <a:lumOff val="50000"/>
                  </a:prstClr>
                </a:solidFill>
                <a:latin typeface="Calibri" panose="020F0502020204030204" pitchFamily="34" charset="0"/>
                <a:cs typeface="Calibri" panose="020F0502020204030204" pitchFamily="34" charset="0"/>
              </a:rPr>
            </a:br>
            <a:r>
              <a:rPr lang="en-US" sz="3200" dirty="0">
                <a:solidFill>
                  <a:prstClr val="black">
                    <a:lumMod val="50000"/>
                    <a:lumOff val="50000"/>
                  </a:prstClr>
                </a:solidFill>
                <a:latin typeface="Calibri" panose="020F0502020204030204" pitchFamily="34" charset="0"/>
                <a:cs typeface="Calibri" panose="020F0502020204030204" pitchFamily="34" charset="0"/>
              </a:rPr>
              <a:t>1 </a:t>
            </a:r>
            <a:r>
              <a:rPr lang="en-US" sz="3200" dirty="0" err="1">
                <a:solidFill>
                  <a:prstClr val="black">
                    <a:lumMod val="50000"/>
                    <a:lumOff val="50000"/>
                  </a:prstClr>
                </a:solidFill>
                <a:latin typeface="Calibri" panose="020F0502020204030204" pitchFamily="34" charset="0"/>
                <a:cs typeface="Calibri" panose="020F0502020204030204" pitchFamily="34" charset="0"/>
              </a:rPr>
              <a:t>lần</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để</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hiện</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câu</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hỏi</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Nhấp</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thêm</a:t>
            </a:r>
            <a:r>
              <a:rPr lang="en-US" sz="3200" dirty="0">
                <a:solidFill>
                  <a:prstClr val="black">
                    <a:lumMod val="50000"/>
                    <a:lumOff val="50000"/>
                  </a:prstClr>
                </a:solidFill>
                <a:latin typeface="Calibri" panose="020F0502020204030204" pitchFamily="34" charset="0"/>
                <a:cs typeface="Calibri" panose="020F0502020204030204" pitchFamily="34" charset="0"/>
              </a:rPr>
              <a:t> 1 </a:t>
            </a:r>
            <a:r>
              <a:rPr lang="en-US" sz="3200" dirty="0" err="1">
                <a:solidFill>
                  <a:prstClr val="black">
                    <a:lumMod val="50000"/>
                    <a:lumOff val="50000"/>
                  </a:prstClr>
                </a:solidFill>
                <a:latin typeface="Calibri" panose="020F0502020204030204" pitchFamily="34" charset="0"/>
                <a:cs typeface="Calibri" panose="020F0502020204030204" pitchFamily="34" charset="0"/>
              </a:rPr>
              <a:t>lần</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để</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hiện</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các</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đáp</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án</a:t>
            </a:r>
            <a:r>
              <a:rPr lang="en-US" sz="3200" dirty="0">
                <a:solidFill>
                  <a:prstClr val="black">
                    <a:lumMod val="50000"/>
                    <a:lumOff val="50000"/>
                  </a:prstClr>
                </a:solidFill>
                <a:latin typeface="Calibri" panose="020F0502020204030204" pitchFamily="34" charset="0"/>
                <a:cs typeface="Calibri" panose="020F0502020204030204" pitchFamily="34" charset="0"/>
              </a:rPr>
              <a:t> </a:t>
            </a:r>
          </a:p>
        </p:txBody>
      </p:sp>
      <p:grpSp>
        <p:nvGrpSpPr>
          <p:cNvPr id="43" name="Group 30">
            <a:extLst>
              <a:ext uri="{FF2B5EF4-FFF2-40B4-BE49-F238E27FC236}">
                <a16:creationId xmlns:a16="http://schemas.microsoft.com/office/drawing/2014/main" id="{BD6321B5-2840-4324-6DB2-9425CC326D55}"/>
              </a:ext>
            </a:extLst>
          </p:cNvPr>
          <p:cNvGrpSpPr/>
          <p:nvPr/>
        </p:nvGrpSpPr>
        <p:grpSpPr>
          <a:xfrm>
            <a:off x="3962404" y="7107659"/>
            <a:ext cx="4076701" cy="1981200"/>
            <a:chOff x="4000498" y="7010400"/>
            <a:chExt cx="4076701" cy="1981200"/>
          </a:xfrm>
        </p:grpSpPr>
        <p:sp>
          <p:nvSpPr>
            <p:cNvPr id="44" name="Rectangle 173">
              <a:extLst>
                <a:ext uri="{FF2B5EF4-FFF2-40B4-BE49-F238E27FC236}">
                  <a16:creationId xmlns:a16="http://schemas.microsoft.com/office/drawing/2014/main" id="{2E7B17FB-F738-955D-9D72-6F53AE26178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dirty="0" err="1">
                  <a:solidFill>
                    <a:prstClr val="black">
                      <a:lumMod val="50000"/>
                      <a:lumOff val="50000"/>
                    </a:prstClr>
                  </a:solidFill>
                  <a:latin typeface="Calibri" panose="020F0502020204030204" pitchFamily="34" charset="0"/>
                  <a:cs typeface="Calibri" panose="020F0502020204030204" pitchFamily="34" charset="0"/>
                </a:rPr>
                <a:t>Thầy</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cô</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nhấp</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vào</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chiếc</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chuông</a:t>
              </a:r>
              <a:r>
                <a:rPr lang="en-US" sz="3200" dirty="0">
                  <a:solidFill>
                    <a:prstClr val="black">
                      <a:lumMod val="50000"/>
                      <a:lumOff val="50000"/>
                    </a:prstClr>
                  </a:solidFill>
                  <a:latin typeface="Calibri" panose="020F0502020204030204" pitchFamily="34" charset="0"/>
                  <a:cs typeface="Calibri" panose="020F0502020204030204" pitchFamily="34" charset="0"/>
                </a:rPr>
                <a:t>     ở </a:t>
              </a:r>
              <a:r>
                <a:rPr lang="en-US" sz="3200" dirty="0" err="1">
                  <a:solidFill>
                    <a:prstClr val="black">
                      <a:lumMod val="50000"/>
                      <a:lumOff val="50000"/>
                    </a:prstClr>
                  </a:solidFill>
                  <a:latin typeface="Calibri" panose="020F0502020204030204" pitchFamily="34" charset="0"/>
                  <a:cs typeface="Calibri" panose="020F0502020204030204" pitchFamily="34" charset="0"/>
                </a:rPr>
                <a:t>màu</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mà</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học</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sinh</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chọn</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để</a:t>
              </a:r>
              <a:br>
                <a:rPr lang="en-US" sz="3200" dirty="0">
                  <a:solidFill>
                    <a:prstClr val="black">
                      <a:lumMod val="50000"/>
                      <a:lumOff val="50000"/>
                    </a:prstClr>
                  </a:solidFill>
                  <a:latin typeface="Calibri" panose="020F0502020204030204" pitchFamily="34" charset="0"/>
                  <a:cs typeface="Calibri" panose="020F0502020204030204" pitchFamily="34" charset="0"/>
                </a:rPr>
              </a:br>
              <a:r>
                <a:rPr lang="en-US" sz="3200" dirty="0" err="1">
                  <a:solidFill>
                    <a:prstClr val="black">
                      <a:lumMod val="50000"/>
                      <a:lumOff val="50000"/>
                    </a:prstClr>
                  </a:solidFill>
                  <a:latin typeface="Calibri" panose="020F0502020204030204" pitchFamily="34" charset="0"/>
                  <a:cs typeface="Calibri" panose="020F0502020204030204" pitchFamily="34" charset="0"/>
                </a:rPr>
                <a:t>kiểm</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tra</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đáp</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án</a:t>
              </a:r>
              <a:endParaRPr lang="en-US" sz="3200" dirty="0">
                <a:solidFill>
                  <a:prstClr val="black">
                    <a:lumMod val="50000"/>
                    <a:lumOff val="50000"/>
                  </a:prstClr>
                </a:solidFill>
                <a:latin typeface="Calibri" panose="020F0502020204030204" pitchFamily="34" charset="0"/>
                <a:cs typeface="Calibri" panose="020F0502020204030204" pitchFamily="34" charset="0"/>
              </a:endParaRPr>
            </a:p>
          </p:txBody>
        </p:sp>
        <p:pic>
          <p:nvPicPr>
            <p:cNvPr id="45" name="ChuongCam - 9Slide.vn">
              <a:extLst>
                <a:ext uri="{FF2B5EF4-FFF2-40B4-BE49-F238E27FC236}">
                  <a16:creationId xmlns:a16="http://schemas.microsoft.com/office/drawing/2014/main" id="{58A284FB-396F-1082-85D8-3C60EF31924E}"/>
                </a:ext>
              </a:extLst>
            </p:cNvPr>
            <p:cNvPicPr>
              <a:picLocks noChangeAspect="1"/>
            </p:cNvPicPr>
            <p:nvPr/>
          </p:nvPicPr>
          <p:blipFill>
            <a:blip r:embed="rId10"/>
            <a:stretch>
              <a:fillRect/>
            </a:stretch>
          </p:blipFill>
          <p:spPr>
            <a:xfrm>
              <a:off x="5651965" y="7594600"/>
              <a:ext cx="330708" cy="304800"/>
            </a:xfrm>
            <a:prstGeom prst="rect">
              <a:avLst/>
            </a:prstGeom>
          </p:spPr>
        </p:pic>
      </p:grpSp>
      <p:sp>
        <p:nvSpPr>
          <p:cNvPr id="46" name="Rectangle 175">
            <a:extLst>
              <a:ext uri="{FF2B5EF4-FFF2-40B4-BE49-F238E27FC236}">
                <a16:creationId xmlns:a16="http://schemas.microsoft.com/office/drawing/2014/main" id="{D8B919F3-14D2-DF48-BD10-C1EEB6FF7C38}"/>
              </a:ext>
            </a:extLst>
          </p:cNvPr>
          <p:cNvSpPr/>
          <p:nvPr/>
        </p:nvSpPr>
        <p:spPr>
          <a:xfrm>
            <a:off x="8156282" y="7107659"/>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800" dirty="0">
                <a:solidFill>
                  <a:prstClr val="black">
                    <a:lumMod val="50000"/>
                    <a:lumOff val="50000"/>
                  </a:prstClr>
                </a:solidFill>
                <a:latin typeface="Calibri" panose="020F0502020204030204" pitchFamily="34" charset="0"/>
                <a:cs typeface="Calibri" panose="020F0502020204030204" pitchFamily="34" charset="0"/>
              </a:rPr>
              <a:t>Sau </a:t>
            </a:r>
            <a:r>
              <a:rPr lang="en-US" sz="2800" dirty="0" err="1">
                <a:solidFill>
                  <a:prstClr val="black">
                    <a:lumMod val="50000"/>
                    <a:lumOff val="50000"/>
                  </a:prstClr>
                </a:solidFill>
                <a:latin typeface="Calibri" panose="020F0502020204030204" pitchFamily="34" charset="0"/>
                <a:cs typeface="Calibri" panose="020F0502020204030204" pitchFamily="34" charset="0"/>
              </a:rPr>
              <a:t>khi</a:t>
            </a:r>
            <a:r>
              <a:rPr lang="en-US" sz="2800" dirty="0">
                <a:solidFill>
                  <a:prstClr val="black">
                    <a:lumMod val="50000"/>
                    <a:lumOff val="50000"/>
                  </a:prstClr>
                </a:solidFill>
                <a:latin typeface="Calibri" panose="020F0502020204030204" pitchFamily="34" charset="0"/>
                <a:cs typeface="Calibri" panose="020F0502020204030204" pitchFamily="34" charset="0"/>
              </a:rPr>
              <a:t> HS </a:t>
            </a:r>
            <a:r>
              <a:rPr lang="en-US" sz="2800" dirty="0" err="1">
                <a:solidFill>
                  <a:prstClr val="black">
                    <a:lumMod val="50000"/>
                    <a:lumOff val="50000"/>
                  </a:prstClr>
                </a:solidFill>
                <a:latin typeface="Calibri" panose="020F0502020204030204" pitchFamily="34" charset="0"/>
                <a:cs typeface="Calibri" panose="020F0502020204030204" pitchFamily="34" charset="0"/>
              </a:rPr>
              <a:t>trả</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lời</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xong</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thầy</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cô</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nhấp</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chuột</a:t>
            </a:r>
            <a:br>
              <a:rPr lang="en-US" sz="2800" dirty="0">
                <a:solidFill>
                  <a:prstClr val="black">
                    <a:lumMod val="50000"/>
                    <a:lumOff val="50000"/>
                  </a:prstClr>
                </a:solidFill>
                <a:latin typeface="Calibri" panose="020F0502020204030204" pitchFamily="34" charset="0"/>
                <a:cs typeface="Calibri" panose="020F0502020204030204" pitchFamily="34" charset="0"/>
              </a:rPr>
            </a:br>
            <a:r>
              <a:rPr lang="en-US" sz="2800" dirty="0" err="1">
                <a:solidFill>
                  <a:prstClr val="black">
                    <a:lumMod val="50000"/>
                    <a:lumOff val="50000"/>
                  </a:prstClr>
                </a:solidFill>
                <a:latin typeface="Calibri" panose="020F0502020204030204" pitchFamily="34" charset="0"/>
                <a:cs typeface="Calibri" panose="020F0502020204030204" pitchFamily="34" charset="0"/>
              </a:rPr>
              <a:t>hoặc</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phím</a:t>
            </a:r>
            <a:r>
              <a:rPr lang="en-US" sz="2800" dirty="0">
                <a:solidFill>
                  <a:prstClr val="black">
                    <a:lumMod val="50000"/>
                    <a:lumOff val="50000"/>
                  </a:prstClr>
                </a:solidFill>
                <a:latin typeface="Calibri" panose="020F0502020204030204" pitchFamily="34" charset="0"/>
                <a:cs typeface="Calibri" panose="020F0502020204030204" pitchFamily="34" charset="0"/>
              </a:rPr>
              <a:t> -&gt; </a:t>
            </a:r>
            <a:r>
              <a:rPr lang="en-US" sz="2800" dirty="0" err="1">
                <a:solidFill>
                  <a:prstClr val="black">
                    <a:lumMod val="50000"/>
                    <a:lumOff val="50000"/>
                  </a:prstClr>
                </a:solidFill>
                <a:latin typeface="Calibri" panose="020F0502020204030204" pitchFamily="34" charset="0"/>
                <a:cs typeface="Calibri" panose="020F0502020204030204" pitchFamily="34" charset="0"/>
              </a:rPr>
              <a:t>để</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đến</a:t>
            </a:r>
            <a:br>
              <a:rPr lang="en-US" sz="2800" dirty="0">
                <a:solidFill>
                  <a:prstClr val="black">
                    <a:lumMod val="50000"/>
                    <a:lumOff val="50000"/>
                  </a:prstClr>
                </a:solidFill>
                <a:latin typeface="Calibri" panose="020F0502020204030204" pitchFamily="34" charset="0"/>
                <a:cs typeface="Calibri" panose="020F0502020204030204" pitchFamily="34" charset="0"/>
              </a:rPr>
            </a:br>
            <a:r>
              <a:rPr lang="en-US" sz="2800" dirty="0" err="1">
                <a:solidFill>
                  <a:prstClr val="black">
                    <a:lumMod val="50000"/>
                    <a:lumOff val="50000"/>
                  </a:prstClr>
                </a:solidFill>
                <a:latin typeface="Calibri" panose="020F0502020204030204" pitchFamily="34" charset="0"/>
                <a:cs typeface="Calibri" panose="020F0502020204030204" pitchFamily="34" charset="0"/>
              </a:rPr>
              <a:t>câu</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hỏi</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tiếp</a:t>
            </a:r>
            <a:r>
              <a:rPr lang="en-US" sz="2800" dirty="0">
                <a:solidFill>
                  <a:prstClr val="black">
                    <a:lumMod val="50000"/>
                    <a:lumOff val="50000"/>
                  </a:prstClr>
                </a:solidFill>
                <a:latin typeface="Calibri" panose="020F0502020204030204" pitchFamily="34" charset="0"/>
                <a:cs typeface="Calibri" panose="020F0502020204030204" pitchFamily="34" charset="0"/>
              </a:rPr>
              <a:t> </a:t>
            </a:r>
            <a:r>
              <a:rPr lang="en-US" sz="2800" dirty="0" err="1">
                <a:solidFill>
                  <a:prstClr val="black">
                    <a:lumMod val="50000"/>
                    <a:lumOff val="50000"/>
                  </a:prstClr>
                </a:solidFill>
                <a:latin typeface="Calibri" panose="020F0502020204030204" pitchFamily="34" charset="0"/>
                <a:cs typeface="Calibri" panose="020F0502020204030204" pitchFamily="34" charset="0"/>
              </a:rPr>
              <a:t>theo</a:t>
            </a:r>
            <a:endParaRPr lang="en-US" sz="2800" dirty="0">
              <a:solidFill>
                <a:prstClr val="black">
                  <a:lumMod val="50000"/>
                  <a:lumOff val="50000"/>
                </a:prstClr>
              </a:solidFill>
              <a:latin typeface="Calibri" panose="020F0502020204030204" pitchFamily="34" charset="0"/>
              <a:cs typeface="Calibri" panose="020F0502020204030204" pitchFamily="34" charset="0"/>
            </a:endParaRPr>
          </a:p>
        </p:txBody>
      </p:sp>
      <p:pic>
        <p:nvPicPr>
          <p:cNvPr id="47" name="Picture 23">
            <a:extLst>
              <a:ext uri="{FF2B5EF4-FFF2-40B4-BE49-F238E27FC236}">
                <a16:creationId xmlns:a16="http://schemas.microsoft.com/office/drawing/2014/main" id="{716179BD-AB96-4B02-AD0E-6AB5782EF841}"/>
              </a:ext>
            </a:extLst>
          </p:cNvPr>
          <p:cNvPicPr>
            <a:picLocks noChangeAspect="1"/>
          </p:cNvPicPr>
          <p:nvPr/>
        </p:nvPicPr>
        <p:blipFill>
          <a:blip r:embed="rId16"/>
          <a:stretch>
            <a:fillRect/>
          </a:stretch>
        </p:blipFill>
        <p:spPr>
          <a:xfrm>
            <a:off x="-622" y="2695"/>
            <a:ext cx="772915" cy="861859"/>
          </a:xfrm>
          <a:prstGeom prst="rect">
            <a:avLst/>
          </a:prstGeom>
          <a:solidFill>
            <a:schemeClr val="bg1"/>
          </a:solidFill>
        </p:spPr>
      </p:pic>
    </p:spTree>
    <p:custDataLst>
      <p:tags r:id="rId1"/>
    </p:custDataLst>
    <p:extLst>
      <p:ext uri="{BB962C8B-B14F-4D97-AF65-F5344CB8AC3E}">
        <p14:creationId xmlns:p14="http://schemas.microsoft.com/office/powerpoint/2010/main" val="128578603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5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14:bounceEnd="65000">
                                          <p:cBhvr additive="base">
                                            <p:cTn id="21"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14:bounceEnd="65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14:bounceEnd="65000">
                                          <p:cBhvr additive="base">
                                            <p:cTn id="29"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14:bounceEnd="65000">
                                          <p:cBhvr additive="base">
                                            <p:cTn id="33"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14:bounceEnd="65000">
                                          <p:cBhvr additive="base">
                                            <p:cTn id="3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14:bounceEnd="65000">
                                          <p:cBhvr additive="base">
                                            <p:cTn id="41"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14:bounceEnd="65000">
                                          <p:cBhvr additive="base">
                                            <p:cTn id="45"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30"/>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4.16667E-7 4.07407E-6 L 0.58854 0.05802 " pathEditMode="relative" rAng="0" ptsTypes="AA" p14:bounceEnd="55000">
                                          <p:cBhvr>
                                            <p:cTn id="87" dur="1000" fill="hold"/>
                                            <p:tgtEl>
                                              <p:spTgt spid="34"/>
                                            </p:tgtEl>
                                            <p:attrNameLst>
                                              <p:attrName>ppt_x</p:attrName>
                                              <p:attrName>ppt_y</p:attrName>
                                            </p:attrNameLst>
                                          </p:cBhvr>
                                          <p:rCtr x="29427" y="2901"/>
                                        </p:animMotion>
                                      </p:childTnLst>
                                    </p:cTn>
                                  </p:par>
                                </p:childTnLst>
                              </p:cTn>
                            </p:par>
                          </p:childTnLst>
                        </p:cTn>
                      </p:par>
                    </p:childTnLst>
                  </p:cTn>
                  <p:nextCondLst>
                    <p:cond evt="onClick" delay="0">
                      <p:tgtEl>
                        <p:spTgt spid="28"/>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4.16667E-7 4.07407E-6 L 0.60321 0.05802 " pathEditMode="relative" rAng="0" ptsTypes="AA" p14:bounceEnd="57000">
                                          <p:cBhvr>
                                            <p:cTn id="97" dur="1000" fill="hold"/>
                                            <p:tgtEl>
                                              <p:spTgt spid="34"/>
                                            </p:tgtEl>
                                            <p:attrNameLst>
                                              <p:attrName>ppt_x</p:attrName>
                                              <p:attrName>ppt_y</p:attrName>
                                            </p:attrNameLst>
                                          </p:cBhvr>
                                          <p:rCtr x="30165" y="2901"/>
                                        </p:animMotion>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4.16667E-7 4.07407E-6 L 0.60321 0.052 " pathEditMode="relative" rAng="0" ptsTypes="AA" p14:bounceEnd="57000">
                                          <p:cBhvr>
                                            <p:cTn id="107" dur="1000" fill="hold"/>
                                            <p:tgtEl>
                                              <p:spTgt spid="34"/>
                                            </p:tgtEl>
                                            <p:attrNameLst>
                                              <p:attrName>ppt_x</p:attrName>
                                              <p:attrName>ppt_y</p:attrName>
                                            </p:attrNameLst>
                                          </p:cBhvr>
                                          <p:rCtr x="30165" y="2593"/>
                                        </p:animMotion>
                                      </p:childTnLst>
                                    </p:cTn>
                                  </p:par>
                                </p:childTnLst>
                              </p:cTn>
                            </p:par>
                          </p:childTnLst>
                        </p:cTn>
                      </p:par>
                    </p:childTnLst>
                  </p:cTn>
                  <p:nextCondLst>
                    <p:cond evt="onClick" delay="0">
                      <p:tgtEl>
                        <p:spTgt spid="29"/>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ppt_x"/>
                                              </p:val>
                                            </p:tav>
                                            <p:tav tm="100000">
                                              <p:val>
                                                <p:strVal val="#ppt_x"/>
                                              </p:val>
                                            </p:tav>
                                          </p:tavLst>
                                        </p:anim>
                                        <p:anim calcmode="lin" valueType="num">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ppt_x"/>
                                              </p:val>
                                            </p:tav>
                                            <p:tav tm="100000">
                                              <p:val>
                                                <p:strVal val="#ppt_x"/>
                                              </p:val>
                                            </p:tav>
                                          </p:tavLst>
                                        </p:anim>
                                        <p:anim calcmode="lin" valueType="num">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000" fill="hold"/>
                                            <p:tgtEl>
                                              <p:spTgt spid="29"/>
                                            </p:tgtEl>
                                            <p:attrNameLst>
                                              <p:attrName>ppt_x</p:attrName>
                                            </p:attrNameLst>
                                          </p:cBhvr>
                                          <p:tavLst>
                                            <p:tav tm="0">
                                              <p:val>
                                                <p:strVal val="#ppt_x"/>
                                              </p:val>
                                            </p:tav>
                                            <p:tav tm="100000">
                                              <p:val>
                                                <p:strVal val="#ppt_x"/>
                                              </p:val>
                                            </p:tav>
                                          </p:tavLst>
                                        </p:anim>
                                        <p:anim calcmode="lin" valueType="num">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30"/>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4.16667E-7 4.07407E-6 L 0.58854 0.05802 " pathEditMode="relative" rAng="0" ptsTypes="AA">
                                          <p:cBhvr>
                                            <p:cTn id="87" dur="1000" fill="hold"/>
                                            <p:tgtEl>
                                              <p:spTgt spid="34"/>
                                            </p:tgtEl>
                                            <p:attrNameLst>
                                              <p:attrName>ppt_x</p:attrName>
                                              <p:attrName>ppt_y</p:attrName>
                                            </p:attrNameLst>
                                          </p:cBhvr>
                                          <p:rCtr x="29427" y="2901"/>
                                        </p:animMotion>
                                      </p:childTnLst>
                                    </p:cTn>
                                  </p:par>
                                </p:childTnLst>
                              </p:cTn>
                            </p:par>
                          </p:childTnLst>
                        </p:cTn>
                      </p:par>
                    </p:childTnLst>
                  </p:cTn>
                  <p:nextCondLst>
                    <p:cond evt="onClick" delay="0">
                      <p:tgtEl>
                        <p:spTgt spid="28"/>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4.16667E-7 4.07407E-6 L 0.60321 0.05802 " pathEditMode="relative" rAng="0" ptsTypes="AA">
                                          <p:cBhvr>
                                            <p:cTn id="97" dur="1000" fill="hold"/>
                                            <p:tgtEl>
                                              <p:spTgt spid="34"/>
                                            </p:tgtEl>
                                            <p:attrNameLst>
                                              <p:attrName>ppt_x</p:attrName>
                                              <p:attrName>ppt_y</p:attrName>
                                            </p:attrNameLst>
                                          </p:cBhvr>
                                          <p:rCtr x="30165" y="2901"/>
                                        </p:animMotion>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4.16667E-7 4.07407E-6 L 0.60321 0.052 " pathEditMode="relative" rAng="0" ptsTypes="AA">
                                          <p:cBhvr>
                                            <p:cTn id="107" dur="1000" fill="hold"/>
                                            <p:tgtEl>
                                              <p:spTgt spid="34"/>
                                            </p:tgtEl>
                                            <p:attrNameLst>
                                              <p:attrName>ppt_x</p:attrName>
                                              <p:attrName>ppt_y</p:attrName>
                                            </p:attrNameLst>
                                          </p:cBhvr>
                                          <p:rCtr x="30165" y="2593"/>
                                        </p:animMotion>
                                      </p:childTnLst>
                                    </p:cTn>
                                  </p:par>
                                </p:childTnLst>
                              </p:cTn>
                            </p:par>
                          </p:childTnLst>
                        </p:cTn>
                      </p:par>
                    </p:childTnLst>
                  </p:cTn>
                  <p:nextCondLst>
                    <p:cond evt="onClick" delay="0">
                      <p:tgtEl>
                        <p:spTgt spid="29"/>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08420D1-EFCF-71B3-566E-ED88C518DA39}"/>
              </a:ext>
            </a:extLst>
          </p:cNvPr>
          <p:cNvPicPr>
            <a:picLocks noChangeAspect="1"/>
          </p:cNvPicPr>
          <p:nvPr/>
        </p:nvPicPr>
        <p:blipFill>
          <a:blip r:embed="rId8"/>
          <a:stretch>
            <a:fillRect/>
          </a:stretch>
        </p:blipFill>
        <p:spPr>
          <a:xfrm>
            <a:off x="0" y="0"/>
            <a:ext cx="12192000" cy="6844311"/>
          </a:xfrm>
          <a:prstGeom prst="rect">
            <a:avLst/>
          </a:prstGeom>
        </p:spPr>
      </p:pic>
      <p:grpSp>
        <p:nvGrpSpPr>
          <p:cNvPr id="3" name="Group 22">
            <a:extLst>
              <a:ext uri="{FF2B5EF4-FFF2-40B4-BE49-F238E27FC236}">
                <a16:creationId xmlns:a16="http://schemas.microsoft.com/office/drawing/2014/main" id="{5C3B1888-25A1-0CB0-A1D0-CEE46973C959}"/>
              </a:ext>
            </a:extLst>
          </p:cNvPr>
          <p:cNvGrpSpPr/>
          <p:nvPr/>
        </p:nvGrpSpPr>
        <p:grpSpPr>
          <a:xfrm>
            <a:off x="6770640" y="3009108"/>
            <a:ext cx="5139713" cy="1790698"/>
            <a:chOff x="6770639" y="3009107"/>
            <a:chExt cx="5139713" cy="1790698"/>
          </a:xfrm>
        </p:grpSpPr>
        <p:grpSp>
          <p:nvGrpSpPr>
            <p:cNvPr id="4" name="Group 44">
              <a:extLst>
                <a:ext uri="{FF2B5EF4-FFF2-40B4-BE49-F238E27FC236}">
                  <a16:creationId xmlns:a16="http://schemas.microsoft.com/office/drawing/2014/main" id="{14AB896E-ABD1-DEEC-4FF9-343478A98556}"/>
                </a:ext>
              </a:extLst>
            </p:cNvPr>
            <p:cNvGrpSpPr/>
            <p:nvPr/>
          </p:nvGrpSpPr>
          <p:grpSpPr>
            <a:xfrm>
              <a:off x="6770639" y="3009107"/>
              <a:ext cx="5105398" cy="1790698"/>
              <a:chOff x="838202" y="2438400"/>
              <a:chExt cx="5105398" cy="2057398"/>
            </a:xfrm>
          </p:grpSpPr>
          <p:sp>
            <p:nvSpPr>
              <p:cNvPr id="6" name="Rectangle: Rounded Corners 47">
                <a:extLst>
                  <a:ext uri="{FF2B5EF4-FFF2-40B4-BE49-F238E27FC236}">
                    <a16:creationId xmlns:a16="http://schemas.microsoft.com/office/drawing/2014/main" id="{DE6B63A7-406A-C9D1-B3F0-02302A7B766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endParaRPr lang="en-US" sz="2400">
                  <a:solidFill>
                    <a:schemeClr val="tx1"/>
                  </a:solidFill>
                  <a:latin typeface="Arial" panose="020B0604020202020204" pitchFamily="34" charset="0"/>
                  <a:cs typeface="Arial" panose="020B0604020202020204" pitchFamily="34" charset="0"/>
                </a:endParaRPr>
              </a:p>
            </p:txBody>
          </p:sp>
          <p:sp>
            <p:nvSpPr>
              <p:cNvPr id="7" name="Rectangle: Rounded Corners 48">
                <a:extLst>
                  <a:ext uri="{FF2B5EF4-FFF2-40B4-BE49-F238E27FC236}">
                    <a16:creationId xmlns:a16="http://schemas.microsoft.com/office/drawing/2014/main" id="{012DE2BB-5804-BFD8-9514-1013F6129268}"/>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endParaRPr lang="en-US" sz="2400">
                  <a:solidFill>
                    <a:schemeClr val="tx1"/>
                  </a:solidFill>
                  <a:latin typeface="Arial" panose="020B0604020202020204" pitchFamily="34" charset="0"/>
                  <a:cs typeface="Arial" panose="020B0604020202020204" pitchFamily="34" charset="0"/>
                </a:endParaRPr>
              </a:p>
            </p:txBody>
          </p:sp>
        </p:grpSp>
        <p:sp>
          <p:nvSpPr>
            <p:cNvPr id="5" name="Rectangle: Rounded Corners 124">
              <a:extLst>
                <a:ext uri="{FF2B5EF4-FFF2-40B4-BE49-F238E27FC236}">
                  <a16:creationId xmlns:a16="http://schemas.microsoft.com/office/drawing/2014/main" id="{86FE2ADB-D1F3-6241-7C7E-D181F196C9A7}"/>
                </a:ext>
              </a:extLst>
            </p:cNvPr>
            <p:cNvSpPr/>
            <p:nvPr/>
          </p:nvSpPr>
          <p:spPr>
            <a:xfrm>
              <a:off x="7051319" y="3075428"/>
              <a:ext cx="4859033"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r>
                <a:rPr lang="vi-VN" sz="2400" dirty="0">
                  <a:solidFill>
                    <a:schemeClr val="tx1"/>
                  </a:solidFill>
                  <a:latin typeface="+mj-lt"/>
                  <a:cs typeface="Arial" panose="020B0604020202020204" pitchFamily="34" charset="0"/>
                </a:rPr>
                <a:t>Không bằng </a:t>
              </a:r>
              <a:r>
                <a:rPr lang="vi-VN" sz="2400" dirty="0" err="1">
                  <a:solidFill>
                    <a:schemeClr val="tx1"/>
                  </a:solidFill>
                  <a:latin typeface="+mj-lt"/>
                  <a:cs typeface="Arial" panose="020B0604020202020204" pitchFamily="34" charset="0"/>
                </a:rPr>
                <a:t>phẳng</a:t>
              </a:r>
              <a:r>
                <a:rPr lang="vi-VN" sz="2400" dirty="0">
                  <a:solidFill>
                    <a:schemeClr val="tx1"/>
                  </a:solidFill>
                  <a:latin typeface="+mj-lt"/>
                  <a:cs typeface="Arial" panose="020B0604020202020204" pitchFamily="34" charset="0"/>
                </a:rPr>
                <a:t>, trên bề mặt có đồi núi thấp, ô trũng và hệ thống đê.</a:t>
              </a:r>
              <a:endParaRPr lang="en-US" sz="2400" dirty="0">
                <a:solidFill>
                  <a:schemeClr val="tx1"/>
                </a:solidFill>
                <a:latin typeface="+mj-lt"/>
                <a:cs typeface="Arial" panose="020B0604020202020204" pitchFamily="34" charset="0"/>
              </a:endParaRPr>
            </a:p>
          </p:txBody>
        </p:sp>
      </p:grpSp>
      <p:grpSp>
        <p:nvGrpSpPr>
          <p:cNvPr id="8" name="Group 21">
            <a:extLst>
              <a:ext uri="{FF2B5EF4-FFF2-40B4-BE49-F238E27FC236}">
                <a16:creationId xmlns:a16="http://schemas.microsoft.com/office/drawing/2014/main" id="{1356B0FC-B019-9F16-338D-EFD8E1D0F182}"/>
              </a:ext>
            </a:extLst>
          </p:cNvPr>
          <p:cNvGrpSpPr/>
          <p:nvPr/>
        </p:nvGrpSpPr>
        <p:grpSpPr>
          <a:xfrm>
            <a:off x="6770640" y="4933892"/>
            <a:ext cx="5105398" cy="1790698"/>
            <a:chOff x="6770639" y="4933892"/>
            <a:chExt cx="5105398" cy="1790698"/>
          </a:xfrm>
        </p:grpSpPr>
        <p:grpSp>
          <p:nvGrpSpPr>
            <p:cNvPr id="9" name="Group 50">
              <a:extLst>
                <a:ext uri="{FF2B5EF4-FFF2-40B4-BE49-F238E27FC236}">
                  <a16:creationId xmlns:a16="http://schemas.microsoft.com/office/drawing/2014/main" id="{F1ADD5B2-E9B2-B6D9-437E-FB1935B41475}"/>
                </a:ext>
              </a:extLst>
            </p:cNvPr>
            <p:cNvGrpSpPr/>
            <p:nvPr/>
          </p:nvGrpSpPr>
          <p:grpSpPr>
            <a:xfrm>
              <a:off x="6770639" y="4933892"/>
              <a:ext cx="5105398" cy="1790698"/>
              <a:chOff x="838202" y="2438400"/>
              <a:chExt cx="5105398" cy="2057398"/>
            </a:xfrm>
          </p:grpSpPr>
          <p:sp>
            <p:nvSpPr>
              <p:cNvPr id="11" name="Rectangle: Rounded Corners 53">
                <a:extLst>
                  <a:ext uri="{FF2B5EF4-FFF2-40B4-BE49-F238E27FC236}">
                    <a16:creationId xmlns:a16="http://schemas.microsoft.com/office/drawing/2014/main" id="{E8FEEE16-49F5-4349-6214-E042B806263E}"/>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a:solidFill>
                    <a:schemeClr val="tx1"/>
                  </a:solidFill>
                  <a:latin typeface="Arial" panose="020B0604020202020204" pitchFamily="34" charset="0"/>
                  <a:cs typeface="Arial" panose="020B0604020202020204" pitchFamily="34" charset="0"/>
                </a:endParaRPr>
              </a:p>
            </p:txBody>
          </p:sp>
          <p:sp>
            <p:nvSpPr>
              <p:cNvPr id="12" name="Rectangle: Rounded Corners 54">
                <a:extLst>
                  <a:ext uri="{FF2B5EF4-FFF2-40B4-BE49-F238E27FC236}">
                    <a16:creationId xmlns:a16="http://schemas.microsoft.com/office/drawing/2014/main" id="{955B5C93-E337-BD66-CAF6-F0ABAA3636CE}"/>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a:solidFill>
                    <a:schemeClr val="tx1"/>
                  </a:solidFill>
                  <a:latin typeface="Arial" panose="020B0604020202020204" pitchFamily="34" charset="0"/>
                  <a:cs typeface="Arial" panose="020B0604020202020204" pitchFamily="34" charset="0"/>
                </a:endParaRPr>
              </a:p>
            </p:txBody>
          </p:sp>
        </p:grpSp>
        <p:sp>
          <p:nvSpPr>
            <p:cNvPr id="10" name="Rectangle: Rounded Corners 125">
              <a:extLst>
                <a:ext uri="{FF2B5EF4-FFF2-40B4-BE49-F238E27FC236}">
                  <a16:creationId xmlns:a16="http://schemas.microsoft.com/office/drawing/2014/main" id="{7A11153A-4145-DFB3-0735-26F2473B0784}"/>
                </a:ext>
              </a:extLst>
            </p:cNvPr>
            <p:cNvSpPr/>
            <p:nvPr/>
          </p:nvSpPr>
          <p:spPr>
            <a:xfrm>
              <a:off x="6884938" y="4981628"/>
              <a:ext cx="4859034"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r>
                <a:rPr lang="vi-VN" sz="2400" dirty="0">
                  <a:solidFill>
                    <a:schemeClr val="tx1"/>
                  </a:solidFill>
                  <a:latin typeface="+mj-lt"/>
                  <a:cs typeface="Arial" panose="020B0604020202020204" pitchFamily="34" charset="0"/>
                </a:rPr>
                <a:t>Bằng </a:t>
              </a:r>
              <a:r>
                <a:rPr lang="vi-VN" sz="2400" dirty="0" err="1">
                  <a:solidFill>
                    <a:schemeClr val="tx1"/>
                  </a:solidFill>
                  <a:latin typeface="+mj-lt"/>
                  <a:cs typeface="Arial" panose="020B0604020202020204" pitchFamily="34" charset="0"/>
                </a:rPr>
                <a:t>phẳng</a:t>
              </a:r>
              <a:r>
                <a:rPr lang="vi-VN" sz="2400" dirty="0">
                  <a:solidFill>
                    <a:schemeClr val="tx1"/>
                  </a:solidFill>
                  <a:latin typeface="+mj-lt"/>
                  <a:cs typeface="Arial" panose="020B0604020202020204" pitchFamily="34" charset="0"/>
                </a:rPr>
                <a:t>, trên bề mặt có đồi núi cao và nhiều ô trũng.</a:t>
              </a:r>
              <a:endParaRPr lang="en-US" sz="2400" dirty="0">
                <a:solidFill>
                  <a:schemeClr val="tx1"/>
                </a:solidFill>
                <a:latin typeface="+mj-lt"/>
                <a:cs typeface="Arial" panose="020B0604020202020204" pitchFamily="34" charset="0"/>
              </a:endParaRPr>
            </a:p>
          </p:txBody>
        </p:sp>
      </p:grpSp>
      <p:grpSp>
        <p:nvGrpSpPr>
          <p:cNvPr id="13" name="Group 20">
            <a:extLst>
              <a:ext uri="{FF2B5EF4-FFF2-40B4-BE49-F238E27FC236}">
                <a16:creationId xmlns:a16="http://schemas.microsoft.com/office/drawing/2014/main" id="{21AF143F-147A-9302-3F94-A646DCED0E2F}"/>
              </a:ext>
            </a:extLst>
          </p:cNvPr>
          <p:cNvGrpSpPr/>
          <p:nvPr/>
        </p:nvGrpSpPr>
        <p:grpSpPr>
          <a:xfrm>
            <a:off x="829850" y="4732547"/>
            <a:ext cx="5105398" cy="1790698"/>
            <a:chOff x="838201" y="4933892"/>
            <a:chExt cx="5105398" cy="1790698"/>
          </a:xfrm>
        </p:grpSpPr>
        <p:grpSp>
          <p:nvGrpSpPr>
            <p:cNvPr id="14" name="Group 38">
              <a:extLst>
                <a:ext uri="{FF2B5EF4-FFF2-40B4-BE49-F238E27FC236}">
                  <a16:creationId xmlns:a16="http://schemas.microsoft.com/office/drawing/2014/main" id="{9E0CE113-B524-D5C6-77A2-8C05C9F72F19}"/>
                </a:ext>
              </a:extLst>
            </p:cNvPr>
            <p:cNvGrpSpPr/>
            <p:nvPr/>
          </p:nvGrpSpPr>
          <p:grpSpPr>
            <a:xfrm>
              <a:off x="838201" y="4933892"/>
              <a:ext cx="5105398" cy="1790698"/>
              <a:chOff x="838202" y="2438400"/>
              <a:chExt cx="5105398" cy="2057398"/>
            </a:xfrm>
          </p:grpSpPr>
          <p:sp>
            <p:nvSpPr>
              <p:cNvPr id="16" name="Rectangle: Rounded Corners 41">
                <a:extLst>
                  <a:ext uri="{FF2B5EF4-FFF2-40B4-BE49-F238E27FC236}">
                    <a16:creationId xmlns:a16="http://schemas.microsoft.com/office/drawing/2014/main" id="{9E21CF87-E823-36D5-81DC-2DCD3FAF196E}"/>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a:solidFill>
                    <a:schemeClr val="tx1"/>
                  </a:solidFill>
                  <a:latin typeface="Arial" panose="020B0604020202020204" pitchFamily="34" charset="0"/>
                  <a:cs typeface="Arial" panose="020B0604020202020204" pitchFamily="34" charset="0"/>
                </a:endParaRPr>
              </a:p>
            </p:txBody>
          </p:sp>
          <p:sp>
            <p:nvSpPr>
              <p:cNvPr id="17" name="Rectangle: Rounded Corners 42">
                <a:extLst>
                  <a:ext uri="{FF2B5EF4-FFF2-40B4-BE49-F238E27FC236}">
                    <a16:creationId xmlns:a16="http://schemas.microsoft.com/office/drawing/2014/main" id="{7C8A105C-A618-8173-85A4-BAEDF8E53551}"/>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a:solidFill>
                    <a:schemeClr val="tx1"/>
                  </a:solidFill>
                  <a:latin typeface="Arial" panose="020B0604020202020204" pitchFamily="34" charset="0"/>
                  <a:cs typeface="Arial" panose="020B0604020202020204" pitchFamily="34" charset="0"/>
                </a:endParaRPr>
              </a:p>
            </p:txBody>
          </p:sp>
        </p:grpSp>
        <p:sp>
          <p:nvSpPr>
            <p:cNvPr id="15" name="Rectangle: Rounded Corners 123">
              <a:extLst>
                <a:ext uri="{FF2B5EF4-FFF2-40B4-BE49-F238E27FC236}">
                  <a16:creationId xmlns:a16="http://schemas.microsoft.com/office/drawing/2014/main" id="{59C1E487-00AD-062F-CF26-7F27B6871654}"/>
                </a:ext>
              </a:extLst>
            </p:cNvPr>
            <p:cNvSpPr/>
            <p:nvPr/>
          </p:nvSpPr>
          <p:spPr>
            <a:xfrm>
              <a:off x="952500" y="4981628"/>
              <a:ext cx="4876801"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r>
                <a:rPr lang="vi-VN" sz="2400" dirty="0">
                  <a:solidFill>
                    <a:schemeClr val="tx1"/>
                  </a:solidFill>
                  <a:latin typeface="+mj-lt"/>
                  <a:cs typeface="Arial" panose="020B0604020202020204" pitchFamily="34" charset="0"/>
                </a:rPr>
                <a:t>Khá bằng </a:t>
              </a:r>
              <a:r>
                <a:rPr lang="vi-VN" sz="2400" dirty="0" err="1">
                  <a:solidFill>
                    <a:schemeClr val="tx1"/>
                  </a:solidFill>
                  <a:latin typeface="+mj-lt"/>
                  <a:cs typeface="Arial" panose="020B0604020202020204" pitchFamily="34" charset="0"/>
                </a:rPr>
                <a:t>phẳng</a:t>
              </a:r>
              <a:r>
                <a:rPr lang="vi-VN" sz="2400" dirty="0">
                  <a:solidFill>
                    <a:schemeClr val="tx1"/>
                  </a:solidFill>
                  <a:latin typeface="+mj-lt"/>
                  <a:cs typeface="Arial" panose="020B0604020202020204" pitchFamily="34" charset="0"/>
                </a:rPr>
                <a:t>, trên bề mặt nhiều đồi núi thấp và hệ thống đê.</a:t>
              </a:r>
              <a:endParaRPr lang="en-US" sz="2400" dirty="0">
                <a:solidFill>
                  <a:schemeClr val="tx1"/>
                </a:solidFill>
                <a:latin typeface="+mj-lt"/>
                <a:cs typeface="Arial" panose="020B0604020202020204" pitchFamily="34" charset="0"/>
              </a:endParaRPr>
            </a:p>
          </p:txBody>
        </p:sp>
      </p:grpSp>
      <p:grpSp>
        <p:nvGrpSpPr>
          <p:cNvPr id="18" name="Group 19">
            <a:extLst>
              <a:ext uri="{FF2B5EF4-FFF2-40B4-BE49-F238E27FC236}">
                <a16:creationId xmlns:a16="http://schemas.microsoft.com/office/drawing/2014/main" id="{EDC63DBA-87F1-3A5E-1D57-2D5155C309BE}"/>
              </a:ext>
            </a:extLst>
          </p:cNvPr>
          <p:cNvGrpSpPr/>
          <p:nvPr/>
        </p:nvGrpSpPr>
        <p:grpSpPr>
          <a:xfrm>
            <a:off x="838202" y="3009108"/>
            <a:ext cx="5105398" cy="1790698"/>
            <a:chOff x="838201" y="3009107"/>
            <a:chExt cx="5105398" cy="1790698"/>
          </a:xfrm>
        </p:grpSpPr>
        <p:grpSp>
          <p:nvGrpSpPr>
            <p:cNvPr id="19" name="Group 35">
              <a:extLst>
                <a:ext uri="{FF2B5EF4-FFF2-40B4-BE49-F238E27FC236}">
                  <a16:creationId xmlns:a16="http://schemas.microsoft.com/office/drawing/2014/main" id="{0BFBDA94-78F6-804E-7D75-B08A74F1104C}"/>
                </a:ext>
              </a:extLst>
            </p:cNvPr>
            <p:cNvGrpSpPr/>
            <p:nvPr/>
          </p:nvGrpSpPr>
          <p:grpSpPr>
            <a:xfrm>
              <a:off x="838201" y="3009107"/>
              <a:ext cx="5105398" cy="1790698"/>
              <a:chOff x="838202" y="2438400"/>
              <a:chExt cx="5105398" cy="2057398"/>
            </a:xfrm>
          </p:grpSpPr>
          <p:sp>
            <p:nvSpPr>
              <p:cNvPr id="21" name="Rectangle: Rounded Corners 16">
                <a:extLst>
                  <a:ext uri="{FF2B5EF4-FFF2-40B4-BE49-F238E27FC236}">
                    <a16:creationId xmlns:a16="http://schemas.microsoft.com/office/drawing/2014/main" id="{33FAC724-811A-CBBC-F049-F820CE22DCDE}"/>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endParaRPr lang="en-US" sz="2400">
                  <a:solidFill>
                    <a:schemeClr val="tx1"/>
                  </a:solidFill>
                  <a:latin typeface="Arial" panose="020B0604020202020204" pitchFamily="34" charset="0"/>
                  <a:cs typeface="Arial" panose="020B0604020202020204" pitchFamily="34" charset="0"/>
                </a:endParaRPr>
              </a:p>
            </p:txBody>
          </p:sp>
          <p:sp>
            <p:nvSpPr>
              <p:cNvPr id="22" name="Rectangle: Rounded Corners 3">
                <a:extLst>
                  <a:ext uri="{FF2B5EF4-FFF2-40B4-BE49-F238E27FC236}">
                    <a16:creationId xmlns:a16="http://schemas.microsoft.com/office/drawing/2014/main" id="{69F73BD8-3100-A27D-206B-C5CBE135A0A3}"/>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endParaRPr lang="en-US" sz="2400" dirty="0">
                  <a:solidFill>
                    <a:schemeClr val="tx1"/>
                  </a:solidFill>
                  <a:latin typeface="Arial" panose="020B0604020202020204" pitchFamily="34" charset="0"/>
                  <a:cs typeface="Arial" panose="020B0604020202020204" pitchFamily="34" charset="0"/>
                </a:endParaRPr>
              </a:p>
            </p:txBody>
          </p:sp>
        </p:grpSp>
        <p:sp>
          <p:nvSpPr>
            <p:cNvPr id="20" name="Rectangle: Rounded Corners 11">
              <a:extLst>
                <a:ext uri="{FF2B5EF4-FFF2-40B4-BE49-F238E27FC236}">
                  <a16:creationId xmlns:a16="http://schemas.microsoft.com/office/drawing/2014/main" id="{159635A0-04B2-AA0E-2339-ED4694C5F360}"/>
                </a:ext>
              </a:extLst>
            </p:cNvPr>
            <p:cNvSpPr/>
            <p:nvPr/>
          </p:nvSpPr>
          <p:spPr>
            <a:xfrm>
              <a:off x="952500" y="3075428"/>
              <a:ext cx="4876801"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r>
                <a:rPr lang="vi-VN" sz="2400" dirty="0">
                  <a:solidFill>
                    <a:schemeClr val="tx1"/>
                  </a:solidFill>
                  <a:latin typeface="+mj-lt"/>
                  <a:cs typeface="Arial" panose="020B0604020202020204" pitchFamily="34" charset="0"/>
                </a:rPr>
                <a:t>Khá bằng </a:t>
              </a:r>
              <a:r>
                <a:rPr lang="vi-VN" sz="2400" dirty="0" err="1">
                  <a:solidFill>
                    <a:schemeClr val="tx1"/>
                  </a:solidFill>
                  <a:latin typeface="+mj-lt"/>
                  <a:cs typeface="Arial" panose="020B0604020202020204" pitchFamily="34" charset="0"/>
                </a:rPr>
                <a:t>phẳng</a:t>
              </a:r>
              <a:r>
                <a:rPr lang="vi-VN" sz="2400" dirty="0">
                  <a:solidFill>
                    <a:schemeClr val="tx1"/>
                  </a:solidFill>
                  <a:latin typeface="+mj-lt"/>
                  <a:cs typeface="Arial" panose="020B0604020202020204" pitchFamily="34" charset="0"/>
                </a:rPr>
                <a:t>, trên bề mặt có đồi núi thấp, ô trũng và hệ thống đê.</a:t>
              </a:r>
              <a:endParaRPr lang="en-US" sz="2400" dirty="0">
                <a:solidFill>
                  <a:schemeClr val="tx1"/>
                </a:solidFill>
                <a:latin typeface="+mj-lt"/>
                <a:cs typeface="Arial" panose="020B0604020202020204" pitchFamily="34" charset="0"/>
              </a:endParaRPr>
            </a:p>
          </p:txBody>
        </p:sp>
      </p:grpSp>
      <p:grpSp>
        <p:nvGrpSpPr>
          <p:cNvPr id="23" name="Group 10">
            <a:extLst>
              <a:ext uri="{FF2B5EF4-FFF2-40B4-BE49-F238E27FC236}">
                <a16:creationId xmlns:a16="http://schemas.microsoft.com/office/drawing/2014/main" id="{5757D4D8-B6CD-D3FE-B2B1-F118E221AC55}"/>
              </a:ext>
            </a:extLst>
          </p:cNvPr>
          <p:cNvGrpSpPr/>
          <p:nvPr/>
        </p:nvGrpSpPr>
        <p:grpSpPr>
          <a:xfrm>
            <a:off x="1982579" y="246436"/>
            <a:ext cx="9961727" cy="2554445"/>
            <a:chOff x="1982578" y="246435"/>
            <a:chExt cx="9961727" cy="2554445"/>
          </a:xfrm>
        </p:grpSpPr>
        <p:pic>
          <p:nvPicPr>
            <p:cNvPr id="24" name="Picture 8">
              <a:extLst>
                <a:ext uri="{FF2B5EF4-FFF2-40B4-BE49-F238E27FC236}">
                  <a16:creationId xmlns:a16="http://schemas.microsoft.com/office/drawing/2014/main" id="{02A19221-2868-F1DF-FE99-451F5757C0C2}"/>
                </a:ext>
              </a:extLst>
            </p:cNvPr>
            <p:cNvPicPr>
              <a:picLocks noChangeAspect="1"/>
            </p:cNvPicPr>
            <p:nvPr/>
          </p:nvPicPr>
          <p:blipFill>
            <a:blip r:embed="rId9"/>
            <a:stretch>
              <a:fillRect/>
            </a:stretch>
          </p:blipFill>
          <p:spPr>
            <a:xfrm>
              <a:off x="1982578" y="246435"/>
              <a:ext cx="9961727" cy="2554445"/>
            </a:xfrm>
            <a:prstGeom prst="rect">
              <a:avLst/>
            </a:prstGeom>
          </p:spPr>
        </p:pic>
        <p:sp>
          <p:nvSpPr>
            <p:cNvPr id="25" name="Rectangle: Rounded Corners 116">
              <a:extLst>
                <a:ext uri="{FF2B5EF4-FFF2-40B4-BE49-F238E27FC236}">
                  <a16:creationId xmlns:a16="http://schemas.microsoft.com/office/drawing/2014/main" id="{5C266086-47B5-7792-891D-46599490FC15}"/>
                </a:ext>
              </a:extLst>
            </p:cNvPr>
            <p:cNvSpPr/>
            <p:nvPr/>
          </p:nvSpPr>
          <p:spPr>
            <a:xfrm>
              <a:off x="2161760" y="419053"/>
              <a:ext cx="9599978"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800" dirty="0">
                  <a:solidFill>
                    <a:prstClr val="black"/>
                  </a:solidFill>
                  <a:latin typeface="+mj-lt"/>
                  <a:cs typeface="Arial" panose="020B0604020202020204" pitchFamily="34" charset="0"/>
                </a:rPr>
                <a:t>Địa hình vùng Đồng bằng Bắc Bộ có đặc điểm nào dưới đây?</a:t>
              </a:r>
              <a:endParaRPr lang="en-US" sz="2800" dirty="0">
                <a:solidFill>
                  <a:prstClr val="black"/>
                </a:solidFill>
                <a:latin typeface="+mj-lt"/>
                <a:cs typeface="Arial" panose="020B0604020202020204" pitchFamily="34" charset="0"/>
              </a:endParaRPr>
            </a:p>
          </p:txBody>
        </p:sp>
      </p:grpSp>
      <p:pic>
        <p:nvPicPr>
          <p:cNvPr id="26" name="ChuongCam - 9Slide.vn">
            <a:extLst>
              <a:ext uri="{FF2B5EF4-FFF2-40B4-BE49-F238E27FC236}">
                <a16:creationId xmlns:a16="http://schemas.microsoft.com/office/drawing/2014/main" id="{358A4222-F97D-117E-4618-D274526AF409}"/>
              </a:ext>
            </a:extLst>
          </p:cNvPr>
          <p:cNvPicPr>
            <a:picLocks noChangeAspect="1"/>
          </p:cNvPicPr>
          <p:nvPr/>
        </p:nvPicPr>
        <p:blipFill>
          <a:blip r:embed="rId10"/>
          <a:stretch>
            <a:fillRect/>
          </a:stretch>
        </p:blipFill>
        <p:spPr>
          <a:xfrm>
            <a:off x="-128073" y="3161962"/>
            <a:ext cx="1322947" cy="1219306"/>
          </a:xfrm>
          <a:prstGeom prst="rect">
            <a:avLst/>
          </a:prstGeom>
        </p:spPr>
      </p:pic>
      <p:pic>
        <p:nvPicPr>
          <p:cNvPr id="27" name="ChuongLa - 9Slide.vn">
            <a:extLst>
              <a:ext uri="{FF2B5EF4-FFF2-40B4-BE49-F238E27FC236}">
                <a16:creationId xmlns:a16="http://schemas.microsoft.com/office/drawing/2014/main" id="{AFDA99CC-990F-8B8F-63A6-F1ADD857DF6A}"/>
              </a:ext>
            </a:extLst>
          </p:cNvPr>
          <p:cNvPicPr>
            <a:picLocks noChangeAspect="1"/>
          </p:cNvPicPr>
          <p:nvPr/>
        </p:nvPicPr>
        <p:blipFill>
          <a:blip r:embed="rId10"/>
          <a:stretch>
            <a:fillRect/>
          </a:stretch>
        </p:blipFill>
        <p:spPr>
          <a:xfrm>
            <a:off x="-139234" y="5247385"/>
            <a:ext cx="1322947" cy="1219306"/>
          </a:xfrm>
          <a:prstGeom prst="rect">
            <a:avLst/>
          </a:prstGeom>
        </p:spPr>
      </p:pic>
      <p:pic>
        <p:nvPicPr>
          <p:cNvPr id="28" name="ChuongXanh - 9Slide.vn">
            <a:extLst>
              <a:ext uri="{FF2B5EF4-FFF2-40B4-BE49-F238E27FC236}">
                <a16:creationId xmlns:a16="http://schemas.microsoft.com/office/drawing/2014/main" id="{5F91B49B-3D0E-FD87-BB61-8F945652C265}"/>
              </a:ext>
            </a:extLst>
          </p:cNvPr>
          <p:cNvPicPr>
            <a:picLocks noChangeAspect="1"/>
          </p:cNvPicPr>
          <p:nvPr/>
        </p:nvPicPr>
        <p:blipFill>
          <a:blip r:embed="rId10"/>
          <a:stretch>
            <a:fillRect/>
          </a:stretch>
        </p:blipFill>
        <p:spPr>
          <a:xfrm>
            <a:off x="5809946" y="3161962"/>
            <a:ext cx="1322947" cy="1219306"/>
          </a:xfrm>
          <a:prstGeom prst="rect">
            <a:avLst/>
          </a:prstGeom>
        </p:spPr>
      </p:pic>
      <p:pic>
        <p:nvPicPr>
          <p:cNvPr id="29" name="ChuongDo - 9Slide.vn">
            <a:extLst>
              <a:ext uri="{FF2B5EF4-FFF2-40B4-BE49-F238E27FC236}">
                <a16:creationId xmlns:a16="http://schemas.microsoft.com/office/drawing/2014/main" id="{A1AD3335-798F-602D-44E8-600EB32C1AA8}"/>
              </a:ext>
            </a:extLst>
          </p:cNvPr>
          <p:cNvPicPr>
            <a:picLocks noChangeAspect="1"/>
          </p:cNvPicPr>
          <p:nvPr/>
        </p:nvPicPr>
        <p:blipFill>
          <a:blip r:embed="rId10"/>
          <a:stretch>
            <a:fillRect/>
          </a:stretch>
        </p:blipFill>
        <p:spPr>
          <a:xfrm>
            <a:off x="5925476" y="5219640"/>
            <a:ext cx="1322947" cy="1219306"/>
          </a:xfrm>
          <a:prstGeom prst="rect">
            <a:avLst/>
          </a:prstGeom>
        </p:spPr>
      </p:pic>
      <p:grpSp>
        <p:nvGrpSpPr>
          <p:cNvPr id="30" name="Group 25">
            <a:extLst>
              <a:ext uri="{FF2B5EF4-FFF2-40B4-BE49-F238E27FC236}">
                <a16:creationId xmlns:a16="http://schemas.microsoft.com/office/drawing/2014/main" id="{2FC43521-6B25-03D3-D400-5715C411F646}"/>
              </a:ext>
            </a:extLst>
          </p:cNvPr>
          <p:cNvGrpSpPr/>
          <p:nvPr/>
        </p:nvGrpSpPr>
        <p:grpSpPr>
          <a:xfrm>
            <a:off x="-4161646" y="200944"/>
            <a:ext cx="4090220" cy="2332308"/>
            <a:chOff x="-4114800" y="152464"/>
            <a:chExt cx="4090220" cy="2332308"/>
          </a:xfrm>
        </p:grpSpPr>
        <p:pic>
          <p:nvPicPr>
            <p:cNvPr id="31" name="Picture 23">
              <a:extLst>
                <a:ext uri="{FF2B5EF4-FFF2-40B4-BE49-F238E27FC236}">
                  <a16:creationId xmlns:a16="http://schemas.microsoft.com/office/drawing/2014/main" id="{560F514B-652E-0ADE-156C-A3BAB50B9F5B}"/>
                </a:ext>
              </a:extLst>
            </p:cNvPr>
            <p:cNvPicPr>
              <a:picLocks noChangeAspect="1"/>
            </p:cNvPicPr>
            <p:nvPr/>
          </p:nvPicPr>
          <p:blipFill>
            <a:blip r:embed="rId11"/>
            <a:stretch>
              <a:fillRect/>
            </a:stretch>
          </p:blipFill>
          <p:spPr>
            <a:xfrm flipH="1">
              <a:off x="-4114800" y="152464"/>
              <a:ext cx="1961824" cy="2332308"/>
            </a:xfrm>
            <a:prstGeom prst="rect">
              <a:avLst/>
            </a:prstGeom>
          </p:spPr>
        </p:pic>
        <p:pic>
          <p:nvPicPr>
            <p:cNvPr id="32" name="Picture 166">
              <a:extLst>
                <a:ext uri="{FF2B5EF4-FFF2-40B4-BE49-F238E27FC236}">
                  <a16:creationId xmlns:a16="http://schemas.microsoft.com/office/drawing/2014/main" id="{31B6F1CB-1520-C3AD-FCA4-C1DDF7A67AC5}"/>
                </a:ext>
              </a:extLst>
            </p:cNvPr>
            <p:cNvPicPr>
              <a:picLocks noChangeAspect="1"/>
            </p:cNvPicPr>
            <p:nvPr/>
          </p:nvPicPr>
          <p:blipFill>
            <a:blip r:embed="rId12"/>
            <a:stretch>
              <a:fillRect/>
            </a:stretch>
          </p:blipFill>
          <p:spPr>
            <a:xfrm rot="21112293" flipV="1">
              <a:off x="-2215302" y="185539"/>
              <a:ext cx="2190722" cy="1582868"/>
            </a:xfrm>
            <a:prstGeom prst="rect">
              <a:avLst/>
            </a:prstGeom>
            <a:effectLst>
              <a:outerShdw blurRad="50800" dist="38100" dir="2700000" algn="tl" rotWithShape="0">
                <a:prstClr val="black">
                  <a:alpha val="40000"/>
                </a:prstClr>
              </a:outerShdw>
            </a:effectLst>
          </p:spPr>
        </p:pic>
        <p:sp>
          <p:nvSpPr>
            <p:cNvPr id="33" name="TextBox 167">
              <a:extLst>
                <a:ext uri="{FF2B5EF4-FFF2-40B4-BE49-F238E27FC236}">
                  <a16:creationId xmlns:a16="http://schemas.microsoft.com/office/drawing/2014/main" id="{BC1346C2-9255-5823-22C3-A9B24B181414}"/>
                </a:ext>
              </a:extLst>
            </p:cNvPr>
            <p:cNvSpPr txBox="1"/>
            <p:nvPr/>
          </p:nvSpPr>
          <p:spPr>
            <a:xfrm>
              <a:off x="-1916107" y="437875"/>
              <a:ext cx="1699185" cy="861583"/>
            </a:xfrm>
            <a:prstGeom prst="rect">
              <a:avLst/>
            </a:prstGeom>
            <a:noFill/>
          </p:spPr>
          <p:txBody>
            <a:bodyPr wrap="square" lIns="0" tIns="0" rIns="0" bIns="0" rtlCol="0">
              <a:spAutoFit/>
            </a:bodyPr>
            <a:lstStyle/>
            <a:p>
              <a:pPr algn="ctr" defTabSz="609630"/>
              <a:r>
                <a:rPr lang="en-US" sz="2933" dirty="0" err="1">
                  <a:solidFill>
                    <a:prstClr val="black"/>
                  </a:solidFill>
                  <a:latin typeface="+mj-lt"/>
                  <a:cs typeface="Arial" panose="020B0604020202020204" pitchFamily="34" charset="0"/>
                </a:rPr>
                <a:t>Yeahhh</a:t>
              </a:r>
              <a:r>
                <a:rPr lang="en-US" sz="2933" dirty="0">
                  <a:solidFill>
                    <a:prstClr val="black"/>
                  </a:solidFill>
                  <a:latin typeface="+mj-lt"/>
                  <a:cs typeface="Arial" panose="020B0604020202020204" pitchFamily="34" charset="0"/>
                </a:rPr>
                <a:t>,</a:t>
              </a:r>
            </a:p>
            <a:p>
              <a:pPr algn="ctr" defTabSz="609630"/>
              <a:r>
                <a:rPr lang="en-US" sz="1333" dirty="0" err="1">
                  <a:solidFill>
                    <a:prstClr val="black"/>
                  </a:solidFill>
                  <a:latin typeface="+mj-lt"/>
                  <a:cs typeface="Arial" panose="020B0604020202020204" pitchFamily="34" charset="0"/>
                </a:rPr>
                <a:t>Đúng</a:t>
              </a:r>
              <a:r>
                <a:rPr lang="en-US" sz="1333" dirty="0">
                  <a:solidFill>
                    <a:prstClr val="black"/>
                  </a:solidFill>
                  <a:latin typeface="+mj-lt"/>
                  <a:cs typeface="Arial" panose="020B0604020202020204" pitchFamily="34" charset="0"/>
                </a:rPr>
                <a:t> </a:t>
              </a:r>
              <a:r>
                <a:rPr lang="en-US" sz="1333" dirty="0" err="1">
                  <a:solidFill>
                    <a:prstClr val="black"/>
                  </a:solidFill>
                  <a:latin typeface="+mj-lt"/>
                  <a:cs typeface="Arial" panose="020B0604020202020204" pitchFamily="34" charset="0"/>
                </a:rPr>
                <a:t>rồi</a:t>
              </a:r>
              <a:r>
                <a:rPr lang="en-US" sz="1333" dirty="0">
                  <a:solidFill>
                    <a:prstClr val="black"/>
                  </a:solidFill>
                  <a:latin typeface="+mj-lt"/>
                  <a:cs typeface="Arial" panose="020B0604020202020204" pitchFamily="34" charset="0"/>
                </a:rPr>
                <a:t>!</a:t>
              </a:r>
            </a:p>
            <a:p>
              <a:pPr algn="ctr" defTabSz="609630"/>
              <a:r>
                <a:rPr lang="en-US" sz="1333" dirty="0" err="1">
                  <a:solidFill>
                    <a:prstClr val="black"/>
                  </a:solidFill>
                  <a:latin typeface="+mj-lt"/>
                  <a:cs typeface="Arial" panose="020B0604020202020204" pitchFamily="34" charset="0"/>
                </a:rPr>
                <a:t>Mình</a:t>
              </a:r>
              <a:r>
                <a:rPr lang="en-US" sz="1333" dirty="0">
                  <a:solidFill>
                    <a:prstClr val="black"/>
                  </a:solidFill>
                  <a:latin typeface="+mj-lt"/>
                  <a:cs typeface="Arial" panose="020B0604020202020204" pitchFamily="34" charset="0"/>
                </a:rPr>
                <a:t> </a:t>
              </a:r>
              <a:r>
                <a:rPr lang="en-US" sz="1333" dirty="0" err="1">
                  <a:solidFill>
                    <a:prstClr val="black"/>
                  </a:solidFill>
                  <a:latin typeface="+mj-lt"/>
                  <a:cs typeface="Arial" panose="020B0604020202020204" pitchFamily="34" charset="0"/>
                </a:rPr>
                <a:t>thích</a:t>
              </a:r>
              <a:r>
                <a:rPr lang="en-US" sz="1333" dirty="0">
                  <a:solidFill>
                    <a:prstClr val="black"/>
                  </a:solidFill>
                  <a:latin typeface="+mj-lt"/>
                  <a:cs typeface="Arial" panose="020B0604020202020204" pitchFamily="34" charset="0"/>
                </a:rPr>
                <a:t> </a:t>
              </a:r>
              <a:r>
                <a:rPr lang="en-US" sz="1333" dirty="0" err="1">
                  <a:solidFill>
                    <a:prstClr val="black"/>
                  </a:solidFill>
                  <a:latin typeface="+mj-lt"/>
                  <a:cs typeface="Arial" panose="020B0604020202020204" pitchFamily="34" charset="0"/>
                </a:rPr>
                <a:t>màu</a:t>
              </a:r>
              <a:r>
                <a:rPr lang="en-US" sz="1333" dirty="0">
                  <a:solidFill>
                    <a:prstClr val="black"/>
                  </a:solidFill>
                  <a:latin typeface="+mj-lt"/>
                  <a:cs typeface="Arial" panose="020B0604020202020204" pitchFamily="34" charset="0"/>
                </a:rPr>
                <a:t> </a:t>
              </a:r>
              <a:r>
                <a:rPr lang="en-US" sz="1333" dirty="0" err="1">
                  <a:solidFill>
                    <a:prstClr val="black"/>
                  </a:solidFill>
                  <a:latin typeface="+mj-lt"/>
                  <a:cs typeface="Arial" panose="020B0604020202020204" pitchFamily="34" charset="0"/>
                </a:rPr>
                <a:t>này</a:t>
              </a:r>
              <a:r>
                <a:rPr lang="en-US" sz="1333" dirty="0">
                  <a:solidFill>
                    <a:prstClr val="black"/>
                  </a:solidFill>
                  <a:latin typeface="+mj-lt"/>
                  <a:cs typeface="Arial" panose="020B0604020202020204" pitchFamily="34" charset="0"/>
                </a:rPr>
                <a:t>!</a:t>
              </a:r>
              <a:endParaRPr lang="en-US" sz="933" dirty="0">
                <a:solidFill>
                  <a:prstClr val="black"/>
                </a:solidFill>
                <a:latin typeface="+mj-lt"/>
                <a:cs typeface="Arial" panose="020B0604020202020204" pitchFamily="34" charset="0"/>
              </a:endParaRPr>
            </a:p>
          </p:txBody>
        </p:sp>
      </p:grpSp>
      <p:grpSp>
        <p:nvGrpSpPr>
          <p:cNvPr id="34" name="Group 26">
            <a:extLst>
              <a:ext uri="{FF2B5EF4-FFF2-40B4-BE49-F238E27FC236}">
                <a16:creationId xmlns:a16="http://schemas.microsoft.com/office/drawing/2014/main" id="{769FD461-FFA4-07D5-8D08-4725AB24CF65}"/>
              </a:ext>
            </a:extLst>
          </p:cNvPr>
          <p:cNvGrpSpPr/>
          <p:nvPr/>
        </p:nvGrpSpPr>
        <p:grpSpPr>
          <a:xfrm>
            <a:off x="-6727671" y="-302318"/>
            <a:ext cx="3365226" cy="2846957"/>
            <a:chOff x="-6727674" y="-791952"/>
            <a:chExt cx="3943995" cy="3336591"/>
          </a:xfrm>
        </p:grpSpPr>
        <p:pic>
          <p:nvPicPr>
            <p:cNvPr id="35" name="Picture 168">
              <a:extLst>
                <a:ext uri="{FF2B5EF4-FFF2-40B4-BE49-F238E27FC236}">
                  <a16:creationId xmlns:a16="http://schemas.microsoft.com/office/drawing/2014/main" id="{C34A8C4E-B45A-E270-1B84-DB8B945A30CC}"/>
                </a:ext>
              </a:extLst>
            </p:cNvPr>
            <p:cNvPicPr>
              <a:picLocks noChangeAspect="1"/>
            </p:cNvPicPr>
            <p:nvPr/>
          </p:nvPicPr>
          <p:blipFill>
            <a:blip r:embed="rId13"/>
            <a:stretch>
              <a:fillRect/>
            </a:stretch>
          </p:blipFill>
          <p:spPr>
            <a:xfrm flipH="1">
              <a:off x="-6727674" y="-791952"/>
              <a:ext cx="2646923" cy="3336591"/>
            </a:xfrm>
            <a:prstGeom prst="rect">
              <a:avLst/>
            </a:prstGeom>
          </p:spPr>
        </p:pic>
        <p:grpSp>
          <p:nvGrpSpPr>
            <p:cNvPr id="36" name="Group 24">
              <a:extLst>
                <a:ext uri="{FF2B5EF4-FFF2-40B4-BE49-F238E27FC236}">
                  <a16:creationId xmlns:a16="http://schemas.microsoft.com/office/drawing/2014/main" id="{B5460566-608B-8A0F-2E73-66BDA35CEC6F}"/>
                </a:ext>
              </a:extLst>
            </p:cNvPr>
            <p:cNvGrpSpPr/>
            <p:nvPr/>
          </p:nvGrpSpPr>
          <p:grpSpPr>
            <a:xfrm>
              <a:off x="-5435128" y="108369"/>
              <a:ext cx="2651449" cy="1915760"/>
              <a:chOff x="-7432410" y="4204925"/>
              <a:chExt cx="8213562" cy="5934569"/>
            </a:xfrm>
          </p:grpSpPr>
          <p:pic>
            <p:nvPicPr>
              <p:cNvPr id="37" name="Picture 169">
                <a:extLst>
                  <a:ext uri="{FF2B5EF4-FFF2-40B4-BE49-F238E27FC236}">
                    <a16:creationId xmlns:a16="http://schemas.microsoft.com/office/drawing/2014/main" id="{C20A704F-3A30-3289-0BAC-B8CF940FA358}"/>
                  </a:ext>
                </a:extLst>
              </p:cNvPr>
              <p:cNvPicPr>
                <a:picLocks noChangeAspect="1"/>
              </p:cNvPicPr>
              <p:nvPr/>
            </p:nvPicPr>
            <p:blipFill>
              <a:blip r:embed="rId12"/>
              <a:stretch>
                <a:fillRect/>
              </a:stretch>
            </p:blipFill>
            <p:spPr>
              <a:xfrm rot="21112293" flipV="1">
                <a:off x="-7432410" y="4204925"/>
                <a:ext cx="8213562" cy="5934569"/>
              </a:xfrm>
              <a:prstGeom prst="rect">
                <a:avLst/>
              </a:prstGeom>
              <a:effectLst>
                <a:outerShdw blurRad="50800" dist="38100" dir="2700000" algn="tl" rotWithShape="0">
                  <a:prstClr val="black">
                    <a:alpha val="40000"/>
                  </a:prstClr>
                </a:outerShdw>
              </a:effectLst>
            </p:spPr>
          </p:pic>
          <p:sp>
            <p:nvSpPr>
              <p:cNvPr id="38" name="TextBox 170">
                <a:extLst>
                  <a:ext uri="{FF2B5EF4-FFF2-40B4-BE49-F238E27FC236}">
                    <a16:creationId xmlns:a16="http://schemas.microsoft.com/office/drawing/2014/main" id="{123746A8-8624-294D-36A0-1ECB3A108EB0}"/>
                  </a:ext>
                </a:extLst>
              </p:cNvPr>
              <p:cNvSpPr txBox="1"/>
              <p:nvPr/>
            </p:nvSpPr>
            <p:spPr>
              <a:xfrm>
                <a:off x="-6871540" y="5075962"/>
                <a:ext cx="6937143" cy="3277920"/>
              </a:xfrm>
              <a:prstGeom prst="rect">
                <a:avLst/>
              </a:prstGeom>
              <a:noFill/>
            </p:spPr>
            <p:txBody>
              <a:bodyPr wrap="none" lIns="0" tIns="0" rIns="0" bIns="0" rtlCol="0">
                <a:spAutoFit/>
              </a:bodyPr>
              <a:lstStyle/>
              <a:p>
                <a:pPr algn="ctr" defTabSz="609630"/>
                <a:r>
                  <a:rPr lang="en-US" sz="2667" dirty="0" err="1">
                    <a:solidFill>
                      <a:prstClr val="black"/>
                    </a:solidFill>
                    <a:latin typeface="+mj-lt"/>
                    <a:cs typeface="Arial" panose="020B0604020202020204" pitchFamily="34" charset="0"/>
                  </a:rPr>
                  <a:t>Huhu</a:t>
                </a:r>
                <a:r>
                  <a:rPr lang="en-US" sz="2667" dirty="0">
                    <a:solidFill>
                      <a:prstClr val="black"/>
                    </a:solidFill>
                    <a:latin typeface="+mj-lt"/>
                    <a:cs typeface="Arial" panose="020B0604020202020204" pitchFamily="34" charset="0"/>
                  </a:rPr>
                  <a:t>,</a:t>
                </a:r>
              </a:p>
              <a:p>
                <a:pPr algn="ctr" defTabSz="609630"/>
                <a:r>
                  <a:rPr lang="en-US" sz="1600" dirty="0" err="1">
                    <a:solidFill>
                      <a:prstClr val="black"/>
                    </a:solidFill>
                    <a:latin typeface="+mj-lt"/>
                    <a:cs typeface="Arial" panose="020B0604020202020204" pitchFamily="34" charset="0"/>
                  </a:rPr>
                  <a:t>chưa</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chính</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xác</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rồi</a:t>
                </a:r>
                <a:r>
                  <a:rPr lang="en-US" sz="1600" dirty="0">
                    <a:solidFill>
                      <a:prstClr val="black"/>
                    </a:solidFill>
                    <a:latin typeface="+mj-lt"/>
                    <a:cs typeface="Arial" panose="020B0604020202020204" pitchFamily="34" charset="0"/>
                  </a:rPr>
                  <a:t>!</a:t>
                </a:r>
              </a:p>
              <a:p>
                <a:pPr algn="ctr" defTabSz="609630"/>
                <a:r>
                  <a:rPr lang="en-US" sz="1600" dirty="0" err="1">
                    <a:solidFill>
                      <a:prstClr val="black"/>
                    </a:solidFill>
                    <a:latin typeface="+mj-lt"/>
                    <a:cs typeface="Arial" panose="020B0604020202020204" pitchFamily="34" charset="0"/>
                  </a:rPr>
                  <a:t>Bạn</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chọn</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lại</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nha</a:t>
                </a:r>
                <a:r>
                  <a:rPr lang="en-US" sz="1600" dirty="0">
                    <a:solidFill>
                      <a:prstClr val="black"/>
                    </a:solidFill>
                    <a:latin typeface="+mj-lt"/>
                    <a:cs typeface="Arial" panose="020B0604020202020204" pitchFamily="34" charset="0"/>
                  </a:rPr>
                  <a:t>.</a:t>
                </a:r>
              </a:p>
            </p:txBody>
          </p:sp>
        </p:grpSp>
      </p:grpSp>
      <p:pic>
        <p:nvPicPr>
          <p:cNvPr id="39" name="Picture 28">
            <a:extLst>
              <a:ext uri="{FF2B5EF4-FFF2-40B4-BE49-F238E27FC236}">
                <a16:creationId xmlns:a16="http://schemas.microsoft.com/office/drawing/2014/main" id="{5740B75C-7211-A7A5-ABD0-36D961A17CDD}"/>
              </a:ext>
            </a:extLst>
          </p:cNvPr>
          <p:cNvPicPr>
            <a:picLocks noChangeAspect="1"/>
          </p:cNvPicPr>
          <p:nvPr/>
        </p:nvPicPr>
        <p:blipFill>
          <a:blip r:embed="rId14"/>
          <a:stretch>
            <a:fillRect/>
          </a:stretch>
        </p:blipFill>
        <p:spPr>
          <a:xfrm>
            <a:off x="613242" y="314153"/>
            <a:ext cx="1548518" cy="2383743"/>
          </a:xfrm>
          <a:prstGeom prst="rect">
            <a:avLst/>
          </a:prstGeom>
        </p:spPr>
      </p:pic>
      <p:pic>
        <p:nvPicPr>
          <p:cNvPr id="40" name="AmthanhThua">
            <a:hlinkClick r:id="" action="ppaction://media"/>
            <a:extLst>
              <a:ext uri="{FF2B5EF4-FFF2-40B4-BE49-F238E27FC236}">
                <a16:creationId xmlns:a16="http://schemas.microsoft.com/office/drawing/2014/main" id="{04527B4B-F8EE-A1D4-62E5-02E295211B03}"/>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id="{7B769A0D-1EF3-FAD2-BA9D-C7B022E679B6}"/>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231859" y="2876397"/>
            <a:ext cx="487363" cy="487363"/>
          </a:xfrm>
          <a:prstGeom prst="rect">
            <a:avLst/>
          </a:prstGeom>
        </p:spPr>
      </p:pic>
      <p:sp>
        <p:nvSpPr>
          <p:cNvPr id="42" name="Rectangle 29">
            <a:extLst>
              <a:ext uri="{FF2B5EF4-FFF2-40B4-BE49-F238E27FC236}">
                <a16:creationId xmlns:a16="http://schemas.microsoft.com/office/drawing/2014/main" id="{7ED699E5-035B-2CC8-ED5A-949BA92E2D1E}"/>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dirty="0" err="1">
                <a:solidFill>
                  <a:prstClr val="black">
                    <a:lumMod val="50000"/>
                    <a:lumOff val="50000"/>
                  </a:prstClr>
                </a:solidFill>
                <a:latin typeface="Calibri" panose="020F0502020204030204" pitchFamily="34" charset="0"/>
                <a:cs typeface="Calibri" panose="020F0502020204030204" pitchFamily="34" charset="0"/>
              </a:rPr>
              <a:t>Thầy</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cô</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nhấp</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chuột</a:t>
            </a:r>
            <a:br>
              <a:rPr lang="en-US" sz="3200" dirty="0">
                <a:solidFill>
                  <a:prstClr val="black">
                    <a:lumMod val="50000"/>
                    <a:lumOff val="50000"/>
                  </a:prstClr>
                </a:solidFill>
                <a:latin typeface="Calibri" panose="020F0502020204030204" pitchFamily="34" charset="0"/>
                <a:cs typeface="Calibri" panose="020F0502020204030204" pitchFamily="34" charset="0"/>
              </a:rPr>
            </a:br>
            <a:r>
              <a:rPr lang="en-US" sz="3200" dirty="0">
                <a:solidFill>
                  <a:prstClr val="black">
                    <a:lumMod val="50000"/>
                    <a:lumOff val="50000"/>
                  </a:prstClr>
                </a:solidFill>
                <a:latin typeface="Calibri" panose="020F0502020204030204" pitchFamily="34" charset="0"/>
                <a:cs typeface="Calibri" panose="020F0502020204030204" pitchFamily="34" charset="0"/>
              </a:rPr>
              <a:t>1 </a:t>
            </a:r>
            <a:r>
              <a:rPr lang="en-US" sz="3200" dirty="0" err="1">
                <a:solidFill>
                  <a:prstClr val="black">
                    <a:lumMod val="50000"/>
                    <a:lumOff val="50000"/>
                  </a:prstClr>
                </a:solidFill>
                <a:latin typeface="Calibri" panose="020F0502020204030204" pitchFamily="34" charset="0"/>
                <a:cs typeface="Calibri" panose="020F0502020204030204" pitchFamily="34" charset="0"/>
              </a:rPr>
              <a:t>lần</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để</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hiện</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câu</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hỏi</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Nhấp</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thêm</a:t>
            </a:r>
            <a:r>
              <a:rPr lang="en-US" sz="3200" dirty="0">
                <a:solidFill>
                  <a:prstClr val="black">
                    <a:lumMod val="50000"/>
                    <a:lumOff val="50000"/>
                  </a:prstClr>
                </a:solidFill>
                <a:latin typeface="Calibri" panose="020F0502020204030204" pitchFamily="34" charset="0"/>
                <a:cs typeface="Calibri" panose="020F0502020204030204" pitchFamily="34" charset="0"/>
              </a:rPr>
              <a:t> 1 </a:t>
            </a:r>
            <a:r>
              <a:rPr lang="en-US" sz="3200" dirty="0" err="1">
                <a:solidFill>
                  <a:prstClr val="black">
                    <a:lumMod val="50000"/>
                    <a:lumOff val="50000"/>
                  </a:prstClr>
                </a:solidFill>
                <a:latin typeface="Calibri" panose="020F0502020204030204" pitchFamily="34" charset="0"/>
                <a:cs typeface="Calibri" panose="020F0502020204030204" pitchFamily="34" charset="0"/>
              </a:rPr>
              <a:t>lần</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để</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hiện</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các</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đáp</a:t>
            </a:r>
            <a:r>
              <a:rPr lang="en-US" sz="3200" dirty="0">
                <a:solidFill>
                  <a:prstClr val="black">
                    <a:lumMod val="50000"/>
                    <a:lumOff val="50000"/>
                  </a:prstClr>
                </a:solidFill>
                <a:latin typeface="Calibri" panose="020F0502020204030204" pitchFamily="34" charset="0"/>
                <a:cs typeface="Calibri" panose="020F0502020204030204" pitchFamily="34" charset="0"/>
              </a:rPr>
              <a:t> </a:t>
            </a:r>
            <a:r>
              <a:rPr lang="en-US" sz="3200" dirty="0" err="1">
                <a:solidFill>
                  <a:prstClr val="black">
                    <a:lumMod val="50000"/>
                    <a:lumOff val="50000"/>
                  </a:prstClr>
                </a:solidFill>
                <a:latin typeface="Calibri" panose="020F0502020204030204" pitchFamily="34" charset="0"/>
                <a:cs typeface="Calibri" panose="020F0502020204030204" pitchFamily="34" charset="0"/>
              </a:rPr>
              <a:t>án</a:t>
            </a:r>
            <a:r>
              <a:rPr lang="en-US" sz="3200" dirty="0">
                <a:solidFill>
                  <a:prstClr val="black">
                    <a:lumMod val="50000"/>
                    <a:lumOff val="50000"/>
                  </a:prstClr>
                </a:solidFill>
                <a:latin typeface="Calibri" panose="020F0502020204030204" pitchFamily="34" charset="0"/>
                <a:cs typeface="Calibri" panose="020F0502020204030204" pitchFamily="34" charset="0"/>
              </a:rPr>
              <a:t> </a:t>
            </a:r>
          </a:p>
        </p:txBody>
      </p:sp>
      <p:grpSp>
        <p:nvGrpSpPr>
          <p:cNvPr id="43" name="Group 30">
            <a:extLst>
              <a:ext uri="{FF2B5EF4-FFF2-40B4-BE49-F238E27FC236}">
                <a16:creationId xmlns:a16="http://schemas.microsoft.com/office/drawing/2014/main" id="{C346F5AC-90A1-20BD-E84A-2324475ECA14}"/>
              </a:ext>
            </a:extLst>
          </p:cNvPr>
          <p:cNvGrpSpPr/>
          <p:nvPr/>
        </p:nvGrpSpPr>
        <p:grpSpPr>
          <a:xfrm>
            <a:off x="4000499" y="7010400"/>
            <a:ext cx="4076701" cy="1981200"/>
            <a:chOff x="4000498" y="7010400"/>
            <a:chExt cx="4076701" cy="1981200"/>
          </a:xfrm>
        </p:grpSpPr>
        <p:sp>
          <p:nvSpPr>
            <p:cNvPr id="44" name="Rectangle 173">
              <a:extLst>
                <a:ext uri="{FF2B5EF4-FFF2-40B4-BE49-F238E27FC236}">
                  <a16:creationId xmlns:a16="http://schemas.microsoft.com/office/drawing/2014/main" id="{51DACAD9-6948-98A9-0F7C-C8C8623E6C61}"/>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45" name="ChuongCam - 9Slide.vn">
              <a:extLst>
                <a:ext uri="{FF2B5EF4-FFF2-40B4-BE49-F238E27FC236}">
                  <a16:creationId xmlns:a16="http://schemas.microsoft.com/office/drawing/2014/main" id="{704BA60F-BD7F-0CB3-B24B-557A8C233984}"/>
                </a:ext>
              </a:extLst>
            </p:cNvPr>
            <p:cNvPicPr>
              <a:picLocks noChangeAspect="1"/>
            </p:cNvPicPr>
            <p:nvPr/>
          </p:nvPicPr>
          <p:blipFill>
            <a:blip r:embed="rId10"/>
            <a:stretch>
              <a:fillRect/>
            </a:stretch>
          </p:blipFill>
          <p:spPr>
            <a:xfrm>
              <a:off x="5651965" y="7594600"/>
              <a:ext cx="330708" cy="304800"/>
            </a:xfrm>
            <a:prstGeom prst="rect">
              <a:avLst/>
            </a:prstGeom>
          </p:spPr>
        </p:pic>
      </p:grpSp>
      <p:sp>
        <p:nvSpPr>
          <p:cNvPr id="46" name="Rectangle 175">
            <a:extLst>
              <a:ext uri="{FF2B5EF4-FFF2-40B4-BE49-F238E27FC236}">
                <a16:creationId xmlns:a16="http://schemas.microsoft.com/office/drawing/2014/main" id="{7A6B823B-C019-B9D1-A8F0-1E10CC265D20}"/>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8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pic>
        <p:nvPicPr>
          <p:cNvPr id="92" name="Picture 23">
            <a:extLst>
              <a:ext uri="{FF2B5EF4-FFF2-40B4-BE49-F238E27FC236}">
                <a16:creationId xmlns:a16="http://schemas.microsoft.com/office/drawing/2014/main" id="{37C9FDA0-288C-E724-0635-F5F4A5F0F008}"/>
              </a:ext>
            </a:extLst>
          </p:cNvPr>
          <p:cNvPicPr>
            <a:picLocks noChangeAspect="1"/>
          </p:cNvPicPr>
          <p:nvPr/>
        </p:nvPicPr>
        <p:blipFill>
          <a:blip r:embed="rId16"/>
          <a:stretch>
            <a:fillRect/>
          </a:stretch>
        </p:blipFill>
        <p:spPr>
          <a:xfrm>
            <a:off x="-622" y="2695"/>
            <a:ext cx="772915" cy="861859"/>
          </a:xfrm>
          <a:prstGeom prst="rect">
            <a:avLst/>
          </a:prstGeom>
          <a:solidFill>
            <a:schemeClr val="bg1"/>
          </a:solidFill>
        </p:spPr>
      </p:pic>
    </p:spTree>
    <p:custDataLst>
      <p:tags r:id="rId1"/>
    </p:custDataLst>
    <p:extLst>
      <p:ext uri="{BB962C8B-B14F-4D97-AF65-F5344CB8AC3E}">
        <p14:creationId xmlns:p14="http://schemas.microsoft.com/office/powerpoint/2010/main" val="17356854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5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14:bounceEnd="65000">
                                          <p:cBhvr additive="base">
                                            <p:cTn id="21"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14:bounceEnd="65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14:bounceEnd="65000">
                                          <p:cBhvr additive="base">
                                            <p:cTn id="29"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14:bounceEnd="65000">
                                          <p:cBhvr additive="base">
                                            <p:cTn id="33"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14:bounceEnd="65000">
                                          <p:cBhvr additive="base">
                                            <p:cTn id="3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14:bounceEnd="65000">
                                          <p:cBhvr additive="base">
                                            <p:cTn id="41"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14:bounceEnd="65000">
                                          <p:cBhvr additive="base">
                                            <p:cTn id="45"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30"/>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4.16667E-7 4.07407E-6 L 0.58854 0.05802 " pathEditMode="relative" rAng="0" ptsTypes="AA" p14:bounceEnd="55000">
                                          <p:cBhvr>
                                            <p:cTn id="87" dur="1000" fill="hold"/>
                                            <p:tgtEl>
                                              <p:spTgt spid="34"/>
                                            </p:tgtEl>
                                            <p:attrNameLst>
                                              <p:attrName>ppt_x</p:attrName>
                                              <p:attrName>ppt_y</p:attrName>
                                            </p:attrNameLst>
                                          </p:cBhvr>
                                          <p:rCtr x="29427" y="2901"/>
                                        </p:animMotion>
                                      </p:childTnLst>
                                    </p:cTn>
                                  </p:par>
                                </p:childTnLst>
                              </p:cTn>
                            </p:par>
                          </p:childTnLst>
                        </p:cTn>
                      </p:par>
                    </p:childTnLst>
                  </p:cTn>
                  <p:nextCondLst>
                    <p:cond evt="onClick" delay="0">
                      <p:tgtEl>
                        <p:spTgt spid="28"/>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4.16667E-7 4.07407E-6 L 0.60321 0.05802 " pathEditMode="relative" rAng="0" ptsTypes="AA" p14:bounceEnd="57000">
                                          <p:cBhvr>
                                            <p:cTn id="97" dur="1000" fill="hold"/>
                                            <p:tgtEl>
                                              <p:spTgt spid="34"/>
                                            </p:tgtEl>
                                            <p:attrNameLst>
                                              <p:attrName>ppt_x</p:attrName>
                                              <p:attrName>ppt_y</p:attrName>
                                            </p:attrNameLst>
                                          </p:cBhvr>
                                          <p:rCtr x="30165" y="2901"/>
                                        </p:animMotion>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4.16667E-7 4.07407E-6 L 0.60321 0.052 " pathEditMode="relative" rAng="0" ptsTypes="AA" p14:bounceEnd="57000">
                                          <p:cBhvr>
                                            <p:cTn id="107" dur="1000" fill="hold"/>
                                            <p:tgtEl>
                                              <p:spTgt spid="34"/>
                                            </p:tgtEl>
                                            <p:attrNameLst>
                                              <p:attrName>ppt_x</p:attrName>
                                              <p:attrName>ppt_y</p:attrName>
                                            </p:attrNameLst>
                                          </p:cBhvr>
                                          <p:rCtr x="30165" y="2593"/>
                                        </p:animMotion>
                                      </p:childTnLst>
                                    </p:cTn>
                                  </p:par>
                                </p:childTnLst>
                              </p:cTn>
                            </p:par>
                          </p:childTnLst>
                        </p:cTn>
                      </p:par>
                    </p:childTnLst>
                  </p:cTn>
                  <p:nextCondLst>
                    <p:cond evt="onClick" delay="0">
                      <p:tgtEl>
                        <p:spTgt spid="29"/>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ppt_x"/>
                                              </p:val>
                                            </p:tav>
                                            <p:tav tm="100000">
                                              <p:val>
                                                <p:strVal val="#ppt_x"/>
                                              </p:val>
                                            </p:tav>
                                          </p:tavLst>
                                        </p:anim>
                                        <p:anim calcmode="lin" valueType="num">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ppt_x"/>
                                              </p:val>
                                            </p:tav>
                                            <p:tav tm="100000">
                                              <p:val>
                                                <p:strVal val="#ppt_x"/>
                                              </p:val>
                                            </p:tav>
                                          </p:tavLst>
                                        </p:anim>
                                        <p:anim calcmode="lin" valueType="num">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000" fill="hold"/>
                                            <p:tgtEl>
                                              <p:spTgt spid="29"/>
                                            </p:tgtEl>
                                            <p:attrNameLst>
                                              <p:attrName>ppt_x</p:attrName>
                                            </p:attrNameLst>
                                          </p:cBhvr>
                                          <p:tavLst>
                                            <p:tav tm="0">
                                              <p:val>
                                                <p:strVal val="#ppt_x"/>
                                              </p:val>
                                            </p:tav>
                                            <p:tav tm="100000">
                                              <p:val>
                                                <p:strVal val="#ppt_x"/>
                                              </p:val>
                                            </p:tav>
                                          </p:tavLst>
                                        </p:anim>
                                        <p:anim calcmode="lin" valueType="num">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30"/>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4.16667E-7 4.07407E-6 L 0.58854 0.05802 " pathEditMode="relative" rAng="0" ptsTypes="AA">
                                          <p:cBhvr>
                                            <p:cTn id="87" dur="1000" fill="hold"/>
                                            <p:tgtEl>
                                              <p:spTgt spid="34"/>
                                            </p:tgtEl>
                                            <p:attrNameLst>
                                              <p:attrName>ppt_x</p:attrName>
                                              <p:attrName>ppt_y</p:attrName>
                                            </p:attrNameLst>
                                          </p:cBhvr>
                                          <p:rCtr x="29427" y="2901"/>
                                        </p:animMotion>
                                      </p:childTnLst>
                                    </p:cTn>
                                  </p:par>
                                </p:childTnLst>
                              </p:cTn>
                            </p:par>
                          </p:childTnLst>
                        </p:cTn>
                      </p:par>
                    </p:childTnLst>
                  </p:cTn>
                  <p:nextCondLst>
                    <p:cond evt="onClick" delay="0">
                      <p:tgtEl>
                        <p:spTgt spid="28"/>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4.16667E-7 4.07407E-6 L 0.60321 0.05802 " pathEditMode="relative" rAng="0" ptsTypes="AA">
                                          <p:cBhvr>
                                            <p:cTn id="97" dur="1000" fill="hold"/>
                                            <p:tgtEl>
                                              <p:spTgt spid="34"/>
                                            </p:tgtEl>
                                            <p:attrNameLst>
                                              <p:attrName>ppt_x</p:attrName>
                                              <p:attrName>ppt_y</p:attrName>
                                            </p:attrNameLst>
                                          </p:cBhvr>
                                          <p:rCtr x="30165" y="2901"/>
                                        </p:animMotion>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4.16667E-7 4.07407E-6 L 0.60321 0.052 " pathEditMode="relative" rAng="0" ptsTypes="AA">
                                          <p:cBhvr>
                                            <p:cTn id="107" dur="1000" fill="hold"/>
                                            <p:tgtEl>
                                              <p:spTgt spid="34"/>
                                            </p:tgtEl>
                                            <p:attrNameLst>
                                              <p:attrName>ppt_x</p:attrName>
                                              <p:attrName>ppt_y</p:attrName>
                                            </p:attrNameLst>
                                          </p:cBhvr>
                                          <p:rCtr x="30165" y="2593"/>
                                        </p:animMotion>
                                      </p:childTnLst>
                                    </p:cTn>
                                  </p:par>
                                </p:childTnLst>
                              </p:cTn>
                            </p:par>
                          </p:childTnLst>
                        </p:cTn>
                      </p:par>
                    </p:childTnLst>
                  </p:cTn>
                  <p:nextCondLst>
                    <p:cond evt="onClick" delay="0">
                      <p:tgtEl>
                        <p:spTgt spid="29"/>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698B155-6208-EA00-1F75-47304B1F88D5}"/>
              </a:ext>
            </a:extLst>
          </p:cNvPr>
          <p:cNvPicPr>
            <a:picLocks noChangeAspect="1"/>
          </p:cNvPicPr>
          <p:nvPr/>
        </p:nvPicPr>
        <p:blipFill>
          <a:blip r:embed="rId8"/>
          <a:stretch>
            <a:fillRect/>
          </a:stretch>
        </p:blipFill>
        <p:spPr>
          <a:xfrm>
            <a:off x="-622" y="0"/>
            <a:ext cx="12192622" cy="6867495"/>
          </a:xfrm>
          <a:prstGeom prst="rect">
            <a:avLst/>
          </a:prstGeom>
        </p:spPr>
      </p:pic>
      <p:grpSp>
        <p:nvGrpSpPr>
          <p:cNvPr id="3" name="Group 22">
            <a:extLst>
              <a:ext uri="{FF2B5EF4-FFF2-40B4-BE49-F238E27FC236}">
                <a16:creationId xmlns:a16="http://schemas.microsoft.com/office/drawing/2014/main" id="{E7E44026-0CEC-6F64-2F5F-44B1D79F96CB}"/>
              </a:ext>
            </a:extLst>
          </p:cNvPr>
          <p:cNvGrpSpPr/>
          <p:nvPr/>
        </p:nvGrpSpPr>
        <p:grpSpPr>
          <a:xfrm>
            <a:off x="6770640" y="3009108"/>
            <a:ext cx="5105398" cy="1790698"/>
            <a:chOff x="6770639" y="3009107"/>
            <a:chExt cx="5105398" cy="1790698"/>
          </a:xfrm>
        </p:grpSpPr>
        <p:grpSp>
          <p:nvGrpSpPr>
            <p:cNvPr id="4" name="Group 44">
              <a:extLst>
                <a:ext uri="{FF2B5EF4-FFF2-40B4-BE49-F238E27FC236}">
                  <a16:creationId xmlns:a16="http://schemas.microsoft.com/office/drawing/2014/main" id="{10956ED4-5F00-2629-E284-8809FF91B11F}"/>
                </a:ext>
              </a:extLst>
            </p:cNvPr>
            <p:cNvGrpSpPr/>
            <p:nvPr/>
          </p:nvGrpSpPr>
          <p:grpSpPr>
            <a:xfrm>
              <a:off x="6770639" y="3009107"/>
              <a:ext cx="5105398" cy="1790698"/>
              <a:chOff x="838202" y="2438400"/>
              <a:chExt cx="5105398" cy="2057398"/>
            </a:xfrm>
          </p:grpSpPr>
          <p:sp>
            <p:nvSpPr>
              <p:cNvPr id="6" name="Rectangle: Rounded Corners 47">
                <a:extLst>
                  <a:ext uri="{FF2B5EF4-FFF2-40B4-BE49-F238E27FC236}">
                    <a16:creationId xmlns:a16="http://schemas.microsoft.com/office/drawing/2014/main" id="{DAB4C2FA-1AF4-A3EE-BA43-36382C730B03}"/>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48">
                <a:extLst>
                  <a:ext uri="{FF2B5EF4-FFF2-40B4-BE49-F238E27FC236}">
                    <a16:creationId xmlns:a16="http://schemas.microsoft.com/office/drawing/2014/main" id="{3BC61DFA-543E-C5BD-284F-850F03A8FB8E}"/>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chemeClr val="tx1"/>
                  </a:solidFill>
                  <a:latin typeface="Times New Roman" panose="02020603050405020304" pitchFamily="18" charset="0"/>
                  <a:cs typeface="Times New Roman" panose="02020603050405020304" pitchFamily="18" charset="0"/>
                </a:endParaRPr>
              </a:p>
            </p:txBody>
          </p:sp>
        </p:grpSp>
        <p:sp>
          <p:nvSpPr>
            <p:cNvPr id="5" name="Rectangle: Rounded Corners 124">
              <a:extLst>
                <a:ext uri="{FF2B5EF4-FFF2-40B4-BE49-F238E27FC236}">
                  <a16:creationId xmlns:a16="http://schemas.microsoft.com/office/drawing/2014/main" id="{750B55C3-A2A6-5DD9-BB44-3DD1711E69C2}"/>
                </a:ext>
              </a:extLst>
            </p:cNvPr>
            <p:cNvSpPr/>
            <p:nvPr/>
          </p:nvSpPr>
          <p:spPr>
            <a:xfrm>
              <a:off x="6884939" y="3075428"/>
              <a:ext cx="4859033"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400" dirty="0">
                  <a:solidFill>
                    <a:schemeClr val="tx1"/>
                  </a:solidFill>
                  <a:latin typeface="Times New Roman" panose="02020603050405020304" pitchFamily="18" charset="0"/>
                  <a:cs typeface="Times New Roman" panose="02020603050405020304" pitchFamily="18" charset="0"/>
                </a:rPr>
                <a:t>Sông có nhiều phù sa, nhiều </a:t>
              </a:r>
              <a:r>
                <a:rPr lang="en-US" sz="2400" dirty="0" err="1">
                  <a:solidFill>
                    <a:schemeClr val="tx1"/>
                  </a:solidFill>
                  <a:latin typeface="Times New Roman" panose="02020603050405020304" pitchFamily="18" charset="0"/>
                  <a:cs typeface="Times New Roman" panose="02020603050405020304" pitchFamily="18" charset="0"/>
                </a:rPr>
                <a:t>nước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8" name="Group 21">
            <a:extLst>
              <a:ext uri="{FF2B5EF4-FFF2-40B4-BE49-F238E27FC236}">
                <a16:creationId xmlns:a16="http://schemas.microsoft.com/office/drawing/2014/main" id="{84442B91-CA87-35FD-6158-C421CB375090}"/>
              </a:ext>
            </a:extLst>
          </p:cNvPr>
          <p:cNvGrpSpPr/>
          <p:nvPr/>
        </p:nvGrpSpPr>
        <p:grpSpPr>
          <a:xfrm>
            <a:off x="6770640" y="4933892"/>
            <a:ext cx="5105398" cy="1790698"/>
            <a:chOff x="6770639" y="4933892"/>
            <a:chExt cx="5105398" cy="1790698"/>
          </a:xfrm>
        </p:grpSpPr>
        <p:grpSp>
          <p:nvGrpSpPr>
            <p:cNvPr id="9" name="Group 50">
              <a:extLst>
                <a:ext uri="{FF2B5EF4-FFF2-40B4-BE49-F238E27FC236}">
                  <a16:creationId xmlns:a16="http://schemas.microsoft.com/office/drawing/2014/main" id="{59F69D5D-4B96-E919-3DC8-077D5636779C}"/>
                </a:ext>
              </a:extLst>
            </p:cNvPr>
            <p:cNvGrpSpPr/>
            <p:nvPr/>
          </p:nvGrpSpPr>
          <p:grpSpPr>
            <a:xfrm>
              <a:off x="6770639" y="4933892"/>
              <a:ext cx="5105398" cy="1790698"/>
              <a:chOff x="838202" y="2438400"/>
              <a:chExt cx="5105398" cy="2057398"/>
            </a:xfrm>
          </p:grpSpPr>
          <p:sp>
            <p:nvSpPr>
              <p:cNvPr id="11" name="Rectangle: Rounded Corners 53">
                <a:extLst>
                  <a:ext uri="{FF2B5EF4-FFF2-40B4-BE49-F238E27FC236}">
                    <a16:creationId xmlns:a16="http://schemas.microsoft.com/office/drawing/2014/main" id="{1237C44B-4415-6CA5-3AED-AD665AE1A24C}"/>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54">
                <a:extLst>
                  <a:ext uri="{FF2B5EF4-FFF2-40B4-BE49-F238E27FC236}">
                    <a16:creationId xmlns:a16="http://schemas.microsoft.com/office/drawing/2014/main" id="{80122886-B179-9B3C-4E44-73B25744E549}"/>
                  </a:ext>
                </a:extLst>
              </p:cNvPr>
              <p:cNvSpPr/>
              <p:nvPr/>
            </p:nvSpPr>
            <p:spPr>
              <a:xfrm>
                <a:off x="934734"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schemeClr val="tx1"/>
                  </a:solidFill>
                  <a:latin typeface="Times New Roman" panose="02020603050405020304" pitchFamily="18" charset="0"/>
                  <a:cs typeface="Times New Roman" panose="02020603050405020304" pitchFamily="18" charset="0"/>
                </a:endParaRPr>
              </a:p>
            </p:txBody>
          </p:sp>
        </p:grpSp>
        <p:sp>
          <p:nvSpPr>
            <p:cNvPr id="10" name="Rectangle: Rounded Corners 125">
              <a:extLst>
                <a:ext uri="{FF2B5EF4-FFF2-40B4-BE49-F238E27FC236}">
                  <a16:creationId xmlns:a16="http://schemas.microsoft.com/office/drawing/2014/main" id="{3FFFCE84-97E5-EF4E-823B-823AC601F0C7}"/>
                </a:ext>
              </a:extLst>
            </p:cNvPr>
            <p:cNvSpPr/>
            <p:nvPr/>
          </p:nvSpPr>
          <p:spPr>
            <a:xfrm>
              <a:off x="6884939" y="4981628"/>
              <a:ext cx="4859032"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400" dirty="0">
                  <a:solidFill>
                    <a:schemeClr val="tx1"/>
                  </a:solidFill>
                  <a:latin typeface="Times New Roman" panose="02020603050405020304" pitchFamily="18" charset="0"/>
                  <a:cs typeface="Times New Roman" panose="02020603050405020304" pitchFamily="18" charset="0"/>
                </a:rPr>
                <a:t>Nước sông có sự chênh lệch lớn giữa hai mùa</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20">
            <a:extLst>
              <a:ext uri="{FF2B5EF4-FFF2-40B4-BE49-F238E27FC236}">
                <a16:creationId xmlns:a16="http://schemas.microsoft.com/office/drawing/2014/main" id="{D57452EE-A47B-80AB-65D8-9A90A0065A55}"/>
              </a:ext>
            </a:extLst>
          </p:cNvPr>
          <p:cNvGrpSpPr/>
          <p:nvPr/>
        </p:nvGrpSpPr>
        <p:grpSpPr>
          <a:xfrm>
            <a:off x="838202" y="4933892"/>
            <a:ext cx="5105398" cy="1790698"/>
            <a:chOff x="838201" y="4933892"/>
            <a:chExt cx="5105398" cy="1790698"/>
          </a:xfrm>
        </p:grpSpPr>
        <p:grpSp>
          <p:nvGrpSpPr>
            <p:cNvPr id="14" name="Group 38">
              <a:extLst>
                <a:ext uri="{FF2B5EF4-FFF2-40B4-BE49-F238E27FC236}">
                  <a16:creationId xmlns:a16="http://schemas.microsoft.com/office/drawing/2014/main" id="{C4559AFB-3DAE-1A59-9E15-B2CF4F6A5643}"/>
                </a:ext>
              </a:extLst>
            </p:cNvPr>
            <p:cNvGrpSpPr/>
            <p:nvPr/>
          </p:nvGrpSpPr>
          <p:grpSpPr>
            <a:xfrm>
              <a:off x="838201" y="4933892"/>
              <a:ext cx="5105398" cy="1790698"/>
              <a:chOff x="838202" y="2438400"/>
              <a:chExt cx="5105398" cy="2057398"/>
            </a:xfrm>
          </p:grpSpPr>
          <p:sp>
            <p:nvSpPr>
              <p:cNvPr id="16" name="Rectangle: Rounded Corners 41">
                <a:extLst>
                  <a:ext uri="{FF2B5EF4-FFF2-40B4-BE49-F238E27FC236}">
                    <a16:creationId xmlns:a16="http://schemas.microsoft.com/office/drawing/2014/main" id="{ED71BF15-8823-105C-3442-BEB4B5B84505}"/>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42">
                <a:extLst>
                  <a:ext uri="{FF2B5EF4-FFF2-40B4-BE49-F238E27FC236}">
                    <a16:creationId xmlns:a16="http://schemas.microsoft.com/office/drawing/2014/main" id="{BCF3B431-9DF2-4BAF-2B25-DF801161E798}"/>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schemeClr val="tx1"/>
                  </a:solidFill>
                  <a:latin typeface="Times New Roman" panose="02020603050405020304" pitchFamily="18" charset="0"/>
                  <a:cs typeface="Times New Roman" panose="02020603050405020304" pitchFamily="18" charset="0"/>
                </a:endParaRPr>
              </a:p>
            </p:txBody>
          </p:sp>
        </p:grpSp>
        <p:sp>
          <p:nvSpPr>
            <p:cNvPr id="15" name="Rectangle: Rounded Corners 123">
              <a:extLst>
                <a:ext uri="{FF2B5EF4-FFF2-40B4-BE49-F238E27FC236}">
                  <a16:creationId xmlns:a16="http://schemas.microsoft.com/office/drawing/2014/main" id="{7F186E32-D280-3556-4C42-A109F908F25A}"/>
                </a:ext>
              </a:extLst>
            </p:cNvPr>
            <p:cNvSpPr/>
            <p:nvPr/>
          </p:nvSpPr>
          <p:spPr>
            <a:xfrm>
              <a:off x="952500" y="4981628"/>
              <a:ext cx="487680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400" dirty="0">
                  <a:solidFill>
                    <a:schemeClr val="tx1"/>
                  </a:solidFill>
                  <a:latin typeface="Times New Roman" panose="02020603050405020304" pitchFamily="18" charset="0"/>
                  <a:cs typeface="Times New Roman" panose="02020603050405020304" pitchFamily="18" charset="0"/>
                </a:rPr>
                <a:t>Hai sông lớn của vùng là sông Hồng và sông Thái Bình</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9">
            <a:extLst>
              <a:ext uri="{FF2B5EF4-FFF2-40B4-BE49-F238E27FC236}">
                <a16:creationId xmlns:a16="http://schemas.microsoft.com/office/drawing/2014/main" id="{FCE1C98E-BCF8-7C8D-FB91-A081E99C61E2}"/>
              </a:ext>
            </a:extLst>
          </p:cNvPr>
          <p:cNvGrpSpPr/>
          <p:nvPr/>
        </p:nvGrpSpPr>
        <p:grpSpPr>
          <a:xfrm>
            <a:off x="838202" y="3009108"/>
            <a:ext cx="5105398" cy="1790698"/>
            <a:chOff x="838201" y="3009107"/>
            <a:chExt cx="5105398" cy="1790698"/>
          </a:xfrm>
        </p:grpSpPr>
        <p:grpSp>
          <p:nvGrpSpPr>
            <p:cNvPr id="19" name="Group 35">
              <a:extLst>
                <a:ext uri="{FF2B5EF4-FFF2-40B4-BE49-F238E27FC236}">
                  <a16:creationId xmlns:a16="http://schemas.microsoft.com/office/drawing/2014/main" id="{4B37D905-6A24-D030-33C0-ED7F84FAF4F3}"/>
                </a:ext>
              </a:extLst>
            </p:cNvPr>
            <p:cNvGrpSpPr/>
            <p:nvPr/>
          </p:nvGrpSpPr>
          <p:grpSpPr>
            <a:xfrm>
              <a:off x="838201" y="3009107"/>
              <a:ext cx="5105398" cy="1790698"/>
              <a:chOff x="838202" y="2438400"/>
              <a:chExt cx="5105398" cy="2057398"/>
            </a:xfrm>
          </p:grpSpPr>
          <p:sp>
            <p:nvSpPr>
              <p:cNvPr id="21" name="Rectangle: Rounded Corners 16">
                <a:extLst>
                  <a:ext uri="{FF2B5EF4-FFF2-40B4-BE49-F238E27FC236}">
                    <a16:creationId xmlns:a16="http://schemas.microsoft.com/office/drawing/2014/main" id="{E2E8E941-60B6-9997-256E-2409E016463C}"/>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3">
                <a:extLst>
                  <a:ext uri="{FF2B5EF4-FFF2-40B4-BE49-F238E27FC236}">
                    <a16:creationId xmlns:a16="http://schemas.microsoft.com/office/drawing/2014/main" id="{9B3DFAD2-3D66-AC0D-CC41-E6374E05B367}"/>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chemeClr val="tx1"/>
                  </a:solidFill>
                  <a:latin typeface="Times New Roman" panose="02020603050405020304" pitchFamily="18" charset="0"/>
                  <a:cs typeface="Times New Roman" panose="02020603050405020304" pitchFamily="18" charset="0"/>
                </a:endParaRPr>
              </a:p>
            </p:txBody>
          </p:sp>
        </p:grpSp>
        <p:sp>
          <p:nvSpPr>
            <p:cNvPr id="20" name="Rectangle: Rounded Corners 11">
              <a:extLst>
                <a:ext uri="{FF2B5EF4-FFF2-40B4-BE49-F238E27FC236}">
                  <a16:creationId xmlns:a16="http://schemas.microsoft.com/office/drawing/2014/main" id="{6370E5F2-6730-5C43-2BB6-78A4A29D7603}"/>
                </a:ext>
              </a:extLst>
            </p:cNvPr>
            <p:cNvSpPr/>
            <p:nvPr/>
          </p:nvSpPr>
          <p:spPr>
            <a:xfrm>
              <a:off x="952500" y="3075428"/>
              <a:ext cx="487680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r>
                <a:rPr lang="vi-VN" sz="2400" dirty="0">
                  <a:solidFill>
                    <a:schemeClr val="tx1"/>
                  </a:solidFill>
                  <a:latin typeface="Times New Roman" panose="02020603050405020304" pitchFamily="18" charset="0"/>
                  <a:cs typeface="Times New Roman" panose="02020603050405020304" pitchFamily="18" charset="0"/>
                </a:rPr>
                <a:t>Nhiều sông ngòi, sông có nhiều phù sa.</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23" name="Group 10">
            <a:extLst>
              <a:ext uri="{FF2B5EF4-FFF2-40B4-BE49-F238E27FC236}">
                <a16:creationId xmlns:a16="http://schemas.microsoft.com/office/drawing/2014/main" id="{6D2F38A1-FCFC-DDEE-1E99-E9C56485EB69}"/>
              </a:ext>
            </a:extLst>
          </p:cNvPr>
          <p:cNvGrpSpPr/>
          <p:nvPr/>
        </p:nvGrpSpPr>
        <p:grpSpPr>
          <a:xfrm>
            <a:off x="1839861" y="246436"/>
            <a:ext cx="10247161" cy="2554445"/>
            <a:chOff x="1839860" y="246435"/>
            <a:chExt cx="10247161" cy="2554445"/>
          </a:xfrm>
        </p:grpSpPr>
        <p:pic>
          <p:nvPicPr>
            <p:cNvPr id="24" name="Picture 8">
              <a:extLst>
                <a:ext uri="{FF2B5EF4-FFF2-40B4-BE49-F238E27FC236}">
                  <a16:creationId xmlns:a16="http://schemas.microsoft.com/office/drawing/2014/main" id="{5D473F76-1E65-32B5-CAAE-045DE5439553}"/>
                </a:ext>
              </a:extLst>
            </p:cNvPr>
            <p:cNvPicPr>
              <a:picLocks noChangeAspect="1"/>
            </p:cNvPicPr>
            <p:nvPr/>
          </p:nvPicPr>
          <p:blipFill>
            <a:blip r:embed="rId9"/>
            <a:stretch>
              <a:fillRect/>
            </a:stretch>
          </p:blipFill>
          <p:spPr>
            <a:xfrm>
              <a:off x="1982578" y="246435"/>
              <a:ext cx="9961727" cy="2554445"/>
            </a:xfrm>
            <a:prstGeom prst="rect">
              <a:avLst/>
            </a:prstGeom>
          </p:spPr>
        </p:pic>
        <p:sp>
          <p:nvSpPr>
            <p:cNvPr id="25" name="Rectangle: Rounded Corners 116">
              <a:extLst>
                <a:ext uri="{FF2B5EF4-FFF2-40B4-BE49-F238E27FC236}">
                  <a16:creationId xmlns:a16="http://schemas.microsoft.com/office/drawing/2014/main" id="{4C3BA038-7D04-3FD8-E319-0B1225AD5A22}"/>
                </a:ext>
              </a:extLst>
            </p:cNvPr>
            <p:cNvSpPr/>
            <p:nvPr/>
          </p:nvSpPr>
          <p:spPr>
            <a:xfrm>
              <a:off x="1839860" y="360328"/>
              <a:ext cx="10247161"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800" dirty="0">
                  <a:solidFill>
                    <a:prstClr val="black"/>
                  </a:solidFill>
                  <a:latin typeface="Times New Roman" panose="02020603050405020304" pitchFamily="18" charset="0"/>
                  <a:cs typeface="Times New Roman" panose="02020603050405020304" pitchFamily="18" charset="0"/>
                </a:rPr>
                <a:t>Ý nào </a:t>
              </a:r>
              <a:r>
                <a:rPr lang="en-US" sz="2800" dirty="0" err="1">
                  <a:solidFill>
                    <a:prstClr val="black"/>
                  </a:solidFill>
                  <a:latin typeface="Times New Roman" panose="02020603050405020304" pitchFamily="18" charset="0"/>
                  <a:cs typeface="Times New Roman" panose="02020603050405020304" pitchFamily="18" charset="0"/>
                </a:rPr>
                <a:t>dưới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đúng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ngòi</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vùng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Bắc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Bộ</a:t>
              </a:r>
              <a:r>
                <a:rPr lang="nl-NL"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grpSp>
      <p:pic>
        <p:nvPicPr>
          <p:cNvPr id="26" name="ChuongCam - 9Slide.vn">
            <a:extLst>
              <a:ext uri="{FF2B5EF4-FFF2-40B4-BE49-F238E27FC236}">
                <a16:creationId xmlns:a16="http://schemas.microsoft.com/office/drawing/2014/main" id="{82512A40-BE9B-BC75-69CE-F2C037D3811C}"/>
              </a:ext>
            </a:extLst>
          </p:cNvPr>
          <p:cNvPicPr>
            <a:picLocks noChangeAspect="1"/>
          </p:cNvPicPr>
          <p:nvPr/>
        </p:nvPicPr>
        <p:blipFill>
          <a:blip r:embed="rId10"/>
          <a:stretch>
            <a:fillRect/>
          </a:stretch>
        </p:blipFill>
        <p:spPr>
          <a:xfrm>
            <a:off x="-201436" y="3119449"/>
            <a:ext cx="1322947" cy="1219306"/>
          </a:xfrm>
          <a:prstGeom prst="rect">
            <a:avLst/>
          </a:prstGeom>
        </p:spPr>
      </p:pic>
      <p:pic>
        <p:nvPicPr>
          <p:cNvPr id="27" name="ChuongLa - 9Slide.vn">
            <a:extLst>
              <a:ext uri="{FF2B5EF4-FFF2-40B4-BE49-F238E27FC236}">
                <a16:creationId xmlns:a16="http://schemas.microsoft.com/office/drawing/2014/main" id="{6B0A0C38-B229-7319-0C98-19BC02848D48}"/>
              </a:ext>
            </a:extLst>
          </p:cNvPr>
          <p:cNvPicPr>
            <a:picLocks noChangeAspect="1"/>
          </p:cNvPicPr>
          <p:nvPr/>
        </p:nvPicPr>
        <p:blipFill>
          <a:blip r:embed="rId10"/>
          <a:stretch>
            <a:fillRect/>
          </a:stretch>
        </p:blipFill>
        <p:spPr>
          <a:xfrm>
            <a:off x="-155144" y="5219642"/>
            <a:ext cx="1322947" cy="1219306"/>
          </a:xfrm>
          <a:prstGeom prst="rect">
            <a:avLst/>
          </a:prstGeom>
        </p:spPr>
      </p:pic>
      <p:pic>
        <p:nvPicPr>
          <p:cNvPr id="28" name="ChuongXanh - 9Slide.vn">
            <a:extLst>
              <a:ext uri="{FF2B5EF4-FFF2-40B4-BE49-F238E27FC236}">
                <a16:creationId xmlns:a16="http://schemas.microsoft.com/office/drawing/2014/main" id="{AB66CAC9-CB2B-9B71-D223-43F96152242A}"/>
              </a:ext>
            </a:extLst>
          </p:cNvPr>
          <p:cNvPicPr>
            <a:picLocks noChangeAspect="1"/>
          </p:cNvPicPr>
          <p:nvPr/>
        </p:nvPicPr>
        <p:blipFill>
          <a:blip r:embed="rId10"/>
          <a:stretch>
            <a:fillRect/>
          </a:stretch>
        </p:blipFill>
        <p:spPr>
          <a:xfrm>
            <a:off x="5872945" y="3269288"/>
            <a:ext cx="1322947" cy="1219306"/>
          </a:xfrm>
          <a:prstGeom prst="rect">
            <a:avLst/>
          </a:prstGeom>
        </p:spPr>
      </p:pic>
      <p:pic>
        <p:nvPicPr>
          <p:cNvPr id="29" name="ChuongDo - 9Slide.vn">
            <a:extLst>
              <a:ext uri="{FF2B5EF4-FFF2-40B4-BE49-F238E27FC236}">
                <a16:creationId xmlns:a16="http://schemas.microsoft.com/office/drawing/2014/main" id="{0C7CA61C-45E0-2C09-B3CB-EAD032B0DDD9}"/>
              </a:ext>
            </a:extLst>
          </p:cNvPr>
          <p:cNvPicPr>
            <a:picLocks noChangeAspect="1"/>
          </p:cNvPicPr>
          <p:nvPr/>
        </p:nvPicPr>
        <p:blipFill>
          <a:blip r:embed="rId10"/>
          <a:stretch>
            <a:fillRect/>
          </a:stretch>
        </p:blipFill>
        <p:spPr>
          <a:xfrm>
            <a:off x="5933905" y="5219642"/>
            <a:ext cx="1322947" cy="1219306"/>
          </a:xfrm>
          <a:prstGeom prst="rect">
            <a:avLst/>
          </a:prstGeom>
        </p:spPr>
      </p:pic>
      <p:grpSp>
        <p:nvGrpSpPr>
          <p:cNvPr id="30" name="Group 25">
            <a:extLst>
              <a:ext uri="{FF2B5EF4-FFF2-40B4-BE49-F238E27FC236}">
                <a16:creationId xmlns:a16="http://schemas.microsoft.com/office/drawing/2014/main" id="{B785418D-B590-3A3A-1E15-64D4125788B7}"/>
              </a:ext>
            </a:extLst>
          </p:cNvPr>
          <p:cNvGrpSpPr/>
          <p:nvPr/>
        </p:nvGrpSpPr>
        <p:grpSpPr>
          <a:xfrm>
            <a:off x="-4113608" y="152465"/>
            <a:ext cx="4046704" cy="2332308"/>
            <a:chOff x="-4113608" y="152464"/>
            <a:chExt cx="4046704" cy="2332308"/>
          </a:xfrm>
        </p:grpSpPr>
        <p:pic>
          <p:nvPicPr>
            <p:cNvPr id="31" name="Picture 23">
              <a:extLst>
                <a:ext uri="{FF2B5EF4-FFF2-40B4-BE49-F238E27FC236}">
                  <a16:creationId xmlns:a16="http://schemas.microsoft.com/office/drawing/2014/main" id="{F4DD4AFA-9866-96A6-D546-11B94E10F84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32" name="Picture 166">
              <a:extLst>
                <a:ext uri="{FF2B5EF4-FFF2-40B4-BE49-F238E27FC236}">
                  <a16:creationId xmlns:a16="http://schemas.microsoft.com/office/drawing/2014/main" id="{0EEEEB32-3814-0A40-88AA-59F21FE5011C}"/>
                </a:ext>
              </a:extLst>
            </p:cNvPr>
            <p:cNvPicPr>
              <a:picLocks noChangeAspect="1"/>
            </p:cNvPicPr>
            <p:nvPr/>
          </p:nvPicPr>
          <p:blipFill>
            <a:blip r:embed="rId12"/>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3" name="TextBox 167">
              <a:extLst>
                <a:ext uri="{FF2B5EF4-FFF2-40B4-BE49-F238E27FC236}">
                  <a16:creationId xmlns:a16="http://schemas.microsoft.com/office/drawing/2014/main" id="{3D037903-CA03-0935-B930-D4998E721632}"/>
                </a:ext>
              </a:extLst>
            </p:cNvPr>
            <p:cNvSpPr txBox="1"/>
            <p:nvPr/>
          </p:nvSpPr>
          <p:spPr>
            <a:xfrm>
              <a:off x="-1916107" y="437875"/>
              <a:ext cx="1699185" cy="861583"/>
            </a:xfrm>
            <a:prstGeom prst="rect">
              <a:avLst/>
            </a:prstGeom>
            <a:noFill/>
          </p:spPr>
          <p:txBody>
            <a:bodyPr wrap="square" lIns="0" tIns="0" rIns="0" bIns="0" rtlCol="0">
              <a:spAutoFit/>
            </a:bodyPr>
            <a:lstStyle/>
            <a:p>
              <a:pPr algn="ctr" defTabSz="609630"/>
              <a:r>
                <a:rPr lang="en-US" sz="2933">
                  <a:solidFill>
                    <a:prstClr val="black"/>
                  </a:solidFill>
                  <a:latin typeface="+mj-lt"/>
                  <a:cs typeface="Arial" panose="020B0604020202020204" pitchFamily="34" charset="0"/>
                </a:rPr>
                <a:t>Yeahhh,</a:t>
              </a:r>
            </a:p>
            <a:p>
              <a:pPr algn="ctr" defTabSz="609630"/>
              <a:r>
                <a:rPr lang="en-US" sz="1333">
                  <a:solidFill>
                    <a:prstClr val="black"/>
                  </a:solidFill>
                  <a:latin typeface="+mj-lt"/>
                  <a:cs typeface="Arial" panose="020B0604020202020204" pitchFamily="34" charset="0"/>
                </a:rPr>
                <a:t>Đúng rồi!</a:t>
              </a:r>
            </a:p>
            <a:p>
              <a:pPr algn="ctr" defTabSz="609630"/>
              <a:r>
                <a:rPr lang="en-US" sz="1333">
                  <a:solidFill>
                    <a:prstClr val="black"/>
                  </a:solidFill>
                  <a:latin typeface="+mj-lt"/>
                  <a:cs typeface="Arial" panose="020B0604020202020204" pitchFamily="34" charset="0"/>
                </a:rPr>
                <a:t>Mình thích màu này!</a:t>
              </a:r>
              <a:endParaRPr lang="en-US" sz="933">
                <a:solidFill>
                  <a:prstClr val="black"/>
                </a:solidFill>
                <a:latin typeface="+mj-lt"/>
                <a:cs typeface="Arial" panose="020B0604020202020204" pitchFamily="34" charset="0"/>
              </a:endParaRPr>
            </a:p>
          </p:txBody>
        </p:sp>
      </p:grpSp>
      <p:grpSp>
        <p:nvGrpSpPr>
          <p:cNvPr id="34" name="Group 26">
            <a:extLst>
              <a:ext uri="{FF2B5EF4-FFF2-40B4-BE49-F238E27FC236}">
                <a16:creationId xmlns:a16="http://schemas.microsoft.com/office/drawing/2014/main" id="{E225496F-4ED8-F619-1C67-EBEB2EABF2FD}"/>
              </a:ext>
            </a:extLst>
          </p:cNvPr>
          <p:cNvGrpSpPr/>
          <p:nvPr/>
        </p:nvGrpSpPr>
        <p:grpSpPr>
          <a:xfrm>
            <a:off x="-6727674" y="-302318"/>
            <a:ext cx="3196875" cy="2846957"/>
            <a:chOff x="-6727674" y="-791952"/>
            <a:chExt cx="3746689" cy="3336591"/>
          </a:xfrm>
        </p:grpSpPr>
        <p:pic>
          <p:nvPicPr>
            <p:cNvPr id="35" name="Picture 168">
              <a:extLst>
                <a:ext uri="{FF2B5EF4-FFF2-40B4-BE49-F238E27FC236}">
                  <a16:creationId xmlns:a16="http://schemas.microsoft.com/office/drawing/2014/main" id="{E331AF50-1EBC-2D55-E5F1-EB4F66EF3C3A}"/>
                </a:ext>
              </a:extLst>
            </p:cNvPr>
            <p:cNvPicPr>
              <a:picLocks noChangeAspect="1"/>
            </p:cNvPicPr>
            <p:nvPr/>
          </p:nvPicPr>
          <p:blipFill>
            <a:blip r:embed="rId13"/>
            <a:stretch>
              <a:fillRect/>
            </a:stretch>
          </p:blipFill>
          <p:spPr>
            <a:xfrm flipH="1">
              <a:off x="-6727674" y="-791952"/>
              <a:ext cx="2646923" cy="3336591"/>
            </a:xfrm>
            <a:prstGeom prst="rect">
              <a:avLst/>
            </a:prstGeom>
          </p:spPr>
        </p:pic>
        <p:grpSp>
          <p:nvGrpSpPr>
            <p:cNvPr id="36" name="Group 24">
              <a:extLst>
                <a:ext uri="{FF2B5EF4-FFF2-40B4-BE49-F238E27FC236}">
                  <a16:creationId xmlns:a16="http://schemas.microsoft.com/office/drawing/2014/main" id="{15240283-A5FA-21E4-1C68-FA8692A9776B}"/>
                </a:ext>
              </a:extLst>
            </p:cNvPr>
            <p:cNvGrpSpPr/>
            <p:nvPr/>
          </p:nvGrpSpPr>
          <p:grpSpPr>
            <a:xfrm>
              <a:off x="-5418079" y="204866"/>
              <a:ext cx="2437094" cy="1760880"/>
              <a:chOff x="-7379593" y="4503848"/>
              <a:chExt cx="7549538" cy="5454787"/>
            </a:xfrm>
          </p:grpSpPr>
          <p:pic>
            <p:nvPicPr>
              <p:cNvPr id="37" name="Picture 169">
                <a:extLst>
                  <a:ext uri="{FF2B5EF4-FFF2-40B4-BE49-F238E27FC236}">
                    <a16:creationId xmlns:a16="http://schemas.microsoft.com/office/drawing/2014/main" id="{DE4655A5-AED3-ACC0-E60C-59DEDB1663FB}"/>
                  </a:ext>
                </a:extLst>
              </p:cNvPr>
              <p:cNvPicPr>
                <a:picLocks noChangeAspect="1"/>
              </p:cNvPicPr>
              <p:nvPr/>
            </p:nvPicPr>
            <p:blipFill>
              <a:blip r:embed="rId12"/>
              <a:stretch>
                <a:fillRect/>
              </a:stretch>
            </p:blipFill>
            <p:spPr>
              <a:xfrm rot="21112293" flipV="1">
                <a:off x="-7379593" y="4503848"/>
                <a:ext cx="7549538" cy="5454787"/>
              </a:xfrm>
              <a:prstGeom prst="rect">
                <a:avLst/>
              </a:prstGeom>
              <a:effectLst>
                <a:outerShdw blurRad="50800" dist="38100" dir="2700000" algn="tl" rotWithShape="0">
                  <a:prstClr val="black">
                    <a:alpha val="40000"/>
                  </a:prstClr>
                </a:outerShdw>
              </a:effectLst>
            </p:spPr>
          </p:pic>
          <p:sp>
            <p:nvSpPr>
              <p:cNvPr id="38" name="TextBox 170">
                <a:extLst>
                  <a:ext uri="{FF2B5EF4-FFF2-40B4-BE49-F238E27FC236}">
                    <a16:creationId xmlns:a16="http://schemas.microsoft.com/office/drawing/2014/main" id="{708064FA-35D1-A2A1-4716-5C88FDC02908}"/>
                  </a:ext>
                </a:extLst>
              </p:cNvPr>
              <p:cNvSpPr txBox="1"/>
              <p:nvPr/>
            </p:nvSpPr>
            <p:spPr>
              <a:xfrm>
                <a:off x="-6871540" y="5075962"/>
                <a:ext cx="6937143" cy="3277920"/>
              </a:xfrm>
              <a:prstGeom prst="rect">
                <a:avLst/>
              </a:prstGeom>
              <a:noFill/>
            </p:spPr>
            <p:txBody>
              <a:bodyPr wrap="none" lIns="0" tIns="0" rIns="0" bIns="0" rtlCol="0">
                <a:spAutoFit/>
              </a:bodyPr>
              <a:lstStyle/>
              <a:p>
                <a:pPr algn="ctr" defTabSz="609630"/>
                <a:r>
                  <a:rPr lang="en-US" sz="2667" dirty="0" err="1">
                    <a:solidFill>
                      <a:prstClr val="black"/>
                    </a:solidFill>
                    <a:latin typeface="+mj-lt"/>
                    <a:cs typeface="Arial" panose="020B0604020202020204" pitchFamily="34" charset="0"/>
                  </a:rPr>
                  <a:t>Huhu</a:t>
                </a:r>
                <a:r>
                  <a:rPr lang="en-US" sz="2667" dirty="0">
                    <a:solidFill>
                      <a:prstClr val="black"/>
                    </a:solidFill>
                    <a:latin typeface="+mj-lt"/>
                    <a:cs typeface="Arial" panose="020B0604020202020204" pitchFamily="34" charset="0"/>
                  </a:rPr>
                  <a:t>,</a:t>
                </a:r>
              </a:p>
              <a:p>
                <a:pPr algn="ctr" defTabSz="609630"/>
                <a:r>
                  <a:rPr lang="en-US" sz="1600" dirty="0" err="1">
                    <a:solidFill>
                      <a:prstClr val="black"/>
                    </a:solidFill>
                    <a:latin typeface="+mj-lt"/>
                    <a:cs typeface="Arial" panose="020B0604020202020204" pitchFamily="34" charset="0"/>
                  </a:rPr>
                  <a:t>chưa</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chính</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xác</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rồi</a:t>
                </a:r>
                <a:r>
                  <a:rPr lang="en-US" sz="1600" dirty="0">
                    <a:solidFill>
                      <a:prstClr val="black"/>
                    </a:solidFill>
                    <a:latin typeface="+mj-lt"/>
                    <a:cs typeface="Arial" panose="020B0604020202020204" pitchFamily="34" charset="0"/>
                  </a:rPr>
                  <a:t>!</a:t>
                </a:r>
              </a:p>
              <a:p>
                <a:pPr algn="ctr" defTabSz="609630"/>
                <a:r>
                  <a:rPr lang="en-US" sz="1600" dirty="0" err="1">
                    <a:solidFill>
                      <a:prstClr val="black"/>
                    </a:solidFill>
                    <a:latin typeface="+mj-lt"/>
                    <a:cs typeface="Arial" panose="020B0604020202020204" pitchFamily="34" charset="0"/>
                  </a:rPr>
                  <a:t>Bạn</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chọn</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lại</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nha</a:t>
                </a:r>
                <a:r>
                  <a:rPr lang="en-US" sz="1600" dirty="0">
                    <a:solidFill>
                      <a:prstClr val="black"/>
                    </a:solidFill>
                    <a:latin typeface="+mj-lt"/>
                    <a:cs typeface="Arial" panose="020B0604020202020204" pitchFamily="34" charset="0"/>
                  </a:rPr>
                  <a:t>.</a:t>
                </a:r>
              </a:p>
            </p:txBody>
          </p:sp>
        </p:grpSp>
      </p:grpSp>
      <p:pic>
        <p:nvPicPr>
          <p:cNvPr id="39" name="Picture 28">
            <a:extLst>
              <a:ext uri="{FF2B5EF4-FFF2-40B4-BE49-F238E27FC236}">
                <a16:creationId xmlns:a16="http://schemas.microsoft.com/office/drawing/2014/main" id="{A969AA45-5FD7-25C3-BBA9-545FE2AC57F9}"/>
              </a:ext>
            </a:extLst>
          </p:cNvPr>
          <p:cNvPicPr>
            <a:picLocks noChangeAspect="1"/>
          </p:cNvPicPr>
          <p:nvPr/>
        </p:nvPicPr>
        <p:blipFill>
          <a:blip r:embed="rId14"/>
          <a:stretch>
            <a:fillRect/>
          </a:stretch>
        </p:blipFill>
        <p:spPr>
          <a:xfrm>
            <a:off x="613242" y="314153"/>
            <a:ext cx="1548518" cy="2383743"/>
          </a:xfrm>
          <a:prstGeom prst="rect">
            <a:avLst/>
          </a:prstGeom>
        </p:spPr>
      </p:pic>
      <p:pic>
        <p:nvPicPr>
          <p:cNvPr id="40" name="AmthanhThua">
            <a:hlinkClick r:id="" action="ppaction://media"/>
            <a:extLst>
              <a:ext uri="{FF2B5EF4-FFF2-40B4-BE49-F238E27FC236}">
                <a16:creationId xmlns:a16="http://schemas.microsoft.com/office/drawing/2014/main" id="{2E772F61-A5EB-15CF-50DD-C15C87D621EF}"/>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id="{7CE4B5A4-893E-07AE-5831-80E8794FBC00}"/>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231859" y="2876397"/>
            <a:ext cx="487363" cy="487363"/>
          </a:xfrm>
          <a:prstGeom prst="rect">
            <a:avLst/>
          </a:prstGeom>
        </p:spPr>
      </p:pic>
      <p:sp>
        <p:nvSpPr>
          <p:cNvPr id="42" name="Rectangle 43">
            <a:extLst>
              <a:ext uri="{FF2B5EF4-FFF2-40B4-BE49-F238E27FC236}">
                <a16:creationId xmlns:a16="http://schemas.microsoft.com/office/drawing/2014/main" id="{4DA77ED5-E54F-18FE-F2F7-E9AAC7A4BB6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dirty="0" err="1">
                <a:solidFill>
                  <a:prstClr val="black">
                    <a:lumMod val="50000"/>
                    <a:lumOff val="50000"/>
                  </a:prstClr>
                </a:solidFill>
                <a:latin typeface="+mj-lt"/>
                <a:cs typeface="Calibri" panose="020F0502020204030204" pitchFamily="34" charset="0"/>
              </a:rPr>
              <a:t>Thầy</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cô</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nhấp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chuột</a:t>
            </a:r>
            <a:br>
              <a:rPr lang="en-US" sz="2400" dirty="0">
                <a:solidFill>
                  <a:prstClr val="black">
                    <a:lumMod val="50000"/>
                    <a:lumOff val="50000"/>
                  </a:prstClr>
                </a:solidFill>
                <a:latin typeface="+mj-lt"/>
                <a:cs typeface="Calibri" panose="020F0502020204030204" pitchFamily="34" charset="0"/>
              </a:rPr>
            </a:br>
            <a:r>
              <a:rPr lang="en-US" sz="2400" dirty="0">
                <a:solidFill>
                  <a:prstClr val="black">
                    <a:lumMod val="50000"/>
                    <a:lumOff val="50000"/>
                  </a:prstClr>
                </a:solidFill>
                <a:latin typeface="+mj-lt"/>
                <a:cs typeface="Calibri" panose="020F0502020204030204" pitchFamily="34" charset="0"/>
              </a:rPr>
              <a:t>1 </a:t>
            </a:r>
            <a:r>
              <a:rPr lang="en-US" sz="2400" dirty="0" err="1">
                <a:solidFill>
                  <a:prstClr val="black">
                    <a:lumMod val="50000"/>
                    <a:lumOff val="50000"/>
                  </a:prstClr>
                </a:solidFill>
                <a:latin typeface="+mj-lt"/>
                <a:cs typeface="Calibri" panose="020F0502020204030204" pitchFamily="34" charset="0"/>
              </a:rPr>
              <a:t>lần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để</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hiện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câu</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hỏi</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Nhấp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thêm</a:t>
            </a:r>
            <a:r>
              <a:rPr lang="en-US" sz="2400" dirty="0">
                <a:solidFill>
                  <a:prstClr val="black">
                    <a:lumMod val="50000"/>
                    <a:lumOff val="50000"/>
                  </a:prstClr>
                </a:solidFill>
                <a:latin typeface="+mj-lt"/>
                <a:cs typeface="Calibri" panose="020F0502020204030204" pitchFamily="34" charset="0"/>
              </a:rPr>
              <a:t> 1 </a:t>
            </a:r>
            <a:r>
              <a:rPr lang="en-US" sz="2400" dirty="0" err="1">
                <a:solidFill>
                  <a:prstClr val="black">
                    <a:lumMod val="50000"/>
                    <a:lumOff val="50000"/>
                  </a:prstClr>
                </a:solidFill>
                <a:latin typeface="+mj-lt"/>
                <a:cs typeface="Calibri" panose="020F0502020204030204" pitchFamily="34" charset="0"/>
              </a:rPr>
              <a:t>lần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để</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hiện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các</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đáp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án</a:t>
            </a:r>
            <a:r>
              <a:rPr lang="en-US" sz="2400" dirty="0">
                <a:solidFill>
                  <a:prstClr val="black">
                    <a:lumMod val="50000"/>
                    <a:lumOff val="50000"/>
                  </a:prstClr>
                </a:solidFill>
                <a:latin typeface="+mj-lt"/>
                <a:cs typeface="Calibri" panose="020F0502020204030204" pitchFamily="34" charset="0"/>
              </a:rPr>
              <a:t> </a:t>
            </a:r>
          </a:p>
        </p:txBody>
      </p:sp>
      <p:grpSp>
        <p:nvGrpSpPr>
          <p:cNvPr id="43" name="Group 45">
            <a:extLst>
              <a:ext uri="{FF2B5EF4-FFF2-40B4-BE49-F238E27FC236}">
                <a16:creationId xmlns:a16="http://schemas.microsoft.com/office/drawing/2014/main" id="{63830B16-AD91-8513-C571-2648921B0B8B}"/>
              </a:ext>
            </a:extLst>
          </p:cNvPr>
          <p:cNvGrpSpPr/>
          <p:nvPr/>
        </p:nvGrpSpPr>
        <p:grpSpPr>
          <a:xfrm>
            <a:off x="4019548" y="7010400"/>
            <a:ext cx="4076701" cy="1981200"/>
            <a:chOff x="4000498" y="7010400"/>
            <a:chExt cx="4076701" cy="1981200"/>
          </a:xfrm>
        </p:grpSpPr>
        <p:sp>
          <p:nvSpPr>
            <p:cNvPr id="44" name="Rectangle 46">
              <a:extLst>
                <a:ext uri="{FF2B5EF4-FFF2-40B4-BE49-F238E27FC236}">
                  <a16:creationId xmlns:a16="http://schemas.microsoft.com/office/drawing/2014/main" id="{9CD12B9B-3404-18DF-9329-AA9E0B9F2075}"/>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dirty="0" err="1">
                  <a:solidFill>
                    <a:prstClr val="black">
                      <a:lumMod val="50000"/>
                      <a:lumOff val="50000"/>
                    </a:prstClr>
                  </a:solidFill>
                  <a:latin typeface="+mj-lt"/>
                  <a:cs typeface="Calibri" panose="020F0502020204030204" pitchFamily="34" charset="0"/>
                </a:rPr>
                <a:t>Thầy</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cô</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nhấp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vào</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chiếc</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chuông</a:t>
              </a:r>
              <a:r>
                <a:rPr lang="en-US" sz="2400" dirty="0">
                  <a:solidFill>
                    <a:prstClr val="black">
                      <a:lumMod val="50000"/>
                      <a:lumOff val="50000"/>
                    </a:prstClr>
                  </a:solidFill>
                  <a:latin typeface="+mj-lt"/>
                  <a:cs typeface="Calibri" panose="020F0502020204030204" pitchFamily="34" charset="0"/>
                </a:rPr>
                <a:t>     ở </a:t>
              </a:r>
              <a:r>
                <a:rPr lang="en-US" sz="2400" dirty="0" err="1">
                  <a:solidFill>
                    <a:prstClr val="black">
                      <a:lumMod val="50000"/>
                      <a:lumOff val="50000"/>
                    </a:prstClr>
                  </a:solidFill>
                  <a:latin typeface="+mj-lt"/>
                  <a:cs typeface="Calibri" panose="020F0502020204030204" pitchFamily="34" charset="0"/>
                </a:rPr>
                <a:t>màu</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mà</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học</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sinh</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chọn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để</a:t>
              </a:r>
              <a:br>
                <a:rPr lang="en-US" sz="2400" dirty="0">
                  <a:solidFill>
                    <a:prstClr val="black">
                      <a:lumMod val="50000"/>
                      <a:lumOff val="50000"/>
                    </a:prstClr>
                  </a:solidFill>
                  <a:latin typeface="+mj-lt"/>
                  <a:cs typeface="Calibri" panose="020F0502020204030204" pitchFamily="34" charset="0"/>
                </a:rPr>
              </a:br>
              <a:r>
                <a:rPr lang="en-US" sz="2400" dirty="0" err="1">
                  <a:solidFill>
                    <a:prstClr val="black">
                      <a:lumMod val="50000"/>
                      <a:lumOff val="50000"/>
                    </a:prstClr>
                  </a:solidFill>
                  <a:latin typeface="+mj-lt"/>
                  <a:cs typeface="Calibri" panose="020F0502020204030204" pitchFamily="34" charset="0"/>
                </a:rPr>
                <a:t>kiểm</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tra</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đáp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án</a:t>
              </a:r>
              <a:endParaRPr lang="en-US" sz="2400" dirty="0">
                <a:solidFill>
                  <a:prstClr val="black">
                    <a:lumMod val="50000"/>
                    <a:lumOff val="50000"/>
                  </a:prstClr>
                </a:solidFill>
                <a:latin typeface="+mj-lt"/>
                <a:cs typeface="Calibri" panose="020F0502020204030204" pitchFamily="34" charset="0"/>
              </a:endParaRPr>
            </a:p>
          </p:txBody>
        </p:sp>
        <p:pic>
          <p:nvPicPr>
            <p:cNvPr id="45" name="ChuongCam - 9Slide.vn">
              <a:extLst>
                <a:ext uri="{FF2B5EF4-FFF2-40B4-BE49-F238E27FC236}">
                  <a16:creationId xmlns:a16="http://schemas.microsoft.com/office/drawing/2014/main" id="{595B1010-18C6-1272-2502-3CB3A9633671}"/>
                </a:ext>
              </a:extLst>
            </p:cNvPr>
            <p:cNvPicPr>
              <a:picLocks noChangeAspect="1"/>
            </p:cNvPicPr>
            <p:nvPr/>
          </p:nvPicPr>
          <p:blipFill>
            <a:blip r:embed="rId10"/>
            <a:stretch>
              <a:fillRect/>
            </a:stretch>
          </p:blipFill>
          <p:spPr>
            <a:xfrm>
              <a:off x="5367760" y="7676704"/>
              <a:ext cx="330708" cy="304800"/>
            </a:xfrm>
            <a:prstGeom prst="rect">
              <a:avLst/>
            </a:prstGeom>
          </p:spPr>
        </p:pic>
      </p:grpSp>
      <p:sp>
        <p:nvSpPr>
          <p:cNvPr id="46" name="Rectangle 51">
            <a:extLst>
              <a:ext uri="{FF2B5EF4-FFF2-40B4-BE49-F238E27FC236}">
                <a16:creationId xmlns:a16="http://schemas.microsoft.com/office/drawing/2014/main" id="{0382EECE-09F8-2668-14D4-6A38E90069E2}"/>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a:solidFill>
                  <a:prstClr val="black">
                    <a:lumMod val="50000"/>
                    <a:lumOff val="50000"/>
                  </a:prstClr>
                </a:solidFill>
                <a:latin typeface="+mj-lt"/>
                <a:cs typeface="Calibri" panose="020F0502020204030204" pitchFamily="34" charset="0"/>
              </a:rPr>
              <a:t>Sau khi HS trả lời xong, thầy cô nhấp chuột</a:t>
            </a:r>
            <a:br>
              <a:rPr lang="en-US" sz="2400">
                <a:solidFill>
                  <a:prstClr val="black">
                    <a:lumMod val="50000"/>
                    <a:lumOff val="50000"/>
                  </a:prstClr>
                </a:solidFill>
                <a:latin typeface="+mj-lt"/>
                <a:cs typeface="Calibri" panose="020F0502020204030204" pitchFamily="34" charset="0"/>
              </a:rPr>
            </a:br>
            <a:r>
              <a:rPr lang="en-US" sz="2400">
                <a:solidFill>
                  <a:prstClr val="black">
                    <a:lumMod val="50000"/>
                    <a:lumOff val="50000"/>
                  </a:prstClr>
                </a:solidFill>
                <a:latin typeface="+mj-lt"/>
                <a:cs typeface="Calibri" panose="020F0502020204030204" pitchFamily="34" charset="0"/>
              </a:rPr>
              <a:t>hoặc phím -&gt; để đến</a:t>
            </a:r>
            <a:br>
              <a:rPr lang="en-US" sz="2400">
                <a:solidFill>
                  <a:prstClr val="black">
                    <a:lumMod val="50000"/>
                    <a:lumOff val="50000"/>
                  </a:prstClr>
                </a:solidFill>
                <a:latin typeface="+mj-lt"/>
                <a:cs typeface="Calibri" panose="020F0502020204030204" pitchFamily="34" charset="0"/>
              </a:rPr>
            </a:br>
            <a:r>
              <a:rPr lang="en-US" sz="2400">
                <a:solidFill>
                  <a:prstClr val="black">
                    <a:lumMod val="50000"/>
                    <a:lumOff val="50000"/>
                  </a:prstClr>
                </a:solidFill>
                <a:latin typeface="+mj-lt"/>
                <a:cs typeface="Calibri" panose="020F0502020204030204" pitchFamily="34" charset="0"/>
              </a:rPr>
              <a:t>câu hỏi tiếp theo</a:t>
            </a:r>
          </a:p>
        </p:txBody>
      </p:sp>
      <p:pic>
        <p:nvPicPr>
          <p:cNvPr id="47" name="Picture 23">
            <a:extLst>
              <a:ext uri="{FF2B5EF4-FFF2-40B4-BE49-F238E27FC236}">
                <a16:creationId xmlns:a16="http://schemas.microsoft.com/office/drawing/2014/main" id="{4F3352F7-7852-2554-E792-1D7ACB30C0C0}"/>
              </a:ext>
            </a:extLst>
          </p:cNvPr>
          <p:cNvPicPr>
            <a:picLocks noChangeAspect="1"/>
          </p:cNvPicPr>
          <p:nvPr/>
        </p:nvPicPr>
        <p:blipFill>
          <a:blip r:embed="rId16"/>
          <a:stretch>
            <a:fillRect/>
          </a:stretch>
        </p:blipFill>
        <p:spPr>
          <a:xfrm>
            <a:off x="-622" y="2695"/>
            <a:ext cx="772915" cy="861859"/>
          </a:xfrm>
          <a:prstGeom prst="rect">
            <a:avLst/>
          </a:prstGeom>
          <a:solidFill>
            <a:schemeClr val="bg1"/>
          </a:solidFill>
        </p:spPr>
      </p:pic>
    </p:spTree>
    <p:custDataLst>
      <p:tags r:id="rId1"/>
    </p:custDataLst>
    <p:extLst>
      <p:ext uri="{BB962C8B-B14F-4D97-AF65-F5344CB8AC3E}">
        <p14:creationId xmlns:p14="http://schemas.microsoft.com/office/powerpoint/2010/main" val="61717952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5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14:bounceEnd="65000">
                                          <p:cBhvr additive="base">
                                            <p:cTn id="21"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14:bounceEnd="65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14:bounceEnd="65000">
                                          <p:cBhvr additive="base">
                                            <p:cTn id="29"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14:bounceEnd="65000">
                                          <p:cBhvr additive="base">
                                            <p:cTn id="33"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14:bounceEnd="65000">
                                          <p:cBhvr additive="base">
                                            <p:cTn id="3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14:bounceEnd="65000">
                                          <p:cBhvr additive="base">
                                            <p:cTn id="41"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14:bounceEnd="65000">
                                          <p:cBhvr additive="base">
                                            <p:cTn id="45"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4.16667E-7 4.07407E-6 L 0.60321 0.05802 " pathEditMode="relative" rAng="0" ptsTypes="AA" p14:bounceEnd="57000">
                                          <p:cBhvr>
                                            <p:cTn id="56" dur="1000" fill="hold"/>
                                            <p:tgtEl>
                                              <p:spTgt spid="34"/>
                                            </p:tgtEl>
                                            <p:attrNameLst>
                                              <p:attrName>ppt_x</p:attrName>
                                              <p:attrName>ppt_y</p:attrName>
                                            </p:attrNameLst>
                                          </p:cBhvr>
                                          <p:rCtr x="30165" y="2901"/>
                                        </p:animMotion>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4.16667E-7 4.07407E-6 L 0.60321 0.052 " pathEditMode="relative" rAng="0" ptsTypes="AA" p14:bounceEnd="57000">
                                          <p:cBhvr>
                                            <p:cTn id="66" dur="1000" fill="hold"/>
                                            <p:tgtEl>
                                              <p:spTgt spid="34"/>
                                            </p:tgtEl>
                                            <p:attrNameLst>
                                              <p:attrName>ppt_x</p:attrName>
                                              <p:attrName>ppt_y</p:attrName>
                                            </p:attrNameLst>
                                          </p:cBhvr>
                                          <p:rCtr x="30165" y="2593"/>
                                        </p:animMotion>
                                      </p:childTnLst>
                                    </p:cTn>
                                  </p:par>
                                </p:childTnLst>
                              </p:cTn>
                            </p:par>
                          </p:childTnLst>
                        </p:cTn>
                      </p:par>
                    </p:childTnLst>
                  </p:cTn>
                  <p:nextCondLst>
                    <p:cond evt="onClick" delay="0">
                      <p:tgtEl>
                        <p:spTgt spid="29"/>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9"/>
                                            </p:tgtEl>
                                          </p:cBhvr>
                                        </p:animEffect>
                                        <p:set>
                                          <p:cBhvr>
                                            <p:cTn id="77" dur="1" fill="hold">
                                              <p:stCondLst>
                                                <p:cond delay="499"/>
                                              </p:stCondLst>
                                            </p:cTn>
                                            <p:tgtEl>
                                              <p:spTgt spid="3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30"/>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6"/>
                                            </p:tgtEl>
                                          </p:cBhvr>
                                        </p:animEffect>
                                        <p:set>
                                          <p:cBhvr>
                                            <p:cTn id="85" dur="1" fill="hold">
                                              <p:stCondLst>
                                                <p:cond delay="499"/>
                                              </p:stCondLst>
                                            </p:cTn>
                                            <p:tgtEl>
                                              <p:spTgt spid="2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4.16667E-7 4.07407E-6 L 0.58854 0.05802 " pathEditMode="relative" rAng="0" ptsTypes="AA" p14:bounceEnd="55000">
                                          <p:cBhvr>
                                            <p:cTn id="107" dur="1000" fill="hold"/>
                                            <p:tgtEl>
                                              <p:spTgt spid="34"/>
                                            </p:tgtEl>
                                            <p:attrNameLst>
                                              <p:attrName>ppt_x</p:attrName>
                                              <p:attrName>ppt_y</p:attrName>
                                            </p:attrNameLst>
                                          </p:cBhvr>
                                          <p:rCtr x="29427" y="2901"/>
                                        </p:animMotion>
                                      </p:childTnLst>
                                    </p:cTn>
                                  </p:par>
                                </p:childTnLst>
                              </p:cTn>
                            </p:par>
                          </p:childTnLst>
                        </p:cTn>
                      </p:par>
                    </p:childTnLst>
                  </p:cTn>
                  <p:nextCondLst>
                    <p:cond evt="onClick" delay="0">
                      <p:tgtEl>
                        <p:spTgt spid="2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ppt_x"/>
                                              </p:val>
                                            </p:tav>
                                            <p:tav tm="100000">
                                              <p:val>
                                                <p:strVal val="#ppt_x"/>
                                              </p:val>
                                            </p:tav>
                                          </p:tavLst>
                                        </p:anim>
                                        <p:anim calcmode="lin" valueType="num">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ppt_x"/>
                                              </p:val>
                                            </p:tav>
                                            <p:tav tm="100000">
                                              <p:val>
                                                <p:strVal val="#ppt_x"/>
                                              </p:val>
                                            </p:tav>
                                          </p:tavLst>
                                        </p:anim>
                                        <p:anim calcmode="lin" valueType="num">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000" fill="hold"/>
                                            <p:tgtEl>
                                              <p:spTgt spid="29"/>
                                            </p:tgtEl>
                                            <p:attrNameLst>
                                              <p:attrName>ppt_x</p:attrName>
                                            </p:attrNameLst>
                                          </p:cBhvr>
                                          <p:tavLst>
                                            <p:tav tm="0">
                                              <p:val>
                                                <p:strVal val="#ppt_x"/>
                                              </p:val>
                                            </p:tav>
                                            <p:tav tm="100000">
                                              <p:val>
                                                <p:strVal val="#ppt_x"/>
                                              </p:val>
                                            </p:tav>
                                          </p:tavLst>
                                        </p:anim>
                                        <p:anim calcmode="lin" valueType="num">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4.16667E-7 4.07407E-6 L 0.60321 0.05802 " pathEditMode="relative" rAng="0" ptsTypes="AA">
                                          <p:cBhvr>
                                            <p:cTn id="56" dur="1000" fill="hold"/>
                                            <p:tgtEl>
                                              <p:spTgt spid="34"/>
                                            </p:tgtEl>
                                            <p:attrNameLst>
                                              <p:attrName>ppt_x</p:attrName>
                                              <p:attrName>ppt_y</p:attrName>
                                            </p:attrNameLst>
                                          </p:cBhvr>
                                          <p:rCtr x="30165" y="2901"/>
                                        </p:animMotion>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4.16667E-7 4.07407E-6 L 0.60321 0.052 " pathEditMode="relative" rAng="0" ptsTypes="AA">
                                          <p:cBhvr>
                                            <p:cTn id="66" dur="1000" fill="hold"/>
                                            <p:tgtEl>
                                              <p:spTgt spid="34"/>
                                            </p:tgtEl>
                                            <p:attrNameLst>
                                              <p:attrName>ppt_x</p:attrName>
                                              <p:attrName>ppt_y</p:attrName>
                                            </p:attrNameLst>
                                          </p:cBhvr>
                                          <p:rCtr x="30165" y="2593"/>
                                        </p:animMotion>
                                      </p:childTnLst>
                                    </p:cTn>
                                  </p:par>
                                </p:childTnLst>
                              </p:cTn>
                            </p:par>
                          </p:childTnLst>
                        </p:cTn>
                      </p:par>
                    </p:childTnLst>
                  </p:cTn>
                  <p:nextCondLst>
                    <p:cond evt="onClick" delay="0">
                      <p:tgtEl>
                        <p:spTgt spid="29"/>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9"/>
                                            </p:tgtEl>
                                          </p:cBhvr>
                                        </p:animEffect>
                                        <p:set>
                                          <p:cBhvr>
                                            <p:cTn id="77" dur="1" fill="hold">
                                              <p:stCondLst>
                                                <p:cond delay="499"/>
                                              </p:stCondLst>
                                            </p:cTn>
                                            <p:tgtEl>
                                              <p:spTgt spid="3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30"/>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6"/>
                                            </p:tgtEl>
                                          </p:cBhvr>
                                        </p:animEffect>
                                        <p:set>
                                          <p:cBhvr>
                                            <p:cTn id="85" dur="1" fill="hold">
                                              <p:stCondLst>
                                                <p:cond delay="499"/>
                                              </p:stCondLst>
                                            </p:cTn>
                                            <p:tgtEl>
                                              <p:spTgt spid="2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4.16667E-7 4.07407E-6 L 0.58854 0.05802 " pathEditMode="relative" rAng="0" ptsTypes="AA">
                                          <p:cBhvr>
                                            <p:cTn id="107" dur="1000" fill="hold"/>
                                            <p:tgtEl>
                                              <p:spTgt spid="34"/>
                                            </p:tgtEl>
                                            <p:attrNameLst>
                                              <p:attrName>ppt_x</p:attrName>
                                              <p:attrName>ppt_y</p:attrName>
                                            </p:attrNameLst>
                                          </p:cBhvr>
                                          <p:rCtr x="29427" y="2901"/>
                                        </p:animMotion>
                                      </p:childTnLst>
                                    </p:cTn>
                                  </p:par>
                                </p:childTnLst>
                              </p:cTn>
                            </p:par>
                          </p:childTnLst>
                        </p:cTn>
                      </p:par>
                    </p:childTnLst>
                  </p:cTn>
                  <p:nextCondLst>
                    <p:cond evt="onClick" delay="0">
                      <p:tgtEl>
                        <p:spTgt spid="2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4C8F6B0-24CE-BAD7-ABDA-3ACBAE720ACE}"/>
              </a:ext>
            </a:extLst>
          </p:cNvPr>
          <p:cNvPicPr>
            <a:picLocks noChangeAspect="1"/>
          </p:cNvPicPr>
          <p:nvPr/>
        </p:nvPicPr>
        <p:blipFill>
          <a:blip r:embed="rId8"/>
          <a:stretch>
            <a:fillRect/>
          </a:stretch>
        </p:blipFill>
        <p:spPr>
          <a:xfrm>
            <a:off x="0" y="0"/>
            <a:ext cx="12192000" cy="6857999"/>
          </a:xfrm>
          <a:prstGeom prst="rect">
            <a:avLst/>
          </a:prstGeom>
        </p:spPr>
      </p:pic>
      <p:grpSp>
        <p:nvGrpSpPr>
          <p:cNvPr id="3" name="Group 22">
            <a:extLst>
              <a:ext uri="{FF2B5EF4-FFF2-40B4-BE49-F238E27FC236}">
                <a16:creationId xmlns:a16="http://schemas.microsoft.com/office/drawing/2014/main" id="{DCD47B1C-F4C2-BE3E-C31C-4AE93FECBD12}"/>
              </a:ext>
            </a:extLst>
          </p:cNvPr>
          <p:cNvGrpSpPr/>
          <p:nvPr/>
        </p:nvGrpSpPr>
        <p:grpSpPr>
          <a:xfrm>
            <a:off x="6770640" y="3009108"/>
            <a:ext cx="5105398" cy="1790698"/>
            <a:chOff x="6770639" y="3009107"/>
            <a:chExt cx="5105398" cy="1790698"/>
          </a:xfrm>
        </p:grpSpPr>
        <p:grpSp>
          <p:nvGrpSpPr>
            <p:cNvPr id="4" name="Group 44">
              <a:extLst>
                <a:ext uri="{FF2B5EF4-FFF2-40B4-BE49-F238E27FC236}">
                  <a16:creationId xmlns:a16="http://schemas.microsoft.com/office/drawing/2014/main" id="{DCE6882A-E3EF-5AA4-2312-12C6826DB88D}"/>
                </a:ext>
              </a:extLst>
            </p:cNvPr>
            <p:cNvGrpSpPr/>
            <p:nvPr/>
          </p:nvGrpSpPr>
          <p:grpSpPr>
            <a:xfrm>
              <a:off x="6770639" y="3009107"/>
              <a:ext cx="5105398" cy="1790698"/>
              <a:chOff x="838202" y="2438400"/>
              <a:chExt cx="5105398" cy="2057398"/>
            </a:xfrm>
          </p:grpSpPr>
          <p:sp>
            <p:nvSpPr>
              <p:cNvPr id="6" name="Rectangle: Rounded Corners 47">
                <a:extLst>
                  <a:ext uri="{FF2B5EF4-FFF2-40B4-BE49-F238E27FC236}">
                    <a16:creationId xmlns:a16="http://schemas.microsoft.com/office/drawing/2014/main" id="{91E67154-CA53-1247-AB2E-F097B397F505}"/>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800">
                  <a:solidFill>
                    <a:schemeClr val="tx1"/>
                  </a:solidFill>
                  <a:latin typeface="+mj-lt"/>
                  <a:cs typeface="Arial" panose="020B0604020202020204" pitchFamily="34" charset="0"/>
                </a:endParaRPr>
              </a:p>
            </p:txBody>
          </p:sp>
          <p:sp>
            <p:nvSpPr>
              <p:cNvPr id="7" name="Rectangle: Rounded Corners 48">
                <a:extLst>
                  <a:ext uri="{FF2B5EF4-FFF2-40B4-BE49-F238E27FC236}">
                    <a16:creationId xmlns:a16="http://schemas.microsoft.com/office/drawing/2014/main" id="{579AC0C0-F554-DACE-FA55-1B6B87660258}"/>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800">
                  <a:solidFill>
                    <a:schemeClr val="tx1"/>
                  </a:solidFill>
                  <a:latin typeface="+mj-lt"/>
                  <a:cs typeface="Arial" panose="020B0604020202020204" pitchFamily="34" charset="0"/>
                </a:endParaRPr>
              </a:p>
            </p:txBody>
          </p:sp>
        </p:grpSp>
        <p:sp>
          <p:nvSpPr>
            <p:cNvPr id="5" name="Rectangle: Rounded Corners 124">
              <a:extLst>
                <a:ext uri="{FF2B5EF4-FFF2-40B4-BE49-F238E27FC236}">
                  <a16:creationId xmlns:a16="http://schemas.microsoft.com/office/drawing/2014/main" id="{F7511F7E-DA27-7513-E8F1-4438BFE0E953}"/>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800" dirty="0">
                  <a:solidFill>
                    <a:schemeClr val="tx1"/>
                  </a:solidFill>
                  <a:latin typeface="+mj-lt"/>
                  <a:cs typeface="Arial" panose="020B0604020202020204" pitchFamily="34" charset="0"/>
                </a:rPr>
                <a:t>Đất mặn, đất phèn</a:t>
              </a:r>
              <a:endParaRPr lang="en-US" sz="2800" dirty="0">
                <a:solidFill>
                  <a:schemeClr val="tx1"/>
                </a:solidFill>
                <a:latin typeface="+mj-lt"/>
                <a:cs typeface="Arial" panose="020B0604020202020204" pitchFamily="34" charset="0"/>
              </a:endParaRPr>
            </a:p>
          </p:txBody>
        </p:sp>
      </p:grpSp>
      <p:grpSp>
        <p:nvGrpSpPr>
          <p:cNvPr id="8" name="Group 21">
            <a:extLst>
              <a:ext uri="{FF2B5EF4-FFF2-40B4-BE49-F238E27FC236}">
                <a16:creationId xmlns:a16="http://schemas.microsoft.com/office/drawing/2014/main" id="{3CD395E4-B333-55EA-4615-ADE6DCDC5C77}"/>
              </a:ext>
            </a:extLst>
          </p:cNvPr>
          <p:cNvGrpSpPr/>
          <p:nvPr/>
        </p:nvGrpSpPr>
        <p:grpSpPr>
          <a:xfrm>
            <a:off x="6770640" y="4933892"/>
            <a:ext cx="5105398" cy="1790698"/>
            <a:chOff x="6770639" y="4933892"/>
            <a:chExt cx="5105398" cy="1790698"/>
          </a:xfrm>
        </p:grpSpPr>
        <p:grpSp>
          <p:nvGrpSpPr>
            <p:cNvPr id="9" name="Group 50">
              <a:extLst>
                <a:ext uri="{FF2B5EF4-FFF2-40B4-BE49-F238E27FC236}">
                  <a16:creationId xmlns:a16="http://schemas.microsoft.com/office/drawing/2014/main" id="{85AFDA8B-7647-CC87-7A28-59D92AE73E0A}"/>
                </a:ext>
              </a:extLst>
            </p:cNvPr>
            <p:cNvGrpSpPr/>
            <p:nvPr/>
          </p:nvGrpSpPr>
          <p:grpSpPr>
            <a:xfrm>
              <a:off x="6770639" y="4933892"/>
              <a:ext cx="5105398" cy="1790698"/>
              <a:chOff x="838202" y="2438400"/>
              <a:chExt cx="5105398" cy="2057398"/>
            </a:xfrm>
          </p:grpSpPr>
          <p:sp>
            <p:nvSpPr>
              <p:cNvPr id="11" name="Rectangle: Rounded Corners 53">
                <a:extLst>
                  <a:ext uri="{FF2B5EF4-FFF2-40B4-BE49-F238E27FC236}">
                    <a16:creationId xmlns:a16="http://schemas.microsoft.com/office/drawing/2014/main" id="{0AE4DAA9-3E86-F315-AC0A-93FBD6A6A18E}"/>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800">
                  <a:solidFill>
                    <a:schemeClr val="tx1"/>
                  </a:solidFill>
                  <a:latin typeface="+mj-lt"/>
                  <a:cs typeface="Arial" panose="020B0604020202020204" pitchFamily="34" charset="0"/>
                </a:endParaRPr>
              </a:p>
            </p:txBody>
          </p:sp>
          <p:sp>
            <p:nvSpPr>
              <p:cNvPr id="12" name="Rectangle: Rounded Corners 54">
                <a:extLst>
                  <a:ext uri="{FF2B5EF4-FFF2-40B4-BE49-F238E27FC236}">
                    <a16:creationId xmlns:a16="http://schemas.microsoft.com/office/drawing/2014/main" id="{FB16CFF3-722B-DD87-C34A-4A653D37749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800">
                  <a:solidFill>
                    <a:schemeClr val="tx1"/>
                  </a:solidFill>
                  <a:latin typeface="+mj-lt"/>
                  <a:cs typeface="Arial" panose="020B0604020202020204" pitchFamily="34" charset="0"/>
                </a:endParaRPr>
              </a:p>
            </p:txBody>
          </p:sp>
        </p:grpSp>
        <p:sp>
          <p:nvSpPr>
            <p:cNvPr id="10" name="Rectangle: Rounded Corners 125">
              <a:extLst>
                <a:ext uri="{FF2B5EF4-FFF2-40B4-BE49-F238E27FC236}">
                  <a16:creationId xmlns:a16="http://schemas.microsoft.com/office/drawing/2014/main" id="{112A9CF6-94C9-514E-0774-5C020776074B}"/>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800" dirty="0">
                  <a:solidFill>
                    <a:schemeClr val="tx1"/>
                  </a:solidFill>
                  <a:latin typeface="+mj-lt"/>
                  <a:cs typeface="Arial" panose="020B0604020202020204" pitchFamily="34" charset="0"/>
                </a:rPr>
                <a:t>Đất phù sa</a:t>
              </a:r>
              <a:endParaRPr lang="en-US" sz="2800" dirty="0">
                <a:solidFill>
                  <a:schemeClr val="tx1"/>
                </a:solidFill>
                <a:latin typeface="+mj-lt"/>
                <a:cs typeface="Arial" panose="020B0604020202020204" pitchFamily="34" charset="0"/>
              </a:endParaRPr>
            </a:p>
          </p:txBody>
        </p:sp>
      </p:grpSp>
      <p:grpSp>
        <p:nvGrpSpPr>
          <p:cNvPr id="13" name="Group 20">
            <a:extLst>
              <a:ext uri="{FF2B5EF4-FFF2-40B4-BE49-F238E27FC236}">
                <a16:creationId xmlns:a16="http://schemas.microsoft.com/office/drawing/2014/main" id="{1EEEFF6A-9581-E8F2-FD2C-4E410E9C030C}"/>
              </a:ext>
            </a:extLst>
          </p:cNvPr>
          <p:cNvGrpSpPr/>
          <p:nvPr/>
        </p:nvGrpSpPr>
        <p:grpSpPr>
          <a:xfrm>
            <a:off x="838202" y="4933892"/>
            <a:ext cx="5105398" cy="1790698"/>
            <a:chOff x="838201" y="4933892"/>
            <a:chExt cx="5105398" cy="1790698"/>
          </a:xfrm>
        </p:grpSpPr>
        <p:grpSp>
          <p:nvGrpSpPr>
            <p:cNvPr id="14" name="Group 38">
              <a:extLst>
                <a:ext uri="{FF2B5EF4-FFF2-40B4-BE49-F238E27FC236}">
                  <a16:creationId xmlns:a16="http://schemas.microsoft.com/office/drawing/2014/main" id="{05DD9697-8C26-7D44-98D8-1E9B8FDA2955}"/>
                </a:ext>
              </a:extLst>
            </p:cNvPr>
            <p:cNvGrpSpPr/>
            <p:nvPr/>
          </p:nvGrpSpPr>
          <p:grpSpPr>
            <a:xfrm>
              <a:off x="838201" y="4933892"/>
              <a:ext cx="5105398" cy="1790698"/>
              <a:chOff x="838202" y="2438400"/>
              <a:chExt cx="5105398" cy="2057398"/>
            </a:xfrm>
          </p:grpSpPr>
          <p:sp>
            <p:nvSpPr>
              <p:cNvPr id="16" name="Rectangle: Rounded Corners 41">
                <a:extLst>
                  <a:ext uri="{FF2B5EF4-FFF2-40B4-BE49-F238E27FC236}">
                    <a16:creationId xmlns:a16="http://schemas.microsoft.com/office/drawing/2014/main" id="{AB6C6BDD-3851-9774-18F7-93562496B68F}"/>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800">
                  <a:solidFill>
                    <a:schemeClr val="tx1"/>
                  </a:solidFill>
                  <a:latin typeface="+mj-lt"/>
                  <a:cs typeface="Arial" panose="020B0604020202020204" pitchFamily="34" charset="0"/>
                </a:endParaRPr>
              </a:p>
            </p:txBody>
          </p:sp>
          <p:sp>
            <p:nvSpPr>
              <p:cNvPr id="17" name="Rectangle: Rounded Corners 42">
                <a:extLst>
                  <a:ext uri="{FF2B5EF4-FFF2-40B4-BE49-F238E27FC236}">
                    <a16:creationId xmlns:a16="http://schemas.microsoft.com/office/drawing/2014/main" id="{7EBD0DC2-955E-DA81-448A-CABC2A039851}"/>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800" dirty="0">
                  <a:solidFill>
                    <a:schemeClr val="tx1"/>
                  </a:solidFill>
                  <a:latin typeface="+mj-lt"/>
                  <a:cs typeface="Arial" panose="020B0604020202020204" pitchFamily="34" charset="0"/>
                </a:endParaRPr>
              </a:p>
            </p:txBody>
          </p:sp>
        </p:grpSp>
        <p:sp>
          <p:nvSpPr>
            <p:cNvPr id="15" name="Rectangle: Rounded Corners 123">
              <a:extLst>
                <a:ext uri="{FF2B5EF4-FFF2-40B4-BE49-F238E27FC236}">
                  <a16:creationId xmlns:a16="http://schemas.microsoft.com/office/drawing/2014/main" id="{8B394862-1B4E-9289-3477-C750E2CE2BC4}"/>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800" dirty="0">
                  <a:solidFill>
                    <a:schemeClr val="tx1"/>
                  </a:solidFill>
                  <a:latin typeface="+mj-lt"/>
                  <a:cs typeface="Arial" panose="020B0604020202020204" pitchFamily="34" charset="0"/>
                </a:rPr>
                <a:t>Đất đỏ vàng</a:t>
              </a:r>
              <a:endParaRPr lang="en-US" sz="2800" dirty="0">
                <a:solidFill>
                  <a:schemeClr val="tx1"/>
                </a:solidFill>
                <a:latin typeface="+mj-lt"/>
                <a:cs typeface="Arial" panose="020B0604020202020204" pitchFamily="34" charset="0"/>
              </a:endParaRPr>
            </a:p>
          </p:txBody>
        </p:sp>
      </p:grpSp>
      <p:grpSp>
        <p:nvGrpSpPr>
          <p:cNvPr id="18" name="Group 19">
            <a:extLst>
              <a:ext uri="{FF2B5EF4-FFF2-40B4-BE49-F238E27FC236}">
                <a16:creationId xmlns:a16="http://schemas.microsoft.com/office/drawing/2014/main" id="{4CD44848-5D1B-7B8C-08E0-2D5132B66229}"/>
              </a:ext>
            </a:extLst>
          </p:cNvPr>
          <p:cNvGrpSpPr/>
          <p:nvPr/>
        </p:nvGrpSpPr>
        <p:grpSpPr>
          <a:xfrm>
            <a:off x="838202" y="3009108"/>
            <a:ext cx="5105398" cy="1790698"/>
            <a:chOff x="838201" y="3009107"/>
            <a:chExt cx="5105398" cy="1790698"/>
          </a:xfrm>
        </p:grpSpPr>
        <p:grpSp>
          <p:nvGrpSpPr>
            <p:cNvPr id="19" name="Group 35">
              <a:extLst>
                <a:ext uri="{FF2B5EF4-FFF2-40B4-BE49-F238E27FC236}">
                  <a16:creationId xmlns:a16="http://schemas.microsoft.com/office/drawing/2014/main" id="{99DCAC33-9A90-4EF3-3AFD-384D21AB2FCE}"/>
                </a:ext>
              </a:extLst>
            </p:cNvPr>
            <p:cNvGrpSpPr/>
            <p:nvPr/>
          </p:nvGrpSpPr>
          <p:grpSpPr>
            <a:xfrm>
              <a:off x="838201" y="3009107"/>
              <a:ext cx="5105398" cy="1790698"/>
              <a:chOff x="838202" y="2438400"/>
              <a:chExt cx="5105398" cy="2057398"/>
            </a:xfrm>
          </p:grpSpPr>
          <p:sp>
            <p:nvSpPr>
              <p:cNvPr id="21" name="Rectangle: Rounded Corners 16">
                <a:extLst>
                  <a:ext uri="{FF2B5EF4-FFF2-40B4-BE49-F238E27FC236}">
                    <a16:creationId xmlns:a16="http://schemas.microsoft.com/office/drawing/2014/main" id="{819B4EC3-90EB-7CFF-14DF-D34DF4DE9062}"/>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800">
                  <a:solidFill>
                    <a:schemeClr val="tx1"/>
                  </a:solidFill>
                  <a:latin typeface="+mj-lt"/>
                  <a:cs typeface="Arial" panose="020B0604020202020204" pitchFamily="34" charset="0"/>
                </a:endParaRPr>
              </a:p>
            </p:txBody>
          </p:sp>
          <p:sp>
            <p:nvSpPr>
              <p:cNvPr id="22" name="Rectangle: Rounded Corners 3">
                <a:extLst>
                  <a:ext uri="{FF2B5EF4-FFF2-40B4-BE49-F238E27FC236}">
                    <a16:creationId xmlns:a16="http://schemas.microsoft.com/office/drawing/2014/main" id="{8203015B-A8A2-FA67-53B8-58F07E1F87AA}"/>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800">
                  <a:solidFill>
                    <a:schemeClr val="tx1"/>
                  </a:solidFill>
                  <a:latin typeface="+mj-lt"/>
                  <a:cs typeface="Arial" panose="020B0604020202020204" pitchFamily="34" charset="0"/>
                </a:endParaRPr>
              </a:p>
            </p:txBody>
          </p:sp>
        </p:grpSp>
        <p:sp>
          <p:nvSpPr>
            <p:cNvPr id="20" name="Rectangle: Rounded Corners 11">
              <a:extLst>
                <a:ext uri="{FF2B5EF4-FFF2-40B4-BE49-F238E27FC236}">
                  <a16:creationId xmlns:a16="http://schemas.microsoft.com/office/drawing/2014/main" id="{BC356FD9-BC29-8ED2-6A1E-23C0F838F2B2}"/>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800" dirty="0">
                  <a:solidFill>
                    <a:schemeClr val="tx1"/>
                  </a:solidFill>
                  <a:latin typeface="+mj-lt"/>
                  <a:cs typeface="Arial" panose="020B0604020202020204" pitchFamily="34" charset="0"/>
                </a:rPr>
                <a:t>Đất xám phù sa cổ</a:t>
              </a:r>
              <a:endParaRPr lang="en-US" sz="2800" dirty="0">
                <a:solidFill>
                  <a:schemeClr val="tx1"/>
                </a:solidFill>
                <a:latin typeface="+mj-lt"/>
                <a:cs typeface="Arial" panose="020B0604020202020204" pitchFamily="34" charset="0"/>
              </a:endParaRPr>
            </a:p>
          </p:txBody>
        </p:sp>
      </p:grpSp>
      <p:grpSp>
        <p:nvGrpSpPr>
          <p:cNvPr id="23" name="Group 10">
            <a:extLst>
              <a:ext uri="{FF2B5EF4-FFF2-40B4-BE49-F238E27FC236}">
                <a16:creationId xmlns:a16="http://schemas.microsoft.com/office/drawing/2014/main" id="{9E7113C6-4C92-AFFB-EECA-E192D52711B0}"/>
              </a:ext>
            </a:extLst>
          </p:cNvPr>
          <p:cNvGrpSpPr/>
          <p:nvPr/>
        </p:nvGrpSpPr>
        <p:grpSpPr>
          <a:xfrm>
            <a:off x="1982579" y="246436"/>
            <a:ext cx="9961727" cy="2554445"/>
            <a:chOff x="1982578" y="246435"/>
            <a:chExt cx="9961727" cy="2554445"/>
          </a:xfrm>
        </p:grpSpPr>
        <p:pic>
          <p:nvPicPr>
            <p:cNvPr id="24" name="Picture 8">
              <a:extLst>
                <a:ext uri="{FF2B5EF4-FFF2-40B4-BE49-F238E27FC236}">
                  <a16:creationId xmlns:a16="http://schemas.microsoft.com/office/drawing/2014/main" id="{2CE91560-38AB-3F2F-8F8C-8D7374445691}"/>
                </a:ext>
              </a:extLst>
            </p:cNvPr>
            <p:cNvPicPr>
              <a:picLocks noChangeAspect="1"/>
            </p:cNvPicPr>
            <p:nvPr/>
          </p:nvPicPr>
          <p:blipFill>
            <a:blip r:embed="rId9"/>
            <a:stretch>
              <a:fillRect/>
            </a:stretch>
          </p:blipFill>
          <p:spPr>
            <a:xfrm>
              <a:off x="1982578" y="246435"/>
              <a:ext cx="9961727" cy="2554445"/>
            </a:xfrm>
            <a:prstGeom prst="rect">
              <a:avLst/>
            </a:prstGeom>
          </p:spPr>
        </p:pic>
        <p:sp>
          <p:nvSpPr>
            <p:cNvPr id="25" name="Rectangle: Rounded Corners 116">
              <a:extLst>
                <a:ext uri="{FF2B5EF4-FFF2-40B4-BE49-F238E27FC236}">
                  <a16:creationId xmlns:a16="http://schemas.microsoft.com/office/drawing/2014/main" id="{ABB331DB-5908-02CF-C1E0-4757C7C1F941}"/>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30000"/>
                </a:lnSpc>
              </a:pPr>
              <a:r>
                <a:rPr lang="vi-VN" sz="2800" dirty="0">
                  <a:solidFill>
                    <a:prstClr val="black"/>
                  </a:solidFill>
                  <a:latin typeface="+mj-lt"/>
                  <a:cs typeface="Arial" panose="020B0604020202020204" pitchFamily="34" charset="0"/>
                </a:rPr>
                <a:t>Loại đất có nhiều nhất ở vùng Đồng bằng Bắc Bộ là: </a:t>
              </a:r>
              <a:endParaRPr lang="en-US" sz="2800" dirty="0">
                <a:solidFill>
                  <a:prstClr val="black"/>
                </a:solidFill>
                <a:latin typeface="+mj-lt"/>
                <a:cs typeface="Arial" panose="020B0604020202020204" pitchFamily="34" charset="0"/>
              </a:endParaRPr>
            </a:p>
          </p:txBody>
        </p:sp>
      </p:grpSp>
      <p:pic>
        <p:nvPicPr>
          <p:cNvPr id="26" name="ChuongCam - 9Slide.vn">
            <a:extLst>
              <a:ext uri="{FF2B5EF4-FFF2-40B4-BE49-F238E27FC236}">
                <a16:creationId xmlns:a16="http://schemas.microsoft.com/office/drawing/2014/main" id="{C7022820-A697-B691-0C29-30EF129AD1AB}"/>
              </a:ext>
            </a:extLst>
          </p:cNvPr>
          <p:cNvPicPr>
            <a:picLocks noChangeAspect="1"/>
          </p:cNvPicPr>
          <p:nvPr/>
        </p:nvPicPr>
        <p:blipFill>
          <a:blip r:embed="rId10"/>
          <a:stretch>
            <a:fillRect/>
          </a:stretch>
        </p:blipFill>
        <p:spPr>
          <a:xfrm>
            <a:off x="210616" y="3269288"/>
            <a:ext cx="1322947" cy="1219306"/>
          </a:xfrm>
          <a:prstGeom prst="rect">
            <a:avLst/>
          </a:prstGeom>
        </p:spPr>
      </p:pic>
      <p:pic>
        <p:nvPicPr>
          <p:cNvPr id="27" name="ChuongLa - 9Slide.vn">
            <a:extLst>
              <a:ext uri="{FF2B5EF4-FFF2-40B4-BE49-F238E27FC236}">
                <a16:creationId xmlns:a16="http://schemas.microsoft.com/office/drawing/2014/main" id="{F6A91A64-B0A3-36BE-9DA5-08140A1BC8F1}"/>
              </a:ext>
            </a:extLst>
          </p:cNvPr>
          <p:cNvPicPr>
            <a:picLocks noChangeAspect="1"/>
          </p:cNvPicPr>
          <p:nvPr/>
        </p:nvPicPr>
        <p:blipFill>
          <a:blip r:embed="rId10"/>
          <a:stretch>
            <a:fillRect/>
          </a:stretch>
        </p:blipFill>
        <p:spPr>
          <a:xfrm>
            <a:off x="210616" y="5219642"/>
            <a:ext cx="1322947" cy="1219306"/>
          </a:xfrm>
          <a:prstGeom prst="rect">
            <a:avLst/>
          </a:prstGeom>
        </p:spPr>
      </p:pic>
      <p:pic>
        <p:nvPicPr>
          <p:cNvPr id="28" name="ChuongXanh - 9Slide.vn">
            <a:extLst>
              <a:ext uri="{FF2B5EF4-FFF2-40B4-BE49-F238E27FC236}">
                <a16:creationId xmlns:a16="http://schemas.microsoft.com/office/drawing/2014/main" id="{9A8A4295-451E-CEBB-D0BF-E5785DBB85D2}"/>
              </a:ext>
            </a:extLst>
          </p:cNvPr>
          <p:cNvPicPr>
            <a:picLocks noChangeAspect="1"/>
          </p:cNvPicPr>
          <p:nvPr/>
        </p:nvPicPr>
        <p:blipFill>
          <a:blip r:embed="rId10"/>
          <a:stretch>
            <a:fillRect/>
          </a:stretch>
        </p:blipFill>
        <p:spPr>
          <a:xfrm>
            <a:off x="6223465" y="3269288"/>
            <a:ext cx="1322947" cy="1219306"/>
          </a:xfrm>
          <a:prstGeom prst="rect">
            <a:avLst/>
          </a:prstGeom>
        </p:spPr>
      </p:pic>
      <p:pic>
        <p:nvPicPr>
          <p:cNvPr id="29" name="ChuongDo - 9Slide.vn">
            <a:extLst>
              <a:ext uri="{FF2B5EF4-FFF2-40B4-BE49-F238E27FC236}">
                <a16:creationId xmlns:a16="http://schemas.microsoft.com/office/drawing/2014/main" id="{22692CCD-A2AD-AA1B-5D6D-B30BE811D86E}"/>
              </a:ext>
            </a:extLst>
          </p:cNvPr>
          <p:cNvPicPr>
            <a:picLocks noChangeAspect="1"/>
          </p:cNvPicPr>
          <p:nvPr/>
        </p:nvPicPr>
        <p:blipFill>
          <a:blip r:embed="rId10"/>
          <a:stretch>
            <a:fillRect/>
          </a:stretch>
        </p:blipFill>
        <p:spPr>
          <a:xfrm>
            <a:off x="6223465" y="5219642"/>
            <a:ext cx="1322947" cy="1219306"/>
          </a:xfrm>
          <a:prstGeom prst="rect">
            <a:avLst/>
          </a:prstGeom>
        </p:spPr>
      </p:pic>
      <p:grpSp>
        <p:nvGrpSpPr>
          <p:cNvPr id="30" name="Group 25">
            <a:extLst>
              <a:ext uri="{FF2B5EF4-FFF2-40B4-BE49-F238E27FC236}">
                <a16:creationId xmlns:a16="http://schemas.microsoft.com/office/drawing/2014/main" id="{05AC895D-191B-0A65-92D7-7FB6E58823F4}"/>
              </a:ext>
            </a:extLst>
          </p:cNvPr>
          <p:cNvGrpSpPr/>
          <p:nvPr/>
        </p:nvGrpSpPr>
        <p:grpSpPr>
          <a:xfrm>
            <a:off x="-4113608" y="153952"/>
            <a:ext cx="4046704" cy="2329333"/>
            <a:chOff x="-4113608" y="153951"/>
            <a:chExt cx="4046704" cy="2329333"/>
          </a:xfrm>
        </p:grpSpPr>
        <p:pic>
          <p:nvPicPr>
            <p:cNvPr id="31" name="Picture 23">
              <a:extLst>
                <a:ext uri="{FF2B5EF4-FFF2-40B4-BE49-F238E27FC236}">
                  <a16:creationId xmlns:a16="http://schemas.microsoft.com/office/drawing/2014/main" id="{48D1D266-B8BA-5232-9A85-2C786F994B0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32" name="Picture 166">
              <a:extLst>
                <a:ext uri="{FF2B5EF4-FFF2-40B4-BE49-F238E27FC236}">
                  <a16:creationId xmlns:a16="http://schemas.microsoft.com/office/drawing/2014/main" id="{883C251E-2880-83BE-E6A7-4412326064BA}"/>
                </a:ext>
              </a:extLst>
            </p:cNvPr>
            <p:cNvPicPr>
              <a:picLocks noChangeAspect="1"/>
            </p:cNvPicPr>
            <p:nvPr/>
          </p:nvPicPr>
          <p:blipFill>
            <a:blip r:embed="rId12"/>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3" name="TextBox 167">
              <a:extLst>
                <a:ext uri="{FF2B5EF4-FFF2-40B4-BE49-F238E27FC236}">
                  <a16:creationId xmlns:a16="http://schemas.microsoft.com/office/drawing/2014/main" id="{E6E52116-5567-E585-DD30-CD6F6458B8AE}"/>
                </a:ext>
              </a:extLst>
            </p:cNvPr>
            <p:cNvSpPr txBox="1"/>
            <p:nvPr/>
          </p:nvSpPr>
          <p:spPr>
            <a:xfrm>
              <a:off x="-1916107" y="437875"/>
              <a:ext cx="1699185" cy="861583"/>
            </a:xfrm>
            <a:prstGeom prst="rect">
              <a:avLst/>
            </a:prstGeom>
            <a:noFill/>
          </p:spPr>
          <p:txBody>
            <a:bodyPr wrap="square" lIns="0" tIns="0" rIns="0" bIns="0" rtlCol="0">
              <a:spAutoFit/>
            </a:bodyPr>
            <a:lstStyle/>
            <a:p>
              <a:pPr algn="ctr" defTabSz="609630"/>
              <a:r>
                <a:rPr lang="en-US" sz="2933">
                  <a:solidFill>
                    <a:prstClr val="black"/>
                  </a:solidFill>
                  <a:latin typeface="+mj-lt"/>
                  <a:cs typeface="Arial" panose="020B0604020202020204" pitchFamily="34" charset="0"/>
                </a:rPr>
                <a:t>Yeahhh,</a:t>
              </a:r>
            </a:p>
            <a:p>
              <a:pPr algn="ctr" defTabSz="609630"/>
              <a:r>
                <a:rPr lang="en-US" sz="1333">
                  <a:solidFill>
                    <a:prstClr val="black"/>
                  </a:solidFill>
                  <a:latin typeface="+mj-lt"/>
                  <a:cs typeface="Arial" panose="020B0604020202020204" pitchFamily="34" charset="0"/>
                </a:rPr>
                <a:t>Đúng rồi!</a:t>
              </a:r>
            </a:p>
            <a:p>
              <a:pPr algn="ctr" defTabSz="609630"/>
              <a:r>
                <a:rPr lang="en-US" sz="1333">
                  <a:solidFill>
                    <a:prstClr val="black"/>
                  </a:solidFill>
                  <a:latin typeface="+mj-lt"/>
                  <a:cs typeface="Arial" panose="020B0604020202020204" pitchFamily="34" charset="0"/>
                </a:rPr>
                <a:t>Mình thích màu này!</a:t>
              </a:r>
              <a:endParaRPr lang="en-US" sz="933">
                <a:solidFill>
                  <a:prstClr val="black"/>
                </a:solidFill>
                <a:latin typeface="+mj-lt"/>
                <a:cs typeface="Arial" panose="020B0604020202020204" pitchFamily="34" charset="0"/>
              </a:endParaRPr>
            </a:p>
          </p:txBody>
        </p:sp>
      </p:grpSp>
      <p:grpSp>
        <p:nvGrpSpPr>
          <p:cNvPr id="34" name="Group 26">
            <a:extLst>
              <a:ext uri="{FF2B5EF4-FFF2-40B4-BE49-F238E27FC236}">
                <a16:creationId xmlns:a16="http://schemas.microsoft.com/office/drawing/2014/main" id="{7D4685AA-D73A-E02E-2F4A-C08BC3A06374}"/>
              </a:ext>
            </a:extLst>
          </p:cNvPr>
          <p:cNvGrpSpPr/>
          <p:nvPr/>
        </p:nvGrpSpPr>
        <p:grpSpPr>
          <a:xfrm>
            <a:off x="-6727673" y="-302318"/>
            <a:ext cx="3286983" cy="2846957"/>
            <a:chOff x="-6727674" y="-791952"/>
            <a:chExt cx="3852295" cy="3336591"/>
          </a:xfrm>
        </p:grpSpPr>
        <p:pic>
          <p:nvPicPr>
            <p:cNvPr id="35" name="Picture 168">
              <a:extLst>
                <a:ext uri="{FF2B5EF4-FFF2-40B4-BE49-F238E27FC236}">
                  <a16:creationId xmlns:a16="http://schemas.microsoft.com/office/drawing/2014/main" id="{C6445E17-1B5C-BB14-8C3B-18D3CE2ECE17}"/>
                </a:ext>
              </a:extLst>
            </p:cNvPr>
            <p:cNvPicPr>
              <a:picLocks noChangeAspect="1"/>
            </p:cNvPicPr>
            <p:nvPr/>
          </p:nvPicPr>
          <p:blipFill>
            <a:blip r:embed="rId13"/>
            <a:stretch>
              <a:fillRect/>
            </a:stretch>
          </p:blipFill>
          <p:spPr>
            <a:xfrm flipH="1">
              <a:off x="-6727674" y="-791952"/>
              <a:ext cx="2646923" cy="3336591"/>
            </a:xfrm>
            <a:prstGeom prst="rect">
              <a:avLst/>
            </a:prstGeom>
          </p:spPr>
        </p:pic>
        <p:grpSp>
          <p:nvGrpSpPr>
            <p:cNvPr id="36" name="Group 24">
              <a:extLst>
                <a:ext uri="{FF2B5EF4-FFF2-40B4-BE49-F238E27FC236}">
                  <a16:creationId xmlns:a16="http://schemas.microsoft.com/office/drawing/2014/main" id="{98263DAA-640B-3F9E-428C-4C8114A2C267}"/>
                </a:ext>
              </a:extLst>
            </p:cNvPr>
            <p:cNvGrpSpPr/>
            <p:nvPr/>
          </p:nvGrpSpPr>
          <p:grpSpPr>
            <a:xfrm>
              <a:off x="-5312473" y="204865"/>
              <a:ext cx="2437094" cy="1760880"/>
              <a:chOff x="-7052453" y="4503844"/>
              <a:chExt cx="7549538" cy="5454787"/>
            </a:xfrm>
          </p:grpSpPr>
          <p:pic>
            <p:nvPicPr>
              <p:cNvPr id="37" name="Picture 169">
                <a:extLst>
                  <a:ext uri="{FF2B5EF4-FFF2-40B4-BE49-F238E27FC236}">
                    <a16:creationId xmlns:a16="http://schemas.microsoft.com/office/drawing/2014/main" id="{C9EB389C-1677-B033-2157-D79799F4302F}"/>
                  </a:ext>
                </a:extLst>
              </p:cNvPr>
              <p:cNvPicPr>
                <a:picLocks noChangeAspect="1"/>
              </p:cNvPicPr>
              <p:nvPr/>
            </p:nvPicPr>
            <p:blipFill>
              <a:blip r:embed="rId12"/>
              <a:stretch>
                <a:fillRect/>
              </a:stretch>
            </p:blipFill>
            <p:spPr>
              <a:xfrm rot="21112293" flipV="1">
                <a:off x="-7052453" y="4503844"/>
                <a:ext cx="7549538" cy="5454787"/>
              </a:xfrm>
              <a:prstGeom prst="rect">
                <a:avLst/>
              </a:prstGeom>
              <a:effectLst>
                <a:outerShdw blurRad="50800" dist="38100" dir="2700000" algn="tl" rotWithShape="0">
                  <a:prstClr val="black">
                    <a:alpha val="40000"/>
                  </a:prstClr>
                </a:outerShdw>
              </a:effectLst>
            </p:spPr>
          </p:pic>
          <p:sp>
            <p:nvSpPr>
              <p:cNvPr id="38" name="TextBox 170">
                <a:extLst>
                  <a:ext uri="{FF2B5EF4-FFF2-40B4-BE49-F238E27FC236}">
                    <a16:creationId xmlns:a16="http://schemas.microsoft.com/office/drawing/2014/main" id="{8CFFF574-1515-9F06-E133-E64A3D5E04B9}"/>
                  </a:ext>
                </a:extLst>
              </p:cNvPr>
              <p:cNvSpPr txBox="1"/>
              <p:nvPr/>
            </p:nvSpPr>
            <p:spPr>
              <a:xfrm>
                <a:off x="-6871540" y="5075962"/>
                <a:ext cx="6937143" cy="3277920"/>
              </a:xfrm>
              <a:prstGeom prst="rect">
                <a:avLst/>
              </a:prstGeom>
              <a:noFill/>
            </p:spPr>
            <p:txBody>
              <a:bodyPr wrap="none" lIns="0" tIns="0" rIns="0" bIns="0" rtlCol="0">
                <a:spAutoFit/>
              </a:bodyPr>
              <a:lstStyle/>
              <a:p>
                <a:pPr algn="ctr" defTabSz="609630"/>
                <a:r>
                  <a:rPr lang="en-US" sz="2667">
                    <a:solidFill>
                      <a:prstClr val="black"/>
                    </a:solidFill>
                    <a:latin typeface="+mj-lt"/>
                    <a:cs typeface="Arial" panose="020B0604020202020204" pitchFamily="34" charset="0"/>
                  </a:rPr>
                  <a:t>Huhu,</a:t>
                </a:r>
              </a:p>
              <a:p>
                <a:pPr algn="ctr" defTabSz="609630"/>
                <a:r>
                  <a:rPr lang="en-US" sz="1600">
                    <a:solidFill>
                      <a:prstClr val="black"/>
                    </a:solidFill>
                    <a:latin typeface="+mj-lt"/>
                    <a:cs typeface="Arial" panose="020B0604020202020204" pitchFamily="34" charset="0"/>
                  </a:rPr>
                  <a:t>chưa chính xác rồi!</a:t>
                </a:r>
              </a:p>
              <a:p>
                <a:pPr algn="ctr" defTabSz="609630"/>
                <a:r>
                  <a:rPr lang="en-US" sz="1600">
                    <a:solidFill>
                      <a:prstClr val="black"/>
                    </a:solidFill>
                    <a:latin typeface="+mj-lt"/>
                    <a:cs typeface="Arial" panose="020B0604020202020204" pitchFamily="34" charset="0"/>
                  </a:rPr>
                  <a:t>Bạn chọn lại nha.</a:t>
                </a:r>
              </a:p>
            </p:txBody>
          </p:sp>
        </p:grpSp>
      </p:grpSp>
      <p:pic>
        <p:nvPicPr>
          <p:cNvPr id="39" name="Picture 28">
            <a:extLst>
              <a:ext uri="{FF2B5EF4-FFF2-40B4-BE49-F238E27FC236}">
                <a16:creationId xmlns:a16="http://schemas.microsoft.com/office/drawing/2014/main" id="{1F0FCBD0-3845-9831-D735-4073AB47508D}"/>
              </a:ext>
            </a:extLst>
          </p:cNvPr>
          <p:cNvPicPr>
            <a:picLocks noChangeAspect="1"/>
          </p:cNvPicPr>
          <p:nvPr/>
        </p:nvPicPr>
        <p:blipFill>
          <a:blip r:embed="rId14"/>
          <a:stretch>
            <a:fillRect/>
          </a:stretch>
        </p:blipFill>
        <p:spPr>
          <a:xfrm>
            <a:off x="613242" y="314153"/>
            <a:ext cx="1548518" cy="2383743"/>
          </a:xfrm>
          <a:prstGeom prst="rect">
            <a:avLst/>
          </a:prstGeom>
        </p:spPr>
      </p:pic>
      <p:pic>
        <p:nvPicPr>
          <p:cNvPr id="40" name="AmthanhThua">
            <a:hlinkClick r:id="" action="ppaction://media"/>
            <a:extLst>
              <a:ext uri="{FF2B5EF4-FFF2-40B4-BE49-F238E27FC236}">
                <a16:creationId xmlns:a16="http://schemas.microsoft.com/office/drawing/2014/main" id="{CB7A29E1-045B-DC44-3281-7C7D22FA0EE0}"/>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id="{C2D78435-B229-E70C-4251-9BCA8776726B}"/>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231859" y="2876397"/>
            <a:ext cx="487363" cy="487363"/>
          </a:xfrm>
          <a:prstGeom prst="rect">
            <a:avLst/>
          </a:prstGeom>
        </p:spPr>
      </p:pic>
      <p:sp>
        <p:nvSpPr>
          <p:cNvPr id="42" name="Rectangle 43">
            <a:extLst>
              <a:ext uri="{FF2B5EF4-FFF2-40B4-BE49-F238E27FC236}">
                <a16:creationId xmlns:a16="http://schemas.microsoft.com/office/drawing/2014/main" id="{E1BC9A49-4937-C1B2-1A2A-7501B321AC8E}"/>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dirty="0" err="1">
                <a:solidFill>
                  <a:prstClr val="black">
                    <a:lumMod val="50000"/>
                    <a:lumOff val="50000"/>
                  </a:prstClr>
                </a:solidFill>
                <a:latin typeface="+mj-lt"/>
                <a:cs typeface="Calibri" panose="020F0502020204030204" pitchFamily="34" charset="0"/>
              </a:rPr>
              <a:t>Thầy</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cô</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nhấp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chuột</a:t>
            </a:r>
            <a:br>
              <a:rPr lang="en-US" sz="2400" dirty="0">
                <a:solidFill>
                  <a:prstClr val="black">
                    <a:lumMod val="50000"/>
                    <a:lumOff val="50000"/>
                  </a:prstClr>
                </a:solidFill>
                <a:latin typeface="+mj-lt"/>
                <a:cs typeface="Calibri" panose="020F0502020204030204" pitchFamily="34" charset="0"/>
              </a:rPr>
            </a:br>
            <a:r>
              <a:rPr lang="en-US" sz="2400" dirty="0">
                <a:solidFill>
                  <a:prstClr val="black">
                    <a:lumMod val="50000"/>
                    <a:lumOff val="50000"/>
                  </a:prstClr>
                </a:solidFill>
                <a:latin typeface="+mj-lt"/>
                <a:cs typeface="Calibri" panose="020F0502020204030204" pitchFamily="34" charset="0"/>
              </a:rPr>
              <a:t>1 </a:t>
            </a:r>
            <a:r>
              <a:rPr lang="en-US" sz="2400" dirty="0" err="1">
                <a:solidFill>
                  <a:prstClr val="black">
                    <a:lumMod val="50000"/>
                    <a:lumOff val="50000"/>
                  </a:prstClr>
                </a:solidFill>
                <a:latin typeface="+mj-lt"/>
                <a:cs typeface="Calibri" panose="020F0502020204030204" pitchFamily="34" charset="0"/>
              </a:rPr>
              <a:t>lần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để</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hiện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câu</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hỏi</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Nhấp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thêm</a:t>
            </a:r>
            <a:r>
              <a:rPr lang="en-US" sz="2400" dirty="0">
                <a:solidFill>
                  <a:prstClr val="black">
                    <a:lumMod val="50000"/>
                    <a:lumOff val="50000"/>
                  </a:prstClr>
                </a:solidFill>
                <a:latin typeface="+mj-lt"/>
                <a:cs typeface="Calibri" panose="020F0502020204030204" pitchFamily="34" charset="0"/>
              </a:rPr>
              <a:t> 1 </a:t>
            </a:r>
            <a:r>
              <a:rPr lang="en-US" sz="2400" dirty="0" err="1">
                <a:solidFill>
                  <a:prstClr val="black">
                    <a:lumMod val="50000"/>
                    <a:lumOff val="50000"/>
                  </a:prstClr>
                </a:solidFill>
                <a:latin typeface="+mj-lt"/>
                <a:cs typeface="Calibri" panose="020F0502020204030204" pitchFamily="34" charset="0"/>
              </a:rPr>
              <a:t>lần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để</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hiện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các</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đáp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án</a:t>
            </a:r>
            <a:r>
              <a:rPr lang="en-US" sz="2400" dirty="0">
                <a:solidFill>
                  <a:prstClr val="black">
                    <a:lumMod val="50000"/>
                    <a:lumOff val="50000"/>
                  </a:prstClr>
                </a:solidFill>
                <a:latin typeface="+mj-lt"/>
                <a:cs typeface="Calibri" panose="020F0502020204030204" pitchFamily="34" charset="0"/>
              </a:rPr>
              <a:t> </a:t>
            </a:r>
          </a:p>
        </p:txBody>
      </p:sp>
      <p:grpSp>
        <p:nvGrpSpPr>
          <p:cNvPr id="43" name="Group 45">
            <a:extLst>
              <a:ext uri="{FF2B5EF4-FFF2-40B4-BE49-F238E27FC236}">
                <a16:creationId xmlns:a16="http://schemas.microsoft.com/office/drawing/2014/main" id="{FB3C919C-86C2-DF1D-12F0-2733FFFEE19A}"/>
              </a:ext>
            </a:extLst>
          </p:cNvPr>
          <p:cNvGrpSpPr/>
          <p:nvPr/>
        </p:nvGrpSpPr>
        <p:grpSpPr>
          <a:xfrm>
            <a:off x="4000499" y="7010400"/>
            <a:ext cx="4076701" cy="1981200"/>
            <a:chOff x="4000498" y="7010400"/>
            <a:chExt cx="4076701" cy="1981200"/>
          </a:xfrm>
        </p:grpSpPr>
        <p:sp>
          <p:nvSpPr>
            <p:cNvPr id="44" name="Rectangle 46">
              <a:extLst>
                <a:ext uri="{FF2B5EF4-FFF2-40B4-BE49-F238E27FC236}">
                  <a16:creationId xmlns:a16="http://schemas.microsoft.com/office/drawing/2014/main" id="{24095425-3914-379F-9606-1C9A46C494E6}"/>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a:solidFill>
                    <a:prstClr val="black">
                      <a:lumMod val="50000"/>
                      <a:lumOff val="50000"/>
                    </a:prstClr>
                  </a:solidFill>
                  <a:latin typeface="+mj-lt"/>
                  <a:cs typeface="Calibri" panose="020F0502020204030204" pitchFamily="34" charset="0"/>
                </a:rPr>
                <a:t>Thầy cô nhấp vào chiếc chuông     ở màu mà học sinh chọn để</a:t>
              </a:r>
              <a:br>
                <a:rPr lang="en-US" sz="2400">
                  <a:solidFill>
                    <a:prstClr val="black">
                      <a:lumMod val="50000"/>
                      <a:lumOff val="50000"/>
                    </a:prstClr>
                  </a:solidFill>
                  <a:latin typeface="+mj-lt"/>
                  <a:cs typeface="Calibri" panose="020F0502020204030204" pitchFamily="34" charset="0"/>
                </a:rPr>
              </a:br>
              <a:r>
                <a:rPr lang="en-US" sz="2400">
                  <a:solidFill>
                    <a:prstClr val="black">
                      <a:lumMod val="50000"/>
                      <a:lumOff val="50000"/>
                    </a:prstClr>
                  </a:solidFill>
                  <a:latin typeface="+mj-lt"/>
                  <a:cs typeface="Calibri" panose="020F0502020204030204" pitchFamily="34" charset="0"/>
                </a:rPr>
                <a:t>kiểm tra đáp án</a:t>
              </a:r>
            </a:p>
          </p:txBody>
        </p:sp>
        <p:pic>
          <p:nvPicPr>
            <p:cNvPr id="45" name="ChuongCam - 9Slide.vn">
              <a:extLst>
                <a:ext uri="{FF2B5EF4-FFF2-40B4-BE49-F238E27FC236}">
                  <a16:creationId xmlns:a16="http://schemas.microsoft.com/office/drawing/2014/main" id="{2FCB17DD-B929-2B9C-B7B7-D3264C699F65}"/>
                </a:ext>
              </a:extLst>
            </p:cNvPr>
            <p:cNvPicPr>
              <a:picLocks noChangeAspect="1"/>
            </p:cNvPicPr>
            <p:nvPr/>
          </p:nvPicPr>
          <p:blipFill>
            <a:blip r:embed="rId10"/>
            <a:stretch>
              <a:fillRect/>
            </a:stretch>
          </p:blipFill>
          <p:spPr>
            <a:xfrm>
              <a:off x="5367760" y="7612861"/>
              <a:ext cx="330708" cy="304800"/>
            </a:xfrm>
            <a:prstGeom prst="rect">
              <a:avLst/>
            </a:prstGeom>
          </p:spPr>
        </p:pic>
      </p:grpSp>
      <p:sp>
        <p:nvSpPr>
          <p:cNvPr id="46" name="Rectangle 51">
            <a:extLst>
              <a:ext uri="{FF2B5EF4-FFF2-40B4-BE49-F238E27FC236}">
                <a16:creationId xmlns:a16="http://schemas.microsoft.com/office/drawing/2014/main" id="{F1FE1E44-622C-1D0E-5851-0B92F76A2F96}"/>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a:solidFill>
                  <a:prstClr val="black">
                    <a:lumMod val="50000"/>
                    <a:lumOff val="50000"/>
                  </a:prstClr>
                </a:solidFill>
                <a:latin typeface="+mj-lt"/>
                <a:cs typeface="Calibri" panose="020F0502020204030204" pitchFamily="34" charset="0"/>
              </a:rPr>
              <a:t>Sau khi HS trả lời xong, thầy cô nhấp chuột</a:t>
            </a:r>
            <a:br>
              <a:rPr lang="en-US" sz="2400">
                <a:solidFill>
                  <a:prstClr val="black">
                    <a:lumMod val="50000"/>
                    <a:lumOff val="50000"/>
                  </a:prstClr>
                </a:solidFill>
                <a:latin typeface="+mj-lt"/>
                <a:cs typeface="Calibri" panose="020F0502020204030204" pitchFamily="34" charset="0"/>
              </a:rPr>
            </a:br>
            <a:r>
              <a:rPr lang="en-US" sz="2400">
                <a:solidFill>
                  <a:prstClr val="black">
                    <a:lumMod val="50000"/>
                    <a:lumOff val="50000"/>
                  </a:prstClr>
                </a:solidFill>
                <a:latin typeface="+mj-lt"/>
                <a:cs typeface="Calibri" panose="020F0502020204030204" pitchFamily="34" charset="0"/>
              </a:rPr>
              <a:t>hoặc phím -&gt; để đến</a:t>
            </a:r>
            <a:br>
              <a:rPr lang="en-US" sz="2400">
                <a:solidFill>
                  <a:prstClr val="black">
                    <a:lumMod val="50000"/>
                    <a:lumOff val="50000"/>
                  </a:prstClr>
                </a:solidFill>
                <a:latin typeface="+mj-lt"/>
                <a:cs typeface="Calibri" panose="020F0502020204030204" pitchFamily="34" charset="0"/>
              </a:rPr>
            </a:br>
            <a:r>
              <a:rPr lang="en-US" sz="2400">
                <a:solidFill>
                  <a:prstClr val="black">
                    <a:lumMod val="50000"/>
                    <a:lumOff val="50000"/>
                  </a:prstClr>
                </a:solidFill>
                <a:latin typeface="+mj-lt"/>
                <a:cs typeface="Calibri" panose="020F0502020204030204" pitchFamily="34" charset="0"/>
              </a:rPr>
              <a:t>câu hỏi tiếp theo</a:t>
            </a:r>
          </a:p>
        </p:txBody>
      </p:sp>
      <p:pic>
        <p:nvPicPr>
          <p:cNvPr id="47" name="Picture 23">
            <a:extLst>
              <a:ext uri="{FF2B5EF4-FFF2-40B4-BE49-F238E27FC236}">
                <a16:creationId xmlns:a16="http://schemas.microsoft.com/office/drawing/2014/main" id="{969B873A-3277-638F-79ED-2DFE9545FA83}"/>
              </a:ext>
            </a:extLst>
          </p:cNvPr>
          <p:cNvPicPr>
            <a:picLocks noChangeAspect="1"/>
          </p:cNvPicPr>
          <p:nvPr/>
        </p:nvPicPr>
        <p:blipFill>
          <a:blip r:embed="rId16"/>
          <a:stretch>
            <a:fillRect/>
          </a:stretch>
        </p:blipFill>
        <p:spPr>
          <a:xfrm>
            <a:off x="-622" y="2695"/>
            <a:ext cx="772915" cy="861859"/>
          </a:xfrm>
          <a:prstGeom prst="rect">
            <a:avLst/>
          </a:prstGeom>
          <a:solidFill>
            <a:schemeClr val="bg1"/>
          </a:solidFill>
        </p:spPr>
      </p:pic>
    </p:spTree>
    <p:custDataLst>
      <p:tags r:id="rId1"/>
    </p:custDataLst>
    <p:extLst>
      <p:ext uri="{BB962C8B-B14F-4D97-AF65-F5344CB8AC3E}">
        <p14:creationId xmlns:p14="http://schemas.microsoft.com/office/powerpoint/2010/main" val="21514046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5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14:bounceEnd="65000">
                                          <p:cBhvr additive="base">
                                            <p:cTn id="21"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14:bounceEnd="65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14:bounceEnd="65000">
                                          <p:cBhvr additive="base">
                                            <p:cTn id="29"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14:bounceEnd="65000">
                                          <p:cBhvr additive="base">
                                            <p:cTn id="33"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14:bounceEnd="65000">
                                          <p:cBhvr additive="base">
                                            <p:cTn id="3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14:bounceEnd="65000">
                                          <p:cBhvr additive="base">
                                            <p:cTn id="41"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14:bounceEnd="65000">
                                          <p:cBhvr additive="base">
                                            <p:cTn id="45"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30"/>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4.16667E-7 4.07407E-6 L 0.60321 0.05802 " pathEditMode="relative" rAng="0" ptsTypes="AA" p14:bounceEnd="57000">
                                          <p:cBhvr>
                                            <p:cTn id="87" dur="1000" fill="hold"/>
                                            <p:tgtEl>
                                              <p:spTgt spid="34"/>
                                            </p:tgtEl>
                                            <p:attrNameLst>
                                              <p:attrName>ppt_x</p:attrName>
                                              <p:attrName>ppt_y</p:attrName>
                                            </p:attrNameLst>
                                          </p:cBhvr>
                                          <p:rCtr x="30165" y="2901"/>
                                        </p:animMotion>
                                      </p:childTnLst>
                                    </p:cTn>
                                  </p:par>
                                </p:childTnLst>
                              </p:cTn>
                            </p:par>
                          </p:childTnLst>
                        </p:cTn>
                      </p:par>
                    </p:childTnLst>
                  </p:cTn>
                  <p:nextCondLst>
                    <p:cond evt="onClick" delay="0">
                      <p:tgtEl>
                        <p:spTgt spid="28"/>
                      </p:tgtEl>
                    </p:cond>
                  </p:nextCondLst>
                </p:seq>
                <p:seq concurrent="1" nextAc="seek">
                  <p:cTn id="88" restart="whenNotActive" fill="hold" evtFilter="cancelBubble" nodeType="interactiveSeq">
                    <p:stCondLst>
                      <p:cond evt="onClick" delay="0">
                        <p:tgtEl>
                          <p:spTgt spid="2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4.16667E-7 4.07407E-6 L 0.58854 0.05802 " pathEditMode="relative" rAng="0" ptsTypes="AA" p14:bounceEnd="55000">
                                          <p:cBhvr>
                                            <p:cTn id="97" dur="1000" fill="hold"/>
                                            <p:tgtEl>
                                              <p:spTgt spid="34"/>
                                            </p:tgtEl>
                                            <p:attrNameLst>
                                              <p:attrName>ppt_x</p:attrName>
                                              <p:attrName>ppt_y</p:attrName>
                                            </p:attrNameLst>
                                          </p:cBhvr>
                                          <p:rCtr x="29427" y="2901"/>
                                        </p:animMotion>
                                      </p:childTnLst>
                                    </p:cTn>
                                  </p:par>
                                </p:childTnLst>
                              </p:cTn>
                            </p:par>
                          </p:childTnLst>
                        </p:cTn>
                      </p:par>
                    </p:childTnLst>
                  </p:cTn>
                  <p:nextCondLst>
                    <p:cond evt="onClick" delay="0">
                      <p:tgtEl>
                        <p:spTgt spid="26"/>
                      </p:tgtEl>
                    </p:cond>
                  </p:nextCondLst>
                </p:seq>
                <p:seq concurrent="1" nextAc="seek">
                  <p:cTn id="98" restart="whenNotActive" fill="hold" evtFilter="cancelBubble" nodeType="interactiveSeq">
                    <p:stCondLst>
                      <p:cond evt="onClick" delay="0">
                        <p:tgtEl>
                          <p:spTgt spid="27"/>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4.16667E-7 4.07407E-6 L 0.60321 0.052 " pathEditMode="relative" rAng="0" ptsTypes="AA" p14:bounceEnd="57000">
                                          <p:cBhvr>
                                            <p:cTn id="107" dur="1000" fill="hold"/>
                                            <p:tgtEl>
                                              <p:spTgt spid="34"/>
                                            </p:tgtEl>
                                            <p:attrNameLst>
                                              <p:attrName>ppt_x</p:attrName>
                                              <p:attrName>ppt_y</p:attrName>
                                            </p:attrNameLst>
                                          </p:cBhvr>
                                          <p:rCtr x="30165" y="2593"/>
                                        </p:animMotion>
                                      </p:childTnLst>
                                    </p:cTn>
                                  </p:par>
                                </p:childTnLst>
                              </p:cTn>
                            </p:par>
                          </p:childTnLst>
                        </p:cTn>
                      </p:par>
                    </p:childTnLst>
                  </p:cTn>
                  <p:nextCondLst>
                    <p:cond evt="onClick" delay="0">
                      <p:tgtEl>
                        <p:spTgt spid="27"/>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ppt_x"/>
                                              </p:val>
                                            </p:tav>
                                            <p:tav tm="100000">
                                              <p:val>
                                                <p:strVal val="#ppt_x"/>
                                              </p:val>
                                            </p:tav>
                                          </p:tavLst>
                                        </p:anim>
                                        <p:anim calcmode="lin" valueType="num">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ppt_x"/>
                                              </p:val>
                                            </p:tav>
                                            <p:tav tm="100000">
                                              <p:val>
                                                <p:strVal val="#ppt_x"/>
                                              </p:val>
                                            </p:tav>
                                          </p:tavLst>
                                        </p:anim>
                                        <p:anim calcmode="lin" valueType="num">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000" fill="hold"/>
                                            <p:tgtEl>
                                              <p:spTgt spid="29"/>
                                            </p:tgtEl>
                                            <p:attrNameLst>
                                              <p:attrName>ppt_x</p:attrName>
                                            </p:attrNameLst>
                                          </p:cBhvr>
                                          <p:tavLst>
                                            <p:tav tm="0">
                                              <p:val>
                                                <p:strVal val="#ppt_x"/>
                                              </p:val>
                                            </p:tav>
                                            <p:tav tm="100000">
                                              <p:val>
                                                <p:strVal val="#ppt_x"/>
                                              </p:val>
                                            </p:tav>
                                          </p:tavLst>
                                        </p:anim>
                                        <p:anim calcmode="lin" valueType="num">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30"/>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4.16667E-7 4.07407E-6 L 0.60321 0.05802 " pathEditMode="relative" rAng="0" ptsTypes="AA">
                                          <p:cBhvr>
                                            <p:cTn id="87" dur="1000" fill="hold"/>
                                            <p:tgtEl>
                                              <p:spTgt spid="34"/>
                                            </p:tgtEl>
                                            <p:attrNameLst>
                                              <p:attrName>ppt_x</p:attrName>
                                              <p:attrName>ppt_y</p:attrName>
                                            </p:attrNameLst>
                                          </p:cBhvr>
                                          <p:rCtr x="30165" y="2901"/>
                                        </p:animMotion>
                                      </p:childTnLst>
                                    </p:cTn>
                                  </p:par>
                                </p:childTnLst>
                              </p:cTn>
                            </p:par>
                          </p:childTnLst>
                        </p:cTn>
                      </p:par>
                    </p:childTnLst>
                  </p:cTn>
                  <p:nextCondLst>
                    <p:cond evt="onClick" delay="0">
                      <p:tgtEl>
                        <p:spTgt spid="28"/>
                      </p:tgtEl>
                    </p:cond>
                  </p:nextCondLst>
                </p:seq>
                <p:seq concurrent="1" nextAc="seek">
                  <p:cTn id="88" restart="whenNotActive" fill="hold" evtFilter="cancelBubble" nodeType="interactiveSeq">
                    <p:stCondLst>
                      <p:cond evt="onClick" delay="0">
                        <p:tgtEl>
                          <p:spTgt spid="2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4.16667E-7 4.07407E-6 L 0.58854 0.05802 " pathEditMode="relative" rAng="0" ptsTypes="AA">
                                          <p:cBhvr>
                                            <p:cTn id="97" dur="1000" fill="hold"/>
                                            <p:tgtEl>
                                              <p:spTgt spid="34"/>
                                            </p:tgtEl>
                                            <p:attrNameLst>
                                              <p:attrName>ppt_x</p:attrName>
                                              <p:attrName>ppt_y</p:attrName>
                                            </p:attrNameLst>
                                          </p:cBhvr>
                                          <p:rCtr x="29427" y="2901"/>
                                        </p:animMotion>
                                      </p:childTnLst>
                                    </p:cTn>
                                  </p:par>
                                </p:childTnLst>
                              </p:cTn>
                            </p:par>
                          </p:childTnLst>
                        </p:cTn>
                      </p:par>
                    </p:childTnLst>
                  </p:cTn>
                  <p:nextCondLst>
                    <p:cond evt="onClick" delay="0">
                      <p:tgtEl>
                        <p:spTgt spid="26"/>
                      </p:tgtEl>
                    </p:cond>
                  </p:nextCondLst>
                </p:seq>
                <p:seq concurrent="1" nextAc="seek">
                  <p:cTn id="98" restart="whenNotActive" fill="hold" evtFilter="cancelBubble" nodeType="interactiveSeq">
                    <p:stCondLst>
                      <p:cond evt="onClick" delay="0">
                        <p:tgtEl>
                          <p:spTgt spid="27"/>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4.16667E-7 4.07407E-6 L 0.60321 0.052 " pathEditMode="relative" rAng="0" ptsTypes="AA">
                                          <p:cBhvr>
                                            <p:cTn id="107" dur="1000" fill="hold"/>
                                            <p:tgtEl>
                                              <p:spTgt spid="34"/>
                                            </p:tgtEl>
                                            <p:attrNameLst>
                                              <p:attrName>ppt_x</p:attrName>
                                              <p:attrName>ppt_y</p:attrName>
                                            </p:attrNameLst>
                                          </p:cBhvr>
                                          <p:rCtr x="30165" y="2593"/>
                                        </p:animMotion>
                                      </p:childTnLst>
                                    </p:cTn>
                                  </p:par>
                                </p:childTnLst>
                              </p:cTn>
                            </p:par>
                          </p:childTnLst>
                        </p:cTn>
                      </p:par>
                    </p:childTnLst>
                  </p:cTn>
                  <p:nextCondLst>
                    <p:cond evt="onClick" delay="0">
                      <p:tgtEl>
                        <p:spTgt spid="27"/>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EAEA65E-008E-EBA0-ED34-61A7A1B47FFE}"/>
              </a:ext>
            </a:extLst>
          </p:cNvPr>
          <p:cNvPicPr>
            <a:picLocks noChangeAspect="1"/>
          </p:cNvPicPr>
          <p:nvPr/>
        </p:nvPicPr>
        <p:blipFill>
          <a:blip r:embed="rId8"/>
          <a:stretch>
            <a:fillRect/>
          </a:stretch>
        </p:blipFill>
        <p:spPr>
          <a:xfrm>
            <a:off x="0" y="0"/>
            <a:ext cx="12192000" cy="6858000"/>
          </a:xfrm>
          <a:prstGeom prst="rect">
            <a:avLst/>
          </a:prstGeom>
        </p:spPr>
      </p:pic>
      <p:grpSp>
        <p:nvGrpSpPr>
          <p:cNvPr id="3" name="Group 22">
            <a:extLst>
              <a:ext uri="{FF2B5EF4-FFF2-40B4-BE49-F238E27FC236}">
                <a16:creationId xmlns:a16="http://schemas.microsoft.com/office/drawing/2014/main" id="{B350B090-6174-99C9-3E50-5F0EE45025B3}"/>
              </a:ext>
            </a:extLst>
          </p:cNvPr>
          <p:cNvGrpSpPr/>
          <p:nvPr/>
        </p:nvGrpSpPr>
        <p:grpSpPr>
          <a:xfrm>
            <a:off x="6770640" y="3009108"/>
            <a:ext cx="5105398" cy="1790698"/>
            <a:chOff x="6770639" y="3009107"/>
            <a:chExt cx="5105398" cy="1790698"/>
          </a:xfrm>
        </p:grpSpPr>
        <p:grpSp>
          <p:nvGrpSpPr>
            <p:cNvPr id="4" name="Group 44">
              <a:extLst>
                <a:ext uri="{FF2B5EF4-FFF2-40B4-BE49-F238E27FC236}">
                  <a16:creationId xmlns:a16="http://schemas.microsoft.com/office/drawing/2014/main" id="{3C9508D3-8A3A-6469-CEF0-F7210B797FE3}"/>
                </a:ext>
              </a:extLst>
            </p:cNvPr>
            <p:cNvGrpSpPr/>
            <p:nvPr/>
          </p:nvGrpSpPr>
          <p:grpSpPr>
            <a:xfrm>
              <a:off x="6770639" y="3009107"/>
              <a:ext cx="5105398" cy="1790698"/>
              <a:chOff x="838202" y="2438400"/>
              <a:chExt cx="5105398" cy="2057398"/>
            </a:xfrm>
          </p:grpSpPr>
          <p:sp>
            <p:nvSpPr>
              <p:cNvPr id="6" name="Rectangle: Rounded Corners 47">
                <a:extLst>
                  <a:ext uri="{FF2B5EF4-FFF2-40B4-BE49-F238E27FC236}">
                    <a16:creationId xmlns:a16="http://schemas.microsoft.com/office/drawing/2014/main" id="{19CFA9C1-0B92-DFF5-CF55-6A0DE1867B8F}"/>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48">
                <a:extLst>
                  <a:ext uri="{FF2B5EF4-FFF2-40B4-BE49-F238E27FC236}">
                    <a16:creationId xmlns:a16="http://schemas.microsoft.com/office/drawing/2014/main" id="{1A6504A4-735D-E0A0-3BE5-810A48C79E64}"/>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p:txBody>
          </p:sp>
        </p:grpSp>
        <p:sp>
          <p:nvSpPr>
            <p:cNvPr id="5" name="Rectangle: Rounded Corners 124">
              <a:extLst>
                <a:ext uri="{FF2B5EF4-FFF2-40B4-BE49-F238E27FC236}">
                  <a16:creationId xmlns:a16="http://schemas.microsoft.com/office/drawing/2014/main" id="{48869593-BBC4-44AF-10D9-A4CDBBA788E3}"/>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400" dirty="0">
                  <a:solidFill>
                    <a:schemeClr val="tx1"/>
                  </a:solidFill>
                  <a:latin typeface="Times New Roman" panose="02020603050405020304" pitchFamily="18" charset="0"/>
                  <a:cs typeface="Times New Roman" panose="02020603050405020304" pitchFamily="18" charset="0"/>
                </a:rPr>
                <a:t>Mùa đông lạnh  tương đương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Trung du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núi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8" name="Group 21">
            <a:extLst>
              <a:ext uri="{FF2B5EF4-FFF2-40B4-BE49-F238E27FC236}">
                <a16:creationId xmlns:a16="http://schemas.microsoft.com/office/drawing/2014/main" id="{B464707C-7D85-AF15-1C49-4AF2B1FF394F}"/>
              </a:ext>
            </a:extLst>
          </p:cNvPr>
          <p:cNvGrpSpPr/>
          <p:nvPr/>
        </p:nvGrpSpPr>
        <p:grpSpPr>
          <a:xfrm>
            <a:off x="6770640" y="4981628"/>
            <a:ext cx="5105398" cy="1790698"/>
            <a:chOff x="6770639" y="4933892"/>
            <a:chExt cx="5105398" cy="1790698"/>
          </a:xfrm>
        </p:grpSpPr>
        <p:grpSp>
          <p:nvGrpSpPr>
            <p:cNvPr id="9" name="Group 50">
              <a:extLst>
                <a:ext uri="{FF2B5EF4-FFF2-40B4-BE49-F238E27FC236}">
                  <a16:creationId xmlns:a16="http://schemas.microsoft.com/office/drawing/2014/main" id="{4ED2E23C-9E4E-452A-9CFB-2425D16531C0}"/>
                </a:ext>
              </a:extLst>
            </p:cNvPr>
            <p:cNvGrpSpPr/>
            <p:nvPr/>
          </p:nvGrpSpPr>
          <p:grpSpPr>
            <a:xfrm>
              <a:off x="6770639" y="4933892"/>
              <a:ext cx="5105398" cy="1790698"/>
              <a:chOff x="838202" y="2438400"/>
              <a:chExt cx="5105398" cy="2057398"/>
            </a:xfrm>
          </p:grpSpPr>
          <p:sp>
            <p:nvSpPr>
              <p:cNvPr id="11" name="Rectangle: Rounded Corners 53">
                <a:extLst>
                  <a:ext uri="{FF2B5EF4-FFF2-40B4-BE49-F238E27FC236}">
                    <a16:creationId xmlns:a16="http://schemas.microsoft.com/office/drawing/2014/main" id="{4FE880B9-2D38-CE20-53C2-525911974C4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54">
                <a:extLst>
                  <a:ext uri="{FF2B5EF4-FFF2-40B4-BE49-F238E27FC236}">
                    <a16:creationId xmlns:a16="http://schemas.microsoft.com/office/drawing/2014/main" id="{1641484F-8D4A-9B7D-5DA4-AEA474BDC355}"/>
                  </a:ext>
                </a:extLst>
              </p:cNvPr>
              <p:cNvSpPr/>
              <p:nvPr/>
            </p:nvSpPr>
            <p:spPr>
              <a:xfrm>
                <a:off x="1031004" y="2497925"/>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dirty="0">
                  <a:solidFill>
                    <a:schemeClr val="tx1"/>
                  </a:solidFill>
                  <a:latin typeface="Times New Roman" panose="02020603050405020304" pitchFamily="18" charset="0"/>
                  <a:cs typeface="Times New Roman" panose="02020603050405020304" pitchFamily="18" charset="0"/>
                </a:endParaRPr>
              </a:p>
            </p:txBody>
          </p:sp>
        </p:grpSp>
        <p:sp>
          <p:nvSpPr>
            <p:cNvPr id="10" name="Rectangle: Rounded Corners 125">
              <a:extLst>
                <a:ext uri="{FF2B5EF4-FFF2-40B4-BE49-F238E27FC236}">
                  <a16:creationId xmlns:a16="http://schemas.microsoft.com/office/drawing/2014/main" id="{5D607894-8D90-DBC4-3925-F5852F28D28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400" dirty="0">
                  <a:solidFill>
                    <a:schemeClr val="tx1"/>
                  </a:solidFill>
                  <a:latin typeface="Times New Roman" panose="02020603050405020304" pitchFamily="18" charset="0"/>
                  <a:cs typeface="Times New Roman" panose="02020603050405020304" pitchFamily="18" charset="0"/>
                </a:rPr>
                <a:t>Mùa đông lạnh nhất cả nước, mùa hạ thường có bão</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20">
            <a:extLst>
              <a:ext uri="{FF2B5EF4-FFF2-40B4-BE49-F238E27FC236}">
                <a16:creationId xmlns:a16="http://schemas.microsoft.com/office/drawing/2014/main" id="{0D81B0AD-4B7E-7A16-1944-4E5C9EC70502}"/>
              </a:ext>
            </a:extLst>
          </p:cNvPr>
          <p:cNvGrpSpPr/>
          <p:nvPr/>
        </p:nvGrpSpPr>
        <p:grpSpPr>
          <a:xfrm>
            <a:off x="838202" y="4933892"/>
            <a:ext cx="5105398" cy="1790698"/>
            <a:chOff x="838201" y="4933892"/>
            <a:chExt cx="5105398" cy="1790698"/>
          </a:xfrm>
        </p:grpSpPr>
        <p:grpSp>
          <p:nvGrpSpPr>
            <p:cNvPr id="14" name="Group 38">
              <a:extLst>
                <a:ext uri="{FF2B5EF4-FFF2-40B4-BE49-F238E27FC236}">
                  <a16:creationId xmlns:a16="http://schemas.microsoft.com/office/drawing/2014/main" id="{26DE1D50-648F-711F-97E3-0120997E6FEF}"/>
                </a:ext>
              </a:extLst>
            </p:cNvPr>
            <p:cNvGrpSpPr/>
            <p:nvPr/>
          </p:nvGrpSpPr>
          <p:grpSpPr>
            <a:xfrm>
              <a:off x="838201" y="4933892"/>
              <a:ext cx="5105398" cy="1790698"/>
              <a:chOff x="838202" y="2438400"/>
              <a:chExt cx="5105398" cy="2057398"/>
            </a:xfrm>
          </p:grpSpPr>
          <p:sp>
            <p:nvSpPr>
              <p:cNvPr id="16" name="Rectangle: Rounded Corners 41">
                <a:extLst>
                  <a:ext uri="{FF2B5EF4-FFF2-40B4-BE49-F238E27FC236}">
                    <a16:creationId xmlns:a16="http://schemas.microsoft.com/office/drawing/2014/main" id="{FFB73023-2E53-989D-C498-28493F173001}"/>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42">
                <a:extLst>
                  <a:ext uri="{FF2B5EF4-FFF2-40B4-BE49-F238E27FC236}">
                    <a16:creationId xmlns:a16="http://schemas.microsoft.com/office/drawing/2014/main" id="{988CAB72-CB0E-7F77-CAD3-090C0E288DEF}"/>
                  </a:ext>
                </a:extLst>
              </p:cNvPr>
              <p:cNvSpPr/>
              <p:nvPr/>
            </p:nvSpPr>
            <p:spPr>
              <a:xfrm>
                <a:off x="931055" y="2528172"/>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dirty="0">
                  <a:solidFill>
                    <a:schemeClr val="tx1"/>
                  </a:solidFill>
                  <a:latin typeface="Times New Roman" panose="02020603050405020304" pitchFamily="18" charset="0"/>
                  <a:cs typeface="Times New Roman" panose="02020603050405020304" pitchFamily="18" charset="0"/>
                </a:endParaRPr>
              </a:p>
            </p:txBody>
          </p:sp>
        </p:grpSp>
        <p:sp>
          <p:nvSpPr>
            <p:cNvPr id="15" name="Rectangle: Rounded Corners 123">
              <a:extLst>
                <a:ext uri="{FF2B5EF4-FFF2-40B4-BE49-F238E27FC236}">
                  <a16:creationId xmlns:a16="http://schemas.microsoft.com/office/drawing/2014/main" id="{E6886FAC-AFD3-EB81-D69A-465422CCF1EE}"/>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400" dirty="0">
                  <a:solidFill>
                    <a:schemeClr val="tx1"/>
                  </a:solidFill>
                  <a:latin typeface="Times New Roman" panose="02020603050405020304" pitchFamily="18" charset="0"/>
                  <a:cs typeface="Times New Roman" panose="02020603050405020304" pitchFamily="18" charset="0"/>
                </a:rPr>
                <a:t>Mùa đông lạnh  </a:t>
              </a:r>
              <a:r>
                <a:rPr lang="en-US" sz="2400" dirty="0" err="1">
                  <a:solidFill>
                    <a:schemeClr val="tx1"/>
                  </a:solidFill>
                  <a:latin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Trung du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núi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vi-VN" sz="2400" dirty="0">
                  <a:solidFill>
                    <a:schemeClr val="tx1"/>
                  </a:solidFill>
                  <a:latin typeface="Times New Roman" panose="02020603050405020304" pitchFamily="18" charset="0"/>
                  <a:cs typeface="Times New Roman" panose="02020603050405020304" pitchFamily="18" charset="0"/>
                </a:rPr>
                <a:t>, mùa hạ thường có bão</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9">
            <a:extLst>
              <a:ext uri="{FF2B5EF4-FFF2-40B4-BE49-F238E27FC236}">
                <a16:creationId xmlns:a16="http://schemas.microsoft.com/office/drawing/2014/main" id="{B7B8969E-AB0F-D207-DB15-DFC54EA885C2}"/>
              </a:ext>
            </a:extLst>
          </p:cNvPr>
          <p:cNvGrpSpPr/>
          <p:nvPr/>
        </p:nvGrpSpPr>
        <p:grpSpPr>
          <a:xfrm>
            <a:off x="838202" y="3009108"/>
            <a:ext cx="5105398" cy="1790698"/>
            <a:chOff x="838201" y="3009107"/>
            <a:chExt cx="5105398" cy="1790698"/>
          </a:xfrm>
        </p:grpSpPr>
        <p:grpSp>
          <p:nvGrpSpPr>
            <p:cNvPr id="19" name="Group 35">
              <a:extLst>
                <a:ext uri="{FF2B5EF4-FFF2-40B4-BE49-F238E27FC236}">
                  <a16:creationId xmlns:a16="http://schemas.microsoft.com/office/drawing/2014/main" id="{5A05A82C-C2DA-B49B-7434-AF9B17592561}"/>
                </a:ext>
              </a:extLst>
            </p:cNvPr>
            <p:cNvGrpSpPr/>
            <p:nvPr/>
          </p:nvGrpSpPr>
          <p:grpSpPr>
            <a:xfrm>
              <a:off x="838201" y="3009107"/>
              <a:ext cx="5105398" cy="1790698"/>
              <a:chOff x="838202" y="2438400"/>
              <a:chExt cx="5105398" cy="2057398"/>
            </a:xfrm>
          </p:grpSpPr>
          <p:sp>
            <p:nvSpPr>
              <p:cNvPr id="21" name="Rectangle: Rounded Corners 16">
                <a:extLst>
                  <a:ext uri="{FF2B5EF4-FFF2-40B4-BE49-F238E27FC236}">
                    <a16:creationId xmlns:a16="http://schemas.microsoft.com/office/drawing/2014/main" id="{3B726A3D-F3A5-A2DE-CD57-F3415B33EDC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3">
                <a:extLst>
                  <a:ext uri="{FF2B5EF4-FFF2-40B4-BE49-F238E27FC236}">
                    <a16:creationId xmlns:a16="http://schemas.microsoft.com/office/drawing/2014/main" id="{F85D7B30-A6D4-0A51-9DA3-6B6A99844B21}"/>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p:txBody>
          </p:sp>
        </p:grpSp>
        <p:sp>
          <p:nvSpPr>
            <p:cNvPr id="20" name="Rectangle: Rounded Corners 11">
              <a:extLst>
                <a:ext uri="{FF2B5EF4-FFF2-40B4-BE49-F238E27FC236}">
                  <a16:creationId xmlns:a16="http://schemas.microsoft.com/office/drawing/2014/main" id="{8ED50918-4011-84A0-65D3-996FEA7D0723}"/>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400" dirty="0">
                  <a:solidFill>
                    <a:schemeClr val="tx1"/>
                  </a:solidFill>
                  <a:latin typeface="Times New Roman" panose="02020603050405020304" pitchFamily="18" charset="0"/>
                  <a:cs typeface="Times New Roman" panose="02020603050405020304" pitchFamily="18" charset="0"/>
                </a:rPr>
                <a:t>Mùa đông không lạnh, mùa hạ mưa nhiều, thường có bão lớn.</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23" name="Group 10">
            <a:extLst>
              <a:ext uri="{FF2B5EF4-FFF2-40B4-BE49-F238E27FC236}">
                <a16:creationId xmlns:a16="http://schemas.microsoft.com/office/drawing/2014/main" id="{104E68E4-D5FC-3890-3E54-6FF2C7CF7F08}"/>
              </a:ext>
            </a:extLst>
          </p:cNvPr>
          <p:cNvGrpSpPr/>
          <p:nvPr/>
        </p:nvGrpSpPr>
        <p:grpSpPr>
          <a:xfrm>
            <a:off x="1982579" y="246436"/>
            <a:ext cx="9961727" cy="2554445"/>
            <a:chOff x="1982578" y="246435"/>
            <a:chExt cx="9961727" cy="2554445"/>
          </a:xfrm>
        </p:grpSpPr>
        <p:pic>
          <p:nvPicPr>
            <p:cNvPr id="24" name="Picture 8">
              <a:extLst>
                <a:ext uri="{FF2B5EF4-FFF2-40B4-BE49-F238E27FC236}">
                  <a16:creationId xmlns:a16="http://schemas.microsoft.com/office/drawing/2014/main" id="{EEB98B01-5760-F5E9-6AF9-4F24359E1A68}"/>
                </a:ext>
              </a:extLst>
            </p:cNvPr>
            <p:cNvPicPr>
              <a:picLocks noChangeAspect="1"/>
            </p:cNvPicPr>
            <p:nvPr/>
          </p:nvPicPr>
          <p:blipFill>
            <a:blip r:embed="rId9"/>
            <a:stretch>
              <a:fillRect/>
            </a:stretch>
          </p:blipFill>
          <p:spPr>
            <a:xfrm>
              <a:off x="1982578" y="246435"/>
              <a:ext cx="9961727" cy="2554445"/>
            </a:xfrm>
            <a:prstGeom prst="rect">
              <a:avLst/>
            </a:prstGeom>
          </p:spPr>
        </p:pic>
        <p:sp>
          <p:nvSpPr>
            <p:cNvPr id="25" name="Rectangle: Rounded Corners 116">
              <a:extLst>
                <a:ext uri="{FF2B5EF4-FFF2-40B4-BE49-F238E27FC236}">
                  <a16:creationId xmlns:a16="http://schemas.microsoft.com/office/drawing/2014/main" id="{8388C163-BBEA-2BAB-212A-64D52C8E3BCC}"/>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800" dirty="0">
                  <a:solidFill>
                    <a:prstClr val="black"/>
                  </a:solidFill>
                  <a:latin typeface="+mj-lt"/>
                  <a:cs typeface="Arial" panose="020B0604020202020204" pitchFamily="34" charset="0"/>
                </a:rPr>
                <a:t>Vùng Đồng bằng Bắc Bộ có khí hậu nhiệt </a:t>
              </a:r>
              <a:r>
                <a:rPr lang="en-US" sz="2800" dirty="0" err="1">
                  <a:solidFill>
                    <a:prstClr val="black"/>
                  </a:solidFill>
                  <a:latin typeface="Times New Roman" panose="02020603050405020304" pitchFamily="18" charset="0"/>
                  <a:cs typeface="Times New Roman" panose="02020603050405020304" pitchFamily="18" charset="0"/>
                </a:rPr>
                <a:t>đới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mùa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endParaRPr lang="en-US" sz="2800" dirty="0">
                <a:solidFill>
                  <a:prstClr val="black"/>
                </a:solidFill>
                <a:latin typeface="Times New Roman" panose="02020603050405020304" pitchFamily="18" charset="0"/>
                <a:cs typeface="Times New Roman" panose="02020603050405020304" pitchFamily="18" charset="0"/>
              </a:endParaRPr>
            </a:p>
          </p:txBody>
        </p:sp>
      </p:grpSp>
      <p:pic>
        <p:nvPicPr>
          <p:cNvPr id="26" name="ChuongCam - 9Slide.vn">
            <a:extLst>
              <a:ext uri="{FF2B5EF4-FFF2-40B4-BE49-F238E27FC236}">
                <a16:creationId xmlns:a16="http://schemas.microsoft.com/office/drawing/2014/main" id="{840C91E7-1B25-2E32-ACA1-45854AEA44A0}"/>
              </a:ext>
            </a:extLst>
          </p:cNvPr>
          <p:cNvPicPr>
            <a:picLocks noChangeAspect="1"/>
          </p:cNvPicPr>
          <p:nvPr/>
        </p:nvPicPr>
        <p:blipFill>
          <a:blip r:embed="rId10"/>
          <a:stretch>
            <a:fillRect/>
          </a:stretch>
        </p:blipFill>
        <p:spPr>
          <a:xfrm>
            <a:off x="210616" y="3269288"/>
            <a:ext cx="1322947" cy="1219306"/>
          </a:xfrm>
          <a:prstGeom prst="rect">
            <a:avLst/>
          </a:prstGeom>
        </p:spPr>
      </p:pic>
      <p:pic>
        <p:nvPicPr>
          <p:cNvPr id="27" name="ChuongLa - 9Slide.vn">
            <a:extLst>
              <a:ext uri="{FF2B5EF4-FFF2-40B4-BE49-F238E27FC236}">
                <a16:creationId xmlns:a16="http://schemas.microsoft.com/office/drawing/2014/main" id="{5DAC7139-4216-3107-56EF-DA51010D8DE8}"/>
              </a:ext>
            </a:extLst>
          </p:cNvPr>
          <p:cNvPicPr>
            <a:picLocks noChangeAspect="1"/>
          </p:cNvPicPr>
          <p:nvPr/>
        </p:nvPicPr>
        <p:blipFill>
          <a:blip r:embed="rId10"/>
          <a:stretch>
            <a:fillRect/>
          </a:stretch>
        </p:blipFill>
        <p:spPr>
          <a:xfrm>
            <a:off x="210616" y="5219642"/>
            <a:ext cx="1322947" cy="1219306"/>
          </a:xfrm>
          <a:prstGeom prst="rect">
            <a:avLst/>
          </a:prstGeom>
        </p:spPr>
      </p:pic>
      <p:pic>
        <p:nvPicPr>
          <p:cNvPr id="28" name="ChuongXanh - 9Slide.vn">
            <a:extLst>
              <a:ext uri="{FF2B5EF4-FFF2-40B4-BE49-F238E27FC236}">
                <a16:creationId xmlns:a16="http://schemas.microsoft.com/office/drawing/2014/main" id="{328CCF2F-553F-BA1B-1641-7C9E1A8229A5}"/>
              </a:ext>
            </a:extLst>
          </p:cNvPr>
          <p:cNvPicPr>
            <a:picLocks noChangeAspect="1"/>
          </p:cNvPicPr>
          <p:nvPr/>
        </p:nvPicPr>
        <p:blipFill>
          <a:blip r:embed="rId10"/>
          <a:stretch>
            <a:fillRect/>
          </a:stretch>
        </p:blipFill>
        <p:spPr>
          <a:xfrm>
            <a:off x="6086305" y="3269288"/>
            <a:ext cx="1322947" cy="1219306"/>
          </a:xfrm>
          <a:prstGeom prst="rect">
            <a:avLst/>
          </a:prstGeom>
        </p:spPr>
      </p:pic>
      <p:pic>
        <p:nvPicPr>
          <p:cNvPr id="29" name="ChuongDo - 9Slide.vn">
            <a:extLst>
              <a:ext uri="{FF2B5EF4-FFF2-40B4-BE49-F238E27FC236}">
                <a16:creationId xmlns:a16="http://schemas.microsoft.com/office/drawing/2014/main" id="{61363278-880C-53D1-4DBF-448BD6342AC5}"/>
              </a:ext>
            </a:extLst>
          </p:cNvPr>
          <p:cNvPicPr>
            <a:picLocks noChangeAspect="1"/>
          </p:cNvPicPr>
          <p:nvPr/>
        </p:nvPicPr>
        <p:blipFill>
          <a:blip r:embed="rId10"/>
          <a:stretch>
            <a:fillRect/>
          </a:stretch>
        </p:blipFill>
        <p:spPr>
          <a:xfrm>
            <a:off x="6055825" y="5219642"/>
            <a:ext cx="1322947" cy="1219306"/>
          </a:xfrm>
          <a:prstGeom prst="rect">
            <a:avLst/>
          </a:prstGeom>
        </p:spPr>
      </p:pic>
      <p:grpSp>
        <p:nvGrpSpPr>
          <p:cNvPr id="30" name="Group 25">
            <a:extLst>
              <a:ext uri="{FF2B5EF4-FFF2-40B4-BE49-F238E27FC236}">
                <a16:creationId xmlns:a16="http://schemas.microsoft.com/office/drawing/2014/main" id="{8485C218-0F2B-2F55-E1A8-D17679877BD4}"/>
              </a:ext>
            </a:extLst>
          </p:cNvPr>
          <p:cNvGrpSpPr/>
          <p:nvPr/>
        </p:nvGrpSpPr>
        <p:grpSpPr>
          <a:xfrm>
            <a:off x="-4113608" y="153716"/>
            <a:ext cx="4046704" cy="2329805"/>
            <a:chOff x="-4113608" y="153715"/>
            <a:chExt cx="4046704" cy="2329805"/>
          </a:xfrm>
        </p:grpSpPr>
        <p:pic>
          <p:nvPicPr>
            <p:cNvPr id="31" name="Picture 23">
              <a:extLst>
                <a:ext uri="{FF2B5EF4-FFF2-40B4-BE49-F238E27FC236}">
                  <a16:creationId xmlns:a16="http://schemas.microsoft.com/office/drawing/2014/main" id="{3111018F-2A39-A1C7-D69C-7808716F2BC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32" name="Picture 166">
              <a:extLst>
                <a:ext uri="{FF2B5EF4-FFF2-40B4-BE49-F238E27FC236}">
                  <a16:creationId xmlns:a16="http://schemas.microsoft.com/office/drawing/2014/main" id="{E38F78B1-E8F2-3E8B-953C-99A871A8BCDF}"/>
                </a:ext>
              </a:extLst>
            </p:cNvPr>
            <p:cNvPicPr>
              <a:picLocks noChangeAspect="1"/>
            </p:cNvPicPr>
            <p:nvPr/>
          </p:nvPicPr>
          <p:blipFill>
            <a:blip r:embed="rId12"/>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3" name="TextBox 167">
              <a:extLst>
                <a:ext uri="{FF2B5EF4-FFF2-40B4-BE49-F238E27FC236}">
                  <a16:creationId xmlns:a16="http://schemas.microsoft.com/office/drawing/2014/main" id="{A8B6443A-D156-4774-0135-A3415E6B5D2E}"/>
                </a:ext>
              </a:extLst>
            </p:cNvPr>
            <p:cNvSpPr txBox="1"/>
            <p:nvPr/>
          </p:nvSpPr>
          <p:spPr>
            <a:xfrm>
              <a:off x="-1916107" y="437875"/>
              <a:ext cx="1699185" cy="861583"/>
            </a:xfrm>
            <a:prstGeom prst="rect">
              <a:avLst/>
            </a:prstGeom>
            <a:noFill/>
          </p:spPr>
          <p:txBody>
            <a:bodyPr wrap="square" lIns="0" tIns="0" rIns="0" bIns="0" rtlCol="0">
              <a:spAutoFit/>
            </a:bodyPr>
            <a:lstStyle/>
            <a:p>
              <a:pPr algn="ctr" defTabSz="609630"/>
              <a:r>
                <a:rPr lang="en-US" sz="2933">
                  <a:solidFill>
                    <a:prstClr val="black"/>
                  </a:solidFill>
                  <a:latin typeface="+mj-lt"/>
                  <a:cs typeface="Arial" panose="020B0604020202020204" pitchFamily="34" charset="0"/>
                </a:rPr>
                <a:t>Yeahhh,</a:t>
              </a:r>
            </a:p>
            <a:p>
              <a:pPr algn="ctr" defTabSz="609630"/>
              <a:r>
                <a:rPr lang="en-US" sz="1333">
                  <a:solidFill>
                    <a:prstClr val="black"/>
                  </a:solidFill>
                  <a:latin typeface="+mj-lt"/>
                  <a:cs typeface="Arial" panose="020B0604020202020204" pitchFamily="34" charset="0"/>
                </a:rPr>
                <a:t>Đúng rồi!</a:t>
              </a:r>
            </a:p>
            <a:p>
              <a:pPr algn="ctr" defTabSz="609630"/>
              <a:r>
                <a:rPr lang="en-US" sz="1333">
                  <a:solidFill>
                    <a:prstClr val="black"/>
                  </a:solidFill>
                  <a:latin typeface="+mj-lt"/>
                  <a:cs typeface="Arial" panose="020B0604020202020204" pitchFamily="34" charset="0"/>
                </a:rPr>
                <a:t>Mình thích màu này!</a:t>
              </a:r>
              <a:endParaRPr lang="en-US" sz="933">
                <a:solidFill>
                  <a:prstClr val="black"/>
                </a:solidFill>
                <a:latin typeface="+mj-lt"/>
                <a:cs typeface="Arial" panose="020B0604020202020204" pitchFamily="34" charset="0"/>
              </a:endParaRPr>
            </a:p>
          </p:txBody>
        </p:sp>
      </p:grpSp>
      <p:grpSp>
        <p:nvGrpSpPr>
          <p:cNvPr id="34" name="Group 26">
            <a:extLst>
              <a:ext uri="{FF2B5EF4-FFF2-40B4-BE49-F238E27FC236}">
                <a16:creationId xmlns:a16="http://schemas.microsoft.com/office/drawing/2014/main" id="{02E02BF7-D62E-113A-A1B1-4DA23D7B7289}"/>
              </a:ext>
            </a:extLst>
          </p:cNvPr>
          <p:cNvGrpSpPr/>
          <p:nvPr/>
        </p:nvGrpSpPr>
        <p:grpSpPr>
          <a:xfrm>
            <a:off x="-6727674" y="-302318"/>
            <a:ext cx="3252473" cy="2846957"/>
            <a:chOff x="-6727674" y="-791952"/>
            <a:chExt cx="3811849" cy="3336591"/>
          </a:xfrm>
        </p:grpSpPr>
        <p:pic>
          <p:nvPicPr>
            <p:cNvPr id="35" name="Picture 168">
              <a:extLst>
                <a:ext uri="{FF2B5EF4-FFF2-40B4-BE49-F238E27FC236}">
                  <a16:creationId xmlns:a16="http://schemas.microsoft.com/office/drawing/2014/main" id="{D9FA4313-167E-6D82-1148-6769BF4C7E87}"/>
                </a:ext>
              </a:extLst>
            </p:cNvPr>
            <p:cNvPicPr>
              <a:picLocks noChangeAspect="1"/>
            </p:cNvPicPr>
            <p:nvPr/>
          </p:nvPicPr>
          <p:blipFill>
            <a:blip r:embed="rId13"/>
            <a:stretch>
              <a:fillRect/>
            </a:stretch>
          </p:blipFill>
          <p:spPr>
            <a:xfrm flipH="1">
              <a:off x="-6727674" y="-791952"/>
              <a:ext cx="2646923" cy="3336591"/>
            </a:xfrm>
            <a:prstGeom prst="rect">
              <a:avLst/>
            </a:prstGeom>
          </p:spPr>
        </p:pic>
        <p:grpSp>
          <p:nvGrpSpPr>
            <p:cNvPr id="36" name="Group 24">
              <a:extLst>
                <a:ext uri="{FF2B5EF4-FFF2-40B4-BE49-F238E27FC236}">
                  <a16:creationId xmlns:a16="http://schemas.microsoft.com/office/drawing/2014/main" id="{8897D0DE-7B5E-D53E-7F28-D6D470302B80}"/>
                </a:ext>
              </a:extLst>
            </p:cNvPr>
            <p:cNvGrpSpPr/>
            <p:nvPr/>
          </p:nvGrpSpPr>
          <p:grpSpPr>
            <a:xfrm>
              <a:off x="-5352919" y="187575"/>
              <a:ext cx="2437094" cy="1760880"/>
              <a:chOff x="-7177743" y="4450283"/>
              <a:chExt cx="7549538" cy="5454787"/>
            </a:xfrm>
          </p:grpSpPr>
          <p:pic>
            <p:nvPicPr>
              <p:cNvPr id="37" name="Picture 169">
                <a:extLst>
                  <a:ext uri="{FF2B5EF4-FFF2-40B4-BE49-F238E27FC236}">
                    <a16:creationId xmlns:a16="http://schemas.microsoft.com/office/drawing/2014/main" id="{A55E66C8-11F4-C301-A579-835EFA1814FD}"/>
                  </a:ext>
                </a:extLst>
              </p:cNvPr>
              <p:cNvPicPr>
                <a:picLocks noChangeAspect="1"/>
              </p:cNvPicPr>
              <p:nvPr/>
            </p:nvPicPr>
            <p:blipFill>
              <a:blip r:embed="rId12"/>
              <a:stretch>
                <a:fillRect/>
              </a:stretch>
            </p:blipFill>
            <p:spPr>
              <a:xfrm rot="21112293" flipV="1">
                <a:off x="-7177743" y="4450283"/>
                <a:ext cx="7549538" cy="5454787"/>
              </a:xfrm>
              <a:prstGeom prst="rect">
                <a:avLst/>
              </a:prstGeom>
              <a:effectLst>
                <a:outerShdw blurRad="50800" dist="38100" dir="2700000" algn="tl" rotWithShape="0">
                  <a:prstClr val="black">
                    <a:alpha val="40000"/>
                  </a:prstClr>
                </a:outerShdw>
              </a:effectLst>
            </p:spPr>
          </p:pic>
          <p:sp>
            <p:nvSpPr>
              <p:cNvPr id="38" name="TextBox 170">
                <a:extLst>
                  <a:ext uri="{FF2B5EF4-FFF2-40B4-BE49-F238E27FC236}">
                    <a16:creationId xmlns:a16="http://schemas.microsoft.com/office/drawing/2014/main" id="{F242B117-A430-1C2B-6DD0-68CC0F92FEA2}"/>
                  </a:ext>
                </a:extLst>
              </p:cNvPr>
              <p:cNvSpPr txBox="1"/>
              <p:nvPr/>
            </p:nvSpPr>
            <p:spPr>
              <a:xfrm>
                <a:off x="-6871540" y="5075962"/>
                <a:ext cx="6937143" cy="3277920"/>
              </a:xfrm>
              <a:prstGeom prst="rect">
                <a:avLst/>
              </a:prstGeom>
              <a:noFill/>
            </p:spPr>
            <p:txBody>
              <a:bodyPr wrap="none" lIns="0" tIns="0" rIns="0" bIns="0" rtlCol="0">
                <a:spAutoFit/>
              </a:bodyPr>
              <a:lstStyle/>
              <a:p>
                <a:pPr algn="ctr" defTabSz="609630"/>
                <a:r>
                  <a:rPr lang="en-US" sz="2667" dirty="0" err="1">
                    <a:solidFill>
                      <a:prstClr val="black"/>
                    </a:solidFill>
                    <a:latin typeface="+mj-lt"/>
                    <a:cs typeface="Arial" panose="020B0604020202020204" pitchFamily="34" charset="0"/>
                  </a:rPr>
                  <a:t>Huhu</a:t>
                </a:r>
                <a:r>
                  <a:rPr lang="en-US" sz="2667" dirty="0">
                    <a:solidFill>
                      <a:prstClr val="black"/>
                    </a:solidFill>
                    <a:latin typeface="+mj-lt"/>
                    <a:cs typeface="Arial" panose="020B0604020202020204" pitchFamily="34" charset="0"/>
                  </a:rPr>
                  <a:t>,</a:t>
                </a:r>
              </a:p>
              <a:p>
                <a:pPr algn="ctr" defTabSz="609630"/>
                <a:r>
                  <a:rPr lang="en-US" sz="1600" dirty="0" err="1">
                    <a:solidFill>
                      <a:prstClr val="black"/>
                    </a:solidFill>
                    <a:latin typeface="+mj-lt"/>
                    <a:cs typeface="Arial" panose="020B0604020202020204" pitchFamily="34" charset="0"/>
                  </a:rPr>
                  <a:t>chưa</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chính</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xác</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rồi</a:t>
                </a:r>
                <a:r>
                  <a:rPr lang="en-US" sz="1600" dirty="0">
                    <a:solidFill>
                      <a:prstClr val="black"/>
                    </a:solidFill>
                    <a:latin typeface="+mj-lt"/>
                    <a:cs typeface="Arial" panose="020B0604020202020204" pitchFamily="34" charset="0"/>
                  </a:rPr>
                  <a:t>!</a:t>
                </a:r>
              </a:p>
              <a:p>
                <a:pPr algn="ctr" defTabSz="609630"/>
                <a:r>
                  <a:rPr lang="en-US" sz="1600" dirty="0" err="1">
                    <a:solidFill>
                      <a:prstClr val="black"/>
                    </a:solidFill>
                    <a:latin typeface="+mj-lt"/>
                    <a:cs typeface="Arial" panose="020B0604020202020204" pitchFamily="34" charset="0"/>
                  </a:rPr>
                  <a:t>Bạn</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chọn</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lại</a:t>
                </a:r>
                <a:r>
                  <a:rPr lang="en-US" sz="1600" dirty="0">
                    <a:solidFill>
                      <a:prstClr val="black"/>
                    </a:solidFill>
                    <a:latin typeface="+mj-lt"/>
                    <a:cs typeface="Arial" panose="020B0604020202020204" pitchFamily="34" charset="0"/>
                  </a:rPr>
                  <a:t> </a:t>
                </a:r>
                <a:r>
                  <a:rPr lang="en-US" sz="1600" dirty="0" err="1">
                    <a:solidFill>
                      <a:prstClr val="black"/>
                    </a:solidFill>
                    <a:latin typeface="+mj-lt"/>
                    <a:cs typeface="Arial" panose="020B0604020202020204" pitchFamily="34" charset="0"/>
                  </a:rPr>
                  <a:t>nha</a:t>
                </a:r>
                <a:r>
                  <a:rPr lang="en-US" sz="1600" dirty="0">
                    <a:solidFill>
                      <a:prstClr val="black"/>
                    </a:solidFill>
                    <a:latin typeface="+mj-lt"/>
                    <a:cs typeface="Arial" panose="020B0604020202020204" pitchFamily="34" charset="0"/>
                  </a:rPr>
                  <a:t>.</a:t>
                </a:r>
              </a:p>
            </p:txBody>
          </p:sp>
        </p:grpSp>
      </p:grpSp>
      <p:pic>
        <p:nvPicPr>
          <p:cNvPr id="39" name="Picture 28">
            <a:extLst>
              <a:ext uri="{FF2B5EF4-FFF2-40B4-BE49-F238E27FC236}">
                <a16:creationId xmlns:a16="http://schemas.microsoft.com/office/drawing/2014/main" id="{C33F2805-22D1-8D29-6187-A8D364092607}"/>
              </a:ext>
            </a:extLst>
          </p:cNvPr>
          <p:cNvPicPr>
            <a:picLocks noChangeAspect="1"/>
          </p:cNvPicPr>
          <p:nvPr/>
        </p:nvPicPr>
        <p:blipFill>
          <a:blip r:embed="rId14"/>
          <a:stretch>
            <a:fillRect/>
          </a:stretch>
        </p:blipFill>
        <p:spPr>
          <a:xfrm>
            <a:off x="613242" y="314153"/>
            <a:ext cx="1548518" cy="2383743"/>
          </a:xfrm>
          <a:prstGeom prst="rect">
            <a:avLst/>
          </a:prstGeom>
        </p:spPr>
      </p:pic>
      <p:pic>
        <p:nvPicPr>
          <p:cNvPr id="40" name="AmthanhThua">
            <a:hlinkClick r:id="" action="ppaction://media"/>
            <a:extLst>
              <a:ext uri="{FF2B5EF4-FFF2-40B4-BE49-F238E27FC236}">
                <a16:creationId xmlns:a16="http://schemas.microsoft.com/office/drawing/2014/main" id="{28E3AEA4-E798-C9F1-2C46-6C46FE5F6A96}"/>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id="{EC8E2880-4939-B3AB-679F-7A2D0C1CE25A}"/>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231859" y="2876397"/>
            <a:ext cx="487363" cy="487363"/>
          </a:xfrm>
          <a:prstGeom prst="rect">
            <a:avLst/>
          </a:prstGeom>
        </p:spPr>
      </p:pic>
      <p:sp>
        <p:nvSpPr>
          <p:cNvPr id="42" name="Rectangle 43">
            <a:extLst>
              <a:ext uri="{FF2B5EF4-FFF2-40B4-BE49-F238E27FC236}">
                <a16:creationId xmlns:a16="http://schemas.microsoft.com/office/drawing/2014/main" id="{B81A3F40-0CB3-840D-F739-2B4D987D4407}"/>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dirty="0" err="1">
                <a:solidFill>
                  <a:prstClr val="black">
                    <a:lumMod val="50000"/>
                    <a:lumOff val="50000"/>
                  </a:prstClr>
                </a:solidFill>
                <a:latin typeface="+mj-lt"/>
                <a:cs typeface="Calibri" panose="020F0502020204030204" pitchFamily="34" charset="0"/>
              </a:rPr>
              <a:t>Thầy</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cô</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nhấp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chuột</a:t>
            </a:r>
            <a:br>
              <a:rPr lang="en-US" sz="2400" dirty="0">
                <a:solidFill>
                  <a:prstClr val="black">
                    <a:lumMod val="50000"/>
                    <a:lumOff val="50000"/>
                  </a:prstClr>
                </a:solidFill>
                <a:latin typeface="+mj-lt"/>
                <a:cs typeface="Calibri" panose="020F0502020204030204" pitchFamily="34" charset="0"/>
              </a:rPr>
            </a:br>
            <a:r>
              <a:rPr lang="en-US" sz="2400" dirty="0">
                <a:solidFill>
                  <a:prstClr val="black">
                    <a:lumMod val="50000"/>
                    <a:lumOff val="50000"/>
                  </a:prstClr>
                </a:solidFill>
                <a:latin typeface="+mj-lt"/>
                <a:cs typeface="Calibri" panose="020F0502020204030204" pitchFamily="34" charset="0"/>
              </a:rPr>
              <a:t>1 </a:t>
            </a:r>
            <a:r>
              <a:rPr lang="en-US" sz="2400" dirty="0" err="1">
                <a:solidFill>
                  <a:prstClr val="black">
                    <a:lumMod val="50000"/>
                    <a:lumOff val="50000"/>
                  </a:prstClr>
                </a:solidFill>
                <a:latin typeface="+mj-lt"/>
                <a:cs typeface="Calibri" panose="020F0502020204030204" pitchFamily="34" charset="0"/>
              </a:rPr>
              <a:t>lần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để</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hiện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câu</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hỏi</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Nhấp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thêm</a:t>
            </a:r>
            <a:r>
              <a:rPr lang="en-US" sz="2400" dirty="0">
                <a:solidFill>
                  <a:prstClr val="black">
                    <a:lumMod val="50000"/>
                    <a:lumOff val="50000"/>
                  </a:prstClr>
                </a:solidFill>
                <a:latin typeface="+mj-lt"/>
                <a:cs typeface="Calibri" panose="020F0502020204030204" pitchFamily="34" charset="0"/>
              </a:rPr>
              <a:t> 1 </a:t>
            </a:r>
            <a:r>
              <a:rPr lang="en-US" sz="2400" dirty="0" err="1">
                <a:solidFill>
                  <a:prstClr val="black">
                    <a:lumMod val="50000"/>
                    <a:lumOff val="50000"/>
                  </a:prstClr>
                </a:solidFill>
                <a:latin typeface="+mj-lt"/>
                <a:cs typeface="Calibri" panose="020F0502020204030204" pitchFamily="34" charset="0"/>
              </a:rPr>
              <a:t>lần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để</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hiện</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các</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đáp</a:t>
            </a:r>
            <a:r>
              <a:rPr lang="en-US" sz="2400" dirty="0">
                <a:solidFill>
                  <a:prstClr val="black">
                    <a:lumMod val="50000"/>
                    <a:lumOff val="50000"/>
                  </a:prstClr>
                </a:solidFill>
                <a:latin typeface="+mj-lt"/>
                <a:cs typeface="Calibri" panose="020F0502020204030204" pitchFamily="34" charset="0"/>
              </a:rPr>
              <a:t> </a:t>
            </a:r>
            <a:r>
              <a:rPr lang="en-US" sz="2400" dirty="0" err="1">
                <a:solidFill>
                  <a:prstClr val="black">
                    <a:lumMod val="50000"/>
                    <a:lumOff val="50000"/>
                  </a:prstClr>
                </a:solidFill>
                <a:latin typeface="+mj-lt"/>
                <a:cs typeface="Calibri" panose="020F0502020204030204" pitchFamily="34" charset="0"/>
              </a:rPr>
              <a:t>án</a:t>
            </a:r>
            <a:r>
              <a:rPr lang="en-US" sz="2400" dirty="0">
                <a:solidFill>
                  <a:prstClr val="black">
                    <a:lumMod val="50000"/>
                    <a:lumOff val="50000"/>
                  </a:prstClr>
                </a:solidFill>
                <a:latin typeface="+mj-lt"/>
                <a:cs typeface="Calibri" panose="020F0502020204030204" pitchFamily="34" charset="0"/>
              </a:rPr>
              <a:t> </a:t>
            </a:r>
          </a:p>
        </p:txBody>
      </p:sp>
      <p:grpSp>
        <p:nvGrpSpPr>
          <p:cNvPr id="43" name="Group 45">
            <a:extLst>
              <a:ext uri="{FF2B5EF4-FFF2-40B4-BE49-F238E27FC236}">
                <a16:creationId xmlns:a16="http://schemas.microsoft.com/office/drawing/2014/main" id="{31E1E76B-EA8A-6DE9-2C4A-DB7FA3C57E48}"/>
              </a:ext>
            </a:extLst>
          </p:cNvPr>
          <p:cNvGrpSpPr/>
          <p:nvPr/>
        </p:nvGrpSpPr>
        <p:grpSpPr>
          <a:xfrm>
            <a:off x="4021475" y="7010400"/>
            <a:ext cx="4076701" cy="1981200"/>
            <a:chOff x="4000498" y="7010400"/>
            <a:chExt cx="4076701" cy="1981200"/>
          </a:xfrm>
        </p:grpSpPr>
        <p:sp>
          <p:nvSpPr>
            <p:cNvPr id="44" name="Rectangle 46">
              <a:extLst>
                <a:ext uri="{FF2B5EF4-FFF2-40B4-BE49-F238E27FC236}">
                  <a16:creationId xmlns:a16="http://schemas.microsoft.com/office/drawing/2014/main" id="{13369B1D-7EC6-AE1A-C8E4-25E2911960D9}"/>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a:solidFill>
                    <a:prstClr val="black">
                      <a:lumMod val="50000"/>
                      <a:lumOff val="50000"/>
                    </a:prstClr>
                  </a:solidFill>
                  <a:latin typeface="+mj-lt"/>
                  <a:cs typeface="Calibri" panose="020F0502020204030204" pitchFamily="34" charset="0"/>
                </a:rPr>
                <a:t>Thầy cô nhấp vào chiếc chuông     ở màu mà học sinh chọn để</a:t>
              </a:r>
              <a:br>
                <a:rPr lang="en-US" sz="2400">
                  <a:solidFill>
                    <a:prstClr val="black">
                      <a:lumMod val="50000"/>
                      <a:lumOff val="50000"/>
                    </a:prstClr>
                  </a:solidFill>
                  <a:latin typeface="+mj-lt"/>
                  <a:cs typeface="Calibri" panose="020F0502020204030204" pitchFamily="34" charset="0"/>
                </a:rPr>
              </a:br>
              <a:r>
                <a:rPr lang="en-US" sz="2400">
                  <a:solidFill>
                    <a:prstClr val="black">
                      <a:lumMod val="50000"/>
                      <a:lumOff val="50000"/>
                    </a:prstClr>
                  </a:solidFill>
                  <a:latin typeface="+mj-lt"/>
                  <a:cs typeface="Calibri" panose="020F0502020204030204" pitchFamily="34" charset="0"/>
                </a:rPr>
                <a:t>kiểm tra đáp án</a:t>
              </a:r>
            </a:p>
          </p:txBody>
        </p:sp>
        <p:pic>
          <p:nvPicPr>
            <p:cNvPr id="45" name="ChuongCam - 9Slide.vn">
              <a:extLst>
                <a:ext uri="{FF2B5EF4-FFF2-40B4-BE49-F238E27FC236}">
                  <a16:creationId xmlns:a16="http://schemas.microsoft.com/office/drawing/2014/main" id="{3376FB99-EF33-623B-82E3-D10203C41C4E}"/>
                </a:ext>
              </a:extLst>
            </p:cNvPr>
            <p:cNvPicPr>
              <a:picLocks noChangeAspect="1"/>
            </p:cNvPicPr>
            <p:nvPr/>
          </p:nvPicPr>
          <p:blipFill>
            <a:blip r:embed="rId10"/>
            <a:stretch>
              <a:fillRect/>
            </a:stretch>
          </p:blipFill>
          <p:spPr>
            <a:xfrm>
              <a:off x="5355403" y="7620911"/>
              <a:ext cx="330708" cy="304800"/>
            </a:xfrm>
            <a:prstGeom prst="rect">
              <a:avLst/>
            </a:prstGeom>
          </p:spPr>
        </p:pic>
      </p:grpSp>
      <p:sp>
        <p:nvSpPr>
          <p:cNvPr id="46" name="Rectangle 51">
            <a:extLst>
              <a:ext uri="{FF2B5EF4-FFF2-40B4-BE49-F238E27FC236}">
                <a16:creationId xmlns:a16="http://schemas.microsoft.com/office/drawing/2014/main" id="{881D08A5-CF3B-6FA2-5704-2C4BFB58E525}"/>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a:solidFill>
                  <a:prstClr val="black">
                    <a:lumMod val="50000"/>
                    <a:lumOff val="50000"/>
                  </a:prstClr>
                </a:solidFill>
                <a:latin typeface="+mj-lt"/>
                <a:cs typeface="Calibri" panose="020F0502020204030204" pitchFamily="34" charset="0"/>
              </a:rPr>
              <a:t>Sau khi HS trả lời xong, thầy cô nhấp chuột</a:t>
            </a:r>
            <a:br>
              <a:rPr lang="en-US" sz="2400">
                <a:solidFill>
                  <a:prstClr val="black">
                    <a:lumMod val="50000"/>
                    <a:lumOff val="50000"/>
                  </a:prstClr>
                </a:solidFill>
                <a:latin typeface="+mj-lt"/>
                <a:cs typeface="Calibri" panose="020F0502020204030204" pitchFamily="34" charset="0"/>
              </a:rPr>
            </a:br>
            <a:r>
              <a:rPr lang="en-US" sz="2400">
                <a:solidFill>
                  <a:prstClr val="black">
                    <a:lumMod val="50000"/>
                    <a:lumOff val="50000"/>
                  </a:prstClr>
                </a:solidFill>
                <a:latin typeface="+mj-lt"/>
                <a:cs typeface="Calibri" panose="020F0502020204030204" pitchFamily="34" charset="0"/>
              </a:rPr>
              <a:t>hoặc phím -&gt; để đến</a:t>
            </a:r>
            <a:br>
              <a:rPr lang="en-US" sz="2400">
                <a:solidFill>
                  <a:prstClr val="black">
                    <a:lumMod val="50000"/>
                    <a:lumOff val="50000"/>
                  </a:prstClr>
                </a:solidFill>
                <a:latin typeface="+mj-lt"/>
                <a:cs typeface="Calibri" panose="020F0502020204030204" pitchFamily="34" charset="0"/>
              </a:rPr>
            </a:br>
            <a:r>
              <a:rPr lang="en-US" sz="2400">
                <a:solidFill>
                  <a:prstClr val="black">
                    <a:lumMod val="50000"/>
                    <a:lumOff val="50000"/>
                  </a:prstClr>
                </a:solidFill>
                <a:latin typeface="+mj-lt"/>
                <a:cs typeface="Calibri" panose="020F0502020204030204" pitchFamily="34" charset="0"/>
              </a:rPr>
              <a:t>câu hỏi tiếp theo</a:t>
            </a:r>
          </a:p>
        </p:txBody>
      </p:sp>
      <p:pic>
        <p:nvPicPr>
          <p:cNvPr id="47" name="Picture 23">
            <a:extLst>
              <a:ext uri="{FF2B5EF4-FFF2-40B4-BE49-F238E27FC236}">
                <a16:creationId xmlns:a16="http://schemas.microsoft.com/office/drawing/2014/main" id="{19FD081D-DC7D-6BEA-BD80-EDE55082A90C}"/>
              </a:ext>
            </a:extLst>
          </p:cNvPr>
          <p:cNvPicPr>
            <a:picLocks noChangeAspect="1"/>
          </p:cNvPicPr>
          <p:nvPr/>
        </p:nvPicPr>
        <p:blipFill>
          <a:blip r:embed="rId16"/>
          <a:stretch>
            <a:fillRect/>
          </a:stretch>
        </p:blipFill>
        <p:spPr>
          <a:xfrm>
            <a:off x="-622" y="2695"/>
            <a:ext cx="772915" cy="861859"/>
          </a:xfrm>
          <a:prstGeom prst="rect">
            <a:avLst/>
          </a:prstGeom>
          <a:solidFill>
            <a:schemeClr val="bg1"/>
          </a:solidFill>
        </p:spPr>
      </p:pic>
    </p:spTree>
    <p:custDataLst>
      <p:tags r:id="rId1"/>
    </p:custDataLst>
    <p:extLst>
      <p:ext uri="{BB962C8B-B14F-4D97-AF65-F5344CB8AC3E}">
        <p14:creationId xmlns:p14="http://schemas.microsoft.com/office/powerpoint/2010/main" val="36328143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5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14:bounceEnd="65000">
                                          <p:cBhvr additive="base">
                                            <p:cTn id="21"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14:bounceEnd="65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14:bounceEnd="65000">
                                          <p:cBhvr additive="base">
                                            <p:cTn id="29"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14:bounceEnd="65000">
                                          <p:cBhvr additive="base">
                                            <p:cTn id="33"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14:bounceEnd="65000">
                                          <p:cBhvr additive="base">
                                            <p:cTn id="3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14:bounceEnd="65000">
                                          <p:cBhvr additive="base">
                                            <p:cTn id="41"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14:bounceEnd="65000">
                                          <p:cBhvr additive="base">
                                            <p:cTn id="45"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4.16667E-7 4.07407E-6 L 0.60321 0.052 " pathEditMode="relative" rAng="0" ptsTypes="AA" p14:bounceEnd="57000">
                                          <p:cBhvr>
                                            <p:cTn id="56" dur="1000" fill="hold"/>
                                            <p:tgtEl>
                                              <p:spTgt spid="34"/>
                                            </p:tgtEl>
                                            <p:attrNameLst>
                                              <p:attrName>ppt_x</p:attrName>
                                              <p:attrName>ppt_y</p:attrName>
                                            </p:attrNameLst>
                                          </p:cBhvr>
                                          <p:rCtr x="30165" y="2593"/>
                                        </p:animMotion>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4.16667E-7 4.07407E-6 L 0.60321 0.05802 " pathEditMode="relative" rAng="0" ptsTypes="AA" p14:bounceEnd="57000">
                                          <p:cBhvr>
                                            <p:cTn id="66" dur="1000" fill="hold"/>
                                            <p:tgtEl>
                                              <p:spTgt spid="34"/>
                                            </p:tgtEl>
                                            <p:attrNameLst>
                                              <p:attrName>ppt_x</p:attrName>
                                              <p:attrName>ppt_y</p:attrName>
                                            </p:attrNameLst>
                                          </p:cBhvr>
                                          <p:rCtr x="30165" y="2901"/>
                                        </p:animMotion>
                                      </p:childTnLst>
                                    </p:cTn>
                                  </p:par>
                                </p:childTnLst>
                              </p:cTn>
                            </p:par>
                          </p:childTnLst>
                        </p:cTn>
                      </p:par>
                    </p:childTnLst>
                  </p:cTn>
                  <p:nextCondLst>
                    <p:cond evt="onClick" delay="0">
                      <p:tgtEl>
                        <p:spTgt spid="28"/>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4.16667E-7 4.07407E-6 L 0.58854 0.05802 " pathEditMode="relative" rAng="0" ptsTypes="AA" p14:bounceEnd="55000">
                                          <p:cBhvr>
                                            <p:cTn id="76" dur="1000" fill="hold"/>
                                            <p:tgtEl>
                                              <p:spTgt spid="34"/>
                                            </p:tgtEl>
                                            <p:attrNameLst>
                                              <p:attrName>ppt_x</p:attrName>
                                              <p:attrName>ppt_y</p:attrName>
                                            </p:attrNameLst>
                                          </p:cBhvr>
                                          <p:rCtr x="29427" y="2901"/>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30"/>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3"/>
                                            </p:tgtEl>
                                          </p:cBhvr>
                                        </p:animEffect>
                                        <p:set>
                                          <p:cBhvr>
                                            <p:cTn id="98" dur="1" fill="hold">
                                              <p:stCondLst>
                                                <p:cond delay="499"/>
                                              </p:stCondLst>
                                            </p:cTn>
                                            <p:tgtEl>
                                              <p:spTgt spid="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8"/>
                                            </p:tgtEl>
                                          </p:cBhvr>
                                        </p:animEffect>
                                        <p:set>
                                          <p:cBhvr>
                                            <p:cTn id="104" dur="1" fill="hold">
                                              <p:stCondLst>
                                                <p:cond delay="499"/>
                                              </p:stCondLst>
                                            </p:cTn>
                                            <p:tgtEl>
                                              <p:spTgt spid="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ppt_x"/>
                                              </p:val>
                                            </p:tav>
                                            <p:tav tm="100000">
                                              <p:val>
                                                <p:strVal val="#ppt_x"/>
                                              </p:val>
                                            </p:tav>
                                          </p:tavLst>
                                        </p:anim>
                                        <p:anim calcmode="lin" valueType="num">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ppt_x"/>
                                              </p:val>
                                            </p:tav>
                                            <p:tav tm="100000">
                                              <p:val>
                                                <p:strVal val="#ppt_x"/>
                                              </p:val>
                                            </p:tav>
                                          </p:tavLst>
                                        </p:anim>
                                        <p:anim calcmode="lin" valueType="num">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000" fill="hold"/>
                                            <p:tgtEl>
                                              <p:spTgt spid="29"/>
                                            </p:tgtEl>
                                            <p:attrNameLst>
                                              <p:attrName>ppt_x</p:attrName>
                                            </p:attrNameLst>
                                          </p:cBhvr>
                                          <p:tavLst>
                                            <p:tav tm="0">
                                              <p:val>
                                                <p:strVal val="#ppt_x"/>
                                              </p:val>
                                            </p:tav>
                                            <p:tav tm="100000">
                                              <p:val>
                                                <p:strVal val="#ppt_x"/>
                                              </p:val>
                                            </p:tav>
                                          </p:tavLst>
                                        </p:anim>
                                        <p:anim calcmode="lin" valueType="num">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4.16667E-7 4.07407E-6 L 0.60321 0.052 " pathEditMode="relative" rAng="0" ptsTypes="AA">
                                          <p:cBhvr>
                                            <p:cTn id="56" dur="1000" fill="hold"/>
                                            <p:tgtEl>
                                              <p:spTgt spid="34"/>
                                            </p:tgtEl>
                                            <p:attrNameLst>
                                              <p:attrName>ppt_x</p:attrName>
                                              <p:attrName>ppt_y</p:attrName>
                                            </p:attrNameLst>
                                          </p:cBhvr>
                                          <p:rCtr x="30165" y="2593"/>
                                        </p:animMotion>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4.16667E-7 4.07407E-6 L 0.60321 0.05802 " pathEditMode="relative" rAng="0" ptsTypes="AA">
                                          <p:cBhvr>
                                            <p:cTn id="66" dur="1000" fill="hold"/>
                                            <p:tgtEl>
                                              <p:spTgt spid="34"/>
                                            </p:tgtEl>
                                            <p:attrNameLst>
                                              <p:attrName>ppt_x</p:attrName>
                                              <p:attrName>ppt_y</p:attrName>
                                            </p:attrNameLst>
                                          </p:cBhvr>
                                          <p:rCtr x="30165" y="2901"/>
                                        </p:animMotion>
                                      </p:childTnLst>
                                    </p:cTn>
                                  </p:par>
                                </p:childTnLst>
                              </p:cTn>
                            </p:par>
                          </p:childTnLst>
                        </p:cTn>
                      </p:par>
                    </p:childTnLst>
                  </p:cTn>
                  <p:nextCondLst>
                    <p:cond evt="onClick" delay="0">
                      <p:tgtEl>
                        <p:spTgt spid="28"/>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4.16667E-7 4.07407E-6 L 0.58854 0.05802 " pathEditMode="relative" rAng="0" ptsTypes="AA">
                                          <p:cBhvr>
                                            <p:cTn id="76" dur="1000" fill="hold"/>
                                            <p:tgtEl>
                                              <p:spTgt spid="34"/>
                                            </p:tgtEl>
                                            <p:attrNameLst>
                                              <p:attrName>ppt_x</p:attrName>
                                              <p:attrName>ppt_y</p:attrName>
                                            </p:attrNameLst>
                                          </p:cBhvr>
                                          <p:rCtr x="29427" y="2901"/>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30"/>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3"/>
                                            </p:tgtEl>
                                          </p:cBhvr>
                                        </p:animEffect>
                                        <p:set>
                                          <p:cBhvr>
                                            <p:cTn id="98" dur="1" fill="hold">
                                              <p:stCondLst>
                                                <p:cond delay="499"/>
                                              </p:stCondLst>
                                            </p:cTn>
                                            <p:tgtEl>
                                              <p:spTgt spid="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8"/>
                                            </p:tgtEl>
                                          </p:cBhvr>
                                        </p:animEffect>
                                        <p:set>
                                          <p:cBhvr>
                                            <p:cTn id="104" dur="1" fill="hold">
                                              <p:stCondLst>
                                                <p:cond delay="499"/>
                                              </p:stCondLst>
                                            </p:cTn>
                                            <p:tgtEl>
                                              <p:spTgt spid="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BCC3649-BA66-B22C-C000-11F3F70E1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9" y="0"/>
            <a:ext cx="12124481" cy="6858000"/>
          </a:xfrm>
          <a:prstGeom prst="rect">
            <a:avLst/>
          </a:prstGeom>
        </p:spPr>
      </p:pic>
    </p:spTree>
    <p:extLst>
      <p:ext uri="{BB962C8B-B14F-4D97-AF65-F5344CB8AC3E}">
        <p14:creationId xmlns:p14="http://schemas.microsoft.com/office/powerpoint/2010/main" val="3893603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1">
            <a:extLst>
              <a:ext uri="{FF2B5EF4-FFF2-40B4-BE49-F238E27FC236}">
                <a16:creationId xmlns:a16="http://schemas.microsoft.com/office/drawing/2014/main" id="{957603CC-5381-03B5-FAEB-6DDA33C1B6A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3813" y="0"/>
            <a:ext cx="12215813" cy="6858000"/>
          </a:xfrm>
          <a:prstGeom prst="rect">
            <a:avLst/>
          </a:prstGeom>
        </p:spPr>
      </p:pic>
      <p:grpSp>
        <p:nvGrpSpPr>
          <p:cNvPr id="48" name="Group 6">
            <a:extLst>
              <a:ext uri="{FF2B5EF4-FFF2-40B4-BE49-F238E27FC236}">
                <a16:creationId xmlns:a16="http://schemas.microsoft.com/office/drawing/2014/main" id="{59A01053-AD33-83D9-63A8-D769BBF1F5BB}"/>
              </a:ext>
            </a:extLst>
          </p:cNvPr>
          <p:cNvGrpSpPr/>
          <p:nvPr/>
        </p:nvGrpSpPr>
        <p:grpSpPr>
          <a:xfrm>
            <a:off x="5653710" y="209025"/>
            <a:ext cx="4345196" cy="1920556"/>
            <a:chOff x="1034003" y="260315"/>
            <a:chExt cx="4656152" cy="2057997"/>
          </a:xfrm>
        </p:grpSpPr>
        <p:pic>
          <p:nvPicPr>
            <p:cNvPr id="49" name="Picture 85">
              <a:extLst>
                <a:ext uri="{FF2B5EF4-FFF2-40B4-BE49-F238E27FC236}">
                  <a16:creationId xmlns:a16="http://schemas.microsoft.com/office/drawing/2014/main" id="{B6E4BDA8-75B8-E0E8-C526-77950CD55881}"/>
                </a:ext>
              </a:extLst>
            </p:cNvPr>
            <p:cNvPicPr>
              <a:picLocks noChangeAspect="1"/>
            </p:cNvPicPr>
            <p:nvPr/>
          </p:nvPicPr>
          <p:blipFill>
            <a:blip r:embed="rId5"/>
            <a:stretch>
              <a:fillRect/>
            </a:stretch>
          </p:blipFill>
          <p:spPr>
            <a:xfrm>
              <a:off x="1034003" y="583667"/>
              <a:ext cx="4656152" cy="1734645"/>
            </a:xfrm>
            <a:prstGeom prst="rect">
              <a:avLst/>
            </a:prstGeom>
          </p:spPr>
        </p:pic>
        <p:pic>
          <p:nvPicPr>
            <p:cNvPr id="50" name="Picture 91">
              <a:extLst>
                <a:ext uri="{FF2B5EF4-FFF2-40B4-BE49-F238E27FC236}">
                  <a16:creationId xmlns:a16="http://schemas.microsoft.com/office/drawing/2014/main" id="{2E42981B-0304-2C16-B5A1-0D14181A187D}"/>
                </a:ext>
              </a:extLst>
            </p:cNvPr>
            <p:cNvPicPr>
              <a:picLocks noChangeAspect="1"/>
            </p:cNvPicPr>
            <p:nvPr/>
          </p:nvPicPr>
          <p:blipFill>
            <a:blip r:embed="rId6"/>
            <a:stretch>
              <a:fillRect/>
            </a:stretch>
          </p:blipFill>
          <p:spPr>
            <a:xfrm>
              <a:off x="1061615" y="260315"/>
              <a:ext cx="1486839" cy="712987"/>
            </a:xfrm>
            <a:prstGeom prst="rect">
              <a:avLst/>
            </a:prstGeom>
          </p:spPr>
        </p:pic>
        <p:pic>
          <p:nvPicPr>
            <p:cNvPr id="51" name="Picture 93">
              <a:extLst>
                <a:ext uri="{FF2B5EF4-FFF2-40B4-BE49-F238E27FC236}">
                  <a16:creationId xmlns:a16="http://schemas.microsoft.com/office/drawing/2014/main" id="{1A8C19D9-A473-CB8C-66F1-F7D44E519185}"/>
                </a:ext>
              </a:extLst>
            </p:cNvPr>
            <p:cNvPicPr>
              <a:picLocks noChangeAspect="1"/>
            </p:cNvPicPr>
            <p:nvPr/>
          </p:nvPicPr>
          <p:blipFill>
            <a:blip r:embed="rId7"/>
            <a:stretch>
              <a:fillRect/>
            </a:stretch>
          </p:blipFill>
          <p:spPr>
            <a:xfrm>
              <a:off x="2537586" y="282051"/>
              <a:ext cx="1493199" cy="694316"/>
            </a:xfrm>
            <a:prstGeom prst="rect">
              <a:avLst/>
            </a:prstGeom>
          </p:spPr>
        </p:pic>
        <p:pic>
          <p:nvPicPr>
            <p:cNvPr id="52" name="Picture 94">
              <a:extLst>
                <a:ext uri="{FF2B5EF4-FFF2-40B4-BE49-F238E27FC236}">
                  <a16:creationId xmlns:a16="http://schemas.microsoft.com/office/drawing/2014/main" id="{2AE6C9AA-F493-50F6-EA9B-4FC2E6C9BD21}"/>
                </a:ext>
              </a:extLst>
            </p:cNvPr>
            <p:cNvPicPr>
              <a:picLocks noChangeAspect="1"/>
            </p:cNvPicPr>
            <p:nvPr/>
          </p:nvPicPr>
          <p:blipFill>
            <a:blip r:embed="rId8"/>
            <a:stretch>
              <a:fillRect/>
            </a:stretch>
          </p:blipFill>
          <p:spPr>
            <a:xfrm>
              <a:off x="1201381" y="757566"/>
              <a:ext cx="4321396" cy="1386847"/>
            </a:xfrm>
            <a:prstGeom prst="rect">
              <a:avLst/>
            </a:prstGeom>
          </p:spPr>
        </p:pic>
      </p:grpSp>
      <p:pic>
        <p:nvPicPr>
          <p:cNvPr id="53" name="Picture 9">
            <a:extLst>
              <a:ext uri="{FF2B5EF4-FFF2-40B4-BE49-F238E27FC236}">
                <a16:creationId xmlns:a16="http://schemas.microsoft.com/office/drawing/2014/main" id="{3FBCEF6E-9D44-656F-2E76-E13620ADA0DA}"/>
              </a:ext>
            </a:extLst>
          </p:cNvPr>
          <p:cNvPicPr>
            <a:picLocks noChangeAspect="1"/>
          </p:cNvPicPr>
          <p:nvPr/>
        </p:nvPicPr>
        <p:blipFill>
          <a:blip r:embed="rId9"/>
          <a:stretch>
            <a:fillRect/>
          </a:stretch>
        </p:blipFill>
        <p:spPr>
          <a:xfrm>
            <a:off x="712766" y="229310"/>
            <a:ext cx="5383235" cy="6236749"/>
          </a:xfrm>
          <a:prstGeom prst="rect">
            <a:avLst/>
          </a:prstGeom>
        </p:spPr>
      </p:pic>
      <p:grpSp>
        <p:nvGrpSpPr>
          <p:cNvPr id="54" name="Group 11">
            <a:extLst>
              <a:ext uri="{FF2B5EF4-FFF2-40B4-BE49-F238E27FC236}">
                <a16:creationId xmlns:a16="http://schemas.microsoft.com/office/drawing/2014/main" id="{10849C34-F0A8-9175-038C-6FFE44DC7821}"/>
              </a:ext>
            </a:extLst>
          </p:cNvPr>
          <p:cNvGrpSpPr/>
          <p:nvPr/>
        </p:nvGrpSpPr>
        <p:grpSpPr>
          <a:xfrm>
            <a:off x="5088735" y="2862905"/>
            <a:ext cx="6281207" cy="3731031"/>
            <a:chOff x="5088733" y="2862904"/>
            <a:chExt cx="6281207" cy="3731031"/>
          </a:xfrm>
        </p:grpSpPr>
        <p:pic>
          <p:nvPicPr>
            <p:cNvPr id="55" name="Picture 10">
              <a:extLst>
                <a:ext uri="{FF2B5EF4-FFF2-40B4-BE49-F238E27FC236}">
                  <a16:creationId xmlns:a16="http://schemas.microsoft.com/office/drawing/2014/main" id="{B8E7C94D-E5EE-A97F-104B-4AC7BE47DDD0}"/>
                </a:ext>
              </a:extLst>
            </p:cNvPr>
            <p:cNvPicPr>
              <a:picLocks noChangeAspect="1"/>
            </p:cNvPicPr>
            <p:nvPr/>
          </p:nvPicPr>
          <p:blipFill>
            <a:blip r:embed="rId10"/>
            <a:stretch>
              <a:fillRect/>
            </a:stretch>
          </p:blipFill>
          <p:spPr>
            <a:xfrm>
              <a:off x="5562600" y="2862904"/>
              <a:ext cx="5170488" cy="3731031"/>
            </a:xfrm>
            <a:prstGeom prst="rect">
              <a:avLst/>
            </a:prstGeom>
          </p:spPr>
        </p:pic>
        <p:sp>
          <p:nvSpPr>
            <p:cNvPr id="56" name="TextBox 7">
              <a:extLst>
                <a:ext uri="{FF2B5EF4-FFF2-40B4-BE49-F238E27FC236}">
                  <a16:creationId xmlns:a16="http://schemas.microsoft.com/office/drawing/2014/main" id="{96A9D0E7-101E-F554-88F7-C6F5FCFF360E}"/>
                </a:ext>
              </a:extLst>
            </p:cNvPr>
            <p:cNvSpPr txBox="1"/>
            <p:nvPr/>
          </p:nvSpPr>
          <p:spPr>
            <a:xfrm>
              <a:off x="5088733" y="3400449"/>
              <a:ext cx="6281207" cy="2655920"/>
            </a:xfrm>
            <a:prstGeom prst="rect">
              <a:avLst/>
            </a:prstGeom>
            <a:noFill/>
            <a:effectLst/>
          </p:spPr>
          <p:txBody>
            <a:bodyPr wrap="square" lIns="0" tIns="0" rIns="0" bIns="0" rtlCol="0">
              <a:spAutoFit/>
            </a:bodyPr>
            <a:lstStyle/>
            <a:p>
              <a:pPr algn="ctr" defTabSz="609630">
                <a:lnSpc>
                  <a:spcPct val="150000"/>
                </a:lnSpc>
              </a:pPr>
              <a:r>
                <a:rPr lang="en-US" sz="4000" dirty="0" err="1">
                  <a:solidFill>
                    <a:prstClr val="black"/>
                  </a:solidFill>
                  <a:latin typeface="Times New Roman" panose="02020603050405020304" pitchFamily="18" charset="0"/>
                  <a:cs typeface="Times New Roman" panose="02020603050405020304" pitchFamily="18" charset="0"/>
                </a:rPr>
                <a:t>Cảm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bạn</a:t>
              </a:r>
              <a:endParaRPr lang="en-US" sz="4000" dirty="0">
                <a:solidFill>
                  <a:prstClr val="black"/>
                </a:solidFill>
                <a:latin typeface="Times New Roman" panose="02020603050405020304" pitchFamily="18" charset="0"/>
                <a:cs typeface="Times New Roman" panose="02020603050405020304" pitchFamily="18" charset="0"/>
              </a:endParaRPr>
            </a:p>
            <a:p>
              <a:pPr algn="ctr" defTabSz="609630">
                <a:lnSpc>
                  <a:spcPct val="150000"/>
                </a:lnSpc>
              </a:pPr>
              <a:r>
                <a:rPr lang="en-US" sz="4000" dirty="0" err="1">
                  <a:solidFill>
                    <a:prstClr val="black"/>
                  </a:solidFill>
                  <a:latin typeface="Times New Roman" panose="02020603050405020304" pitchFamily="18" charset="0"/>
                  <a:cs typeface="Times New Roman" panose="02020603050405020304" pitchFamily="18" charset="0"/>
                </a:rPr>
                <a:t>đã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chọn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vòng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cổ</a:t>
              </a:r>
              <a:endParaRPr lang="en-US" sz="4000" dirty="0">
                <a:solidFill>
                  <a:prstClr val="black"/>
                </a:solidFill>
                <a:latin typeface="Times New Roman" panose="02020603050405020304" pitchFamily="18" charset="0"/>
                <a:cs typeface="Times New Roman" panose="02020603050405020304" pitchFamily="18" charset="0"/>
              </a:endParaRPr>
            </a:p>
            <a:p>
              <a:pPr algn="ctr" defTabSz="609630">
                <a:lnSpc>
                  <a:spcPct val="150000"/>
                </a:lnSpc>
              </a:pP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tớ</a:t>
              </a:r>
              <a:r>
                <a:rPr lang="en-US" sz="4000" dirty="0">
                  <a:solidFill>
                    <a:prstClr val="black"/>
                  </a:solidFill>
                  <a:latin typeface="Times New Roman" panose="02020603050405020304" pitchFamily="18" charset="0"/>
                  <a:cs typeface="Times New Roman" panose="02020603050405020304" pitchFamily="18" charset="0"/>
                </a:rPr>
                <a:t>!</a:t>
              </a:r>
            </a:p>
          </p:txBody>
        </p:sp>
      </p:grpSp>
      <p:pic>
        <p:nvPicPr>
          <p:cNvPr id="57" name="Picture 23">
            <a:extLst>
              <a:ext uri="{FF2B5EF4-FFF2-40B4-BE49-F238E27FC236}">
                <a16:creationId xmlns:a16="http://schemas.microsoft.com/office/drawing/2014/main" id="{AAD93098-E81C-B054-45BD-1498147F0E6C}"/>
              </a:ext>
            </a:extLst>
          </p:cNvPr>
          <p:cNvPicPr>
            <a:picLocks noChangeAspect="1"/>
          </p:cNvPicPr>
          <p:nvPr/>
        </p:nvPicPr>
        <p:blipFill>
          <a:blip r:embed="rId11"/>
          <a:stretch>
            <a:fillRect/>
          </a:stretch>
        </p:blipFill>
        <p:spPr>
          <a:xfrm>
            <a:off x="-23813" y="0"/>
            <a:ext cx="772915" cy="861859"/>
          </a:xfrm>
          <a:prstGeom prst="rect">
            <a:avLst/>
          </a:prstGeom>
          <a:solidFill>
            <a:schemeClr val="bg1"/>
          </a:solidFill>
        </p:spPr>
      </p:pic>
    </p:spTree>
    <p:custDataLst>
      <p:tags r:id="rId1"/>
    </p:custDataLst>
    <p:extLst>
      <p:ext uri="{BB962C8B-B14F-4D97-AF65-F5344CB8AC3E}">
        <p14:creationId xmlns:p14="http://schemas.microsoft.com/office/powerpoint/2010/main" val="23106685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10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48"/>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p:cTn id="11" dur="750" fill="hold"/>
                                            <p:tgtEl>
                                              <p:spTgt spid="53"/>
                                            </p:tgtEl>
                                            <p:attrNameLst>
                                              <p:attrName>ppt_w</p:attrName>
                                            </p:attrNameLst>
                                          </p:cBhvr>
                                          <p:tavLst>
                                            <p:tav tm="0">
                                              <p:val>
                                                <p:fltVal val="0"/>
                                              </p:val>
                                            </p:tav>
                                            <p:tav tm="100000">
                                              <p:val>
                                                <p:strVal val="#ppt_w"/>
                                              </p:val>
                                            </p:tav>
                                          </p:tavLst>
                                        </p:anim>
                                        <p:anim calcmode="lin" valueType="num">
                                          <p:cBhvr>
                                            <p:cTn id="12" dur="750" fill="hold"/>
                                            <p:tgtEl>
                                              <p:spTgt spid="53"/>
                                            </p:tgtEl>
                                            <p:attrNameLst>
                                              <p:attrName>ppt_h</p:attrName>
                                            </p:attrNameLst>
                                          </p:cBhvr>
                                          <p:tavLst>
                                            <p:tav tm="0">
                                              <p:val>
                                                <p:fltVal val="0"/>
                                              </p:val>
                                            </p:tav>
                                            <p:tav tm="100000">
                                              <p:val>
                                                <p:strVal val="#ppt_h"/>
                                              </p:val>
                                            </p:tav>
                                          </p:tavLst>
                                        </p:anim>
                                        <p:animEffect transition="in" filter="fade">
                                          <p:cBhvr>
                                            <p:cTn id="13" dur="750"/>
                                            <p:tgtEl>
                                              <p:spTgt spid="5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000" fill="hold"/>
                                            <p:tgtEl>
                                              <p:spTgt spid="48"/>
                                            </p:tgtEl>
                                            <p:attrNameLst>
                                              <p:attrName>ppt_x</p:attrName>
                                            </p:attrNameLst>
                                          </p:cBhvr>
                                          <p:tavLst>
                                            <p:tav tm="0">
                                              <p:val>
                                                <p:strVal val="1+#ppt_w/2"/>
                                              </p:val>
                                            </p:tav>
                                            <p:tav tm="100000">
                                              <p:val>
                                                <p:strVal val="#ppt_x"/>
                                              </p:val>
                                            </p:tav>
                                          </p:tavLst>
                                        </p:anim>
                                        <p:anim calcmode="lin" valueType="num">
                                          <p:cBhvr additive="base">
                                            <p:cTn id="8" dur="1000" fill="hold"/>
                                            <p:tgtEl>
                                              <p:spTgt spid="48"/>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p:cTn id="11" dur="750" fill="hold"/>
                                            <p:tgtEl>
                                              <p:spTgt spid="53"/>
                                            </p:tgtEl>
                                            <p:attrNameLst>
                                              <p:attrName>ppt_w</p:attrName>
                                            </p:attrNameLst>
                                          </p:cBhvr>
                                          <p:tavLst>
                                            <p:tav tm="0">
                                              <p:val>
                                                <p:fltVal val="0"/>
                                              </p:val>
                                            </p:tav>
                                            <p:tav tm="100000">
                                              <p:val>
                                                <p:strVal val="#ppt_w"/>
                                              </p:val>
                                            </p:tav>
                                          </p:tavLst>
                                        </p:anim>
                                        <p:anim calcmode="lin" valueType="num">
                                          <p:cBhvr>
                                            <p:cTn id="12" dur="750" fill="hold"/>
                                            <p:tgtEl>
                                              <p:spTgt spid="53"/>
                                            </p:tgtEl>
                                            <p:attrNameLst>
                                              <p:attrName>ppt_h</p:attrName>
                                            </p:attrNameLst>
                                          </p:cBhvr>
                                          <p:tavLst>
                                            <p:tav tm="0">
                                              <p:val>
                                                <p:fltVal val="0"/>
                                              </p:val>
                                            </p:tav>
                                            <p:tav tm="100000">
                                              <p:val>
                                                <p:strVal val="#ppt_h"/>
                                              </p:val>
                                            </p:tav>
                                          </p:tavLst>
                                        </p:anim>
                                        <p:animEffect transition="in" filter="fade">
                                          <p:cBhvr>
                                            <p:cTn id="13" dur="750"/>
                                            <p:tgtEl>
                                              <p:spTgt spid="5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57AD72-80EF-D39D-E056-8F5CDB94952F}"/>
              </a:ext>
            </a:extLst>
          </p:cNvPr>
          <p:cNvGrpSpPr/>
          <p:nvPr/>
        </p:nvGrpSpPr>
        <p:grpSpPr>
          <a:xfrm>
            <a:off x="203200" y="2500684"/>
            <a:ext cx="11785600" cy="2443019"/>
            <a:chOff x="304800" y="2362200"/>
            <a:chExt cx="17678400" cy="3664529"/>
          </a:xfrm>
          <a:solidFill>
            <a:schemeClr val="accent2">
              <a:lumMod val="20000"/>
              <a:lumOff val="80000"/>
            </a:schemeClr>
          </a:solidFill>
        </p:grpSpPr>
        <p:sp>
          <p:nvSpPr>
            <p:cNvPr id="3" name="Rectangle: Rounded Corners 7">
              <a:extLst>
                <a:ext uri="{FF2B5EF4-FFF2-40B4-BE49-F238E27FC236}">
                  <a16:creationId xmlns:a16="http://schemas.microsoft.com/office/drawing/2014/main" id="{F60AAF44-3FB5-804E-85CE-281EC99CACF5}"/>
                </a:ext>
              </a:extLst>
            </p:cNvPr>
            <p:cNvSpPr/>
            <p:nvPr/>
          </p:nvSpPr>
          <p:spPr>
            <a:xfrm>
              <a:off x="304800" y="2362200"/>
              <a:ext cx="17678400" cy="366452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endParaRPr>
            </a:p>
          </p:txBody>
        </p:sp>
        <p:sp>
          <p:nvSpPr>
            <p:cNvPr id="4" name="TextBox 3">
              <a:extLst>
                <a:ext uri="{FF2B5EF4-FFF2-40B4-BE49-F238E27FC236}">
                  <a16:creationId xmlns:a16="http://schemas.microsoft.com/office/drawing/2014/main" id="{57D29F24-FE61-F1CB-8527-B085E1A04494}"/>
                </a:ext>
              </a:extLst>
            </p:cNvPr>
            <p:cNvSpPr txBox="1"/>
            <p:nvPr/>
          </p:nvSpPr>
          <p:spPr>
            <a:xfrm>
              <a:off x="2196846" y="2739594"/>
              <a:ext cx="13894308" cy="2909739"/>
            </a:xfrm>
            <a:prstGeom prst="rect">
              <a:avLst/>
            </a:prstGeom>
            <a:grpFill/>
          </p:spPr>
          <p:txBody>
            <a:bodyPr wrap="square" rtlCol="0">
              <a:spAutoFit/>
            </a:bodyPr>
            <a:lstStyle/>
            <a:p>
              <a:pPr algn="ctr">
                <a:lnSpc>
                  <a:spcPct val="150000"/>
                </a:lnSpc>
              </a:pP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grpSp>
      <p:sp>
        <p:nvSpPr>
          <p:cNvPr id="5" name="Freeform 5">
            <a:extLst>
              <a:ext uri="{FF2B5EF4-FFF2-40B4-BE49-F238E27FC236}">
                <a16:creationId xmlns:a16="http://schemas.microsoft.com/office/drawing/2014/main" id="{C2B7F0C0-71E0-EAA2-A32D-E2AF3B1A42F9}"/>
              </a:ext>
            </a:extLst>
          </p:cNvPr>
          <p:cNvSpPr/>
          <p:nvPr/>
        </p:nvSpPr>
        <p:spPr>
          <a:xfrm>
            <a:off x="10116393" y="1606210"/>
            <a:ext cx="1389807" cy="1224767"/>
          </a:xfrm>
          <a:custGeom>
            <a:avLst/>
            <a:gdLst/>
            <a:ahLst/>
            <a:cxnLst/>
            <a:rect l="l" t="t" r="r" b="b"/>
            <a:pathLst>
              <a:path w="4120055" h="3630798">
                <a:moveTo>
                  <a:pt x="0" y="0"/>
                </a:moveTo>
                <a:lnTo>
                  <a:pt x="4120055" y="0"/>
                </a:lnTo>
                <a:lnTo>
                  <a:pt x="4120055" y="3630798"/>
                </a:lnTo>
                <a:lnTo>
                  <a:pt x="0" y="3630798"/>
                </a:lnTo>
                <a:lnTo>
                  <a:pt x="0" y="0"/>
                </a:lnTo>
                <a:close/>
              </a:path>
            </a:pathLst>
          </a:custGeom>
          <a:blipFill>
            <a:blip r:embed="rId3"/>
            <a:stretch>
              <a:fillRect/>
            </a:stretch>
          </a:blipFill>
        </p:spPr>
        <p:txBody>
          <a:bodyPr/>
          <a:lstStyle/>
          <a:p>
            <a:endParaRPr lang="en-US" sz="2400">
              <a:latin typeface="UTM Avo" panose="02040603050506020204" pitchFamily="18"/>
            </a:endParaRPr>
          </a:p>
        </p:txBody>
      </p:sp>
    </p:spTree>
    <p:extLst>
      <p:ext uri="{BB962C8B-B14F-4D97-AF65-F5344CB8AC3E}">
        <p14:creationId xmlns:p14="http://schemas.microsoft.com/office/powerpoint/2010/main" val="345300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11156B-ADB4-C2FA-7739-4AE930B97FB1}"/>
              </a:ext>
            </a:extLst>
          </p:cNvPr>
          <p:cNvSpPr/>
          <p:nvPr/>
        </p:nvSpPr>
        <p:spPr>
          <a:xfrm>
            <a:off x="812800" y="1683327"/>
            <a:ext cx="10566400" cy="653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HƯỚNG DẪN THỰC HIỆN </a:t>
            </a:r>
          </a:p>
        </p:txBody>
      </p:sp>
      <p:sp>
        <p:nvSpPr>
          <p:cNvPr id="3" name="TextBox 2">
            <a:extLst>
              <a:ext uri="{FF2B5EF4-FFF2-40B4-BE49-F238E27FC236}">
                <a16:creationId xmlns:a16="http://schemas.microsoft.com/office/drawing/2014/main" id="{861018BD-AB61-E74F-ACBC-1C45FF24E242}"/>
              </a:ext>
            </a:extLst>
          </p:cNvPr>
          <p:cNvSpPr txBox="1"/>
          <p:nvPr/>
        </p:nvSpPr>
        <p:spPr>
          <a:xfrm>
            <a:off x="533400" y="2337175"/>
            <a:ext cx="11125200" cy="1953868"/>
          </a:xfrm>
          <a:prstGeom prst="rect">
            <a:avLst/>
          </a:prstGeom>
          <a:noFill/>
        </p:spPr>
        <p:txBody>
          <a:bodyPr wrap="square" rtlCol="0">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Trung du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p>
        </p:txBody>
      </p:sp>
      <p:grpSp>
        <p:nvGrpSpPr>
          <p:cNvPr id="4" name="Group 3">
            <a:extLst>
              <a:ext uri="{FF2B5EF4-FFF2-40B4-BE49-F238E27FC236}">
                <a16:creationId xmlns:a16="http://schemas.microsoft.com/office/drawing/2014/main" id="{12BA0A1F-2D6D-8906-0087-E994FCA190CF}"/>
              </a:ext>
            </a:extLst>
          </p:cNvPr>
          <p:cNvGrpSpPr/>
          <p:nvPr/>
        </p:nvGrpSpPr>
        <p:grpSpPr>
          <a:xfrm>
            <a:off x="353481" y="4073510"/>
            <a:ext cx="11305119" cy="2889464"/>
            <a:chOff x="234118" y="5631353"/>
            <a:chExt cx="16957679" cy="4334196"/>
          </a:xfrm>
        </p:grpSpPr>
        <p:sp>
          <p:nvSpPr>
            <p:cNvPr id="5" name="Freeform 2">
              <a:extLst>
                <a:ext uri="{FF2B5EF4-FFF2-40B4-BE49-F238E27FC236}">
                  <a16:creationId xmlns:a16="http://schemas.microsoft.com/office/drawing/2014/main" id="{01408D21-8CA5-87B4-D403-414498A85A34}"/>
                </a:ext>
              </a:extLst>
            </p:cNvPr>
            <p:cNvSpPr/>
            <p:nvPr/>
          </p:nvSpPr>
          <p:spPr>
            <a:xfrm>
              <a:off x="609600" y="5882442"/>
              <a:ext cx="2830439" cy="3003118"/>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800">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C1153082-A058-5D1B-3BF5-63B2334B43E5}"/>
                </a:ext>
              </a:extLst>
            </p:cNvPr>
            <p:cNvSpPr/>
            <p:nvPr/>
          </p:nvSpPr>
          <p:spPr>
            <a:xfrm>
              <a:off x="8915402" y="6063874"/>
              <a:ext cx="3505200" cy="2821686"/>
            </a:xfrm>
            <a:custGeom>
              <a:avLst/>
              <a:gdLst/>
              <a:ahLst/>
              <a:cxnLst/>
              <a:rect l="l" t="t" r="r" b="b"/>
              <a:pathLst>
                <a:path w="5111553" h="4114800">
                  <a:moveTo>
                    <a:pt x="0" y="0"/>
                  </a:moveTo>
                  <a:lnTo>
                    <a:pt x="5111553" y="0"/>
                  </a:lnTo>
                  <a:lnTo>
                    <a:pt x="51115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800">
                <a:latin typeface="Times New Roman" panose="02020603050405020304" pitchFamily="18" charset="0"/>
                <a:cs typeface="Times New Roman" panose="02020603050405020304" pitchFamily="18" charset="0"/>
              </a:endParaRPr>
            </a:p>
          </p:txBody>
        </p:sp>
        <p:sp>
          <p:nvSpPr>
            <p:cNvPr id="7" name="Freeform 5">
              <a:extLst>
                <a:ext uri="{FF2B5EF4-FFF2-40B4-BE49-F238E27FC236}">
                  <a16:creationId xmlns:a16="http://schemas.microsoft.com/office/drawing/2014/main" id="{D24C2338-0804-00CB-7B16-A571444FCB50}"/>
                </a:ext>
              </a:extLst>
            </p:cNvPr>
            <p:cNvSpPr/>
            <p:nvPr/>
          </p:nvSpPr>
          <p:spPr>
            <a:xfrm>
              <a:off x="4038600" y="5631353"/>
              <a:ext cx="3581400" cy="3505295"/>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7"/>
              <a:stretch>
                <a:fillRect/>
              </a:stretch>
            </a:blipFill>
          </p:spPr>
          <p:txBody>
            <a:bodyPr/>
            <a:lstStyle/>
            <a:p>
              <a:endParaRPr lang="en-US" sz="2800">
                <a:latin typeface="Times New Roman" panose="02020603050405020304" pitchFamily="18" charset="0"/>
                <a:cs typeface="Times New Roman" panose="02020603050405020304" pitchFamily="18" charset="0"/>
              </a:endParaRPr>
            </a:p>
          </p:txBody>
        </p:sp>
        <p:sp>
          <p:nvSpPr>
            <p:cNvPr id="8" name="Freeform 3">
              <a:extLst>
                <a:ext uri="{FF2B5EF4-FFF2-40B4-BE49-F238E27FC236}">
                  <a16:creationId xmlns:a16="http://schemas.microsoft.com/office/drawing/2014/main" id="{C40714E0-05C3-8F9C-548C-C374E112B957}"/>
                </a:ext>
              </a:extLst>
            </p:cNvPr>
            <p:cNvSpPr/>
            <p:nvPr/>
          </p:nvSpPr>
          <p:spPr>
            <a:xfrm>
              <a:off x="13792200" y="6063874"/>
              <a:ext cx="3055738" cy="2986984"/>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8"/>
              <a:stretch>
                <a:fillRect/>
              </a:stretch>
            </a:blipFill>
          </p:spPr>
          <p:txBody>
            <a:bodyPr/>
            <a:lstStyle/>
            <a:p>
              <a:endParaRPr lang="en-US" sz="28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D426452-D5BE-803B-22F7-96AE1BA2BEFD}"/>
                </a:ext>
              </a:extLst>
            </p:cNvPr>
            <p:cNvSpPr txBox="1"/>
            <p:nvPr/>
          </p:nvSpPr>
          <p:spPr>
            <a:xfrm>
              <a:off x="234118" y="9136079"/>
              <a:ext cx="3628197" cy="784830"/>
            </a:xfrm>
            <a:prstGeom prst="rect">
              <a:avLst/>
            </a:prstGeom>
            <a:noFill/>
          </p:spPr>
          <p:txBody>
            <a:bodyPr wrap="square" rtlCol="0">
              <a:spAutoFit/>
            </a:bodyPr>
            <a:lstStyle/>
            <a:p>
              <a:pPr algn="ctr"/>
              <a:r>
                <a:rPr lang="en-US" sz="2800" i="1">
                  <a:solidFill>
                    <a:srgbClr val="002060"/>
                  </a:solidFill>
                  <a:latin typeface="Times New Roman" panose="02020603050405020304" pitchFamily="18" charset="0"/>
                  <a:cs typeface="Times New Roman" panose="02020603050405020304" pitchFamily="18" charset="0"/>
                </a:rPr>
                <a:t>Su hào </a:t>
              </a:r>
            </a:p>
          </p:txBody>
        </p:sp>
        <p:sp>
          <p:nvSpPr>
            <p:cNvPr id="10" name="TextBox 9">
              <a:extLst>
                <a:ext uri="{FF2B5EF4-FFF2-40B4-BE49-F238E27FC236}">
                  <a16:creationId xmlns:a16="http://schemas.microsoft.com/office/drawing/2014/main" id="{19A6980B-E109-D261-0788-16593127C64E}"/>
                </a:ext>
              </a:extLst>
            </p:cNvPr>
            <p:cNvSpPr txBox="1"/>
            <p:nvPr/>
          </p:nvSpPr>
          <p:spPr>
            <a:xfrm>
              <a:off x="4419600" y="9136079"/>
              <a:ext cx="3628197" cy="784830"/>
            </a:xfrm>
            <a:prstGeom prst="rect">
              <a:avLst/>
            </a:prstGeom>
            <a:noFill/>
          </p:spPr>
          <p:txBody>
            <a:bodyPr wrap="square" rtlCol="0">
              <a:spAutoFit/>
            </a:bodyPr>
            <a:lstStyle/>
            <a:p>
              <a:pPr algn="ctr"/>
              <a:r>
                <a:rPr lang="en-US" sz="2800" i="1">
                  <a:solidFill>
                    <a:srgbClr val="002060"/>
                  </a:solidFill>
                  <a:latin typeface="Times New Roman" panose="02020603050405020304" pitchFamily="18" charset="0"/>
                  <a:cs typeface="Times New Roman" panose="02020603050405020304" pitchFamily="18" charset="0"/>
                </a:rPr>
                <a:t>Khoai tây </a:t>
              </a:r>
            </a:p>
          </p:txBody>
        </p:sp>
        <p:sp>
          <p:nvSpPr>
            <p:cNvPr id="11" name="TextBox 10">
              <a:extLst>
                <a:ext uri="{FF2B5EF4-FFF2-40B4-BE49-F238E27FC236}">
                  <a16:creationId xmlns:a16="http://schemas.microsoft.com/office/drawing/2014/main" id="{13DDD8C4-1FA2-F4E9-BE1F-5A38C2AFE53D}"/>
                </a:ext>
              </a:extLst>
            </p:cNvPr>
            <p:cNvSpPr txBox="1"/>
            <p:nvPr/>
          </p:nvSpPr>
          <p:spPr>
            <a:xfrm>
              <a:off x="8581198" y="9180719"/>
              <a:ext cx="3628197" cy="784830"/>
            </a:xfrm>
            <a:prstGeom prst="rect">
              <a:avLst/>
            </a:prstGeom>
            <a:noFill/>
          </p:spPr>
          <p:txBody>
            <a:bodyPr wrap="square" rtlCol="0">
              <a:spAutoFit/>
            </a:bodyPr>
            <a:lstStyle/>
            <a:p>
              <a:pPr algn="ctr"/>
              <a:r>
                <a:rPr lang="en-US" sz="2800" i="1">
                  <a:solidFill>
                    <a:srgbClr val="002060"/>
                  </a:solidFill>
                  <a:latin typeface="Times New Roman" panose="02020603050405020304" pitchFamily="18" charset="0"/>
                  <a:cs typeface="Times New Roman" panose="02020603050405020304" pitchFamily="18" charset="0"/>
                </a:rPr>
                <a:t>Súp lơ</a:t>
              </a:r>
            </a:p>
          </p:txBody>
        </p:sp>
        <p:sp>
          <p:nvSpPr>
            <p:cNvPr id="12" name="TextBox 11">
              <a:extLst>
                <a:ext uri="{FF2B5EF4-FFF2-40B4-BE49-F238E27FC236}">
                  <a16:creationId xmlns:a16="http://schemas.microsoft.com/office/drawing/2014/main" id="{627F1F4E-512C-C650-261E-6875B44D05A0}"/>
                </a:ext>
              </a:extLst>
            </p:cNvPr>
            <p:cNvSpPr txBox="1"/>
            <p:nvPr/>
          </p:nvSpPr>
          <p:spPr>
            <a:xfrm>
              <a:off x="13563600" y="9131075"/>
              <a:ext cx="3628197" cy="784830"/>
            </a:xfrm>
            <a:prstGeom prst="rect">
              <a:avLst/>
            </a:prstGeom>
            <a:noFill/>
          </p:spPr>
          <p:txBody>
            <a:bodyPr wrap="square" rtlCol="0">
              <a:spAutoFit/>
            </a:bodyPr>
            <a:lstStyle/>
            <a:p>
              <a:pPr algn="ctr"/>
              <a:r>
                <a:rPr lang="en-US" sz="2800" i="1" dirty="0" err="1">
                  <a:solidFill>
                    <a:srgbClr val="002060"/>
                  </a:solidFill>
                  <a:latin typeface="Times New Roman" panose="02020603050405020304" pitchFamily="18" charset="0"/>
                  <a:cs typeface="Times New Roman" panose="02020603050405020304" pitchFamily="18" charset="0"/>
                </a:rPr>
                <a:t>Cải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bắp</a:t>
              </a:r>
              <a:r>
                <a:rPr lang="en-US" sz="2800" i="1" dirty="0">
                  <a:solidFill>
                    <a:srgbClr val="00206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3251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C99E5BAB-CEF8-DC86-AA82-4AB2DFBD6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411">
            <a:off x="-3034714" y="4741153"/>
            <a:ext cx="15462303" cy="12118581"/>
          </a:xfrm>
          <a:prstGeom prst="rect">
            <a:avLst/>
          </a:prstGeom>
        </p:spPr>
      </p:pic>
      <p:sp>
        <p:nvSpPr>
          <p:cNvPr id="14" name="TextBox 9">
            <a:extLst>
              <a:ext uri="{FF2B5EF4-FFF2-40B4-BE49-F238E27FC236}">
                <a16:creationId xmlns:a16="http://schemas.microsoft.com/office/drawing/2014/main" id="{85BF2CF4-69ED-2B1C-8AEA-92E1EDFC495D}"/>
              </a:ext>
            </a:extLst>
          </p:cNvPr>
          <p:cNvSpPr txBox="1"/>
          <p:nvPr/>
        </p:nvSpPr>
        <p:spPr>
          <a:xfrm>
            <a:off x="2826938" y="1227674"/>
            <a:ext cx="6538123" cy="430887"/>
          </a:xfrm>
          <a:prstGeom prst="rect">
            <a:avLst/>
          </a:prstGeom>
        </p:spPr>
        <p:txBody>
          <a:bodyPr wrap="square" lIns="0" tIns="0" rIns="0" bIns="0" rtlCol="0" anchor="t">
            <a:spAutoFit/>
          </a:bodyPr>
          <a:lstStyle/>
          <a:p>
            <a:pPr algn="ctr"/>
            <a:r>
              <a:rPr lang="en-US" sz="2800" b="1">
                <a:latin typeface="Times New Roman" panose="02020603050405020304" pitchFamily="18" charset="0"/>
                <a:cs typeface="Times New Roman" panose="02020603050405020304" pitchFamily="18" charset="0"/>
              </a:rPr>
              <a:t>HƯỚNG DẪN VỀ NHÀ</a:t>
            </a:r>
          </a:p>
        </p:txBody>
      </p:sp>
      <p:sp>
        <p:nvSpPr>
          <p:cNvPr id="15" name="Rectangle: Rounded Corners 11">
            <a:extLst>
              <a:ext uri="{FF2B5EF4-FFF2-40B4-BE49-F238E27FC236}">
                <a16:creationId xmlns:a16="http://schemas.microsoft.com/office/drawing/2014/main" id="{F05BE91C-F826-99DF-F73A-A5942E3A24A6}"/>
              </a:ext>
            </a:extLst>
          </p:cNvPr>
          <p:cNvSpPr/>
          <p:nvPr/>
        </p:nvSpPr>
        <p:spPr>
          <a:xfrm>
            <a:off x="2157485" y="2419304"/>
            <a:ext cx="3657600" cy="3207393"/>
          </a:xfrm>
          <a:prstGeom prst="roundRect">
            <a:avLst>
              <a:gd name="adj" fmla="val 8216"/>
            </a:avLst>
          </a:prstGeom>
          <a:solidFill>
            <a:schemeClr val="bg1"/>
          </a:solidFill>
          <a:ln w="57150">
            <a:solidFill>
              <a:srgbClr val="9BC70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thêm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mùa</a:t>
            </a:r>
            <a:r>
              <a:rPr lang="en-US" sz="2800" dirty="0">
                <a:solidFill>
                  <a:schemeClr val="tx1"/>
                </a:solidFill>
                <a:latin typeface="Times New Roman" panose="02020603050405020304" pitchFamily="18" charset="0"/>
                <a:cs typeface="Times New Roman" panose="02020603050405020304" pitchFamily="18" charset="0"/>
              </a:rPr>
              <a:t> Xuân, </a:t>
            </a:r>
            <a:r>
              <a:rPr lang="en-US" sz="2800" dirty="0" err="1">
                <a:solidFill>
                  <a:schemeClr val="tx1"/>
                </a:solidFill>
                <a:latin typeface="Times New Roman" panose="02020603050405020304" pitchFamily="18" charset="0"/>
                <a:cs typeface="Times New Roman" panose="02020603050405020304" pitchFamily="18" charset="0"/>
              </a:rPr>
              <a:t>Hạ</a:t>
            </a:r>
            <a:r>
              <a:rPr lang="en-US" sz="2800" dirty="0">
                <a:solidFill>
                  <a:schemeClr val="tx1"/>
                </a:solidFill>
                <a:latin typeface="Times New Roman" panose="02020603050405020304" pitchFamily="18" charset="0"/>
                <a:cs typeface="Times New Roman" panose="02020603050405020304" pitchFamily="18" charset="0"/>
              </a:rPr>
              <a:t>, Thu,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Bắc</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3">
            <a:extLst>
              <a:ext uri="{FF2B5EF4-FFF2-40B4-BE49-F238E27FC236}">
                <a16:creationId xmlns:a16="http://schemas.microsoft.com/office/drawing/2014/main" id="{8255A159-C90E-F5D9-BB53-D3C20E337FF3}"/>
              </a:ext>
            </a:extLst>
          </p:cNvPr>
          <p:cNvSpPr/>
          <p:nvPr/>
        </p:nvSpPr>
        <p:spPr>
          <a:xfrm>
            <a:off x="6523456" y="2419303"/>
            <a:ext cx="3780312" cy="3211023"/>
          </a:xfrm>
          <a:prstGeom prst="roundRect">
            <a:avLst>
              <a:gd name="adj" fmla="val 8216"/>
            </a:avLst>
          </a:prstGeom>
          <a:solidFill>
            <a:schemeClr val="bg1"/>
          </a:solidFill>
          <a:ln w="57150">
            <a:solidFill>
              <a:srgbClr val="FACD0B"/>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dirty="0">
                <a:solidFill>
                  <a:schemeClr val="tx1"/>
                </a:solidFill>
                <a:latin typeface="Times New Roman" panose="02020603050405020304" pitchFamily="18" charset="0"/>
                <a:cs typeface="Times New Roman" panose="02020603050405020304" pitchFamily="18" charset="0"/>
              </a:rPr>
              <a:t>Đọc trước </a:t>
            </a:r>
            <a:r>
              <a:rPr lang="en-US" sz="2800" b="1" dirty="0" err="1">
                <a:solidFill>
                  <a:schemeClr val="tx1"/>
                </a:solidFill>
                <a:latin typeface="Times New Roman" panose="02020603050405020304" pitchFamily="18" charset="0"/>
                <a:cs typeface="Times New Roman" panose="02020603050405020304" pitchFamily="18" charset="0"/>
              </a:rPr>
              <a:t>Phần</a:t>
            </a:r>
            <a:r>
              <a:rPr lang="en-US" sz="2800" b="1" dirty="0">
                <a:solidFill>
                  <a:schemeClr val="tx1"/>
                </a:solidFill>
                <a:latin typeface="Times New Roman" panose="02020603050405020304" pitchFamily="18" charset="0"/>
                <a:cs typeface="Times New Roman" panose="02020603050405020304" pitchFamily="18" charset="0"/>
              </a:rPr>
              <a:t> III, IV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62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2785F11-90F4-C7E7-DCB0-7CAFE28CEBC3}"/>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302394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721E46-1AC7-D255-B0C3-0A979D960D29}"/>
              </a:ext>
            </a:extLst>
          </p:cNvPr>
          <p:cNvSpPr txBox="1"/>
          <p:nvPr/>
        </p:nvSpPr>
        <p:spPr>
          <a:xfrm>
            <a:off x="4689203" y="1159564"/>
            <a:ext cx="2813591" cy="646331"/>
          </a:xfrm>
          <a:prstGeom prst="rect">
            <a:avLst/>
          </a:prstGeom>
          <a:noFill/>
        </p:spPr>
        <p:txBody>
          <a:bodyPr wrap="none" rtlCol="0">
            <a:spAutoFit/>
          </a:bodyPr>
          <a:lstStyle/>
          <a:p>
            <a:pPr algn="ctr"/>
            <a:r>
              <a:rPr lang="en-VN" sz="3600" b="1" dirty="0">
                <a:solidFill>
                  <a:schemeClr val="tx1">
                    <a:lumMod val="95000"/>
                    <a:lumOff val="5000"/>
                  </a:schemeClr>
                </a:solidFill>
                <a:latin typeface="Times New Roman" panose="02020603050405020304" pitchFamily="18" charset="0"/>
                <a:cs typeface="Times New Roman" panose="02020603050405020304" pitchFamily="18" charset="0"/>
              </a:rPr>
              <a:t>1. Vị trí địa lí</a:t>
            </a:r>
          </a:p>
        </p:txBody>
      </p:sp>
      <p:pic>
        <p:nvPicPr>
          <p:cNvPr id="3" name="Picture 2">
            <a:extLst>
              <a:ext uri="{FF2B5EF4-FFF2-40B4-BE49-F238E27FC236}">
                <a16:creationId xmlns:a16="http://schemas.microsoft.com/office/drawing/2014/main" id="{7395FC2E-00C0-6618-4FE1-6A4F63C164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9" r="2763"/>
          <a:stretch/>
        </p:blipFill>
        <p:spPr>
          <a:xfrm>
            <a:off x="7502794" y="1805894"/>
            <a:ext cx="4689206" cy="5052105"/>
          </a:xfrm>
          <a:prstGeom prst="rect">
            <a:avLst/>
          </a:prstGeom>
        </p:spPr>
      </p:pic>
      <p:sp>
        <p:nvSpPr>
          <p:cNvPr id="4" name="TextBox 3">
            <a:extLst>
              <a:ext uri="{FF2B5EF4-FFF2-40B4-BE49-F238E27FC236}">
                <a16:creationId xmlns:a16="http://schemas.microsoft.com/office/drawing/2014/main" id="{AD1244CB-EECA-3CD5-D5F4-78C5A93B32F4}"/>
              </a:ext>
            </a:extLst>
          </p:cNvPr>
          <p:cNvSpPr txBox="1"/>
          <p:nvPr/>
        </p:nvSpPr>
        <p:spPr>
          <a:xfrm>
            <a:off x="1159194" y="2753136"/>
            <a:ext cx="5122881" cy="523220"/>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THẢO LUẬN NHÓM ĐÔI</a:t>
            </a:r>
          </a:p>
        </p:txBody>
      </p:sp>
      <p:grpSp>
        <p:nvGrpSpPr>
          <p:cNvPr id="5" name="Group 4">
            <a:extLst>
              <a:ext uri="{FF2B5EF4-FFF2-40B4-BE49-F238E27FC236}">
                <a16:creationId xmlns:a16="http://schemas.microsoft.com/office/drawing/2014/main" id="{72236C04-4DFE-E81C-BEEE-46F592F5113B}"/>
              </a:ext>
            </a:extLst>
          </p:cNvPr>
          <p:cNvGrpSpPr/>
          <p:nvPr/>
        </p:nvGrpSpPr>
        <p:grpSpPr>
          <a:xfrm>
            <a:off x="372396" y="2115182"/>
            <a:ext cx="6887940" cy="4108833"/>
            <a:chOff x="656247" y="2179900"/>
            <a:chExt cx="10331909" cy="6163252"/>
          </a:xfrm>
        </p:grpSpPr>
        <p:sp>
          <p:nvSpPr>
            <p:cNvPr id="6" name="TextBox 5">
              <a:extLst>
                <a:ext uri="{FF2B5EF4-FFF2-40B4-BE49-F238E27FC236}">
                  <a16:creationId xmlns:a16="http://schemas.microsoft.com/office/drawing/2014/main" id="{D16FD9A0-266F-12E1-8BD5-88264A1EDCB2}"/>
                </a:ext>
              </a:extLst>
            </p:cNvPr>
            <p:cNvSpPr txBox="1"/>
            <p:nvPr/>
          </p:nvSpPr>
          <p:spPr>
            <a:xfrm>
              <a:off x="656247" y="4212020"/>
              <a:ext cx="10331909" cy="4131132"/>
            </a:xfrm>
            <a:prstGeom prst="rect">
              <a:avLst/>
            </a:prstGeom>
            <a:noFill/>
          </p:spPr>
          <p:txBody>
            <a:bodyPr wrap="square">
              <a:spAutoFit/>
            </a:bodyPr>
            <a:lstStyle/>
            <a:p>
              <a:pPr algn="just">
                <a:lnSpc>
                  <a:spcPct val="150000"/>
                </a:lnSpc>
                <a:spcBef>
                  <a:spcPts val="600"/>
                </a:spcBef>
              </a:pPr>
              <a:r>
                <a:rPr lang="en-US" sz="2800" b="1" i="1" dirty="0" err="1">
                  <a:latin typeface="Times New Roman" panose="02020603050405020304" pitchFamily="18" charset="0"/>
                  <a:cs typeface="Times New Roman" panose="02020603050405020304" pitchFamily="18" charset="0"/>
                </a:rPr>
                <a:t>Đọc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thông</a:t>
              </a:r>
              <a:r>
                <a:rPr lang="en-US" sz="2800" b="1" i="1" dirty="0">
                  <a:latin typeface="Times New Roman" panose="02020603050405020304" pitchFamily="18" charset="0"/>
                  <a:cs typeface="Times New Roman" panose="02020603050405020304" pitchFamily="18" charset="0"/>
                </a:rPr>
                <a:t> tin, </a:t>
              </a:r>
              <a:r>
                <a:rPr lang="en-US" sz="2800" b="1" i="1" dirty="0" err="1">
                  <a:latin typeface="Times New Roman" panose="02020603050405020304" pitchFamily="18" charset="0"/>
                  <a:cs typeface="Times New Roman" panose="02020603050405020304" pitchFamily="18" charset="0"/>
                </a:rPr>
                <a:t>quan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1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p>
            <a:p>
              <a:pPr marL="381019" indent="-381019" algn="just">
                <a:lnSpc>
                  <a:spcPct val="150000"/>
                </a:lnSpc>
                <a:spcBef>
                  <a:spcPts val="600"/>
                </a:spcBef>
                <a:buFont typeface="Arial" panose="020B0604020202020204" pitchFamily="34" charset="0"/>
                <a:buChar char="•"/>
              </a:pPr>
              <a:r>
                <a:rPr lang="en-US" sz="2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marL="381019" indent="-381019" algn="just">
                <a:lnSpc>
                  <a:spcPct val="150000"/>
                </a:lnSpc>
                <a:spcBef>
                  <a:spcPts val="600"/>
                </a:spcBef>
                <a:buFont typeface="Arial" panose="020B0604020202020204" pitchFamily="34" charset="0"/>
                <a:buChar char="•"/>
              </a:pPr>
              <a:r>
                <a:rPr lang="vi-VN" sz="2800" dirty="0">
                  <a:latin typeface="Times New Roman" panose="02020603050405020304" pitchFamily="18" charset="0"/>
                  <a:ea typeface="Calibri" panose="020F0502020204030204" pitchFamily="34" charset="0"/>
                  <a:cs typeface="Times New Roman" panose="02020603050405020304" pitchFamily="18" charset="0"/>
                </a:rPr>
                <a:t>Cho biết vùng Đồng bằng Bắc Bộ tiếp giáp với những vùng nào, vịnh biển nào?</a:t>
              </a:r>
            </a:p>
          </p:txBody>
        </p:sp>
        <p:sp>
          <p:nvSpPr>
            <p:cNvPr id="7" name="Freeform 5">
              <a:extLst>
                <a:ext uri="{FF2B5EF4-FFF2-40B4-BE49-F238E27FC236}">
                  <a16:creationId xmlns:a16="http://schemas.microsoft.com/office/drawing/2014/main" id="{5B850E27-3B75-B2FC-A6C5-DD4469A16148}"/>
                </a:ext>
              </a:extLst>
            </p:cNvPr>
            <p:cNvSpPr/>
            <p:nvPr/>
          </p:nvSpPr>
          <p:spPr>
            <a:xfrm>
              <a:off x="656247" y="2179900"/>
              <a:ext cx="1303180" cy="130318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latin typeface="UTM Avo" panose="02040603050506020204" pitchFamily="18"/>
              </a:endParaRPr>
            </a:p>
          </p:txBody>
        </p:sp>
      </p:grpSp>
    </p:spTree>
    <p:extLst>
      <p:ext uri="{BB962C8B-B14F-4D97-AF65-F5344CB8AC3E}">
        <p14:creationId xmlns:p14="http://schemas.microsoft.com/office/powerpoint/2010/main" val="24567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4B77AF-C8A8-0A2B-68AF-D00C068F9A24}"/>
              </a:ext>
            </a:extLst>
          </p:cNvPr>
          <p:cNvPicPr>
            <a:picLocks noChangeAspect="1"/>
          </p:cNvPicPr>
          <p:nvPr/>
        </p:nvPicPr>
        <p:blipFill rotWithShape="1">
          <a:blip r:embed="rId2">
            <a:extLst>
              <a:ext uri="{28A0092B-C50C-407E-A947-70E740481C1C}">
                <a14:useLocalDpi xmlns:a14="http://schemas.microsoft.com/office/drawing/2010/main" val="0"/>
              </a:ext>
            </a:extLst>
          </a:blip>
          <a:srcRect l="4358" t="1639" r="4181" b="20814"/>
          <a:stretch/>
        </p:blipFill>
        <p:spPr>
          <a:xfrm>
            <a:off x="1465007" y="0"/>
            <a:ext cx="9261986" cy="6858000"/>
          </a:xfrm>
          <a:prstGeom prst="rect">
            <a:avLst/>
          </a:prstGeom>
        </p:spPr>
      </p:pic>
    </p:spTree>
    <p:extLst>
      <p:ext uri="{BB962C8B-B14F-4D97-AF65-F5344CB8AC3E}">
        <p14:creationId xmlns:p14="http://schemas.microsoft.com/office/powerpoint/2010/main" val="264921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9E8DF53-A719-2909-39C3-92506EC6F8E3}"/>
              </a:ext>
            </a:extLst>
          </p:cNvPr>
          <p:cNvSpPr txBox="1"/>
          <p:nvPr/>
        </p:nvSpPr>
        <p:spPr>
          <a:xfrm>
            <a:off x="294031" y="2490539"/>
            <a:ext cx="5330703" cy="3246530"/>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a:t>
            </a:r>
          </a:p>
          <a:p>
            <a:pPr marL="381019" indent="-381019" algn="just">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Trung du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Trung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p>
        </p:txBody>
      </p:sp>
      <p:pic>
        <p:nvPicPr>
          <p:cNvPr id="13" name="Picture 12">
            <a:extLst>
              <a:ext uri="{FF2B5EF4-FFF2-40B4-BE49-F238E27FC236}">
                <a16:creationId xmlns:a16="http://schemas.microsoft.com/office/drawing/2014/main" id="{2E4B77AF-C8A8-0A2B-68AF-D00C068F9A24}"/>
              </a:ext>
            </a:extLst>
          </p:cNvPr>
          <p:cNvPicPr>
            <a:picLocks noChangeAspect="1"/>
          </p:cNvPicPr>
          <p:nvPr/>
        </p:nvPicPr>
        <p:blipFill rotWithShape="1">
          <a:blip r:embed="rId3">
            <a:extLst>
              <a:ext uri="{28A0092B-C50C-407E-A947-70E740481C1C}">
                <a14:useLocalDpi xmlns:a14="http://schemas.microsoft.com/office/drawing/2010/main" val="0"/>
              </a:ext>
            </a:extLst>
          </a:blip>
          <a:srcRect l="4358" t="1639" r="4181" b="20814"/>
          <a:stretch/>
        </p:blipFill>
        <p:spPr>
          <a:xfrm>
            <a:off x="5781823" y="1744394"/>
            <a:ext cx="5760720" cy="5050302"/>
          </a:xfrm>
          <a:prstGeom prst="rect">
            <a:avLst/>
          </a:prstGeom>
        </p:spPr>
      </p:pic>
      <p:sp>
        <p:nvSpPr>
          <p:cNvPr id="14" name="Flowchart: Extract 5">
            <a:extLst>
              <a:ext uri="{FF2B5EF4-FFF2-40B4-BE49-F238E27FC236}">
                <a16:creationId xmlns:a16="http://schemas.microsoft.com/office/drawing/2014/main" id="{7FB1ED36-E884-9254-CAF0-7EE031B5EC99}"/>
              </a:ext>
            </a:extLst>
          </p:cNvPr>
          <p:cNvSpPr/>
          <p:nvPr/>
        </p:nvSpPr>
        <p:spPr>
          <a:xfrm rot="18944645">
            <a:off x="6095162" y="1342788"/>
            <a:ext cx="3559508" cy="4606705"/>
          </a:xfrm>
          <a:prstGeom prst="flowChartExtra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15" name="Graphic 14" descr="Arrow: Rotate left with solid fill">
            <a:extLst>
              <a:ext uri="{FF2B5EF4-FFF2-40B4-BE49-F238E27FC236}">
                <a16:creationId xmlns:a16="http://schemas.microsoft.com/office/drawing/2014/main" id="{EDE9C833-D443-4A69-3D6F-EFE729E848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4952188"/>
            <a:ext cx="967383" cy="967383"/>
          </a:xfrm>
          <a:prstGeom prst="rect">
            <a:avLst/>
          </a:prstGeom>
        </p:spPr>
      </p:pic>
      <p:pic>
        <p:nvPicPr>
          <p:cNvPr id="16" name="Graphic 15" descr="Arrow: Rotate left with solid fill">
            <a:extLst>
              <a:ext uri="{FF2B5EF4-FFF2-40B4-BE49-F238E27FC236}">
                <a16:creationId xmlns:a16="http://schemas.microsoft.com/office/drawing/2014/main" id="{C6522B19-3513-74BD-D47C-08C03975A7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24565" flipH="1">
            <a:off x="7117038" y="1638464"/>
            <a:ext cx="1261860" cy="971609"/>
          </a:xfrm>
          <a:prstGeom prst="rect">
            <a:avLst/>
          </a:prstGeom>
        </p:spPr>
      </p:pic>
      <p:pic>
        <p:nvPicPr>
          <p:cNvPr id="17" name="Graphic 16" descr="Arrow: Rotate left with solid fill">
            <a:extLst>
              <a:ext uri="{FF2B5EF4-FFF2-40B4-BE49-F238E27FC236}">
                <a16:creationId xmlns:a16="http://schemas.microsoft.com/office/drawing/2014/main" id="{C7D1A1C9-734C-FFCB-144D-DE9C6C701F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339562" y="4626473"/>
            <a:ext cx="1097745" cy="1097745"/>
          </a:xfrm>
          <a:prstGeom prst="rect">
            <a:avLst/>
          </a:prstGeom>
        </p:spPr>
      </p:pic>
    </p:spTree>
    <p:extLst>
      <p:ext uri="{BB962C8B-B14F-4D97-AF65-F5344CB8AC3E}">
        <p14:creationId xmlns:p14="http://schemas.microsoft.com/office/powerpoint/2010/main" val="61485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6937230" y="5682651"/>
            <a:ext cx="4367708" cy="43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077" tIns="43539" rIns="87077" bIns="43539">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defTabSz="923905">
              <a:spcBef>
                <a:spcPct val="50000"/>
              </a:spcBef>
              <a:buClrTx/>
              <a:buSzTx/>
              <a:buNone/>
            </a:pPr>
            <a:r>
              <a:rPr lang="en-US" sz="2286" dirty="0" err="1">
                <a:solidFill>
                  <a:prstClr val="black"/>
                </a:solidFill>
                <a:latin typeface="Times New Roman" panose="02020603050405020304" pitchFamily="18" charset="0"/>
              </a:rPr>
              <a:t>Hình</a:t>
            </a:r>
            <a:r>
              <a:rPr lang="en-US" sz="2286" dirty="0">
                <a:solidFill>
                  <a:prstClr val="black"/>
                </a:solidFill>
                <a:latin typeface="Times New Roman" panose="02020603050405020304" pitchFamily="18" charset="0"/>
              </a:rPr>
              <a:t> 1: </a:t>
            </a:r>
            <a:r>
              <a:rPr lang="en-US" sz="2286" dirty="0" err="1">
                <a:solidFill>
                  <a:prstClr val="black"/>
                </a:solidFill>
                <a:latin typeface="Times New Roman" panose="02020603050405020304" pitchFamily="18" charset="0"/>
              </a:rPr>
              <a:t>Lược</a:t>
            </a:r>
            <a:r>
              <a:rPr lang="en-US" sz="2286" dirty="0">
                <a:solidFill>
                  <a:prstClr val="black"/>
                </a:solidFill>
                <a:latin typeface="Times New Roman" panose="02020603050405020304" pitchFamily="18" charset="0"/>
              </a:rPr>
              <a:t> </a:t>
            </a:r>
            <a:r>
              <a:rPr lang="en-US" sz="2286" dirty="0" err="1">
                <a:solidFill>
                  <a:prstClr val="black"/>
                </a:solidFill>
                <a:latin typeface="Times New Roman" panose="02020603050405020304" pitchFamily="18" charset="0"/>
              </a:rPr>
              <a:t>đồ</a:t>
            </a:r>
            <a:r>
              <a:rPr lang="en-US" sz="2286" dirty="0">
                <a:solidFill>
                  <a:prstClr val="black"/>
                </a:solidFill>
                <a:latin typeface="Times New Roman" panose="02020603050405020304" pitchFamily="18" charset="0"/>
              </a:rPr>
              <a:t> </a:t>
            </a:r>
            <a:r>
              <a:rPr lang="en-US" sz="2286" dirty="0" err="1">
                <a:solidFill>
                  <a:prstClr val="black"/>
                </a:solidFill>
                <a:latin typeface="Times New Roman" panose="02020603050405020304" pitchFamily="18" charset="0"/>
              </a:rPr>
              <a:t>đồng</a:t>
            </a:r>
            <a:r>
              <a:rPr lang="en-US" sz="2286" dirty="0">
                <a:solidFill>
                  <a:prstClr val="black"/>
                </a:solidFill>
                <a:latin typeface="Times New Roman" panose="02020603050405020304" pitchFamily="18" charset="0"/>
              </a:rPr>
              <a:t> </a:t>
            </a:r>
            <a:r>
              <a:rPr lang="en-US" sz="2286" dirty="0" err="1">
                <a:solidFill>
                  <a:prstClr val="black"/>
                </a:solidFill>
                <a:latin typeface="Times New Roman" panose="02020603050405020304" pitchFamily="18" charset="0"/>
              </a:rPr>
              <a:t>bằng</a:t>
            </a:r>
            <a:r>
              <a:rPr lang="en-US" sz="2286" dirty="0">
                <a:solidFill>
                  <a:prstClr val="black"/>
                </a:solidFill>
                <a:latin typeface="Times New Roman" panose="02020603050405020304" pitchFamily="18" charset="0"/>
              </a:rPr>
              <a:t> </a:t>
            </a:r>
            <a:r>
              <a:rPr lang="en-US" sz="2286" dirty="0" err="1">
                <a:solidFill>
                  <a:prstClr val="black"/>
                </a:solidFill>
                <a:latin typeface="Times New Roman" panose="02020603050405020304" pitchFamily="18" charset="0"/>
              </a:rPr>
              <a:t>Bắc</a:t>
            </a:r>
            <a:r>
              <a:rPr lang="en-US" sz="2286" dirty="0">
                <a:solidFill>
                  <a:prstClr val="black"/>
                </a:solidFill>
                <a:latin typeface="Times New Roman" panose="02020603050405020304" pitchFamily="18" charset="0"/>
              </a:rPr>
              <a:t> </a:t>
            </a:r>
            <a:r>
              <a:rPr lang="en-US" sz="2286" dirty="0" err="1">
                <a:solidFill>
                  <a:prstClr val="black"/>
                </a:solidFill>
                <a:latin typeface="Times New Roman" panose="02020603050405020304" pitchFamily="18" charset="0"/>
              </a:rPr>
              <a:t>Bộ</a:t>
            </a:r>
            <a:endParaRPr lang="en-US" sz="2286" dirty="0">
              <a:solidFill>
                <a:prstClr val="black"/>
              </a:solidFill>
              <a:latin typeface="Times New Roman" panose="02020603050405020304" pitchFamily="18" charset="0"/>
            </a:endParaRPr>
          </a:p>
        </p:txBody>
      </p:sp>
      <p:sp>
        <p:nvSpPr>
          <p:cNvPr id="5" name="Oval 30"/>
          <p:cNvSpPr>
            <a:spLocks noChangeArrowheads="1"/>
          </p:cNvSpPr>
          <p:nvPr/>
        </p:nvSpPr>
        <p:spPr bwMode="auto">
          <a:xfrm>
            <a:off x="-403854" y="1008147"/>
            <a:ext cx="226252" cy="192101"/>
          </a:xfrm>
          <a:prstGeom prst="ellipse">
            <a:avLst/>
          </a:prstGeom>
          <a:solidFill>
            <a:srgbClr val="0000CC"/>
          </a:solidFill>
          <a:ln w="9525">
            <a:solidFill>
              <a:schemeClr val="tx1"/>
            </a:solidFill>
            <a:round/>
            <a:headEnd/>
            <a:tailEnd/>
          </a:ln>
          <a:effectLst/>
        </p:spPr>
        <p:txBody>
          <a:bodyPr wrap="none" lIns="87077" tIns="43539" rIns="87077" bIns="43539" anchor="ctr"/>
          <a:lstStyle/>
          <a:p>
            <a:pPr defTabSz="923905"/>
            <a:endParaRPr lang="en-US" sz="1810">
              <a:solidFill>
                <a:prstClr val="black"/>
              </a:solidFill>
              <a:latin typeface="Calibri"/>
            </a:endParaRPr>
          </a:p>
        </p:txBody>
      </p:sp>
      <p:pic>
        <p:nvPicPr>
          <p:cNvPr id="23" name="Picture 4" descr="Ban do"/>
          <p:cNvPicPr>
            <a:picLocks noChangeAspect="1" noChangeArrowheads="1"/>
          </p:cNvPicPr>
          <p:nvPr/>
        </p:nvPicPr>
        <p:blipFill>
          <a:blip r:embed="rId5" cstate="print"/>
          <a:srcRect/>
          <a:stretch>
            <a:fillRect/>
          </a:stretch>
        </p:blipFill>
        <p:spPr bwMode="auto">
          <a:xfrm>
            <a:off x="-6103" y="-69839"/>
            <a:ext cx="12198103" cy="11504979"/>
          </a:xfrm>
          <a:prstGeom prst="rect">
            <a:avLst/>
          </a:prstGeom>
          <a:noFill/>
          <a:ln w="9525">
            <a:solidFill>
              <a:srgbClr val="2B9095"/>
            </a:solidFill>
            <a:miter lim="800000"/>
            <a:headEnd/>
            <a:tailEnd/>
          </a:ln>
        </p:spPr>
      </p:pic>
      <p:pic>
        <p:nvPicPr>
          <p:cNvPr id="24" name="Picture 19" descr="EXPLODE"/>
          <p:cNvPicPr>
            <a:picLocks noChangeAspect="1" noChangeArrowheads="1" noCrop="1"/>
          </p:cNvPicPr>
          <p:nvPr/>
        </p:nvPicPr>
        <p:blipFill>
          <a:blip r:embed="rId6" cstate="print"/>
          <a:srcRect/>
          <a:stretch>
            <a:fillRect/>
          </a:stretch>
        </p:blipFill>
        <p:spPr bwMode="auto">
          <a:xfrm>
            <a:off x="2170088" y="2331876"/>
            <a:ext cx="381000" cy="381000"/>
          </a:xfrm>
          <a:prstGeom prst="rect">
            <a:avLst/>
          </a:prstGeom>
          <a:noFill/>
        </p:spPr>
      </p:pic>
      <p:pic>
        <p:nvPicPr>
          <p:cNvPr id="26" name="Picture 17" descr="EXPLODE"/>
          <p:cNvPicPr>
            <a:picLocks noChangeAspect="1" noChangeArrowheads="1" noCrop="1"/>
          </p:cNvPicPr>
          <p:nvPr/>
        </p:nvPicPr>
        <p:blipFill>
          <a:blip r:embed="rId6" cstate="print"/>
          <a:srcRect/>
          <a:stretch>
            <a:fillRect/>
          </a:stretch>
        </p:blipFill>
        <p:spPr bwMode="auto">
          <a:xfrm>
            <a:off x="2750975" y="1864929"/>
            <a:ext cx="381000" cy="381000"/>
          </a:xfrm>
          <a:prstGeom prst="rect">
            <a:avLst/>
          </a:prstGeom>
          <a:noFill/>
        </p:spPr>
      </p:pic>
      <p:pic>
        <p:nvPicPr>
          <p:cNvPr id="27" name="Picture 20" descr="EXPLODE"/>
          <p:cNvPicPr>
            <a:picLocks noChangeAspect="1" noChangeArrowheads="1" noCrop="1"/>
          </p:cNvPicPr>
          <p:nvPr/>
        </p:nvPicPr>
        <p:blipFill>
          <a:blip r:embed="rId6" cstate="print"/>
          <a:srcRect/>
          <a:stretch>
            <a:fillRect/>
          </a:stretch>
        </p:blipFill>
        <p:spPr bwMode="auto">
          <a:xfrm rot="-661772">
            <a:off x="3360026" y="1323777"/>
            <a:ext cx="381000" cy="381000"/>
          </a:xfrm>
          <a:prstGeom prst="rect">
            <a:avLst/>
          </a:prstGeom>
          <a:noFill/>
        </p:spPr>
      </p:pic>
      <p:pic>
        <p:nvPicPr>
          <p:cNvPr id="28" name="Picture 18" descr="EXPLODE"/>
          <p:cNvPicPr>
            <a:picLocks noChangeAspect="1" noChangeArrowheads="1" noCrop="1"/>
          </p:cNvPicPr>
          <p:nvPr/>
        </p:nvPicPr>
        <p:blipFill>
          <a:blip r:embed="rId6" cstate="print"/>
          <a:srcRect/>
          <a:stretch>
            <a:fillRect/>
          </a:stretch>
        </p:blipFill>
        <p:spPr bwMode="auto">
          <a:xfrm>
            <a:off x="1789088" y="1514277"/>
            <a:ext cx="381000" cy="381000"/>
          </a:xfrm>
          <a:prstGeom prst="rect">
            <a:avLst/>
          </a:prstGeom>
          <a:noFill/>
        </p:spPr>
      </p:pic>
      <p:pic>
        <p:nvPicPr>
          <p:cNvPr id="29" name="Picture 21" descr="EXPLODE"/>
          <p:cNvPicPr>
            <a:picLocks noChangeAspect="1" noChangeArrowheads="1" noCrop="1"/>
          </p:cNvPicPr>
          <p:nvPr/>
        </p:nvPicPr>
        <p:blipFill>
          <a:blip r:embed="rId6" cstate="print"/>
          <a:srcRect/>
          <a:stretch>
            <a:fillRect/>
          </a:stretch>
        </p:blipFill>
        <p:spPr bwMode="auto">
          <a:xfrm>
            <a:off x="2560475" y="913697"/>
            <a:ext cx="381000" cy="381000"/>
          </a:xfrm>
          <a:prstGeom prst="rect">
            <a:avLst/>
          </a:prstGeom>
          <a:noFill/>
        </p:spPr>
      </p:pic>
      <p:pic>
        <p:nvPicPr>
          <p:cNvPr id="30" name="Picture 22" descr="EXPLODE"/>
          <p:cNvPicPr>
            <a:picLocks noChangeAspect="1" noChangeArrowheads="1" noCrop="1"/>
          </p:cNvPicPr>
          <p:nvPr/>
        </p:nvPicPr>
        <p:blipFill>
          <a:blip r:embed="rId6" cstate="print"/>
          <a:srcRect/>
          <a:stretch>
            <a:fillRect/>
          </a:stretch>
        </p:blipFill>
        <p:spPr bwMode="auto">
          <a:xfrm>
            <a:off x="1598588" y="695975"/>
            <a:ext cx="381000" cy="381000"/>
          </a:xfrm>
          <a:prstGeom prst="rect">
            <a:avLst/>
          </a:prstGeom>
          <a:noFill/>
        </p:spPr>
      </p:pic>
    </p:spTree>
    <p:extLst>
      <p:ext uri="{BB962C8B-B14F-4D97-AF65-F5344CB8AC3E}">
        <p14:creationId xmlns:p14="http://schemas.microsoft.com/office/powerpoint/2010/main" val="208507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22" presetClass="emph" presetSubtype="0" repeatCount="indefinite" fill="hold" nodeType="withEffect">
                                  <p:stCondLst>
                                    <p:cond delay="0"/>
                                  </p:stCondLst>
                                  <p:childTnLst>
                                    <p:animClr clrSpc="hsl" dir="cw">
                                      <p:cBhvr override="childStyle">
                                        <p:cTn id="14" dur="500" fill="hold"/>
                                        <p:tgtEl>
                                          <p:spTgt spid="5"/>
                                        </p:tgtEl>
                                        <p:attrNameLst>
                                          <p:attrName>style.color</p:attrName>
                                        </p:attrNameLst>
                                      </p:cBhvr>
                                      <p:by>
                                        <p:hsl h="-7200000" s="0" l="0"/>
                                      </p:by>
                                    </p:animClr>
                                    <p:animClr clrSpc="hsl" dir="cw">
                                      <p:cBhvr>
                                        <p:cTn id="15" dur="500" fill="hold"/>
                                        <p:tgtEl>
                                          <p:spTgt spid="5"/>
                                        </p:tgtEl>
                                        <p:attrNameLst>
                                          <p:attrName>fillcolor</p:attrName>
                                        </p:attrNameLst>
                                      </p:cBhvr>
                                      <p:by>
                                        <p:hsl h="-7200000" s="0" l="0"/>
                                      </p:by>
                                    </p:animClr>
                                    <p:animClr clrSpc="hsl" dir="cw">
                                      <p:cBhvr>
                                        <p:cTn id="16" dur="500" fill="hold"/>
                                        <p:tgtEl>
                                          <p:spTgt spid="5"/>
                                        </p:tgtEl>
                                        <p:attrNameLst>
                                          <p:attrName>stroke.color</p:attrName>
                                        </p:attrNameLst>
                                      </p:cBhvr>
                                      <p:by>
                                        <p:hsl h="-7200000" s="0" l="0"/>
                                      </p:by>
                                    </p:animClr>
                                    <p:set>
                                      <p:cBhvr>
                                        <p:cTn id="17" dur="500" fill="hold"/>
                                        <p:tgtEl>
                                          <p:spTgt spid="5"/>
                                        </p:tgtEl>
                                        <p:attrNameLst>
                                          <p:attrName>fill.type</p:attrName>
                                        </p:attrNameLst>
                                      </p:cBhvr>
                                      <p:to>
                                        <p:strVal val="solid"/>
                                      </p:to>
                                    </p:set>
                                  </p:childTnLst>
                                </p:cTn>
                              </p:par>
                              <p:par>
                                <p:cTn id="18" presetID="3"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par>
                                <p:cTn id="21" presetID="4"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ox(in)">
                                      <p:cBhvr>
                                        <p:cTn id="23" dur="500"/>
                                        <p:tgtEl>
                                          <p:spTgt spid="24"/>
                                        </p:tgtEl>
                                      </p:cBhvr>
                                    </p:animEffect>
                                  </p:childTnLst>
                                </p:cTn>
                              </p:par>
                              <p:par>
                                <p:cTn id="24" presetID="4" presetClass="entr" presetSubtype="16"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ox(in)">
                                      <p:cBhvr>
                                        <p:cTn id="26" dur="500"/>
                                        <p:tgtEl>
                                          <p:spTgt spid="26"/>
                                        </p:tgtEl>
                                      </p:cBhvr>
                                    </p:animEffect>
                                  </p:childTnLst>
                                </p:cTn>
                              </p:par>
                              <p:par>
                                <p:cTn id="27" presetID="4" presetClass="entr" presetSubtype="16"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ox(in)">
                                      <p:cBhvr>
                                        <p:cTn id="29" dur="500"/>
                                        <p:tgtEl>
                                          <p:spTgt spid="27"/>
                                        </p:tgtEl>
                                      </p:cBhvr>
                                    </p:animEffect>
                                  </p:childTnLst>
                                </p:cTn>
                              </p:par>
                              <p:par>
                                <p:cTn id="30" presetID="4"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ox(in)">
                                      <p:cBhvr>
                                        <p:cTn id="32" dur="500"/>
                                        <p:tgtEl>
                                          <p:spTgt spid="28"/>
                                        </p:tgtEl>
                                      </p:cBhvr>
                                    </p:animEffect>
                                  </p:childTnLst>
                                </p:cTn>
                              </p:par>
                              <p:par>
                                <p:cTn id="33" presetID="4" presetClass="entr" presetSubtype="16"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ox(in)">
                                      <p:cBhvr>
                                        <p:cTn id="35" dur="500"/>
                                        <p:tgtEl>
                                          <p:spTgt spid="29"/>
                                        </p:tgtEl>
                                      </p:cBhvr>
                                    </p:animEffect>
                                  </p:childTnLst>
                                </p:cTn>
                              </p:par>
                              <p:par>
                                <p:cTn id="36" presetID="4" presetClass="entr" presetSubtype="16"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Template_Dao duc 4</Template>
  <TotalTime>1729</TotalTime>
  <Words>2392</Words>
  <Application>Microsoft Office PowerPoint</Application>
  <PresentationFormat>Màn hình rộng</PresentationFormat>
  <Paragraphs>216</Paragraphs>
  <Slides>44</Slides>
  <Notes>13</Notes>
  <HiddenSlides>0</HiddenSlides>
  <MMClips>12</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44</vt:i4>
      </vt:variant>
    </vt:vector>
  </HeadingPairs>
  <TitlesOfParts>
    <vt:vector size="51" baseType="lpstr">
      <vt:lpstr>#9Slide02 Noi dung dai</vt:lpstr>
      <vt:lpstr>Arial</vt:lpstr>
      <vt:lpstr>Calibri</vt:lpstr>
      <vt:lpstr>Calibri Light</vt:lpstr>
      <vt:lpstr>Times New Roman</vt:lpstr>
      <vt:lpstr>UTM Avo</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Kim Anh Nguyễn Thị</cp:lastModifiedBy>
  <cp:revision>46</cp:revision>
  <dcterms:created xsi:type="dcterms:W3CDTF">2023-10-17T08:44:51Z</dcterms:created>
  <dcterms:modified xsi:type="dcterms:W3CDTF">2024-11-06T05:22:08Z</dcterms:modified>
</cp:coreProperties>
</file>