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0"/>
  </p:notesMasterIdLst>
  <p:sldIdLst>
    <p:sldId id="272" r:id="rId3"/>
    <p:sldId id="261" r:id="rId4"/>
    <p:sldId id="295" r:id="rId5"/>
    <p:sldId id="296" r:id="rId6"/>
    <p:sldId id="297" r:id="rId7"/>
    <p:sldId id="298" r:id="rId8"/>
    <p:sldId id="300" r:id="rId9"/>
    <p:sldId id="299" r:id="rId10"/>
    <p:sldId id="302" r:id="rId11"/>
    <p:sldId id="307" r:id="rId12"/>
    <p:sldId id="305" r:id="rId13"/>
    <p:sldId id="278" r:id="rId14"/>
    <p:sldId id="303" r:id="rId15"/>
    <p:sldId id="264" r:id="rId16"/>
    <p:sldId id="304" r:id="rId17"/>
    <p:sldId id="306" r:id="rId18"/>
    <p:sldId id="293" r:id="rId19"/>
  </p:sldIdLst>
  <p:sldSz cx="9144000" cy="5143500" type="screen16x9"/>
  <p:notesSz cx="6858000" cy="9144000"/>
  <p:embeddedFontLst>
    <p:embeddedFont>
      <p:font typeface="VNI-Franko" pitchFamily="2" charset="0"/>
      <p:regular r:id="rId21"/>
    </p:embeddedFont>
    <p:embeddedFont>
      <p:font typeface="Bellota Text" panose="020B0604020202020204" charset="0"/>
      <p:regular r:id="rId22"/>
      <p:bold r:id="rId23"/>
      <p:italic r:id="rId24"/>
      <p:boldItalic r:id="rId25"/>
    </p:embeddedFont>
    <p:embeddedFont>
      <p:font typeface="Chau Philomene One" panose="020B0604020202020204" charset="0"/>
      <p:regular r:id="rId26"/>
      <p:italic r:id="rId27"/>
    </p:embeddedFont>
    <p:embeddedFont>
      <p:font typeface="Cambria Math" panose="02040503050406030204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B4"/>
    <a:srgbClr val="FFFFFF"/>
    <a:srgbClr val="000066"/>
    <a:srgbClr val="000000"/>
    <a:srgbClr val="0000CC"/>
    <a:srgbClr val="3333FF"/>
    <a:srgbClr val="000099"/>
    <a:srgbClr val="5A97D1"/>
    <a:srgbClr val="568BB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6C8DCB-7A41-4C93-92FD-EEAF095397E1}">
  <a:tblStyle styleId="{976C8DCB-7A41-4C93-92FD-EEAF095397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9" name="Google Shape;27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" name="Google Shape;4137;gff3a1df26e_0_40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8" name="Google Shape;4138;gff3a1df26e_0_40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gff3a1df26e_0_1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6" name="Google Shape;2826;gff3a1df26e_0_1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0" name="Google Shape;5700;gc6f6f4ce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1" name="Google Shape;5701;gc6f6f4ce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5379353" y="3461757"/>
            <a:ext cx="3764636" cy="1175402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52" y="3654214"/>
            <a:ext cx="9143881" cy="1489235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367063" y="540000"/>
            <a:ext cx="2213400" cy="1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3681344" y="2588648"/>
            <a:ext cx="40953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227058" y="1557416"/>
            <a:ext cx="246464" cy="231319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473533" y="2245353"/>
            <a:ext cx="246464" cy="231319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6957558" y="241678"/>
            <a:ext cx="246464" cy="231319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3681063" y="540000"/>
            <a:ext cx="4095300" cy="198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Tx/>
            </a:pPr>
            <a:fld id="{FE1C8935-5503-46B3-AA64-FDD06962785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Tx/>
            </a:pPr>
            <a:fld id="{9306B73E-E889-4101-943F-C932486AC50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8314312" y="16175"/>
            <a:ext cx="905774" cy="10739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5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3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Tx/>
            </a:pPr>
            <a:fld id="{FE1C8935-5503-46B3-AA64-FDD06962785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Tx/>
            </a:pPr>
            <a:fld id="{9306B73E-E889-4101-943F-C932486AC50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2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Tx/>
            </a:pPr>
            <a:fld id="{FE1C8935-5503-46B3-AA64-FDD06962785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Tx/>
            </a:pPr>
            <a:fld id="{9306B73E-E889-4101-943F-C932486AC50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2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95250" y="-95250"/>
            <a:ext cx="9324975" cy="523875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5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4862825-F999-48A1-A8CC-DBC54813CE2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D6FF1ABF-F1A9-490F-94B1-9CBA863E782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2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34862825-F999-48A1-A8CC-DBC54813CE2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D6FF1ABF-F1A9-490F-94B1-9CBA863E782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3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Tx/>
            </a:pPr>
            <a:fld id="{C354FBDB-570B-47DF-96E0-31EC931D542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Tx/>
            </a:pPr>
            <a:fld id="{7FA4BBA6-1016-4661-98DC-FB176A95F2C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8350370" y="0"/>
            <a:ext cx="905774" cy="10739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8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Tx/>
            </a:pPr>
            <a:fld id="{FE1C8935-5503-46B3-AA64-FDD06962785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Tx/>
            </a:pPr>
            <a:fld id="{9306B73E-E889-4101-943F-C932486AC50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6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239593"/>
            <a:ext cx="9600892" cy="585314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2320200" y="1884950"/>
            <a:ext cx="4503600" cy="21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421434" y="103378"/>
            <a:ext cx="9804288" cy="7062433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665677" y="302158"/>
            <a:ext cx="9809545" cy="5411953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1882550" y="1020300"/>
            <a:ext cx="5378700" cy="310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27" y="3"/>
            <a:ext cx="9143974" cy="5165916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2403160" y="3666850"/>
            <a:ext cx="43380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3465450" y="1018400"/>
            <a:ext cx="22134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2402875" y="2517850"/>
            <a:ext cx="4338000" cy="108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83294" y="2517853"/>
            <a:ext cx="9296264" cy="331067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188529" y="1319336"/>
            <a:ext cx="1871470" cy="1096161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415508" y="1449103"/>
            <a:ext cx="246464" cy="231319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1608312" y="8058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584208" y="2453919"/>
            <a:ext cx="2078595" cy="2171426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3175458" y="4263978"/>
            <a:ext cx="246464" cy="231319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851883" y="349128"/>
            <a:ext cx="246464" cy="231319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2313658" y="3198553"/>
            <a:ext cx="246464" cy="231319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8333612" y="21553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MAIN_POINT_2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665677" y="302158"/>
            <a:ext cx="9837915" cy="5411953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6551197" y="2836444"/>
            <a:ext cx="1547379" cy="1993328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198164" y="308678"/>
            <a:ext cx="9487005" cy="5711006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7" name="Google Shape;2307;p34"/>
          <p:cNvGrpSpPr/>
          <p:nvPr/>
        </p:nvGrpSpPr>
        <p:grpSpPr>
          <a:xfrm>
            <a:off x="436428" y="1491268"/>
            <a:ext cx="1501789" cy="2554694"/>
            <a:chOff x="4977317" y="160408"/>
            <a:chExt cx="680682" cy="1157909"/>
          </a:xfrm>
        </p:grpSpPr>
        <p:sp>
          <p:nvSpPr>
            <p:cNvPr id="2308" name="Google Shape;2308;p34"/>
            <p:cNvSpPr/>
            <p:nvPr/>
          </p:nvSpPr>
          <p:spPr>
            <a:xfrm>
              <a:off x="4977317" y="160408"/>
              <a:ext cx="680682" cy="1157909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5083884" y="618532"/>
              <a:ext cx="484229" cy="26049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5377757" y="629771"/>
              <a:ext cx="22688" cy="69076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5402269" y="649678"/>
              <a:ext cx="18115" cy="49916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5192484" y="662829"/>
              <a:ext cx="35692" cy="73529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5116288" y="1192988"/>
              <a:ext cx="179385" cy="77236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5160289" y="1208083"/>
              <a:ext cx="49173" cy="15094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5140381" y="1221384"/>
              <a:ext cx="53179" cy="14616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5116288" y="1232383"/>
              <a:ext cx="179385" cy="3784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5429621" y="1185277"/>
              <a:ext cx="179415" cy="77176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520703" y="1202972"/>
              <a:ext cx="46244" cy="20833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501213" y="1193197"/>
              <a:ext cx="50608" cy="22358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429621" y="1224612"/>
              <a:ext cx="179415" cy="3784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251850" y="580781"/>
              <a:ext cx="82444" cy="83602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87591" y="568915"/>
              <a:ext cx="73924" cy="64503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56712" y="612584"/>
              <a:ext cx="73416" cy="69464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23202" y="668748"/>
              <a:ext cx="69739" cy="76518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057907" y="667821"/>
              <a:ext cx="39518" cy="25436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94796" y="507192"/>
              <a:ext cx="71593" cy="58405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446121" y="531762"/>
              <a:ext cx="67288" cy="58435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499689" y="574235"/>
              <a:ext cx="82115" cy="62470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492275" y="565328"/>
              <a:ext cx="33958" cy="32311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057399" y="509583"/>
              <a:ext cx="79424" cy="71915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072286" y="532658"/>
              <a:ext cx="45765" cy="24002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5084362" y="539623"/>
              <a:ext cx="24990" cy="21252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5387084" y="446336"/>
              <a:ext cx="82503" cy="73769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4"/>
            <p:cNvSpPr/>
            <p:nvPr/>
          </p:nvSpPr>
          <p:spPr>
            <a:xfrm>
              <a:off x="5409324" y="468813"/>
              <a:ext cx="42268" cy="28665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4"/>
            <p:cNvSpPr/>
            <p:nvPr/>
          </p:nvSpPr>
          <p:spPr>
            <a:xfrm>
              <a:off x="5417843" y="480441"/>
              <a:ext cx="23137" cy="14078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4"/>
            <p:cNvSpPr/>
            <p:nvPr/>
          </p:nvSpPr>
          <p:spPr>
            <a:xfrm>
              <a:off x="5059253" y="233878"/>
              <a:ext cx="368664" cy="380828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4"/>
            <p:cNvSpPr/>
            <p:nvPr/>
          </p:nvSpPr>
          <p:spPr>
            <a:xfrm>
              <a:off x="5235648" y="534541"/>
              <a:ext cx="73655" cy="4244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4"/>
            <p:cNvSpPr/>
            <p:nvPr/>
          </p:nvSpPr>
          <p:spPr>
            <a:xfrm>
              <a:off x="5239624" y="534541"/>
              <a:ext cx="59815" cy="16230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4"/>
            <p:cNvSpPr/>
            <p:nvPr/>
          </p:nvSpPr>
          <p:spPr>
            <a:xfrm>
              <a:off x="5241298" y="557019"/>
              <a:ext cx="55451" cy="19967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4"/>
            <p:cNvSpPr/>
            <p:nvPr/>
          </p:nvSpPr>
          <p:spPr>
            <a:xfrm>
              <a:off x="5033097" y="307945"/>
              <a:ext cx="379246" cy="212847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4"/>
            <p:cNvSpPr/>
            <p:nvPr/>
          </p:nvSpPr>
          <p:spPr>
            <a:xfrm>
              <a:off x="5143759" y="440956"/>
              <a:ext cx="51116" cy="286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4"/>
            <p:cNvSpPr/>
            <p:nvPr/>
          </p:nvSpPr>
          <p:spPr>
            <a:xfrm>
              <a:off x="5298094" y="408914"/>
              <a:ext cx="54793" cy="1942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4"/>
            <p:cNvSpPr/>
            <p:nvPr/>
          </p:nvSpPr>
          <p:spPr>
            <a:xfrm>
              <a:off x="5260997" y="492277"/>
              <a:ext cx="24930" cy="36406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4"/>
            <p:cNvSpPr/>
            <p:nvPr/>
          </p:nvSpPr>
          <p:spPr>
            <a:xfrm>
              <a:off x="5313668" y="475270"/>
              <a:ext cx="47230" cy="21581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4"/>
            <p:cNvSpPr/>
            <p:nvPr/>
          </p:nvSpPr>
          <p:spPr>
            <a:xfrm>
              <a:off x="5164893" y="508776"/>
              <a:ext cx="50668" cy="11478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4"/>
            <p:cNvSpPr/>
            <p:nvPr/>
          </p:nvSpPr>
          <p:spPr>
            <a:xfrm>
              <a:off x="5334294" y="495176"/>
              <a:ext cx="75389" cy="61663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4"/>
            <p:cNvSpPr/>
            <p:nvPr/>
          </p:nvSpPr>
          <p:spPr>
            <a:xfrm>
              <a:off x="5134014" y="536036"/>
              <a:ext cx="70576" cy="61245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4"/>
            <p:cNvSpPr/>
            <p:nvPr/>
          </p:nvSpPr>
          <p:spPr>
            <a:xfrm>
              <a:off x="5042901" y="208412"/>
              <a:ext cx="384178" cy="323798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4"/>
            <p:cNvSpPr/>
            <p:nvPr/>
          </p:nvSpPr>
          <p:spPr>
            <a:xfrm>
              <a:off x="5056174" y="208471"/>
              <a:ext cx="370906" cy="188935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4"/>
            <p:cNvSpPr/>
            <p:nvPr/>
          </p:nvSpPr>
          <p:spPr>
            <a:xfrm>
              <a:off x="5176252" y="719052"/>
              <a:ext cx="363403" cy="480840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4"/>
            <p:cNvSpPr/>
            <p:nvPr/>
          </p:nvSpPr>
          <p:spPr>
            <a:xfrm>
              <a:off x="5337372" y="612465"/>
              <a:ext cx="47798" cy="127810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4"/>
            <p:cNvSpPr/>
            <p:nvPr/>
          </p:nvSpPr>
          <p:spPr>
            <a:xfrm>
              <a:off x="5366906" y="723416"/>
              <a:ext cx="13063" cy="13092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4"/>
            <p:cNvSpPr/>
            <p:nvPr/>
          </p:nvSpPr>
          <p:spPr>
            <a:xfrm>
              <a:off x="5233257" y="636676"/>
              <a:ext cx="44749" cy="125090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4"/>
            <p:cNvSpPr/>
            <p:nvPr/>
          </p:nvSpPr>
          <p:spPr>
            <a:xfrm>
              <a:off x="5259144" y="745266"/>
              <a:ext cx="13422" cy="13421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4"/>
            <p:cNvSpPr/>
            <p:nvPr/>
          </p:nvSpPr>
          <p:spPr>
            <a:xfrm>
              <a:off x="5226621" y="849044"/>
              <a:ext cx="218514" cy="31504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4"/>
            <p:cNvSpPr/>
            <p:nvPr/>
          </p:nvSpPr>
          <p:spPr>
            <a:xfrm>
              <a:off x="5223871" y="862674"/>
              <a:ext cx="226077" cy="31923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4"/>
            <p:cNvSpPr/>
            <p:nvPr/>
          </p:nvSpPr>
          <p:spPr>
            <a:xfrm>
              <a:off x="5270413" y="759673"/>
              <a:ext cx="117029" cy="88833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4"/>
            <p:cNvSpPr/>
            <p:nvPr/>
          </p:nvSpPr>
          <p:spPr>
            <a:xfrm>
              <a:off x="5415571" y="1143759"/>
              <a:ext cx="130959" cy="66685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4"/>
            <p:cNvSpPr/>
            <p:nvPr/>
          </p:nvSpPr>
          <p:spPr>
            <a:xfrm>
              <a:off x="5164683" y="1153414"/>
              <a:ext cx="139239" cy="61932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4"/>
            <p:cNvSpPr/>
            <p:nvPr/>
          </p:nvSpPr>
          <p:spPr>
            <a:xfrm>
              <a:off x="5419816" y="779729"/>
              <a:ext cx="93952" cy="9239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4"/>
            <p:cNvSpPr/>
            <p:nvPr/>
          </p:nvSpPr>
          <p:spPr>
            <a:xfrm>
              <a:off x="5432520" y="789115"/>
              <a:ext cx="26156" cy="17366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4"/>
            <p:cNvSpPr/>
            <p:nvPr/>
          </p:nvSpPr>
          <p:spPr>
            <a:xfrm>
              <a:off x="5475356" y="775604"/>
              <a:ext cx="42089" cy="53174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4"/>
            <p:cNvSpPr/>
            <p:nvPr/>
          </p:nvSpPr>
          <p:spPr>
            <a:xfrm>
              <a:off x="5152248" y="798231"/>
              <a:ext cx="90365" cy="96425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4"/>
            <p:cNvSpPr/>
            <p:nvPr/>
          </p:nvSpPr>
          <p:spPr>
            <a:xfrm>
              <a:off x="5193829" y="804717"/>
              <a:ext cx="29474" cy="13779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4"/>
            <p:cNvSpPr/>
            <p:nvPr/>
          </p:nvSpPr>
          <p:spPr>
            <a:xfrm>
              <a:off x="5140471" y="802266"/>
              <a:ext cx="36439" cy="57209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6" name="Google Shape;2366;p34"/>
          <p:cNvGrpSpPr/>
          <p:nvPr/>
        </p:nvGrpSpPr>
        <p:grpSpPr>
          <a:xfrm>
            <a:off x="1974994" y="2681027"/>
            <a:ext cx="697687" cy="764538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165296" y="3777431"/>
            <a:ext cx="464572" cy="718913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8" r:id="rId5"/>
    <p:sldLayoutId id="2147483664" r:id="rId6"/>
    <p:sldLayoutId id="2147483678" r:id="rId7"/>
    <p:sldLayoutId id="2147483679" r:id="rId8"/>
    <p:sldLayoutId id="2147483680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34862825-F999-48A1-A8CC-DBC54813CE2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D6FF1ABF-F1A9-490F-94B1-9CBA863E782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21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svg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gif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openxmlformats.org/officeDocument/2006/relationships/slide" Target="slide8.xml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23" Type="http://schemas.openxmlformats.org/officeDocument/2006/relationships/slide" Target="slide9.xml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7.gif"/><Relationship Id="rId9" Type="http://schemas.openxmlformats.org/officeDocument/2006/relationships/image" Target="../media/image13.png"/><Relationship Id="rId14" Type="http://schemas.openxmlformats.org/officeDocument/2006/relationships/slide" Target="slide6.xml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1" name="Google Shape;3781;p54"/>
          <p:cNvGrpSpPr/>
          <p:nvPr/>
        </p:nvGrpSpPr>
        <p:grpSpPr>
          <a:xfrm>
            <a:off x="7529947" y="3479605"/>
            <a:ext cx="1553456" cy="1699906"/>
            <a:chOff x="3814081" y="25335"/>
            <a:chExt cx="1022174" cy="1147985"/>
          </a:xfrm>
        </p:grpSpPr>
        <p:sp>
          <p:nvSpPr>
            <p:cNvPr id="3782" name="Google Shape;3782;p54"/>
            <p:cNvSpPr/>
            <p:nvPr/>
          </p:nvSpPr>
          <p:spPr>
            <a:xfrm>
              <a:off x="3814081" y="25335"/>
              <a:ext cx="1022174" cy="1147985"/>
            </a:xfrm>
            <a:custGeom>
              <a:avLst/>
              <a:gdLst/>
              <a:ahLst/>
              <a:cxnLst/>
              <a:rect l="l" t="t" r="r" b="b"/>
              <a:pathLst>
                <a:path w="34195" h="38407" extrusionOk="0">
                  <a:moveTo>
                    <a:pt x="14220" y="1"/>
                  </a:moveTo>
                  <a:cubicBezTo>
                    <a:pt x="13813" y="1"/>
                    <a:pt x="13386" y="23"/>
                    <a:pt x="12945" y="74"/>
                  </a:cubicBezTo>
                  <a:cubicBezTo>
                    <a:pt x="7905" y="652"/>
                    <a:pt x="6388" y="2862"/>
                    <a:pt x="6001" y="4618"/>
                  </a:cubicBezTo>
                  <a:cubicBezTo>
                    <a:pt x="5840" y="5352"/>
                    <a:pt x="5879" y="6017"/>
                    <a:pt x="5970" y="6528"/>
                  </a:cubicBezTo>
                  <a:cubicBezTo>
                    <a:pt x="5980" y="6594"/>
                    <a:pt x="5973" y="6662"/>
                    <a:pt x="5946" y="6722"/>
                  </a:cubicBezTo>
                  <a:cubicBezTo>
                    <a:pt x="5391" y="8007"/>
                    <a:pt x="5273" y="10014"/>
                    <a:pt x="6966" y="12166"/>
                  </a:cubicBezTo>
                  <a:cubicBezTo>
                    <a:pt x="7044" y="12262"/>
                    <a:pt x="7067" y="12402"/>
                    <a:pt x="7010" y="12515"/>
                  </a:cubicBezTo>
                  <a:cubicBezTo>
                    <a:pt x="6868" y="12804"/>
                    <a:pt x="6776" y="13116"/>
                    <a:pt x="6743" y="13437"/>
                  </a:cubicBezTo>
                  <a:cubicBezTo>
                    <a:pt x="6743" y="13441"/>
                    <a:pt x="6742" y="13448"/>
                    <a:pt x="6742" y="13454"/>
                  </a:cubicBezTo>
                  <a:cubicBezTo>
                    <a:pt x="6472" y="13133"/>
                    <a:pt x="6098" y="12924"/>
                    <a:pt x="5680" y="12867"/>
                  </a:cubicBezTo>
                  <a:cubicBezTo>
                    <a:pt x="5597" y="12854"/>
                    <a:pt x="5512" y="12848"/>
                    <a:pt x="5428" y="12848"/>
                  </a:cubicBezTo>
                  <a:lnTo>
                    <a:pt x="5391" y="12848"/>
                  </a:lnTo>
                  <a:cubicBezTo>
                    <a:pt x="5066" y="12485"/>
                    <a:pt x="4608" y="12174"/>
                    <a:pt x="3960" y="12174"/>
                  </a:cubicBezTo>
                  <a:cubicBezTo>
                    <a:pt x="3888" y="12174"/>
                    <a:pt x="3813" y="12178"/>
                    <a:pt x="3741" y="12188"/>
                  </a:cubicBezTo>
                  <a:cubicBezTo>
                    <a:pt x="3503" y="12217"/>
                    <a:pt x="3275" y="12296"/>
                    <a:pt x="3072" y="12416"/>
                  </a:cubicBezTo>
                  <a:cubicBezTo>
                    <a:pt x="3024" y="12445"/>
                    <a:pt x="2973" y="12460"/>
                    <a:pt x="2918" y="12464"/>
                  </a:cubicBezTo>
                  <a:cubicBezTo>
                    <a:pt x="2684" y="12480"/>
                    <a:pt x="2455" y="12543"/>
                    <a:pt x="2248" y="12646"/>
                  </a:cubicBezTo>
                  <a:lnTo>
                    <a:pt x="2229" y="12658"/>
                  </a:lnTo>
                  <a:cubicBezTo>
                    <a:pt x="1957" y="12797"/>
                    <a:pt x="1733" y="13002"/>
                    <a:pt x="1570" y="13255"/>
                  </a:cubicBezTo>
                  <a:cubicBezTo>
                    <a:pt x="1541" y="13300"/>
                    <a:pt x="1502" y="13339"/>
                    <a:pt x="1450" y="13368"/>
                  </a:cubicBezTo>
                  <a:cubicBezTo>
                    <a:pt x="1257" y="13476"/>
                    <a:pt x="1083" y="13623"/>
                    <a:pt x="939" y="13807"/>
                  </a:cubicBezTo>
                  <a:cubicBezTo>
                    <a:pt x="729" y="14076"/>
                    <a:pt x="578" y="14442"/>
                    <a:pt x="554" y="14858"/>
                  </a:cubicBezTo>
                  <a:cubicBezTo>
                    <a:pt x="552" y="14909"/>
                    <a:pt x="538" y="14961"/>
                    <a:pt x="514" y="15005"/>
                  </a:cubicBezTo>
                  <a:cubicBezTo>
                    <a:pt x="270" y="15476"/>
                    <a:pt x="1" y="16510"/>
                    <a:pt x="1384" y="17645"/>
                  </a:cubicBezTo>
                  <a:cubicBezTo>
                    <a:pt x="1512" y="17752"/>
                    <a:pt x="1646" y="17851"/>
                    <a:pt x="1766" y="17935"/>
                  </a:cubicBezTo>
                  <a:cubicBezTo>
                    <a:pt x="1799" y="17958"/>
                    <a:pt x="1824" y="17986"/>
                    <a:pt x="1850" y="18019"/>
                  </a:cubicBezTo>
                  <a:cubicBezTo>
                    <a:pt x="1900" y="18092"/>
                    <a:pt x="1957" y="18168"/>
                    <a:pt x="2020" y="18244"/>
                  </a:cubicBezTo>
                  <a:cubicBezTo>
                    <a:pt x="2324" y="18607"/>
                    <a:pt x="2688" y="18875"/>
                    <a:pt x="3086" y="19036"/>
                  </a:cubicBezTo>
                  <a:cubicBezTo>
                    <a:pt x="3126" y="19052"/>
                    <a:pt x="3161" y="19076"/>
                    <a:pt x="3192" y="19105"/>
                  </a:cubicBezTo>
                  <a:cubicBezTo>
                    <a:pt x="4348" y="20249"/>
                    <a:pt x="6104" y="21494"/>
                    <a:pt x="8261" y="21494"/>
                  </a:cubicBezTo>
                  <a:lnTo>
                    <a:pt x="8385" y="21494"/>
                  </a:lnTo>
                  <a:cubicBezTo>
                    <a:pt x="8755" y="21484"/>
                    <a:pt x="9133" y="21451"/>
                    <a:pt x="9510" y="21395"/>
                  </a:cubicBezTo>
                  <a:lnTo>
                    <a:pt x="9542" y="21492"/>
                  </a:lnTo>
                  <a:lnTo>
                    <a:pt x="10170" y="21303"/>
                  </a:lnTo>
                  <a:cubicBezTo>
                    <a:pt x="10203" y="21293"/>
                    <a:pt x="10236" y="21288"/>
                    <a:pt x="10269" y="21288"/>
                  </a:cubicBezTo>
                  <a:cubicBezTo>
                    <a:pt x="10401" y="21288"/>
                    <a:pt x="10526" y="21367"/>
                    <a:pt x="10581" y="21494"/>
                  </a:cubicBezTo>
                  <a:lnTo>
                    <a:pt x="10903" y="22245"/>
                  </a:lnTo>
                  <a:cubicBezTo>
                    <a:pt x="10958" y="22372"/>
                    <a:pt x="11083" y="22448"/>
                    <a:pt x="11215" y="22448"/>
                  </a:cubicBezTo>
                  <a:cubicBezTo>
                    <a:pt x="11259" y="22448"/>
                    <a:pt x="11305" y="22440"/>
                    <a:pt x="11349" y="22421"/>
                  </a:cubicBezTo>
                  <a:lnTo>
                    <a:pt x="12738" y="21818"/>
                  </a:lnTo>
                  <a:cubicBezTo>
                    <a:pt x="12782" y="21799"/>
                    <a:pt x="12827" y="21790"/>
                    <a:pt x="12871" y="21790"/>
                  </a:cubicBezTo>
                  <a:cubicBezTo>
                    <a:pt x="13034" y="21790"/>
                    <a:pt x="13184" y="21909"/>
                    <a:pt x="13208" y="22082"/>
                  </a:cubicBezTo>
                  <a:lnTo>
                    <a:pt x="13406" y="23442"/>
                  </a:lnTo>
                  <a:cubicBezTo>
                    <a:pt x="13418" y="23516"/>
                    <a:pt x="13403" y="23594"/>
                    <a:pt x="13363" y="23662"/>
                  </a:cubicBezTo>
                  <a:lnTo>
                    <a:pt x="10954" y="27780"/>
                  </a:lnTo>
                  <a:cubicBezTo>
                    <a:pt x="10858" y="27948"/>
                    <a:pt x="10920" y="28166"/>
                    <a:pt x="11094" y="28253"/>
                  </a:cubicBezTo>
                  <a:lnTo>
                    <a:pt x="11228" y="28322"/>
                  </a:lnTo>
                  <a:cubicBezTo>
                    <a:pt x="11369" y="28394"/>
                    <a:pt x="11437" y="28557"/>
                    <a:pt x="11397" y="28711"/>
                  </a:cubicBezTo>
                  <a:lnTo>
                    <a:pt x="11397" y="28712"/>
                  </a:lnTo>
                  <a:cubicBezTo>
                    <a:pt x="11267" y="29219"/>
                    <a:pt x="11222" y="29683"/>
                    <a:pt x="11256" y="30131"/>
                  </a:cubicBezTo>
                  <a:cubicBezTo>
                    <a:pt x="11305" y="30750"/>
                    <a:pt x="11538" y="31239"/>
                    <a:pt x="11710" y="31596"/>
                  </a:cubicBezTo>
                  <a:lnTo>
                    <a:pt x="11743" y="31662"/>
                  </a:lnTo>
                  <a:cubicBezTo>
                    <a:pt x="12001" y="32204"/>
                    <a:pt x="12275" y="32739"/>
                    <a:pt x="12550" y="33270"/>
                  </a:cubicBezTo>
                  <a:cubicBezTo>
                    <a:pt x="12622" y="33411"/>
                    <a:pt x="12584" y="33579"/>
                    <a:pt x="12466" y="33685"/>
                  </a:cubicBezTo>
                  <a:cubicBezTo>
                    <a:pt x="12329" y="33810"/>
                    <a:pt x="12209" y="33959"/>
                    <a:pt x="12117" y="34128"/>
                  </a:cubicBezTo>
                  <a:cubicBezTo>
                    <a:pt x="12106" y="34145"/>
                    <a:pt x="12099" y="34160"/>
                    <a:pt x="12090" y="34179"/>
                  </a:cubicBezTo>
                  <a:cubicBezTo>
                    <a:pt x="11411" y="34873"/>
                    <a:pt x="10835" y="35695"/>
                    <a:pt x="10975" y="36650"/>
                  </a:cubicBezTo>
                  <a:cubicBezTo>
                    <a:pt x="11037" y="37105"/>
                    <a:pt x="11246" y="37516"/>
                    <a:pt x="11589" y="37836"/>
                  </a:cubicBezTo>
                  <a:cubicBezTo>
                    <a:pt x="11997" y="38216"/>
                    <a:pt x="12533" y="38406"/>
                    <a:pt x="13191" y="38406"/>
                  </a:cubicBezTo>
                  <a:cubicBezTo>
                    <a:pt x="14951" y="38406"/>
                    <a:pt x="18366" y="36807"/>
                    <a:pt x="19172" y="36076"/>
                  </a:cubicBezTo>
                  <a:cubicBezTo>
                    <a:pt x="19805" y="35498"/>
                    <a:pt x="20003" y="34637"/>
                    <a:pt x="19692" y="33850"/>
                  </a:cubicBezTo>
                  <a:cubicBezTo>
                    <a:pt x="19461" y="33239"/>
                    <a:pt x="18949" y="32728"/>
                    <a:pt x="18450" y="32351"/>
                  </a:cubicBezTo>
                  <a:lnTo>
                    <a:pt x="18367" y="32159"/>
                  </a:lnTo>
                  <a:cubicBezTo>
                    <a:pt x="18217" y="31799"/>
                    <a:pt x="18080" y="31470"/>
                    <a:pt x="17951" y="31160"/>
                  </a:cubicBezTo>
                  <a:cubicBezTo>
                    <a:pt x="17862" y="30938"/>
                    <a:pt x="18021" y="30694"/>
                    <a:pt x="18261" y="30691"/>
                  </a:cubicBezTo>
                  <a:cubicBezTo>
                    <a:pt x="18367" y="30688"/>
                    <a:pt x="18476" y="30688"/>
                    <a:pt x="18563" y="30687"/>
                  </a:cubicBezTo>
                  <a:cubicBezTo>
                    <a:pt x="18682" y="30687"/>
                    <a:pt x="18792" y="30620"/>
                    <a:pt x="18851" y="30517"/>
                  </a:cubicBezTo>
                  <a:lnTo>
                    <a:pt x="19858" y="28773"/>
                  </a:lnTo>
                  <a:cubicBezTo>
                    <a:pt x="19920" y="28663"/>
                    <a:pt x="20034" y="28601"/>
                    <a:pt x="20151" y="28601"/>
                  </a:cubicBezTo>
                  <a:cubicBezTo>
                    <a:pt x="20208" y="28601"/>
                    <a:pt x="20266" y="28616"/>
                    <a:pt x="20319" y="28647"/>
                  </a:cubicBezTo>
                  <a:lnTo>
                    <a:pt x="21664" y="29423"/>
                  </a:lnTo>
                  <a:cubicBezTo>
                    <a:pt x="21715" y="29452"/>
                    <a:pt x="21774" y="29468"/>
                    <a:pt x="21833" y="29468"/>
                  </a:cubicBezTo>
                  <a:cubicBezTo>
                    <a:pt x="21857" y="29468"/>
                    <a:pt x="21881" y="29465"/>
                    <a:pt x="21906" y="29460"/>
                  </a:cubicBezTo>
                  <a:lnTo>
                    <a:pt x="22384" y="29358"/>
                  </a:lnTo>
                  <a:cubicBezTo>
                    <a:pt x="22456" y="29340"/>
                    <a:pt x="22610" y="29303"/>
                    <a:pt x="22824" y="29220"/>
                  </a:cubicBezTo>
                  <a:cubicBezTo>
                    <a:pt x="22864" y="29205"/>
                    <a:pt x="22905" y="29198"/>
                    <a:pt x="22946" y="29198"/>
                  </a:cubicBezTo>
                  <a:cubicBezTo>
                    <a:pt x="23019" y="29198"/>
                    <a:pt x="23092" y="29221"/>
                    <a:pt x="23151" y="29267"/>
                  </a:cubicBezTo>
                  <a:lnTo>
                    <a:pt x="23235" y="29329"/>
                  </a:lnTo>
                  <a:cubicBezTo>
                    <a:pt x="23238" y="29332"/>
                    <a:pt x="24249" y="30094"/>
                    <a:pt x="25252" y="30869"/>
                  </a:cubicBezTo>
                  <a:cubicBezTo>
                    <a:pt x="25851" y="31332"/>
                    <a:pt x="26449" y="31796"/>
                    <a:pt x="26833" y="32097"/>
                  </a:cubicBezTo>
                  <a:cubicBezTo>
                    <a:pt x="26877" y="32132"/>
                    <a:pt x="26909" y="32176"/>
                    <a:pt x="26932" y="32229"/>
                  </a:cubicBezTo>
                  <a:cubicBezTo>
                    <a:pt x="27151" y="32733"/>
                    <a:pt x="27474" y="33263"/>
                    <a:pt x="27938" y="33603"/>
                  </a:cubicBezTo>
                  <a:cubicBezTo>
                    <a:pt x="28291" y="33863"/>
                    <a:pt x="28698" y="34002"/>
                    <a:pt x="29121" y="34002"/>
                  </a:cubicBezTo>
                  <a:cubicBezTo>
                    <a:pt x="29492" y="34002"/>
                    <a:pt x="29855" y="33892"/>
                    <a:pt x="30185" y="33686"/>
                  </a:cubicBezTo>
                  <a:cubicBezTo>
                    <a:pt x="30871" y="33249"/>
                    <a:pt x="31905" y="31971"/>
                    <a:pt x="32406" y="31285"/>
                  </a:cubicBezTo>
                  <a:cubicBezTo>
                    <a:pt x="33333" y="30015"/>
                    <a:pt x="34194" y="28550"/>
                    <a:pt x="33549" y="27315"/>
                  </a:cubicBezTo>
                  <a:cubicBezTo>
                    <a:pt x="33334" y="26915"/>
                    <a:pt x="33003" y="26612"/>
                    <a:pt x="32600" y="26440"/>
                  </a:cubicBezTo>
                  <a:cubicBezTo>
                    <a:pt x="32351" y="26332"/>
                    <a:pt x="32077" y="26277"/>
                    <a:pt x="31789" y="26277"/>
                  </a:cubicBezTo>
                  <a:cubicBezTo>
                    <a:pt x="31292" y="26277"/>
                    <a:pt x="30758" y="26438"/>
                    <a:pt x="30101" y="26794"/>
                  </a:cubicBezTo>
                  <a:cubicBezTo>
                    <a:pt x="30077" y="26807"/>
                    <a:pt x="30053" y="26815"/>
                    <a:pt x="30029" y="26821"/>
                  </a:cubicBezTo>
                  <a:cubicBezTo>
                    <a:pt x="29886" y="26859"/>
                    <a:pt x="29749" y="26910"/>
                    <a:pt x="29622" y="26979"/>
                  </a:cubicBezTo>
                  <a:cubicBezTo>
                    <a:pt x="29570" y="27007"/>
                    <a:pt x="29513" y="27022"/>
                    <a:pt x="29456" y="27022"/>
                  </a:cubicBezTo>
                  <a:cubicBezTo>
                    <a:pt x="29373" y="27022"/>
                    <a:pt x="29291" y="26992"/>
                    <a:pt x="29226" y="26932"/>
                  </a:cubicBezTo>
                  <a:lnTo>
                    <a:pt x="28665" y="26411"/>
                  </a:lnTo>
                  <a:lnTo>
                    <a:pt x="27327" y="25190"/>
                  </a:lnTo>
                  <a:cubicBezTo>
                    <a:pt x="27209" y="25084"/>
                    <a:pt x="27180" y="24911"/>
                    <a:pt x="27262" y="24771"/>
                  </a:cubicBezTo>
                  <a:lnTo>
                    <a:pt x="27348" y="24623"/>
                  </a:lnTo>
                  <a:cubicBezTo>
                    <a:pt x="27430" y="24486"/>
                    <a:pt x="27405" y="24314"/>
                    <a:pt x="27289" y="24204"/>
                  </a:cubicBezTo>
                  <a:lnTo>
                    <a:pt x="23633" y="20794"/>
                  </a:lnTo>
                  <a:cubicBezTo>
                    <a:pt x="23594" y="20758"/>
                    <a:pt x="23566" y="20715"/>
                    <a:pt x="23549" y="20664"/>
                  </a:cubicBezTo>
                  <a:lnTo>
                    <a:pt x="22335" y="17400"/>
                  </a:lnTo>
                  <a:cubicBezTo>
                    <a:pt x="22275" y="17248"/>
                    <a:pt x="22336" y="17076"/>
                    <a:pt x="22476" y="16991"/>
                  </a:cubicBezTo>
                  <a:lnTo>
                    <a:pt x="24911" y="15522"/>
                  </a:lnTo>
                  <a:cubicBezTo>
                    <a:pt x="25053" y="15436"/>
                    <a:pt x="25113" y="15258"/>
                    <a:pt x="25049" y="15102"/>
                  </a:cubicBezTo>
                  <a:lnTo>
                    <a:pt x="24762" y="14405"/>
                  </a:lnTo>
                  <a:lnTo>
                    <a:pt x="24843" y="14349"/>
                  </a:lnTo>
                  <a:cubicBezTo>
                    <a:pt x="24928" y="14288"/>
                    <a:pt x="25018" y="14217"/>
                    <a:pt x="25110" y="14144"/>
                  </a:cubicBezTo>
                  <a:lnTo>
                    <a:pt x="25247" y="14034"/>
                  </a:lnTo>
                  <a:cubicBezTo>
                    <a:pt x="25309" y="13983"/>
                    <a:pt x="25376" y="13932"/>
                    <a:pt x="25447" y="13877"/>
                  </a:cubicBezTo>
                  <a:cubicBezTo>
                    <a:pt x="25635" y="13726"/>
                    <a:pt x="25870" y="13540"/>
                    <a:pt x="26110" y="13324"/>
                  </a:cubicBezTo>
                  <a:lnTo>
                    <a:pt x="26523" y="12957"/>
                  </a:lnTo>
                  <a:cubicBezTo>
                    <a:pt x="26661" y="12837"/>
                    <a:pt x="26777" y="12720"/>
                    <a:pt x="26881" y="12618"/>
                  </a:cubicBezTo>
                  <a:cubicBezTo>
                    <a:pt x="26923" y="12576"/>
                    <a:pt x="27124" y="12381"/>
                    <a:pt x="27169" y="12337"/>
                  </a:cubicBezTo>
                  <a:cubicBezTo>
                    <a:pt x="27279" y="12231"/>
                    <a:pt x="27388" y="12126"/>
                    <a:pt x="27498" y="12007"/>
                  </a:cubicBezTo>
                  <a:lnTo>
                    <a:pt x="28105" y="11363"/>
                  </a:lnTo>
                  <a:lnTo>
                    <a:pt x="28616" y="10778"/>
                  </a:lnTo>
                  <a:cubicBezTo>
                    <a:pt x="28732" y="10642"/>
                    <a:pt x="28835" y="10518"/>
                    <a:pt x="28922" y="10406"/>
                  </a:cubicBezTo>
                  <a:cubicBezTo>
                    <a:pt x="28952" y="10370"/>
                    <a:pt x="28993" y="10340"/>
                    <a:pt x="29035" y="10317"/>
                  </a:cubicBezTo>
                  <a:cubicBezTo>
                    <a:pt x="29394" y="10142"/>
                    <a:pt x="29717" y="9877"/>
                    <a:pt x="29986" y="9535"/>
                  </a:cubicBezTo>
                  <a:lnTo>
                    <a:pt x="30013" y="9502"/>
                  </a:lnTo>
                  <a:cubicBezTo>
                    <a:pt x="30071" y="9423"/>
                    <a:pt x="30126" y="9344"/>
                    <a:pt x="30171" y="9267"/>
                  </a:cubicBezTo>
                  <a:cubicBezTo>
                    <a:pt x="30293" y="9177"/>
                    <a:pt x="30427" y="9077"/>
                    <a:pt x="30559" y="8971"/>
                  </a:cubicBezTo>
                  <a:cubicBezTo>
                    <a:pt x="31962" y="7822"/>
                    <a:pt x="31682" y="6779"/>
                    <a:pt x="31433" y="6305"/>
                  </a:cubicBezTo>
                  <a:cubicBezTo>
                    <a:pt x="31406" y="6259"/>
                    <a:pt x="31394" y="6210"/>
                    <a:pt x="31391" y="6156"/>
                  </a:cubicBezTo>
                  <a:cubicBezTo>
                    <a:pt x="31375" y="5772"/>
                    <a:pt x="31244" y="5401"/>
                    <a:pt x="31003" y="5085"/>
                  </a:cubicBezTo>
                  <a:cubicBezTo>
                    <a:pt x="30862" y="4902"/>
                    <a:pt x="30686" y="4753"/>
                    <a:pt x="30490" y="4645"/>
                  </a:cubicBezTo>
                  <a:cubicBezTo>
                    <a:pt x="30438" y="4615"/>
                    <a:pt x="30396" y="4575"/>
                    <a:pt x="30363" y="4525"/>
                  </a:cubicBezTo>
                  <a:cubicBezTo>
                    <a:pt x="30184" y="4235"/>
                    <a:pt x="29937" y="4029"/>
                    <a:pt x="29717" y="3911"/>
                  </a:cubicBezTo>
                  <a:lnTo>
                    <a:pt x="29698" y="3899"/>
                  </a:lnTo>
                  <a:cubicBezTo>
                    <a:pt x="29485" y="3789"/>
                    <a:pt x="29251" y="3722"/>
                    <a:pt x="29008" y="3705"/>
                  </a:cubicBezTo>
                  <a:cubicBezTo>
                    <a:pt x="28952" y="3699"/>
                    <a:pt x="28895" y="3681"/>
                    <a:pt x="28849" y="3651"/>
                  </a:cubicBezTo>
                  <a:cubicBezTo>
                    <a:pt x="28641" y="3523"/>
                    <a:pt x="28411" y="3436"/>
                    <a:pt x="28166" y="3404"/>
                  </a:cubicBezTo>
                  <a:cubicBezTo>
                    <a:pt x="28087" y="3394"/>
                    <a:pt x="28005" y="3388"/>
                    <a:pt x="27924" y="3388"/>
                  </a:cubicBezTo>
                  <a:cubicBezTo>
                    <a:pt x="27244" y="3388"/>
                    <a:pt x="26765" y="3734"/>
                    <a:pt x="26432" y="4129"/>
                  </a:cubicBezTo>
                  <a:lnTo>
                    <a:pt x="26377" y="4129"/>
                  </a:lnTo>
                  <a:cubicBezTo>
                    <a:pt x="26266" y="4129"/>
                    <a:pt x="26150" y="4138"/>
                    <a:pt x="26020" y="4163"/>
                  </a:cubicBezTo>
                  <a:cubicBezTo>
                    <a:pt x="25605" y="4249"/>
                    <a:pt x="24283" y="4695"/>
                    <a:pt x="24722" y="6864"/>
                  </a:cubicBezTo>
                  <a:cubicBezTo>
                    <a:pt x="24730" y="6912"/>
                    <a:pt x="24738" y="6958"/>
                    <a:pt x="24750" y="7003"/>
                  </a:cubicBezTo>
                  <a:cubicBezTo>
                    <a:pt x="24717" y="7111"/>
                    <a:pt x="24690" y="7199"/>
                    <a:pt x="24659" y="7308"/>
                  </a:cubicBezTo>
                  <a:cubicBezTo>
                    <a:pt x="24291" y="7679"/>
                    <a:pt x="23868" y="8090"/>
                    <a:pt x="23426" y="8457"/>
                  </a:cubicBezTo>
                  <a:cubicBezTo>
                    <a:pt x="23369" y="8504"/>
                    <a:pt x="23314" y="8553"/>
                    <a:pt x="23258" y="8598"/>
                  </a:cubicBezTo>
                  <a:cubicBezTo>
                    <a:pt x="23190" y="8659"/>
                    <a:pt x="23121" y="8717"/>
                    <a:pt x="23057" y="8768"/>
                  </a:cubicBezTo>
                  <a:lnTo>
                    <a:pt x="22949" y="8852"/>
                  </a:lnTo>
                  <a:cubicBezTo>
                    <a:pt x="22929" y="8610"/>
                    <a:pt x="22874" y="8365"/>
                    <a:pt x="22788" y="8131"/>
                  </a:cubicBezTo>
                  <a:cubicBezTo>
                    <a:pt x="22525" y="7431"/>
                    <a:pt x="21993" y="6899"/>
                    <a:pt x="21331" y="6628"/>
                  </a:cubicBezTo>
                  <a:cubicBezTo>
                    <a:pt x="21220" y="6581"/>
                    <a:pt x="21145" y="6474"/>
                    <a:pt x="21131" y="6354"/>
                  </a:cubicBezTo>
                  <a:cubicBezTo>
                    <a:pt x="21073" y="5854"/>
                    <a:pt x="20973" y="5304"/>
                    <a:pt x="20805" y="4742"/>
                  </a:cubicBezTo>
                  <a:cubicBezTo>
                    <a:pt x="19893" y="1686"/>
                    <a:pt x="17557" y="1"/>
                    <a:pt x="14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4"/>
            <p:cNvSpPr/>
            <p:nvPr/>
          </p:nvSpPr>
          <p:spPr>
            <a:xfrm>
              <a:off x="4658275" y="858758"/>
              <a:ext cx="127970" cy="134744"/>
            </a:xfrm>
            <a:custGeom>
              <a:avLst/>
              <a:gdLst/>
              <a:ahLst/>
              <a:cxnLst/>
              <a:rect l="l" t="t" r="r" b="b"/>
              <a:pathLst>
                <a:path w="4281" h="4508" extrusionOk="0">
                  <a:moveTo>
                    <a:pt x="3543" y="0"/>
                  </a:moveTo>
                  <a:cubicBezTo>
                    <a:pt x="3176" y="0"/>
                    <a:pt x="2582" y="321"/>
                    <a:pt x="2049" y="667"/>
                  </a:cubicBezTo>
                  <a:cubicBezTo>
                    <a:pt x="1421" y="1075"/>
                    <a:pt x="877" y="1518"/>
                    <a:pt x="877" y="1518"/>
                  </a:cubicBezTo>
                  <a:lnTo>
                    <a:pt x="1" y="3237"/>
                  </a:lnTo>
                  <a:cubicBezTo>
                    <a:pt x="1" y="3237"/>
                    <a:pt x="259" y="4140"/>
                    <a:pt x="649" y="4423"/>
                  </a:cubicBezTo>
                  <a:cubicBezTo>
                    <a:pt x="721" y="4476"/>
                    <a:pt x="798" y="4508"/>
                    <a:pt x="879" y="4508"/>
                  </a:cubicBezTo>
                  <a:cubicBezTo>
                    <a:pt x="943" y="4508"/>
                    <a:pt x="1009" y="4488"/>
                    <a:pt x="1078" y="4445"/>
                  </a:cubicBezTo>
                  <a:cubicBezTo>
                    <a:pt x="1700" y="4047"/>
                    <a:pt x="4280" y="948"/>
                    <a:pt x="3880" y="185"/>
                  </a:cubicBezTo>
                  <a:cubicBezTo>
                    <a:pt x="3841" y="113"/>
                    <a:pt x="3785" y="61"/>
                    <a:pt x="3714" y="32"/>
                  </a:cubicBezTo>
                  <a:cubicBezTo>
                    <a:pt x="3665" y="10"/>
                    <a:pt x="3608" y="0"/>
                    <a:pt x="3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4"/>
            <p:cNvSpPr/>
            <p:nvPr/>
          </p:nvSpPr>
          <p:spPr>
            <a:xfrm>
              <a:off x="4677645" y="859685"/>
              <a:ext cx="108599" cy="133818"/>
            </a:xfrm>
            <a:custGeom>
              <a:avLst/>
              <a:gdLst/>
              <a:ahLst/>
              <a:cxnLst/>
              <a:rect l="l" t="t" r="r" b="b"/>
              <a:pathLst>
                <a:path w="3633" h="4477" extrusionOk="0">
                  <a:moveTo>
                    <a:pt x="3066" y="1"/>
                  </a:moveTo>
                  <a:cubicBezTo>
                    <a:pt x="2801" y="774"/>
                    <a:pt x="1987" y="2626"/>
                    <a:pt x="1" y="4392"/>
                  </a:cubicBezTo>
                  <a:cubicBezTo>
                    <a:pt x="73" y="4445"/>
                    <a:pt x="150" y="4477"/>
                    <a:pt x="231" y="4477"/>
                  </a:cubicBezTo>
                  <a:cubicBezTo>
                    <a:pt x="295" y="4477"/>
                    <a:pt x="361" y="4457"/>
                    <a:pt x="430" y="4414"/>
                  </a:cubicBezTo>
                  <a:cubicBezTo>
                    <a:pt x="1052" y="4016"/>
                    <a:pt x="3632" y="917"/>
                    <a:pt x="3232" y="154"/>
                  </a:cubicBezTo>
                  <a:cubicBezTo>
                    <a:pt x="3193" y="82"/>
                    <a:pt x="3137" y="30"/>
                    <a:pt x="3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4"/>
            <p:cNvSpPr/>
            <p:nvPr/>
          </p:nvSpPr>
          <p:spPr>
            <a:xfrm>
              <a:off x="4696328" y="889186"/>
              <a:ext cx="13392" cy="29322"/>
            </a:xfrm>
            <a:custGeom>
              <a:avLst/>
              <a:gdLst/>
              <a:ahLst/>
              <a:cxnLst/>
              <a:rect l="l" t="t" r="r" b="b"/>
              <a:pathLst>
                <a:path w="448" h="981" extrusionOk="0">
                  <a:moveTo>
                    <a:pt x="147" y="1"/>
                  </a:moveTo>
                  <a:cubicBezTo>
                    <a:pt x="86" y="1"/>
                    <a:pt x="22" y="45"/>
                    <a:pt x="16" y="126"/>
                  </a:cubicBezTo>
                  <a:cubicBezTo>
                    <a:pt x="1" y="400"/>
                    <a:pt x="16" y="672"/>
                    <a:pt x="160" y="913"/>
                  </a:cubicBezTo>
                  <a:cubicBezTo>
                    <a:pt x="187" y="961"/>
                    <a:pt x="226" y="980"/>
                    <a:pt x="265" y="980"/>
                  </a:cubicBezTo>
                  <a:cubicBezTo>
                    <a:pt x="356" y="980"/>
                    <a:pt x="448" y="872"/>
                    <a:pt x="386" y="761"/>
                  </a:cubicBezTo>
                  <a:cubicBezTo>
                    <a:pt x="275" y="561"/>
                    <a:pt x="269" y="339"/>
                    <a:pt x="259" y="117"/>
                  </a:cubicBezTo>
                  <a:cubicBezTo>
                    <a:pt x="255" y="38"/>
                    <a:pt x="202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4"/>
            <p:cNvSpPr/>
            <p:nvPr/>
          </p:nvSpPr>
          <p:spPr>
            <a:xfrm>
              <a:off x="4708733" y="880996"/>
              <a:ext cx="12316" cy="29292"/>
            </a:xfrm>
            <a:custGeom>
              <a:avLst/>
              <a:gdLst/>
              <a:ahLst/>
              <a:cxnLst/>
              <a:rect l="l" t="t" r="r" b="b"/>
              <a:pathLst>
                <a:path w="412" h="980" extrusionOk="0">
                  <a:moveTo>
                    <a:pt x="143" y="0"/>
                  </a:moveTo>
                  <a:cubicBezTo>
                    <a:pt x="77" y="0"/>
                    <a:pt x="9" y="46"/>
                    <a:pt x="8" y="133"/>
                  </a:cubicBezTo>
                  <a:cubicBezTo>
                    <a:pt x="1" y="389"/>
                    <a:pt x="38" y="636"/>
                    <a:pt x="114" y="881"/>
                  </a:cubicBezTo>
                  <a:cubicBezTo>
                    <a:pt x="135" y="950"/>
                    <a:pt x="188" y="979"/>
                    <a:pt x="241" y="979"/>
                  </a:cubicBezTo>
                  <a:cubicBezTo>
                    <a:pt x="326" y="979"/>
                    <a:pt x="412" y="905"/>
                    <a:pt x="376" y="796"/>
                  </a:cubicBezTo>
                  <a:cubicBezTo>
                    <a:pt x="306" y="578"/>
                    <a:pt x="271" y="353"/>
                    <a:pt x="265" y="125"/>
                  </a:cubicBezTo>
                  <a:cubicBezTo>
                    <a:pt x="264" y="40"/>
                    <a:pt x="204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4"/>
            <p:cNvSpPr/>
            <p:nvPr/>
          </p:nvSpPr>
          <p:spPr>
            <a:xfrm>
              <a:off x="4719793" y="873554"/>
              <a:ext cx="13242" cy="29292"/>
            </a:xfrm>
            <a:custGeom>
              <a:avLst/>
              <a:gdLst/>
              <a:ahLst/>
              <a:cxnLst/>
              <a:rect l="l" t="t" r="r" b="b"/>
              <a:pathLst>
                <a:path w="443" h="980" extrusionOk="0">
                  <a:moveTo>
                    <a:pt x="137" y="1"/>
                  </a:moveTo>
                  <a:cubicBezTo>
                    <a:pt x="94" y="1"/>
                    <a:pt x="52" y="26"/>
                    <a:pt x="43" y="77"/>
                  </a:cubicBezTo>
                  <a:cubicBezTo>
                    <a:pt x="1" y="337"/>
                    <a:pt x="83" y="640"/>
                    <a:pt x="162" y="889"/>
                  </a:cubicBezTo>
                  <a:cubicBezTo>
                    <a:pt x="182" y="952"/>
                    <a:pt x="232" y="980"/>
                    <a:pt x="282" y="980"/>
                  </a:cubicBezTo>
                  <a:cubicBezTo>
                    <a:pt x="362" y="980"/>
                    <a:pt x="443" y="910"/>
                    <a:pt x="409" y="810"/>
                  </a:cubicBezTo>
                  <a:cubicBezTo>
                    <a:pt x="328" y="566"/>
                    <a:pt x="307" y="313"/>
                    <a:pt x="232" y="70"/>
                  </a:cubicBezTo>
                  <a:cubicBezTo>
                    <a:pt x="219" y="23"/>
                    <a:pt x="178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4"/>
            <p:cNvSpPr/>
            <p:nvPr/>
          </p:nvSpPr>
          <p:spPr>
            <a:xfrm>
              <a:off x="4478800" y="750975"/>
              <a:ext cx="212117" cy="205733"/>
            </a:xfrm>
            <a:custGeom>
              <a:avLst/>
              <a:gdLst/>
              <a:ahLst/>
              <a:cxnLst/>
              <a:rect l="l" t="t" r="r" b="b"/>
              <a:pathLst>
                <a:path w="7096" h="6883" extrusionOk="0">
                  <a:moveTo>
                    <a:pt x="1647" y="0"/>
                  </a:moveTo>
                  <a:lnTo>
                    <a:pt x="0" y="2299"/>
                  </a:lnTo>
                  <a:lnTo>
                    <a:pt x="1632" y="3516"/>
                  </a:lnTo>
                  <a:lnTo>
                    <a:pt x="1639" y="3522"/>
                  </a:lnTo>
                  <a:lnTo>
                    <a:pt x="1969" y="3769"/>
                  </a:lnTo>
                  <a:cubicBezTo>
                    <a:pt x="1969" y="3769"/>
                    <a:pt x="2987" y="4537"/>
                    <a:pt x="3996" y="5316"/>
                  </a:cubicBezTo>
                  <a:cubicBezTo>
                    <a:pt x="5005" y="6094"/>
                    <a:pt x="6009" y="6883"/>
                    <a:pt x="6009" y="6883"/>
                  </a:cubicBezTo>
                  <a:cubicBezTo>
                    <a:pt x="6544" y="6326"/>
                    <a:pt x="6829" y="5769"/>
                    <a:pt x="7096" y="4953"/>
                  </a:cubicBezTo>
                  <a:cubicBezTo>
                    <a:pt x="7096" y="4953"/>
                    <a:pt x="6217" y="4136"/>
                    <a:pt x="5336" y="3320"/>
                  </a:cubicBezTo>
                  <a:lnTo>
                    <a:pt x="3560" y="1701"/>
                  </a:lnTo>
                  <a:lnTo>
                    <a:pt x="3254" y="1424"/>
                  </a:lnTo>
                  <a:lnTo>
                    <a:pt x="3242" y="1414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4"/>
            <p:cNvSpPr/>
            <p:nvPr/>
          </p:nvSpPr>
          <p:spPr>
            <a:xfrm>
              <a:off x="4478800" y="750915"/>
              <a:ext cx="97330" cy="105302"/>
            </a:xfrm>
            <a:custGeom>
              <a:avLst/>
              <a:gdLst/>
              <a:ahLst/>
              <a:cxnLst/>
              <a:rect l="l" t="t" r="r" b="b"/>
              <a:pathLst>
                <a:path w="3256" h="3523" extrusionOk="0">
                  <a:moveTo>
                    <a:pt x="1647" y="1"/>
                  </a:moveTo>
                  <a:lnTo>
                    <a:pt x="0" y="2299"/>
                  </a:lnTo>
                  <a:lnTo>
                    <a:pt x="1632" y="3517"/>
                  </a:lnTo>
                  <a:lnTo>
                    <a:pt x="1639" y="3522"/>
                  </a:lnTo>
                  <a:cubicBezTo>
                    <a:pt x="2229" y="2862"/>
                    <a:pt x="2768" y="2162"/>
                    <a:pt x="3255" y="1423"/>
                  </a:cubicBezTo>
                  <a:lnTo>
                    <a:pt x="3242" y="1415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4"/>
            <p:cNvSpPr/>
            <p:nvPr/>
          </p:nvSpPr>
          <p:spPr>
            <a:xfrm>
              <a:off x="4188096" y="1022884"/>
              <a:ext cx="171583" cy="102254"/>
            </a:xfrm>
            <a:custGeom>
              <a:avLst/>
              <a:gdLst/>
              <a:ahLst/>
              <a:cxnLst/>
              <a:rect l="l" t="t" r="r" b="b"/>
              <a:pathLst>
                <a:path w="5740" h="3421" extrusionOk="0">
                  <a:moveTo>
                    <a:pt x="4587" y="0"/>
                  </a:moveTo>
                  <a:lnTo>
                    <a:pt x="2480" y="441"/>
                  </a:lnTo>
                  <a:cubicBezTo>
                    <a:pt x="2480" y="441"/>
                    <a:pt x="1845" y="896"/>
                    <a:pt x="1224" y="1453"/>
                  </a:cubicBezTo>
                  <a:cubicBezTo>
                    <a:pt x="606" y="2007"/>
                    <a:pt x="0" y="2664"/>
                    <a:pt x="57" y="3059"/>
                  </a:cubicBezTo>
                  <a:cubicBezTo>
                    <a:pt x="69" y="3145"/>
                    <a:pt x="107" y="3220"/>
                    <a:pt x="175" y="3283"/>
                  </a:cubicBezTo>
                  <a:cubicBezTo>
                    <a:pt x="278" y="3379"/>
                    <a:pt x="452" y="3421"/>
                    <a:pt x="677" y="3421"/>
                  </a:cubicBezTo>
                  <a:cubicBezTo>
                    <a:pt x="1995" y="3421"/>
                    <a:pt x="5052" y="1983"/>
                    <a:pt x="5571" y="1512"/>
                  </a:cubicBezTo>
                  <a:cubicBezTo>
                    <a:pt x="5722" y="1375"/>
                    <a:pt x="5739" y="1210"/>
                    <a:pt x="5673" y="1045"/>
                  </a:cubicBezTo>
                  <a:cubicBezTo>
                    <a:pt x="5482" y="542"/>
                    <a:pt x="4587" y="0"/>
                    <a:pt x="4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4"/>
            <p:cNvSpPr/>
            <p:nvPr/>
          </p:nvSpPr>
          <p:spPr>
            <a:xfrm>
              <a:off x="4189769" y="1054089"/>
              <a:ext cx="169909" cy="71049"/>
            </a:xfrm>
            <a:custGeom>
              <a:avLst/>
              <a:gdLst/>
              <a:ahLst/>
              <a:cxnLst/>
              <a:rect l="l" t="t" r="r" b="b"/>
              <a:pathLst>
                <a:path w="5684" h="2377" extrusionOk="0">
                  <a:moveTo>
                    <a:pt x="5618" y="1"/>
                  </a:moveTo>
                  <a:cubicBezTo>
                    <a:pt x="3137" y="1620"/>
                    <a:pt x="910" y="1956"/>
                    <a:pt x="1" y="2015"/>
                  </a:cubicBezTo>
                  <a:cubicBezTo>
                    <a:pt x="13" y="2101"/>
                    <a:pt x="51" y="2176"/>
                    <a:pt x="119" y="2239"/>
                  </a:cubicBezTo>
                  <a:cubicBezTo>
                    <a:pt x="222" y="2335"/>
                    <a:pt x="396" y="2377"/>
                    <a:pt x="621" y="2377"/>
                  </a:cubicBezTo>
                  <a:cubicBezTo>
                    <a:pt x="1939" y="2377"/>
                    <a:pt x="4996" y="939"/>
                    <a:pt x="5515" y="468"/>
                  </a:cubicBezTo>
                  <a:cubicBezTo>
                    <a:pt x="5666" y="331"/>
                    <a:pt x="5683" y="166"/>
                    <a:pt x="5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4"/>
            <p:cNvSpPr/>
            <p:nvPr/>
          </p:nvSpPr>
          <p:spPr>
            <a:xfrm>
              <a:off x="4239331" y="1046019"/>
              <a:ext cx="34705" cy="18980"/>
            </a:xfrm>
            <a:custGeom>
              <a:avLst/>
              <a:gdLst/>
              <a:ahLst/>
              <a:cxnLst/>
              <a:rect l="l" t="t" r="r" b="b"/>
              <a:pathLst>
                <a:path w="1161" h="635" extrusionOk="0">
                  <a:moveTo>
                    <a:pt x="213" y="0"/>
                  </a:moveTo>
                  <a:cubicBezTo>
                    <a:pt x="66" y="0"/>
                    <a:pt x="0" y="210"/>
                    <a:pt x="165" y="262"/>
                  </a:cubicBezTo>
                  <a:cubicBezTo>
                    <a:pt x="401" y="337"/>
                    <a:pt x="639" y="408"/>
                    <a:pt x="821" y="587"/>
                  </a:cubicBezTo>
                  <a:cubicBezTo>
                    <a:pt x="856" y="620"/>
                    <a:pt x="897" y="635"/>
                    <a:pt x="935" y="635"/>
                  </a:cubicBezTo>
                  <a:cubicBezTo>
                    <a:pt x="1056" y="635"/>
                    <a:pt x="1161" y="498"/>
                    <a:pt x="1053" y="386"/>
                  </a:cubicBezTo>
                  <a:cubicBezTo>
                    <a:pt x="835" y="163"/>
                    <a:pt x="544" y="63"/>
                    <a:pt x="247" y="4"/>
                  </a:cubicBezTo>
                  <a:cubicBezTo>
                    <a:pt x="235" y="2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4"/>
            <p:cNvSpPr/>
            <p:nvPr/>
          </p:nvSpPr>
          <p:spPr>
            <a:xfrm>
              <a:off x="4226866" y="1056690"/>
              <a:ext cx="35213" cy="18621"/>
            </a:xfrm>
            <a:custGeom>
              <a:avLst/>
              <a:gdLst/>
              <a:ahLst/>
              <a:cxnLst/>
              <a:rect l="l" t="t" r="r" b="b"/>
              <a:pathLst>
                <a:path w="1178" h="623" extrusionOk="0">
                  <a:moveTo>
                    <a:pt x="216" y="0"/>
                  </a:moveTo>
                  <a:cubicBezTo>
                    <a:pt x="63" y="0"/>
                    <a:pt x="1" y="229"/>
                    <a:pt x="172" y="281"/>
                  </a:cubicBezTo>
                  <a:cubicBezTo>
                    <a:pt x="418" y="353"/>
                    <a:pt x="647" y="457"/>
                    <a:pt x="863" y="595"/>
                  </a:cubicBezTo>
                  <a:cubicBezTo>
                    <a:pt x="893" y="615"/>
                    <a:pt x="922" y="623"/>
                    <a:pt x="950" y="623"/>
                  </a:cubicBezTo>
                  <a:cubicBezTo>
                    <a:pt x="1086" y="623"/>
                    <a:pt x="1177" y="430"/>
                    <a:pt x="1032" y="337"/>
                  </a:cubicBezTo>
                  <a:cubicBezTo>
                    <a:pt x="791" y="183"/>
                    <a:pt x="534" y="72"/>
                    <a:pt x="257" y="5"/>
                  </a:cubicBezTo>
                  <a:cubicBezTo>
                    <a:pt x="243" y="2"/>
                    <a:pt x="229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4"/>
            <p:cNvSpPr/>
            <p:nvPr/>
          </p:nvSpPr>
          <p:spPr>
            <a:xfrm>
              <a:off x="4216673" y="1067151"/>
              <a:ext cx="33659" cy="18980"/>
            </a:xfrm>
            <a:custGeom>
              <a:avLst/>
              <a:gdLst/>
              <a:ahLst/>
              <a:cxnLst/>
              <a:rect l="l" t="t" r="r" b="b"/>
              <a:pathLst>
                <a:path w="1126" h="635" extrusionOk="0">
                  <a:moveTo>
                    <a:pt x="142" y="1"/>
                  </a:moveTo>
                  <a:cubicBezTo>
                    <a:pt x="39" y="1"/>
                    <a:pt x="0" y="145"/>
                    <a:pt x="90" y="202"/>
                  </a:cubicBezTo>
                  <a:cubicBezTo>
                    <a:pt x="330" y="353"/>
                    <a:pt x="597" y="449"/>
                    <a:pt x="835" y="608"/>
                  </a:cubicBezTo>
                  <a:cubicBezTo>
                    <a:pt x="863" y="627"/>
                    <a:pt x="890" y="635"/>
                    <a:pt x="917" y="635"/>
                  </a:cubicBezTo>
                  <a:cubicBezTo>
                    <a:pt x="1040" y="635"/>
                    <a:pt x="1126" y="454"/>
                    <a:pt x="992" y="367"/>
                  </a:cubicBezTo>
                  <a:cubicBezTo>
                    <a:pt x="746" y="207"/>
                    <a:pt x="444" y="31"/>
                    <a:pt x="154" y="1"/>
                  </a:cubicBezTo>
                  <a:cubicBezTo>
                    <a:pt x="150" y="1"/>
                    <a:pt x="146" y="1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4"/>
            <p:cNvSpPr/>
            <p:nvPr/>
          </p:nvSpPr>
          <p:spPr>
            <a:xfrm>
              <a:off x="4197781" y="812279"/>
              <a:ext cx="128807" cy="229286"/>
            </a:xfrm>
            <a:custGeom>
              <a:avLst/>
              <a:gdLst/>
              <a:ahLst/>
              <a:cxnLst/>
              <a:rect l="l" t="t" r="r" b="b"/>
              <a:pathLst>
                <a:path w="4309" h="7671" extrusionOk="0">
                  <a:moveTo>
                    <a:pt x="1551" y="0"/>
                  </a:moveTo>
                  <a:cubicBezTo>
                    <a:pt x="944" y="831"/>
                    <a:pt x="376" y="1777"/>
                    <a:pt x="118" y="2785"/>
                  </a:cubicBezTo>
                  <a:cubicBezTo>
                    <a:pt x="44" y="3076"/>
                    <a:pt x="1" y="3379"/>
                    <a:pt x="23" y="3680"/>
                  </a:cubicBezTo>
                  <a:cubicBezTo>
                    <a:pt x="50" y="4026"/>
                    <a:pt x="208" y="4332"/>
                    <a:pt x="356" y="4640"/>
                  </a:cubicBezTo>
                  <a:cubicBezTo>
                    <a:pt x="668" y="5292"/>
                    <a:pt x="1004" y="5934"/>
                    <a:pt x="1337" y="6576"/>
                  </a:cubicBezTo>
                  <a:cubicBezTo>
                    <a:pt x="1527" y="6942"/>
                    <a:pt x="1719" y="7307"/>
                    <a:pt x="1913" y="7670"/>
                  </a:cubicBezTo>
                  <a:cubicBezTo>
                    <a:pt x="2529" y="7640"/>
                    <a:pt x="3143" y="7560"/>
                    <a:pt x="3721" y="7338"/>
                  </a:cubicBezTo>
                  <a:cubicBezTo>
                    <a:pt x="3857" y="7286"/>
                    <a:pt x="3991" y="7227"/>
                    <a:pt x="4122" y="7162"/>
                  </a:cubicBezTo>
                  <a:cubicBezTo>
                    <a:pt x="4151" y="7148"/>
                    <a:pt x="4293" y="7098"/>
                    <a:pt x="4306" y="7067"/>
                  </a:cubicBezTo>
                  <a:cubicBezTo>
                    <a:pt x="4309" y="7060"/>
                    <a:pt x="4292" y="7039"/>
                    <a:pt x="4292" y="7032"/>
                  </a:cubicBezTo>
                  <a:cubicBezTo>
                    <a:pt x="4285" y="6971"/>
                    <a:pt x="4235" y="6898"/>
                    <a:pt x="4211" y="6842"/>
                  </a:cubicBezTo>
                  <a:cubicBezTo>
                    <a:pt x="4158" y="6712"/>
                    <a:pt x="4103" y="6583"/>
                    <a:pt x="4049" y="6455"/>
                  </a:cubicBezTo>
                  <a:cubicBezTo>
                    <a:pt x="3800" y="5863"/>
                    <a:pt x="3553" y="5271"/>
                    <a:pt x="3314" y="4676"/>
                  </a:cubicBezTo>
                  <a:cubicBezTo>
                    <a:pt x="3191" y="4371"/>
                    <a:pt x="3057" y="4065"/>
                    <a:pt x="2951" y="3755"/>
                  </a:cubicBezTo>
                  <a:cubicBezTo>
                    <a:pt x="2931" y="3701"/>
                    <a:pt x="2910" y="3635"/>
                    <a:pt x="2915" y="3577"/>
                  </a:cubicBezTo>
                  <a:cubicBezTo>
                    <a:pt x="2920" y="3513"/>
                    <a:pt x="2972" y="3455"/>
                    <a:pt x="2993" y="3421"/>
                  </a:cubicBezTo>
                  <a:cubicBezTo>
                    <a:pt x="3134" y="3204"/>
                    <a:pt x="3250" y="2974"/>
                    <a:pt x="3398" y="2758"/>
                  </a:cubicBezTo>
                  <a:cubicBezTo>
                    <a:pt x="3562" y="2520"/>
                    <a:pt x="3738" y="2289"/>
                    <a:pt x="3928" y="2071"/>
                  </a:cubicBezTo>
                  <a:cubicBezTo>
                    <a:pt x="3123" y="1396"/>
                    <a:pt x="2317" y="718"/>
                    <a:pt x="1551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4"/>
            <p:cNvSpPr/>
            <p:nvPr/>
          </p:nvSpPr>
          <p:spPr>
            <a:xfrm>
              <a:off x="4207526" y="812220"/>
              <a:ext cx="107643" cy="102164"/>
            </a:xfrm>
            <a:custGeom>
              <a:avLst/>
              <a:gdLst/>
              <a:ahLst/>
              <a:cxnLst/>
              <a:rect l="l" t="t" r="r" b="b"/>
              <a:pathLst>
                <a:path w="3601" h="3418" extrusionOk="0">
                  <a:moveTo>
                    <a:pt x="1226" y="1"/>
                  </a:moveTo>
                  <a:cubicBezTo>
                    <a:pt x="1226" y="1"/>
                    <a:pt x="1201" y="34"/>
                    <a:pt x="1160" y="91"/>
                  </a:cubicBezTo>
                  <a:cubicBezTo>
                    <a:pt x="1120" y="147"/>
                    <a:pt x="1065" y="225"/>
                    <a:pt x="1002" y="320"/>
                  </a:cubicBezTo>
                  <a:cubicBezTo>
                    <a:pt x="873" y="510"/>
                    <a:pt x="708" y="770"/>
                    <a:pt x="556" y="1035"/>
                  </a:cubicBezTo>
                  <a:cubicBezTo>
                    <a:pt x="402" y="1299"/>
                    <a:pt x="262" y="1574"/>
                    <a:pt x="163" y="1785"/>
                  </a:cubicBezTo>
                  <a:cubicBezTo>
                    <a:pt x="66" y="1995"/>
                    <a:pt x="9" y="2139"/>
                    <a:pt x="9" y="2139"/>
                  </a:cubicBezTo>
                  <a:lnTo>
                    <a:pt x="1" y="2156"/>
                  </a:lnTo>
                  <a:cubicBezTo>
                    <a:pt x="849" y="2658"/>
                    <a:pt x="1765" y="3027"/>
                    <a:pt x="2669" y="3418"/>
                  </a:cubicBezTo>
                  <a:lnTo>
                    <a:pt x="2670" y="3414"/>
                  </a:lnTo>
                  <a:cubicBezTo>
                    <a:pt x="2670" y="3414"/>
                    <a:pt x="2705" y="3344"/>
                    <a:pt x="2774" y="3224"/>
                  </a:cubicBezTo>
                  <a:cubicBezTo>
                    <a:pt x="2844" y="3106"/>
                    <a:pt x="2949" y="2935"/>
                    <a:pt x="3071" y="2760"/>
                  </a:cubicBezTo>
                  <a:cubicBezTo>
                    <a:pt x="3191" y="2585"/>
                    <a:pt x="3326" y="2407"/>
                    <a:pt x="3431" y="2277"/>
                  </a:cubicBezTo>
                  <a:cubicBezTo>
                    <a:pt x="3535" y="2146"/>
                    <a:pt x="3600" y="2070"/>
                    <a:pt x="3600" y="2070"/>
                  </a:cubicBezTo>
                  <a:cubicBezTo>
                    <a:pt x="3600" y="2070"/>
                    <a:pt x="2997" y="1566"/>
                    <a:pt x="2402" y="1049"/>
                  </a:cubicBezTo>
                  <a:cubicBezTo>
                    <a:pt x="2104" y="791"/>
                    <a:pt x="1809" y="530"/>
                    <a:pt x="1589" y="332"/>
                  </a:cubicBezTo>
                  <a:cubicBezTo>
                    <a:pt x="1369" y="135"/>
                    <a:pt x="1226" y="1"/>
                    <a:pt x="1226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4"/>
            <p:cNvSpPr/>
            <p:nvPr/>
          </p:nvSpPr>
          <p:spPr>
            <a:xfrm>
              <a:off x="3869740" y="437279"/>
              <a:ext cx="112007" cy="114120"/>
            </a:xfrm>
            <a:custGeom>
              <a:avLst/>
              <a:gdLst/>
              <a:ahLst/>
              <a:cxnLst/>
              <a:rect l="l" t="t" r="r" b="b"/>
              <a:pathLst>
                <a:path w="3747" h="3818" extrusionOk="0">
                  <a:moveTo>
                    <a:pt x="2099" y="1"/>
                  </a:moveTo>
                  <a:cubicBezTo>
                    <a:pt x="2091" y="1"/>
                    <a:pt x="2083" y="1"/>
                    <a:pt x="2075" y="2"/>
                  </a:cubicBezTo>
                  <a:cubicBezTo>
                    <a:pt x="1928" y="20"/>
                    <a:pt x="1937" y="300"/>
                    <a:pt x="2000" y="585"/>
                  </a:cubicBezTo>
                  <a:cubicBezTo>
                    <a:pt x="2063" y="869"/>
                    <a:pt x="2177" y="1144"/>
                    <a:pt x="2177" y="1144"/>
                  </a:cubicBezTo>
                  <a:cubicBezTo>
                    <a:pt x="2177" y="1144"/>
                    <a:pt x="1975" y="904"/>
                    <a:pt x="1746" y="674"/>
                  </a:cubicBezTo>
                  <a:cubicBezTo>
                    <a:pt x="1548" y="477"/>
                    <a:pt x="1334" y="287"/>
                    <a:pt x="1179" y="287"/>
                  </a:cubicBezTo>
                  <a:cubicBezTo>
                    <a:pt x="1154" y="287"/>
                    <a:pt x="1130" y="292"/>
                    <a:pt x="1108" y="303"/>
                  </a:cubicBezTo>
                  <a:cubicBezTo>
                    <a:pt x="953" y="383"/>
                    <a:pt x="1051" y="706"/>
                    <a:pt x="1203" y="996"/>
                  </a:cubicBezTo>
                  <a:cubicBezTo>
                    <a:pt x="1355" y="1287"/>
                    <a:pt x="1556" y="1546"/>
                    <a:pt x="1556" y="1546"/>
                  </a:cubicBezTo>
                  <a:cubicBezTo>
                    <a:pt x="1556" y="1546"/>
                    <a:pt x="1292" y="1377"/>
                    <a:pt x="1011" y="1215"/>
                  </a:cubicBezTo>
                  <a:cubicBezTo>
                    <a:pt x="794" y="1091"/>
                    <a:pt x="566" y="970"/>
                    <a:pt x="436" y="970"/>
                  </a:cubicBezTo>
                  <a:cubicBezTo>
                    <a:pt x="398" y="970"/>
                    <a:pt x="368" y="981"/>
                    <a:pt x="349" y="1004"/>
                  </a:cubicBezTo>
                  <a:cubicBezTo>
                    <a:pt x="201" y="1196"/>
                    <a:pt x="383" y="1502"/>
                    <a:pt x="607" y="1742"/>
                  </a:cubicBezTo>
                  <a:cubicBezTo>
                    <a:pt x="832" y="1984"/>
                    <a:pt x="1097" y="2160"/>
                    <a:pt x="1097" y="2160"/>
                  </a:cubicBezTo>
                  <a:cubicBezTo>
                    <a:pt x="1097" y="2160"/>
                    <a:pt x="885" y="2047"/>
                    <a:pt x="652" y="1958"/>
                  </a:cubicBezTo>
                  <a:cubicBezTo>
                    <a:pt x="521" y="1909"/>
                    <a:pt x="381" y="1867"/>
                    <a:pt x="270" y="1867"/>
                  </a:cubicBezTo>
                  <a:cubicBezTo>
                    <a:pt x="187" y="1867"/>
                    <a:pt x="121" y="1890"/>
                    <a:pt x="85" y="1951"/>
                  </a:cubicBezTo>
                  <a:cubicBezTo>
                    <a:pt x="0" y="2095"/>
                    <a:pt x="260" y="2385"/>
                    <a:pt x="547" y="2622"/>
                  </a:cubicBezTo>
                  <a:cubicBezTo>
                    <a:pt x="835" y="2862"/>
                    <a:pt x="1152" y="3045"/>
                    <a:pt x="1152" y="3045"/>
                  </a:cubicBezTo>
                  <a:cubicBezTo>
                    <a:pt x="1152" y="3045"/>
                    <a:pt x="1228" y="3234"/>
                    <a:pt x="1391" y="3429"/>
                  </a:cubicBezTo>
                  <a:cubicBezTo>
                    <a:pt x="1552" y="3621"/>
                    <a:pt x="1801" y="3817"/>
                    <a:pt x="2113" y="3817"/>
                  </a:cubicBezTo>
                  <a:cubicBezTo>
                    <a:pt x="2114" y="3817"/>
                    <a:pt x="2115" y="3817"/>
                    <a:pt x="2116" y="3817"/>
                  </a:cubicBezTo>
                  <a:cubicBezTo>
                    <a:pt x="2426" y="3817"/>
                    <a:pt x="2768" y="3534"/>
                    <a:pt x="3027" y="3189"/>
                  </a:cubicBezTo>
                  <a:cubicBezTo>
                    <a:pt x="3285" y="2845"/>
                    <a:pt x="3478" y="2438"/>
                    <a:pt x="3475" y="2162"/>
                  </a:cubicBezTo>
                  <a:cubicBezTo>
                    <a:pt x="3475" y="2162"/>
                    <a:pt x="3559" y="1788"/>
                    <a:pt x="3628" y="1422"/>
                  </a:cubicBezTo>
                  <a:cubicBezTo>
                    <a:pt x="3693" y="1056"/>
                    <a:pt x="3746" y="698"/>
                    <a:pt x="3591" y="677"/>
                  </a:cubicBezTo>
                  <a:cubicBezTo>
                    <a:pt x="3582" y="675"/>
                    <a:pt x="3573" y="675"/>
                    <a:pt x="3564" y="675"/>
                  </a:cubicBezTo>
                  <a:cubicBezTo>
                    <a:pt x="3418" y="675"/>
                    <a:pt x="3271" y="851"/>
                    <a:pt x="3169" y="1037"/>
                  </a:cubicBezTo>
                  <a:cubicBezTo>
                    <a:pt x="3059" y="1231"/>
                    <a:pt x="2994" y="1440"/>
                    <a:pt x="2994" y="1440"/>
                  </a:cubicBezTo>
                  <a:cubicBezTo>
                    <a:pt x="2994" y="1440"/>
                    <a:pt x="2843" y="1072"/>
                    <a:pt x="2668" y="702"/>
                  </a:cubicBezTo>
                  <a:cubicBezTo>
                    <a:pt x="2494" y="349"/>
                    <a:pt x="2302" y="1"/>
                    <a:pt x="2099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4"/>
            <p:cNvSpPr/>
            <p:nvPr/>
          </p:nvSpPr>
          <p:spPr>
            <a:xfrm>
              <a:off x="3933621" y="481636"/>
              <a:ext cx="24422" cy="23613"/>
            </a:xfrm>
            <a:custGeom>
              <a:avLst/>
              <a:gdLst/>
              <a:ahLst/>
              <a:cxnLst/>
              <a:rect l="l" t="t" r="r" b="b"/>
              <a:pathLst>
                <a:path w="817" h="790" extrusionOk="0">
                  <a:moveTo>
                    <a:pt x="758" y="0"/>
                  </a:moveTo>
                  <a:cubicBezTo>
                    <a:pt x="757" y="0"/>
                    <a:pt x="756" y="0"/>
                    <a:pt x="756" y="0"/>
                  </a:cubicBezTo>
                  <a:cubicBezTo>
                    <a:pt x="568" y="9"/>
                    <a:pt x="381" y="83"/>
                    <a:pt x="240" y="213"/>
                  </a:cubicBezTo>
                  <a:cubicBezTo>
                    <a:pt x="202" y="247"/>
                    <a:pt x="171" y="284"/>
                    <a:pt x="142" y="325"/>
                  </a:cubicBezTo>
                  <a:cubicBezTo>
                    <a:pt x="58" y="439"/>
                    <a:pt x="9" y="577"/>
                    <a:pt x="2" y="720"/>
                  </a:cubicBezTo>
                  <a:cubicBezTo>
                    <a:pt x="0" y="755"/>
                    <a:pt x="29" y="786"/>
                    <a:pt x="64" y="789"/>
                  </a:cubicBezTo>
                  <a:cubicBezTo>
                    <a:pt x="65" y="789"/>
                    <a:pt x="66" y="789"/>
                    <a:pt x="67" y="789"/>
                  </a:cubicBezTo>
                  <a:cubicBezTo>
                    <a:pt x="101" y="789"/>
                    <a:pt x="129" y="763"/>
                    <a:pt x="130" y="728"/>
                  </a:cubicBezTo>
                  <a:cubicBezTo>
                    <a:pt x="136" y="610"/>
                    <a:pt x="177" y="494"/>
                    <a:pt x="243" y="398"/>
                  </a:cubicBezTo>
                  <a:cubicBezTo>
                    <a:pt x="266" y="366"/>
                    <a:pt x="294" y="333"/>
                    <a:pt x="325" y="305"/>
                  </a:cubicBezTo>
                  <a:cubicBezTo>
                    <a:pt x="439" y="196"/>
                    <a:pt x="597" y="130"/>
                    <a:pt x="753" y="123"/>
                  </a:cubicBezTo>
                  <a:cubicBezTo>
                    <a:pt x="788" y="122"/>
                    <a:pt x="815" y="92"/>
                    <a:pt x="816" y="58"/>
                  </a:cubicBezTo>
                  <a:cubicBezTo>
                    <a:pt x="816" y="26"/>
                    <a:pt x="792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4"/>
            <p:cNvSpPr/>
            <p:nvPr/>
          </p:nvSpPr>
          <p:spPr>
            <a:xfrm>
              <a:off x="3932903" y="510570"/>
              <a:ext cx="244282" cy="109069"/>
            </a:xfrm>
            <a:custGeom>
              <a:avLst/>
              <a:gdLst/>
              <a:ahLst/>
              <a:cxnLst/>
              <a:rect l="l" t="t" r="r" b="b"/>
              <a:pathLst>
                <a:path w="8172" h="3649" extrusionOk="0">
                  <a:moveTo>
                    <a:pt x="1312" y="0"/>
                  </a:moveTo>
                  <a:cubicBezTo>
                    <a:pt x="1065" y="257"/>
                    <a:pt x="818" y="509"/>
                    <a:pt x="572" y="767"/>
                  </a:cubicBezTo>
                  <a:cubicBezTo>
                    <a:pt x="421" y="925"/>
                    <a:pt x="269" y="1086"/>
                    <a:pt x="118" y="1245"/>
                  </a:cubicBezTo>
                  <a:cubicBezTo>
                    <a:pt x="92" y="1271"/>
                    <a:pt x="22" y="1320"/>
                    <a:pt x="12" y="1355"/>
                  </a:cubicBezTo>
                  <a:cubicBezTo>
                    <a:pt x="0" y="1395"/>
                    <a:pt x="112" y="1485"/>
                    <a:pt x="142" y="1516"/>
                  </a:cubicBezTo>
                  <a:cubicBezTo>
                    <a:pt x="1214" y="2638"/>
                    <a:pt x="2677" y="3649"/>
                    <a:pt x="4287" y="3649"/>
                  </a:cubicBezTo>
                  <a:cubicBezTo>
                    <a:pt x="4316" y="3649"/>
                    <a:pt x="4345" y="3648"/>
                    <a:pt x="4373" y="3648"/>
                  </a:cubicBezTo>
                  <a:cubicBezTo>
                    <a:pt x="5694" y="3619"/>
                    <a:pt x="7001" y="3217"/>
                    <a:pt x="8172" y="2619"/>
                  </a:cubicBezTo>
                  <a:cubicBezTo>
                    <a:pt x="8124" y="2534"/>
                    <a:pt x="8074" y="2448"/>
                    <a:pt x="8025" y="2363"/>
                  </a:cubicBezTo>
                  <a:cubicBezTo>
                    <a:pt x="7677" y="1758"/>
                    <a:pt x="7332" y="1155"/>
                    <a:pt x="6984" y="551"/>
                  </a:cubicBezTo>
                  <a:cubicBezTo>
                    <a:pt x="6637" y="760"/>
                    <a:pt x="6279" y="939"/>
                    <a:pt x="5903" y="1084"/>
                  </a:cubicBezTo>
                  <a:cubicBezTo>
                    <a:pt x="5519" y="1233"/>
                    <a:pt x="5121" y="1348"/>
                    <a:pt x="4718" y="1426"/>
                  </a:cubicBezTo>
                  <a:cubicBezTo>
                    <a:pt x="4531" y="1462"/>
                    <a:pt x="4335" y="1497"/>
                    <a:pt x="4144" y="1497"/>
                  </a:cubicBezTo>
                  <a:cubicBezTo>
                    <a:pt x="4127" y="1497"/>
                    <a:pt x="4110" y="1497"/>
                    <a:pt x="4094" y="1497"/>
                  </a:cubicBezTo>
                  <a:cubicBezTo>
                    <a:pt x="3892" y="1490"/>
                    <a:pt x="3684" y="1446"/>
                    <a:pt x="3488" y="1389"/>
                  </a:cubicBezTo>
                  <a:cubicBezTo>
                    <a:pt x="2654" y="1149"/>
                    <a:pt x="1926" y="599"/>
                    <a:pt x="1312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4"/>
            <p:cNvSpPr/>
            <p:nvPr/>
          </p:nvSpPr>
          <p:spPr>
            <a:xfrm>
              <a:off x="4108372" y="527009"/>
              <a:ext cx="68813" cy="81211"/>
            </a:xfrm>
            <a:custGeom>
              <a:avLst/>
              <a:gdLst/>
              <a:ahLst/>
              <a:cxnLst/>
              <a:rect l="l" t="t" r="r" b="b"/>
              <a:pathLst>
                <a:path w="2302" h="2717" extrusionOk="0">
                  <a:moveTo>
                    <a:pt x="1114" y="1"/>
                  </a:moveTo>
                  <a:cubicBezTo>
                    <a:pt x="1114" y="1"/>
                    <a:pt x="1050" y="40"/>
                    <a:pt x="951" y="98"/>
                  </a:cubicBezTo>
                  <a:cubicBezTo>
                    <a:pt x="852" y="156"/>
                    <a:pt x="718" y="231"/>
                    <a:pt x="577" y="297"/>
                  </a:cubicBezTo>
                  <a:cubicBezTo>
                    <a:pt x="297" y="436"/>
                    <a:pt x="1" y="547"/>
                    <a:pt x="1" y="547"/>
                  </a:cubicBezTo>
                  <a:lnTo>
                    <a:pt x="726" y="2717"/>
                  </a:lnTo>
                  <a:cubicBezTo>
                    <a:pt x="726" y="2717"/>
                    <a:pt x="1124" y="2597"/>
                    <a:pt x="1518" y="2436"/>
                  </a:cubicBezTo>
                  <a:cubicBezTo>
                    <a:pt x="1716" y="2358"/>
                    <a:pt x="1912" y="2266"/>
                    <a:pt x="2059" y="2194"/>
                  </a:cubicBezTo>
                  <a:cubicBezTo>
                    <a:pt x="2204" y="2118"/>
                    <a:pt x="2302" y="2069"/>
                    <a:pt x="2302" y="206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4"/>
            <p:cNvSpPr/>
            <p:nvPr/>
          </p:nvSpPr>
          <p:spPr>
            <a:xfrm>
              <a:off x="4596427" y="174696"/>
              <a:ext cx="117089" cy="118245"/>
            </a:xfrm>
            <a:custGeom>
              <a:avLst/>
              <a:gdLst/>
              <a:ahLst/>
              <a:cxnLst/>
              <a:rect l="l" t="t" r="r" b="b"/>
              <a:pathLst>
                <a:path w="3917" h="3956" extrusionOk="0">
                  <a:moveTo>
                    <a:pt x="1745" y="0"/>
                  </a:moveTo>
                  <a:cubicBezTo>
                    <a:pt x="1531" y="0"/>
                    <a:pt x="1324" y="367"/>
                    <a:pt x="1138" y="743"/>
                  </a:cubicBezTo>
                  <a:cubicBezTo>
                    <a:pt x="1046" y="939"/>
                    <a:pt x="956" y="1135"/>
                    <a:pt x="895" y="1285"/>
                  </a:cubicBezTo>
                  <a:cubicBezTo>
                    <a:pt x="836" y="1435"/>
                    <a:pt x="795" y="1533"/>
                    <a:pt x="795" y="1533"/>
                  </a:cubicBezTo>
                  <a:cubicBezTo>
                    <a:pt x="795" y="1533"/>
                    <a:pt x="726" y="1317"/>
                    <a:pt x="607" y="1110"/>
                  </a:cubicBezTo>
                  <a:cubicBezTo>
                    <a:pt x="500" y="919"/>
                    <a:pt x="352" y="738"/>
                    <a:pt x="199" y="738"/>
                  </a:cubicBezTo>
                  <a:cubicBezTo>
                    <a:pt x="187" y="738"/>
                    <a:pt x="175" y="739"/>
                    <a:pt x="163" y="742"/>
                  </a:cubicBezTo>
                  <a:cubicBezTo>
                    <a:pt x="1" y="775"/>
                    <a:pt x="43" y="1159"/>
                    <a:pt x="123" y="1553"/>
                  </a:cubicBezTo>
                  <a:cubicBezTo>
                    <a:pt x="200" y="1943"/>
                    <a:pt x="303" y="2335"/>
                    <a:pt x="303" y="2335"/>
                  </a:cubicBezTo>
                  <a:cubicBezTo>
                    <a:pt x="317" y="2633"/>
                    <a:pt x="548" y="3039"/>
                    <a:pt x="850" y="3377"/>
                  </a:cubicBezTo>
                  <a:cubicBezTo>
                    <a:pt x="1147" y="3703"/>
                    <a:pt x="1515" y="3956"/>
                    <a:pt x="1826" y="3956"/>
                  </a:cubicBezTo>
                  <a:cubicBezTo>
                    <a:pt x="1833" y="3956"/>
                    <a:pt x="1841" y="3956"/>
                    <a:pt x="1848" y="3956"/>
                  </a:cubicBezTo>
                  <a:cubicBezTo>
                    <a:pt x="2159" y="3939"/>
                    <a:pt x="2392" y="3740"/>
                    <a:pt x="2544" y="3545"/>
                  </a:cubicBezTo>
                  <a:cubicBezTo>
                    <a:pt x="2691" y="3347"/>
                    <a:pt x="2759" y="3157"/>
                    <a:pt x="2759" y="3157"/>
                  </a:cubicBezTo>
                  <a:cubicBezTo>
                    <a:pt x="2759" y="3157"/>
                    <a:pt x="2836" y="3109"/>
                    <a:pt x="2953" y="3034"/>
                  </a:cubicBezTo>
                  <a:cubicBezTo>
                    <a:pt x="3069" y="2956"/>
                    <a:pt x="3216" y="2846"/>
                    <a:pt x="3363" y="2728"/>
                  </a:cubicBezTo>
                  <a:cubicBezTo>
                    <a:pt x="3653" y="2490"/>
                    <a:pt x="3916" y="2198"/>
                    <a:pt x="3829" y="2053"/>
                  </a:cubicBezTo>
                  <a:cubicBezTo>
                    <a:pt x="3789" y="1988"/>
                    <a:pt x="3716" y="1963"/>
                    <a:pt x="3627" y="1963"/>
                  </a:cubicBezTo>
                  <a:cubicBezTo>
                    <a:pt x="3513" y="1963"/>
                    <a:pt x="3372" y="2003"/>
                    <a:pt x="3239" y="2050"/>
                  </a:cubicBezTo>
                  <a:cubicBezTo>
                    <a:pt x="3121" y="2095"/>
                    <a:pt x="3006" y="2146"/>
                    <a:pt x="2924" y="2187"/>
                  </a:cubicBezTo>
                  <a:cubicBezTo>
                    <a:pt x="2839" y="2225"/>
                    <a:pt x="2784" y="2253"/>
                    <a:pt x="2784" y="2253"/>
                  </a:cubicBezTo>
                  <a:cubicBezTo>
                    <a:pt x="2784" y="2253"/>
                    <a:pt x="2853" y="2210"/>
                    <a:pt x="2948" y="2133"/>
                  </a:cubicBezTo>
                  <a:cubicBezTo>
                    <a:pt x="3044" y="2057"/>
                    <a:pt x="3168" y="1950"/>
                    <a:pt x="3285" y="1830"/>
                  </a:cubicBezTo>
                  <a:cubicBezTo>
                    <a:pt x="3399" y="1707"/>
                    <a:pt x="3505" y="1569"/>
                    <a:pt x="3563" y="1436"/>
                  </a:cubicBezTo>
                  <a:cubicBezTo>
                    <a:pt x="3622" y="1301"/>
                    <a:pt x="3631" y="1175"/>
                    <a:pt x="3555" y="1075"/>
                  </a:cubicBezTo>
                  <a:cubicBezTo>
                    <a:pt x="3535" y="1049"/>
                    <a:pt x="3502" y="1037"/>
                    <a:pt x="3461" y="1037"/>
                  </a:cubicBezTo>
                  <a:cubicBezTo>
                    <a:pt x="3325" y="1037"/>
                    <a:pt x="3090" y="1159"/>
                    <a:pt x="2864" y="1281"/>
                  </a:cubicBezTo>
                  <a:cubicBezTo>
                    <a:pt x="2720" y="1364"/>
                    <a:pt x="2579" y="1449"/>
                    <a:pt x="2473" y="1512"/>
                  </a:cubicBezTo>
                  <a:cubicBezTo>
                    <a:pt x="2369" y="1577"/>
                    <a:pt x="2300" y="1622"/>
                    <a:pt x="2300" y="1622"/>
                  </a:cubicBezTo>
                  <a:cubicBezTo>
                    <a:pt x="2300" y="1622"/>
                    <a:pt x="2352" y="1553"/>
                    <a:pt x="2424" y="1449"/>
                  </a:cubicBezTo>
                  <a:cubicBezTo>
                    <a:pt x="2496" y="1347"/>
                    <a:pt x="2588" y="1202"/>
                    <a:pt x="2667" y="1052"/>
                  </a:cubicBezTo>
                  <a:cubicBezTo>
                    <a:pt x="2828" y="753"/>
                    <a:pt x="2938" y="418"/>
                    <a:pt x="2776" y="332"/>
                  </a:cubicBezTo>
                  <a:cubicBezTo>
                    <a:pt x="2752" y="320"/>
                    <a:pt x="2726" y="314"/>
                    <a:pt x="2698" y="314"/>
                  </a:cubicBezTo>
                  <a:cubicBezTo>
                    <a:pt x="2536" y="314"/>
                    <a:pt x="2311" y="508"/>
                    <a:pt x="2102" y="712"/>
                  </a:cubicBezTo>
                  <a:cubicBezTo>
                    <a:pt x="1981" y="830"/>
                    <a:pt x="1869" y="953"/>
                    <a:pt x="1785" y="1046"/>
                  </a:cubicBezTo>
                  <a:cubicBezTo>
                    <a:pt x="1703" y="1141"/>
                    <a:pt x="1649" y="1205"/>
                    <a:pt x="1649" y="1205"/>
                  </a:cubicBezTo>
                  <a:cubicBezTo>
                    <a:pt x="1649" y="1205"/>
                    <a:pt x="1679" y="1130"/>
                    <a:pt x="1718" y="1021"/>
                  </a:cubicBezTo>
                  <a:cubicBezTo>
                    <a:pt x="1756" y="911"/>
                    <a:pt x="1804" y="763"/>
                    <a:pt x="1838" y="615"/>
                  </a:cubicBezTo>
                  <a:cubicBezTo>
                    <a:pt x="1910" y="318"/>
                    <a:pt x="1923" y="22"/>
                    <a:pt x="1771" y="2"/>
                  </a:cubicBezTo>
                  <a:cubicBezTo>
                    <a:pt x="1762" y="1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4"/>
            <p:cNvSpPr/>
            <p:nvPr/>
          </p:nvSpPr>
          <p:spPr>
            <a:xfrm>
              <a:off x="4621417" y="221772"/>
              <a:ext cx="26066" cy="24002"/>
            </a:xfrm>
            <a:custGeom>
              <a:avLst/>
              <a:gdLst/>
              <a:ahLst/>
              <a:cxnLst/>
              <a:rect l="l" t="t" r="r" b="b"/>
              <a:pathLst>
                <a:path w="872" h="803" extrusionOk="0">
                  <a:moveTo>
                    <a:pt x="66" y="1"/>
                  </a:moveTo>
                  <a:cubicBezTo>
                    <a:pt x="30" y="1"/>
                    <a:pt x="2" y="29"/>
                    <a:pt x="0" y="64"/>
                  </a:cubicBezTo>
                  <a:cubicBezTo>
                    <a:pt x="0" y="100"/>
                    <a:pt x="30" y="131"/>
                    <a:pt x="66" y="131"/>
                  </a:cubicBezTo>
                  <a:cubicBezTo>
                    <a:pt x="230" y="132"/>
                    <a:pt x="398" y="196"/>
                    <a:pt x="520" y="307"/>
                  </a:cubicBezTo>
                  <a:cubicBezTo>
                    <a:pt x="552" y="335"/>
                    <a:pt x="582" y="366"/>
                    <a:pt x="607" y="402"/>
                  </a:cubicBezTo>
                  <a:cubicBezTo>
                    <a:pt x="679" y="499"/>
                    <a:pt x="724" y="619"/>
                    <a:pt x="734" y="740"/>
                  </a:cubicBezTo>
                  <a:cubicBezTo>
                    <a:pt x="737" y="775"/>
                    <a:pt x="766" y="803"/>
                    <a:pt x="801" y="803"/>
                  </a:cubicBezTo>
                  <a:cubicBezTo>
                    <a:pt x="803" y="803"/>
                    <a:pt x="804" y="803"/>
                    <a:pt x="806" y="802"/>
                  </a:cubicBezTo>
                  <a:cubicBezTo>
                    <a:pt x="843" y="798"/>
                    <a:pt x="871" y="767"/>
                    <a:pt x="868" y="730"/>
                  </a:cubicBezTo>
                  <a:cubicBezTo>
                    <a:pt x="857" y="584"/>
                    <a:pt x="802" y="443"/>
                    <a:pt x="714" y="324"/>
                  </a:cubicBezTo>
                  <a:cubicBezTo>
                    <a:pt x="685" y="282"/>
                    <a:pt x="649" y="245"/>
                    <a:pt x="610" y="210"/>
                  </a:cubicBezTo>
                  <a:cubicBezTo>
                    <a:pt x="460" y="77"/>
                    <a:pt x="265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4"/>
            <p:cNvSpPr/>
            <p:nvPr/>
          </p:nvSpPr>
          <p:spPr>
            <a:xfrm>
              <a:off x="4438385" y="253635"/>
              <a:ext cx="213253" cy="197633"/>
            </a:xfrm>
            <a:custGeom>
              <a:avLst/>
              <a:gdLst/>
              <a:ahLst/>
              <a:cxnLst/>
              <a:rect l="l" t="t" r="r" b="b"/>
              <a:pathLst>
                <a:path w="7134" h="6612" extrusionOk="0">
                  <a:moveTo>
                    <a:pt x="5660" y="0"/>
                  </a:moveTo>
                  <a:cubicBezTo>
                    <a:pt x="5660" y="0"/>
                    <a:pt x="5601" y="71"/>
                    <a:pt x="5489" y="188"/>
                  </a:cubicBezTo>
                  <a:cubicBezTo>
                    <a:pt x="5378" y="307"/>
                    <a:pt x="5227" y="478"/>
                    <a:pt x="5035" y="675"/>
                  </a:cubicBezTo>
                  <a:cubicBezTo>
                    <a:pt x="4647" y="1069"/>
                    <a:pt x="4126" y="1587"/>
                    <a:pt x="3563" y="2054"/>
                  </a:cubicBezTo>
                  <a:cubicBezTo>
                    <a:pt x="3422" y="2171"/>
                    <a:pt x="3287" y="2294"/>
                    <a:pt x="3145" y="2404"/>
                  </a:cubicBezTo>
                  <a:cubicBezTo>
                    <a:pt x="3002" y="2513"/>
                    <a:pt x="2863" y="2622"/>
                    <a:pt x="2728" y="2725"/>
                  </a:cubicBezTo>
                  <a:cubicBezTo>
                    <a:pt x="2463" y="2941"/>
                    <a:pt x="2194" y="3110"/>
                    <a:pt x="1972" y="3267"/>
                  </a:cubicBezTo>
                  <a:cubicBezTo>
                    <a:pt x="1859" y="3343"/>
                    <a:pt x="1757" y="3416"/>
                    <a:pt x="1666" y="3476"/>
                  </a:cubicBezTo>
                  <a:cubicBezTo>
                    <a:pt x="1572" y="3532"/>
                    <a:pt x="1489" y="3583"/>
                    <a:pt x="1423" y="3624"/>
                  </a:cubicBezTo>
                  <a:cubicBezTo>
                    <a:pt x="1289" y="3704"/>
                    <a:pt x="1211" y="3752"/>
                    <a:pt x="1211" y="3752"/>
                  </a:cubicBezTo>
                  <a:cubicBezTo>
                    <a:pt x="1211" y="3752"/>
                    <a:pt x="1136" y="3797"/>
                    <a:pt x="1026" y="3865"/>
                  </a:cubicBezTo>
                  <a:cubicBezTo>
                    <a:pt x="970" y="3899"/>
                    <a:pt x="908" y="3941"/>
                    <a:pt x="836" y="3978"/>
                  </a:cubicBezTo>
                  <a:cubicBezTo>
                    <a:pt x="762" y="4015"/>
                    <a:pt x="687" y="4056"/>
                    <a:pt x="610" y="4097"/>
                  </a:cubicBezTo>
                  <a:cubicBezTo>
                    <a:pt x="308" y="4255"/>
                    <a:pt x="0" y="4416"/>
                    <a:pt x="0" y="4416"/>
                  </a:cubicBezTo>
                  <a:lnTo>
                    <a:pt x="1165" y="6612"/>
                  </a:lnTo>
                  <a:lnTo>
                    <a:pt x="1849" y="6193"/>
                  </a:lnTo>
                  <a:cubicBezTo>
                    <a:pt x="1934" y="6139"/>
                    <a:pt x="2021" y="6087"/>
                    <a:pt x="2100" y="6037"/>
                  </a:cubicBezTo>
                  <a:cubicBezTo>
                    <a:pt x="2179" y="5988"/>
                    <a:pt x="2249" y="5934"/>
                    <a:pt x="2312" y="5892"/>
                  </a:cubicBezTo>
                  <a:cubicBezTo>
                    <a:pt x="2433" y="5806"/>
                    <a:pt x="2517" y="5749"/>
                    <a:pt x="2517" y="5749"/>
                  </a:cubicBezTo>
                  <a:cubicBezTo>
                    <a:pt x="2517" y="5749"/>
                    <a:pt x="2600" y="5692"/>
                    <a:pt x="2745" y="5587"/>
                  </a:cubicBezTo>
                  <a:cubicBezTo>
                    <a:pt x="2819" y="5536"/>
                    <a:pt x="2908" y="5473"/>
                    <a:pt x="3009" y="5402"/>
                  </a:cubicBezTo>
                  <a:cubicBezTo>
                    <a:pt x="3110" y="5329"/>
                    <a:pt x="3217" y="5240"/>
                    <a:pt x="3337" y="5145"/>
                  </a:cubicBezTo>
                  <a:cubicBezTo>
                    <a:pt x="3574" y="4953"/>
                    <a:pt x="3861" y="4743"/>
                    <a:pt x="4139" y="4486"/>
                  </a:cubicBezTo>
                  <a:cubicBezTo>
                    <a:pt x="4280" y="4361"/>
                    <a:pt x="4425" y="4232"/>
                    <a:pt x="4573" y="4099"/>
                  </a:cubicBezTo>
                  <a:cubicBezTo>
                    <a:pt x="4724" y="3968"/>
                    <a:pt x="4861" y="3824"/>
                    <a:pt x="5008" y="3684"/>
                  </a:cubicBezTo>
                  <a:cubicBezTo>
                    <a:pt x="5151" y="3543"/>
                    <a:pt x="5297" y="3408"/>
                    <a:pt x="5433" y="3265"/>
                  </a:cubicBezTo>
                  <a:cubicBezTo>
                    <a:pt x="5567" y="3123"/>
                    <a:pt x="5701" y="2981"/>
                    <a:pt x="5828" y="2845"/>
                  </a:cubicBezTo>
                  <a:cubicBezTo>
                    <a:pt x="5892" y="2777"/>
                    <a:pt x="5955" y="2709"/>
                    <a:pt x="6017" y="2644"/>
                  </a:cubicBezTo>
                  <a:cubicBezTo>
                    <a:pt x="6075" y="2576"/>
                    <a:pt x="6133" y="2510"/>
                    <a:pt x="6189" y="2447"/>
                  </a:cubicBezTo>
                  <a:cubicBezTo>
                    <a:pt x="6302" y="2318"/>
                    <a:pt x="6408" y="2195"/>
                    <a:pt x="6506" y="2082"/>
                  </a:cubicBezTo>
                  <a:cubicBezTo>
                    <a:pt x="6702" y="1857"/>
                    <a:pt x="6851" y="1659"/>
                    <a:pt x="6963" y="1525"/>
                  </a:cubicBezTo>
                  <a:cubicBezTo>
                    <a:pt x="7072" y="1389"/>
                    <a:pt x="7134" y="1313"/>
                    <a:pt x="7134" y="1313"/>
                  </a:cubicBezTo>
                  <a:lnTo>
                    <a:pt x="5660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4"/>
            <p:cNvSpPr/>
            <p:nvPr/>
          </p:nvSpPr>
          <p:spPr>
            <a:xfrm>
              <a:off x="4438385" y="365783"/>
              <a:ext cx="75239" cy="85485"/>
            </a:xfrm>
            <a:custGeom>
              <a:avLst/>
              <a:gdLst/>
              <a:ahLst/>
              <a:cxnLst/>
              <a:rect l="l" t="t" r="r" b="b"/>
              <a:pathLst>
                <a:path w="2517" h="2860" extrusionOk="0">
                  <a:moveTo>
                    <a:pt x="1214" y="0"/>
                  </a:moveTo>
                  <a:cubicBezTo>
                    <a:pt x="1214" y="0"/>
                    <a:pt x="1141" y="45"/>
                    <a:pt x="1029" y="113"/>
                  </a:cubicBezTo>
                  <a:cubicBezTo>
                    <a:pt x="973" y="147"/>
                    <a:pt x="910" y="189"/>
                    <a:pt x="839" y="226"/>
                  </a:cubicBezTo>
                  <a:cubicBezTo>
                    <a:pt x="767" y="263"/>
                    <a:pt x="690" y="304"/>
                    <a:pt x="613" y="345"/>
                  </a:cubicBezTo>
                  <a:cubicBezTo>
                    <a:pt x="308" y="503"/>
                    <a:pt x="0" y="664"/>
                    <a:pt x="0" y="664"/>
                  </a:cubicBezTo>
                  <a:lnTo>
                    <a:pt x="1165" y="2860"/>
                  </a:lnTo>
                  <a:lnTo>
                    <a:pt x="1849" y="2441"/>
                  </a:lnTo>
                  <a:cubicBezTo>
                    <a:pt x="1934" y="2387"/>
                    <a:pt x="2021" y="2335"/>
                    <a:pt x="2100" y="2285"/>
                  </a:cubicBezTo>
                  <a:cubicBezTo>
                    <a:pt x="2179" y="2236"/>
                    <a:pt x="2249" y="2182"/>
                    <a:pt x="2312" y="2140"/>
                  </a:cubicBezTo>
                  <a:cubicBezTo>
                    <a:pt x="2433" y="2054"/>
                    <a:pt x="2517" y="1997"/>
                    <a:pt x="2517" y="1997"/>
                  </a:cubicBezTo>
                  <a:lnTo>
                    <a:pt x="1214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4"/>
            <p:cNvSpPr/>
            <p:nvPr/>
          </p:nvSpPr>
          <p:spPr>
            <a:xfrm>
              <a:off x="4203281" y="672484"/>
              <a:ext cx="371355" cy="222262"/>
            </a:xfrm>
            <a:custGeom>
              <a:avLst/>
              <a:gdLst/>
              <a:ahLst/>
              <a:cxnLst/>
              <a:rect l="l" t="t" r="r" b="b"/>
              <a:pathLst>
                <a:path w="12423" h="7436" extrusionOk="0">
                  <a:moveTo>
                    <a:pt x="9174" y="1"/>
                  </a:moveTo>
                  <a:lnTo>
                    <a:pt x="2077" y="2238"/>
                  </a:lnTo>
                  <a:lnTo>
                    <a:pt x="1893" y="2550"/>
                  </a:lnTo>
                  <a:lnTo>
                    <a:pt x="339" y="5208"/>
                  </a:lnTo>
                  <a:lnTo>
                    <a:pt x="0" y="5786"/>
                  </a:lnTo>
                  <a:cubicBezTo>
                    <a:pt x="1738" y="6681"/>
                    <a:pt x="3413" y="7435"/>
                    <a:pt x="4750" y="7435"/>
                  </a:cubicBezTo>
                  <a:cubicBezTo>
                    <a:pt x="4766" y="7435"/>
                    <a:pt x="4782" y="7435"/>
                    <a:pt x="4798" y="7435"/>
                  </a:cubicBezTo>
                  <a:lnTo>
                    <a:pt x="5077" y="6948"/>
                  </a:lnTo>
                  <a:lnTo>
                    <a:pt x="6417" y="4625"/>
                  </a:lnTo>
                  <a:lnTo>
                    <a:pt x="9024" y="6132"/>
                  </a:lnTo>
                  <a:cubicBezTo>
                    <a:pt x="10517" y="5273"/>
                    <a:pt x="11703" y="4263"/>
                    <a:pt x="12423" y="3030"/>
                  </a:cubicBezTo>
                  <a:lnTo>
                    <a:pt x="9260" y="80"/>
                  </a:lnTo>
                  <a:lnTo>
                    <a:pt x="9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4"/>
            <p:cNvSpPr/>
            <p:nvPr/>
          </p:nvSpPr>
          <p:spPr>
            <a:xfrm>
              <a:off x="4259867" y="672454"/>
              <a:ext cx="220218" cy="78073"/>
            </a:xfrm>
            <a:custGeom>
              <a:avLst/>
              <a:gdLst/>
              <a:ahLst/>
              <a:cxnLst/>
              <a:rect l="l" t="t" r="r" b="b"/>
              <a:pathLst>
                <a:path w="7367" h="2612" extrusionOk="0">
                  <a:moveTo>
                    <a:pt x="7281" y="0"/>
                  </a:moveTo>
                  <a:lnTo>
                    <a:pt x="184" y="2238"/>
                  </a:lnTo>
                  <a:lnTo>
                    <a:pt x="0" y="2549"/>
                  </a:lnTo>
                  <a:cubicBezTo>
                    <a:pt x="297" y="2592"/>
                    <a:pt x="594" y="2611"/>
                    <a:pt x="889" y="2611"/>
                  </a:cubicBezTo>
                  <a:cubicBezTo>
                    <a:pt x="3866" y="2611"/>
                    <a:pt x="6650" y="630"/>
                    <a:pt x="7367" y="79"/>
                  </a:cubicBezTo>
                  <a:lnTo>
                    <a:pt x="7281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4"/>
            <p:cNvSpPr/>
            <p:nvPr/>
          </p:nvSpPr>
          <p:spPr>
            <a:xfrm>
              <a:off x="4358722" y="697442"/>
              <a:ext cx="37575" cy="111400"/>
            </a:xfrm>
            <a:custGeom>
              <a:avLst/>
              <a:gdLst/>
              <a:ahLst/>
              <a:cxnLst/>
              <a:rect l="l" t="t" r="r" b="b"/>
              <a:pathLst>
                <a:path w="1257" h="3727" extrusionOk="0">
                  <a:moveTo>
                    <a:pt x="74" y="1"/>
                  </a:moveTo>
                  <a:cubicBezTo>
                    <a:pt x="67" y="1"/>
                    <a:pt x="61" y="2"/>
                    <a:pt x="54" y="4"/>
                  </a:cubicBezTo>
                  <a:cubicBezTo>
                    <a:pt x="19" y="14"/>
                    <a:pt x="0" y="54"/>
                    <a:pt x="10" y="89"/>
                  </a:cubicBezTo>
                  <a:lnTo>
                    <a:pt x="1117" y="3678"/>
                  </a:lnTo>
                  <a:cubicBezTo>
                    <a:pt x="1125" y="3707"/>
                    <a:pt x="1153" y="3726"/>
                    <a:pt x="1182" y="3726"/>
                  </a:cubicBezTo>
                  <a:cubicBezTo>
                    <a:pt x="1189" y="3726"/>
                    <a:pt x="1196" y="3726"/>
                    <a:pt x="1201" y="3723"/>
                  </a:cubicBezTo>
                  <a:cubicBezTo>
                    <a:pt x="1237" y="3712"/>
                    <a:pt x="1256" y="3674"/>
                    <a:pt x="1245" y="3639"/>
                  </a:cubicBezTo>
                  <a:lnTo>
                    <a:pt x="138" y="48"/>
                  </a:lnTo>
                  <a:cubicBezTo>
                    <a:pt x="131" y="19"/>
                    <a:pt x="103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4"/>
            <p:cNvSpPr/>
            <p:nvPr/>
          </p:nvSpPr>
          <p:spPr>
            <a:xfrm>
              <a:off x="4375043" y="690657"/>
              <a:ext cx="26604" cy="84140"/>
            </a:xfrm>
            <a:custGeom>
              <a:avLst/>
              <a:gdLst/>
              <a:ahLst/>
              <a:cxnLst/>
              <a:rect l="l" t="t" r="r" b="b"/>
              <a:pathLst>
                <a:path w="890" h="281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9" y="19"/>
                    <a:pt x="0" y="58"/>
                    <a:pt x="15" y="93"/>
                  </a:cubicBezTo>
                  <a:cubicBezTo>
                    <a:pt x="20" y="111"/>
                    <a:pt x="648" y="1756"/>
                    <a:pt x="703" y="2214"/>
                  </a:cubicBezTo>
                  <a:cubicBezTo>
                    <a:pt x="753" y="2612"/>
                    <a:pt x="315" y="2677"/>
                    <a:pt x="295" y="2680"/>
                  </a:cubicBezTo>
                  <a:cubicBezTo>
                    <a:pt x="259" y="2684"/>
                    <a:pt x="232" y="2718"/>
                    <a:pt x="238" y="2755"/>
                  </a:cubicBezTo>
                  <a:cubicBezTo>
                    <a:pt x="242" y="2789"/>
                    <a:pt x="270" y="2814"/>
                    <a:pt x="304" y="2814"/>
                  </a:cubicBezTo>
                  <a:cubicBezTo>
                    <a:pt x="305" y="2814"/>
                    <a:pt x="307" y="2813"/>
                    <a:pt x="309" y="2813"/>
                  </a:cubicBezTo>
                  <a:cubicBezTo>
                    <a:pt x="310" y="2813"/>
                    <a:pt x="311" y="2813"/>
                    <a:pt x="312" y="2814"/>
                  </a:cubicBezTo>
                  <a:cubicBezTo>
                    <a:pt x="517" y="2786"/>
                    <a:pt x="890" y="2624"/>
                    <a:pt x="839" y="2196"/>
                  </a:cubicBezTo>
                  <a:cubicBezTo>
                    <a:pt x="782" y="1722"/>
                    <a:pt x="168" y="113"/>
                    <a:pt x="142" y="43"/>
                  </a:cubicBez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4"/>
            <p:cNvSpPr/>
            <p:nvPr/>
          </p:nvSpPr>
          <p:spPr>
            <a:xfrm>
              <a:off x="4452943" y="668150"/>
              <a:ext cx="52043" cy="37034"/>
            </a:xfrm>
            <a:custGeom>
              <a:avLst/>
              <a:gdLst/>
              <a:ahLst/>
              <a:cxnLst/>
              <a:rect l="l" t="t" r="r" b="b"/>
              <a:pathLst>
                <a:path w="1741" h="1239" extrusionOk="0">
                  <a:moveTo>
                    <a:pt x="78" y="0"/>
                  </a:moveTo>
                  <a:cubicBezTo>
                    <a:pt x="66" y="0"/>
                    <a:pt x="54" y="3"/>
                    <a:pt x="42" y="10"/>
                  </a:cubicBezTo>
                  <a:cubicBezTo>
                    <a:pt x="11" y="29"/>
                    <a:pt x="0" y="71"/>
                    <a:pt x="20" y="103"/>
                  </a:cubicBezTo>
                  <a:cubicBezTo>
                    <a:pt x="45" y="144"/>
                    <a:pt x="614" y="1097"/>
                    <a:pt x="1224" y="1224"/>
                  </a:cubicBezTo>
                  <a:cubicBezTo>
                    <a:pt x="1268" y="1233"/>
                    <a:pt x="1311" y="1238"/>
                    <a:pt x="1355" y="1238"/>
                  </a:cubicBezTo>
                  <a:cubicBezTo>
                    <a:pt x="1481" y="1238"/>
                    <a:pt x="1598" y="1199"/>
                    <a:pt x="1704" y="1120"/>
                  </a:cubicBezTo>
                  <a:cubicBezTo>
                    <a:pt x="1735" y="1097"/>
                    <a:pt x="1740" y="1055"/>
                    <a:pt x="1719" y="1024"/>
                  </a:cubicBezTo>
                  <a:cubicBezTo>
                    <a:pt x="1706" y="1005"/>
                    <a:pt x="1685" y="995"/>
                    <a:pt x="1664" y="995"/>
                  </a:cubicBezTo>
                  <a:cubicBezTo>
                    <a:pt x="1650" y="995"/>
                    <a:pt x="1636" y="999"/>
                    <a:pt x="1623" y="1008"/>
                  </a:cubicBezTo>
                  <a:cubicBezTo>
                    <a:pt x="1539" y="1069"/>
                    <a:pt x="1452" y="1099"/>
                    <a:pt x="1357" y="1099"/>
                  </a:cubicBezTo>
                  <a:cubicBezTo>
                    <a:pt x="1322" y="1099"/>
                    <a:pt x="1286" y="1095"/>
                    <a:pt x="1249" y="1087"/>
                  </a:cubicBezTo>
                  <a:cubicBezTo>
                    <a:pt x="702" y="974"/>
                    <a:pt x="141" y="41"/>
                    <a:pt x="137" y="33"/>
                  </a:cubicBezTo>
                  <a:cubicBezTo>
                    <a:pt x="124" y="12"/>
                    <a:pt x="102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4"/>
            <p:cNvSpPr/>
            <p:nvPr/>
          </p:nvSpPr>
          <p:spPr>
            <a:xfrm>
              <a:off x="4247611" y="722579"/>
              <a:ext cx="35781" cy="51829"/>
            </a:xfrm>
            <a:custGeom>
              <a:avLst/>
              <a:gdLst/>
              <a:ahLst/>
              <a:cxnLst/>
              <a:rect l="l" t="t" r="r" b="b"/>
              <a:pathLst>
                <a:path w="1197" h="1734" extrusionOk="0">
                  <a:moveTo>
                    <a:pt x="1096" y="1"/>
                  </a:moveTo>
                  <a:cubicBezTo>
                    <a:pt x="1086" y="1"/>
                    <a:pt x="1076" y="3"/>
                    <a:pt x="1066" y="7"/>
                  </a:cubicBezTo>
                  <a:cubicBezTo>
                    <a:pt x="1038" y="21"/>
                    <a:pt x="1024" y="54"/>
                    <a:pt x="1031" y="83"/>
                  </a:cubicBezTo>
                  <a:cubicBezTo>
                    <a:pt x="1034" y="191"/>
                    <a:pt x="889" y="1107"/>
                    <a:pt x="495" y="1461"/>
                  </a:cubicBezTo>
                  <a:cubicBezTo>
                    <a:pt x="393" y="1555"/>
                    <a:pt x="286" y="1600"/>
                    <a:pt x="170" y="1600"/>
                  </a:cubicBezTo>
                  <a:cubicBezTo>
                    <a:pt x="142" y="1600"/>
                    <a:pt x="114" y="1598"/>
                    <a:pt x="85" y="1592"/>
                  </a:cubicBezTo>
                  <a:cubicBezTo>
                    <a:pt x="81" y="1592"/>
                    <a:pt x="77" y="1591"/>
                    <a:pt x="73" y="1591"/>
                  </a:cubicBezTo>
                  <a:cubicBezTo>
                    <a:pt x="41" y="1591"/>
                    <a:pt x="14" y="1614"/>
                    <a:pt x="8" y="1647"/>
                  </a:cubicBezTo>
                  <a:cubicBezTo>
                    <a:pt x="1" y="1683"/>
                    <a:pt x="25" y="1718"/>
                    <a:pt x="63" y="1725"/>
                  </a:cubicBezTo>
                  <a:cubicBezTo>
                    <a:pt x="100" y="1729"/>
                    <a:pt x="135" y="1733"/>
                    <a:pt x="170" y="1733"/>
                  </a:cubicBezTo>
                  <a:cubicBezTo>
                    <a:pt x="375" y="1733"/>
                    <a:pt x="560" y="1626"/>
                    <a:pt x="721" y="1412"/>
                  </a:cubicBezTo>
                  <a:cubicBezTo>
                    <a:pt x="1048" y="973"/>
                    <a:pt x="1196" y="117"/>
                    <a:pt x="1158" y="38"/>
                  </a:cubicBezTo>
                  <a:cubicBezTo>
                    <a:pt x="1145" y="14"/>
                    <a:pt x="112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4"/>
            <p:cNvSpPr/>
            <p:nvPr/>
          </p:nvSpPr>
          <p:spPr>
            <a:xfrm>
              <a:off x="4121196" y="356786"/>
              <a:ext cx="384597" cy="382532"/>
            </a:xfrm>
            <a:custGeom>
              <a:avLst/>
              <a:gdLst/>
              <a:ahLst/>
              <a:cxnLst/>
              <a:rect l="l" t="t" r="r" b="b"/>
              <a:pathLst>
                <a:path w="12866" h="12798" extrusionOk="0">
                  <a:moveTo>
                    <a:pt x="11376" y="1"/>
                  </a:moveTo>
                  <a:lnTo>
                    <a:pt x="10268" y="550"/>
                  </a:lnTo>
                  <a:lnTo>
                    <a:pt x="1874" y="4698"/>
                  </a:lnTo>
                  <a:lnTo>
                    <a:pt x="1" y="5624"/>
                  </a:lnTo>
                  <a:lnTo>
                    <a:pt x="1604" y="9346"/>
                  </a:lnTo>
                  <a:lnTo>
                    <a:pt x="4161" y="8242"/>
                  </a:lnTo>
                  <a:lnTo>
                    <a:pt x="4369" y="9675"/>
                  </a:lnTo>
                  <a:lnTo>
                    <a:pt x="4823" y="12797"/>
                  </a:lnTo>
                  <a:cubicBezTo>
                    <a:pt x="7589" y="12453"/>
                    <a:pt x="10008" y="11761"/>
                    <a:pt x="11920" y="10561"/>
                  </a:cubicBezTo>
                  <a:lnTo>
                    <a:pt x="11376" y="9100"/>
                  </a:lnTo>
                  <a:lnTo>
                    <a:pt x="9982" y="5353"/>
                  </a:lnTo>
                  <a:lnTo>
                    <a:pt x="12865" y="3613"/>
                  </a:lnTo>
                  <a:lnTo>
                    <a:pt x="1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4"/>
            <p:cNvSpPr/>
            <p:nvPr/>
          </p:nvSpPr>
          <p:spPr>
            <a:xfrm>
              <a:off x="4177155" y="373195"/>
              <a:ext cx="251007" cy="138570"/>
            </a:xfrm>
            <a:custGeom>
              <a:avLst/>
              <a:gdLst/>
              <a:ahLst/>
              <a:cxnLst/>
              <a:rect l="l" t="t" r="r" b="b"/>
              <a:pathLst>
                <a:path w="8397" h="4636" extrusionOk="0">
                  <a:moveTo>
                    <a:pt x="8396" y="1"/>
                  </a:moveTo>
                  <a:lnTo>
                    <a:pt x="1" y="4150"/>
                  </a:lnTo>
                  <a:cubicBezTo>
                    <a:pt x="481" y="4375"/>
                    <a:pt x="1235" y="4635"/>
                    <a:pt x="2153" y="4635"/>
                  </a:cubicBezTo>
                  <a:cubicBezTo>
                    <a:pt x="2866" y="4635"/>
                    <a:pt x="3678" y="4479"/>
                    <a:pt x="4538" y="4029"/>
                  </a:cubicBezTo>
                  <a:cubicBezTo>
                    <a:pt x="6812" y="2842"/>
                    <a:pt x="8054" y="1021"/>
                    <a:pt x="8396" y="1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4"/>
            <p:cNvSpPr/>
            <p:nvPr/>
          </p:nvSpPr>
          <p:spPr>
            <a:xfrm>
              <a:off x="4228002" y="441315"/>
              <a:ext cx="77780" cy="74964"/>
            </a:xfrm>
            <a:custGeom>
              <a:avLst/>
              <a:gdLst/>
              <a:ahLst/>
              <a:cxnLst/>
              <a:rect l="l" t="t" r="r" b="b"/>
              <a:pathLst>
                <a:path w="2602" h="2508" extrusionOk="0">
                  <a:moveTo>
                    <a:pt x="2589" y="1574"/>
                  </a:moveTo>
                  <a:lnTo>
                    <a:pt x="2599" y="1589"/>
                  </a:lnTo>
                  <a:cubicBezTo>
                    <a:pt x="2601" y="1582"/>
                    <a:pt x="2598" y="1577"/>
                    <a:pt x="2589" y="1574"/>
                  </a:cubicBezTo>
                  <a:close/>
                  <a:moveTo>
                    <a:pt x="1072" y="1"/>
                  </a:moveTo>
                  <a:cubicBezTo>
                    <a:pt x="897" y="1"/>
                    <a:pt x="703" y="62"/>
                    <a:pt x="523" y="250"/>
                  </a:cubicBezTo>
                  <a:cubicBezTo>
                    <a:pt x="0" y="792"/>
                    <a:pt x="856" y="2508"/>
                    <a:pt x="856" y="2508"/>
                  </a:cubicBezTo>
                  <a:cubicBezTo>
                    <a:pt x="934" y="1934"/>
                    <a:pt x="2265" y="1569"/>
                    <a:pt x="2547" y="1569"/>
                  </a:cubicBezTo>
                  <a:cubicBezTo>
                    <a:pt x="2566" y="1569"/>
                    <a:pt x="2580" y="1571"/>
                    <a:pt x="2589" y="1574"/>
                  </a:cubicBezTo>
                  <a:lnTo>
                    <a:pt x="2589" y="1574"/>
                  </a:lnTo>
                  <a:lnTo>
                    <a:pt x="1673" y="220"/>
                  </a:lnTo>
                  <a:cubicBezTo>
                    <a:pt x="1673" y="220"/>
                    <a:pt x="1404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4"/>
            <p:cNvSpPr/>
            <p:nvPr/>
          </p:nvSpPr>
          <p:spPr>
            <a:xfrm>
              <a:off x="4304288" y="420212"/>
              <a:ext cx="66062" cy="65907"/>
            </a:xfrm>
            <a:custGeom>
              <a:avLst/>
              <a:gdLst/>
              <a:ahLst/>
              <a:cxnLst/>
              <a:rect l="l" t="t" r="r" b="b"/>
              <a:pathLst>
                <a:path w="2210" h="2205" extrusionOk="0">
                  <a:moveTo>
                    <a:pt x="1044" y="0"/>
                  </a:moveTo>
                  <a:cubicBezTo>
                    <a:pt x="683" y="0"/>
                    <a:pt x="181" y="204"/>
                    <a:pt x="102" y="263"/>
                  </a:cubicBezTo>
                  <a:cubicBezTo>
                    <a:pt x="0" y="339"/>
                    <a:pt x="240" y="2205"/>
                    <a:pt x="240" y="2205"/>
                  </a:cubicBezTo>
                  <a:cubicBezTo>
                    <a:pt x="888" y="1605"/>
                    <a:pt x="1660" y="1528"/>
                    <a:pt x="2014" y="1528"/>
                  </a:cubicBezTo>
                  <a:cubicBezTo>
                    <a:pt x="2137" y="1528"/>
                    <a:pt x="2209" y="1537"/>
                    <a:pt x="2209" y="1537"/>
                  </a:cubicBezTo>
                  <a:cubicBezTo>
                    <a:pt x="2209" y="1537"/>
                    <a:pt x="1612" y="277"/>
                    <a:pt x="1323" y="69"/>
                  </a:cubicBezTo>
                  <a:cubicBezTo>
                    <a:pt x="1255" y="20"/>
                    <a:pt x="1156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4"/>
            <p:cNvSpPr/>
            <p:nvPr/>
          </p:nvSpPr>
          <p:spPr>
            <a:xfrm>
              <a:off x="4250690" y="432856"/>
              <a:ext cx="82772" cy="5655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2769" y="0"/>
                  </a:moveTo>
                  <a:lnTo>
                    <a:pt x="1" y="876"/>
                  </a:lnTo>
                  <a:cubicBezTo>
                    <a:pt x="1" y="876"/>
                    <a:pt x="979" y="1891"/>
                    <a:pt x="1687" y="1891"/>
                  </a:cubicBezTo>
                  <a:cubicBezTo>
                    <a:pt x="1739" y="1891"/>
                    <a:pt x="1791" y="1886"/>
                    <a:pt x="1840" y="1874"/>
                  </a:cubicBezTo>
                  <a:cubicBezTo>
                    <a:pt x="2551" y="1698"/>
                    <a:pt x="2769" y="1"/>
                    <a:pt x="2769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4"/>
            <p:cNvSpPr/>
            <p:nvPr/>
          </p:nvSpPr>
          <p:spPr>
            <a:xfrm>
              <a:off x="4374236" y="265412"/>
              <a:ext cx="82473" cy="74516"/>
            </a:xfrm>
            <a:custGeom>
              <a:avLst/>
              <a:gdLst/>
              <a:ahLst/>
              <a:cxnLst/>
              <a:rect l="l" t="t" r="r" b="b"/>
              <a:pathLst>
                <a:path w="2759" h="2493" extrusionOk="0">
                  <a:moveTo>
                    <a:pt x="1562" y="0"/>
                  </a:moveTo>
                  <a:cubicBezTo>
                    <a:pt x="1369" y="0"/>
                    <a:pt x="1166" y="48"/>
                    <a:pt x="969" y="148"/>
                  </a:cubicBezTo>
                  <a:cubicBezTo>
                    <a:pt x="332" y="473"/>
                    <a:pt x="1" y="1228"/>
                    <a:pt x="226" y="1835"/>
                  </a:cubicBezTo>
                  <a:cubicBezTo>
                    <a:pt x="382" y="2255"/>
                    <a:pt x="765" y="2493"/>
                    <a:pt x="1197" y="2493"/>
                  </a:cubicBezTo>
                  <a:cubicBezTo>
                    <a:pt x="1390" y="2493"/>
                    <a:pt x="1593" y="2445"/>
                    <a:pt x="1790" y="2345"/>
                  </a:cubicBezTo>
                  <a:cubicBezTo>
                    <a:pt x="2427" y="2020"/>
                    <a:pt x="2759" y="1265"/>
                    <a:pt x="2533" y="658"/>
                  </a:cubicBezTo>
                  <a:cubicBezTo>
                    <a:pt x="2377" y="239"/>
                    <a:pt x="1994" y="0"/>
                    <a:pt x="1562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4"/>
            <p:cNvSpPr/>
            <p:nvPr/>
          </p:nvSpPr>
          <p:spPr>
            <a:xfrm>
              <a:off x="4396386" y="289324"/>
              <a:ext cx="40116" cy="35988"/>
            </a:xfrm>
            <a:custGeom>
              <a:avLst/>
              <a:gdLst/>
              <a:ahLst/>
              <a:cxnLst/>
              <a:rect l="l" t="t" r="r" b="b"/>
              <a:pathLst>
                <a:path w="1342" h="1204" extrusionOk="0">
                  <a:moveTo>
                    <a:pt x="1006" y="0"/>
                  </a:moveTo>
                  <a:cubicBezTo>
                    <a:pt x="755" y="0"/>
                    <a:pt x="548" y="64"/>
                    <a:pt x="387" y="193"/>
                  </a:cubicBezTo>
                  <a:cubicBezTo>
                    <a:pt x="61" y="451"/>
                    <a:pt x="27" y="898"/>
                    <a:pt x="15" y="1068"/>
                  </a:cubicBezTo>
                  <a:cubicBezTo>
                    <a:pt x="13" y="1090"/>
                    <a:pt x="12" y="1110"/>
                    <a:pt x="11" y="1118"/>
                  </a:cubicBezTo>
                  <a:cubicBezTo>
                    <a:pt x="1" y="1155"/>
                    <a:pt x="25" y="1192"/>
                    <a:pt x="60" y="1202"/>
                  </a:cubicBezTo>
                  <a:cubicBezTo>
                    <a:pt x="67" y="1203"/>
                    <a:pt x="71" y="1203"/>
                    <a:pt x="77" y="1203"/>
                  </a:cubicBezTo>
                  <a:cubicBezTo>
                    <a:pt x="106" y="1203"/>
                    <a:pt x="133" y="1182"/>
                    <a:pt x="142" y="1154"/>
                  </a:cubicBezTo>
                  <a:cubicBezTo>
                    <a:pt x="146" y="1141"/>
                    <a:pt x="149" y="1114"/>
                    <a:pt x="152" y="1078"/>
                  </a:cubicBezTo>
                  <a:cubicBezTo>
                    <a:pt x="162" y="926"/>
                    <a:pt x="191" y="520"/>
                    <a:pt x="472" y="298"/>
                  </a:cubicBezTo>
                  <a:cubicBezTo>
                    <a:pt x="607" y="190"/>
                    <a:pt x="786" y="136"/>
                    <a:pt x="1006" y="136"/>
                  </a:cubicBezTo>
                  <a:cubicBezTo>
                    <a:pt x="1085" y="136"/>
                    <a:pt x="1170" y="143"/>
                    <a:pt x="1260" y="157"/>
                  </a:cubicBezTo>
                  <a:cubicBezTo>
                    <a:pt x="1264" y="158"/>
                    <a:pt x="1268" y="158"/>
                    <a:pt x="1272" y="158"/>
                  </a:cubicBezTo>
                  <a:cubicBezTo>
                    <a:pt x="1305" y="158"/>
                    <a:pt x="1332" y="133"/>
                    <a:pt x="1337" y="99"/>
                  </a:cubicBezTo>
                  <a:cubicBezTo>
                    <a:pt x="1342" y="63"/>
                    <a:pt x="1318" y="27"/>
                    <a:pt x="1281" y="23"/>
                  </a:cubicBezTo>
                  <a:cubicBezTo>
                    <a:pt x="1184" y="8"/>
                    <a:pt x="1092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4"/>
            <p:cNvSpPr/>
            <p:nvPr/>
          </p:nvSpPr>
          <p:spPr>
            <a:xfrm>
              <a:off x="4400571" y="300891"/>
              <a:ext cx="30520" cy="16350"/>
            </a:xfrm>
            <a:custGeom>
              <a:avLst/>
              <a:gdLst/>
              <a:ahLst/>
              <a:cxnLst/>
              <a:rect l="l" t="t" r="r" b="b"/>
              <a:pathLst>
                <a:path w="1021" h="547" extrusionOk="0">
                  <a:moveTo>
                    <a:pt x="306" y="1"/>
                  </a:moveTo>
                  <a:cubicBezTo>
                    <a:pt x="223" y="1"/>
                    <a:pt x="137" y="19"/>
                    <a:pt x="48" y="61"/>
                  </a:cubicBezTo>
                  <a:cubicBezTo>
                    <a:pt x="14" y="77"/>
                    <a:pt x="0" y="117"/>
                    <a:pt x="16" y="151"/>
                  </a:cubicBezTo>
                  <a:cubicBezTo>
                    <a:pt x="28" y="175"/>
                    <a:pt x="52" y="189"/>
                    <a:pt x="77" y="189"/>
                  </a:cubicBezTo>
                  <a:cubicBezTo>
                    <a:pt x="87" y="189"/>
                    <a:pt x="97" y="187"/>
                    <a:pt x="106" y="182"/>
                  </a:cubicBezTo>
                  <a:cubicBezTo>
                    <a:pt x="178" y="148"/>
                    <a:pt x="247" y="134"/>
                    <a:pt x="312" y="134"/>
                  </a:cubicBezTo>
                  <a:cubicBezTo>
                    <a:pt x="639" y="134"/>
                    <a:pt x="875" y="495"/>
                    <a:pt x="887" y="514"/>
                  </a:cubicBezTo>
                  <a:cubicBezTo>
                    <a:pt x="898" y="535"/>
                    <a:pt x="919" y="547"/>
                    <a:pt x="943" y="547"/>
                  </a:cubicBezTo>
                  <a:cubicBezTo>
                    <a:pt x="955" y="547"/>
                    <a:pt x="969" y="542"/>
                    <a:pt x="980" y="535"/>
                  </a:cubicBezTo>
                  <a:cubicBezTo>
                    <a:pt x="1011" y="515"/>
                    <a:pt x="1021" y="473"/>
                    <a:pt x="1001" y="442"/>
                  </a:cubicBezTo>
                  <a:cubicBezTo>
                    <a:pt x="889" y="267"/>
                    <a:pt x="625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4"/>
            <p:cNvSpPr/>
            <p:nvPr/>
          </p:nvSpPr>
          <p:spPr>
            <a:xfrm>
              <a:off x="4035225" y="95517"/>
              <a:ext cx="390306" cy="382383"/>
            </a:xfrm>
            <a:custGeom>
              <a:avLst/>
              <a:gdLst/>
              <a:ahLst/>
              <a:cxnLst/>
              <a:rect l="l" t="t" r="r" b="b"/>
              <a:pathLst>
                <a:path w="13057" h="12793" extrusionOk="0">
                  <a:moveTo>
                    <a:pt x="6349" y="0"/>
                  </a:moveTo>
                  <a:cubicBezTo>
                    <a:pt x="5558" y="0"/>
                    <a:pt x="4751" y="164"/>
                    <a:pt x="3974" y="513"/>
                  </a:cubicBezTo>
                  <a:cubicBezTo>
                    <a:pt x="1367" y="1681"/>
                    <a:pt x="0" y="4641"/>
                    <a:pt x="801" y="7385"/>
                  </a:cubicBezTo>
                  <a:cubicBezTo>
                    <a:pt x="1038" y="8201"/>
                    <a:pt x="1436" y="8918"/>
                    <a:pt x="1945" y="9521"/>
                  </a:cubicBezTo>
                  <a:cubicBezTo>
                    <a:pt x="2348" y="9994"/>
                    <a:pt x="2628" y="10552"/>
                    <a:pt x="2827" y="11140"/>
                  </a:cubicBezTo>
                  <a:cubicBezTo>
                    <a:pt x="3076" y="11875"/>
                    <a:pt x="3790" y="12793"/>
                    <a:pt x="5576" y="12793"/>
                  </a:cubicBezTo>
                  <a:cubicBezTo>
                    <a:pt x="6371" y="12793"/>
                    <a:pt x="7380" y="12610"/>
                    <a:pt x="8656" y="12149"/>
                  </a:cubicBezTo>
                  <a:cubicBezTo>
                    <a:pt x="12863" y="10624"/>
                    <a:pt x="13057" y="8840"/>
                    <a:pt x="12639" y="7799"/>
                  </a:cubicBezTo>
                  <a:cubicBezTo>
                    <a:pt x="12349" y="7076"/>
                    <a:pt x="12152" y="6321"/>
                    <a:pt x="12121" y="5544"/>
                  </a:cubicBezTo>
                  <a:cubicBezTo>
                    <a:pt x="12100" y="4966"/>
                    <a:pt x="11988" y="4384"/>
                    <a:pt x="11779" y="3813"/>
                  </a:cubicBezTo>
                  <a:cubicBezTo>
                    <a:pt x="10928" y="1462"/>
                    <a:pt x="8712" y="0"/>
                    <a:pt x="634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4"/>
            <p:cNvSpPr/>
            <p:nvPr/>
          </p:nvSpPr>
          <p:spPr>
            <a:xfrm>
              <a:off x="4065775" y="121432"/>
              <a:ext cx="331837" cy="280518"/>
            </a:xfrm>
            <a:custGeom>
              <a:avLst/>
              <a:gdLst/>
              <a:ahLst/>
              <a:cxnLst/>
              <a:rect l="l" t="t" r="r" b="b"/>
              <a:pathLst>
                <a:path w="11101" h="9385" extrusionOk="0">
                  <a:moveTo>
                    <a:pt x="8425" y="1"/>
                  </a:moveTo>
                  <a:cubicBezTo>
                    <a:pt x="6319" y="1"/>
                    <a:pt x="569" y="1721"/>
                    <a:pt x="294" y="2483"/>
                  </a:cubicBezTo>
                  <a:cubicBezTo>
                    <a:pt x="0" y="3294"/>
                    <a:pt x="30" y="8164"/>
                    <a:pt x="1544" y="9385"/>
                  </a:cubicBezTo>
                  <a:cubicBezTo>
                    <a:pt x="1544" y="9385"/>
                    <a:pt x="1997" y="6042"/>
                    <a:pt x="1299" y="4697"/>
                  </a:cubicBezTo>
                  <a:cubicBezTo>
                    <a:pt x="1299" y="4697"/>
                    <a:pt x="6188" y="4020"/>
                    <a:pt x="8622" y="2099"/>
                  </a:cubicBezTo>
                  <a:cubicBezTo>
                    <a:pt x="8622" y="2099"/>
                    <a:pt x="10548" y="3728"/>
                    <a:pt x="11100" y="4676"/>
                  </a:cubicBezTo>
                  <a:cubicBezTo>
                    <a:pt x="11100" y="4676"/>
                    <a:pt x="10482" y="276"/>
                    <a:pt x="8791" y="24"/>
                  </a:cubicBezTo>
                  <a:cubicBezTo>
                    <a:pt x="8686" y="8"/>
                    <a:pt x="8563" y="1"/>
                    <a:pt x="842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4"/>
            <p:cNvSpPr/>
            <p:nvPr/>
          </p:nvSpPr>
          <p:spPr>
            <a:xfrm>
              <a:off x="3980313" y="73339"/>
              <a:ext cx="423666" cy="335246"/>
            </a:xfrm>
            <a:custGeom>
              <a:avLst/>
              <a:gdLst/>
              <a:ahLst/>
              <a:cxnLst/>
              <a:rect l="l" t="t" r="r" b="b"/>
              <a:pathLst>
                <a:path w="14173" h="11216" extrusionOk="0">
                  <a:moveTo>
                    <a:pt x="8656" y="1"/>
                  </a:moveTo>
                  <a:cubicBezTo>
                    <a:pt x="8314" y="1"/>
                    <a:pt x="7950" y="22"/>
                    <a:pt x="7564" y="66"/>
                  </a:cubicBezTo>
                  <a:cubicBezTo>
                    <a:pt x="3508" y="530"/>
                    <a:pt x="2292" y="2072"/>
                    <a:pt x="2009" y="3355"/>
                  </a:cubicBezTo>
                  <a:cubicBezTo>
                    <a:pt x="1784" y="4384"/>
                    <a:pt x="2159" y="5242"/>
                    <a:pt x="2159" y="5242"/>
                  </a:cubicBezTo>
                  <a:cubicBezTo>
                    <a:pt x="2159" y="5242"/>
                    <a:pt x="1" y="7874"/>
                    <a:pt x="4395" y="11215"/>
                  </a:cubicBezTo>
                  <a:cubicBezTo>
                    <a:pt x="4395" y="11215"/>
                    <a:pt x="4645" y="7856"/>
                    <a:pt x="3283" y="5722"/>
                  </a:cubicBezTo>
                  <a:cubicBezTo>
                    <a:pt x="3283" y="5722"/>
                    <a:pt x="6248" y="5689"/>
                    <a:pt x="11647" y="2895"/>
                  </a:cubicBezTo>
                  <a:cubicBezTo>
                    <a:pt x="11647" y="2895"/>
                    <a:pt x="13749" y="5904"/>
                    <a:pt x="13993" y="6710"/>
                  </a:cubicBezTo>
                  <a:cubicBezTo>
                    <a:pt x="13993" y="6710"/>
                    <a:pt x="14172" y="5186"/>
                    <a:pt x="13697" y="3593"/>
                  </a:cubicBezTo>
                  <a:cubicBezTo>
                    <a:pt x="13174" y="1840"/>
                    <a:pt x="11861" y="1"/>
                    <a:pt x="8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4"/>
            <p:cNvSpPr/>
            <p:nvPr/>
          </p:nvSpPr>
          <p:spPr>
            <a:xfrm>
              <a:off x="4040367" y="73339"/>
              <a:ext cx="349384" cy="107425"/>
            </a:xfrm>
            <a:custGeom>
              <a:avLst/>
              <a:gdLst/>
              <a:ahLst/>
              <a:cxnLst/>
              <a:rect l="l" t="t" r="r" b="b"/>
              <a:pathLst>
                <a:path w="11688" h="3594" extrusionOk="0">
                  <a:moveTo>
                    <a:pt x="6647" y="1"/>
                  </a:moveTo>
                  <a:cubicBezTo>
                    <a:pt x="6305" y="1"/>
                    <a:pt x="5941" y="22"/>
                    <a:pt x="5555" y="66"/>
                  </a:cubicBezTo>
                  <a:cubicBezTo>
                    <a:pt x="1499" y="530"/>
                    <a:pt x="283" y="2072"/>
                    <a:pt x="0" y="3355"/>
                  </a:cubicBezTo>
                  <a:cubicBezTo>
                    <a:pt x="633" y="2457"/>
                    <a:pt x="2036" y="1301"/>
                    <a:pt x="5079" y="1219"/>
                  </a:cubicBezTo>
                  <a:cubicBezTo>
                    <a:pt x="5230" y="1215"/>
                    <a:pt x="5378" y="1213"/>
                    <a:pt x="5523" y="1213"/>
                  </a:cubicBezTo>
                  <a:cubicBezTo>
                    <a:pt x="8927" y="1213"/>
                    <a:pt x="10675" y="2277"/>
                    <a:pt x="11688" y="3593"/>
                  </a:cubicBezTo>
                  <a:cubicBezTo>
                    <a:pt x="11166" y="1840"/>
                    <a:pt x="9853" y="1"/>
                    <a:pt x="6647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4"/>
            <p:cNvSpPr/>
            <p:nvPr/>
          </p:nvSpPr>
          <p:spPr>
            <a:xfrm>
              <a:off x="4193386" y="362883"/>
              <a:ext cx="21463" cy="25108"/>
            </a:xfrm>
            <a:custGeom>
              <a:avLst/>
              <a:gdLst/>
              <a:ahLst/>
              <a:cxnLst/>
              <a:rect l="l" t="t" r="r" b="b"/>
              <a:pathLst>
                <a:path w="718" h="840" extrusionOk="0">
                  <a:moveTo>
                    <a:pt x="265" y="1"/>
                  </a:moveTo>
                  <a:cubicBezTo>
                    <a:pt x="239" y="1"/>
                    <a:pt x="214" y="6"/>
                    <a:pt x="190" y="15"/>
                  </a:cubicBezTo>
                  <a:cubicBezTo>
                    <a:pt x="43" y="77"/>
                    <a:pt x="1" y="309"/>
                    <a:pt x="94" y="531"/>
                  </a:cubicBezTo>
                  <a:cubicBezTo>
                    <a:pt x="173" y="716"/>
                    <a:pt x="320" y="839"/>
                    <a:pt x="452" y="839"/>
                  </a:cubicBezTo>
                  <a:cubicBezTo>
                    <a:pt x="479" y="839"/>
                    <a:pt x="504" y="834"/>
                    <a:pt x="529" y="824"/>
                  </a:cubicBezTo>
                  <a:cubicBezTo>
                    <a:pt x="676" y="762"/>
                    <a:pt x="718" y="531"/>
                    <a:pt x="623" y="309"/>
                  </a:cubicBezTo>
                  <a:cubicBezTo>
                    <a:pt x="545" y="122"/>
                    <a:pt x="39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4"/>
            <p:cNvSpPr/>
            <p:nvPr/>
          </p:nvSpPr>
          <p:spPr>
            <a:xfrm>
              <a:off x="4324794" y="308453"/>
              <a:ext cx="19729" cy="25915"/>
            </a:xfrm>
            <a:custGeom>
              <a:avLst/>
              <a:gdLst/>
              <a:ahLst/>
              <a:cxnLst/>
              <a:rect l="l" t="t" r="r" b="b"/>
              <a:pathLst>
                <a:path w="660" h="867" extrusionOk="0">
                  <a:moveTo>
                    <a:pt x="284" y="0"/>
                  </a:moveTo>
                  <a:cubicBezTo>
                    <a:pt x="271" y="0"/>
                    <a:pt x="258" y="2"/>
                    <a:pt x="246" y="4"/>
                  </a:cubicBezTo>
                  <a:cubicBezTo>
                    <a:pt x="88" y="34"/>
                    <a:pt x="0" y="253"/>
                    <a:pt x="48" y="488"/>
                  </a:cubicBezTo>
                  <a:cubicBezTo>
                    <a:pt x="91" y="708"/>
                    <a:pt x="234" y="866"/>
                    <a:pt x="378" y="866"/>
                  </a:cubicBezTo>
                  <a:cubicBezTo>
                    <a:pt x="390" y="866"/>
                    <a:pt x="403" y="865"/>
                    <a:pt x="415" y="862"/>
                  </a:cubicBezTo>
                  <a:cubicBezTo>
                    <a:pt x="572" y="833"/>
                    <a:pt x="659" y="614"/>
                    <a:pt x="613" y="378"/>
                  </a:cubicBezTo>
                  <a:cubicBezTo>
                    <a:pt x="569" y="159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4"/>
            <p:cNvSpPr/>
            <p:nvPr/>
          </p:nvSpPr>
          <p:spPr>
            <a:xfrm>
              <a:off x="4290657" y="221205"/>
              <a:ext cx="63013" cy="25287"/>
            </a:xfrm>
            <a:custGeom>
              <a:avLst/>
              <a:gdLst/>
              <a:ahLst/>
              <a:cxnLst/>
              <a:rect l="l" t="t" r="r" b="b"/>
              <a:pathLst>
                <a:path w="2108" h="846" extrusionOk="0">
                  <a:moveTo>
                    <a:pt x="1196" y="1"/>
                  </a:moveTo>
                  <a:cubicBezTo>
                    <a:pt x="384" y="1"/>
                    <a:pt x="39" y="639"/>
                    <a:pt x="34" y="646"/>
                  </a:cubicBezTo>
                  <a:cubicBezTo>
                    <a:pt x="0" y="714"/>
                    <a:pt x="26" y="795"/>
                    <a:pt x="92" y="830"/>
                  </a:cubicBezTo>
                  <a:cubicBezTo>
                    <a:pt x="112" y="841"/>
                    <a:pt x="133" y="845"/>
                    <a:pt x="154" y="845"/>
                  </a:cubicBezTo>
                  <a:cubicBezTo>
                    <a:pt x="204" y="845"/>
                    <a:pt x="252" y="820"/>
                    <a:pt x="276" y="772"/>
                  </a:cubicBezTo>
                  <a:cubicBezTo>
                    <a:pt x="290" y="745"/>
                    <a:pt x="546" y="269"/>
                    <a:pt x="1189" y="269"/>
                  </a:cubicBezTo>
                  <a:cubicBezTo>
                    <a:pt x="1387" y="269"/>
                    <a:pt x="1623" y="315"/>
                    <a:pt x="1900" y="433"/>
                  </a:cubicBezTo>
                  <a:cubicBezTo>
                    <a:pt x="1918" y="441"/>
                    <a:pt x="1936" y="445"/>
                    <a:pt x="1954" y="445"/>
                  </a:cubicBezTo>
                  <a:cubicBezTo>
                    <a:pt x="2007" y="445"/>
                    <a:pt x="2056" y="414"/>
                    <a:pt x="2080" y="363"/>
                  </a:cubicBezTo>
                  <a:cubicBezTo>
                    <a:pt x="2108" y="294"/>
                    <a:pt x="2075" y="215"/>
                    <a:pt x="2006" y="185"/>
                  </a:cubicBezTo>
                  <a:cubicBezTo>
                    <a:pt x="1696" y="52"/>
                    <a:pt x="1427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4"/>
            <p:cNvSpPr/>
            <p:nvPr/>
          </p:nvSpPr>
          <p:spPr>
            <a:xfrm>
              <a:off x="4125859" y="289832"/>
              <a:ext cx="59187" cy="33835"/>
            </a:xfrm>
            <a:custGeom>
              <a:avLst/>
              <a:gdLst/>
              <a:ahLst/>
              <a:cxnLst/>
              <a:rect l="l" t="t" r="r" b="b"/>
              <a:pathLst>
                <a:path w="1980" h="1132" extrusionOk="0">
                  <a:moveTo>
                    <a:pt x="1395" y="1"/>
                  </a:moveTo>
                  <a:cubicBezTo>
                    <a:pt x="1009" y="1"/>
                    <a:pt x="466" y="164"/>
                    <a:pt x="37" y="928"/>
                  </a:cubicBezTo>
                  <a:cubicBezTo>
                    <a:pt x="0" y="994"/>
                    <a:pt x="23" y="1076"/>
                    <a:pt x="88" y="1114"/>
                  </a:cubicBezTo>
                  <a:cubicBezTo>
                    <a:pt x="109" y="1125"/>
                    <a:pt x="133" y="1131"/>
                    <a:pt x="155" y="1131"/>
                  </a:cubicBezTo>
                  <a:cubicBezTo>
                    <a:pt x="203" y="1131"/>
                    <a:pt x="249" y="1107"/>
                    <a:pt x="274" y="1062"/>
                  </a:cubicBezTo>
                  <a:cubicBezTo>
                    <a:pt x="641" y="406"/>
                    <a:pt x="1087" y="269"/>
                    <a:pt x="1395" y="269"/>
                  </a:cubicBezTo>
                  <a:cubicBezTo>
                    <a:pt x="1606" y="269"/>
                    <a:pt x="1752" y="333"/>
                    <a:pt x="1767" y="339"/>
                  </a:cubicBezTo>
                  <a:cubicBezTo>
                    <a:pt x="1785" y="347"/>
                    <a:pt x="1804" y="351"/>
                    <a:pt x="1823" y="351"/>
                  </a:cubicBezTo>
                  <a:cubicBezTo>
                    <a:pt x="1875" y="351"/>
                    <a:pt x="1924" y="321"/>
                    <a:pt x="1948" y="271"/>
                  </a:cubicBezTo>
                  <a:cubicBezTo>
                    <a:pt x="1979" y="205"/>
                    <a:pt x="1951" y="123"/>
                    <a:pt x="1883" y="92"/>
                  </a:cubicBezTo>
                  <a:cubicBezTo>
                    <a:pt x="1878" y="90"/>
                    <a:pt x="1679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4"/>
            <p:cNvSpPr/>
            <p:nvPr/>
          </p:nvSpPr>
          <p:spPr>
            <a:xfrm>
              <a:off x="4250690" y="378157"/>
              <a:ext cx="85941" cy="62859"/>
            </a:xfrm>
            <a:custGeom>
              <a:avLst/>
              <a:gdLst/>
              <a:ahLst/>
              <a:cxnLst/>
              <a:rect l="l" t="t" r="r" b="b"/>
              <a:pathLst>
                <a:path w="2875" h="2103" extrusionOk="0">
                  <a:moveTo>
                    <a:pt x="2335" y="1"/>
                  </a:moveTo>
                  <a:cubicBezTo>
                    <a:pt x="2318" y="1"/>
                    <a:pt x="2302" y="6"/>
                    <a:pt x="2289" y="15"/>
                  </a:cubicBezTo>
                  <a:cubicBezTo>
                    <a:pt x="2111" y="139"/>
                    <a:pt x="457" y="564"/>
                    <a:pt x="198" y="581"/>
                  </a:cubicBezTo>
                  <a:cubicBezTo>
                    <a:pt x="136" y="586"/>
                    <a:pt x="88" y="656"/>
                    <a:pt x="64" y="768"/>
                  </a:cubicBezTo>
                  <a:cubicBezTo>
                    <a:pt x="1" y="1029"/>
                    <a:pt x="60" y="1500"/>
                    <a:pt x="358" y="1808"/>
                  </a:cubicBezTo>
                  <a:cubicBezTo>
                    <a:pt x="525" y="1982"/>
                    <a:pt x="769" y="2102"/>
                    <a:pt x="1111" y="2102"/>
                  </a:cubicBezTo>
                  <a:cubicBezTo>
                    <a:pt x="1273" y="2102"/>
                    <a:pt x="1458" y="2075"/>
                    <a:pt x="1666" y="2014"/>
                  </a:cubicBezTo>
                  <a:cubicBezTo>
                    <a:pt x="2261" y="1839"/>
                    <a:pt x="2557" y="1534"/>
                    <a:pt x="2677" y="1215"/>
                  </a:cubicBezTo>
                  <a:cubicBezTo>
                    <a:pt x="2875" y="690"/>
                    <a:pt x="2601" y="125"/>
                    <a:pt x="2400" y="20"/>
                  </a:cubicBezTo>
                  <a:cubicBezTo>
                    <a:pt x="2377" y="7"/>
                    <a:pt x="2355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4"/>
            <p:cNvSpPr/>
            <p:nvPr/>
          </p:nvSpPr>
          <p:spPr>
            <a:xfrm>
              <a:off x="4261362" y="406947"/>
              <a:ext cx="69351" cy="34732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1470" y="1"/>
                  </a:moveTo>
                  <a:cubicBezTo>
                    <a:pt x="1252" y="1"/>
                    <a:pt x="1037" y="48"/>
                    <a:pt x="839" y="136"/>
                  </a:cubicBezTo>
                  <a:cubicBezTo>
                    <a:pt x="506" y="285"/>
                    <a:pt x="222" y="549"/>
                    <a:pt x="1" y="867"/>
                  </a:cubicBezTo>
                  <a:cubicBezTo>
                    <a:pt x="168" y="1041"/>
                    <a:pt x="412" y="1161"/>
                    <a:pt x="754" y="1161"/>
                  </a:cubicBezTo>
                  <a:cubicBezTo>
                    <a:pt x="916" y="1161"/>
                    <a:pt x="1101" y="1134"/>
                    <a:pt x="1309" y="1073"/>
                  </a:cubicBezTo>
                  <a:cubicBezTo>
                    <a:pt x="1904" y="898"/>
                    <a:pt x="2200" y="593"/>
                    <a:pt x="2320" y="274"/>
                  </a:cubicBezTo>
                  <a:cubicBezTo>
                    <a:pt x="2273" y="239"/>
                    <a:pt x="2227" y="208"/>
                    <a:pt x="2175" y="181"/>
                  </a:cubicBezTo>
                  <a:cubicBezTo>
                    <a:pt x="1952" y="58"/>
                    <a:pt x="1710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4"/>
            <p:cNvSpPr/>
            <p:nvPr/>
          </p:nvSpPr>
          <p:spPr>
            <a:xfrm>
              <a:off x="4252633" y="377523"/>
              <a:ext cx="69829" cy="26184"/>
            </a:xfrm>
            <a:custGeom>
              <a:avLst/>
              <a:gdLst/>
              <a:ahLst/>
              <a:cxnLst/>
              <a:rect l="l" t="t" r="r" b="b"/>
              <a:pathLst>
                <a:path w="2336" h="876" extrusionOk="0">
                  <a:moveTo>
                    <a:pt x="2271" y="1"/>
                  </a:moveTo>
                  <a:cubicBezTo>
                    <a:pt x="2254" y="1"/>
                    <a:pt x="2238" y="6"/>
                    <a:pt x="2225" y="16"/>
                  </a:cubicBezTo>
                  <a:cubicBezTo>
                    <a:pt x="2047" y="140"/>
                    <a:pt x="394" y="566"/>
                    <a:pt x="135" y="582"/>
                  </a:cubicBezTo>
                  <a:cubicBezTo>
                    <a:pt x="73" y="587"/>
                    <a:pt x="25" y="658"/>
                    <a:pt x="1" y="768"/>
                  </a:cubicBezTo>
                  <a:cubicBezTo>
                    <a:pt x="172" y="841"/>
                    <a:pt x="357" y="876"/>
                    <a:pt x="539" y="876"/>
                  </a:cubicBezTo>
                  <a:cubicBezTo>
                    <a:pt x="562" y="876"/>
                    <a:pt x="585" y="875"/>
                    <a:pt x="608" y="874"/>
                  </a:cubicBezTo>
                  <a:cubicBezTo>
                    <a:pt x="955" y="858"/>
                    <a:pt x="1285" y="736"/>
                    <a:pt x="1598" y="590"/>
                  </a:cubicBezTo>
                  <a:cubicBezTo>
                    <a:pt x="1795" y="503"/>
                    <a:pt x="1987" y="404"/>
                    <a:pt x="2152" y="260"/>
                  </a:cubicBezTo>
                  <a:cubicBezTo>
                    <a:pt x="2225" y="195"/>
                    <a:pt x="2294" y="116"/>
                    <a:pt x="2335" y="20"/>
                  </a:cubicBezTo>
                  <a:cubicBezTo>
                    <a:pt x="2313" y="7"/>
                    <a:pt x="2291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4"/>
            <p:cNvSpPr/>
            <p:nvPr/>
          </p:nvSpPr>
          <p:spPr>
            <a:xfrm>
              <a:off x="4278640" y="248255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6" y="272"/>
                  </a:moveTo>
                  <a:cubicBezTo>
                    <a:pt x="2606" y="272"/>
                    <a:pt x="2993" y="399"/>
                    <a:pt x="3319" y="643"/>
                  </a:cubicBezTo>
                  <a:cubicBezTo>
                    <a:pt x="3719" y="941"/>
                    <a:pt x="3981" y="1379"/>
                    <a:pt x="4053" y="1873"/>
                  </a:cubicBezTo>
                  <a:cubicBezTo>
                    <a:pt x="4204" y="2893"/>
                    <a:pt x="3495" y="3846"/>
                    <a:pt x="2475" y="3996"/>
                  </a:cubicBezTo>
                  <a:cubicBezTo>
                    <a:pt x="2383" y="4009"/>
                    <a:pt x="2291" y="4016"/>
                    <a:pt x="2201" y="4016"/>
                  </a:cubicBezTo>
                  <a:cubicBezTo>
                    <a:pt x="1288" y="4016"/>
                    <a:pt x="488" y="3346"/>
                    <a:pt x="352" y="2416"/>
                  </a:cubicBezTo>
                  <a:cubicBezTo>
                    <a:pt x="280" y="1922"/>
                    <a:pt x="402" y="1428"/>
                    <a:pt x="700" y="1027"/>
                  </a:cubicBezTo>
                  <a:cubicBezTo>
                    <a:pt x="999" y="628"/>
                    <a:pt x="1437" y="367"/>
                    <a:pt x="1931" y="293"/>
                  </a:cubicBezTo>
                  <a:cubicBezTo>
                    <a:pt x="2023" y="279"/>
                    <a:pt x="2115" y="272"/>
                    <a:pt x="2206" y="272"/>
                  </a:cubicBezTo>
                  <a:close/>
                  <a:moveTo>
                    <a:pt x="2208" y="0"/>
                  </a:moveTo>
                  <a:cubicBezTo>
                    <a:pt x="2103" y="0"/>
                    <a:pt x="1997" y="8"/>
                    <a:pt x="1892" y="24"/>
                  </a:cubicBezTo>
                  <a:cubicBezTo>
                    <a:pt x="1326" y="107"/>
                    <a:pt x="826" y="406"/>
                    <a:pt x="484" y="865"/>
                  </a:cubicBezTo>
                  <a:cubicBezTo>
                    <a:pt x="143" y="1324"/>
                    <a:pt x="0" y="1888"/>
                    <a:pt x="83" y="2456"/>
                  </a:cubicBezTo>
                  <a:cubicBezTo>
                    <a:pt x="239" y="3519"/>
                    <a:pt x="1156" y="4286"/>
                    <a:pt x="2201" y="4286"/>
                  </a:cubicBezTo>
                  <a:cubicBezTo>
                    <a:pt x="2305" y="4286"/>
                    <a:pt x="2408" y="4279"/>
                    <a:pt x="2514" y="4264"/>
                  </a:cubicBezTo>
                  <a:cubicBezTo>
                    <a:pt x="3684" y="4090"/>
                    <a:pt x="4494" y="3001"/>
                    <a:pt x="4324" y="1832"/>
                  </a:cubicBezTo>
                  <a:cubicBezTo>
                    <a:pt x="4239" y="1266"/>
                    <a:pt x="3940" y="766"/>
                    <a:pt x="3481" y="425"/>
                  </a:cubicBezTo>
                  <a:cubicBezTo>
                    <a:pt x="3108" y="146"/>
                    <a:pt x="2664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4"/>
            <p:cNvSpPr/>
            <p:nvPr/>
          </p:nvSpPr>
          <p:spPr>
            <a:xfrm>
              <a:off x="4128460" y="306301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8" y="274"/>
                  </a:moveTo>
                  <a:cubicBezTo>
                    <a:pt x="2608" y="274"/>
                    <a:pt x="2996" y="402"/>
                    <a:pt x="3322" y="644"/>
                  </a:cubicBezTo>
                  <a:cubicBezTo>
                    <a:pt x="3723" y="941"/>
                    <a:pt x="3984" y="1379"/>
                    <a:pt x="4056" y="1873"/>
                  </a:cubicBezTo>
                  <a:cubicBezTo>
                    <a:pt x="4205" y="2894"/>
                    <a:pt x="3498" y="3846"/>
                    <a:pt x="2476" y="3996"/>
                  </a:cubicBezTo>
                  <a:cubicBezTo>
                    <a:pt x="2384" y="4009"/>
                    <a:pt x="2292" y="4016"/>
                    <a:pt x="2201" y="4016"/>
                  </a:cubicBezTo>
                  <a:cubicBezTo>
                    <a:pt x="1801" y="4016"/>
                    <a:pt x="1414" y="3890"/>
                    <a:pt x="1087" y="3647"/>
                  </a:cubicBezTo>
                  <a:cubicBezTo>
                    <a:pt x="687" y="3348"/>
                    <a:pt x="427" y="2910"/>
                    <a:pt x="354" y="2416"/>
                  </a:cubicBezTo>
                  <a:cubicBezTo>
                    <a:pt x="282" y="1922"/>
                    <a:pt x="406" y="1428"/>
                    <a:pt x="704" y="1029"/>
                  </a:cubicBezTo>
                  <a:cubicBezTo>
                    <a:pt x="1001" y="628"/>
                    <a:pt x="1439" y="367"/>
                    <a:pt x="1933" y="295"/>
                  </a:cubicBezTo>
                  <a:cubicBezTo>
                    <a:pt x="2025" y="281"/>
                    <a:pt x="2116" y="274"/>
                    <a:pt x="2208" y="274"/>
                  </a:cubicBezTo>
                  <a:close/>
                  <a:moveTo>
                    <a:pt x="2209" y="1"/>
                  </a:moveTo>
                  <a:cubicBezTo>
                    <a:pt x="2104" y="1"/>
                    <a:pt x="1998" y="8"/>
                    <a:pt x="1892" y="24"/>
                  </a:cubicBezTo>
                  <a:cubicBezTo>
                    <a:pt x="1326" y="107"/>
                    <a:pt x="826" y="408"/>
                    <a:pt x="485" y="867"/>
                  </a:cubicBezTo>
                  <a:cubicBezTo>
                    <a:pt x="145" y="1325"/>
                    <a:pt x="1" y="1890"/>
                    <a:pt x="84" y="2456"/>
                  </a:cubicBezTo>
                  <a:cubicBezTo>
                    <a:pt x="169" y="3022"/>
                    <a:pt x="466" y="3522"/>
                    <a:pt x="925" y="3863"/>
                  </a:cubicBezTo>
                  <a:cubicBezTo>
                    <a:pt x="1299" y="4141"/>
                    <a:pt x="1742" y="4287"/>
                    <a:pt x="2200" y="4287"/>
                  </a:cubicBezTo>
                  <a:cubicBezTo>
                    <a:pt x="2306" y="4287"/>
                    <a:pt x="2410" y="4280"/>
                    <a:pt x="2516" y="4264"/>
                  </a:cubicBezTo>
                  <a:cubicBezTo>
                    <a:pt x="3685" y="4092"/>
                    <a:pt x="4495" y="3001"/>
                    <a:pt x="4324" y="1833"/>
                  </a:cubicBezTo>
                  <a:cubicBezTo>
                    <a:pt x="4239" y="1266"/>
                    <a:pt x="3942" y="766"/>
                    <a:pt x="3483" y="425"/>
                  </a:cubicBezTo>
                  <a:cubicBezTo>
                    <a:pt x="3110" y="146"/>
                    <a:pt x="2665" y="1"/>
                    <a:pt x="2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4"/>
            <p:cNvSpPr/>
            <p:nvPr/>
          </p:nvSpPr>
          <p:spPr>
            <a:xfrm>
              <a:off x="4236133" y="306032"/>
              <a:ext cx="49323" cy="23314"/>
            </a:xfrm>
            <a:custGeom>
              <a:avLst/>
              <a:gdLst/>
              <a:ahLst/>
              <a:cxnLst/>
              <a:rect l="l" t="t" r="r" b="b"/>
              <a:pathLst>
                <a:path w="1650" h="780" extrusionOk="0">
                  <a:moveTo>
                    <a:pt x="1170" y="0"/>
                  </a:moveTo>
                  <a:cubicBezTo>
                    <a:pt x="303" y="0"/>
                    <a:pt x="3" y="665"/>
                    <a:pt x="1" y="672"/>
                  </a:cubicBezTo>
                  <a:lnTo>
                    <a:pt x="249" y="780"/>
                  </a:lnTo>
                  <a:cubicBezTo>
                    <a:pt x="250" y="774"/>
                    <a:pt x="479" y="271"/>
                    <a:pt x="1173" y="271"/>
                  </a:cubicBezTo>
                  <a:cubicBezTo>
                    <a:pt x="1296" y="271"/>
                    <a:pt x="1433" y="287"/>
                    <a:pt x="1586" y="324"/>
                  </a:cubicBezTo>
                  <a:lnTo>
                    <a:pt x="1649" y="61"/>
                  </a:lnTo>
                  <a:cubicBezTo>
                    <a:pt x="1473" y="19"/>
                    <a:pt x="1314" y="0"/>
                    <a:pt x="1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4"/>
            <p:cNvSpPr/>
            <p:nvPr/>
          </p:nvSpPr>
          <p:spPr>
            <a:xfrm>
              <a:off x="4097461" y="374092"/>
              <a:ext cx="39518" cy="32939"/>
            </a:xfrm>
            <a:custGeom>
              <a:avLst/>
              <a:gdLst/>
              <a:ahLst/>
              <a:cxnLst/>
              <a:rect l="l" t="t" r="r" b="b"/>
              <a:pathLst>
                <a:path w="1322" h="1102" extrusionOk="0">
                  <a:moveTo>
                    <a:pt x="1156" y="0"/>
                  </a:moveTo>
                  <a:lnTo>
                    <a:pt x="0" y="885"/>
                  </a:lnTo>
                  <a:lnTo>
                    <a:pt x="165" y="1101"/>
                  </a:lnTo>
                  <a:lnTo>
                    <a:pt x="1321" y="215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4"/>
            <p:cNvSpPr/>
            <p:nvPr/>
          </p:nvSpPr>
          <p:spPr>
            <a:xfrm>
              <a:off x="4058183" y="397854"/>
              <a:ext cx="88841" cy="68867"/>
            </a:xfrm>
            <a:custGeom>
              <a:avLst/>
              <a:gdLst/>
              <a:ahLst/>
              <a:cxnLst/>
              <a:rect l="l" t="t" r="r" b="b"/>
              <a:pathLst>
                <a:path w="2972" h="2304" extrusionOk="0">
                  <a:moveTo>
                    <a:pt x="1585" y="0"/>
                  </a:moveTo>
                  <a:cubicBezTo>
                    <a:pt x="1278" y="0"/>
                    <a:pt x="961" y="95"/>
                    <a:pt x="696" y="288"/>
                  </a:cubicBezTo>
                  <a:cubicBezTo>
                    <a:pt x="114" y="707"/>
                    <a:pt x="0" y="1434"/>
                    <a:pt x="438" y="1912"/>
                  </a:cubicBezTo>
                  <a:cubicBezTo>
                    <a:pt x="675" y="2171"/>
                    <a:pt x="1026" y="2303"/>
                    <a:pt x="1389" y="2303"/>
                  </a:cubicBezTo>
                  <a:cubicBezTo>
                    <a:pt x="1697" y="2303"/>
                    <a:pt x="2013" y="2209"/>
                    <a:pt x="2278" y="2017"/>
                  </a:cubicBezTo>
                  <a:cubicBezTo>
                    <a:pt x="2857" y="1596"/>
                    <a:pt x="2971" y="869"/>
                    <a:pt x="2535" y="391"/>
                  </a:cubicBezTo>
                  <a:cubicBezTo>
                    <a:pt x="2298" y="133"/>
                    <a:pt x="1948" y="0"/>
                    <a:pt x="15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4"/>
            <p:cNvSpPr/>
            <p:nvPr/>
          </p:nvSpPr>
          <p:spPr>
            <a:xfrm>
              <a:off x="4079675" y="420690"/>
              <a:ext cx="44390" cy="24928"/>
            </a:xfrm>
            <a:custGeom>
              <a:avLst/>
              <a:gdLst/>
              <a:ahLst/>
              <a:cxnLst/>
              <a:rect l="l" t="t" r="r" b="b"/>
              <a:pathLst>
                <a:path w="1485" h="834" extrusionOk="0">
                  <a:moveTo>
                    <a:pt x="947" y="0"/>
                  </a:moveTo>
                  <a:cubicBezTo>
                    <a:pt x="400" y="0"/>
                    <a:pt x="138" y="383"/>
                    <a:pt x="14" y="743"/>
                  </a:cubicBezTo>
                  <a:cubicBezTo>
                    <a:pt x="1" y="779"/>
                    <a:pt x="21" y="818"/>
                    <a:pt x="56" y="831"/>
                  </a:cubicBezTo>
                  <a:cubicBezTo>
                    <a:pt x="63" y="832"/>
                    <a:pt x="70" y="834"/>
                    <a:pt x="77" y="834"/>
                  </a:cubicBezTo>
                  <a:cubicBezTo>
                    <a:pt x="105" y="834"/>
                    <a:pt x="132" y="817"/>
                    <a:pt x="142" y="790"/>
                  </a:cubicBezTo>
                  <a:cubicBezTo>
                    <a:pt x="291" y="356"/>
                    <a:pt x="563" y="138"/>
                    <a:pt x="951" y="138"/>
                  </a:cubicBezTo>
                  <a:cubicBezTo>
                    <a:pt x="1074" y="138"/>
                    <a:pt x="1209" y="160"/>
                    <a:pt x="1356" y="204"/>
                  </a:cubicBezTo>
                  <a:cubicBezTo>
                    <a:pt x="1374" y="210"/>
                    <a:pt x="1386" y="213"/>
                    <a:pt x="1396" y="214"/>
                  </a:cubicBezTo>
                  <a:cubicBezTo>
                    <a:pt x="1401" y="216"/>
                    <a:pt x="1407" y="216"/>
                    <a:pt x="1412" y="216"/>
                  </a:cubicBezTo>
                  <a:cubicBezTo>
                    <a:pt x="1442" y="216"/>
                    <a:pt x="1469" y="194"/>
                    <a:pt x="1476" y="163"/>
                  </a:cubicBezTo>
                  <a:cubicBezTo>
                    <a:pt x="1484" y="127"/>
                    <a:pt x="1462" y="91"/>
                    <a:pt x="1425" y="83"/>
                  </a:cubicBezTo>
                  <a:cubicBezTo>
                    <a:pt x="1418" y="80"/>
                    <a:pt x="1410" y="77"/>
                    <a:pt x="1396" y="73"/>
                  </a:cubicBezTo>
                  <a:cubicBezTo>
                    <a:pt x="1228" y="23"/>
                    <a:pt x="1079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4"/>
            <p:cNvSpPr/>
            <p:nvPr/>
          </p:nvSpPr>
          <p:spPr>
            <a:xfrm>
              <a:off x="4094203" y="420541"/>
              <a:ext cx="14976" cy="30428"/>
            </a:xfrm>
            <a:custGeom>
              <a:avLst/>
              <a:gdLst/>
              <a:ahLst/>
              <a:cxnLst/>
              <a:rect l="l" t="t" r="r" b="b"/>
              <a:pathLst>
                <a:path w="501" h="1018" extrusionOk="0">
                  <a:moveTo>
                    <a:pt x="423" y="1"/>
                  </a:moveTo>
                  <a:cubicBezTo>
                    <a:pt x="409" y="1"/>
                    <a:pt x="394" y="6"/>
                    <a:pt x="382" y="16"/>
                  </a:cubicBezTo>
                  <a:cubicBezTo>
                    <a:pt x="1" y="307"/>
                    <a:pt x="166" y="779"/>
                    <a:pt x="305" y="987"/>
                  </a:cubicBezTo>
                  <a:cubicBezTo>
                    <a:pt x="318" y="1007"/>
                    <a:pt x="341" y="1018"/>
                    <a:pt x="362" y="1018"/>
                  </a:cubicBezTo>
                  <a:cubicBezTo>
                    <a:pt x="376" y="1018"/>
                    <a:pt x="389" y="1014"/>
                    <a:pt x="399" y="1005"/>
                  </a:cubicBezTo>
                  <a:cubicBezTo>
                    <a:pt x="431" y="986"/>
                    <a:pt x="439" y="943"/>
                    <a:pt x="418" y="912"/>
                  </a:cubicBezTo>
                  <a:cubicBezTo>
                    <a:pt x="404" y="891"/>
                    <a:pt x="88" y="411"/>
                    <a:pt x="465" y="123"/>
                  </a:cubicBezTo>
                  <a:cubicBezTo>
                    <a:pt x="495" y="101"/>
                    <a:pt x="500" y="58"/>
                    <a:pt x="476" y="27"/>
                  </a:cubicBezTo>
                  <a:cubicBezTo>
                    <a:pt x="463" y="10"/>
                    <a:pt x="44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4"/>
            <p:cNvSpPr/>
            <p:nvPr/>
          </p:nvSpPr>
          <p:spPr>
            <a:xfrm>
              <a:off x="4345420" y="312040"/>
              <a:ext cx="51774" cy="34403"/>
            </a:xfrm>
            <a:custGeom>
              <a:avLst/>
              <a:gdLst/>
              <a:ahLst/>
              <a:cxnLst/>
              <a:rect l="l" t="t" r="r" b="b"/>
              <a:pathLst>
                <a:path w="1732" h="1151" extrusionOk="0">
                  <a:moveTo>
                    <a:pt x="1190" y="0"/>
                  </a:moveTo>
                  <a:cubicBezTo>
                    <a:pt x="1025" y="0"/>
                    <a:pt x="833" y="47"/>
                    <a:pt x="646" y="142"/>
                  </a:cubicBezTo>
                  <a:cubicBezTo>
                    <a:pt x="235" y="353"/>
                    <a:pt x="1" y="717"/>
                    <a:pt x="122" y="954"/>
                  </a:cubicBezTo>
                  <a:cubicBezTo>
                    <a:pt x="188" y="1084"/>
                    <a:pt x="345" y="1151"/>
                    <a:pt x="541" y="1151"/>
                  </a:cubicBezTo>
                  <a:cubicBezTo>
                    <a:pt x="706" y="1151"/>
                    <a:pt x="897" y="1104"/>
                    <a:pt x="1085" y="1008"/>
                  </a:cubicBezTo>
                  <a:cubicBezTo>
                    <a:pt x="1497" y="797"/>
                    <a:pt x="1731" y="435"/>
                    <a:pt x="1610" y="196"/>
                  </a:cubicBezTo>
                  <a:cubicBezTo>
                    <a:pt x="1543" y="67"/>
                    <a:pt x="1385" y="0"/>
                    <a:pt x="1190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4"/>
            <p:cNvSpPr/>
            <p:nvPr/>
          </p:nvSpPr>
          <p:spPr>
            <a:xfrm>
              <a:off x="4168097" y="390561"/>
              <a:ext cx="52372" cy="31414"/>
            </a:xfrm>
            <a:custGeom>
              <a:avLst/>
              <a:gdLst/>
              <a:ahLst/>
              <a:cxnLst/>
              <a:rect l="l" t="t" r="r" b="b"/>
              <a:pathLst>
                <a:path w="1752" h="1051" extrusionOk="0">
                  <a:moveTo>
                    <a:pt x="1125" y="0"/>
                  </a:moveTo>
                  <a:cubicBezTo>
                    <a:pt x="1002" y="0"/>
                    <a:pt x="868" y="20"/>
                    <a:pt x="733" y="62"/>
                  </a:cubicBezTo>
                  <a:cubicBezTo>
                    <a:pt x="294" y="199"/>
                    <a:pt x="0" y="516"/>
                    <a:pt x="79" y="773"/>
                  </a:cubicBezTo>
                  <a:cubicBezTo>
                    <a:pt x="135" y="950"/>
                    <a:pt x="353" y="1051"/>
                    <a:pt x="627" y="1051"/>
                  </a:cubicBezTo>
                  <a:cubicBezTo>
                    <a:pt x="750" y="1051"/>
                    <a:pt x="884" y="1031"/>
                    <a:pt x="1021" y="988"/>
                  </a:cubicBezTo>
                  <a:cubicBezTo>
                    <a:pt x="1460" y="851"/>
                    <a:pt x="1752" y="533"/>
                    <a:pt x="1673" y="276"/>
                  </a:cubicBezTo>
                  <a:cubicBezTo>
                    <a:pt x="1618" y="100"/>
                    <a:pt x="1400" y="0"/>
                    <a:pt x="1125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4"/>
            <p:cNvSpPr/>
            <p:nvPr/>
          </p:nvSpPr>
          <p:spPr>
            <a:xfrm>
              <a:off x="4274664" y="342229"/>
              <a:ext cx="29952" cy="32461"/>
            </a:xfrm>
            <a:custGeom>
              <a:avLst/>
              <a:gdLst/>
              <a:ahLst/>
              <a:cxnLst/>
              <a:rect l="l" t="t" r="r" b="b"/>
              <a:pathLst>
                <a:path w="1002" h="1086" extrusionOk="0">
                  <a:moveTo>
                    <a:pt x="79" y="0"/>
                  </a:moveTo>
                  <a:cubicBezTo>
                    <a:pt x="69" y="0"/>
                    <a:pt x="58" y="3"/>
                    <a:pt x="48" y="8"/>
                  </a:cubicBezTo>
                  <a:cubicBezTo>
                    <a:pt x="15" y="26"/>
                    <a:pt x="0" y="65"/>
                    <a:pt x="19" y="99"/>
                  </a:cubicBezTo>
                  <a:lnTo>
                    <a:pt x="321" y="682"/>
                  </a:lnTo>
                  <a:cubicBezTo>
                    <a:pt x="329" y="698"/>
                    <a:pt x="345" y="711"/>
                    <a:pt x="363" y="716"/>
                  </a:cubicBezTo>
                  <a:cubicBezTo>
                    <a:pt x="369" y="718"/>
                    <a:pt x="376" y="718"/>
                    <a:pt x="382" y="718"/>
                  </a:cubicBezTo>
                  <a:cubicBezTo>
                    <a:pt x="394" y="718"/>
                    <a:pt x="407" y="715"/>
                    <a:pt x="417" y="708"/>
                  </a:cubicBezTo>
                  <a:cubicBezTo>
                    <a:pt x="495" y="659"/>
                    <a:pt x="647" y="588"/>
                    <a:pt x="754" y="588"/>
                  </a:cubicBezTo>
                  <a:cubicBezTo>
                    <a:pt x="792" y="588"/>
                    <a:pt x="825" y="597"/>
                    <a:pt x="846" y="620"/>
                  </a:cubicBezTo>
                  <a:cubicBezTo>
                    <a:pt x="860" y="636"/>
                    <a:pt x="866" y="651"/>
                    <a:pt x="864" y="672"/>
                  </a:cubicBezTo>
                  <a:cubicBezTo>
                    <a:pt x="857" y="764"/>
                    <a:pt x="733" y="901"/>
                    <a:pt x="655" y="966"/>
                  </a:cubicBezTo>
                  <a:cubicBezTo>
                    <a:pt x="627" y="989"/>
                    <a:pt x="622" y="1034"/>
                    <a:pt x="647" y="1061"/>
                  </a:cubicBezTo>
                  <a:cubicBezTo>
                    <a:pt x="661" y="1078"/>
                    <a:pt x="681" y="1086"/>
                    <a:pt x="699" y="1086"/>
                  </a:cubicBezTo>
                  <a:cubicBezTo>
                    <a:pt x="716" y="1086"/>
                    <a:pt x="732" y="1080"/>
                    <a:pt x="740" y="1070"/>
                  </a:cubicBezTo>
                  <a:cubicBezTo>
                    <a:pt x="764" y="1049"/>
                    <a:pt x="983" y="862"/>
                    <a:pt x="996" y="684"/>
                  </a:cubicBezTo>
                  <a:cubicBezTo>
                    <a:pt x="1001" y="626"/>
                    <a:pt x="981" y="572"/>
                    <a:pt x="945" y="530"/>
                  </a:cubicBezTo>
                  <a:cubicBezTo>
                    <a:pt x="893" y="473"/>
                    <a:pt x="825" y="452"/>
                    <a:pt x="752" y="452"/>
                  </a:cubicBezTo>
                  <a:cubicBezTo>
                    <a:pt x="626" y="452"/>
                    <a:pt x="488" y="514"/>
                    <a:pt x="408" y="557"/>
                  </a:cubicBezTo>
                  <a:lnTo>
                    <a:pt x="140" y="36"/>
                  </a:lnTo>
                  <a:cubicBezTo>
                    <a:pt x="127" y="14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4"/>
            <p:cNvSpPr/>
            <p:nvPr/>
          </p:nvSpPr>
          <p:spPr>
            <a:xfrm>
              <a:off x="4458712" y="751483"/>
              <a:ext cx="115923" cy="104316"/>
            </a:xfrm>
            <a:custGeom>
              <a:avLst/>
              <a:gdLst/>
              <a:ahLst/>
              <a:cxnLst/>
              <a:rect l="l" t="t" r="r" b="b"/>
              <a:pathLst>
                <a:path w="3878" h="3490" extrusionOk="0">
                  <a:moveTo>
                    <a:pt x="3466" y="0"/>
                  </a:moveTo>
                  <a:cubicBezTo>
                    <a:pt x="3370" y="421"/>
                    <a:pt x="1286" y="2812"/>
                    <a:pt x="0" y="3211"/>
                  </a:cubicBezTo>
                  <a:lnTo>
                    <a:pt x="480" y="3489"/>
                  </a:lnTo>
                  <a:cubicBezTo>
                    <a:pt x="480" y="3489"/>
                    <a:pt x="2153" y="3131"/>
                    <a:pt x="3878" y="387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4"/>
            <p:cNvSpPr/>
            <p:nvPr/>
          </p:nvSpPr>
          <p:spPr>
            <a:xfrm>
              <a:off x="4203221" y="828121"/>
              <a:ext cx="151794" cy="66625"/>
            </a:xfrm>
            <a:custGeom>
              <a:avLst/>
              <a:gdLst/>
              <a:ahLst/>
              <a:cxnLst/>
              <a:rect l="l" t="t" r="r" b="b"/>
              <a:pathLst>
                <a:path w="5078" h="2229" extrusionOk="0">
                  <a:moveTo>
                    <a:pt x="340" y="1"/>
                  </a:moveTo>
                  <a:lnTo>
                    <a:pt x="1" y="579"/>
                  </a:lnTo>
                  <a:cubicBezTo>
                    <a:pt x="1739" y="1474"/>
                    <a:pt x="3413" y="2228"/>
                    <a:pt x="4749" y="2228"/>
                  </a:cubicBezTo>
                  <a:cubicBezTo>
                    <a:pt x="4765" y="2228"/>
                    <a:pt x="4781" y="2228"/>
                    <a:pt x="4797" y="2228"/>
                  </a:cubicBezTo>
                  <a:lnTo>
                    <a:pt x="5078" y="1741"/>
                  </a:lnTo>
                  <a:cubicBezTo>
                    <a:pt x="3524" y="1654"/>
                    <a:pt x="1230" y="485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4"/>
            <p:cNvSpPr/>
            <p:nvPr/>
          </p:nvSpPr>
          <p:spPr>
            <a:xfrm>
              <a:off x="4390438" y="448667"/>
              <a:ext cx="29175" cy="66505"/>
            </a:xfrm>
            <a:custGeom>
              <a:avLst/>
              <a:gdLst/>
              <a:ahLst/>
              <a:cxnLst/>
              <a:rect l="l" t="t" r="r" b="b"/>
              <a:pathLst>
                <a:path w="976" h="2225" extrusionOk="0">
                  <a:moveTo>
                    <a:pt x="31" y="0"/>
                  </a:moveTo>
                  <a:cubicBezTo>
                    <a:pt x="16" y="0"/>
                    <a:pt x="1" y="9"/>
                    <a:pt x="2" y="26"/>
                  </a:cubicBezTo>
                  <a:cubicBezTo>
                    <a:pt x="50" y="822"/>
                    <a:pt x="375" y="1549"/>
                    <a:pt x="838" y="2196"/>
                  </a:cubicBezTo>
                  <a:cubicBezTo>
                    <a:pt x="852" y="2216"/>
                    <a:pt x="872" y="2224"/>
                    <a:pt x="892" y="2224"/>
                  </a:cubicBezTo>
                  <a:cubicBezTo>
                    <a:pt x="935" y="2224"/>
                    <a:pt x="975" y="2185"/>
                    <a:pt x="946" y="2135"/>
                  </a:cubicBezTo>
                  <a:cubicBezTo>
                    <a:pt x="551" y="1462"/>
                    <a:pt x="163" y="812"/>
                    <a:pt x="58" y="22"/>
                  </a:cubicBezTo>
                  <a:cubicBezTo>
                    <a:pt x="57" y="7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4"/>
            <p:cNvSpPr/>
            <p:nvPr/>
          </p:nvSpPr>
          <p:spPr>
            <a:xfrm>
              <a:off x="4411094" y="441494"/>
              <a:ext cx="11509" cy="58196"/>
            </a:xfrm>
            <a:custGeom>
              <a:avLst/>
              <a:gdLst/>
              <a:ahLst/>
              <a:cxnLst/>
              <a:rect l="l" t="t" r="r" b="b"/>
              <a:pathLst>
                <a:path w="385" h="1947" extrusionOk="0">
                  <a:moveTo>
                    <a:pt x="27" y="0"/>
                  </a:moveTo>
                  <a:cubicBezTo>
                    <a:pt x="14" y="0"/>
                    <a:pt x="0" y="8"/>
                    <a:pt x="1" y="23"/>
                  </a:cubicBezTo>
                  <a:cubicBezTo>
                    <a:pt x="15" y="654"/>
                    <a:pt x="101" y="1302"/>
                    <a:pt x="278" y="1909"/>
                  </a:cubicBezTo>
                  <a:cubicBezTo>
                    <a:pt x="286" y="1935"/>
                    <a:pt x="306" y="1946"/>
                    <a:pt x="327" y="1946"/>
                  </a:cubicBezTo>
                  <a:cubicBezTo>
                    <a:pt x="355" y="1946"/>
                    <a:pt x="384" y="1924"/>
                    <a:pt x="377" y="1887"/>
                  </a:cubicBezTo>
                  <a:cubicBezTo>
                    <a:pt x="257" y="1264"/>
                    <a:pt x="141" y="646"/>
                    <a:pt x="51" y="18"/>
                  </a:cubicBezTo>
                  <a:cubicBezTo>
                    <a:pt x="49" y="6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4"/>
            <p:cNvSpPr/>
            <p:nvPr/>
          </p:nvSpPr>
          <p:spPr>
            <a:xfrm>
              <a:off x="4206509" y="518281"/>
              <a:ext cx="36529" cy="72065"/>
            </a:xfrm>
            <a:custGeom>
              <a:avLst/>
              <a:gdLst/>
              <a:ahLst/>
              <a:cxnLst/>
              <a:rect l="l" t="t" r="r" b="b"/>
              <a:pathLst>
                <a:path w="1222" h="2411" extrusionOk="0">
                  <a:moveTo>
                    <a:pt x="69" y="0"/>
                  </a:moveTo>
                  <a:cubicBezTo>
                    <a:pt x="36" y="0"/>
                    <a:pt x="0" y="39"/>
                    <a:pt x="22" y="73"/>
                  </a:cubicBezTo>
                  <a:cubicBezTo>
                    <a:pt x="478" y="805"/>
                    <a:pt x="862" y="1493"/>
                    <a:pt x="1045" y="2349"/>
                  </a:cubicBezTo>
                  <a:cubicBezTo>
                    <a:pt x="1055" y="2392"/>
                    <a:pt x="1089" y="2411"/>
                    <a:pt x="1123" y="2411"/>
                  </a:cubicBezTo>
                  <a:cubicBezTo>
                    <a:pt x="1172" y="2411"/>
                    <a:pt x="1222" y="2373"/>
                    <a:pt x="1208" y="2311"/>
                  </a:cubicBezTo>
                  <a:cubicBezTo>
                    <a:pt x="1010" y="1457"/>
                    <a:pt x="632" y="708"/>
                    <a:pt x="100" y="16"/>
                  </a:cubicBezTo>
                  <a:cubicBezTo>
                    <a:pt x="91" y="5"/>
                    <a:pt x="80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4"/>
            <p:cNvSpPr/>
            <p:nvPr/>
          </p:nvSpPr>
          <p:spPr>
            <a:xfrm>
              <a:off x="4242141" y="537321"/>
              <a:ext cx="9297" cy="50574"/>
            </a:xfrm>
            <a:custGeom>
              <a:avLst/>
              <a:gdLst/>
              <a:ahLst/>
              <a:cxnLst/>
              <a:rect l="l" t="t" r="r" b="b"/>
              <a:pathLst>
                <a:path w="311" h="1692" extrusionOk="0">
                  <a:moveTo>
                    <a:pt x="17" y="1"/>
                  </a:moveTo>
                  <a:cubicBezTo>
                    <a:pt x="9" y="1"/>
                    <a:pt x="1" y="8"/>
                    <a:pt x="2" y="16"/>
                  </a:cubicBezTo>
                  <a:cubicBezTo>
                    <a:pt x="79" y="556"/>
                    <a:pt x="115" y="1086"/>
                    <a:pt x="119" y="1629"/>
                  </a:cubicBezTo>
                  <a:cubicBezTo>
                    <a:pt x="119" y="1671"/>
                    <a:pt x="149" y="1692"/>
                    <a:pt x="180" y="1692"/>
                  </a:cubicBezTo>
                  <a:cubicBezTo>
                    <a:pt x="209" y="1692"/>
                    <a:pt x="239" y="1673"/>
                    <a:pt x="244" y="1635"/>
                  </a:cubicBezTo>
                  <a:cubicBezTo>
                    <a:pt x="311" y="1086"/>
                    <a:pt x="230" y="517"/>
                    <a:pt x="26" y="7"/>
                  </a:cubicBezTo>
                  <a:cubicBezTo>
                    <a:pt x="24" y="3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4"/>
            <p:cNvSpPr/>
            <p:nvPr/>
          </p:nvSpPr>
          <p:spPr>
            <a:xfrm>
              <a:off x="4251796" y="628785"/>
              <a:ext cx="225718" cy="110533"/>
            </a:xfrm>
            <a:custGeom>
              <a:avLst/>
              <a:gdLst/>
              <a:ahLst/>
              <a:cxnLst/>
              <a:rect l="l" t="t" r="r" b="b"/>
              <a:pathLst>
                <a:path w="7551" h="3698" extrusionOk="0">
                  <a:moveTo>
                    <a:pt x="7007" y="0"/>
                  </a:moveTo>
                  <a:cubicBezTo>
                    <a:pt x="6036" y="559"/>
                    <a:pt x="4967" y="933"/>
                    <a:pt x="3848" y="1094"/>
                  </a:cubicBezTo>
                  <a:cubicBezTo>
                    <a:pt x="3448" y="1152"/>
                    <a:pt x="3037" y="1185"/>
                    <a:pt x="2627" y="1185"/>
                  </a:cubicBezTo>
                  <a:cubicBezTo>
                    <a:pt x="1708" y="1185"/>
                    <a:pt x="792" y="1017"/>
                    <a:pt x="0" y="575"/>
                  </a:cubicBezTo>
                  <a:lnTo>
                    <a:pt x="0" y="575"/>
                  </a:lnTo>
                  <a:lnTo>
                    <a:pt x="454" y="3697"/>
                  </a:lnTo>
                  <a:cubicBezTo>
                    <a:pt x="3220" y="3353"/>
                    <a:pt x="5641" y="2661"/>
                    <a:pt x="7551" y="1461"/>
                  </a:cubicBezTo>
                  <a:lnTo>
                    <a:pt x="7007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3" name="Google Shape;3853;p54"/>
          <p:cNvGrpSpPr/>
          <p:nvPr/>
        </p:nvGrpSpPr>
        <p:grpSpPr>
          <a:xfrm>
            <a:off x="7973141" y="745709"/>
            <a:ext cx="1495649" cy="706295"/>
            <a:chOff x="6554834" y="4413128"/>
            <a:chExt cx="1033713" cy="518173"/>
          </a:xfrm>
        </p:grpSpPr>
        <p:sp>
          <p:nvSpPr>
            <p:cNvPr id="3854" name="Google Shape;3854;p54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4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4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4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4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4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0" name="Google Shape;3860;p54"/>
          <p:cNvGrpSpPr/>
          <p:nvPr/>
        </p:nvGrpSpPr>
        <p:grpSpPr>
          <a:xfrm>
            <a:off x="974308" y="3752203"/>
            <a:ext cx="246464" cy="231319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3" name="Google Shape;3863;p54"/>
          <p:cNvGrpSpPr/>
          <p:nvPr/>
        </p:nvGrpSpPr>
        <p:grpSpPr>
          <a:xfrm>
            <a:off x="-28943" y="3545039"/>
            <a:ext cx="1226394" cy="1629192"/>
            <a:chOff x="7633326" y="3473715"/>
            <a:chExt cx="1003162" cy="1482424"/>
          </a:xfrm>
        </p:grpSpPr>
        <p:sp>
          <p:nvSpPr>
            <p:cNvPr id="3864" name="Google Shape;3864;p54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4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4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4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4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4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4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4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4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4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4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4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4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4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4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4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4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4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4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4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4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4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4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4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4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4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4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4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4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4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4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4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4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4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4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4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4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4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4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4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4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4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4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4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4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4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4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4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528715" y="1073508"/>
            <a:ext cx="930914" cy="47568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2761;p43"/>
          <p:cNvSpPr txBox="1">
            <a:spLocks/>
          </p:cNvSpPr>
          <p:nvPr/>
        </p:nvSpPr>
        <p:spPr>
          <a:xfrm>
            <a:off x="830289" y="1356641"/>
            <a:ext cx="7398678" cy="19037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4800">
                <a:solidFill>
                  <a:srgbClr val="000092"/>
                </a:solidFill>
                <a:latin typeface="VNI-Franko" pitchFamily="2" charset="0"/>
              </a:rPr>
              <a:t>CHAØO MÖØNG QUYÙ THAÀY COÂ VEÀ DÖÏ GIÔØ LÔÙP 2I</a:t>
            </a:r>
          </a:p>
        </p:txBody>
      </p:sp>
      <p:sp>
        <p:nvSpPr>
          <p:cNvPr id="136" name="Google Shape;2761;p43"/>
          <p:cNvSpPr txBox="1">
            <a:spLocks/>
          </p:cNvSpPr>
          <p:nvPr/>
        </p:nvSpPr>
        <p:spPr>
          <a:xfrm>
            <a:off x="1234866" y="2980271"/>
            <a:ext cx="6568020" cy="10901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VNI-Franko" pitchFamily="2" charset="0"/>
              </a:rPr>
              <a:t>MOÂN TOAÙN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8" y="436851"/>
            <a:ext cx="88773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4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in_chao_cac_ban_hoc_sinh_lop_2i_truong_tieu_hoc_afb8187a-ca6d-46e1-a4c6-ec2640c0a62b">
            <a:hlinkClick r:id="" action="ppaction://media"/>
            <a:extLst>
              <a:ext uri="{FF2B5EF4-FFF2-40B4-BE49-F238E27FC236}">
                <a16:creationId xmlns:a16="http://schemas.microsoft.com/office/drawing/2014/main" id="{C2A11908-120F-78A2-D900-C8BE7BA1D6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5775" y="-106136"/>
            <a:ext cx="10153036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3" name="Google Shape;4143;p60"/>
          <p:cNvGrpSpPr/>
          <p:nvPr/>
        </p:nvGrpSpPr>
        <p:grpSpPr>
          <a:xfrm>
            <a:off x="8151208" y="1924041"/>
            <a:ext cx="246464" cy="231319"/>
            <a:chOff x="5946283" y="1650903"/>
            <a:chExt cx="246464" cy="231319"/>
          </a:xfrm>
        </p:grpSpPr>
        <p:sp>
          <p:nvSpPr>
            <p:cNvPr id="4144" name="Google Shape;4144;p6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6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6" name="Google Shape;4146;p60"/>
          <p:cNvGrpSpPr/>
          <p:nvPr/>
        </p:nvGrpSpPr>
        <p:grpSpPr>
          <a:xfrm>
            <a:off x="834633" y="1303003"/>
            <a:ext cx="246464" cy="231319"/>
            <a:chOff x="5946283" y="1650903"/>
            <a:chExt cx="246464" cy="231319"/>
          </a:xfrm>
        </p:grpSpPr>
        <p:sp>
          <p:nvSpPr>
            <p:cNvPr id="4147" name="Google Shape;4147;p6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6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9" name="Google Shape;4149;p60"/>
          <p:cNvGrpSpPr/>
          <p:nvPr/>
        </p:nvGrpSpPr>
        <p:grpSpPr>
          <a:xfrm>
            <a:off x="1491716" y="1794341"/>
            <a:ext cx="605611" cy="490708"/>
            <a:chOff x="7109370" y="3456528"/>
            <a:chExt cx="364958" cy="295732"/>
          </a:xfrm>
        </p:grpSpPr>
        <p:sp>
          <p:nvSpPr>
            <p:cNvPr id="4150" name="Google Shape;4150;p60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60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60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60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60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5" name="Google Shape;4155;p60"/>
          <p:cNvGrpSpPr/>
          <p:nvPr/>
        </p:nvGrpSpPr>
        <p:grpSpPr>
          <a:xfrm>
            <a:off x="7089317" y="-1193617"/>
            <a:ext cx="1978160" cy="2508341"/>
            <a:chOff x="6173043" y="-260504"/>
            <a:chExt cx="1978160" cy="2508341"/>
          </a:xfrm>
        </p:grpSpPr>
        <p:sp>
          <p:nvSpPr>
            <p:cNvPr id="4156" name="Google Shape;4156;p60"/>
            <p:cNvSpPr/>
            <p:nvPr/>
          </p:nvSpPr>
          <p:spPr>
            <a:xfrm rot="-3874904">
              <a:off x="6040682" y="431517"/>
              <a:ext cx="2242881" cy="1124297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60"/>
            <p:cNvSpPr/>
            <p:nvPr/>
          </p:nvSpPr>
          <p:spPr>
            <a:xfrm rot="-3874904">
              <a:off x="6277635" y="1452875"/>
              <a:ext cx="396222" cy="102533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0"/>
            <p:cNvSpPr/>
            <p:nvPr/>
          </p:nvSpPr>
          <p:spPr>
            <a:xfrm rot="-3874904">
              <a:off x="6396752" y="1477158"/>
              <a:ext cx="238680" cy="266742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0"/>
            <p:cNvSpPr/>
            <p:nvPr/>
          </p:nvSpPr>
          <p:spPr>
            <a:xfrm rot="-3874904">
              <a:off x="6354624" y="1441234"/>
              <a:ext cx="337655" cy="236001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0"/>
            <p:cNvSpPr/>
            <p:nvPr/>
          </p:nvSpPr>
          <p:spPr>
            <a:xfrm rot="-3874904">
              <a:off x="6573044" y="1462029"/>
              <a:ext cx="132377" cy="77175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60"/>
            <p:cNvSpPr/>
            <p:nvPr/>
          </p:nvSpPr>
          <p:spPr>
            <a:xfrm rot="-3874904">
              <a:off x="6546492" y="526311"/>
              <a:ext cx="1625101" cy="67227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2" name="Google Shape;4162;p60"/>
          <p:cNvGrpSpPr/>
          <p:nvPr/>
        </p:nvGrpSpPr>
        <p:grpSpPr>
          <a:xfrm>
            <a:off x="744369" y="2889703"/>
            <a:ext cx="1009946" cy="1009712"/>
            <a:chOff x="6714640" y="951029"/>
            <a:chExt cx="404804" cy="404711"/>
          </a:xfrm>
        </p:grpSpPr>
        <p:sp>
          <p:nvSpPr>
            <p:cNvPr id="4163" name="Google Shape;4163;p60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60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60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60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60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2762;p43"/>
          <p:cNvSpPr txBox="1">
            <a:spLocks noGrp="1"/>
          </p:cNvSpPr>
          <p:nvPr>
            <p:ph type="title"/>
          </p:nvPr>
        </p:nvSpPr>
        <p:spPr>
          <a:xfrm>
            <a:off x="3628770" y="632878"/>
            <a:ext cx="2213400" cy="198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rgbClr val="000092"/>
                </a:solidFill>
              </a:rPr>
              <a:t>02</a:t>
            </a:r>
            <a:endParaRPr sz="8800">
              <a:solidFill>
                <a:srgbClr val="000092"/>
              </a:solidFill>
            </a:endParaRPr>
          </a:p>
        </p:txBody>
      </p:sp>
      <p:sp>
        <p:nvSpPr>
          <p:cNvPr id="34" name="Google Shape;2761;p43"/>
          <p:cNvSpPr txBox="1">
            <a:spLocks/>
          </p:cNvSpPr>
          <p:nvPr/>
        </p:nvSpPr>
        <p:spPr>
          <a:xfrm>
            <a:off x="1187272" y="2573718"/>
            <a:ext cx="7242082" cy="16671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5400">
                <a:solidFill>
                  <a:srgbClr val="FF3333"/>
                </a:solidFill>
                <a:latin typeface="VNI-Franko" pitchFamily="2" charset="0"/>
              </a:rPr>
              <a:t>LUYEÄN TAÄP, </a:t>
            </a:r>
          </a:p>
          <a:p>
            <a:pPr algn="ctr">
              <a:lnSpc>
                <a:spcPct val="110000"/>
              </a:lnSpc>
            </a:pPr>
            <a:r>
              <a:rPr lang="en-US" sz="5400">
                <a:solidFill>
                  <a:srgbClr val="FF3333"/>
                </a:solidFill>
                <a:latin typeface="VNI-Franko" pitchFamily="2" charset="0"/>
              </a:rPr>
              <a:t>THÖÏC HAØNH</a:t>
            </a:r>
          </a:p>
        </p:txBody>
      </p:sp>
      <p:grpSp>
        <p:nvGrpSpPr>
          <p:cNvPr id="35" name="Google Shape;2837;p46"/>
          <p:cNvGrpSpPr/>
          <p:nvPr/>
        </p:nvGrpSpPr>
        <p:grpSpPr>
          <a:xfrm>
            <a:off x="6872043" y="3574898"/>
            <a:ext cx="1329235" cy="1566304"/>
            <a:chOff x="5794997" y="120146"/>
            <a:chExt cx="901946" cy="1161884"/>
          </a:xfrm>
        </p:grpSpPr>
        <p:sp>
          <p:nvSpPr>
            <p:cNvPr id="36" name="Google Shape;2838;p46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839;p46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840;p46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841;p46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842;p46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843;p46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844;p46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845;p46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846;p46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847;p46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848;p46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849;p46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50;p46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51;p46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52;p46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53;p46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54;p46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55;p46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56;p46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57;p46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58;p46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59;p46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60;p46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61;p46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862;p46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63;p46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864;p46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865;p46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866;p46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867;p46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868;p46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69;p46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70;p46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71;p46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72;p46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73;p46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74;p46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75;p46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76;p46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77;p46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78;p46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879;p46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880;p46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881;p46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882;p46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883;p46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884;p46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885;p46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886;p46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887;p46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888;p46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889;p46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890;p46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F02EA-5DAB-414D-AEC1-153006365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40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646494" y="423603"/>
            <a:ext cx="7926006" cy="525497"/>
            <a:chOff x="-3359380" y="241996"/>
            <a:chExt cx="10216471" cy="854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10216471" cy="854671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lỗi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sửa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3129" y="357940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EDC923FD-EA4E-4502-82F8-AA03A49414CF}"/>
              </a:ext>
            </a:extLst>
          </p:cNvPr>
          <p:cNvSpPr/>
          <p:nvPr/>
        </p:nvSpPr>
        <p:spPr>
          <a:xfrm flipV="1">
            <a:off x="0" y="3460782"/>
            <a:ext cx="9144000" cy="138330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D6282-5037-48B4-BC44-EDC78C9C5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93" b="82014" l="14076" r="30208">
                        <a14:foregroundMark x1="22452" y1="81818" x2="22452" y2="81818"/>
                        <a14:foregroundMark x1="17150" y1="80098" x2="17150" y2="80098"/>
                        <a14:foregroundMark x1="15493" y1="58477" x2="19304" y2="59705"/>
                        <a14:foregroundMark x1="28500" y1="63145" x2="28500" y2="63145"/>
                        <a14:foregroundMark x1="25766" y1="59459" x2="25766" y2="59459"/>
                        <a14:foregroundMark x1="26181" y1="58722" x2="26181" y2="58722"/>
                        <a14:foregroundMark x1="15162" y1="57494" x2="17564" y2="60442"/>
                        <a14:foregroundMark x1="17564" y1="60442" x2="18476" y2="60442"/>
                        <a14:foregroundMark x1="14996" y1="57985" x2="18227" y2="61425"/>
                        <a14:foregroundMark x1="18227" y1="61425" x2="18393" y2="61425"/>
                      </a14:backgroundRemoval>
                    </a14:imgEffect>
                  </a14:imgLayer>
                </a14:imgProps>
              </a:ext>
            </a:extLst>
          </a:blip>
          <a:srcRect l="12059" t="26191" r="67775" b="11783"/>
          <a:stretch/>
        </p:blipFill>
        <p:spPr>
          <a:xfrm>
            <a:off x="317825" y="2439499"/>
            <a:ext cx="2077164" cy="21543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A0A642-C1F8-44D3-849F-CB4794A06FFF}"/>
              </a:ext>
            </a:extLst>
          </p:cNvPr>
          <p:cNvGrpSpPr/>
          <p:nvPr/>
        </p:nvGrpSpPr>
        <p:grpSpPr>
          <a:xfrm>
            <a:off x="2367294" y="1794893"/>
            <a:ext cx="1158980" cy="1903992"/>
            <a:chOff x="3256962" y="2053487"/>
            <a:chExt cx="1545307" cy="25386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C35FD6-446A-42B4-9EDC-207438764C2B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UTM Avo" panose="020406030505060202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4F150D-7B83-4422-8E16-6DD656491094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UTM Avo" panose="0204060305050602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6AA265-8C04-4A82-A800-D94F1E4919A0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E547E5-BAEC-4802-B5AD-20FA49E51B2F}"/>
              </a:ext>
            </a:extLst>
          </p:cNvPr>
          <p:cNvGrpSpPr/>
          <p:nvPr/>
        </p:nvGrpSpPr>
        <p:grpSpPr>
          <a:xfrm>
            <a:off x="4199024" y="1737743"/>
            <a:ext cx="1158980" cy="1910291"/>
            <a:chOff x="5690415" y="2053487"/>
            <a:chExt cx="1545307" cy="25470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BC3CD0-043E-4C92-99AF-9CD1B0837A0A}"/>
                </a:ext>
              </a:extLst>
            </p:cNvPr>
            <p:cNvSpPr/>
            <p:nvPr/>
          </p:nvSpPr>
          <p:spPr>
            <a:xfrm>
              <a:off x="6125218" y="4245687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UTM Avo" panose="0204060305050602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4B37D17-949C-4D15-94A3-9CD7BF3DD6B9}"/>
                </a:ext>
              </a:extLst>
            </p:cNvPr>
            <p:cNvSpPr/>
            <p:nvPr/>
          </p:nvSpPr>
          <p:spPr>
            <a:xfrm>
              <a:off x="6661163" y="4254695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UTM Avo" panose="0204060305050602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5009D3A-6311-4BFF-ABAD-77B7CB210CA8}"/>
                </a:ext>
              </a:extLst>
            </p:cNvPr>
            <p:cNvSpPr/>
            <p:nvPr/>
          </p:nvSpPr>
          <p:spPr>
            <a:xfrm>
              <a:off x="5690415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68D0AB-2CD6-4568-9BA3-B0AB67ABEA89}"/>
              </a:ext>
            </a:extLst>
          </p:cNvPr>
          <p:cNvGrpSpPr/>
          <p:nvPr/>
        </p:nvGrpSpPr>
        <p:grpSpPr>
          <a:xfrm>
            <a:off x="6075250" y="1737743"/>
            <a:ext cx="1158980" cy="1898491"/>
            <a:chOff x="8192050" y="2053487"/>
            <a:chExt cx="1545307" cy="25313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4F0E68A-20D0-4EC3-A59E-7A4CD9E98DBF}"/>
                </a:ext>
              </a:extLst>
            </p:cNvPr>
            <p:cNvSpPr/>
            <p:nvPr/>
          </p:nvSpPr>
          <p:spPr>
            <a:xfrm>
              <a:off x="8606738" y="4229953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UTM Avo" panose="020406030505060202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AF83CB-D967-451D-B9AC-2C529A572D5B}"/>
                </a:ext>
              </a:extLst>
            </p:cNvPr>
            <p:cNvSpPr/>
            <p:nvPr/>
          </p:nvSpPr>
          <p:spPr>
            <a:xfrm>
              <a:off x="9142683" y="4238961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UTM Avo" panose="0204060305050602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1779D1B-1FA8-43EE-9328-EEF19A1EC894}"/>
                </a:ext>
              </a:extLst>
            </p:cNvPr>
            <p:cNvSpPr/>
            <p:nvPr/>
          </p:nvSpPr>
          <p:spPr>
            <a:xfrm>
              <a:off x="8192050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699031" y="1903854"/>
            <a:ext cx="565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29</a:t>
            </a:r>
          </a:p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2514478" y="2718522"/>
            <a:ext cx="635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494503" y="2100061"/>
            <a:ext cx="26001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56816" y="1876200"/>
            <a:ext cx="565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37</a:t>
            </a:r>
          </a:p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54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72264" y="2690868"/>
            <a:ext cx="635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352288" y="2042911"/>
            <a:ext cx="26001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478219" y="1853459"/>
            <a:ext cx="565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42</a:t>
            </a:r>
          </a:p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293667" y="2668127"/>
            <a:ext cx="635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273691" y="2049666"/>
            <a:ext cx="26001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3AF932-1530-460F-B636-0D051C39A1ED}"/>
              </a:ext>
            </a:extLst>
          </p:cNvPr>
          <p:cNvSpPr txBox="1"/>
          <p:nvPr/>
        </p:nvSpPr>
        <p:spPr>
          <a:xfrm>
            <a:off x="2662538" y="2718955"/>
            <a:ext cx="568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57" name="Graphic 56" descr="Plant">
            <a:extLst>
              <a:ext uri="{FF2B5EF4-FFF2-40B4-BE49-F238E27FC236}">
                <a16:creationId xmlns:a16="http://schemas.microsoft.com/office/drawing/2014/main" id="{41BE223E-0499-4808-A304-3E4128C4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8949" y="2979970"/>
            <a:ext cx="685800" cy="6858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CA49A35-5FA4-4BB9-8B60-96724351CB33}"/>
              </a:ext>
            </a:extLst>
          </p:cNvPr>
          <p:cNvSpPr txBox="1"/>
          <p:nvPr/>
        </p:nvSpPr>
        <p:spPr>
          <a:xfrm>
            <a:off x="4743431" y="2680746"/>
            <a:ext cx="37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5818B5-F302-467E-B9EA-B1CD206A36DC}"/>
              </a:ext>
            </a:extLst>
          </p:cNvPr>
          <p:cNvSpPr txBox="1"/>
          <p:nvPr/>
        </p:nvSpPr>
        <p:spPr>
          <a:xfrm>
            <a:off x="6464335" y="2646853"/>
            <a:ext cx="28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60" name="Graphic 59" descr="Plant">
            <a:extLst>
              <a:ext uri="{FF2B5EF4-FFF2-40B4-BE49-F238E27FC236}">
                <a16:creationId xmlns:a16="http://schemas.microsoft.com/office/drawing/2014/main" id="{995F3EC0-9F12-40B5-A7BA-6507E1D07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7809" y="3137641"/>
            <a:ext cx="685800" cy="685800"/>
          </a:xfrm>
          <a:prstGeom prst="rect">
            <a:avLst/>
          </a:prstGeom>
        </p:spPr>
      </p:pic>
      <p:pic>
        <p:nvPicPr>
          <p:cNvPr id="61" name="Graphic 60" descr="Plant">
            <a:extLst>
              <a:ext uri="{FF2B5EF4-FFF2-40B4-BE49-F238E27FC236}">
                <a16:creationId xmlns:a16="http://schemas.microsoft.com/office/drawing/2014/main" id="{3F7FC1B7-31D5-412B-A5C9-D934700FE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8555" y="3348608"/>
            <a:ext cx="685800" cy="685800"/>
          </a:xfrm>
          <a:prstGeom prst="rect">
            <a:avLst/>
          </a:prstGeom>
        </p:spPr>
      </p:pic>
      <p:pic>
        <p:nvPicPr>
          <p:cNvPr id="62" name="Graphic 61" descr="Plant">
            <a:extLst>
              <a:ext uri="{FF2B5EF4-FFF2-40B4-BE49-F238E27FC236}">
                <a16:creationId xmlns:a16="http://schemas.microsoft.com/office/drawing/2014/main" id="{3925CD7C-25B0-4724-9243-0663D7765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7992" y="3201546"/>
            <a:ext cx="685800" cy="685800"/>
          </a:xfrm>
          <a:prstGeom prst="rect">
            <a:avLst/>
          </a:prstGeom>
        </p:spPr>
      </p:pic>
      <p:pic>
        <p:nvPicPr>
          <p:cNvPr id="63" name="Graphic 62" descr="Plant">
            <a:extLst>
              <a:ext uri="{FF2B5EF4-FFF2-40B4-BE49-F238E27FC236}">
                <a16:creationId xmlns:a16="http://schemas.microsoft.com/office/drawing/2014/main" id="{4BDC7B79-7DA8-4921-B313-3BBF37CC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471" y="3733843"/>
            <a:ext cx="685800" cy="6858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F3F97E2-1DEA-4307-A029-89126BFD901C}"/>
              </a:ext>
            </a:extLst>
          </p:cNvPr>
          <p:cNvSpPr txBox="1"/>
          <p:nvPr/>
        </p:nvSpPr>
        <p:spPr>
          <a:xfrm>
            <a:off x="2672718" y="2725278"/>
            <a:ext cx="568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DFD4D8B-B863-4742-B285-505A33D5BA23}"/>
              </a:ext>
            </a:extLst>
          </p:cNvPr>
          <p:cNvSpPr txBox="1"/>
          <p:nvPr/>
        </p:nvSpPr>
        <p:spPr>
          <a:xfrm>
            <a:off x="2854395" y="2718614"/>
            <a:ext cx="568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96D848-921E-4A0F-AFB8-B35F5C032129}"/>
              </a:ext>
            </a:extLst>
          </p:cNvPr>
          <p:cNvSpPr txBox="1"/>
          <p:nvPr/>
        </p:nvSpPr>
        <p:spPr>
          <a:xfrm>
            <a:off x="4546708" y="2673293"/>
            <a:ext cx="362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70D2BD-435A-45DC-8C35-F9C3AABC6483}"/>
              </a:ext>
            </a:extLst>
          </p:cNvPr>
          <p:cNvSpPr txBox="1"/>
          <p:nvPr/>
        </p:nvSpPr>
        <p:spPr>
          <a:xfrm>
            <a:off x="4540405" y="2674832"/>
            <a:ext cx="35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2E9A36-55D5-49A4-A99A-303502DBBF24}"/>
              </a:ext>
            </a:extLst>
          </p:cNvPr>
          <p:cNvSpPr txBox="1"/>
          <p:nvPr/>
        </p:nvSpPr>
        <p:spPr>
          <a:xfrm>
            <a:off x="6652883" y="2648666"/>
            <a:ext cx="306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C3C53B-B8C0-4719-A6BB-7C1A199CE9DD}"/>
              </a:ext>
            </a:extLst>
          </p:cNvPr>
          <p:cNvSpPr txBox="1"/>
          <p:nvPr/>
        </p:nvSpPr>
        <p:spPr>
          <a:xfrm>
            <a:off x="6473497" y="2662890"/>
            <a:ext cx="35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606801" y="845052"/>
            <a:ext cx="12475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918238" y="858831"/>
            <a:ext cx="20816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9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9" grpId="0"/>
      <p:bldP spid="64" grpId="0"/>
      <p:bldP spid="66" grpId="0"/>
      <p:bldP spid="67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0" name="Google Shape;2830;p46"/>
          <p:cNvGrpSpPr/>
          <p:nvPr/>
        </p:nvGrpSpPr>
        <p:grpSpPr>
          <a:xfrm>
            <a:off x="317221" y="1367363"/>
            <a:ext cx="1448335" cy="726012"/>
            <a:chOff x="6554834" y="4413128"/>
            <a:chExt cx="1033713" cy="518173"/>
          </a:xfrm>
        </p:grpSpPr>
        <p:sp>
          <p:nvSpPr>
            <p:cNvPr id="2831" name="Google Shape;2831;p46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6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6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6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6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6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7" name="Google Shape;2837;p46"/>
          <p:cNvGrpSpPr/>
          <p:nvPr/>
        </p:nvGrpSpPr>
        <p:grpSpPr>
          <a:xfrm>
            <a:off x="7211760" y="2571747"/>
            <a:ext cx="1715502" cy="2210020"/>
            <a:chOff x="5794997" y="120146"/>
            <a:chExt cx="901946" cy="1161884"/>
          </a:xfrm>
        </p:grpSpPr>
        <p:sp>
          <p:nvSpPr>
            <p:cNvPr id="2838" name="Google Shape;2838;p46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6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6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6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6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6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6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6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6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6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6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6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6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6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6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6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6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6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6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6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6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6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6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6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6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6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6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6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6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6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6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6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6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6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6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6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6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6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6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6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6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6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6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6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6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6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6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6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6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6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6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6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6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46"/>
          <p:cNvGrpSpPr/>
          <p:nvPr/>
        </p:nvGrpSpPr>
        <p:grpSpPr>
          <a:xfrm>
            <a:off x="6609783" y="4262228"/>
            <a:ext cx="246464" cy="231319"/>
            <a:chOff x="5946283" y="1650903"/>
            <a:chExt cx="246464" cy="231319"/>
          </a:xfrm>
        </p:grpSpPr>
        <p:sp>
          <p:nvSpPr>
            <p:cNvPr id="2892" name="Google Shape;2892;p46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6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4" name="Google Shape;2894;p46"/>
          <p:cNvGrpSpPr/>
          <p:nvPr/>
        </p:nvGrpSpPr>
        <p:grpSpPr>
          <a:xfrm>
            <a:off x="637584" y="2345995"/>
            <a:ext cx="1294657" cy="2202458"/>
            <a:chOff x="4977317" y="160408"/>
            <a:chExt cx="680682" cy="1157909"/>
          </a:xfrm>
        </p:grpSpPr>
        <p:sp>
          <p:nvSpPr>
            <p:cNvPr id="2895" name="Google Shape;2895;p46"/>
            <p:cNvSpPr/>
            <p:nvPr/>
          </p:nvSpPr>
          <p:spPr>
            <a:xfrm>
              <a:off x="4977317" y="160408"/>
              <a:ext cx="680682" cy="1157909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6"/>
            <p:cNvSpPr/>
            <p:nvPr/>
          </p:nvSpPr>
          <p:spPr>
            <a:xfrm>
              <a:off x="5083884" y="618532"/>
              <a:ext cx="484229" cy="26049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6"/>
            <p:cNvSpPr/>
            <p:nvPr/>
          </p:nvSpPr>
          <p:spPr>
            <a:xfrm>
              <a:off x="5377757" y="629771"/>
              <a:ext cx="22688" cy="69076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6"/>
            <p:cNvSpPr/>
            <p:nvPr/>
          </p:nvSpPr>
          <p:spPr>
            <a:xfrm>
              <a:off x="5402269" y="649678"/>
              <a:ext cx="18115" cy="49916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6"/>
            <p:cNvSpPr/>
            <p:nvPr/>
          </p:nvSpPr>
          <p:spPr>
            <a:xfrm>
              <a:off x="5192484" y="662829"/>
              <a:ext cx="35692" cy="73529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6"/>
            <p:cNvSpPr/>
            <p:nvPr/>
          </p:nvSpPr>
          <p:spPr>
            <a:xfrm>
              <a:off x="5116288" y="1192988"/>
              <a:ext cx="179385" cy="77236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6"/>
            <p:cNvSpPr/>
            <p:nvPr/>
          </p:nvSpPr>
          <p:spPr>
            <a:xfrm>
              <a:off x="5160289" y="1208083"/>
              <a:ext cx="49173" cy="15094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6"/>
            <p:cNvSpPr/>
            <p:nvPr/>
          </p:nvSpPr>
          <p:spPr>
            <a:xfrm>
              <a:off x="5140381" y="1221384"/>
              <a:ext cx="53179" cy="14616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6"/>
            <p:cNvSpPr/>
            <p:nvPr/>
          </p:nvSpPr>
          <p:spPr>
            <a:xfrm>
              <a:off x="5116288" y="1232383"/>
              <a:ext cx="179385" cy="3784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6"/>
            <p:cNvSpPr/>
            <p:nvPr/>
          </p:nvSpPr>
          <p:spPr>
            <a:xfrm>
              <a:off x="5429621" y="1185277"/>
              <a:ext cx="179415" cy="77176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6"/>
            <p:cNvSpPr/>
            <p:nvPr/>
          </p:nvSpPr>
          <p:spPr>
            <a:xfrm>
              <a:off x="5520703" y="1202972"/>
              <a:ext cx="46244" cy="20833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6"/>
            <p:cNvSpPr/>
            <p:nvPr/>
          </p:nvSpPr>
          <p:spPr>
            <a:xfrm>
              <a:off x="5501213" y="1193197"/>
              <a:ext cx="50608" cy="22358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6"/>
            <p:cNvSpPr/>
            <p:nvPr/>
          </p:nvSpPr>
          <p:spPr>
            <a:xfrm>
              <a:off x="5429621" y="1224612"/>
              <a:ext cx="179415" cy="3784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6"/>
            <p:cNvSpPr/>
            <p:nvPr/>
          </p:nvSpPr>
          <p:spPr>
            <a:xfrm>
              <a:off x="5251850" y="580781"/>
              <a:ext cx="82444" cy="83602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6"/>
            <p:cNvSpPr/>
            <p:nvPr/>
          </p:nvSpPr>
          <p:spPr>
            <a:xfrm>
              <a:off x="5087591" y="568915"/>
              <a:ext cx="73924" cy="64503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6"/>
            <p:cNvSpPr/>
            <p:nvPr/>
          </p:nvSpPr>
          <p:spPr>
            <a:xfrm>
              <a:off x="5056712" y="612584"/>
              <a:ext cx="73416" cy="69464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6"/>
            <p:cNvSpPr/>
            <p:nvPr/>
          </p:nvSpPr>
          <p:spPr>
            <a:xfrm>
              <a:off x="5023202" y="668748"/>
              <a:ext cx="69739" cy="76518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6"/>
            <p:cNvSpPr/>
            <p:nvPr/>
          </p:nvSpPr>
          <p:spPr>
            <a:xfrm>
              <a:off x="5057907" y="667821"/>
              <a:ext cx="39518" cy="25436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6"/>
            <p:cNvSpPr/>
            <p:nvPr/>
          </p:nvSpPr>
          <p:spPr>
            <a:xfrm>
              <a:off x="5394796" y="507192"/>
              <a:ext cx="71593" cy="58405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6"/>
            <p:cNvSpPr/>
            <p:nvPr/>
          </p:nvSpPr>
          <p:spPr>
            <a:xfrm>
              <a:off x="5446121" y="531762"/>
              <a:ext cx="67288" cy="58435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6"/>
            <p:cNvSpPr/>
            <p:nvPr/>
          </p:nvSpPr>
          <p:spPr>
            <a:xfrm>
              <a:off x="5499689" y="574235"/>
              <a:ext cx="82115" cy="62470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6"/>
            <p:cNvSpPr/>
            <p:nvPr/>
          </p:nvSpPr>
          <p:spPr>
            <a:xfrm>
              <a:off x="5492275" y="565328"/>
              <a:ext cx="33958" cy="32311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6"/>
            <p:cNvSpPr/>
            <p:nvPr/>
          </p:nvSpPr>
          <p:spPr>
            <a:xfrm>
              <a:off x="5057399" y="509583"/>
              <a:ext cx="79424" cy="71915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6"/>
            <p:cNvSpPr/>
            <p:nvPr/>
          </p:nvSpPr>
          <p:spPr>
            <a:xfrm>
              <a:off x="5072286" y="532658"/>
              <a:ext cx="45765" cy="24002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6"/>
            <p:cNvSpPr/>
            <p:nvPr/>
          </p:nvSpPr>
          <p:spPr>
            <a:xfrm>
              <a:off x="5084362" y="539623"/>
              <a:ext cx="24990" cy="21252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6"/>
            <p:cNvSpPr/>
            <p:nvPr/>
          </p:nvSpPr>
          <p:spPr>
            <a:xfrm>
              <a:off x="5387084" y="446336"/>
              <a:ext cx="82503" cy="73769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6"/>
            <p:cNvSpPr/>
            <p:nvPr/>
          </p:nvSpPr>
          <p:spPr>
            <a:xfrm>
              <a:off x="5409324" y="468813"/>
              <a:ext cx="42268" cy="28665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6"/>
            <p:cNvSpPr/>
            <p:nvPr/>
          </p:nvSpPr>
          <p:spPr>
            <a:xfrm>
              <a:off x="5417843" y="480441"/>
              <a:ext cx="23137" cy="14078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6"/>
            <p:cNvSpPr/>
            <p:nvPr/>
          </p:nvSpPr>
          <p:spPr>
            <a:xfrm>
              <a:off x="5059253" y="233878"/>
              <a:ext cx="368664" cy="380828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6"/>
            <p:cNvSpPr/>
            <p:nvPr/>
          </p:nvSpPr>
          <p:spPr>
            <a:xfrm>
              <a:off x="5235648" y="534541"/>
              <a:ext cx="73655" cy="4244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6"/>
            <p:cNvSpPr/>
            <p:nvPr/>
          </p:nvSpPr>
          <p:spPr>
            <a:xfrm>
              <a:off x="5239624" y="534541"/>
              <a:ext cx="59815" cy="16230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6"/>
            <p:cNvSpPr/>
            <p:nvPr/>
          </p:nvSpPr>
          <p:spPr>
            <a:xfrm>
              <a:off x="5241298" y="557019"/>
              <a:ext cx="55451" cy="19967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6"/>
            <p:cNvSpPr/>
            <p:nvPr/>
          </p:nvSpPr>
          <p:spPr>
            <a:xfrm>
              <a:off x="5033097" y="307945"/>
              <a:ext cx="379246" cy="212847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6"/>
            <p:cNvSpPr/>
            <p:nvPr/>
          </p:nvSpPr>
          <p:spPr>
            <a:xfrm>
              <a:off x="5143759" y="440956"/>
              <a:ext cx="51116" cy="286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6"/>
            <p:cNvSpPr/>
            <p:nvPr/>
          </p:nvSpPr>
          <p:spPr>
            <a:xfrm>
              <a:off x="5298094" y="408914"/>
              <a:ext cx="54793" cy="1942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6"/>
            <p:cNvSpPr/>
            <p:nvPr/>
          </p:nvSpPr>
          <p:spPr>
            <a:xfrm>
              <a:off x="5260997" y="492277"/>
              <a:ext cx="24930" cy="36406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6"/>
            <p:cNvSpPr/>
            <p:nvPr/>
          </p:nvSpPr>
          <p:spPr>
            <a:xfrm>
              <a:off x="5313668" y="475270"/>
              <a:ext cx="47230" cy="21581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6"/>
            <p:cNvSpPr/>
            <p:nvPr/>
          </p:nvSpPr>
          <p:spPr>
            <a:xfrm>
              <a:off x="5164893" y="508776"/>
              <a:ext cx="50668" cy="11478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6"/>
            <p:cNvSpPr/>
            <p:nvPr/>
          </p:nvSpPr>
          <p:spPr>
            <a:xfrm>
              <a:off x="5334294" y="495176"/>
              <a:ext cx="75389" cy="61663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6"/>
            <p:cNvSpPr/>
            <p:nvPr/>
          </p:nvSpPr>
          <p:spPr>
            <a:xfrm>
              <a:off x="5134014" y="536036"/>
              <a:ext cx="70576" cy="61245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6"/>
            <p:cNvSpPr/>
            <p:nvPr/>
          </p:nvSpPr>
          <p:spPr>
            <a:xfrm>
              <a:off x="5042901" y="208412"/>
              <a:ext cx="384178" cy="323798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6"/>
            <p:cNvSpPr/>
            <p:nvPr/>
          </p:nvSpPr>
          <p:spPr>
            <a:xfrm>
              <a:off x="5056174" y="208471"/>
              <a:ext cx="370906" cy="188935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6"/>
            <p:cNvSpPr/>
            <p:nvPr/>
          </p:nvSpPr>
          <p:spPr>
            <a:xfrm>
              <a:off x="5176252" y="719052"/>
              <a:ext cx="363403" cy="480840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6"/>
            <p:cNvSpPr/>
            <p:nvPr/>
          </p:nvSpPr>
          <p:spPr>
            <a:xfrm>
              <a:off x="5337372" y="612465"/>
              <a:ext cx="47798" cy="127810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6"/>
            <p:cNvSpPr/>
            <p:nvPr/>
          </p:nvSpPr>
          <p:spPr>
            <a:xfrm>
              <a:off x="5366906" y="723416"/>
              <a:ext cx="13063" cy="13092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6"/>
            <p:cNvSpPr/>
            <p:nvPr/>
          </p:nvSpPr>
          <p:spPr>
            <a:xfrm>
              <a:off x="5233257" y="636676"/>
              <a:ext cx="44749" cy="125090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6"/>
            <p:cNvSpPr/>
            <p:nvPr/>
          </p:nvSpPr>
          <p:spPr>
            <a:xfrm>
              <a:off x="5259144" y="745266"/>
              <a:ext cx="13422" cy="13421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6"/>
            <p:cNvSpPr/>
            <p:nvPr/>
          </p:nvSpPr>
          <p:spPr>
            <a:xfrm>
              <a:off x="5226621" y="849044"/>
              <a:ext cx="218514" cy="31504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6"/>
            <p:cNvSpPr/>
            <p:nvPr/>
          </p:nvSpPr>
          <p:spPr>
            <a:xfrm>
              <a:off x="5223871" y="862674"/>
              <a:ext cx="226077" cy="31923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6"/>
            <p:cNvSpPr/>
            <p:nvPr/>
          </p:nvSpPr>
          <p:spPr>
            <a:xfrm>
              <a:off x="5270413" y="759673"/>
              <a:ext cx="117029" cy="88833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6"/>
            <p:cNvSpPr/>
            <p:nvPr/>
          </p:nvSpPr>
          <p:spPr>
            <a:xfrm>
              <a:off x="5415571" y="1143759"/>
              <a:ext cx="130959" cy="66685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6"/>
            <p:cNvSpPr/>
            <p:nvPr/>
          </p:nvSpPr>
          <p:spPr>
            <a:xfrm>
              <a:off x="5164683" y="1153414"/>
              <a:ext cx="139239" cy="61932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6"/>
            <p:cNvSpPr/>
            <p:nvPr/>
          </p:nvSpPr>
          <p:spPr>
            <a:xfrm>
              <a:off x="5419816" y="779729"/>
              <a:ext cx="93952" cy="9239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6"/>
            <p:cNvSpPr/>
            <p:nvPr/>
          </p:nvSpPr>
          <p:spPr>
            <a:xfrm>
              <a:off x="5432520" y="789115"/>
              <a:ext cx="26156" cy="17366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6"/>
            <p:cNvSpPr/>
            <p:nvPr/>
          </p:nvSpPr>
          <p:spPr>
            <a:xfrm>
              <a:off x="5475356" y="775604"/>
              <a:ext cx="42089" cy="53174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6"/>
            <p:cNvSpPr/>
            <p:nvPr/>
          </p:nvSpPr>
          <p:spPr>
            <a:xfrm>
              <a:off x="5152248" y="798231"/>
              <a:ext cx="90365" cy="96425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6"/>
            <p:cNvSpPr/>
            <p:nvPr/>
          </p:nvSpPr>
          <p:spPr>
            <a:xfrm>
              <a:off x="5193829" y="804717"/>
              <a:ext cx="29474" cy="13779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6"/>
            <p:cNvSpPr/>
            <p:nvPr/>
          </p:nvSpPr>
          <p:spPr>
            <a:xfrm>
              <a:off x="5140471" y="802266"/>
              <a:ext cx="36439" cy="57209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2762;p43"/>
          <p:cNvSpPr txBox="1">
            <a:spLocks noGrp="1"/>
          </p:cNvSpPr>
          <p:nvPr>
            <p:ph type="title"/>
          </p:nvPr>
        </p:nvSpPr>
        <p:spPr>
          <a:xfrm>
            <a:off x="3645733" y="855656"/>
            <a:ext cx="2213400" cy="198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rgbClr val="000092"/>
                </a:solidFill>
              </a:rPr>
              <a:t>03</a:t>
            </a:r>
            <a:endParaRPr sz="8800">
              <a:solidFill>
                <a:srgbClr val="000092"/>
              </a:solidFill>
            </a:endParaRPr>
          </a:p>
        </p:txBody>
      </p:sp>
      <p:sp>
        <p:nvSpPr>
          <p:cNvPr id="127" name="Google Shape;2761;p43"/>
          <p:cNvSpPr txBox="1">
            <a:spLocks/>
          </p:cNvSpPr>
          <p:nvPr/>
        </p:nvSpPr>
        <p:spPr>
          <a:xfrm>
            <a:off x="1242313" y="2165020"/>
            <a:ext cx="7242082" cy="16671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6600">
                <a:solidFill>
                  <a:srgbClr val="FF3333"/>
                </a:solidFill>
                <a:latin typeface="VNI-Franko" pitchFamily="2" charset="0"/>
              </a:rPr>
              <a:t>VAÄN DUÏNG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7"/>
          <a:stretch/>
        </p:blipFill>
        <p:spPr>
          <a:xfrm>
            <a:off x="0" y="0"/>
            <a:ext cx="9144000" cy="4822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" b="128"/>
          <a:stretch/>
        </p:blipFill>
        <p:spPr>
          <a:xfrm>
            <a:off x="876719" y="1230863"/>
            <a:ext cx="7709256" cy="3037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3268012" y="3105475"/>
            <a:ext cx="2478293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3268011" y="3838372"/>
            <a:ext cx="2803272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 + 14 = 42 (con)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083329" y="4216370"/>
            <a:ext cx="3114031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42 </a:t>
            </a:r>
            <a:r>
              <a:rPr lang="en-US" sz="195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dê.</a:t>
            </a:r>
            <a:endParaRPr lang="en-US" sz="195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30862" y="316985"/>
            <a:ext cx="7991912" cy="740264"/>
            <a:chOff x="462535" y="508824"/>
            <a:chExt cx="9366793" cy="98701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4"/>
              <a:ext cx="8986123" cy="954107"/>
              <a:chOff x="-2962710" y="246791"/>
              <a:chExt cx="8933134" cy="116382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1"/>
                <a:ext cx="8933134" cy="116382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1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2" y="510957"/>
              <a:ext cx="8661616" cy="984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trang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trại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28 con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dê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đen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14 con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dê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trắng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trang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trại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100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dê</a:t>
              </a:r>
              <a:r>
                <a:rPr lang="en-US" sz="2100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040802" y="3483473"/>
            <a:ext cx="4932711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Trang </a:t>
            </a:r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trại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9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19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876719" y="1306517"/>
            <a:ext cx="3038978" cy="1264760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50"/>
              </a:spcAft>
            </a:pP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đen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28 con</a:t>
            </a:r>
          </a:p>
          <a:p>
            <a:pPr>
              <a:spcAft>
                <a:spcPts val="450"/>
              </a:spcAft>
            </a:pP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Dê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trắng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14 con</a:t>
            </a:r>
          </a:p>
          <a:p>
            <a:pPr>
              <a:spcAft>
                <a:spcPts val="450"/>
              </a:spcAft>
            </a:pP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con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223212" y="2202477"/>
            <a:ext cx="345992" cy="30341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616037" y="654627"/>
            <a:ext cx="1693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640344" y="654627"/>
            <a:ext cx="1693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396208" y="971613"/>
            <a:ext cx="313175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3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19909 -0.145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w_cac_ban_hoc_sinh_lop_2i_tich_cuc_hoc_qua_to_457ddf8b-4011-47f6-85e2-b4250d61e572">
            <a:hlinkClick r:id="" action="ppaction://media"/>
            <a:extLst>
              <a:ext uri="{FF2B5EF4-FFF2-40B4-BE49-F238E27FC236}">
                <a16:creationId xmlns:a16="http://schemas.microsoft.com/office/drawing/2014/main" id="{6151A973-BDEB-B80C-8564-2B6AB1C22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4518" y="0"/>
            <a:ext cx="101530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4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0" name="Google Shape;5770;p75"/>
          <p:cNvGrpSpPr/>
          <p:nvPr/>
        </p:nvGrpSpPr>
        <p:grpSpPr>
          <a:xfrm>
            <a:off x="8175615" y="399518"/>
            <a:ext cx="1160910" cy="968945"/>
            <a:chOff x="6627300" y="3255375"/>
            <a:chExt cx="1377050" cy="1296875"/>
          </a:xfrm>
        </p:grpSpPr>
        <p:sp>
          <p:nvSpPr>
            <p:cNvPr id="5771" name="Google Shape;5771;p75"/>
            <p:cNvSpPr/>
            <p:nvPr/>
          </p:nvSpPr>
          <p:spPr>
            <a:xfrm>
              <a:off x="6627300" y="3255375"/>
              <a:ext cx="1377050" cy="1296875"/>
            </a:xfrm>
            <a:custGeom>
              <a:avLst/>
              <a:gdLst/>
              <a:ahLst/>
              <a:cxnLst/>
              <a:rect l="l" t="t" r="r" b="b"/>
              <a:pathLst>
                <a:path w="55082" h="51875" extrusionOk="0">
                  <a:moveTo>
                    <a:pt x="9965" y="1"/>
                  </a:moveTo>
                  <a:cubicBezTo>
                    <a:pt x="8487" y="1"/>
                    <a:pt x="7166" y="1050"/>
                    <a:pt x="6876" y="2564"/>
                  </a:cubicBezTo>
                  <a:cubicBezTo>
                    <a:pt x="6043" y="6936"/>
                    <a:pt x="5208" y="11312"/>
                    <a:pt x="4458" y="15703"/>
                  </a:cubicBezTo>
                  <a:cubicBezTo>
                    <a:pt x="3793" y="19608"/>
                    <a:pt x="2555" y="24013"/>
                    <a:pt x="2963" y="27975"/>
                  </a:cubicBezTo>
                  <a:cubicBezTo>
                    <a:pt x="3067" y="28975"/>
                    <a:pt x="3180" y="28643"/>
                    <a:pt x="2607" y="29273"/>
                  </a:cubicBezTo>
                  <a:cubicBezTo>
                    <a:pt x="2191" y="29736"/>
                    <a:pt x="1589" y="30001"/>
                    <a:pt x="1184" y="30521"/>
                  </a:cubicBezTo>
                  <a:cubicBezTo>
                    <a:pt x="417" y="31499"/>
                    <a:pt x="1" y="32783"/>
                    <a:pt x="280" y="34018"/>
                  </a:cubicBezTo>
                  <a:cubicBezTo>
                    <a:pt x="647" y="35633"/>
                    <a:pt x="2008" y="36811"/>
                    <a:pt x="3347" y="37788"/>
                  </a:cubicBezTo>
                  <a:cubicBezTo>
                    <a:pt x="4264" y="38453"/>
                    <a:pt x="5329" y="39220"/>
                    <a:pt x="6471" y="39420"/>
                  </a:cubicBezTo>
                  <a:cubicBezTo>
                    <a:pt x="6559" y="39435"/>
                    <a:pt x="6647" y="39442"/>
                    <a:pt x="6733" y="39442"/>
                  </a:cubicBezTo>
                  <a:cubicBezTo>
                    <a:pt x="7572" y="39442"/>
                    <a:pt x="8312" y="38793"/>
                    <a:pt x="9058" y="38793"/>
                  </a:cubicBezTo>
                  <a:cubicBezTo>
                    <a:pt x="9147" y="38793"/>
                    <a:pt x="9237" y="38802"/>
                    <a:pt x="9326" y="38823"/>
                  </a:cubicBezTo>
                  <a:cubicBezTo>
                    <a:pt x="9507" y="38864"/>
                    <a:pt x="9660" y="38982"/>
                    <a:pt x="9825" y="39078"/>
                  </a:cubicBezTo>
                  <a:cubicBezTo>
                    <a:pt x="10308" y="39365"/>
                    <a:pt x="10771" y="39491"/>
                    <a:pt x="11211" y="39491"/>
                  </a:cubicBezTo>
                  <a:cubicBezTo>
                    <a:pt x="13343" y="39491"/>
                    <a:pt x="14935" y="36549"/>
                    <a:pt x="15752" y="34880"/>
                  </a:cubicBezTo>
                  <a:cubicBezTo>
                    <a:pt x="15966" y="34448"/>
                    <a:pt x="17536" y="30940"/>
                    <a:pt x="17023" y="30618"/>
                  </a:cubicBezTo>
                  <a:lnTo>
                    <a:pt x="17023" y="30618"/>
                  </a:lnTo>
                  <a:cubicBezTo>
                    <a:pt x="17623" y="30993"/>
                    <a:pt x="18433" y="31203"/>
                    <a:pt x="18970" y="31663"/>
                  </a:cubicBezTo>
                  <a:cubicBezTo>
                    <a:pt x="19829" y="32402"/>
                    <a:pt x="20440" y="33799"/>
                    <a:pt x="20966" y="34793"/>
                  </a:cubicBezTo>
                  <a:cubicBezTo>
                    <a:pt x="23578" y="39738"/>
                    <a:pt x="23649" y="45257"/>
                    <a:pt x="28150" y="49121"/>
                  </a:cubicBezTo>
                  <a:cubicBezTo>
                    <a:pt x="30190" y="50869"/>
                    <a:pt x="32635" y="51875"/>
                    <a:pt x="35040" y="51875"/>
                  </a:cubicBezTo>
                  <a:cubicBezTo>
                    <a:pt x="37237" y="51875"/>
                    <a:pt x="39400" y="51035"/>
                    <a:pt x="41188" y="49154"/>
                  </a:cubicBezTo>
                  <a:cubicBezTo>
                    <a:pt x="43020" y="47231"/>
                    <a:pt x="43746" y="44789"/>
                    <a:pt x="45213" y="42675"/>
                  </a:cubicBezTo>
                  <a:cubicBezTo>
                    <a:pt x="46391" y="43108"/>
                    <a:pt x="47549" y="44573"/>
                    <a:pt x="48518" y="45424"/>
                  </a:cubicBezTo>
                  <a:cubicBezTo>
                    <a:pt x="49281" y="46095"/>
                    <a:pt x="49987" y="46380"/>
                    <a:pt x="50628" y="46380"/>
                  </a:cubicBezTo>
                  <a:cubicBezTo>
                    <a:pt x="53498" y="46380"/>
                    <a:pt x="55082" y="40671"/>
                    <a:pt x="54780" y="38306"/>
                  </a:cubicBezTo>
                  <a:cubicBezTo>
                    <a:pt x="54777" y="38286"/>
                    <a:pt x="54774" y="38265"/>
                    <a:pt x="54772" y="38240"/>
                  </a:cubicBezTo>
                  <a:cubicBezTo>
                    <a:pt x="54151" y="33731"/>
                    <a:pt x="49722" y="30945"/>
                    <a:pt x="45422" y="30945"/>
                  </a:cubicBezTo>
                  <a:cubicBezTo>
                    <a:pt x="44317" y="30945"/>
                    <a:pt x="43220" y="31129"/>
                    <a:pt x="42199" y="31515"/>
                  </a:cubicBezTo>
                  <a:cubicBezTo>
                    <a:pt x="40019" y="32340"/>
                    <a:pt x="38828" y="33845"/>
                    <a:pt x="37279" y="35422"/>
                  </a:cubicBezTo>
                  <a:cubicBezTo>
                    <a:pt x="37495" y="33632"/>
                    <a:pt x="37895" y="32022"/>
                    <a:pt x="37503" y="30182"/>
                  </a:cubicBezTo>
                  <a:cubicBezTo>
                    <a:pt x="36895" y="27321"/>
                    <a:pt x="34839" y="24596"/>
                    <a:pt x="31699" y="24525"/>
                  </a:cubicBezTo>
                  <a:cubicBezTo>
                    <a:pt x="31699" y="24525"/>
                    <a:pt x="31962" y="19482"/>
                    <a:pt x="31969" y="19337"/>
                  </a:cubicBezTo>
                  <a:lnTo>
                    <a:pt x="31969" y="19337"/>
                  </a:lnTo>
                  <a:cubicBezTo>
                    <a:pt x="31950" y="19876"/>
                    <a:pt x="34325" y="19966"/>
                    <a:pt x="35651" y="19966"/>
                  </a:cubicBezTo>
                  <a:cubicBezTo>
                    <a:pt x="36069" y="19966"/>
                    <a:pt x="36383" y="19957"/>
                    <a:pt x="36485" y="19950"/>
                  </a:cubicBezTo>
                  <a:cubicBezTo>
                    <a:pt x="38346" y="19843"/>
                    <a:pt x="40619" y="19444"/>
                    <a:pt x="42223" y="18430"/>
                  </a:cubicBezTo>
                  <a:cubicBezTo>
                    <a:pt x="43926" y="17354"/>
                    <a:pt x="43141" y="15966"/>
                    <a:pt x="43770" y="14397"/>
                  </a:cubicBezTo>
                  <a:cubicBezTo>
                    <a:pt x="43866" y="14156"/>
                    <a:pt x="44058" y="13968"/>
                    <a:pt x="44222" y="13762"/>
                  </a:cubicBezTo>
                  <a:cubicBezTo>
                    <a:pt x="44551" y="13349"/>
                    <a:pt x="44775" y="12850"/>
                    <a:pt x="44868" y="12330"/>
                  </a:cubicBezTo>
                  <a:cubicBezTo>
                    <a:pt x="45033" y="11418"/>
                    <a:pt x="44794" y="10485"/>
                    <a:pt x="44556" y="9589"/>
                  </a:cubicBezTo>
                  <a:cubicBezTo>
                    <a:pt x="44033" y="7600"/>
                    <a:pt x="43086" y="2235"/>
                    <a:pt x="40224" y="2235"/>
                  </a:cubicBezTo>
                  <a:cubicBezTo>
                    <a:pt x="40076" y="2235"/>
                    <a:pt x="39923" y="2249"/>
                    <a:pt x="39765" y="2279"/>
                  </a:cubicBezTo>
                  <a:cubicBezTo>
                    <a:pt x="38902" y="2443"/>
                    <a:pt x="38188" y="3059"/>
                    <a:pt x="37643" y="3747"/>
                  </a:cubicBezTo>
                  <a:cubicBezTo>
                    <a:pt x="37101" y="4439"/>
                    <a:pt x="36676" y="5220"/>
                    <a:pt x="36120" y="5901"/>
                  </a:cubicBezTo>
                  <a:cubicBezTo>
                    <a:pt x="36068" y="5964"/>
                    <a:pt x="36005" y="6033"/>
                    <a:pt x="35918" y="6044"/>
                  </a:cubicBezTo>
                  <a:cubicBezTo>
                    <a:pt x="35910" y="6045"/>
                    <a:pt x="35902" y="6046"/>
                    <a:pt x="35894" y="6046"/>
                  </a:cubicBezTo>
                  <a:cubicBezTo>
                    <a:pt x="35831" y="6046"/>
                    <a:pt x="35771" y="6010"/>
                    <a:pt x="35718" y="5978"/>
                  </a:cubicBezTo>
                  <a:cubicBezTo>
                    <a:pt x="34012" y="4984"/>
                    <a:pt x="32123" y="4330"/>
                    <a:pt x="30154" y="4135"/>
                  </a:cubicBezTo>
                  <a:cubicBezTo>
                    <a:pt x="24221" y="3511"/>
                    <a:pt x="18299" y="1660"/>
                    <a:pt x="12423" y="445"/>
                  </a:cubicBezTo>
                  <a:lnTo>
                    <a:pt x="10605" y="67"/>
                  </a:lnTo>
                  <a:cubicBezTo>
                    <a:pt x="10390" y="22"/>
                    <a:pt x="10176" y="1"/>
                    <a:pt x="9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75"/>
            <p:cNvSpPr/>
            <p:nvPr/>
          </p:nvSpPr>
          <p:spPr>
            <a:xfrm>
              <a:off x="7273675" y="3980475"/>
              <a:ext cx="631625" cy="452825"/>
            </a:xfrm>
            <a:custGeom>
              <a:avLst/>
              <a:gdLst/>
              <a:ahLst/>
              <a:cxnLst/>
              <a:rect l="l" t="t" r="r" b="b"/>
              <a:pathLst>
                <a:path w="25265" h="18113" extrusionOk="0">
                  <a:moveTo>
                    <a:pt x="348" y="1"/>
                  </a:moveTo>
                  <a:lnTo>
                    <a:pt x="1" y="759"/>
                  </a:lnTo>
                  <a:cubicBezTo>
                    <a:pt x="1" y="759"/>
                    <a:pt x="1" y="759"/>
                    <a:pt x="1" y="759"/>
                  </a:cubicBezTo>
                  <a:cubicBezTo>
                    <a:pt x="16" y="759"/>
                    <a:pt x="2570" y="764"/>
                    <a:pt x="3804" y="4464"/>
                  </a:cubicBezTo>
                  <a:cubicBezTo>
                    <a:pt x="5044" y="8174"/>
                    <a:pt x="3338" y="18055"/>
                    <a:pt x="8713" y="18112"/>
                  </a:cubicBezTo>
                  <a:cubicBezTo>
                    <a:pt x="8729" y="18113"/>
                    <a:pt x="8746" y="18113"/>
                    <a:pt x="8762" y="18113"/>
                  </a:cubicBezTo>
                  <a:cubicBezTo>
                    <a:pt x="14087" y="18113"/>
                    <a:pt x="13595" y="9166"/>
                    <a:pt x="18970" y="7746"/>
                  </a:cubicBezTo>
                  <a:cubicBezTo>
                    <a:pt x="19269" y="7668"/>
                    <a:pt x="19768" y="7545"/>
                    <a:pt x="20346" y="7545"/>
                  </a:cubicBezTo>
                  <a:cubicBezTo>
                    <a:pt x="21877" y="7545"/>
                    <a:pt x="23952" y="8410"/>
                    <a:pt x="24254" y="13258"/>
                  </a:cubicBezTo>
                  <a:cubicBezTo>
                    <a:pt x="24254" y="13258"/>
                    <a:pt x="25264" y="7741"/>
                    <a:pt x="20382" y="6854"/>
                  </a:cubicBezTo>
                  <a:cubicBezTo>
                    <a:pt x="20136" y="6809"/>
                    <a:pt x="19896" y="6788"/>
                    <a:pt x="19663" y="6788"/>
                  </a:cubicBezTo>
                  <a:cubicBezTo>
                    <a:pt x="14477" y="6788"/>
                    <a:pt x="12481" y="17382"/>
                    <a:pt x="8681" y="17382"/>
                  </a:cubicBezTo>
                  <a:cubicBezTo>
                    <a:pt x="8407" y="17382"/>
                    <a:pt x="8123" y="17327"/>
                    <a:pt x="7829" y="17209"/>
                  </a:cubicBezTo>
                  <a:cubicBezTo>
                    <a:pt x="3103" y="15314"/>
                    <a:pt x="8028" y="2312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75"/>
            <p:cNvSpPr/>
            <p:nvPr/>
          </p:nvSpPr>
          <p:spPr>
            <a:xfrm>
              <a:off x="7241825" y="4033700"/>
              <a:ext cx="113475" cy="96175"/>
            </a:xfrm>
            <a:custGeom>
              <a:avLst/>
              <a:gdLst/>
              <a:ahLst/>
              <a:cxnLst/>
              <a:rect l="l" t="t" r="r" b="b"/>
              <a:pathLst>
                <a:path w="4539" h="3847" extrusionOk="0">
                  <a:moveTo>
                    <a:pt x="1743" y="0"/>
                  </a:moveTo>
                  <a:cubicBezTo>
                    <a:pt x="1506" y="0"/>
                    <a:pt x="1283" y="43"/>
                    <a:pt x="1091" y="144"/>
                  </a:cubicBezTo>
                  <a:cubicBezTo>
                    <a:pt x="0" y="725"/>
                    <a:pt x="1523" y="3847"/>
                    <a:pt x="2380" y="3847"/>
                  </a:cubicBezTo>
                  <a:cubicBezTo>
                    <a:pt x="2387" y="3847"/>
                    <a:pt x="2395" y="3846"/>
                    <a:pt x="2403" y="3846"/>
                  </a:cubicBezTo>
                  <a:cubicBezTo>
                    <a:pt x="3251" y="3786"/>
                    <a:pt x="4538" y="2217"/>
                    <a:pt x="4538" y="2217"/>
                  </a:cubicBezTo>
                  <a:lnTo>
                    <a:pt x="4213" y="1026"/>
                  </a:lnTo>
                  <a:cubicBezTo>
                    <a:pt x="4305" y="951"/>
                    <a:pt x="2868" y="0"/>
                    <a:pt x="1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75"/>
            <p:cNvSpPr/>
            <p:nvPr/>
          </p:nvSpPr>
          <p:spPr>
            <a:xfrm>
              <a:off x="7372050" y="3992875"/>
              <a:ext cx="81900" cy="103850"/>
            </a:xfrm>
            <a:custGeom>
              <a:avLst/>
              <a:gdLst/>
              <a:ahLst/>
              <a:cxnLst/>
              <a:rect l="l" t="t" r="r" b="b"/>
              <a:pathLst>
                <a:path w="3276" h="4154" extrusionOk="0">
                  <a:moveTo>
                    <a:pt x="1785" y="0"/>
                  </a:moveTo>
                  <a:cubicBezTo>
                    <a:pt x="1756" y="0"/>
                    <a:pt x="1725" y="4"/>
                    <a:pt x="1695" y="11"/>
                  </a:cubicBezTo>
                  <a:cubicBezTo>
                    <a:pt x="805" y="230"/>
                    <a:pt x="0" y="2065"/>
                    <a:pt x="0" y="2065"/>
                  </a:cubicBezTo>
                  <a:lnTo>
                    <a:pt x="682" y="3713"/>
                  </a:lnTo>
                  <a:cubicBezTo>
                    <a:pt x="682" y="3713"/>
                    <a:pt x="1467" y="4154"/>
                    <a:pt x="2113" y="4154"/>
                  </a:cubicBezTo>
                  <a:cubicBezTo>
                    <a:pt x="2415" y="4154"/>
                    <a:pt x="2687" y="4057"/>
                    <a:pt x="2834" y="3773"/>
                  </a:cubicBezTo>
                  <a:cubicBezTo>
                    <a:pt x="3276" y="2914"/>
                    <a:pt x="2634" y="0"/>
                    <a:pt x="17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75"/>
            <p:cNvSpPr/>
            <p:nvPr/>
          </p:nvSpPr>
          <p:spPr>
            <a:xfrm>
              <a:off x="7336700" y="4032450"/>
              <a:ext cx="64800" cy="67225"/>
            </a:xfrm>
            <a:custGeom>
              <a:avLst/>
              <a:gdLst/>
              <a:ahLst/>
              <a:cxnLst/>
              <a:rect l="l" t="t" r="r" b="b"/>
              <a:pathLst>
                <a:path w="2592" h="2689" extrusionOk="0">
                  <a:moveTo>
                    <a:pt x="1360" y="0"/>
                  </a:moveTo>
                  <a:cubicBezTo>
                    <a:pt x="860" y="0"/>
                    <a:pt x="162" y="264"/>
                    <a:pt x="92" y="583"/>
                  </a:cubicBezTo>
                  <a:cubicBezTo>
                    <a:pt x="0" y="984"/>
                    <a:pt x="505" y="2688"/>
                    <a:pt x="837" y="2688"/>
                  </a:cubicBezTo>
                  <a:cubicBezTo>
                    <a:pt x="851" y="2688"/>
                    <a:pt x="866" y="2685"/>
                    <a:pt x="880" y="2678"/>
                  </a:cubicBezTo>
                  <a:cubicBezTo>
                    <a:pt x="880" y="2678"/>
                    <a:pt x="1967" y="2532"/>
                    <a:pt x="2279" y="2179"/>
                  </a:cubicBezTo>
                  <a:cubicBezTo>
                    <a:pt x="2592" y="1829"/>
                    <a:pt x="2137" y="342"/>
                    <a:pt x="1756" y="90"/>
                  </a:cubicBezTo>
                  <a:cubicBezTo>
                    <a:pt x="1663" y="28"/>
                    <a:pt x="1522" y="0"/>
                    <a:pt x="1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75"/>
            <p:cNvSpPr/>
            <p:nvPr/>
          </p:nvSpPr>
          <p:spPr>
            <a:xfrm>
              <a:off x="7306800" y="4173600"/>
              <a:ext cx="70275" cy="64250"/>
            </a:xfrm>
            <a:custGeom>
              <a:avLst/>
              <a:gdLst/>
              <a:ahLst/>
              <a:cxnLst/>
              <a:rect l="l" t="t" r="r" b="b"/>
              <a:pathLst>
                <a:path w="2811" h="2570" extrusionOk="0">
                  <a:moveTo>
                    <a:pt x="1050" y="0"/>
                  </a:moveTo>
                  <a:cubicBezTo>
                    <a:pt x="953" y="0"/>
                    <a:pt x="860" y="14"/>
                    <a:pt x="773" y="46"/>
                  </a:cubicBezTo>
                  <a:cubicBezTo>
                    <a:pt x="1" y="320"/>
                    <a:pt x="718" y="2527"/>
                    <a:pt x="1274" y="2568"/>
                  </a:cubicBezTo>
                  <a:cubicBezTo>
                    <a:pt x="1287" y="2569"/>
                    <a:pt x="1299" y="2569"/>
                    <a:pt x="1312" y="2569"/>
                  </a:cubicBezTo>
                  <a:cubicBezTo>
                    <a:pt x="1876" y="2569"/>
                    <a:pt x="2810" y="1714"/>
                    <a:pt x="2810" y="1714"/>
                  </a:cubicBezTo>
                  <a:lnTo>
                    <a:pt x="2711" y="909"/>
                  </a:lnTo>
                  <a:cubicBezTo>
                    <a:pt x="2784" y="865"/>
                    <a:pt x="1808" y="0"/>
                    <a:pt x="1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75"/>
            <p:cNvSpPr/>
            <p:nvPr/>
          </p:nvSpPr>
          <p:spPr>
            <a:xfrm>
              <a:off x="7392175" y="4159575"/>
              <a:ext cx="51350" cy="68450"/>
            </a:xfrm>
            <a:custGeom>
              <a:avLst/>
              <a:gdLst/>
              <a:ahLst/>
              <a:cxnLst/>
              <a:rect l="l" t="t" r="r" b="b"/>
              <a:pathLst>
                <a:path w="2054" h="2738" extrusionOk="0">
                  <a:moveTo>
                    <a:pt x="1315" y="1"/>
                  </a:moveTo>
                  <a:cubicBezTo>
                    <a:pt x="1307" y="1"/>
                    <a:pt x="1298" y="1"/>
                    <a:pt x="1290" y="2"/>
                  </a:cubicBezTo>
                  <a:cubicBezTo>
                    <a:pt x="690" y="59"/>
                    <a:pt x="0" y="1171"/>
                    <a:pt x="0" y="1171"/>
                  </a:cubicBezTo>
                  <a:lnTo>
                    <a:pt x="288" y="2307"/>
                  </a:lnTo>
                  <a:cubicBezTo>
                    <a:pt x="288" y="2307"/>
                    <a:pt x="845" y="2737"/>
                    <a:pt x="1287" y="2737"/>
                  </a:cubicBezTo>
                  <a:cubicBezTo>
                    <a:pt x="1439" y="2737"/>
                    <a:pt x="1578" y="2686"/>
                    <a:pt x="1676" y="2548"/>
                  </a:cubicBezTo>
                  <a:cubicBezTo>
                    <a:pt x="2054" y="2022"/>
                    <a:pt x="1894" y="1"/>
                    <a:pt x="1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75"/>
            <p:cNvSpPr/>
            <p:nvPr/>
          </p:nvSpPr>
          <p:spPr>
            <a:xfrm>
              <a:off x="7368000" y="4180750"/>
              <a:ext cx="40150" cy="42700"/>
            </a:xfrm>
            <a:custGeom>
              <a:avLst/>
              <a:gdLst/>
              <a:ahLst/>
              <a:cxnLst/>
              <a:rect l="l" t="t" r="r" b="b"/>
              <a:pathLst>
                <a:path w="1606" h="1708" extrusionOk="0">
                  <a:moveTo>
                    <a:pt x="816" y="1"/>
                  </a:moveTo>
                  <a:cubicBezTo>
                    <a:pt x="513" y="1"/>
                    <a:pt x="164" y="102"/>
                    <a:pt x="99" y="269"/>
                  </a:cubicBezTo>
                  <a:cubicBezTo>
                    <a:pt x="1" y="525"/>
                    <a:pt x="176" y="1707"/>
                    <a:pt x="395" y="1707"/>
                  </a:cubicBezTo>
                  <a:cubicBezTo>
                    <a:pt x="401" y="1707"/>
                    <a:pt x="408" y="1706"/>
                    <a:pt x="414" y="1704"/>
                  </a:cubicBezTo>
                  <a:cubicBezTo>
                    <a:pt x="414" y="1704"/>
                    <a:pt x="421" y="1704"/>
                    <a:pt x="434" y="1704"/>
                  </a:cubicBezTo>
                  <a:cubicBezTo>
                    <a:pt x="550" y="1704"/>
                    <a:pt x="1157" y="1695"/>
                    <a:pt x="1370" y="1512"/>
                  </a:cubicBezTo>
                  <a:cubicBezTo>
                    <a:pt x="1605" y="1310"/>
                    <a:pt x="1449" y="308"/>
                    <a:pt x="1227" y="105"/>
                  </a:cubicBezTo>
                  <a:cubicBezTo>
                    <a:pt x="1146" y="34"/>
                    <a:pt x="989" y="1"/>
                    <a:pt x="8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75"/>
            <p:cNvSpPr/>
            <p:nvPr/>
          </p:nvSpPr>
          <p:spPr>
            <a:xfrm>
              <a:off x="7340200" y="4288675"/>
              <a:ext cx="61700" cy="56500"/>
            </a:xfrm>
            <a:custGeom>
              <a:avLst/>
              <a:gdLst/>
              <a:ahLst/>
              <a:cxnLst/>
              <a:rect l="l" t="t" r="r" b="b"/>
              <a:pathLst>
                <a:path w="2468" h="2260" extrusionOk="0">
                  <a:moveTo>
                    <a:pt x="917" y="1"/>
                  </a:moveTo>
                  <a:cubicBezTo>
                    <a:pt x="832" y="1"/>
                    <a:pt x="751" y="13"/>
                    <a:pt x="675" y="40"/>
                  </a:cubicBezTo>
                  <a:cubicBezTo>
                    <a:pt x="1" y="281"/>
                    <a:pt x="628" y="2222"/>
                    <a:pt x="1115" y="2258"/>
                  </a:cubicBezTo>
                  <a:cubicBezTo>
                    <a:pt x="1126" y="2259"/>
                    <a:pt x="1137" y="2259"/>
                    <a:pt x="1148" y="2259"/>
                  </a:cubicBezTo>
                  <a:cubicBezTo>
                    <a:pt x="1643" y="2259"/>
                    <a:pt x="2468" y="1505"/>
                    <a:pt x="2468" y="1505"/>
                  </a:cubicBezTo>
                  <a:lnTo>
                    <a:pt x="2383" y="799"/>
                  </a:lnTo>
                  <a:cubicBezTo>
                    <a:pt x="2446" y="762"/>
                    <a:pt x="1586" y="1"/>
                    <a:pt x="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75"/>
            <p:cNvSpPr/>
            <p:nvPr/>
          </p:nvSpPr>
          <p:spPr>
            <a:xfrm>
              <a:off x="7415225" y="4276375"/>
              <a:ext cx="45175" cy="60200"/>
            </a:xfrm>
            <a:custGeom>
              <a:avLst/>
              <a:gdLst/>
              <a:ahLst/>
              <a:cxnLst/>
              <a:rect l="l" t="t" r="r" b="b"/>
              <a:pathLst>
                <a:path w="1807" h="2408" extrusionOk="0">
                  <a:moveTo>
                    <a:pt x="1158" y="0"/>
                  </a:moveTo>
                  <a:cubicBezTo>
                    <a:pt x="1151" y="0"/>
                    <a:pt x="1144" y="0"/>
                    <a:pt x="1137" y="1"/>
                  </a:cubicBezTo>
                  <a:cubicBezTo>
                    <a:pt x="611" y="53"/>
                    <a:pt x="1" y="1030"/>
                    <a:pt x="1" y="1030"/>
                  </a:cubicBezTo>
                  <a:lnTo>
                    <a:pt x="255" y="2030"/>
                  </a:lnTo>
                  <a:cubicBezTo>
                    <a:pt x="255" y="2030"/>
                    <a:pt x="746" y="2408"/>
                    <a:pt x="1135" y="2408"/>
                  </a:cubicBezTo>
                  <a:cubicBezTo>
                    <a:pt x="1269" y="2408"/>
                    <a:pt x="1391" y="2363"/>
                    <a:pt x="1477" y="2243"/>
                  </a:cubicBezTo>
                  <a:cubicBezTo>
                    <a:pt x="1806" y="1779"/>
                    <a:pt x="1669" y="0"/>
                    <a:pt x="1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75"/>
            <p:cNvSpPr/>
            <p:nvPr/>
          </p:nvSpPr>
          <p:spPr>
            <a:xfrm>
              <a:off x="7394000" y="4295025"/>
              <a:ext cx="35225" cy="37525"/>
            </a:xfrm>
            <a:custGeom>
              <a:avLst/>
              <a:gdLst/>
              <a:ahLst/>
              <a:cxnLst/>
              <a:rect l="l" t="t" r="r" b="b"/>
              <a:pathLst>
                <a:path w="1409" h="1501" extrusionOk="0">
                  <a:moveTo>
                    <a:pt x="715" y="0"/>
                  </a:moveTo>
                  <a:cubicBezTo>
                    <a:pt x="449" y="0"/>
                    <a:pt x="142" y="90"/>
                    <a:pt x="86" y="238"/>
                  </a:cubicBezTo>
                  <a:cubicBezTo>
                    <a:pt x="1" y="466"/>
                    <a:pt x="153" y="1501"/>
                    <a:pt x="347" y="1501"/>
                  </a:cubicBezTo>
                  <a:cubicBezTo>
                    <a:pt x="353" y="1501"/>
                    <a:pt x="359" y="1499"/>
                    <a:pt x="365" y="1497"/>
                  </a:cubicBezTo>
                  <a:cubicBezTo>
                    <a:pt x="365" y="1497"/>
                    <a:pt x="370" y="1497"/>
                    <a:pt x="378" y="1497"/>
                  </a:cubicBezTo>
                  <a:cubicBezTo>
                    <a:pt x="469" y="1497"/>
                    <a:pt x="1015" y="1491"/>
                    <a:pt x="1203" y="1328"/>
                  </a:cubicBezTo>
                  <a:cubicBezTo>
                    <a:pt x="1408" y="1150"/>
                    <a:pt x="1271" y="268"/>
                    <a:pt x="1077" y="93"/>
                  </a:cubicBezTo>
                  <a:cubicBezTo>
                    <a:pt x="1006" y="29"/>
                    <a:pt x="867" y="0"/>
                    <a:pt x="7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75"/>
            <p:cNvSpPr/>
            <p:nvPr/>
          </p:nvSpPr>
          <p:spPr>
            <a:xfrm>
              <a:off x="6843400" y="3388325"/>
              <a:ext cx="475400" cy="610250"/>
            </a:xfrm>
            <a:custGeom>
              <a:avLst/>
              <a:gdLst/>
              <a:ahLst/>
              <a:cxnLst/>
              <a:rect l="l" t="t" r="r" b="b"/>
              <a:pathLst>
                <a:path w="19016" h="24410" extrusionOk="0">
                  <a:moveTo>
                    <a:pt x="2780" y="0"/>
                  </a:moveTo>
                  <a:cubicBezTo>
                    <a:pt x="2780" y="0"/>
                    <a:pt x="1" y="14766"/>
                    <a:pt x="559" y="15514"/>
                  </a:cubicBezTo>
                  <a:cubicBezTo>
                    <a:pt x="1115" y="16267"/>
                    <a:pt x="17781" y="24409"/>
                    <a:pt x="17781" y="24409"/>
                  </a:cubicBezTo>
                  <a:cubicBezTo>
                    <a:pt x="17781" y="24409"/>
                    <a:pt x="19016" y="4173"/>
                    <a:pt x="18556" y="3828"/>
                  </a:cubicBezTo>
                  <a:cubicBezTo>
                    <a:pt x="17483" y="3037"/>
                    <a:pt x="2780" y="0"/>
                    <a:pt x="2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75"/>
            <p:cNvSpPr/>
            <p:nvPr/>
          </p:nvSpPr>
          <p:spPr>
            <a:xfrm>
              <a:off x="7070250" y="3484425"/>
              <a:ext cx="247800" cy="513400"/>
            </a:xfrm>
            <a:custGeom>
              <a:avLst/>
              <a:gdLst/>
              <a:ahLst/>
              <a:cxnLst/>
              <a:rect l="l" t="t" r="r" b="b"/>
              <a:pathLst>
                <a:path w="9912" h="20536" extrusionOk="0">
                  <a:moveTo>
                    <a:pt x="9487" y="0"/>
                  </a:moveTo>
                  <a:lnTo>
                    <a:pt x="0" y="6270"/>
                  </a:lnTo>
                  <a:lnTo>
                    <a:pt x="8704" y="20535"/>
                  </a:lnTo>
                  <a:cubicBezTo>
                    <a:pt x="8756" y="19689"/>
                    <a:pt x="9912" y="630"/>
                    <a:pt x="94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75"/>
            <p:cNvSpPr/>
            <p:nvPr/>
          </p:nvSpPr>
          <p:spPr>
            <a:xfrm>
              <a:off x="6843400" y="3388325"/>
              <a:ext cx="465075" cy="389425"/>
            </a:xfrm>
            <a:custGeom>
              <a:avLst/>
              <a:gdLst/>
              <a:ahLst/>
              <a:cxnLst/>
              <a:rect l="l" t="t" r="r" b="b"/>
              <a:pathLst>
                <a:path w="18603" h="15577" extrusionOk="0">
                  <a:moveTo>
                    <a:pt x="2777" y="0"/>
                  </a:moveTo>
                  <a:cubicBezTo>
                    <a:pt x="2777" y="0"/>
                    <a:pt x="1" y="14761"/>
                    <a:pt x="556" y="15514"/>
                  </a:cubicBezTo>
                  <a:cubicBezTo>
                    <a:pt x="570" y="15533"/>
                    <a:pt x="595" y="15552"/>
                    <a:pt x="622" y="15577"/>
                  </a:cubicBezTo>
                  <a:lnTo>
                    <a:pt x="18603" y="3959"/>
                  </a:lnTo>
                  <a:cubicBezTo>
                    <a:pt x="18589" y="3885"/>
                    <a:pt x="18572" y="3842"/>
                    <a:pt x="18556" y="3828"/>
                  </a:cubicBezTo>
                  <a:cubicBezTo>
                    <a:pt x="17480" y="3037"/>
                    <a:pt x="2777" y="0"/>
                    <a:pt x="2777" y="0"/>
                  </a:cubicBezTo>
                  <a:close/>
                </a:path>
              </a:pathLst>
            </a:custGeom>
            <a:solidFill>
              <a:srgbClr val="F3D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75"/>
            <p:cNvSpPr/>
            <p:nvPr/>
          </p:nvSpPr>
          <p:spPr>
            <a:xfrm>
              <a:off x="6843400" y="3388325"/>
              <a:ext cx="465075" cy="389425"/>
            </a:xfrm>
            <a:custGeom>
              <a:avLst/>
              <a:gdLst/>
              <a:ahLst/>
              <a:cxnLst/>
              <a:rect l="l" t="t" r="r" b="b"/>
              <a:pathLst>
                <a:path w="18603" h="15577" extrusionOk="0">
                  <a:moveTo>
                    <a:pt x="2777" y="0"/>
                  </a:moveTo>
                  <a:cubicBezTo>
                    <a:pt x="2777" y="0"/>
                    <a:pt x="1" y="14761"/>
                    <a:pt x="556" y="15514"/>
                  </a:cubicBezTo>
                  <a:cubicBezTo>
                    <a:pt x="570" y="15533"/>
                    <a:pt x="595" y="15552"/>
                    <a:pt x="622" y="15577"/>
                  </a:cubicBezTo>
                  <a:lnTo>
                    <a:pt x="18603" y="3959"/>
                  </a:lnTo>
                  <a:cubicBezTo>
                    <a:pt x="18589" y="3885"/>
                    <a:pt x="18572" y="3842"/>
                    <a:pt x="18556" y="3828"/>
                  </a:cubicBezTo>
                  <a:cubicBezTo>
                    <a:pt x="17480" y="3037"/>
                    <a:pt x="2777" y="0"/>
                    <a:pt x="277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75"/>
            <p:cNvSpPr/>
            <p:nvPr/>
          </p:nvSpPr>
          <p:spPr>
            <a:xfrm>
              <a:off x="6843950" y="3391050"/>
              <a:ext cx="226325" cy="386700"/>
            </a:xfrm>
            <a:custGeom>
              <a:avLst/>
              <a:gdLst/>
              <a:ahLst/>
              <a:cxnLst/>
              <a:rect l="l" t="t" r="r" b="b"/>
              <a:pathLst>
                <a:path w="9053" h="15468" extrusionOk="0">
                  <a:moveTo>
                    <a:pt x="2736" y="1"/>
                  </a:moveTo>
                  <a:cubicBezTo>
                    <a:pt x="2492" y="1293"/>
                    <a:pt x="0" y="14690"/>
                    <a:pt x="532" y="15405"/>
                  </a:cubicBezTo>
                  <a:cubicBezTo>
                    <a:pt x="545" y="15424"/>
                    <a:pt x="567" y="15443"/>
                    <a:pt x="595" y="15468"/>
                  </a:cubicBezTo>
                  <a:lnTo>
                    <a:pt x="9052" y="10005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75"/>
            <p:cNvSpPr/>
            <p:nvPr/>
          </p:nvSpPr>
          <p:spPr>
            <a:xfrm>
              <a:off x="6912675" y="3387900"/>
              <a:ext cx="374925" cy="609775"/>
            </a:xfrm>
            <a:custGeom>
              <a:avLst/>
              <a:gdLst/>
              <a:ahLst/>
              <a:cxnLst/>
              <a:rect l="l" t="t" r="r" b="b"/>
              <a:pathLst>
                <a:path w="14997" h="24391" extrusionOk="0">
                  <a:moveTo>
                    <a:pt x="6" y="1"/>
                  </a:moveTo>
                  <a:lnTo>
                    <a:pt x="0" y="4"/>
                  </a:lnTo>
                  <a:lnTo>
                    <a:pt x="14991" y="24391"/>
                  </a:lnTo>
                  <a:lnTo>
                    <a:pt x="14996" y="2438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518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75"/>
            <p:cNvSpPr/>
            <p:nvPr/>
          </p:nvSpPr>
          <p:spPr>
            <a:xfrm>
              <a:off x="6773175" y="3790875"/>
              <a:ext cx="89700" cy="319825"/>
            </a:xfrm>
            <a:custGeom>
              <a:avLst/>
              <a:gdLst/>
              <a:ahLst/>
              <a:cxnLst/>
              <a:rect l="l" t="t" r="r" b="b"/>
              <a:pathLst>
                <a:path w="3588" h="12793" extrusionOk="0">
                  <a:moveTo>
                    <a:pt x="3103" y="0"/>
                  </a:moveTo>
                  <a:lnTo>
                    <a:pt x="3103" y="0"/>
                  </a:lnTo>
                  <a:cubicBezTo>
                    <a:pt x="3102" y="1"/>
                    <a:pt x="1955" y="1115"/>
                    <a:pt x="1843" y="3272"/>
                  </a:cubicBezTo>
                  <a:cubicBezTo>
                    <a:pt x="1728" y="5433"/>
                    <a:pt x="3056" y="8576"/>
                    <a:pt x="2150" y="9991"/>
                  </a:cubicBezTo>
                  <a:cubicBezTo>
                    <a:pt x="1243" y="11404"/>
                    <a:pt x="0" y="11905"/>
                    <a:pt x="0" y="11905"/>
                  </a:cubicBezTo>
                  <a:lnTo>
                    <a:pt x="1233" y="12792"/>
                  </a:lnTo>
                  <a:cubicBezTo>
                    <a:pt x="1233" y="12792"/>
                    <a:pt x="2749" y="11974"/>
                    <a:pt x="3166" y="9704"/>
                  </a:cubicBezTo>
                  <a:cubicBezTo>
                    <a:pt x="3587" y="7431"/>
                    <a:pt x="1610" y="4871"/>
                    <a:pt x="3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75"/>
            <p:cNvSpPr/>
            <p:nvPr/>
          </p:nvSpPr>
          <p:spPr>
            <a:xfrm>
              <a:off x="6840525" y="3790875"/>
              <a:ext cx="98525" cy="311325"/>
            </a:xfrm>
            <a:custGeom>
              <a:avLst/>
              <a:gdLst/>
              <a:ahLst/>
              <a:cxnLst/>
              <a:rect l="l" t="t" r="r" b="b"/>
              <a:pathLst>
                <a:path w="3941" h="12453" extrusionOk="0">
                  <a:moveTo>
                    <a:pt x="409" y="0"/>
                  </a:moveTo>
                  <a:lnTo>
                    <a:pt x="409" y="0"/>
                  </a:lnTo>
                  <a:cubicBezTo>
                    <a:pt x="408" y="1"/>
                    <a:pt x="1" y="888"/>
                    <a:pt x="630" y="3075"/>
                  </a:cubicBezTo>
                  <a:cubicBezTo>
                    <a:pt x="1263" y="5266"/>
                    <a:pt x="2511" y="7483"/>
                    <a:pt x="2166" y="8776"/>
                  </a:cubicBezTo>
                  <a:cubicBezTo>
                    <a:pt x="1821" y="10071"/>
                    <a:pt x="770" y="11798"/>
                    <a:pt x="770" y="11798"/>
                  </a:cubicBezTo>
                  <a:lnTo>
                    <a:pt x="2046" y="12453"/>
                  </a:lnTo>
                  <a:cubicBezTo>
                    <a:pt x="2046" y="12453"/>
                    <a:pt x="3941" y="9726"/>
                    <a:pt x="3492" y="7686"/>
                  </a:cubicBezTo>
                  <a:cubicBezTo>
                    <a:pt x="3045" y="5646"/>
                    <a:pt x="452" y="3053"/>
                    <a:pt x="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75"/>
            <p:cNvSpPr/>
            <p:nvPr/>
          </p:nvSpPr>
          <p:spPr>
            <a:xfrm>
              <a:off x="7303250" y="3481025"/>
              <a:ext cx="321050" cy="81650"/>
            </a:xfrm>
            <a:custGeom>
              <a:avLst/>
              <a:gdLst/>
              <a:ahLst/>
              <a:cxnLst/>
              <a:rect l="l" t="t" r="r" b="b"/>
              <a:pathLst>
                <a:path w="12842" h="3266" extrusionOk="0">
                  <a:moveTo>
                    <a:pt x="2130" y="1"/>
                  </a:moveTo>
                  <a:cubicBezTo>
                    <a:pt x="810" y="1"/>
                    <a:pt x="0" y="462"/>
                    <a:pt x="0" y="462"/>
                  </a:cubicBezTo>
                  <a:cubicBezTo>
                    <a:pt x="79" y="461"/>
                    <a:pt x="157" y="460"/>
                    <a:pt x="235" y="460"/>
                  </a:cubicBezTo>
                  <a:cubicBezTo>
                    <a:pt x="5169" y="460"/>
                    <a:pt x="7059" y="3004"/>
                    <a:pt x="9326" y="3236"/>
                  </a:cubicBezTo>
                  <a:cubicBezTo>
                    <a:pt x="9525" y="3256"/>
                    <a:pt x="9715" y="3265"/>
                    <a:pt x="9898" y="3265"/>
                  </a:cubicBezTo>
                  <a:cubicBezTo>
                    <a:pt x="11829" y="3265"/>
                    <a:pt x="12842" y="2236"/>
                    <a:pt x="12842" y="2236"/>
                  </a:cubicBezTo>
                  <a:lnTo>
                    <a:pt x="12330" y="799"/>
                  </a:lnTo>
                  <a:cubicBezTo>
                    <a:pt x="12330" y="799"/>
                    <a:pt x="11503" y="1859"/>
                    <a:pt x="9887" y="2338"/>
                  </a:cubicBezTo>
                  <a:cubicBezTo>
                    <a:pt x="9728" y="2385"/>
                    <a:pt x="9558" y="2407"/>
                    <a:pt x="9380" y="2407"/>
                  </a:cubicBezTo>
                  <a:cubicBezTo>
                    <a:pt x="7753" y="2407"/>
                    <a:pt x="5408" y="608"/>
                    <a:pt x="3505" y="164"/>
                  </a:cubicBezTo>
                  <a:cubicBezTo>
                    <a:pt x="3003" y="46"/>
                    <a:pt x="2542" y="1"/>
                    <a:pt x="2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75"/>
            <p:cNvSpPr/>
            <p:nvPr/>
          </p:nvSpPr>
          <p:spPr>
            <a:xfrm>
              <a:off x="7303250" y="3492425"/>
              <a:ext cx="288475" cy="138875"/>
            </a:xfrm>
            <a:custGeom>
              <a:avLst/>
              <a:gdLst/>
              <a:ahLst/>
              <a:cxnLst/>
              <a:rect l="l" t="t" r="r" b="b"/>
              <a:pathLst>
                <a:path w="11539" h="5555" extrusionOk="0">
                  <a:moveTo>
                    <a:pt x="111" y="1"/>
                  </a:moveTo>
                  <a:cubicBezTo>
                    <a:pt x="37" y="1"/>
                    <a:pt x="0" y="6"/>
                    <a:pt x="0" y="6"/>
                  </a:cubicBezTo>
                  <a:cubicBezTo>
                    <a:pt x="2930" y="899"/>
                    <a:pt x="4702" y="4119"/>
                    <a:pt x="6542" y="5126"/>
                  </a:cubicBezTo>
                  <a:cubicBezTo>
                    <a:pt x="7130" y="5446"/>
                    <a:pt x="7853" y="5555"/>
                    <a:pt x="8565" y="5555"/>
                  </a:cubicBezTo>
                  <a:cubicBezTo>
                    <a:pt x="10078" y="5555"/>
                    <a:pt x="11538" y="5063"/>
                    <a:pt x="11538" y="5063"/>
                  </a:cubicBezTo>
                  <a:lnTo>
                    <a:pt x="11265" y="3650"/>
                  </a:lnTo>
                  <a:cubicBezTo>
                    <a:pt x="11265" y="3650"/>
                    <a:pt x="9404" y="4155"/>
                    <a:pt x="8068" y="4155"/>
                  </a:cubicBezTo>
                  <a:cubicBezTo>
                    <a:pt x="8033" y="4155"/>
                    <a:pt x="7999" y="4155"/>
                    <a:pt x="7965" y="4154"/>
                  </a:cubicBezTo>
                  <a:cubicBezTo>
                    <a:pt x="6618" y="4121"/>
                    <a:pt x="4833" y="2298"/>
                    <a:pt x="2900" y="1079"/>
                  </a:cubicBezTo>
                  <a:cubicBezTo>
                    <a:pt x="1346" y="96"/>
                    <a:pt x="41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6" name="Google Shape;5806;p75"/>
          <p:cNvGrpSpPr/>
          <p:nvPr/>
        </p:nvGrpSpPr>
        <p:grpSpPr>
          <a:xfrm>
            <a:off x="6885541" y="201870"/>
            <a:ext cx="960069" cy="597741"/>
            <a:chOff x="3078575" y="2291850"/>
            <a:chExt cx="1091750" cy="736700"/>
          </a:xfrm>
        </p:grpSpPr>
        <p:sp>
          <p:nvSpPr>
            <p:cNvPr id="5807" name="Google Shape;5807;p75"/>
            <p:cNvSpPr/>
            <p:nvPr/>
          </p:nvSpPr>
          <p:spPr>
            <a:xfrm>
              <a:off x="3078575" y="2291850"/>
              <a:ext cx="1091750" cy="736700"/>
            </a:xfrm>
            <a:custGeom>
              <a:avLst/>
              <a:gdLst/>
              <a:ahLst/>
              <a:cxnLst/>
              <a:rect l="l" t="t" r="r" b="b"/>
              <a:pathLst>
                <a:path w="43670" h="29468" extrusionOk="0">
                  <a:moveTo>
                    <a:pt x="29314" y="0"/>
                  </a:moveTo>
                  <a:cubicBezTo>
                    <a:pt x="27426" y="0"/>
                    <a:pt x="25578" y="460"/>
                    <a:pt x="24509" y="1828"/>
                  </a:cubicBezTo>
                  <a:cubicBezTo>
                    <a:pt x="24057" y="2406"/>
                    <a:pt x="23753" y="3079"/>
                    <a:pt x="23449" y="3745"/>
                  </a:cubicBezTo>
                  <a:cubicBezTo>
                    <a:pt x="23203" y="4290"/>
                    <a:pt x="22956" y="4837"/>
                    <a:pt x="22707" y="5385"/>
                  </a:cubicBezTo>
                  <a:cubicBezTo>
                    <a:pt x="22562" y="5700"/>
                    <a:pt x="22420" y="6023"/>
                    <a:pt x="22422" y="6371"/>
                  </a:cubicBezTo>
                  <a:cubicBezTo>
                    <a:pt x="22439" y="7575"/>
                    <a:pt x="24501" y="9254"/>
                    <a:pt x="25352" y="9924"/>
                  </a:cubicBezTo>
                  <a:cubicBezTo>
                    <a:pt x="25291" y="9877"/>
                    <a:pt x="25217" y="9855"/>
                    <a:pt x="25132" y="9855"/>
                  </a:cubicBezTo>
                  <a:cubicBezTo>
                    <a:pt x="24337" y="9855"/>
                    <a:pt x="22600" y="11753"/>
                    <a:pt x="22310" y="12109"/>
                  </a:cubicBezTo>
                  <a:cubicBezTo>
                    <a:pt x="21105" y="13571"/>
                    <a:pt x="22735" y="15124"/>
                    <a:pt x="23337" y="16452"/>
                  </a:cubicBezTo>
                  <a:cubicBezTo>
                    <a:pt x="23268" y="16301"/>
                    <a:pt x="21519" y="16025"/>
                    <a:pt x="21261" y="15934"/>
                  </a:cubicBezTo>
                  <a:cubicBezTo>
                    <a:pt x="20492" y="15669"/>
                    <a:pt x="19657" y="15351"/>
                    <a:pt x="19011" y="14858"/>
                  </a:cubicBezTo>
                  <a:cubicBezTo>
                    <a:pt x="19630" y="13851"/>
                    <a:pt x="20257" y="13032"/>
                    <a:pt x="20174" y="11729"/>
                  </a:cubicBezTo>
                  <a:cubicBezTo>
                    <a:pt x="19955" y="8150"/>
                    <a:pt x="16738" y="5472"/>
                    <a:pt x="13735" y="4024"/>
                  </a:cubicBezTo>
                  <a:cubicBezTo>
                    <a:pt x="11885" y="3130"/>
                    <a:pt x="9728" y="2509"/>
                    <a:pt x="7627" y="2509"/>
                  </a:cubicBezTo>
                  <a:cubicBezTo>
                    <a:pt x="7207" y="2509"/>
                    <a:pt x="6788" y="2534"/>
                    <a:pt x="6375" y="2587"/>
                  </a:cubicBezTo>
                  <a:cubicBezTo>
                    <a:pt x="3339" y="2975"/>
                    <a:pt x="1997" y="4988"/>
                    <a:pt x="948" y="7666"/>
                  </a:cubicBezTo>
                  <a:cubicBezTo>
                    <a:pt x="713" y="8276"/>
                    <a:pt x="469" y="8911"/>
                    <a:pt x="507" y="9563"/>
                  </a:cubicBezTo>
                  <a:cubicBezTo>
                    <a:pt x="628" y="11537"/>
                    <a:pt x="2974" y="13265"/>
                    <a:pt x="4727" y="13717"/>
                  </a:cubicBezTo>
                  <a:cubicBezTo>
                    <a:pt x="7465" y="14428"/>
                    <a:pt x="5666" y="15888"/>
                    <a:pt x="3804" y="16296"/>
                  </a:cubicBezTo>
                  <a:cubicBezTo>
                    <a:pt x="2884" y="16496"/>
                    <a:pt x="1931" y="16542"/>
                    <a:pt x="1000" y="16698"/>
                  </a:cubicBezTo>
                  <a:cubicBezTo>
                    <a:pt x="740" y="16742"/>
                    <a:pt x="466" y="16802"/>
                    <a:pt x="277" y="16986"/>
                  </a:cubicBezTo>
                  <a:cubicBezTo>
                    <a:pt x="23" y="17235"/>
                    <a:pt x="1" y="17637"/>
                    <a:pt x="17" y="17993"/>
                  </a:cubicBezTo>
                  <a:cubicBezTo>
                    <a:pt x="124" y="20200"/>
                    <a:pt x="935" y="22308"/>
                    <a:pt x="1359" y="24455"/>
                  </a:cubicBezTo>
                  <a:cubicBezTo>
                    <a:pt x="1504" y="25181"/>
                    <a:pt x="1792" y="25939"/>
                    <a:pt x="2424" y="26325"/>
                  </a:cubicBezTo>
                  <a:cubicBezTo>
                    <a:pt x="2884" y="26604"/>
                    <a:pt x="3440" y="26640"/>
                    <a:pt x="3971" y="26692"/>
                  </a:cubicBezTo>
                  <a:cubicBezTo>
                    <a:pt x="7010" y="27007"/>
                    <a:pt x="9368" y="28880"/>
                    <a:pt x="12333" y="29315"/>
                  </a:cubicBezTo>
                  <a:cubicBezTo>
                    <a:pt x="12911" y="29400"/>
                    <a:pt x="13429" y="29468"/>
                    <a:pt x="13906" y="29468"/>
                  </a:cubicBezTo>
                  <a:cubicBezTo>
                    <a:pt x="14813" y="29468"/>
                    <a:pt x="15575" y="29223"/>
                    <a:pt x="16330" y="28390"/>
                  </a:cubicBezTo>
                  <a:cubicBezTo>
                    <a:pt x="16962" y="27693"/>
                    <a:pt x="17341" y="27150"/>
                    <a:pt x="18166" y="27150"/>
                  </a:cubicBezTo>
                  <a:cubicBezTo>
                    <a:pt x="18343" y="27150"/>
                    <a:pt x="18540" y="27175"/>
                    <a:pt x="18764" y="27229"/>
                  </a:cubicBezTo>
                  <a:cubicBezTo>
                    <a:pt x="20304" y="27600"/>
                    <a:pt x="21696" y="27971"/>
                    <a:pt x="23008" y="27971"/>
                  </a:cubicBezTo>
                  <a:cubicBezTo>
                    <a:pt x="24054" y="27971"/>
                    <a:pt x="25048" y="27736"/>
                    <a:pt x="26026" y="27078"/>
                  </a:cubicBezTo>
                  <a:cubicBezTo>
                    <a:pt x="28069" y="25708"/>
                    <a:pt x="29258" y="22528"/>
                    <a:pt x="31767" y="22528"/>
                  </a:cubicBezTo>
                  <a:cubicBezTo>
                    <a:pt x="31806" y="22528"/>
                    <a:pt x="31845" y="22529"/>
                    <a:pt x="31885" y="22530"/>
                  </a:cubicBezTo>
                  <a:cubicBezTo>
                    <a:pt x="32988" y="22574"/>
                    <a:pt x="34070" y="22807"/>
                    <a:pt x="35165" y="22930"/>
                  </a:cubicBezTo>
                  <a:cubicBezTo>
                    <a:pt x="35801" y="23002"/>
                    <a:pt x="36443" y="23037"/>
                    <a:pt x="37087" y="23037"/>
                  </a:cubicBezTo>
                  <a:cubicBezTo>
                    <a:pt x="38455" y="23037"/>
                    <a:pt x="39828" y="22879"/>
                    <a:pt x="41156" y="22585"/>
                  </a:cubicBezTo>
                  <a:cubicBezTo>
                    <a:pt x="42289" y="22336"/>
                    <a:pt x="42284" y="22410"/>
                    <a:pt x="42147" y="21388"/>
                  </a:cubicBezTo>
                  <a:cubicBezTo>
                    <a:pt x="42054" y="20693"/>
                    <a:pt x="41742" y="19959"/>
                    <a:pt x="41531" y="19294"/>
                  </a:cubicBezTo>
                  <a:cubicBezTo>
                    <a:pt x="41164" y="18144"/>
                    <a:pt x="40603" y="16915"/>
                    <a:pt x="39987" y="15808"/>
                  </a:cubicBezTo>
                  <a:cubicBezTo>
                    <a:pt x="39623" y="15154"/>
                    <a:pt x="37700" y="13248"/>
                    <a:pt x="37966" y="12463"/>
                  </a:cubicBezTo>
                  <a:cubicBezTo>
                    <a:pt x="37988" y="12416"/>
                    <a:pt x="38015" y="12369"/>
                    <a:pt x="38048" y="12326"/>
                  </a:cubicBezTo>
                  <a:cubicBezTo>
                    <a:pt x="38574" y="11660"/>
                    <a:pt x="40937" y="11669"/>
                    <a:pt x="41572" y="11463"/>
                  </a:cubicBezTo>
                  <a:cubicBezTo>
                    <a:pt x="43669" y="10787"/>
                    <a:pt x="42284" y="8865"/>
                    <a:pt x="41564" y="7427"/>
                  </a:cubicBezTo>
                  <a:cubicBezTo>
                    <a:pt x="39970" y="4238"/>
                    <a:pt x="37073" y="1760"/>
                    <a:pt x="33667" y="692"/>
                  </a:cubicBezTo>
                  <a:cubicBezTo>
                    <a:pt x="32470" y="316"/>
                    <a:pt x="30878" y="0"/>
                    <a:pt x="29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75"/>
            <p:cNvSpPr/>
            <p:nvPr/>
          </p:nvSpPr>
          <p:spPr>
            <a:xfrm>
              <a:off x="3688550" y="2651350"/>
              <a:ext cx="324325" cy="135050"/>
            </a:xfrm>
            <a:custGeom>
              <a:avLst/>
              <a:gdLst/>
              <a:ahLst/>
              <a:cxnLst/>
              <a:rect l="l" t="t" r="r" b="b"/>
              <a:pathLst>
                <a:path w="12973" h="5402" extrusionOk="0">
                  <a:moveTo>
                    <a:pt x="4626" y="1"/>
                  </a:moveTo>
                  <a:cubicBezTo>
                    <a:pt x="3260" y="1"/>
                    <a:pt x="1625" y="717"/>
                    <a:pt x="0" y="1322"/>
                  </a:cubicBezTo>
                  <a:cubicBezTo>
                    <a:pt x="1201" y="1249"/>
                    <a:pt x="2412" y="1017"/>
                    <a:pt x="3478" y="1017"/>
                  </a:cubicBezTo>
                  <a:cubicBezTo>
                    <a:pt x="4960" y="1017"/>
                    <a:pt x="6163" y="1466"/>
                    <a:pt x="6673" y="3422"/>
                  </a:cubicBezTo>
                  <a:cubicBezTo>
                    <a:pt x="7398" y="2799"/>
                    <a:pt x="8071" y="2537"/>
                    <a:pt x="8716" y="2537"/>
                  </a:cubicBezTo>
                  <a:cubicBezTo>
                    <a:pt x="10179" y="2537"/>
                    <a:pt x="11501" y="3880"/>
                    <a:pt x="12973" y="5401"/>
                  </a:cubicBezTo>
                  <a:cubicBezTo>
                    <a:pt x="12033" y="3475"/>
                    <a:pt x="10780" y="1457"/>
                    <a:pt x="7571" y="1457"/>
                  </a:cubicBezTo>
                  <a:cubicBezTo>
                    <a:pt x="7413" y="1457"/>
                    <a:pt x="7251" y="1462"/>
                    <a:pt x="7083" y="1472"/>
                  </a:cubicBezTo>
                  <a:cubicBezTo>
                    <a:pt x="6480" y="383"/>
                    <a:pt x="5625" y="1"/>
                    <a:pt x="4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75"/>
            <p:cNvSpPr/>
            <p:nvPr/>
          </p:nvSpPr>
          <p:spPr>
            <a:xfrm>
              <a:off x="3363675" y="2771075"/>
              <a:ext cx="324350" cy="135025"/>
            </a:xfrm>
            <a:custGeom>
              <a:avLst/>
              <a:gdLst/>
              <a:ahLst/>
              <a:cxnLst/>
              <a:rect l="l" t="t" r="r" b="b"/>
              <a:pathLst>
                <a:path w="12974" h="5401" extrusionOk="0">
                  <a:moveTo>
                    <a:pt x="4625" y="0"/>
                  </a:moveTo>
                  <a:cubicBezTo>
                    <a:pt x="3259" y="0"/>
                    <a:pt x="1624" y="717"/>
                    <a:pt x="1" y="1321"/>
                  </a:cubicBezTo>
                  <a:cubicBezTo>
                    <a:pt x="1201" y="1248"/>
                    <a:pt x="2412" y="1015"/>
                    <a:pt x="3478" y="1015"/>
                  </a:cubicBezTo>
                  <a:cubicBezTo>
                    <a:pt x="4959" y="1015"/>
                    <a:pt x="6161" y="1465"/>
                    <a:pt x="6670" y="3419"/>
                  </a:cubicBezTo>
                  <a:cubicBezTo>
                    <a:pt x="7395" y="2797"/>
                    <a:pt x="8068" y="2536"/>
                    <a:pt x="8713" y="2536"/>
                  </a:cubicBezTo>
                  <a:cubicBezTo>
                    <a:pt x="10177" y="2536"/>
                    <a:pt x="11501" y="3879"/>
                    <a:pt x="12973" y="5401"/>
                  </a:cubicBezTo>
                  <a:cubicBezTo>
                    <a:pt x="12028" y="3472"/>
                    <a:pt x="10777" y="1457"/>
                    <a:pt x="7564" y="1457"/>
                  </a:cubicBezTo>
                  <a:cubicBezTo>
                    <a:pt x="7408" y="1457"/>
                    <a:pt x="7247" y="1462"/>
                    <a:pt x="7081" y="1472"/>
                  </a:cubicBezTo>
                  <a:cubicBezTo>
                    <a:pt x="6479" y="383"/>
                    <a:pt x="5624" y="0"/>
                    <a:pt x="46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75"/>
            <p:cNvSpPr/>
            <p:nvPr/>
          </p:nvSpPr>
          <p:spPr>
            <a:xfrm>
              <a:off x="3172575" y="2479825"/>
              <a:ext cx="324275" cy="135025"/>
            </a:xfrm>
            <a:custGeom>
              <a:avLst/>
              <a:gdLst/>
              <a:ahLst/>
              <a:cxnLst/>
              <a:rect l="l" t="t" r="r" b="b"/>
              <a:pathLst>
                <a:path w="12971" h="5401" extrusionOk="0">
                  <a:moveTo>
                    <a:pt x="4625" y="0"/>
                  </a:moveTo>
                  <a:cubicBezTo>
                    <a:pt x="3258" y="0"/>
                    <a:pt x="1623" y="717"/>
                    <a:pt x="0" y="1321"/>
                  </a:cubicBezTo>
                  <a:cubicBezTo>
                    <a:pt x="1200" y="1248"/>
                    <a:pt x="2410" y="1015"/>
                    <a:pt x="3476" y="1015"/>
                  </a:cubicBezTo>
                  <a:cubicBezTo>
                    <a:pt x="4957" y="1015"/>
                    <a:pt x="6160" y="1465"/>
                    <a:pt x="6670" y="3419"/>
                  </a:cubicBezTo>
                  <a:cubicBezTo>
                    <a:pt x="7395" y="2797"/>
                    <a:pt x="8067" y="2536"/>
                    <a:pt x="8712" y="2536"/>
                  </a:cubicBezTo>
                  <a:cubicBezTo>
                    <a:pt x="10175" y="2536"/>
                    <a:pt x="11497" y="3879"/>
                    <a:pt x="12970" y="5401"/>
                  </a:cubicBezTo>
                  <a:cubicBezTo>
                    <a:pt x="12031" y="3471"/>
                    <a:pt x="10779" y="1457"/>
                    <a:pt x="7575" y="1457"/>
                  </a:cubicBezTo>
                  <a:cubicBezTo>
                    <a:pt x="7415" y="1457"/>
                    <a:pt x="7250" y="1462"/>
                    <a:pt x="7081" y="1472"/>
                  </a:cubicBezTo>
                  <a:cubicBezTo>
                    <a:pt x="6478" y="383"/>
                    <a:pt x="5623" y="0"/>
                    <a:pt x="46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75"/>
            <p:cNvSpPr/>
            <p:nvPr/>
          </p:nvSpPr>
          <p:spPr>
            <a:xfrm>
              <a:off x="3720850" y="2413575"/>
              <a:ext cx="324275" cy="135100"/>
            </a:xfrm>
            <a:custGeom>
              <a:avLst/>
              <a:gdLst/>
              <a:ahLst/>
              <a:cxnLst/>
              <a:rect l="l" t="t" r="r" b="b"/>
              <a:pathLst>
                <a:path w="12971" h="5404" extrusionOk="0">
                  <a:moveTo>
                    <a:pt x="4624" y="0"/>
                  </a:moveTo>
                  <a:cubicBezTo>
                    <a:pt x="3258" y="0"/>
                    <a:pt x="1623" y="718"/>
                    <a:pt x="1" y="1324"/>
                  </a:cubicBezTo>
                  <a:cubicBezTo>
                    <a:pt x="1201" y="1250"/>
                    <a:pt x="2412" y="1016"/>
                    <a:pt x="3479" y="1016"/>
                  </a:cubicBezTo>
                  <a:cubicBezTo>
                    <a:pt x="4959" y="1016"/>
                    <a:pt x="6161" y="1467"/>
                    <a:pt x="6670" y="3421"/>
                  </a:cubicBezTo>
                  <a:cubicBezTo>
                    <a:pt x="7395" y="2798"/>
                    <a:pt x="8068" y="2537"/>
                    <a:pt x="8714" y="2537"/>
                  </a:cubicBezTo>
                  <a:cubicBezTo>
                    <a:pt x="10176" y="2537"/>
                    <a:pt x="11498" y="3880"/>
                    <a:pt x="12970" y="5403"/>
                  </a:cubicBezTo>
                  <a:cubicBezTo>
                    <a:pt x="12031" y="3478"/>
                    <a:pt x="10779" y="1459"/>
                    <a:pt x="7574" y="1459"/>
                  </a:cubicBezTo>
                  <a:cubicBezTo>
                    <a:pt x="7415" y="1459"/>
                    <a:pt x="7250" y="1464"/>
                    <a:pt x="7081" y="1474"/>
                  </a:cubicBezTo>
                  <a:cubicBezTo>
                    <a:pt x="6479" y="384"/>
                    <a:pt x="5623" y="0"/>
                    <a:pt x="4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75"/>
            <p:cNvSpPr/>
            <p:nvPr/>
          </p:nvSpPr>
          <p:spPr>
            <a:xfrm>
              <a:off x="3119175" y="2800575"/>
              <a:ext cx="324275" cy="135050"/>
            </a:xfrm>
            <a:custGeom>
              <a:avLst/>
              <a:gdLst/>
              <a:ahLst/>
              <a:cxnLst/>
              <a:rect l="l" t="t" r="r" b="b"/>
              <a:pathLst>
                <a:path w="12971" h="5402" extrusionOk="0">
                  <a:moveTo>
                    <a:pt x="4625" y="0"/>
                  </a:moveTo>
                  <a:cubicBezTo>
                    <a:pt x="3259" y="0"/>
                    <a:pt x="1624" y="717"/>
                    <a:pt x="1" y="1321"/>
                  </a:cubicBezTo>
                  <a:cubicBezTo>
                    <a:pt x="1200" y="1249"/>
                    <a:pt x="2410" y="1017"/>
                    <a:pt x="3476" y="1017"/>
                  </a:cubicBezTo>
                  <a:cubicBezTo>
                    <a:pt x="4958" y="1017"/>
                    <a:pt x="6161" y="1466"/>
                    <a:pt x="6670" y="3422"/>
                  </a:cubicBezTo>
                  <a:cubicBezTo>
                    <a:pt x="7396" y="2799"/>
                    <a:pt x="8068" y="2537"/>
                    <a:pt x="8714" y="2537"/>
                  </a:cubicBezTo>
                  <a:cubicBezTo>
                    <a:pt x="10176" y="2537"/>
                    <a:pt x="11498" y="3879"/>
                    <a:pt x="12970" y="5401"/>
                  </a:cubicBezTo>
                  <a:cubicBezTo>
                    <a:pt x="12028" y="3472"/>
                    <a:pt x="10777" y="1457"/>
                    <a:pt x="7564" y="1457"/>
                  </a:cubicBezTo>
                  <a:cubicBezTo>
                    <a:pt x="7408" y="1457"/>
                    <a:pt x="7247" y="1462"/>
                    <a:pt x="7081" y="1472"/>
                  </a:cubicBezTo>
                  <a:cubicBezTo>
                    <a:pt x="6479" y="383"/>
                    <a:pt x="5624" y="0"/>
                    <a:pt x="46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Rounded Rectangle 154"/>
          <p:cNvSpPr/>
          <p:nvPr/>
        </p:nvSpPr>
        <p:spPr>
          <a:xfrm>
            <a:off x="1176749" y="1003718"/>
            <a:ext cx="6945965" cy="2935761"/>
          </a:xfrm>
          <a:prstGeom prst="roundRect">
            <a:avLst/>
          </a:prstGeom>
          <a:solidFill>
            <a:schemeClr val="tx2"/>
          </a:solidFill>
          <a:ln>
            <a:solidFill>
              <a:srgbClr val="97E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2BB4"/>
                </a:solidFill>
                <a:effectLst/>
                <a:uLnTx/>
                <a:uFillTx/>
                <a:latin typeface="VNI-Franko" pitchFamily="2" charset="0"/>
                <a:sym typeface="Arial"/>
              </a:rPr>
              <a:t>CAÛM</a:t>
            </a:r>
            <a:r>
              <a:rPr kumimoji="0" lang="en-US" sz="4800" b="0" i="0" u="none" strike="noStrike" kern="0" cap="none" spc="0" normalizeH="0" noProof="0">
                <a:ln>
                  <a:noFill/>
                </a:ln>
                <a:solidFill>
                  <a:srgbClr val="002BB4"/>
                </a:solidFill>
                <a:effectLst/>
                <a:uLnTx/>
                <a:uFillTx/>
                <a:latin typeface="VNI-Franko" pitchFamily="2" charset="0"/>
                <a:sym typeface="Arial"/>
              </a:rPr>
              <a:t> ÔN CAÙC CON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noProof="0">
                <a:ln>
                  <a:noFill/>
                </a:ln>
                <a:solidFill>
                  <a:srgbClr val="002BB4"/>
                </a:solidFill>
                <a:effectLst/>
                <a:uLnTx/>
                <a:uFillTx/>
                <a:latin typeface="VNI-Franko" pitchFamily="2" charset="0"/>
                <a:sym typeface="Arial"/>
              </a:rPr>
              <a:t>ÑAÕ THAM GIA BUOÅI HOÏC!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Franko" pitchFamily="2" charset="0"/>
                <a:sym typeface="Arial"/>
              </a:rPr>
              <a:t>Taïm</a:t>
            </a:r>
            <a:r>
              <a:rPr kumimoji="0" lang="en-US" sz="4800" b="0" i="1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Franko" pitchFamily="2" charset="0"/>
                <a:sym typeface="Arial"/>
              </a:rPr>
              <a:t> bieät vaø heïn gaëp laïi</a:t>
            </a:r>
            <a:endParaRPr kumimoji="0" lang="en-US" sz="48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Franko" pitchFamily="2" charset="0"/>
              <a:sym typeface="Arial"/>
            </a:endParaRPr>
          </a:p>
        </p:txBody>
      </p:sp>
      <p:grpSp>
        <p:nvGrpSpPr>
          <p:cNvPr id="5722" name="Google Shape;5722;p75"/>
          <p:cNvGrpSpPr/>
          <p:nvPr/>
        </p:nvGrpSpPr>
        <p:grpSpPr>
          <a:xfrm>
            <a:off x="0" y="2996588"/>
            <a:ext cx="1608463" cy="2205198"/>
            <a:chOff x="1139650" y="2290925"/>
            <a:chExt cx="1639425" cy="2312575"/>
          </a:xfrm>
        </p:grpSpPr>
        <p:sp>
          <p:nvSpPr>
            <p:cNvPr id="5723" name="Google Shape;5723;p75"/>
            <p:cNvSpPr/>
            <p:nvPr/>
          </p:nvSpPr>
          <p:spPr>
            <a:xfrm>
              <a:off x="1139650" y="2290925"/>
              <a:ext cx="1639425" cy="2312575"/>
            </a:xfrm>
            <a:custGeom>
              <a:avLst/>
              <a:gdLst/>
              <a:ahLst/>
              <a:cxnLst/>
              <a:rect l="l" t="t" r="r" b="b"/>
              <a:pathLst>
                <a:path w="65577" h="92503" extrusionOk="0">
                  <a:moveTo>
                    <a:pt x="34744" y="1"/>
                  </a:moveTo>
                  <a:cubicBezTo>
                    <a:pt x="34190" y="1"/>
                    <a:pt x="33636" y="57"/>
                    <a:pt x="33096" y="168"/>
                  </a:cubicBezTo>
                  <a:cubicBezTo>
                    <a:pt x="30971" y="597"/>
                    <a:pt x="30024" y="2016"/>
                    <a:pt x="28277" y="2990"/>
                  </a:cubicBezTo>
                  <a:cubicBezTo>
                    <a:pt x="27702" y="3316"/>
                    <a:pt x="27014" y="3346"/>
                    <a:pt x="26360" y="3442"/>
                  </a:cubicBezTo>
                  <a:cubicBezTo>
                    <a:pt x="24928" y="3650"/>
                    <a:pt x="23247" y="4302"/>
                    <a:pt x="22209" y="5359"/>
                  </a:cubicBezTo>
                  <a:cubicBezTo>
                    <a:pt x="21251" y="6331"/>
                    <a:pt x="21013" y="7779"/>
                    <a:pt x="20205" y="8858"/>
                  </a:cubicBezTo>
                  <a:cubicBezTo>
                    <a:pt x="19775" y="9428"/>
                    <a:pt x="19203" y="9866"/>
                    <a:pt x="18718" y="10386"/>
                  </a:cubicBezTo>
                  <a:cubicBezTo>
                    <a:pt x="17171" y="12042"/>
                    <a:pt x="16596" y="14545"/>
                    <a:pt x="17267" y="16711"/>
                  </a:cubicBezTo>
                  <a:cubicBezTo>
                    <a:pt x="18031" y="19169"/>
                    <a:pt x="19783" y="21078"/>
                    <a:pt x="18705" y="23788"/>
                  </a:cubicBezTo>
                  <a:cubicBezTo>
                    <a:pt x="18417" y="24511"/>
                    <a:pt x="17943" y="25190"/>
                    <a:pt x="17259" y="25560"/>
                  </a:cubicBezTo>
                  <a:cubicBezTo>
                    <a:pt x="16837" y="25789"/>
                    <a:pt x="16370" y="25883"/>
                    <a:pt x="15891" y="25883"/>
                  </a:cubicBezTo>
                  <a:cubicBezTo>
                    <a:pt x="15256" y="25883"/>
                    <a:pt x="14601" y="25717"/>
                    <a:pt x="14006" y="25483"/>
                  </a:cubicBezTo>
                  <a:cubicBezTo>
                    <a:pt x="12960" y="25075"/>
                    <a:pt x="11988" y="24470"/>
                    <a:pt x="10904" y="24196"/>
                  </a:cubicBezTo>
                  <a:cubicBezTo>
                    <a:pt x="10348" y="24055"/>
                    <a:pt x="9809" y="23989"/>
                    <a:pt x="9289" y="23989"/>
                  </a:cubicBezTo>
                  <a:cubicBezTo>
                    <a:pt x="3362" y="23989"/>
                    <a:pt x="1" y="32629"/>
                    <a:pt x="2181" y="37503"/>
                  </a:cubicBezTo>
                  <a:cubicBezTo>
                    <a:pt x="3235" y="39852"/>
                    <a:pt x="5198" y="40635"/>
                    <a:pt x="7435" y="41618"/>
                  </a:cubicBezTo>
                  <a:cubicBezTo>
                    <a:pt x="9261" y="42418"/>
                    <a:pt x="10644" y="43461"/>
                    <a:pt x="12049" y="44879"/>
                  </a:cubicBezTo>
                  <a:cubicBezTo>
                    <a:pt x="13615" y="46464"/>
                    <a:pt x="15293" y="47905"/>
                    <a:pt x="16930" y="49402"/>
                  </a:cubicBezTo>
                  <a:cubicBezTo>
                    <a:pt x="17911" y="50298"/>
                    <a:pt x="19745" y="51114"/>
                    <a:pt x="20205" y="52411"/>
                  </a:cubicBezTo>
                  <a:cubicBezTo>
                    <a:pt x="20350" y="52822"/>
                    <a:pt x="20350" y="53263"/>
                    <a:pt x="20347" y="53698"/>
                  </a:cubicBezTo>
                  <a:cubicBezTo>
                    <a:pt x="20334" y="59530"/>
                    <a:pt x="20323" y="65362"/>
                    <a:pt x="20315" y="71191"/>
                  </a:cubicBezTo>
                  <a:cubicBezTo>
                    <a:pt x="20309" y="72946"/>
                    <a:pt x="20306" y="74699"/>
                    <a:pt x="20399" y="76451"/>
                  </a:cubicBezTo>
                  <a:cubicBezTo>
                    <a:pt x="20542" y="79137"/>
                    <a:pt x="19898" y="79945"/>
                    <a:pt x="17919" y="81593"/>
                  </a:cubicBezTo>
                  <a:cubicBezTo>
                    <a:pt x="15225" y="83824"/>
                    <a:pt x="15006" y="88287"/>
                    <a:pt x="17601" y="90683"/>
                  </a:cubicBezTo>
                  <a:cubicBezTo>
                    <a:pt x="19045" y="92012"/>
                    <a:pt x="21113" y="92502"/>
                    <a:pt x="23290" y="92502"/>
                  </a:cubicBezTo>
                  <a:cubicBezTo>
                    <a:pt x="26036" y="92502"/>
                    <a:pt x="28956" y="91722"/>
                    <a:pt x="31015" y="90864"/>
                  </a:cubicBezTo>
                  <a:cubicBezTo>
                    <a:pt x="31716" y="90571"/>
                    <a:pt x="32369" y="90458"/>
                    <a:pt x="33024" y="90458"/>
                  </a:cubicBezTo>
                  <a:cubicBezTo>
                    <a:pt x="33787" y="90458"/>
                    <a:pt x="34553" y="90611"/>
                    <a:pt x="35404" y="90815"/>
                  </a:cubicBezTo>
                  <a:cubicBezTo>
                    <a:pt x="37713" y="91374"/>
                    <a:pt x="40564" y="92079"/>
                    <a:pt x="43278" y="92079"/>
                  </a:cubicBezTo>
                  <a:cubicBezTo>
                    <a:pt x="45481" y="92079"/>
                    <a:pt x="47593" y="91615"/>
                    <a:pt x="49255" y="90231"/>
                  </a:cubicBezTo>
                  <a:cubicBezTo>
                    <a:pt x="51133" y="88662"/>
                    <a:pt x="51763" y="86289"/>
                    <a:pt x="50969" y="83989"/>
                  </a:cubicBezTo>
                  <a:cubicBezTo>
                    <a:pt x="50583" y="82872"/>
                    <a:pt x="49907" y="81642"/>
                    <a:pt x="48976" y="80881"/>
                  </a:cubicBezTo>
                  <a:cubicBezTo>
                    <a:pt x="48108" y="80164"/>
                    <a:pt x="47002" y="79917"/>
                    <a:pt x="46577" y="78737"/>
                  </a:cubicBezTo>
                  <a:cubicBezTo>
                    <a:pt x="46372" y="78160"/>
                    <a:pt x="46416" y="77530"/>
                    <a:pt x="46462" y="76916"/>
                  </a:cubicBezTo>
                  <a:cubicBezTo>
                    <a:pt x="46991" y="69538"/>
                    <a:pt x="47043" y="61797"/>
                    <a:pt x="46205" y="54437"/>
                  </a:cubicBezTo>
                  <a:cubicBezTo>
                    <a:pt x="46013" y="52762"/>
                    <a:pt x="46235" y="51327"/>
                    <a:pt x="48059" y="50905"/>
                  </a:cubicBezTo>
                  <a:cubicBezTo>
                    <a:pt x="50819" y="50270"/>
                    <a:pt x="52158" y="47576"/>
                    <a:pt x="53811" y="45547"/>
                  </a:cubicBezTo>
                  <a:cubicBezTo>
                    <a:pt x="55728" y="43195"/>
                    <a:pt x="57825" y="40961"/>
                    <a:pt x="60284" y="39168"/>
                  </a:cubicBezTo>
                  <a:cubicBezTo>
                    <a:pt x="63022" y="37172"/>
                    <a:pt x="65412" y="35600"/>
                    <a:pt x="65508" y="31890"/>
                  </a:cubicBezTo>
                  <a:cubicBezTo>
                    <a:pt x="65576" y="29204"/>
                    <a:pt x="64621" y="26455"/>
                    <a:pt x="62754" y="24555"/>
                  </a:cubicBezTo>
                  <a:cubicBezTo>
                    <a:pt x="60558" y="22332"/>
                    <a:pt x="57757" y="22707"/>
                    <a:pt x="55063" y="21842"/>
                  </a:cubicBezTo>
                  <a:cubicBezTo>
                    <a:pt x="55027" y="21831"/>
                    <a:pt x="55629" y="19665"/>
                    <a:pt x="55654" y="19542"/>
                  </a:cubicBezTo>
                  <a:cubicBezTo>
                    <a:pt x="56062" y="17505"/>
                    <a:pt x="55939" y="15353"/>
                    <a:pt x="55038" y="13463"/>
                  </a:cubicBezTo>
                  <a:cubicBezTo>
                    <a:pt x="54258" y="11823"/>
                    <a:pt x="52650" y="10802"/>
                    <a:pt x="51517" y="9436"/>
                  </a:cubicBezTo>
                  <a:cubicBezTo>
                    <a:pt x="50178" y="7818"/>
                    <a:pt x="49584" y="5742"/>
                    <a:pt x="48165" y="4157"/>
                  </a:cubicBezTo>
                  <a:cubicBezTo>
                    <a:pt x="47013" y="2867"/>
                    <a:pt x="45403" y="1879"/>
                    <a:pt x="43672" y="1862"/>
                  </a:cubicBezTo>
                  <a:cubicBezTo>
                    <a:pt x="43654" y="1862"/>
                    <a:pt x="43635" y="1862"/>
                    <a:pt x="43616" y="1862"/>
                  </a:cubicBezTo>
                  <a:cubicBezTo>
                    <a:pt x="42816" y="1862"/>
                    <a:pt x="42001" y="2057"/>
                    <a:pt x="41211" y="2057"/>
                  </a:cubicBezTo>
                  <a:cubicBezTo>
                    <a:pt x="40862" y="2057"/>
                    <a:pt x="40518" y="2019"/>
                    <a:pt x="40181" y="1909"/>
                  </a:cubicBezTo>
                  <a:cubicBezTo>
                    <a:pt x="39612" y="1726"/>
                    <a:pt x="39130" y="1350"/>
                    <a:pt x="38615" y="1044"/>
                  </a:cubicBezTo>
                  <a:cubicBezTo>
                    <a:pt x="37453" y="338"/>
                    <a:pt x="36099" y="1"/>
                    <a:pt x="34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75"/>
            <p:cNvSpPr/>
            <p:nvPr/>
          </p:nvSpPr>
          <p:spPr>
            <a:xfrm>
              <a:off x="1285550" y="3015525"/>
              <a:ext cx="495525" cy="409500"/>
            </a:xfrm>
            <a:custGeom>
              <a:avLst/>
              <a:gdLst/>
              <a:ahLst/>
              <a:cxnLst/>
              <a:rect l="l" t="t" r="r" b="b"/>
              <a:pathLst>
                <a:path w="19821" h="16380" extrusionOk="0">
                  <a:moveTo>
                    <a:pt x="3723" y="0"/>
                  </a:moveTo>
                  <a:cubicBezTo>
                    <a:pt x="2471" y="0"/>
                    <a:pt x="3994" y="2039"/>
                    <a:pt x="4641" y="3073"/>
                  </a:cubicBezTo>
                  <a:cubicBezTo>
                    <a:pt x="4115" y="2624"/>
                    <a:pt x="3540" y="2241"/>
                    <a:pt x="2927" y="1909"/>
                  </a:cubicBezTo>
                  <a:cubicBezTo>
                    <a:pt x="2682" y="1781"/>
                    <a:pt x="2089" y="1364"/>
                    <a:pt x="1666" y="1364"/>
                  </a:cubicBezTo>
                  <a:cubicBezTo>
                    <a:pt x="1532" y="1364"/>
                    <a:pt x="1414" y="1406"/>
                    <a:pt x="1331" y="1512"/>
                  </a:cubicBezTo>
                  <a:cubicBezTo>
                    <a:pt x="1002" y="1934"/>
                    <a:pt x="1640" y="2701"/>
                    <a:pt x="1906" y="2985"/>
                  </a:cubicBezTo>
                  <a:cubicBezTo>
                    <a:pt x="2399" y="3511"/>
                    <a:pt x="2979" y="3988"/>
                    <a:pt x="3548" y="4445"/>
                  </a:cubicBezTo>
                  <a:cubicBezTo>
                    <a:pt x="3067" y="4220"/>
                    <a:pt x="2574" y="4020"/>
                    <a:pt x="2064" y="3875"/>
                  </a:cubicBezTo>
                  <a:cubicBezTo>
                    <a:pt x="1836" y="3807"/>
                    <a:pt x="1487" y="3718"/>
                    <a:pt x="1169" y="3718"/>
                  </a:cubicBezTo>
                  <a:cubicBezTo>
                    <a:pt x="900" y="3718"/>
                    <a:pt x="653" y="3781"/>
                    <a:pt x="515" y="3974"/>
                  </a:cubicBezTo>
                  <a:cubicBezTo>
                    <a:pt x="0" y="4694"/>
                    <a:pt x="2043" y="5554"/>
                    <a:pt x="2891" y="5953"/>
                  </a:cubicBezTo>
                  <a:cubicBezTo>
                    <a:pt x="2636" y="5877"/>
                    <a:pt x="2062" y="5802"/>
                    <a:pt x="1610" y="5802"/>
                  </a:cubicBezTo>
                  <a:cubicBezTo>
                    <a:pt x="1368" y="5802"/>
                    <a:pt x="1162" y="5823"/>
                    <a:pt x="1057" y="5877"/>
                  </a:cubicBezTo>
                  <a:cubicBezTo>
                    <a:pt x="750" y="6038"/>
                    <a:pt x="687" y="6340"/>
                    <a:pt x="876" y="6611"/>
                  </a:cubicBezTo>
                  <a:cubicBezTo>
                    <a:pt x="1260" y="7172"/>
                    <a:pt x="2719" y="7739"/>
                    <a:pt x="3362" y="7906"/>
                  </a:cubicBezTo>
                  <a:cubicBezTo>
                    <a:pt x="4093" y="8103"/>
                    <a:pt x="4956" y="8300"/>
                    <a:pt x="5498" y="8398"/>
                  </a:cubicBezTo>
                  <a:cubicBezTo>
                    <a:pt x="6021" y="9015"/>
                    <a:pt x="8764" y="12319"/>
                    <a:pt x="12389" y="14474"/>
                  </a:cubicBezTo>
                  <a:cubicBezTo>
                    <a:pt x="14236" y="15575"/>
                    <a:pt x="16312" y="16380"/>
                    <a:pt x="18437" y="16380"/>
                  </a:cubicBezTo>
                  <a:cubicBezTo>
                    <a:pt x="18897" y="16380"/>
                    <a:pt x="19358" y="16342"/>
                    <a:pt x="19820" y="16262"/>
                  </a:cubicBezTo>
                  <a:lnTo>
                    <a:pt x="19642" y="10548"/>
                  </a:lnTo>
                  <a:cubicBezTo>
                    <a:pt x="19642" y="10548"/>
                    <a:pt x="19181" y="10637"/>
                    <a:pt x="18394" y="10637"/>
                  </a:cubicBezTo>
                  <a:cubicBezTo>
                    <a:pt x="17547" y="10637"/>
                    <a:pt x="16323" y="10534"/>
                    <a:pt x="14889" y="10107"/>
                  </a:cubicBezTo>
                  <a:cubicBezTo>
                    <a:pt x="12973" y="9540"/>
                    <a:pt x="10678" y="8390"/>
                    <a:pt x="8414" y="6126"/>
                  </a:cubicBezTo>
                  <a:cubicBezTo>
                    <a:pt x="8649" y="5357"/>
                    <a:pt x="8805" y="4560"/>
                    <a:pt x="8929" y="3763"/>
                  </a:cubicBezTo>
                  <a:cubicBezTo>
                    <a:pt x="9008" y="3251"/>
                    <a:pt x="9312" y="2276"/>
                    <a:pt x="8907" y="1833"/>
                  </a:cubicBezTo>
                  <a:cubicBezTo>
                    <a:pt x="8774" y="1689"/>
                    <a:pt x="8647" y="1627"/>
                    <a:pt x="8524" y="1627"/>
                  </a:cubicBezTo>
                  <a:cubicBezTo>
                    <a:pt x="7870" y="1627"/>
                    <a:pt x="7376" y="3408"/>
                    <a:pt x="7212" y="4026"/>
                  </a:cubicBezTo>
                  <a:cubicBezTo>
                    <a:pt x="6779" y="3125"/>
                    <a:pt x="6100" y="2534"/>
                    <a:pt x="5572" y="1690"/>
                  </a:cubicBezTo>
                  <a:cubicBezTo>
                    <a:pt x="5230" y="1143"/>
                    <a:pt x="4559" y="59"/>
                    <a:pt x="3820" y="4"/>
                  </a:cubicBezTo>
                  <a:cubicBezTo>
                    <a:pt x="3786" y="1"/>
                    <a:pt x="3753" y="0"/>
                    <a:pt x="3723" y="0"/>
                  </a:cubicBezTo>
                  <a:close/>
                </a:path>
              </a:pathLst>
            </a:custGeom>
            <a:solidFill>
              <a:srgbClr val="F3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75"/>
            <p:cNvSpPr/>
            <p:nvPr/>
          </p:nvSpPr>
          <p:spPr>
            <a:xfrm>
              <a:off x="1425925" y="3122025"/>
              <a:ext cx="36925" cy="43575"/>
            </a:xfrm>
            <a:custGeom>
              <a:avLst/>
              <a:gdLst/>
              <a:ahLst/>
              <a:cxnLst/>
              <a:rect l="l" t="t" r="r" b="b"/>
              <a:pathLst>
                <a:path w="1477" h="1743" extrusionOk="0">
                  <a:moveTo>
                    <a:pt x="1274" y="1"/>
                  </a:moveTo>
                  <a:cubicBezTo>
                    <a:pt x="915" y="1"/>
                    <a:pt x="551" y="199"/>
                    <a:pt x="316" y="530"/>
                  </a:cubicBezTo>
                  <a:cubicBezTo>
                    <a:pt x="124" y="798"/>
                    <a:pt x="20" y="1160"/>
                    <a:pt x="6" y="1565"/>
                  </a:cubicBezTo>
                  <a:cubicBezTo>
                    <a:pt x="1" y="1661"/>
                    <a:pt x="75" y="1740"/>
                    <a:pt x="170" y="1743"/>
                  </a:cubicBezTo>
                  <a:lnTo>
                    <a:pt x="176" y="1743"/>
                  </a:lnTo>
                  <a:cubicBezTo>
                    <a:pt x="269" y="1743"/>
                    <a:pt x="348" y="1672"/>
                    <a:pt x="348" y="1578"/>
                  </a:cubicBezTo>
                  <a:cubicBezTo>
                    <a:pt x="357" y="1239"/>
                    <a:pt x="444" y="943"/>
                    <a:pt x="598" y="727"/>
                  </a:cubicBezTo>
                  <a:cubicBezTo>
                    <a:pt x="762" y="492"/>
                    <a:pt x="1023" y="343"/>
                    <a:pt x="1270" y="343"/>
                  </a:cubicBezTo>
                  <a:cubicBezTo>
                    <a:pt x="1278" y="343"/>
                    <a:pt x="1287" y="343"/>
                    <a:pt x="1296" y="344"/>
                  </a:cubicBezTo>
                  <a:cubicBezTo>
                    <a:pt x="1298" y="344"/>
                    <a:pt x="1299" y="344"/>
                    <a:pt x="1301" y="344"/>
                  </a:cubicBezTo>
                  <a:cubicBezTo>
                    <a:pt x="1395" y="344"/>
                    <a:pt x="1471" y="273"/>
                    <a:pt x="1474" y="179"/>
                  </a:cubicBezTo>
                  <a:cubicBezTo>
                    <a:pt x="1476" y="84"/>
                    <a:pt x="1405" y="4"/>
                    <a:pt x="1309" y="1"/>
                  </a:cubicBezTo>
                  <a:cubicBezTo>
                    <a:pt x="1298" y="1"/>
                    <a:pt x="1286" y="1"/>
                    <a:pt x="1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75"/>
            <p:cNvSpPr/>
            <p:nvPr/>
          </p:nvSpPr>
          <p:spPr>
            <a:xfrm>
              <a:off x="1595000" y="3268200"/>
              <a:ext cx="185800" cy="157150"/>
            </a:xfrm>
            <a:custGeom>
              <a:avLst/>
              <a:gdLst/>
              <a:ahLst/>
              <a:cxnLst/>
              <a:rect l="l" t="t" r="r" b="b"/>
              <a:pathLst>
                <a:path w="7432" h="6286" extrusionOk="0">
                  <a:moveTo>
                    <a:pt x="2511" y="0"/>
                  </a:moveTo>
                  <a:cubicBezTo>
                    <a:pt x="2213" y="1207"/>
                    <a:pt x="1717" y="2363"/>
                    <a:pt x="967" y="3349"/>
                  </a:cubicBezTo>
                  <a:cubicBezTo>
                    <a:pt x="680" y="3721"/>
                    <a:pt x="354" y="4069"/>
                    <a:pt x="1" y="4381"/>
                  </a:cubicBezTo>
                  <a:cubicBezTo>
                    <a:pt x="1848" y="5482"/>
                    <a:pt x="3925" y="6286"/>
                    <a:pt x="6052" y="6286"/>
                  </a:cubicBezTo>
                  <a:cubicBezTo>
                    <a:pt x="6510" y="6286"/>
                    <a:pt x="6970" y="6248"/>
                    <a:pt x="7431" y="6169"/>
                  </a:cubicBezTo>
                  <a:lnTo>
                    <a:pt x="7264" y="441"/>
                  </a:lnTo>
                  <a:cubicBezTo>
                    <a:pt x="7264" y="441"/>
                    <a:pt x="6803" y="530"/>
                    <a:pt x="6015" y="530"/>
                  </a:cubicBezTo>
                  <a:cubicBezTo>
                    <a:pt x="5168" y="530"/>
                    <a:pt x="3944" y="427"/>
                    <a:pt x="2511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75"/>
            <p:cNvSpPr/>
            <p:nvPr/>
          </p:nvSpPr>
          <p:spPr>
            <a:xfrm>
              <a:off x="2195250" y="2959275"/>
              <a:ext cx="470200" cy="452200"/>
            </a:xfrm>
            <a:custGeom>
              <a:avLst/>
              <a:gdLst/>
              <a:ahLst/>
              <a:cxnLst/>
              <a:rect l="l" t="t" r="r" b="b"/>
              <a:pathLst>
                <a:path w="18808" h="18088" extrusionOk="0">
                  <a:moveTo>
                    <a:pt x="14664" y="0"/>
                  </a:moveTo>
                  <a:cubicBezTo>
                    <a:pt x="14603" y="0"/>
                    <a:pt x="14534" y="7"/>
                    <a:pt x="14457" y="22"/>
                  </a:cubicBezTo>
                  <a:cubicBezTo>
                    <a:pt x="13728" y="162"/>
                    <a:pt x="13189" y="1320"/>
                    <a:pt x="12915" y="1906"/>
                  </a:cubicBezTo>
                  <a:cubicBezTo>
                    <a:pt x="12496" y="2804"/>
                    <a:pt x="11888" y="3472"/>
                    <a:pt x="11568" y="4417"/>
                  </a:cubicBezTo>
                  <a:cubicBezTo>
                    <a:pt x="11336" y="3839"/>
                    <a:pt x="10659" y="2192"/>
                    <a:pt x="10021" y="2192"/>
                  </a:cubicBezTo>
                  <a:cubicBezTo>
                    <a:pt x="9886" y="2192"/>
                    <a:pt x="9752" y="2267"/>
                    <a:pt x="9624" y="2443"/>
                  </a:cubicBezTo>
                  <a:cubicBezTo>
                    <a:pt x="9271" y="2933"/>
                    <a:pt x="9693" y="3866"/>
                    <a:pt x="9829" y="4362"/>
                  </a:cubicBezTo>
                  <a:cubicBezTo>
                    <a:pt x="10046" y="5140"/>
                    <a:pt x="10295" y="5909"/>
                    <a:pt x="10623" y="6646"/>
                  </a:cubicBezTo>
                  <a:cubicBezTo>
                    <a:pt x="8641" y="9156"/>
                    <a:pt x="6503" y="10575"/>
                    <a:pt x="4668" y="11366"/>
                  </a:cubicBezTo>
                  <a:cubicBezTo>
                    <a:pt x="2546" y="12282"/>
                    <a:pt x="829" y="12374"/>
                    <a:pt x="229" y="12374"/>
                  </a:cubicBezTo>
                  <a:cubicBezTo>
                    <a:pt x="80" y="12374"/>
                    <a:pt x="0" y="12368"/>
                    <a:pt x="0" y="12368"/>
                  </a:cubicBezTo>
                  <a:lnTo>
                    <a:pt x="0" y="12368"/>
                  </a:lnTo>
                  <a:lnTo>
                    <a:pt x="504" y="18077"/>
                  </a:lnTo>
                  <a:cubicBezTo>
                    <a:pt x="644" y="18084"/>
                    <a:pt x="783" y="18088"/>
                    <a:pt x="922" y="18088"/>
                  </a:cubicBezTo>
                  <a:cubicBezTo>
                    <a:pt x="3403" y="18088"/>
                    <a:pt x="5709" y="16930"/>
                    <a:pt x="7669" y="15421"/>
                  </a:cubicBezTo>
                  <a:cubicBezTo>
                    <a:pt x="11015" y="12847"/>
                    <a:pt x="13348" y="9244"/>
                    <a:pt x="13794" y="8568"/>
                  </a:cubicBezTo>
                  <a:cubicBezTo>
                    <a:pt x="14317" y="8403"/>
                    <a:pt x="15149" y="8108"/>
                    <a:pt x="15856" y="7826"/>
                  </a:cubicBezTo>
                  <a:cubicBezTo>
                    <a:pt x="16477" y="7579"/>
                    <a:pt x="17855" y="6843"/>
                    <a:pt x="18169" y="6240"/>
                  </a:cubicBezTo>
                  <a:cubicBezTo>
                    <a:pt x="18325" y="5950"/>
                    <a:pt x="18224" y="5660"/>
                    <a:pt x="17901" y="5534"/>
                  </a:cubicBezTo>
                  <a:cubicBezTo>
                    <a:pt x="17843" y="5512"/>
                    <a:pt x="17758" y="5503"/>
                    <a:pt x="17656" y="5503"/>
                  </a:cubicBezTo>
                  <a:cubicBezTo>
                    <a:pt x="17199" y="5503"/>
                    <a:pt x="16397" y="5692"/>
                    <a:pt x="16086" y="5824"/>
                  </a:cubicBezTo>
                  <a:cubicBezTo>
                    <a:pt x="16880" y="5329"/>
                    <a:pt x="18807" y="4228"/>
                    <a:pt x="18210" y="3576"/>
                  </a:cubicBezTo>
                  <a:cubicBezTo>
                    <a:pt x="18086" y="3440"/>
                    <a:pt x="17902" y="3389"/>
                    <a:pt x="17700" y="3389"/>
                  </a:cubicBezTo>
                  <a:cubicBezTo>
                    <a:pt x="17340" y="3389"/>
                    <a:pt x="16919" y="3549"/>
                    <a:pt x="16661" y="3661"/>
                  </a:cubicBezTo>
                  <a:cubicBezTo>
                    <a:pt x="16171" y="3866"/>
                    <a:pt x="15705" y="4124"/>
                    <a:pt x="15253" y="4403"/>
                  </a:cubicBezTo>
                  <a:cubicBezTo>
                    <a:pt x="15768" y="3880"/>
                    <a:pt x="16280" y="3338"/>
                    <a:pt x="16713" y="2758"/>
                  </a:cubicBezTo>
                  <a:cubicBezTo>
                    <a:pt x="16946" y="2443"/>
                    <a:pt x="17485" y="1605"/>
                    <a:pt x="17110" y="1227"/>
                  </a:cubicBezTo>
                  <a:cubicBezTo>
                    <a:pt x="17031" y="1148"/>
                    <a:pt x="16935" y="1116"/>
                    <a:pt x="16829" y="1116"/>
                  </a:cubicBezTo>
                  <a:cubicBezTo>
                    <a:pt x="16401" y="1116"/>
                    <a:pt x="15810" y="1646"/>
                    <a:pt x="15571" y="1813"/>
                  </a:cubicBezTo>
                  <a:cubicBezTo>
                    <a:pt x="15004" y="2213"/>
                    <a:pt x="14476" y="2664"/>
                    <a:pt x="14005" y="3171"/>
                  </a:cubicBezTo>
                  <a:cubicBezTo>
                    <a:pt x="14507" y="2098"/>
                    <a:pt x="15712" y="0"/>
                    <a:pt x="14664" y="0"/>
                  </a:cubicBezTo>
                  <a:close/>
                </a:path>
              </a:pathLst>
            </a:custGeom>
            <a:solidFill>
              <a:srgbClr val="F3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75"/>
            <p:cNvSpPr/>
            <p:nvPr/>
          </p:nvSpPr>
          <p:spPr>
            <a:xfrm>
              <a:off x="2487925" y="3074500"/>
              <a:ext cx="41450" cy="40250"/>
            </a:xfrm>
            <a:custGeom>
              <a:avLst/>
              <a:gdLst/>
              <a:ahLst/>
              <a:cxnLst/>
              <a:rect l="l" t="t" r="r" b="b"/>
              <a:pathLst>
                <a:path w="1658" h="1610" extrusionOk="0">
                  <a:moveTo>
                    <a:pt x="319" y="0"/>
                  </a:moveTo>
                  <a:cubicBezTo>
                    <a:pt x="266" y="0"/>
                    <a:pt x="212" y="5"/>
                    <a:pt x="160" y="13"/>
                  </a:cubicBezTo>
                  <a:cubicBezTo>
                    <a:pt x="66" y="30"/>
                    <a:pt x="1" y="120"/>
                    <a:pt x="20" y="213"/>
                  </a:cubicBezTo>
                  <a:cubicBezTo>
                    <a:pt x="35" y="295"/>
                    <a:pt x="108" y="355"/>
                    <a:pt x="192" y="355"/>
                  </a:cubicBezTo>
                  <a:cubicBezTo>
                    <a:pt x="200" y="355"/>
                    <a:pt x="208" y="354"/>
                    <a:pt x="217" y="353"/>
                  </a:cubicBezTo>
                  <a:cubicBezTo>
                    <a:pt x="252" y="346"/>
                    <a:pt x="288" y="343"/>
                    <a:pt x="325" y="343"/>
                  </a:cubicBezTo>
                  <a:cubicBezTo>
                    <a:pt x="547" y="343"/>
                    <a:pt x="787" y="455"/>
                    <a:pt x="956" y="646"/>
                  </a:cubicBezTo>
                  <a:cubicBezTo>
                    <a:pt x="1134" y="846"/>
                    <a:pt x="1255" y="1122"/>
                    <a:pt x="1307" y="1464"/>
                  </a:cubicBezTo>
                  <a:cubicBezTo>
                    <a:pt x="1315" y="1546"/>
                    <a:pt x="1392" y="1609"/>
                    <a:pt x="1474" y="1609"/>
                  </a:cubicBezTo>
                  <a:cubicBezTo>
                    <a:pt x="1481" y="1609"/>
                    <a:pt x="1486" y="1607"/>
                    <a:pt x="1492" y="1607"/>
                  </a:cubicBezTo>
                  <a:cubicBezTo>
                    <a:pt x="1494" y="1607"/>
                    <a:pt x="1497" y="1608"/>
                    <a:pt x="1501" y="1609"/>
                  </a:cubicBezTo>
                  <a:cubicBezTo>
                    <a:pt x="1597" y="1596"/>
                    <a:pt x="1657" y="1505"/>
                    <a:pt x="1644" y="1412"/>
                  </a:cubicBezTo>
                  <a:cubicBezTo>
                    <a:pt x="1581" y="1002"/>
                    <a:pt x="1435" y="668"/>
                    <a:pt x="1211" y="418"/>
                  </a:cubicBezTo>
                  <a:cubicBezTo>
                    <a:pt x="969" y="151"/>
                    <a:pt x="640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75"/>
            <p:cNvSpPr/>
            <p:nvPr/>
          </p:nvSpPr>
          <p:spPr>
            <a:xfrm>
              <a:off x="2194975" y="3243475"/>
              <a:ext cx="192025" cy="168000"/>
            </a:xfrm>
            <a:custGeom>
              <a:avLst/>
              <a:gdLst/>
              <a:ahLst/>
              <a:cxnLst/>
              <a:rect l="l" t="t" r="r" b="b"/>
              <a:pathLst>
                <a:path w="7681" h="6720" extrusionOk="0">
                  <a:moveTo>
                    <a:pt x="4668" y="1"/>
                  </a:moveTo>
                  <a:cubicBezTo>
                    <a:pt x="2555" y="916"/>
                    <a:pt x="842" y="1009"/>
                    <a:pt x="236" y="1009"/>
                  </a:cubicBezTo>
                  <a:cubicBezTo>
                    <a:pt x="82" y="1009"/>
                    <a:pt x="0" y="1003"/>
                    <a:pt x="0" y="1003"/>
                  </a:cubicBezTo>
                  <a:lnTo>
                    <a:pt x="0" y="1003"/>
                  </a:lnTo>
                  <a:lnTo>
                    <a:pt x="515" y="6709"/>
                  </a:lnTo>
                  <a:cubicBezTo>
                    <a:pt x="655" y="6716"/>
                    <a:pt x="794" y="6720"/>
                    <a:pt x="933" y="6720"/>
                  </a:cubicBezTo>
                  <a:cubicBezTo>
                    <a:pt x="3414" y="6720"/>
                    <a:pt x="5720" y="5562"/>
                    <a:pt x="7680" y="4053"/>
                  </a:cubicBezTo>
                  <a:cubicBezTo>
                    <a:pt x="7291" y="3785"/>
                    <a:pt x="6927" y="3478"/>
                    <a:pt x="6604" y="3141"/>
                  </a:cubicBezTo>
                  <a:cubicBezTo>
                    <a:pt x="5744" y="2251"/>
                    <a:pt x="5112" y="1167"/>
                    <a:pt x="466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75"/>
            <p:cNvSpPr/>
            <p:nvPr/>
          </p:nvSpPr>
          <p:spPr>
            <a:xfrm>
              <a:off x="1655025" y="4336000"/>
              <a:ext cx="294425" cy="140425"/>
            </a:xfrm>
            <a:custGeom>
              <a:avLst/>
              <a:gdLst/>
              <a:ahLst/>
              <a:cxnLst/>
              <a:rect l="l" t="t" r="r" b="b"/>
              <a:pathLst>
                <a:path w="11777" h="5617" extrusionOk="0">
                  <a:moveTo>
                    <a:pt x="10684" y="1"/>
                  </a:moveTo>
                  <a:lnTo>
                    <a:pt x="6123" y="53"/>
                  </a:lnTo>
                  <a:cubicBezTo>
                    <a:pt x="6123" y="53"/>
                    <a:pt x="4612" y="737"/>
                    <a:pt x="3097" y="1638"/>
                  </a:cubicBezTo>
                  <a:cubicBezTo>
                    <a:pt x="1578" y="2536"/>
                    <a:pt x="50" y="3653"/>
                    <a:pt x="6" y="4499"/>
                  </a:cubicBezTo>
                  <a:cubicBezTo>
                    <a:pt x="1" y="4683"/>
                    <a:pt x="47" y="4855"/>
                    <a:pt x="160" y="5011"/>
                  </a:cubicBezTo>
                  <a:cubicBezTo>
                    <a:pt x="198" y="5066"/>
                    <a:pt x="247" y="5118"/>
                    <a:pt x="302" y="5162"/>
                  </a:cubicBezTo>
                  <a:cubicBezTo>
                    <a:pt x="677" y="5487"/>
                    <a:pt x="1412" y="5617"/>
                    <a:pt x="2335" y="5617"/>
                  </a:cubicBezTo>
                  <a:cubicBezTo>
                    <a:pt x="2610" y="5617"/>
                    <a:pt x="2902" y="5605"/>
                    <a:pt x="3207" y="5584"/>
                  </a:cubicBezTo>
                  <a:cubicBezTo>
                    <a:pt x="3226" y="5584"/>
                    <a:pt x="3248" y="5584"/>
                    <a:pt x="3273" y="5581"/>
                  </a:cubicBezTo>
                  <a:cubicBezTo>
                    <a:pt x="6252" y="5354"/>
                    <a:pt x="10364" y="4184"/>
                    <a:pt x="11355" y="3588"/>
                  </a:cubicBezTo>
                  <a:cubicBezTo>
                    <a:pt x="11640" y="3418"/>
                    <a:pt x="11763" y="3174"/>
                    <a:pt x="11774" y="2900"/>
                  </a:cubicBezTo>
                  <a:cubicBezTo>
                    <a:pt x="11777" y="2821"/>
                    <a:pt x="11774" y="2742"/>
                    <a:pt x="11758" y="2659"/>
                  </a:cubicBezTo>
                  <a:cubicBezTo>
                    <a:pt x="11572" y="1537"/>
                    <a:pt x="10684" y="1"/>
                    <a:pt x="10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75"/>
            <p:cNvSpPr/>
            <p:nvPr/>
          </p:nvSpPr>
          <p:spPr>
            <a:xfrm>
              <a:off x="1729725" y="4365100"/>
              <a:ext cx="86950" cy="25375"/>
            </a:xfrm>
            <a:custGeom>
              <a:avLst/>
              <a:gdLst/>
              <a:ahLst/>
              <a:cxnLst/>
              <a:rect l="l" t="t" r="r" b="b"/>
              <a:pathLst>
                <a:path w="3478" h="1015" extrusionOk="0">
                  <a:moveTo>
                    <a:pt x="1730" y="0"/>
                  </a:moveTo>
                  <a:cubicBezTo>
                    <a:pt x="1263" y="0"/>
                    <a:pt x="786" y="82"/>
                    <a:pt x="367" y="167"/>
                  </a:cubicBezTo>
                  <a:cubicBezTo>
                    <a:pt x="0" y="244"/>
                    <a:pt x="140" y="769"/>
                    <a:pt x="478" y="769"/>
                  </a:cubicBezTo>
                  <a:cubicBezTo>
                    <a:pt x="501" y="769"/>
                    <a:pt x="525" y="767"/>
                    <a:pt x="550" y="762"/>
                  </a:cubicBezTo>
                  <a:cubicBezTo>
                    <a:pt x="886" y="690"/>
                    <a:pt x="1317" y="608"/>
                    <a:pt x="1733" y="608"/>
                  </a:cubicBezTo>
                  <a:cubicBezTo>
                    <a:pt x="2142" y="608"/>
                    <a:pt x="2536" y="687"/>
                    <a:pt x="2812" y="931"/>
                  </a:cubicBezTo>
                  <a:cubicBezTo>
                    <a:pt x="2878" y="990"/>
                    <a:pt x="2950" y="1015"/>
                    <a:pt x="3020" y="1015"/>
                  </a:cubicBezTo>
                  <a:cubicBezTo>
                    <a:pt x="3269" y="1015"/>
                    <a:pt x="3478" y="692"/>
                    <a:pt x="3242" y="482"/>
                  </a:cubicBezTo>
                  <a:cubicBezTo>
                    <a:pt x="2828" y="116"/>
                    <a:pt x="2286" y="0"/>
                    <a:pt x="1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75"/>
            <p:cNvSpPr/>
            <p:nvPr/>
          </p:nvSpPr>
          <p:spPr>
            <a:xfrm>
              <a:off x="1695575" y="4389750"/>
              <a:ext cx="93875" cy="24350"/>
            </a:xfrm>
            <a:custGeom>
              <a:avLst/>
              <a:gdLst/>
              <a:ahLst/>
              <a:cxnLst/>
              <a:rect l="l" t="t" r="r" b="b"/>
              <a:pathLst>
                <a:path w="3755" h="974" extrusionOk="0">
                  <a:moveTo>
                    <a:pt x="1563" y="1"/>
                  </a:moveTo>
                  <a:cubicBezTo>
                    <a:pt x="1163" y="1"/>
                    <a:pt x="761" y="54"/>
                    <a:pt x="356" y="162"/>
                  </a:cubicBezTo>
                  <a:cubicBezTo>
                    <a:pt x="0" y="255"/>
                    <a:pt x="127" y="765"/>
                    <a:pt x="453" y="765"/>
                  </a:cubicBezTo>
                  <a:cubicBezTo>
                    <a:pt x="481" y="765"/>
                    <a:pt x="511" y="761"/>
                    <a:pt x="542" y="753"/>
                  </a:cubicBezTo>
                  <a:cubicBezTo>
                    <a:pt x="885" y="663"/>
                    <a:pt x="1230" y="618"/>
                    <a:pt x="1572" y="618"/>
                  </a:cubicBezTo>
                  <a:cubicBezTo>
                    <a:pt x="2103" y="618"/>
                    <a:pt x="2630" y="727"/>
                    <a:pt x="3137" y="945"/>
                  </a:cubicBezTo>
                  <a:cubicBezTo>
                    <a:pt x="3183" y="964"/>
                    <a:pt x="3227" y="973"/>
                    <a:pt x="3269" y="973"/>
                  </a:cubicBezTo>
                  <a:cubicBezTo>
                    <a:pt x="3566" y="973"/>
                    <a:pt x="3754" y="536"/>
                    <a:pt x="3433" y="397"/>
                  </a:cubicBezTo>
                  <a:cubicBezTo>
                    <a:pt x="2823" y="135"/>
                    <a:pt x="2197" y="1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5"/>
            <p:cNvSpPr/>
            <p:nvPr/>
          </p:nvSpPr>
          <p:spPr>
            <a:xfrm>
              <a:off x="1655025" y="4408500"/>
              <a:ext cx="294375" cy="67750"/>
            </a:xfrm>
            <a:custGeom>
              <a:avLst/>
              <a:gdLst/>
              <a:ahLst/>
              <a:cxnLst/>
              <a:rect l="l" t="t" r="r" b="b"/>
              <a:pathLst>
                <a:path w="11775" h="2710" extrusionOk="0">
                  <a:moveTo>
                    <a:pt x="11774" y="0"/>
                  </a:moveTo>
                  <a:cubicBezTo>
                    <a:pt x="8009" y="1403"/>
                    <a:pt x="4731" y="1745"/>
                    <a:pt x="2453" y="1745"/>
                  </a:cubicBezTo>
                  <a:cubicBezTo>
                    <a:pt x="1413" y="1745"/>
                    <a:pt x="581" y="1674"/>
                    <a:pt x="6" y="1599"/>
                  </a:cubicBezTo>
                  <a:lnTo>
                    <a:pt x="6" y="1599"/>
                  </a:lnTo>
                  <a:cubicBezTo>
                    <a:pt x="1" y="1783"/>
                    <a:pt x="47" y="1955"/>
                    <a:pt x="160" y="2111"/>
                  </a:cubicBezTo>
                  <a:cubicBezTo>
                    <a:pt x="198" y="2166"/>
                    <a:pt x="247" y="2218"/>
                    <a:pt x="302" y="2262"/>
                  </a:cubicBezTo>
                  <a:cubicBezTo>
                    <a:pt x="681" y="2579"/>
                    <a:pt x="1442" y="2710"/>
                    <a:pt x="2408" y="2710"/>
                  </a:cubicBezTo>
                  <a:cubicBezTo>
                    <a:pt x="2661" y="2710"/>
                    <a:pt x="2929" y="2701"/>
                    <a:pt x="3207" y="2684"/>
                  </a:cubicBezTo>
                  <a:cubicBezTo>
                    <a:pt x="3226" y="2684"/>
                    <a:pt x="3248" y="2684"/>
                    <a:pt x="3273" y="2681"/>
                  </a:cubicBezTo>
                  <a:cubicBezTo>
                    <a:pt x="6252" y="2454"/>
                    <a:pt x="10364" y="1284"/>
                    <a:pt x="11355" y="688"/>
                  </a:cubicBezTo>
                  <a:cubicBezTo>
                    <a:pt x="11640" y="518"/>
                    <a:pt x="11763" y="274"/>
                    <a:pt x="11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75"/>
            <p:cNvSpPr/>
            <p:nvPr/>
          </p:nvSpPr>
          <p:spPr>
            <a:xfrm>
              <a:off x="2001650" y="4331700"/>
              <a:ext cx="298900" cy="132400"/>
            </a:xfrm>
            <a:custGeom>
              <a:avLst/>
              <a:gdLst/>
              <a:ahLst/>
              <a:cxnLst/>
              <a:rect l="l" t="t" r="r" b="b"/>
              <a:pathLst>
                <a:path w="11956" h="5296" extrusionOk="0">
                  <a:moveTo>
                    <a:pt x="5491" y="0"/>
                  </a:moveTo>
                  <a:lnTo>
                    <a:pt x="940" y="296"/>
                  </a:lnTo>
                  <a:cubicBezTo>
                    <a:pt x="940" y="296"/>
                    <a:pt x="116" y="1909"/>
                    <a:pt x="12" y="3045"/>
                  </a:cubicBezTo>
                  <a:cubicBezTo>
                    <a:pt x="6" y="3116"/>
                    <a:pt x="1" y="3187"/>
                    <a:pt x="9" y="3253"/>
                  </a:cubicBezTo>
                  <a:cubicBezTo>
                    <a:pt x="28" y="3541"/>
                    <a:pt x="171" y="3779"/>
                    <a:pt x="486" y="3940"/>
                  </a:cubicBezTo>
                  <a:cubicBezTo>
                    <a:pt x="1501" y="4452"/>
                    <a:pt x="5608" y="5279"/>
                    <a:pt x="8609" y="5296"/>
                  </a:cubicBezTo>
                  <a:cubicBezTo>
                    <a:pt x="8642" y="5296"/>
                    <a:pt x="8675" y="5296"/>
                    <a:pt x="8708" y="5296"/>
                  </a:cubicBezTo>
                  <a:cubicBezTo>
                    <a:pt x="10044" y="5296"/>
                    <a:pt x="11146" y="5132"/>
                    <a:pt x="11640" y="4699"/>
                  </a:cubicBezTo>
                  <a:cubicBezTo>
                    <a:pt x="11711" y="4636"/>
                    <a:pt x="11772" y="4570"/>
                    <a:pt x="11818" y="4496"/>
                  </a:cubicBezTo>
                  <a:cubicBezTo>
                    <a:pt x="11919" y="4326"/>
                    <a:pt x="11955" y="4154"/>
                    <a:pt x="11925" y="3968"/>
                  </a:cubicBezTo>
                  <a:cubicBezTo>
                    <a:pt x="11821" y="3133"/>
                    <a:pt x="10208" y="2133"/>
                    <a:pt x="8631" y="1353"/>
                  </a:cubicBezTo>
                  <a:cubicBezTo>
                    <a:pt x="7049" y="570"/>
                    <a:pt x="5491" y="0"/>
                    <a:pt x="5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75"/>
            <p:cNvSpPr/>
            <p:nvPr/>
          </p:nvSpPr>
          <p:spPr>
            <a:xfrm>
              <a:off x="2133975" y="4356575"/>
              <a:ext cx="85875" cy="28150"/>
            </a:xfrm>
            <a:custGeom>
              <a:avLst/>
              <a:gdLst/>
              <a:ahLst/>
              <a:cxnLst/>
              <a:rect l="l" t="t" r="r" b="b"/>
              <a:pathLst>
                <a:path w="3435" h="1126" extrusionOk="0">
                  <a:moveTo>
                    <a:pt x="2022" y="0"/>
                  </a:moveTo>
                  <a:cubicBezTo>
                    <a:pt x="1350" y="0"/>
                    <a:pt x="674" y="132"/>
                    <a:pt x="214" y="610"/>
                  </a:cubicBezTo>
                  <a:cubicBezTo>
                    <a:pt x="1" y="829"/>
                    <a:pt x="218" y="1125"/>
                    <a:pt x="455" y="1125"/>
                  </a:cubicBezTo>
                  <a:cubicBezTo>
                    <a:pt x="529" y="1125"/>
                    <a:pt x="604" y="1097"/>
                    <a:pt x="669" y="1029"/>
                  </a:cubicBezTo>
                  <a:cubicBezTo>
                    <a:pt x="986" y="702"/>
                    <a:pt x="1500" y="611"/>
                    <a:pt x="2006" y="611"/>
                  </a:cubicBezTo>
                  <a:cubicBezTo>
                    <a:pt x="2330" y="611"/>
                    <a:pt x="2651" y="648"/>
                    <a:pt x="2914" y="684"/>
                  </a:cubicBezTo>
                  <a:cubicBezTo>
                    <a:pt x="2930" y="686"/>
                    <a:pt x="2946" y="687"/>
                    <a:pt x="2961" y="687"/>
                  </a:cubicBezTo>
                  <a:cubicBezTo>
                    <a:pt x="3321" y="687"/>
                    <a:pt x="3434" y="128"/>
                    <a:pt x="3053" y="79"/>
                  </a:cubicBezTo>
                  <a:cubicBezTo>
                    <a:pt x="2732" y="37"/>
                    <a:pt x="2378" y="0"/>
                    <a:pt x="2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5"/>
            <p:cNvSpPr/>
            <p:nvPr/>
          </p:nvSpPr>
          <p:spPr>
            <a:xfrm>
              <a:off x="2162750" y="4378200"/>
              <a:ext cx="93225" cy="27775"/>
            </a:xfrm>
            <a:custGeom>
              <a:avLst/>
              <a:gdLst/>
              <a:ahLst/>
              <a:cxnLst/>
              <a:rect l="l" t="t" r="r" b="b"/>
              <a:pathLst>
                <a:path w="3729" h="1111" extrusionOk="0">
                  <a:moveTo>
                    <a:pt x="2492" y="1"/>
                  </a:moveTo>
                  <a:cubicBezTo>
                    <a:pt x="1733" y="1"/>
                    <a:pt x="1000" y="185"/>
                    <a:pt x="303" y="550"/>
                  </a:cubicBezTo>
                  <a:cubicBezTo>
                    <a:pt x="1" y="708"/>
                    <a:pt x="201" y="1110"/>
                    <a:pt x="487" y="1110"/>
                  </a:cubicBezTo>
                  <a:cubicBezTo>
                    <a:pt x="537" y="1110"/>
                    <a:pt x="590" y="1098"/>
                    <a:pt x="643" y="1070"/>
                  </a:cubicBezTo>
                  <a:cubicBezTo>
                    <a:pt x="1221" y="768"/>
                    <a:pt x="1840" y="615"/>
                    <a:pt x="2474" y="615"/>
                  </a:cubicBezTo>
                  <a:cubicBezTo>
                    <a:pt x="2720" y="615"/>
                    <a:pt x="2968" y="638"/>
                    <a:pt x="3217" y="684"/>
                  </a:cubicBezTo>
                  <a:cubicBezTo>
                    <a:pt x="3238" y="688"/>
                    <a:pt x="3260" y="690"/>
                    <a:pt x="3280" y="690"/>
                  </a:cubicBezTo>
                  <a:cubicBezTo>
                    <a:pt x="3625" y="690"/>
                    <a:pt x="3729" y="146"/>
                    <a:pt x="3356" y="79"/>
                  </a:cubicBezTo>
                  <a:cubicBezTo>
                    <a:pt x="3065" y="27"/>
                    <a:pt x="2777" y="1"/>
                    <a:pt x="2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75"/>
            <p:cNvSpPr/>
            <p:nvPr/>
          </p:nvSpPr>
          <p:spPr>
            <a:xfrm>
              <a:off x="2001875" y="4413025"/>
              <a:ext cx="298675" cy="51075"/>
            </a:xfrm>
            <a:custGeom>
              <a:avLst/>
              <a:gdLst/>
              <a:ahLst/>
              <a:cxnLst/>
              <a:rect l="l" t="t" r="r" b="b"/>
              <a:pathLst>
                <a:path w="11947" h="2043" extrusionOk="0">
                  <a:moveTo>
                    <a:pt x="0" y="0"/>
                  </a:moveTo>
                  <a:lnTo>
                    <a:pt x="0" y="0"/>
                  </a:lnTo>
                  <a:cubicBezTo>
                    <a:pt x="19" y="288"/>
                    <a:pt x="162" y="526"/>
                    <a:pt x="477" y="687"/>
                  </a:cubicBezTo>
                  <a:cubicBezTo>
                    <a:pt x="1492" y="1199"/>
                    <a:pt x="5599" y="2026"/>
                    <a:pt x="8600" y="2043"/>
                  </a:cubicBezTo>
                  <a:cubicBezTo>
                    <a:pt x="9991" y="2037"/>
                    <a:pt x="11130" y="1865"/>
                    <a:pt x="11631" y="1446"/>
                  </a:cubicBezTo>
                  <a:cubicBezTo>
                    <a:pt x="11702" y="1383"/>
                    <a:pt x="11763" y="1317"/>
                    <a:pt x="11809" y="1243"/>
                  </a:cubicBezTo>
                  <a:cubicBezTo>
                    <a:pt x="11910" y="1073"/>
                    <a:pt x="11946" y="901"/>
                    <a:pt x="11916" y="715"/>
                  </a:cubicBezTo>
                  <a:lnTo>
                    <a:pt x="11916" y="715"/>
                  </a:lnTo>
                  <a:cubicBezTo>
                    <a:pt x="11047" y="897"/>
                    <a:pt x="9573" y="1118"/>
                    <a:pt x="7651" y="1118"/>
                  </a:cubicBezTo>
                  <a:cubicBezTo>
                    <a:pt x="5562" y="1118"/>
                    <a:pt x="2945" y="8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75"/>
            <p:cNvSpPr/>
            <p:nvPr/>
          </p:nvSpPr>
          <p:spPr>
            <a:xfrm>
              <a:off x="1760575" y="3742200"/>
              <a:ext cx="421675" cy="625875"/>
            </a:xfrm>
            <a:custGeom>
              <a:avLst/>
              <a:gdLst/>
              <a:ahLst/>
              <a:cxnLst/>
              <a:rect l="l" t="t" r="r" b="b"/>
              <a:pathLst>
                <a:path w="16867" h="25035" extrusionOk="0">
                  <a:moveTo>
                    <a:pt x="16867" y="1"/>
                  </a:moveTo>
                  <a:lnTo>
                    <a:pt x="1" y="140"/>
                  </a:lnTo>
                  <a:lnTo>
                    <a:pt x="515" y="24481"/>
                  </a:lnTo>
                  <a:cubicBezTo>
                    <a:pt x="2530" y="24759"/>
                    <a:pt x="4161" y="24956"/>
                    <a:pt x="5777" y="24956"/>
                  </a:cubicBezTo>
                  <a:cubicBezTo>
                    <a:pt x="6199" y="24956"/>
                    <a:pt x="6619" y="24943"/>
                    <a:pt x="7046" y="24914"/>
                  </a:cubicBezTo>
                  <a:lnTo>
                    <a:pt x="8691" y="7541"/>
                  </a:lnTo>
                  <a:lnTo>
                    <a:pt x="10118" y="25034"/>
                  </a:lnTo>
                  <a:cubicBezTo>
                    <a:pt x="12579" y="25010"/>
                    <a:pt x="14386" y="24736"/>
                    <a:pt x="16645" y="24188"/>
                  </a:cubicBezTo>
                  <a:lnTo>
                    <a:pt x="168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5"/>
            <p:cNvSpPr/>
            <p:nvPr/>
          </p:nvSpPr>
          <p:spPr>
            <a:xfrm>
              <a:off x="1975800" y="3731125"/>
              <a:ext cx="8575" cy="194075"/>
            </a:xfrm>
            <a:custGeom>
              <a:avLst/>
              <a:gdLst/>
              <a:ahLst/>
              <a:cxnLst/>
              <a:rect l="l" t="t" r="r" b="b"/>
              <a:pathLst>
                <a:path w="343" h="7763" extrusionOk="0">
                  <a:moveTo>
                    <a:pt x="170" y="0"/>
                  </a:moveTo>
                  <a:cubicBezTo>
                    <a:pt x="74" y="0"/>
                    <a:pt x="0" y="74"/>
                    <a:pt x="0" y="170"/>
                  </a:cubicBezTo>
                  <a:lnTo>
                    <a:pt x="0" y="7590"/>
                  </a:lnTo>
                  <a:cubicBezTo>
                    <a:pt x="0" y="7686"/>
                    <a:pt x="74" y="7762"/>
                    <a:pt x="170" y="7762"/>
                  </a:cubicBezTo>
                  <a:cubicBezTo>
                    <a:pt x="266" y="7762"/>
                    <a:pt x="342" y="7686"/>
                    <a:pt x="342" y="7590"/>
                  </a:cubicBezTo>
                  <a:lnTo>
                    <a:pt x="342" y="170"/>
                  </a:lnTo>
                  <a:cubicBezTo>
                    <a:pt x="342" y="74"/>
                    <a:pt x="266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5"/>
            <p:cNvSpPr/>
            <p:nvPr/>
          </p:nvSpPr>
          <p:spPr>
            <a:xfrm>
              <a:off x="1975250" y="3745675"/>
              <a:ext cx="58125" cy="143250"/>
            </a:xfrm>
            <a:custGeom>
              <a:avLst/>
              <a:gdLst/>
              <a:ahLst/>
              <a:cxnLst/>
              <a:rect l="l" t="t" r="r" b="b"/>
              <a:pathLst>
                <a:path w="2325" h="5730" extrusionOk="0">
                  <a:moveTo>
                    <a:pt x="1930" y="1"/>
                  </a:moveTo>
                  <a:cubicBezTo>
                    <a:pt x="1926" y="1"/>
                    <a:pt x="1923" y="1"/>
                    <a:pt x="1919" y="1"/>
                  </a:cubicBezTo>
                  <a:cubicBezTo>
                    <a:pt x="1829" y="10"/>
                    <a:pt x="1758" y="89"/>
                    <a:pt x="1763" y="185"/>
                  </a:cubicBezTo>
                  <a:cubicBezTo>
                    <a:pt x="2040" y="4117"/>
                    <a:pt x="1405" y="5086"/>
                    <a:pt x="999" y="5310"/>
                  </a:cubicBezTo>
                  <a:cubicBezTo>
                    <a:pt x="903" y="5364"/>
                    <a:pt x="807" y="5384"/>
                    <a:pt x="717" y="5384"/>
                  </a:cubicBezTo>
                  <a:cubicBezTo>
                    <a:pt x="488" y="5384"/>
                    <a:pt x="306" y="5256"/>
                    <a:pt x="296" y="5250"/>
                  </a:cubicBezTo>
                  <a:cubicBezTo>
                    <a:pt x="264" y="5228"/>
                    <a:pt x="228" y="5218"/>
                    <a:pt x="192" y="5218"/>
                  </a:cubicBezTo>
                  <a:cubicBezTo>
                    <a:pt x="139" y="5218"/>
                    <a:pt x="88" y="5241"/>
                    <a:pt x="55" y="5286"/>
                  </a:cubicBezTo>
                  <a:cubicBezTo>
                    <a:pt x="0" y="5362"/>
                    <a:pt x="19" y="5472"/>
                    <a:pt x="93" y="5527"/>
                  </a:cubicBezTo>
                  <a:cubicBezTo>
                    <a:pt x="107" y="5540"/>
                    <a:pt x="375" y="5729"/>
                    <a:pt x="720" y="5729"/>
                  </a:cubicBezTo>
                  <a:cubicBezTo>
                    <a:pt x="860" y="5729"/>
                    <a:pt x="1010" y="5702"/>
                    <a:pt x="1161" y="5611"/>
                  </a:cubicBezTo>
                  <a:cubicBezTo>
                    <a:pt x="2007" y="5143"/>
                    <a:pt x="2325" y="3309"/>
                    <a:pt x="2103" y="160"/>
                  </a:cubicBezTo>
                  <a:cubicBezTo>
                    <a:pt x="2095" y="70"/>
                    <a:pt x="2021" y="1"/>
                    <a:pt x="1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5"/>
            <p:cNvSpPr/>
            <p:nvPr/>
          </p:nvSpPr>
          <p:spPr>
            <a:xfrm>
              <a:off x="2128100" y="3717625"/>
              <a:ext cx="48275" cy="120150"/>
            </a:xfrm>
            <a:custGeom>
              <a:avLst/>
              <a:gdLst/>
              <a:ahLst/>
              <a:cxnLst/>
              <a:rect l="l" t="t" r="r" b="b"/>
              <a:pathLst>
                <a:path w="1931" h="4806" extrusionOk="0">
                  <a:moveTo>
                    <a:pt x="307" y="1"/>
                  </a:moveTo>
                  <a:cubicBezTo>
                    <a:pt x="216" y="1"/>
                    <a:pt x="137" y="71"/>
                    <a:pt x="134" y="165"/>
                  </a:cubicBezTo>
                  <a:cubicBezTo>
                    <a:pt x="126" y="302"/>
                    <a:pt x="0" y="3544"/>
                    <a:pt x="1002" y="4516"/>
                  </a:cubicBezTo>
                  <a:cubicBezTo>
                    <a:pt x="1202" y="4707"/>
                    <a:pt x="1435" y="4806"/>
                    <a:pt x="1689" y="4806"/>
                  </a:cubicBezTo>
                  <a:cubicBezTo>
                    <a:pt x="1714" y="4806"/>
                    <a:pt x="1739" y="4806"/>
                    <a:pt x="1766" y="4800"/>
                  </a:cubicBezTo>
                  <a:cubicBezTo>
                    <a:pt x="1856" y="4792"/>
                    <a:pt x="1930" y="4713"/>
                    <a:pt x="1922" y="4617"/>
                  </a:cubicBezTo>
                  <a:cubicBezTo>
                    <a:pt x="1917" y="4531"/>
                    <a:pt x="1845" y="4460"/>
                    <a:pt x="1756" y="4460"/>
                  </a:cubicBezTo>
                  <a:cubicBezTo>
                    <a:pt x="1751" y="4460"/>
                    <a:pt x="1746" y="4460"/>
                    <a:pt x="1741" y="4461"/>
                  </a:cubicBezTo>
                  <a:cubicBezTo>
                    <a:pt x="1725" y="4462"/>
                    <a:pt x="1708" y="4463"/>
                    <a:pt x="1691" y="4463"/>
                  </a:cubicBezTo>
                  <a:cubicBezTo>
                    <a:pt x="1523" y="4463"/>
                    <a:pt x="1375" y="4399"/>
                    <a:pt x="1243" y="4269"/>
                  </a:cubicBezTo>
                  <a:cubicBezTo>
                    <a:pt x="348" y="3404"/>
                    <a:pt x="476" y="209"/>
                    <a:pt x="476" y="179"/>
                  </a:cubicBezTo>
                  <a:cubicBezTo>
                    <a:pt x="479" y="83"/>
                    <a:pt x="408" y="3"/>
                    <a:pt x="312" y="1"/>
                  </a:cubicBezTo>
                  <a:cubicBezTo>
                    <a:pt x="310" y="1"/>
                    <a:pt x="309" y="1"/>
                    <a:pt x="3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5"/>
            <p:cNvSpPr/>
            <p:nvPr/>
          </p:nvSpPr>
          <p:spPr>
            <a:xfrm>
              <a:off x="1768250" y="3717575"/>
              <a:ext cx="42600" cy="127325"/>
            </a:xfrm>
            <a:custGeom>
              <a:avLst/>
              <a:gdLst/>
              <a:ahLst/>
              <a:cxnLst/>
              <a:rect l="l" t="t" r="r" b="b"/>
              <a:pathLst>
                <a:path w="1704" h="5093" extrusionOk="0">
                  <a:moveTo>
                    <a:pt x="1319" y="1"/>
                  </a:moveTo>
                  <a:cubicBezTo>
                    <a:pt x="1306" y="1"/>
                    <a:pt x="1292" y="2"/>
                    <a:pt x="1279" y="5"/>
                  </a:cubicBezTo>
                  <a:cubicBezTo>
                    <a:pt x="1186" y="30"/>
                    <a:pt x="1128" y="123"/>
                    <a:pt x="1153" y="216"/>
                  </a:cubicBezTo>
                  <a:cubicBezTo>
                    <a:pt x="1224" y="517"/>
                    <a:pt x="1668" y="3581"/>
                    <a:pt x="852" y="4504"/>
                  </a:cubicBezTo>
                  <a:cubicBezTo>
                    <a:pt x="708" y="4667"/>
                    <a:pt x="533" y="4747"/>
                    <a:pt x="320" y="4747"/>
                  </a:cubicBezTo>
                  <a:cubicBezTo>
                    <a:pt x="282" y="4747"/>
                    <a:pt x="243" y="4744"/>
                    <a:pt x="203" y="4739"/>
                  </a:cubicBezTo>
                  <a:cubicBezTo>
                    <a:pt x="197" y="4739"/>
                    <a:pt x="192" y="4739"/>
                    <a:pt x="186" y="4739"/>
                  </a:cubicBezTo>
                  <a:cubicBezTo>
                    <a:pt x="97" y="4739"/>
                    <a:pt x="22" y="4800"/>
                    <a:pt x="11" y="4890"/>
                  </a:cubicBezTo>
                  <a:cubicBezTo>
                    <a:pt x="0" y="4986"/>
                    <a:pt x="69" y="5071"/>
                    <a:pt x="162" y="5082"/>
                  </a:cubicBezTo>
                  <a:cubicBezTo>
                    <a:pt x="214" y="5090"/>
                    <a:pt x="269" y="5093"/>
                    <a:pt x="321" y="5093"/>
                  </a:cubicBezTo>
                  <a:cubicBezTo>
                    <a:pt x="633" y="5093"/>
                    <a:pt x="896" y="4969"/>
                    <a:pt x="1112" y="4729"/>
                  </a:cubicBezTo>
                  <a:cubicBezTo>
                    <a:pt x="1512" y="4274"/>
                    <a:pt x="1703" y="3395"/>
                    <a:pt x="1679" y="2111"/>
                  </a:cubicBezTo>
                  <a:cubicBezTo>
                    <a:pt x="1662" y="1150"/>
                    <a:pt x="1523" y="271"/>
                    <a:pt x="1487" y="134"/>
                  </a:cubicBezTo>
                  <a:cubicBezTo>
                    <a:pt x="1466" y="54"/>
                    <a:pt x="1397" y="1"/>
                    <a:pt x="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75"/>
            <p:cNvSpPr/>
            <p:nvPr/>
          </p:nvSpPr>
          <p:spPr>
            <a:xfrm>
              <a:off x="1641350" y="3231850"/>
              <a:ext cx="699025" cy="537400"/>
            </a:xfrm>
            <a:custGeom>
              <a:avLst/>
              <a:gdLst/>
              <a:ahLst/>
              <a:cxnLst/>
              <a:rect l="l" t="t" r="r" b="b"/>
              <a:pathLst>
                <a:path w="27961" h="21496" extrusionOk="0">
                  <a:moveTo>
                    <a:pt x="26441" y="0"/>
                  </a:moveTo>
                  <a:cubicBezTo>
                    <a:pt x="22261" y="1585"/>
                    <a:pt x="17500" y="2072"/>
                    <a:pt x="13226" y="2072"/>
                  </a:cubicBezTo>
                  <a:cubicBezTo>
                    <a:pt x="6408" y="2072"/>
                    <a:pt x="830" y="832"/>
                    <a:pt x="830" y="832"/>
                  </a:cubicBezTo>
                  <a:lnTo>
                    <a:pt x="0" y="8992"/>
                  </a:lnTo>
                  <a:cubicBezTo>
                    <a:pt x="2442" y="9583"/>
                    <a:pt x="3472" y="10013"/>
                    <a:pt x="5988" y="10196"/>
                  </a:cubicBezTo>
                  <a:lnTo>
                    <a:pt x="5531" y="14120"/>
                  </a:lnTo>
                  <a:lnTo>
                    <a:pt x="4770" y="20565"/>
                  </a:lnTo>
                  <a:cubicBezTo>
                    <a:pt x="7865" y="21182"/>
                    <a:pt x="10858" y="21496"/>
                    <a:pt x="13744" y="21496"/>
                  </a:cubicBezTo>
                  <a:cubicBezTo>
                    <a:pt x="16471" y="21496"/>
                    <a:pt x="19103" y="21215"/>
                    <a:pt x="21636" y="20645"/>
                  </a:cubicBezTo>
                  <a:lnTo>
                    <a:pt x="21324" y="17345"/>
                  </a:lnTo>
                  <a:lnTo>
                    <a:pt x="20598" y="9679"/>
                  </a:lnTo>
                  <a:cubicBezTo>
                    <a:pt x="26351" y="8940"/>
                    <a:pt x="27961" y="7992"/>
                    <a:pt x="27961" y="7992"/>
                  </a:cubicBezTo>
                  <a:lnTo>
                    <a:pt x="26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75"/>
            <p:cNvSpPr/>
            <p:nvPr/>
          </p:nvSpPr>
          <p:spPr>
            <a:xfrm>
              <a:off x="1897900" y="3231500"/>
              <a:ext cx="146025" cy="141875"/>
            </a:xfrm>
            <a:custGeom>
              <a:avLst/>
              <a:gdLst/>
              <a:ahLst/>
              <a:cxnLst/>
              <a:rect l="l" t="t" r="r" b="b"/>
              <a:pathLst>
                <a:path w="5841" h="5675" extrusionOk="0">
                  <a:moveTo>
                    <a:pt x="1175" y="0"/>
                  </a:moveTo>
                  <a:cubicBezTo>
                    <a:pt x="1175" y="0"/>
                    <a:pt x="775" y="1728"/>
                    <a:pt x="389" y="2032"/>
                  </a:cubicBezTo>
                  <a:cubicBezTo>
                    <a:pt x="0" y="2341"/>
                    <a:pt x="2144" y="5619"/>
                    <a:pt x="3097" y="5674"/>
                  </a:cubicBezTo>
                  <a:cubicBezTo>
                    <a:pt x="3106" y="5674"/>
                    <a:pt x="3114" y="5674"/>
                    <a:pt x="3123" y="5674"/>
                  </a:cubicBezTo>
                  <a:cubicBezTo>
                    <a:pt x="4084" y="5674"/>
                    <a:pt x="5805" y="2755"/>
                    <a:pt x="5821" y="2426"/>
                  </a:cubicBezTo>
                  <a:cubicBezTo>
                    <a:pt x="5840" y="2098"/>
                    <a:pt x="5246" y="1202"/>
                    <a:pt x="5320" y="710"/>
                  </a:cubicBezTo>
                  <a:cubicBezTo>
                    <a:pt x="5391" y="217"/>
                    <a:pt x="1175" y="0"/>
                    <a:pt x="1175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5"/>
            <p:cNvSpPr/>
            <p:nvPr/>
          </p:nvSpPr>
          <p:spPr>
            <a:xfrm>
              <a:off x="1643200" y="2995200"/>
              <a:ext cx="146150" cy="132800"/>
            </a:xfrm>
            <a:custGeom>
              <a:avLst/>
              <a:gdLst/>
              <a:ahLst/>
              <a:cxnLst/>
              <a:rect l="l" t="t" r="r" b="b"/>
              <a:pathLst>
                <a:path w="5846" h="5312" extrusionOk="0">
                  <a:moveTo>
                    <a:pt x="2548" y="0"/>
                  </a:moveTo>
                  <a:cubicBezTo>
                    <a:pt x="1674" y="0"/>
                    <a:pt x="889" y="469"/>
                    <a:pt x="534" y="1310"/>
                  </a:cubicBezTo>
                  <a:cubicBezTo>
                    <a:pt x="0" y="2572"/>
                    <a:pt x="638" y="4201"/>
                    <a:pt x="1958" y="4943"/>
                  </a:cubicBezTo>
                  <a:cubicBezTo>
                    <a:pt x="2401" y="5193"/>
                    <a:pt x="2865" y="5312"/>
                    <a:pt x="3305" y="5312"/>
                  </a:cubicBezTo>
                  <a:cubicBezTo>
                    <a:pt x="4178" y="5312"/>
                    <a:pt x="4959" y="4845"/>
                    <a:pt x="5312" y="4004"/>
                  </a:cubicBezTo>
                  <a:cubicBezTo>
                    <a:pt x="5846" y="2739"/>
                    <a:pt x="5210" y="1110"/>
                    <a:pt x="3888" y="368"/>
                  </a:cubicBezTo>
                  <a:cubicBezTo>
                    <a:pt x="3448" y="119"/>
                    <a:pt x="2987" y="0"/>
                    <a:pt x="2548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5"/>
            <p:cNvSpPr/>
            <p:nvPr/>
          </p:nvSpPr>
          <p:spPr>
            <a:xfrm>
              <a:off x="1678300" y="3031925"/>
              <a:ext cx="68350" cy="59675"/>
            </a:xfrm>
            <a:custGeom>
              <a:avLst/>
              <a:gdLst/>
              <a:ahLst/>
              <a:cxnLst/>
              <a:rect l="l" t="t" r="r" b="b"/>
              <a:pathLst>
                <a:path w="2734" h="2387" extrusionOk="0">
                  <a:moveTo>
                    <a:pt x="513" y="1"/>
                  </a:moveTo>
                  <a:cubicBezTo>
                    <a:pt x="401" y="1"/>
                    <a:pt x="285" y="7"/>
                    <a:pt x="165" y="19"/>
                  </a:cubicBezTo>
                  <a:cubicBezTo>
                    <a:pt x="69" y="30"/>
                    <a:pt x="1" y="114"/>
                    <a:pt x="9" y="208"/>
                  </a:cubicBezTo>
                  <a:cubicBezTo>
                    <a:pt x="19" y="297"/>
                    <a:pt x="91" y="362"/>
                    <a:pt x="178" y="362"/>
                  </a:cubicBezTo>
                  <a:cubicBezTo>
                    <a:pt x="184" y="362"/>
                    <a:pt x="191" y="362"/>
                    <a:pt x="198" y="361"/>
                  </a:cubicBezTo>
                  <a:cubicBezTo>
                    <a:pt x="304" y="350"/>
                    <a:pt x="407" y="345"/>
                    <a:pt x="506" y="345"/>
                  </a:cubicBezTo>
                  <a:cubicBezTo>
                    <a:pt x="1574" y="345"/>
                    <a:pt x="2199" y="954"/>
                    <a:pt x="2369" y="2162"/>
                  </a:cubicBezTo>
                  <a:cubicBezTo>
                    <a:pt x="2375" y="2204"/>
                    <a:pt x="2377" y="2231"/>
                    <a:pt x="2383" y="2250"/>
                  </a:cubicBezTo>
                  <a:cubicBezTo>
                    <a:pt x="2399" y="2332"/>
                    <a:pt x="2470" y="2387"/>
                    <a:pt x="2550" y="2387"/>
                  </a:cubicBezTo>
                  <a:cubicBezTo>
                    <a:pt x="2563" y="2387"/>
                    <a:pt x="2574" y="2387"/>
                    <a:pt x="2580" y="2376"/>
                  </a:cubicBezTo>
                  <a:cubicBezTo>
                    <a:pt x="2673" y="2360"/>
                    <a:pt x="2733" y="2267"/>
                    <a:pt x="2714" y="2176"/>
                  </a:cubicBezTo>
                  <a:cubicBezTo>
                    <a:pt x="2711" y="2165"/>
                    <a:pt x="2706" y="2138"/>
                    <a:pt x="2703" y="2110"/>
                  </a:cubicBezTo>
                  <a:cubicBezTo>
                    <a:pt x="2673" y="1894"/>
                    <a:pt x="2594" y="1319"/>
                    <a:pt x="2246" y="826"/>
                  </a:cubicBezTo>
                  <a:cubicBezTo>
                    <a:pt x="1857" y="277"/>
                    <a:pt x="127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5"/>
            <p:cNvSpPr/>
            <p:nvPr/>
          </p:nvSpPr>
          <p:spPr>
            <a:xfrm>
              <a:off x="1686375" y="3053600"/>
              <a:ext cx="53625" cy="28500"/>
            </a:xfrm>
            <a:custGeom>
              <a:avLst/>
              <a:gdLst/>
              <a:ahLst/>
              <a:cxnLst/>
              <a:rect l="l" t="t" r="r" b="b"/>
              <a:pathLst>
                <a:path w="2145" h="1140" extrusionOk="0">
                  <a:moveTo>
                    <a:pt x="1420" y="0"/>
                  </a:moveTo>
                  <a:cubicBezTo>
                    <a:pt x="1138" y="0"/>
                    <a:pt x="858" y="102"/>
                    <a:pt x="589" y="302"/>
                  </a:cubicBezTo>
                  <a:cubicBezTo>
                    <a:pt x="258" y="548"/>
                    <a:pt x="61" y="866"/>
                    <a:pt x="53" y="879"/>
                  </a:cubicBezTo>
                  <a:cubicBezTo>
                    <a:pt x="1" y="961"/>
                    <a:pt x="28" y="1068"/>
                    <a:pt x="108" y="1117"/>
                  </a:cubicBezTo>
                  <a:cubicBezTo>
                    <a:pt x="135" y="1134"/>
                    <a:pt x="165" y="1139"/>
                    <a:pt x="198" y="1139"/>
                  </a:cubicBezTo>
                  <a:cubicBezTo>
                    <a:pt x="255" y="1139"/>
                    <a:pt x="310" y="1112"/>
                    <a:pt x="343" y="1065"/>
                  </a:cubicBezTo>
                  <a:cubicBezTo>
                    <a:pt x="365" y="1030"/>
                    <a:pt x="795" y="348"/>
                    <a:pt x="1420" y="348"/>
                  </a:cubicBezTo>
                  <a:cubicBezTo>
                    <a:pt x="1560" y="348"/>
                    <a:pt x="1710" y="382"/>
                    <a:pt x="1868" y="466"/>
                  </a:cubicBezTo>
                  <a:cubicBezTo>
                    <a:pt x="1894" y="479"/>
                    <a:pt x="1921" y="485"/>
                    <a:pt x="1948" y="485"/>
                  </a:cubicBezTo>
                  <a:cubicBezTo>
                    <a:pt x="2009" y="485"/>
                    <a:pt x="2068" y="452"/>
                    <a:pt x="2101" y="395"/>
                  </a:cubicBezTo>
                  <a:cubicBezTo>
                    <a:pt x="2145" y="310"/>
                    <a:pt x="2109" y="206"/>
                    <a:pt x="2027" y="162"/>
                  </a:cubicBezTo>
                  <a:cubicBezTo>
                    <a:pt x="1828" y="54"/>
                    <a:pt x="1624" y="0"/>
                    <a:pt x="1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75"/>
            <p:cNvSpPr/>
            <p:nvPr/>
          </p:nvSpPr>
          <p:spPr>
            <a:xfrm>
              <a:off x="2232000" y="3084300"/>
              <a:ext cx="142800" cy="123775"/>
            </a:xfrm>
            <a:custGeom>
              <a:avLst/>
              <a:gdLst/>
              <a:ahLst/>
              <a:cxnLst/>
              <a:rect l="l" t="t" r="r" b="b"/>
              <a:pathLst>
                <a:path w="5712" h="4951" extrusionOk="0">
                  <a:moveTo>
                    <a:pt x="3164" y="0"/>
                  </a:moveTo>
                  <a:cubicBezTo>
                    <a:pt x="3131" y="0"/>
                    <a:pt x="3098" y="1"/>
                    <a:pt x="3064" y="2"/>
                  </a:cubicBezTo>
                  <a:cubicBezTo>
                    <a:pt x="1553" y="46"/>
                    <a:pt x="228" y="1193"/>
                    <a:pt x="115" y="2559"/>
                  </a:cubicBezTo>
                  <a:cubicBezTo>
                    <a:pt x="0" y="3894"/>
                    <a:pt x="1084" y="4951"/>
                    <a:pt x="2553" y="4951"/>
                  </a:cubicBezTo>
                  <a:cubicBezTo>
                    <a:pt x="2585" y="4951"/>
                    <a:pt x="2616" y="4950"/>
                    <a:pt x="2648" y="4949"/>
                  </a:cubicBezTo>
                  <a:cubicBezTo>
                    <a:pt x="4159" y="4906"/>
                    <a:pt x="5485" y="3758"/>
                    <a:pt x="5597" y="2395"/>
                  </a:cubicBezTo>
                  <a:cubicBezTo>
                    <a:pt x="5712" y="1056"/>
                    <a:pt x="4628" y="0"/>
                    <a:pt x="3164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75"/>
            <p:cNvSpPr/>
            <p:nvPr/>
          </p:nvSpPr>
          <p:spPr>
            <a:xfrm>
              <a:off x="2263750" y="3124475"/>
              <a:ext cx="85600" cy="36825"/>
            </a:xfrm>
            <a:custGeom>
              <a:avLst/>
              <a:gdLst/>
              <a:ahLst/>
              <a:cxnLst/>
              <a:rect l="l" t="t" r="r" b="b"/>
              <a:pathLst>
                <a:path w="3424" h="1473" extrusionOk="0">
                  <a:moveTo>
                    <a:pt x="1966" y="1"/>
                  </a:moveTo>
                  <a:cubicBezTo>
                    <a:pt x="1671" y="1"/>
                    <a:pt x="1384" y="72"/>
                    <a:pt x="1107" y="213"/>
                  </a:cubicBezTo>
                  <a:cubicBezTo>
                    <a:pt x="570" y="487"/>
                    <a:pt x="228" y="958"/>
                    <a:pt x="102" y="1135"/>
                  </a:cubicBezTo>
                  <a:cubicBezTo>
                    <a:pt x="88" y="1160"/>
                    <a:pt x="69" y="1185"/>
                    <a:pt x="64" y="1190"/>
                  </a:cubicBezTo>
                  <a:cubicBezTo>
                    <a:pt x="1" y="1261"/>
                    <a:pt x="12" y="1368"/>
                    <a:pt x="83" y="1431"/>
                  </a:cubicBezTo>
                  <a:cubicBezTo>
                    <a:pt x="116" y="1459"/>
                    <a:pt x="157" y="1472"/>
                    <a:pt x="192" y="1472"/>
                  </a:cubicBezTo>
                  <a:cubicBezTo>
                    <a:pt x="242" y="1472"/>
                    <a:pt x="294" y="1448"/>
                    <a:pt x="324" y="1407"/>
                  </a:cubicBezTo>
                  <a:cubicBezTo>
                    <a:pt x="338" y="1390"/>
                    <a:pt x="354" y="1365"/>
                    <a:pt x="379" y="1335"/>
                  </a:cubicBezTo>
                  <a:cubicBezTo>
                    <a:pt x="855" y="675"/>
                    <a:pt x="1386" y="345"/>
                    <a:pt x="1966" y="345"/>
                  </a:cubicBezTo>
                  <a:cubicBezTo>
                    <a:pt x="2337" y="345"/>
                    <a:pt x="2727" y="479"/>
                    <a:pt x="3136" y="749"/>
                  </a:cubicBezTo>
                  <a:cubicBezTo>
                    <a:pt x="3165" y="769"/>
                    <a:pt x="3198" y="778"/>
                    <a:pt x="3230" y="778"/>
                  </a:cubicBezTo>
                  <a:cubicBezTo>
                    <a:pt x="3286" y="778"/>
                    <a:pt x="3341" y="750"/>
                    <a:pt x="3374" y="700"/>
                  </a:cubicBezTo>
                  <a:cubicBezTo>
                    <a:pt x="3423" y="623"/>
                    <a:pt x="3404" y="517"/>
                    <a:pt x="3325" y="465"/>
                  </a:cubicBezTo>
                  <a:cubicBezTo>
                    <a:pt x="2857" y="156"/>
                    <a:pt x="2402" y="1"/>
                    <a:pt x="1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75"/>
            <p:cNvSpPr/>
            <p:nvPr/>
          </p:nvSpPr>
          <p:spPr>
            <a:xfrm>
              <a:off x="2282575" y="3132850"/>
              <a:ext cx="39875" cy="43575"/>
            </a:xfrm>
            <a:custGeom>
              <a:avLst/>
              <a:gdLst/>
              <a:ahLst/>
              <a:cxnLst/>
              <a:rect l="l" t="t" r="r" b="b"/>
              <a:pathLst>
                <a:path w="1595" h="1743" extrusionOk="0">
                  <a:moveTo>
                    <a:pt x="173" y="1"/>
                  </a:moveTo>
                  <a:cubicBezTo>
                    <a:pt x="77" y="1"/>
                    <a:pt x="1" y="75"/>
                    <a:pt x="1" y="171"/>
                  </a:cubicBezTo>
                  <a:cubicBezTo>
                    <a:pt x="1" y="267"/>
                    <a:pt x="77" y="343"/>
                    <a:pt x="173" y="343"/>
                  </a:cubicBezTo>
                  <a:lnTo>
                    <a:pt x="179" y="343"/>
                  </a:lnTo>
                  <a:cubicBezTo>
                    <a:pt x="1145" y="343"/>
                    <a:pt x="1241" y="1529"/>
                    <a:pt x="1244" y="1581"/>
                  </a:cubicBezTo>
                  <a:cubicBezTo>
                    <a:pt x="1252" y="1674"/>
                    <a:pt x="1326" y="1742"/>
                    <a:pt x="1416" y="1742"/>
                  </a:cubicBezTo>
                  <a:cubicBezTo>
                    <a:pt x="1419" y="1742"/>
                    <a:pt x="1422" y="1742"/>
                    <a:pt x="1424" y="1740"/>
                  </a:cubicBezTo>
                  <a:cubicBezTo>
                    <a:pt x="1520" y="1731"/>
                    <a:pt x="1594" y="1652"/>
                    <a:pt x="1586" y="1556"/>
                  </a:cubicBezTo>
                  <a:cubicBezTo>
                    <a:pt x="1586" y="1542"/>
                    <a:pt x="1559" y="1170"/>
                    <a:pt x="1381" y="795"/>
                  </a:cubicBezTo>
                  <a:cubicBezTo>
                    <a:pt x="1132" y="275"/>
                    <a:pt x="71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75"/>
            <p:cNvSpPr/>
            <p:nvPr/>
          </p:nvSpPr>
          <p:spPr>
            <a:xfrm>
              <a:off x="1727800" y="2608600"/>
              <a:ext cx="636800" cy="669550"/>
            </a:xfrm>
            <a:custGeom>
              <a:avLst/>
              <a:gdLst/>
              <a:ahLst/>
              <a:cxnLst/>
              <a:rect l="l" t="t" r="r" b="b"/>
              <a:pathLst>
                <a:path w="25472" h="26782" extrusionOk="0">
                  <a:moveTo>
                    <a:pt x="12306" y="0"/>
                  </a:moveTo>
                  <a:cubicBezTo>
                    <a:pt x="6551" y="0"/>
                    <a:pt x="865" y="3946"/>
                    <a:pt x="375" y="9693"/>
                  </a:cubicBezTo>
                  <a:cubicBezTo>
                    <a:pt x="225" y="11435"/>
                    <a:pt x="211" y="13170"/>
                    <a:pt x="572" y="14819"/>
                  </a:cubicBezTo>
                  <a:cubicBezTo>
                    <a:pt x="849" y="16073"/>
                    <a:pt x="638" y="17420"/>
                    <a:pt x="414" y="18687"/>
                  </a:cubicBezTo>
                  <a:cubicBezTo>
                    <a:pt x="0" y="21026"/>
                    <a:pt x="994" y="25100"/>
                    <a:pt x="10281" y="26450"/>
                  </a:cubicBezTo>
                  <a:cubicBezTo>
                    <a:pt x="11860" y="26679"/>
                    <a:pt x="13234" y="26782"/>
                    <a:pt x="14428" y="26782"/>
                  </a:cubicBezTo>
                  <a:cubicBezTo>
                    <a:pt x="20769" y="26782"/>
                    <a:pt x="22058" y="23900"/>
                    <a:pt x="22107" y="21888"/>
                  </a:cubicBezTo>
                  <a:cubicBezTo>
                    <a:pt x="22140" y="20525"/>
                    <a:pt x="22520" y="19186"/>
                    <a:pt x="23161" y="17981"/>
                  </a:cubicBezTo>
                  <a:cubicBezTo>
                    <a:pt x="23799" y="16771"/>
                    <a:pt x="24245" y="15432"/>
                    <a:pt x="24456" y="14000"/>
                  </a:cubicBezTo>
                  <a:cubicBezTo>
                    <a:pt x="25472" y="7010"/>
                    <a:pt x="20363" y="537"/>
                    <a:pt x="13178" y="31"/>
                  </a:cubicBezTo>
                  <a:cubicBezTo>
                    <a:pt x="12888" y="10"/>
                    <a:pt x="12597" y="0"/>
                    <a:pt x="12306" y="0"/>
                  </a:cubicBezTo>
                  <a:close/>
                </a:path>
              </a:pathLst>
            </a:custGeom>
            <a:solidFill>
              <a:srgbClr val="F3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5"/>
            <p:cNvSpPr/>
            <p:nvPr/>
          </p:nvSpPr>
          <p:spPr>
            <a:xfrm>
              <a:off x="1719875" y="2710125"/>
              <a:ext cx="713525" cy="381075"/>
            </a:xfrm>
            <a:custGeom>
              <a:avLst/>
              <a:gdLst/>
              <a:ahLst/>
              <a:cxnLst/>
              <a:rect l="l" t="t" r="r" b="b"/>
              <a:pathLst>
                <a:path w="28541" h="15243" extrusionOk="0">
                  <a:moveTo>
                    <a:pt x="9631" y="0"/>
                  </a:moveTo>
                  <a:cubicBezTo>
                    <a:pt x="0" y="0"/>
                    <a:pt x="1314" y="12121"/>
                    <a:pt x="1314" y="12121"/>
                  </a:cubicBezTo>
                  <a:lnTo>
                    <a:pt x="4657" y="4690"/>
                  </a:lnTo>
                  <a:lnTo>
                    <a:pt x="21556" y="7226"/>
                  </a:lnTo>
                  <a:lnTo>
                    <a:pt x="22355" y="15243"/>
                  </a:lnTo>
                  <a:lnTo>
                    <a:pt x="22355" y="15243"/>
                  </a:lnTo>
                  <a:cubicBezTo>
                    <a:pt x="23344" y="13290"/>
                    <a:pt x="28541" y="4838"/>
                    <a:pt x="14084" y="701"/>
                  </a:cubicBezTo>
                  <a:cubicBezTo>
                    <a:pt x="12387" y="215"/>
                    <a:pt x="10912" y="0"/>
                    <a:pt x="9631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75"/>
            <p:cNvSpPr/>
            <p:nvPr/>
          </p:nvSpPr>
          <p:spPr>
            <a:xfrm>
              <a:off x="1842450" y="2932600"/>
              <a:ext cx="89625" cy="29150"/>
            </a:xfrm>
            <a:custGeom>
              <a:avLst/>
              <a:gdLst/>
              <a:ahLst/>
              <a:cxnLst/>
              <a:rect l="l" t="t" r="r" b="b"/>
              <a:pathLst>
                <a:path w="3585" h="1166" extrusionOk="0">
                  <a:moveTo>
                    <a:pt x="1892" y="0"/>
                  </a:moveTo>
                  <a:cubicBezTo>
                    <a:pt x="1355" y="0"/>
                    <a:pt x="705" y="196"/>
                    <a:pt x="66" y="878"/>
                  </a:cubicBezTo>
                  <a:cubicBezTo>
                    <a:pt x="0" y="950"/>
                    <a:pt x="6" y="1056"/>
                    <a:pt x="74" y="1119"/>
                  </a:cubicBezTo>
                  <a:cubicBezTo>
                    <a:pt x="107" y="1152"/>
                    <a:pt x="148" y="1166"/>
                    <a:pt x="189" y="1166"/>
                  </a:cubicBezTo>
                  <a:cubicBezTo>
                    <a:pt x="233" y="1166"/>
                    <a:pt x="280" y="1147"/>
                    <a:pt x="315" y="1114"/>
                  </a:cubicBezTo>
                  <a:cubicBezTo>
                    <a:pt x="865" y="525"/>
                    <a:pt x="1419" y="340"/>
                    <a:pt x="1897" y="340"/>
                  </a:cubicBezTo>
                  <a:cubicBezTo>
                    <a:pt x="2670" y="340"/>
                    <a:pt x="3246" y="823"/>
                    <a:pt x="3283" y="857"/>
                  </a:cubicBezTo>
                  <a:cubicBezTo>
                    <a:pt x="3314" y="885"/>
                    <a:pt x="3354" y="899"/>
                    <a:pt x="3394" y="899"/>
                  </a:cubicBezTo>
                  <a:cubicBezTo>
                    <a:pt x="3442" y="899"/>
                    <a:pt x="3490" y="879"/>
                    <a:pt x="3524" y="840"/>
                  </a:cubicBezTo>
                  <a:cubicBezTo>
                    <a:pt x="3584" y="766"/>
                    <a:pt x="3579" y="659"/>
                    <a:pt x="3505" y="596"/>
                  </a:cubicBezTo>
                  <a:cubicBezTo>
                    <a:pt x="3489" y="580"/>
                    <a:pt x="3056" y="213"/>
                    <a:pt x="2421" y="63"/>
                  </a:cubicBezTo>
                  <a:cubicBezTo>
                    <a:pt x="2263" y="26"/>
                    <a:pt x="2085" y="0"/>
                    <a:pt x="1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75"/>
            <p:cNvSpPr/>
            <p:nvPr/>
          </p:nvSpPr>
          <p:spPr>
            <a:xfrm>
              <a:off x="2122750" y="2964550"/>
              <a:ext cx="87300" cy="37400"/>
            </a:xfrm>
            <a:custGeom>
              <a:avLst/>
              <a:gdLst/>
              <a:ahLst/>
              <a:cxnLst/>
              <a:rect l="l" t="t" r="r" b="b"/>
              <a:pathLst>
                <a:path w="3492" h="1496" extrusionOk="0">
                  <a:moveTo>
                    <a:pt x="1391" y="0"/>
                  </a:moveTo>
                  <a:cubicBezTo>
                    <a:pt x="1351" y="0"/>
                    <a:pt x="1312" y="1"/>
                    <a:pt x="1274" y="3"/>
                  </a:cubicBezTo>
                  <a:cubicBezTo>
                    <a:pt x="622" y="33"/>
                    <a:pt x="132" y="315"/>
                    <a:pt x="110" y="329"/>
                  </a:cubicBezTo>
                  <a:cubicBezTo>
                    <a:pt x="28" y="375"/>
                    <a:pt x="1" y="479"/>
                    <a:pt x="50" y="562"/>
                  </a:cubicBezTo>
                  <a:cubicBezTo>
                    <a:pt x="81" y="616"/>
                    <a:pt x="137" y="646"/>
                    <a:pt x="195" y="646"/>
                  </a:cubicBezTo>
                  <a:cubicBezTo>
                    <a:pt x="225" y="646"/>
                    <a:pt x="255" y="638"/>
                    <a:pt x="283" y="622"/>
                  </a:cubicBezTo>
                  <a:cubicBezTo>
                    <a:pt x="319" y="600"/>
                    <a:pt x="786" y="338"/>
                    <a:pt x="1385" y="338"/>
                  </a:cubicBezTo>
                  <a:cubicBezTo>
                    <a:pt x="1940" y="338"/>
                    <a:pt x="2609" y="564"/>
                    <a:pt x="3155" y="1416"/>
                  </a:cubicBezTo>
                  <a:cubicBezTo>
                    <a:pt x="3185" y="1468"/>
                    <a:pt x="3242" y="1495"/>
                    <a:pt x="3297" y="1495"/>
                  </a:cubicBezTo>
                  <a:cubicBezTo>
                    <a:pt x="3333" y="1495"/>
                    <a:pt x="3363" y="1490"/>
                    <a:pt x="3390" y="1468"/>
                  </a:cubicBezTo>
                  <a:cubicBezTo>
                    <a:pt x="3467" y="1416"/>
                    <a:pt x="3491" y="1312"/>
                    <a:pt x="3442" y="1232"/>
                  </a:cubicBezTo>
                  <a:cubicBezTo>
                    <a:pt x="2798" y="231"/>
                    <a:pt x="1994" y="0"/>
                    <a:pt x="1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5"/>
            <p:cNvSpPr/>
            <p:nvPr/>
          </p:nvSpPr>
          <p:spPr>
            <a:xfrm>
              <a:off x="2013925" y="3066525"/>
              <a:ext cx="34175" cy="68550"/>
            </a:xfrm>
            <a:custGeom>
              <a:avLst/>
              <a:gdLst/>
              <a:ahLst/>
              <a:cxnLst/>
              <a:rect l="l" t="t" r="r" b="b"/>
              <a:pathLst>
                <a:path w="1367" h="2742" extrusionOk="0">
                  <a:moveTo>
                    <a:pt x="324" y="0"/>
                  </a:moveTo>
                  <a:cubicBezTo>
                    <a:pt x="235" y="0"/>
                    <a:pt x="161" y="66"/>
                    <a:pt x="151" y="154"/>
                  </a:cubicBezTo>
                  <a:lnTo>
                    <a:pt x="8" y="1537"/>
                  </a:lnTo>
                  <a:cubicBezTo>
                    <a:pt x="0" y="1586"/>
                    <a:pt x="19" y="1630"/>
                    <a:pt x="49" y="1668"/>
                  </a:cubicBezTo>
                  <a:cubicBezTo>
                    <a:pt x="79" y="1704"/>
                    <a:pt x="123" y="1726"/>
                    <a:pt x="173" y="1726"/>
                  </a:cubicBezTo>
                  <a:cubicBezTo>
                    <a:pt x="490" y="1737"/>
                    <a:pt x="978" y="1841"/>
                    <a:pt x="1008" y="2046"/>
                  </a:cubicBezTo>
                  <a:cubicBezTo>
                    <a:pt x="1013" y="2082"/>
                    <a:pt x="1008" y="2109"/>
                    <a:pt x="983" y="2139"/>
                  </a:cubicBezTo>
                  <a:cubicBezTo>
                    <a:pt x="874" y="2287"/>
                    <a:pt x="504" y="2380"/>
                    <a:pt x="296" y="2402"/>
                  </a:cubicBezTo>
                  <a:cubicBezTo>
                    <a:pt x="203" y="2413"/>
                    <a:pt x="134" y="2498"/>
                    <a:pt x="145" y="2591"/>
                  </a:cubicBezTo>
                  <a:cubicBezTo>
                    <a:pt x="156" y="2676"/>
                    <a:pt x="230" y="2742"/>
                    <a:pt x="315" y="2742"/>
                  </a:cubicBezTo>
                  <a:cubicBezTo>
                    <a:pt x="323" y="2742"/>
                    <a:pt x="329" y="2742"/>
                    <a:pt x="334" y="2739"/>
                  </a:cubicBezTo>
                  <a:cubicBezTo>
                    <a:pt x="405" y="2731"/>
                    <a:pt x="1021" y="2654"/>
                    <a:pt x="1257" y="2342"/>
                  </a:cubicBezTo>
                  <a:cubicBezTo>
                    <a:pt x="1336" y="2235"/>
                    <a:pt x="1366" y="2115"/>
                    <a:pt x="1347" y="1989"/>
                  </a:cubicBezTo>
                  <a:cubicBezTo>
                    <a:pt x="1279" y="1548"/>
                    <a:pt x="682" y="1427"/>
                    <a:pt x="367" y="1395"/>
                  </a:cubicBezTo>
                  <a:lnTo>
                    <a:pt x="493" y="190"/>
                  </a:lnTo>
                  <a:cubicBezTo>
                    <a:pt x="501" y="94"/>
                    <a:pt x="433" y="12"/>
                    <a:pt x="340" y="1"/>
                  </a:cubicBezTo>
                  <a:cubicBezTo>
                    <a:pt x="334" y="0"/>
                    <a:pt x="329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75"/>
            <p:cNvSpPr/>
            <p:nvPr/>
          </p:nvSpPr>
          <p:spPr>
            <a:xfrm>
              <a:off x="2121250" y="3131475"/>
              <a:ext cx="127825" cy="107875"/>
            </a:xfrm>
            <a:custGeom>
              <a:avLst/>
              <a:gdLst/>
              <a:ahLst/>
              <a:cxnLst/>
              <a:rect l="l" t="t" r="r" b="b"/>
              <a:pathLst>
                <a:path w="5113" h="4315" extrusionOk="0">
                  <a:moveTo>
                    <a:pt x="2494" y="0"/>
                  </a:moveTo>
                  <a:cubicBezTo>
                    <a:pt x="1270" y="0"/>
                    <a:pt x="235" y="806"/>
                    <a:pt x="123" y="1907"/>
                  </a:cubicBezTo>
                  <a:cubicBezTo>
                    <a:pt x="0" y="3087"/>
                    <a:pt x="991" y="4163"/>
                    <a:pt x="2339" y="4300"/>
                  </a:cubicBezTo>
                  <a:cubicBezTo>
                    <a:pt x="2434" y="4310"/>
                    <a:pt x="2529" y="4314"/>
                    <a:pt x="2623" y="4314"/>
                  </a:cubicBezTo>
                  <a:cubicBezTo>
                    <a:pt x="3847" y="4314"/>
                    <a:pt x="4882" y="3506"/>
                    <a:pt x="4994" y="2405"/>
                  </a:cubicBezTo>
                  <a:cubicBezTo>
                    <a:pt x="5112" y="1225"/>
                    <a:pt x="4121" y="155"/>
                    <a:pt x="2779" y="15"/>
                  </a:cubicBezTo>
                  <a:cubicBezTo>
                    <a:pt x="2683" y="5"/>
                    <a:pt x="2588" y="0"/>
                    <a:pt x="249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75"/>
            <p:cNvSpPr/>
            <p:nvPr/>
          </p:nvSpPr>
          <p:spPr>
            <a:xfrm>
              <a:off x="1757225" y="3083325"/>
              <a:ext cx="134475" cy="109075"/>
            </a:xfrm>
            <a:custGeom>
              <a:avLst/>
              <a:gdLst/>
              <a:ahLst/>
              <a:cxnLst/>
              <a:rect l="l" t="t" r="r" b="b"/>
              <a:pathLst>
                <a:path w="5379" h="4363" extrusionOk="0">
                  <a:moveTo>
                    <a:pt x="2517" y="0"/>
                  </a:moveTo>
                  <a:cubicBezTo>
                    <a:pt x="1517" y="0"/>
                    <a:pt x="626" y="563"/>
                    <a:pt x="351" y="1462"/>
                  </a:cubicBezTo>
                  <a:cubicBezTo>
                    <a:pt x="1" y="2598"/>
                    <a:pt x="767" y="3844"/>
                    <a:pt x="2060" y="4241"/>
                  </a:cubicBezTo>
                  <a:cubicBezTo>
                    <a:pt x="2329" y="4323"/>
                    <a:pt x="2601" y="4362"/>
                    <a:pt x="2865" y="4362"/>
                  </a:cubicBezTo>
                  <a:cubicBezTo>
                    <a:pt x="3865" y="4362"/>
                    <a:pt x="4756" y="3801"/>
                    <a:pt x="5033" y="2902"/>
                  </a:cubicBezTo>
                  <a:cubicBezTo>
                    <a:pt x="5378" y="1766"/>
                    <a:pt x="4614" y="523"/>
                    <a:pt x="3325" y="123"/>
                  </a:cubicBezTo>
                  <a:cubicBezTo>
                    <a:pt x="3054" y="40"/>
                    <a:pt x="2782" y="0"/>
                    <a:pt x="2517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5"/>
            <p:cNvSpPr/>
            <p:nvPr/>
          </p:nvSpPr>
          <p:spPr>
            <a:xfrm>
              <a:off x="1886250" y="3047625"/>
              <a:ext cx="24525" cy="40525"/>
            </a:xfrm>
            <a:custGeom>
              <a:avLst/>
              <a:gdLst/>
              <a:ahLst/>
              <a:cxnLst/>
              <a:rect l="l" t="t" r="r" b="b"/>
              <a:pathLst>
                <a:path w="981" h="1621" extrusionOk="0">
                  <a:moveTo>
                    <a:pt x="537" y="0"/>
                  </a:moveTo>
                  <a:cubicBezTo>
                    <a:pt x="299" y="0"/>
                    <a:pt x="76" y="335"/>
                    <a:pt x="39" y="771"/>
                  </a:cubicBezTo>
                  <a:cubicBezTo>
                    <a:pt x="1" y="1220"/>
                    <a:pt x="173" y="1597"/>
                    <a:pt x="420" y="1619"/>
                  </a:cubicBezTo>
                  <a:cubicBezTo>
                    <a:pt x="426" y="1620"/>
                    <a:pt x="433" y="1620"/>
                    <a:pt x="439" y="1620"/>
                  </a:cubicBezTo>
                  <a:cubicBezTo>
                    <a:pt x="679" y="1620"/>
                    <a:pt x="903" y="1284"/>
                    <a:pt x="940" y="850"/>
                  </a:cubicBezTo>
                  <a:cubicBezTo>
                    <a:pt x="981" y="401"/>
                    <a:pt x="806" y="20"/>
                    <a:pt x="559" y="1"/>
                  </a:cubicBezTo>
                  <a:cubicBezTo>
                    <a:pt x="552" y="1"/>
                    <a:pt x="544" y="0"/>
                    <a:pt x="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75"/>
            <p:cNvSpPr/>
            <p:nvPr/>
          </p:nvSpPr>
          <p:spPr>
            <a:xfrm>
              <a:off x="2118650" y="3071025"/>
              <a:ext cx="26100" cy="40275"/>
            </a:xfrm>
            <a:custGeom>
              <a:avLst/>
              <a:gdLst/>
              <a:ahLst/>
              <a:cxnLst/>
              <a:rect l="l" t="t" r="r" b="b"/>
              <a:pathLst>
                <a:path w="1044" h="1611" extrusionOk="0">
                  <a:moveTo>
                    <a:pt x="621" y="0"/>
                  </a:moveTo>
                  <a:cubicBezTo>
                    <a:pt x="388" y="0"/>
                    <a:pt x="154" y="313"/>
                    <a:pt x="80" y="727"/>
                  </a:cubicBezTo>
                  <a:cubicBezTo>
                    <a:pt x="0" y="1168"/>
                    <a:pt x="137" y="1562"/>
                    <a:pt x="384" y="1606"/>
                  </a:cubicBezTo>
                  <a:cubicBezTo>
                    <a:pt x="399" y="1609"/>
                    <a:pt x="415" y="1610"/>
                    <a:pt x="431" y="1610"/>
                  </a:cubicBezTo>
                  <a:cubicBezTo>
                    <a:pt x="662" y="1610"/>
                    <a:pt x="895" y="1299"/>
                    <a:pt x="969" y="886"/>
                  </a:cubicBezTo>
                  <a:cubicBezTo>
                    <a:pt x="1043" y="440"/>
                    <a:pt x="912" y="51"/>
                    <a:pt x="666" y="4"/>
                  </a:cubicBezTo>
                  <a:cubicBezTo>
                    <a:pt x="651" y="2"/>
                    <a:pt x="636" y="0"/>
                    <a:pt x="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75"/>
            <p:cNvSpPr/>
            <p:nvPr/>
          </p:nvSpPr>
          <p:spPr>
            <a:xfrm>
              <a:off x="1942925" y="3129850"/>
              <a:ext cx="119075" cy="111175"/>
            </a:xfrm>
            <a:custGeom>
              <a:avLst/>
              <a:gdLst/>
              <a:ahLst/>
              <a:cxnLst/>
              <a:rect l="l" t="t" r="r" b="b"/>
              <a:pathLst>
                <a:path w="4763" h="4447" extrusionOk="0">
                  <a:moveTo>
                    <a:pt x="327" y="1"/>
                  </a:moveTo>
                  <a:cubicBezTo>
                    <a:pt x="327" y="1"/>
                    <a:pt x="299" y="99"/>
                    <a:pt x="261" y="266"/>
                  </a:cubicBezTo>
                  <a:cubicBezTo>
                    <a:pt x="165" y="696"/>
                    <a:pt x="1" y="1586"/>
                    <a:pt x="86" y="2435"/>
                  </a:cubicBezTo>
                  <a:cubicBezTo>
                    <a:pt x="165" y="3313"/>
                    <a:pt x="507" y="4151"/>
                    <a:pt x="1452" y="4392"/>
                  </a:cubicBezTo>
                  <a:cubicBezTo>
                    <a:pt x="1600" y="4429"/>
                    <a:pt x="1742" y="4447"/>
                    <a:pt x="1880" y="4447"/>
                  </a:cubicBezTo>
                  <a:cubicBezTo>
                    <a:pt x="2626" y="4447"/>
                    <a:pt x="3226" y="3939"/>
                    <a:pt x="3683" y="3324"/>
                  </a:cubicBezTo>
                  <a:cubicBezTo>
                    <a:pt x="4401" y="2347"/>
                    <a:pt x="4762" y="1085"/>
                    <a:pt x="4762" y="1085"/>
                  </a:cubicBezTo>
                  <a:lnTo>
                    <a:pt x="4762" y="1085"/>
                  </a:lnTo>
                  <a:cubicBezTo>
                    <a:pt x="4762" y="1085"/>
                    <a:pt x="4743" y="1085"/>
                    <a:pt x="4721" y="1093"/>
                  </a:cubicBezTo>
                  <a:cubicBezTo>
                    <a:pt x="4660" y="1096"/>
                    <a:pt x="4537" y="1103"/>
                    <a:pt x="4365" y="1103"/>
                  </a:cubicBezTo>
                  <a:cubicBezTo>
                    <a:pt x="3603" y="1103"/>
                    <a:pt x="1882" y="984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5"/>
            <p:cNvSpPr/>
            <p:nvPr/>
          </p:nvSpPr>
          <p:spPr>
            <a:xfrm>
              <a:off x="1944975" y="3182150"/>
              <a:ext cx="89975" cy="58875"/>
            </a:xfrm>
            <a:custGeom>
              <a:avLst/>
              <a:gdLst/>
              <a:ahLst/>
              <a:cxnLst/>
              <a:rect l="l" t="t" r="r" b="b"/>
              <a:pathLst>
                <a:path w="3599" h="2355" extrusionOk="0">
                  <a:moveTo>
                    <a:pt x="1234" y="1"/>
                  </a:moveTo>
                  <a:cubicBezTo>
                    <a:pt x="936" y="1"/>
                    <a:pt x="640" y="51"/>
                    <a:pt x="360" y="159"/>
                  </a:cubicBezTo>
                  <a:cubicBezTo>
                    <a:pt x="236" y="208"/>
                    <a:pt x="113" y="266"/>
                    <a:pt x="1" y="343"/>
                  </a:cubicBezTo>
                  <a:cubicBezTo>
                    <a:pt x="80" y="1221"/>
                    <a:pt x="423" y="2059"/>
                    <a:pt x="1367" y="2300"/>
                  </a:cubicBezTo>
                  <a:cubicBezTo>
                    <a:pt x="1515" y="2337"/>
                    <a:pt x="1658" y="2355"/>
                    <a:pt x="1795" y="2355"/>
                  </a:cubicBezTo>
                  <a:cubicBezTo>
                    <a:pt x="2541" y="2355"/>
                    <a:pt x="3141" y="1847"/>
                    <a:pt x="3599" y="1232"/>
                  </a:cubicBezTo>
                  <a:cubicBezTo>
                    <a:pt x="3467" y="1054"/>
                    <a:pt x="3319" y="890"/>
                    <a:pt x="3152" y="745"/>
                  </a:cubicBezTo>
                  <a:cubicBezTo>
                    <a:pt x="2629" y="276"/>
                    <a:pt x="1928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5"/>
            <p:cNvSpPr/>
            <p:nvPr/>
          </p:nvSpPr>
          <p:spPr>
            <a:xfrm>
              <a:off x="1949300" y="3128448"/>
              <a:ext cx="111525" cy="39950"/>
            </a:xfrm>
            <a:custGeom>
              <a:avLst/>
              <a:gdLst/>
              <a:ahLst/>
              <a:cxnLst/>
              <a:rect l="l" t="t" r="r" b="b"/>
              <a:pathLst>
                <a:path w="4461" h="1598" extrusionOk="0">
                  <a:moveTo>
                    <a:pt x="66" y="1"/>
                  </a:moveTo>
                  <a:cubicBezTo>
                    <a:pt x="66" y="1"/>
                    <a:pt x="39" y="99"/>
                    <a:pt x="0" y="266"/>
                  </a:cubicBezTo>
                  <a:cubicBezTo>
                    <a:pt x="241" y="578"/>
                    <a:pt x="540" y="841"/>
                    <a:pt x="874" y="1047"/>
                  </a:cubicBezTo>
                  <a:cubicBezTo>
                    <a:pt x="1486" y="1422"/>
                    <a:pt x="2210" y="1597"/>
                    <a:pt x="2924" y="1597"/>
                  </a:cubicBezTo>
                  <a:cubicBezTo>
                    <a:pt x="2935" y="1597"/>
                    <a:pt x="2946" y="1597"/>
                    <a:pt x="2957" y="1597"/>
                  </a:cubicBezTo>
                  <a:cubicBezTo>
                    <a:pt x="3500" y="1594"/>
                    <a:pt x="4096" y="1460"/>
                    <a:pt x="4461" y="1091"/>
                  </a:cubicBezTo>
                  <a:lnTo>
                    <a:pt x="4461" y="1091"/>
                  </a:lnTo>
                  <a:cubicBezTo>
                    <a:pt x="4397" y="1095"/>
                    <a:pt x="4268" y="1102"/>
                    <a:pt x="4086" y="1102"/>
                  </a:cubicBezTo>
                  <a:cubicBezTo>
                    <a:pt x="3315" y="1102"/>
                    <a:pt x="1606" y="978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5"/>
            <p:cNvSpPr/>
            <p:nvPr/>
          </p:nvSpPr>
          <p:spPr>
            <a:xfrm>
              <a:off x="1674000" y="2410050"/>
              <a:ext cx="746750" cy="718125"/>
            </a:xfrm>
            <a:custGeom>
              <a:avLst/>
              <a:gdLst/>
              <a:ahLst/>
              <a:cxnLst/>
              <a:rect l="l" t="t" r="r" b="b"/>
              <a:pathLst>
                <a:path w="29870" h="28725" extrusionOk="0">
                  <a:moveTo>
                    <a:pt x="13193" y="0"/>
                  </a:moveTo>
                  <a:cubicBezTo>
                    <a:pt x="12954" y="0"/>
                    <a:pt x="12723" y="38"/>
                    <a:pt x="12502" y="120"/>
                  </a:cubicBezTo>
                  <a:cubicBezTo>
                    <a:pt x="9512" y="1235"/>
                    <a:pt x="11015" y="5990"/>
                    <a:pt x="11015" y="5990"/>
                  </a:cubicBezTo>
                  <a:cubicBezTo>
                    <a:pt x="11015" y="5990"/>
                    <a:pt x="8491" y="3453"/>
                    <a:pt x="6174" y="3453"/>
                  </a:cubicBezTo>
                  <a:cubicBezTo>
                    <a:pt x="5634" y="3453"/>
                    <a:pt x="5105" y="3591"/>
                    <a:pt x="4622" y="3931"/>
                  </a:cubicBezTo>
                  <a:cubicBezTo>
                    <a:pt x="4066" y="4320"/>
                    <a:pt x="3937" y="4975"/>
                    <a:pt x="4009" y="5687"/>
                  </a:cubicBezTo>
                  <a:cubicBezTo>
                    <a:pt x="4156" y="7121"/>
                    <a:pt x="5142" y="8780"/>
                    <a:pt x="5191" y="8865"/>
                  </a:cubicBezTo>
                  <a:cubicBezTo>
                    <a:pt x="5111" y="8833"/>
                    <a:pt x="3805" y="8322"/>
                    <a:pt x="2604" y="8322"/>
                  </a:cubicBezTo>
                  <a:cubicBezTo>
                    <a:pt x="1763" y="8322"/>
                    <a:pt x="974" y="8573"/>
                    <a:pt x="696" y="9416"/>
                  </a:cubicBezTo>
                  <a:cubicBezTo>
                    <a:pt x="0" y="11502"/>
                    <a:pt x="3091" y="14363"/>
                    <a:pt x="3091" y="14363"/>
                  </a:cubicBezTo>
                  <a:cubicBezTo>
                    <a:pt x="3091" y="14363"/>
                    <a:pt x="1692" y="16869"/>
                    <a:pt x="2724" y="25277"/>
                  </a:cubicBezTo>
                  <a:cubicBezTo>
                    <a:pt x="2724" y="25277"/>
                    <a:pt x="5446" y="18079"/>
                    <a:pt x="5977" y="15754"/>
                  </a:cubicBezTo>
                  <a:cubicBezTo>
                    <a:pt x="5996" y="15686"/>
                    <a:pt x="6007" y="15617"/>
                    <a:pt x="6021" y="15560"/>
                  </a:cubicBezTo>
                  <a:lnTo>
                    <a:pt x="24494" y="18361"/>
                  </a:lnTo>
                  <a:cubicBezTo>
                    <a:pt x="24494" y="18361"/>
                    <a:pt x="24492" y="18432"/>
                    <a:pt x="24486" y="18561"/>
                  </a:cubicBezTo>
                  <a:cubicBezTo>
                    <a:pt x="24440" y="19705"/>
                    <a:pt x="24215" y="25471"/>
                    <a:pt x="24357" y="28724"/>
                  </a:cubicBezTo>
                  <a:cubicBezTo>
                    <a:pt x="24357" y="28724"/>
                    <a:pt x="27788" y="23563"/>
                    <a:pt x="27158" y="18065"/>
                  </a:cubicBezTo>
                  <a:cubicBezTo>
                    <a:pt x="27158" y="18065"/>
                    <a:pt x="28377" y="16409"/>
                    <a:pt x="29080" y="14533"/>
                  </a:cubicBezTo>
                  <a:cubicBezTo>
                    <a:pt x="29634" y="13063"/>
                    <a:pt x="29869" y="11458"/>
                    <a:pt x="28957" y="10426"/>
                  </a:cubicBezTo>
                  <a:cubicBezTo>
                    <a:pt x="28698" y="10132"/>
                    <a:pt x="28446" y="10017"/>
                    <a:pt x="28211" y="10017"/>
                  </a:cubicBezTo>
                  <a:cubicBezTo>
                    <a:pt x="27370" y="10017"/>
                    <a:pt x="26739" y="11483"/>
                    <a:pt x="26739" y="11483"/>
                  </a:cubicBezTo>
                  <a:cubicBezTo>
                    <a:pt x="26739" y="11483"/>
                    <a:pt x="24719" y="3209"/>
                    <a:pt x="22427" y="2165"/>
                  </a:cubicBezTo>
                  <a:cubicBezTo>
                    <a:pt x="22205" y="2064"/>
                    <a:pt x="22008" y="2018"/>
                    <a:pt x="21832" y="2018"/>
                  </a:cubicBezTo>
                  <a:cubicBezTo>
                    <a:pt x="20196" y="2018"/>
                    <a:pt x="20450" y="5990"/>
                    <a:pt x="20450" y="5990"/>
                  </a:cubicBezTo>
                  <a:cubicBezTo>
                    <a:pt x="20450" y="5990"/>
                    <a:pt x="16198" y="0"/>
                    <a:pt x="13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5"/>
            <p:cNvSpPr/>
            <p:nvPr/>
          </p:nvSpPr>
          <p:spPr>
            <a:xfrm>
              <a:off x="1716150" y="2768975"/>
              <a:ext cx="108325" cy="272950"/>
            </a:xfrm>
            <a:custGeom>
              <a:avLst/>
              <a:gdLst/>
              <a:ahLst/>
              <a:cxnLst/>
              <a:rect l="l" t="t" r="r" b="b"/>
              <a:pathLst>
                <a:path w="4333" h="10918" extrusionOk="0">
                  <a:moveTo>
                    <a:pt x="1403" y="1"/>
                  </a:moveTo>
                  <a:cubicBezTo>
                    <a:pt x="1403" y="1"/>
                    <a:pt x="1" y="2506"/>
                    <a:pt x="1036" y="10917"/>
                  </a:cubicBezTo>
                  <a:cubicBezTo>
                    <a:pt x="1036" y="10917"/>
                    <a:pt x="3757" y="3719"/>
                    <a:pt x="4286" y="1394"/>
                  </a:cubicBezTo>
                  <a:cubicBezTo>
                    <a:pt x="4308" y="1326"/>
                    <a:pt x="4319" y="1258"/>
                    <a:pt x="4332" y="1200"/>
                  </a:cubicBezTo>
                  <a:cubicBezTo>
                    <a:pt x="3388" y="789"/>
                    <a:pt x="2377" y="518"/>
                    <a:pt x="140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5"/>
            <p:cNvSpPr/>
            <p:nvPr/>
          </p:nvSpPr>
          <p:spPr>
            <a:xfrm>
              <a:off x="2279375" y="2861675"/>
              <a:ext cx="89275" cy="266425"/>
            </a:xfrm>
            <a:custGeom>
              <a:avLst/>
              <a:gdLst/>
              <a:ahLst/>
              <a:cxnLst/>
              <a:rect l="l" t="t" r="r" b="b"/>
              <a:pathLst>
                <a:path w="3571" h="10657" extrusionOk="0">
                  <a:moveTo>
                    <a:pt x="2941" y="0"/>
                  </a:moveTo>
                  <a:cubicBezTo>
                    <a:pt x="2941" y="0"/>
                    <a:pt x="1982" y="77"/>
                    <a:pt x="279" y="290"/>
                  </a:cubicBezTo>
                  <a:cubicBezTo>
                    <a:pt x="233" y="1435"/>
                    <a:pt x="0" y="7404"/>
                    <a:pt x="142" y="10656"/>
                  </a:cubicBezTo>
                  <a:cubicBezTo>
                    <a:pt x="142" y="10656"/>
                    <a:pt x="3570" y="5495"/>
                    <a:pt x="2941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5"/>
            <p:cNvSpPr/>
            <p:nvPr/>
          </p:nvSpPr>
          <p:spPr>
            <a:xfrm>
              <a:off x="1772275" y="2409825"/>
              <a:ext cx="648475" cy="363575"/>
            </a:xfrm>
            <a:custGeom>
              <a:avLst/>
              <a:gdLst/>
              <a:ahLst/>
              <a:cxnLst/>
              <a:rect l="l" t="t" r="r" b="b"/>
              <a:pathLst>
                <a:path w="25939" h="14543" extrusionOk="0">
                  <a:moveTo>
                    <a:pt x="9261" y="0"/>
                  </a:moveTo>
                  <a:cubicBezTo>
                    <a:pt x="9021" y="0"/>
                    <a:pt x="8789" y="39"/>
                    <a:pt x="8568" y="121"/>
                  </a:cubicBezTo>
                  <a:cubicBezTo>
                    <a:pt x="5578" y="1233"/>
                    <a:pt x="7079" y="5989"/>
                    <a:pt x="7079" y="5989"/>
                  </a:cubicBezTo>
                  <a:cubicBezTo>
                    <a:pt x="7079" y="5989"/>
                    <a:pt x="4555" y="3453"/>
                    <a:pt x="2237" y="3453"/>
                  </a:cubicBezTo>
                  <a:cubicBezTo>
                    <a:pt x="1697" y="3453"/>
                    <a:pt x="1169" y="3590"/>
                    <a:pt x="685" y="3930"/>
                  </a:cubicBezTo>
                  <a:cubicBezTo>
                    <a:pt x="132" y="4316"/>
                    <a:pt x="1" y="4973"/>
                    <a:pt x="75" y="5685"/>
                  </a:cubicBezTo>
                  <a:cubicBezTo>
                    <a:pt x="354" y="5433"/>
                    <a:pt x="677" y="5244"/>
                    <a:pt x="1052" y="5159"/>
                  </a:cubicBezTo>
                  <a:cubicBezTo>
                    <a:pt x="1217" y="5123"/>
                    <a:pt x="1385" y="5108"/>
                    <a:pt x="1553" y="5108"/>
                  </a:cubicBezTo>
                  <a:cubicBezTo>
                    <a:pt x="1766" y="5108"/>
                    <a:pt x="1979" y="5131"/>
                    <a:pt x="2189" y="5162"/>
                  </a:cubicBezTo>
                  <a:cubicBezTo>
                    <a:pt x="4587" y="5504"/>
                    <a:pt x="6851" y="6739"/>
                    <a:pt x="8429" y="8581"/>
                  </a:cubicBezTo>
                  <a:cubicBezTo>
                    <a:pt x="7897" y="7322"/>
                    <a:pt x="7654" y="5942"/>
                    <a:pt x="7722" y="4576"/>
                  </a:cubicBezTo>
                  <a:cubicBezTo>
                    <a:pt x="7747" y="4045"/>
                    <a:pt x="7854" y="3464"/>
                    <a:pt x="8275" y="3146"/>
                  </a:cubicBezTo>
                  <a:cubicBezTo>
                    <a:pt x="8530" y="2956"/>
                    <a:pt x="8860" y="2896"/>
                    <a:pt x="9183" y="2896"/>
                  </a:cubicBezTo>
                  <a:cubicBezTo>
                    <a:pt x="9232" y="2896"/>
                    <a:pt x="9281" y="2898"/>
                    <a:pt x="9329" y="2900"/>
                  </a:cubicBezTo>
                  <a:cubicBezTo>
                    <a:pt x="11073" y="2971"/>
                    <a:pt x="12577" y="4108"/>
                    <a:pt x="13847" y="5301"/>
                  </a:cubicBezTo>
                  <a:cubicBezTo>
                    <a:pt x="15139" y="6514"/>
                    <a:pt x="16328" y="7837"/>
                    <a:pt x="17395" y="9252"/>
                  </a:cubicBezTo>
                  <a:cubicBezTo>
                    <a:pt x="17332" y="8078"/>
                    <a:pt x="17456" y="6892"/>
                    <a:pt x="17762" y="5753"/>
                  </a:cubicBezTo>
                  <a:cubicBezTo>
                    <a:pt x="17812" y="5561"/>
                    <a:pt x="17894" y="5340"/>
                    <a:pt x="18091" y="5290"/>
                  </a:cubicBezTo>
                  <a:cubicBezTo>
                    <a:pt x="18118" y="5283"/>
                    <a:pt x="18144" y="5280"/>
                    <a:pt x="18170" y="5280"/>
                  </a:cubicBezTo>
                  <a:cubicBezTo>
                    <a:pt x="18368" y="5280"/>
                    <a:pt x="18537" y="5471"/>
                    <a:pt x="18658" y="5644"/>
                  </a:cubicBezTo>
                  <a:cubicBezTo>
                    <a:pt x="20462" y="8269"/>
                    <a:pt x="21667" y="11308"/>
                    <a:pt x="22143" y="14460"/>
                  </a:cubicBezTo>
                  <a:cubicBezTo>
                    <a:pt x="22433" y="13844"/>
                    <a:pt x="22806" y="13266"/>
                    <a:pt x="23247" y="12746"/>
                  </a:cubicBezTo>
                  <a:cubicBezTo>
                    <a:pt x="23394" y="12571"/>
                    <a:pt x="23567" y="12393"/>
                    <a:pt x="23789" y="12346"/>
                  </a:cubicBezTo>
                  <a:cubicBezTo>
                    <a:pt x="23831" y="12337"/>
                    <a:pt x="23872" y="12332"/>
                    <a:pt x="23913" y="12332"/>
                  </a:cubicBezTo>
                  <a:cubicBezTo>
                    <a:pt x="24320" y="12332"/>
                    <a:pt x="24640" y="12781"/>
                    <a:pt x="24802" y="13184"/>
                  </a:cubicBezTo>
                  <a:cubicBezTo>
                    <a:pt x="24977" y="13622"/>
                    <a:pt x="25092" y="14079"/>
                    <a:pt x="25149" y="14542"/>
                  </a:cubicBezTo>
                  <a:cubicBezTo>
                    <a:pt x="25703" y="13072"/>
                    <a:pt x="25938" y="11467"/>
                    <a:pt x="25024" y="10424"/>
                  </a:cubicBezTo>
                  <a:cubicBezTo>
                    <a:pt x="24764" y="10130"/>
                    <a:pt x="24512" y="10016"/>
                    <a:pt x="24276" y="10016"/>
                  </a:cubicBezTo>
                  <a:cubicBezTo>
                    <a:pt x="23434" y="10016"/>
                    <a:pt x="22806" y="11484"/>
                    <a:pt x="22806" y="11484"/>
                  </a:cubicBezTo>
                  <a:cubicBezTo>
                    <a:pt x="22806" y="11484"/>
                    <a:pt x="20782" y="3207"/>
                    <a:pt x="18493" y="2164"/>
                  </a:cubicBezTo>
                  <a:cubicBezTo>
                    <a:pt x="18272" y="2063"/>
                    <a:pt x="18075" y="2017"/>
                    <a:pt x="17899" y="2017"/>
                  </a:cubicBezTo>
                  <a:cubicBezTo>
                    <a:pt x="16262" y="2017"/>
                    <a:pt x="16517" y="5989"/>
                    <a:pt x="16517" y="5989"/>
                  </a:cubicBezTo>
                  <a:cubicBezTo>
                    <a:pt x="16517" y="5989"/>
                    <a:pt x="12266" y="0"/>
                    <a:pt x="9261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5"/>
            <p:cNvSpPr/>
            <p:nvPr/>
          </p:nvSpPr>
          <p:spPr>
            <a:xfrm>
              <a:off x="2113675" y="3313050"/>
              <a:ext cx="55450" cy="149375"/>
            </a:xfrm>
            <a:custGeom>
              <a:avLst/>
              <a:gdLst/>
              <a:ahLst/>
              <a:cxnLst/>
              <a:rect l="l" t="t" r="r" b="b"/>
              <a:pathLst>
                <a:path w="2218" h="5975" extrusionOk="0">
                  <a:moveTo>
                    <a:pt x="92" y="0"/>
                  </a:moveTo>
                  <a:cubicBezTo>
                    <a:pt x="47" y="0"/>
                    <a:pt x="1" y="40"/>
                    <a:pt x="19" y="92"/>
                  </a:cubicBezTo>
                  <a:cubicBezTo>
                    <a:pt x="656" y="1941"/>
                    <a:pt x="862" y="3923"/>
                    <a:pt x="1212" y="5840"/>
                  </a:cubicBezTo>
                  <a:cubicBezTo>
                    <a:pt x="1231" y="5933"/>
                    <a:pt x="1299" y="5974"/>
                    <a:pt x="1372" y="5974"/>
                  </a:cubicBezTo>
                  <a:cubicBezTo>
                    <a:pt x="1481" y="5974"/>
                    <a:pt x="1600" y="5881"/>
                    <a:pt x="1574" y="5738"/>
                  </a:cubicBezTo>
                  <a:cubicBezTo>
                    <a:pt x="1527" y="5492"/>
                    <a:pt x="1483" y="5243"/>
                    <a:pt x="1440" y="4991"/>
                  </a:cubicBezTo>
                  <a:cubicBezTo>
                    <a:pt x="1596" y="4572"/>
                    <a:pt x="1741" y="4147"/>
                    <a:pt x="1878" y="3720"/>
                  </a:cubicBezTo>
                  <a:cubicBezTo>
                    <a:pt x="2006" y="3310"/>
                    <a:pt x="2217" y="2861"/>
                    <a:pt x="2206" y="2425"/>
                  </a:cubicBezTo>
                  <a:cubicBezTo>
                    <a:pt x="2205" y="2373"/>
                    <a:pt x="2166" y="2344"/>
                    <a:pt x="2124" y="2344"/>
                  </a:cubicBezTo>
                  <a:cubicBezTo>
                    <a:pt x="2096" y="2344"/>
                    <a:pt x="2067" y="2357"/>
                    <a:pt x="2047" y="2384"/>
                  </a:cubicBezTo>
                  <a:cubicBezTo>
                    <a:pt x="1793" y="2737"/>
                    <a:pt x="1716" y="3230"/>
                    <a:pt x="1604" y="3649"/>
                  </a:cubicBezTo>
                  <a:cubicBezTo>
                    <a:pt x="1519" y="3972"/>
                    <a:pt x="1442" y="4301"/>
                    <a:pt x="1377" y="4629"/>
                  </a:cubicBezTo>
                  <a:cubicBezTo>
                    <a:pt x="1114" y="3063"/>
                    <a:pt x="851" y="1426"/>
                    <a:pt x="153" y="38"/>
                  </a:cubicBezTo>
                  <a:cubicBezTo>
                    <a:pt x="139" y="11"/>
                    <a:pt x="116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75"/>
            <p:cNvSpPr/>
            <p:nvPr/>
          </p:nvSpPr>
          <p:spPr>
            <a:xfrm>
              <a:off x="1763825" y="3331050"/>
              <a:ext cx="69475" cy="141425"/>
            </a:xfrm>
            <a:custGeom>
              <a:avLst/>
              <a:gdLst/>
              <a:ahLst/>
              <a:cxnLst/>
              <a:rect l="l" t="t" r="r" b="b"/>
              <a:pathLst>
                <a:path w="2779" h="5657" extrusionOk="0">
                  <a:moveTo>
                    <a:pt x="2669" y="0"/>
                  </a:moveTo>
                  <a:cubicBezTo>
                    <a:pt x="2629" y="0"/>
                    <a:pt x="2588" y="21"/>
                    <a:pt x="2568" y="68"/>
                  </a:cubicBezTo>
                  <a:cubicBezTo>
                    <a:pt x="1993" y="1505"/>
                    <a:pt x="1388" y="3099"/>
                    <a:pt x="1078" y="4662"/>
                  </a:cubicBezTo>
                  <a:cubicBezTo>
                    <a:pt x="700" y="3792"/>
                    <a:pt x="503" y="2905"/>
                    <a:pt x="199" y="2004"/>
                  </a:cubicBezTo>
                  <a:cubicBezTo>
                    <a:pt x="184" y="1957"/>
                    <a:pt x="140" y="1934"/>
                    <a:pt x="98" y="1934"/>
                  </a:cubicBezTo>
                  <a:cubicBezTo>
                    <a:pt x="48" y="1934"/>
                    <a:pt x="0" y="1966"/>
                    <a:pt x="5" y="2031"/>
                  </a:cubicBezTo>
                  <a:cubicBezTo>
                    <a:pt x="54" y="3061"/>
                    <a:pt x="533" y="4134"/>
                    <a:pt x="1010" y="5037"/>
                  </a:cubicBezTo>
                  <a:cubicBezTo>
                    <a:pt x="982" y="5210"/>
                    <a:pt x="952" y="5385"/>
                    <a:pt x="930" y="5558"/>
                  </a:cubicBezTo>
                  <a:cubicBezTo>
                    <a:pt x="925" y="5625"/>
                    <a:pt x="973" y="5657"/>
                    <a:pt x="1025" y="5657"/>
                  </a:cubicBezTo>
                  <a:cubicBezTo>
                    <a:pt x="1071" y="5657"/>
                    <a:pt x="1119" y="5632"/>
                    <a:pt x="1136" y="5585"/>
                  </a:cubicBezTo>
                  <a:cubicBezTo>
                    <a:pt x="1796" y="3827"/>
                    <a:pt x="2190" y="1916"/>
                    <a:pt x="2754" y="117"/>
                  </a:cubicBezTo>
                  <a:cubicBezTo>
                    <a:pt x="2778" y="44"/>
                    <a:pt x="2726" y="0"/>
                    <a:pt x="2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75"/>
            <p:cNvSpPr/>
            <p:nvPr/>
          </p:nvSpPr>
          <p:spPr>
            <a:xfrm>
              <a:off x="1760575" y="3584825"/>
              <a:ext cx="421675" cy="184400"/>
            </a:xfrm>
            <a:custGeom>
              <a:avLst/>
              <a:gdLst/>
              <a:ahLst/>
              <a:cxnLst/>
              <a:rect l="l" t="t" r="r" b="b"/>
              <a:pathLst>
                <a:path w="16867" h="7376" extrusionOk="0">
                  <a:moveTo>
                    <a:pt x="762" y="1"/>
                  </a:moveTo>
                  <a:lnTo>
                    <a:pt x="1" y="6446"/>
                  </a:lnTo>
                  <a:cubicBezTo>
                    <a:pt x="3098" y="7062"/>
                    <a:pt x="6092" y="7376"/>
                    <a:pt x="8980" y="7376"/>
                  </a:cubicBezTo>
                  <a:cubicBezTo>
                    <a:pt x="11705" y="7376"/>
                    <a:pt x="14335" y="7096"/>
                    <a:pt x="16867" y="6526"/>
                  </a:cubicBezTo>
                  <a:lnTo>
                    <a:pt x="16555" y="3226"/>
                  </a:lnTo>
                  <a:cubicBezTo>
                    <a:pt x="14873" y="3704"/>
                    <a:pt x="13128" y="3949"/>
                    <a:pt x="11381" y="3949"/>
                  </a:cubicBezTo>
                  <a:cubicBezTo>
                    <a:pt x="10566" y="3949"/>
                    <a:pt x="9750" y="3896"/>
                    <a:pt x="8940" y="3788"/>
                  </a:cubicBezTo>
                  <a:cubicBezTo>
                    <a:pt x="6816" y="3503"/>
                    <a:pt x="4718" y="2846"/>
                    <a:pt x="2898" y="1707"/>
                  </a:cubicBezTo>
                  <a:cubicBezTo>
                    <a:pt x="2123" y="1222"/>
                    <a:pt x="1400" y="653"/>
                    <a:pt x="76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3" name="Google Shape;5813;p75"/>
          <p:cNvGrpSpPr/>
          <p:nvPr/>
        </p:nvGrpSpPr>
        <p:grpSpPr>
          <a:xfrm>
            <a:off x="7707151" y="3308411"/>
            <a:ext cx="1436848" cy="1806993"/>
            <a:chOff x="4121500" y="2658775"/>
            <a:chExt cx="1554850" cy="1929275"/>
          </a:xfrm>
        </p:grpSpPr>
        <p:sp>
          <p:nvSpPr>
            <p:cNvPr id="5814" name="Google Shape;5814;p75"/>
            <p:cNvSpPr/>
            <p:nvPr/>
          </p:nvSpPr>
          <p:spPr>
            <a:xfrm>
              <a:off x="4121500" y="2658775"/>
              <a:ext cx="1554850" cy="1929275"/>
            </a:xfrm>
            <a:custGeom>
              <a:avLst/>
              <a:gdLst/>
              <a:ahLst/>
              <a:cxnLst/>
              <a:rect l="l" t="t" r="r" b="b"/>
              <a:pathLst>
                <a:path w="62194" h="77171" extrusionOk="0">
                  <a:moveTo>
                    <a:pt x="31357" y="1"/>
                  </a:moveTo>
                  <a:cubicBezTo>
                    <a:pt x="25875" y="1"/>
                    <a:pt x="20615" y="1989"/>
                    <a:pt x="17299" y="6952"/>
                  </a:cubicBezTo>
                  <a:cubicBezTo>
                    <a:pt x="16094" y="8754"/>
                    <a:pt x="15264" y="10772"/>
                    <a:pt x="14443" y="12776"/>
                  </a:cubicBezTo>
                  <a:cubicBezTo>
                    <a:pt x="14440" y="12783"/>
                    <a:pt x="14433" y="12786"/>
                    <a:pt x="14422" y="12786"/>
                  </a:cubicBezTo>
                  <a:cubicBezTo>
                    <a:pt x="14142" y="12786"/>
                    <a:pt x="11319" y="10786"/>
                    <a:pt x="11042" y="10668"/>
                  </a:cubicBezTo>
                  <a:cubicBezTo>
                    <a:pt x="10403" y="10393"/>
                    <a:pt x="9730" y="10273"/>
                    <a:pt x="9054" y="10273"/>
                  </a:cubicBezTo>
                  <a:cubicBezTo>
                    <a:pt x="8450" y="10273"/>
                    <a:pt x="7843" y="10369"/>
                    <a:pt x="7256" y="10536"/>
                  </a:cubicBezTo>
                  <a:cubicBezTo>
                    <a:pt x="4759" y="11248"/>
                    <a:pt x="2472" y="13200"/>
                    <a:pt x="1202" y="15446"/>
                  </a:cubicBezTo>
                  <a:cubicBezTo>
                    <a:pt x="490" y="16705"/>
                    <a:pt x="0" y="18151"/>
                    <a:pt x="203" y="19583"/>
                  </a:cubicBezTo>
                  <a:cubicBezTo>
                    <a:pt x="526" y="21842"/>
                    <a:pt x="2363" y="23408"/>
                    <a:pt x="3696" y="25105"/>
                  </a:cubicBezTo>
                  <a:cubicBezTo>
                    <a:pt x="5320" y="27167"/>
                    <a:pt x="6412" y="29590"/>
                    <a:pt x="8074" y="31641"/>
                  </a:cubicBezTo>
                  <a:cubicBezTo>
                    <a:pt x="10391" y="34502"/>
                    <a:pt x="13222" y="36999"/>
                    <a:pt x="16551" y="38612"/>
                  </a:cubicBezTo>
                  <a:cubicBezTo>
                    <a:pt x="16540" y="39039"/>
                    <a:pt x="16538" y="39461"/>
                    <a:pt x="16540" y="39877"/>
                  </a:cubicBezTo>
                  <a:cubicBezTo>
                    <a:pt x="16546" y="40408"/>
                    <a:pt x="16562" y="40945"/>
                    <a:pt x="16592" y="41473"/>
                  </a:cubicBezTo>
                  <a:cubicBezTo>
                    <a:pt x="16672" y="42886"/>
                    <a:pt x="16836" y="44277"/>
                    <a:pt x="17096" y="45627"/>
                  </a:cubicBezTo>
                  <a:cubicBezTo>
                    <a:pt x="17102" y="45651"/>
                    <a:pt x="17107" y="45676"/>
                    <a:pt x="17110" y="45703"/>
                  </a:cubicBezTo>
                  <a:cubicBezTo>
                    <a:pt x="16924" y="47280"/>
                    <a:pt x="16732" y="48857"/>
                    <a:pt x="16549" y="50437"/>
                  </a:cubicBezTo>
                  <a:cubicBezTo>
                    <a:pt x="16272" y="52781"/>
                    <a:pt x="15275" y="55927"/>
                    <a:pt x="16354" y="58137"/>
                  </a:cubicBezTo>
                  <a:cubicBezTo>
                    <a:pt x="17000" y="59464"/>
                    <a:pt x="18480" y="60293"/>
                    <a:pt x="19944" y="60293"/>
                  </a:cubicBezTo>
                  <a:cubicBezTo>
                    <a:pt x="20391" y="60293"/>
                    <a:pt x="20838" y="60215"/>
                    <a:pt x="21258" y="60050"/>
                  </a:cubicBezTo>
                  <a:cubicBezTo>
                    <a:pt x="22205" y="63032"/>
                    <a:pt x="23514" y="65902"/>
                    <a:pt x="25135" y="68579"/>
                  </a:cubicBezTo>
                  <a:cubicBezTo>
                    <a:pt x="25395" y="69006"/>
                    <a:pt x="25666" y="69439"/>
                    <a:pt x="25787" y="69926"/>
                  </a:cubicBezTo>
                  <a:cubicBezTo>
                    <a:pt x="25899" y="70403"/>
                    <a:pt x="25860" y="70898"/>
                    <a:pt x="25871" y="71388"/>
                  </a:cubicBezTo>
                  <a:cubicBezTo>
                    <a:pt x="25937" y="74187"/>
                    <a:pt x="27761" y="76966"/>
                    <a:pt x="30731" y="77160"/>
                  </a:cubicBezTo>
                  <a:cubicBezTo>
                    <a:pt x="30838" y="77167"/>
                    <a:pt x="30944" y="77170"/>
                    <a:pt x="31049" y="77170"/>
                  </a:cubicBezTo>
                  <a:cubicBezTo>
                    <a:pt x="32998" y="77170"/>
                    <a:pt x="34829" y="76041"/>
                    <a:pt x="36164" y="74597"/>
                  </a:cubicBezTo>
                  <a:cubicBezTo>
                    <a:pt x="37628" y="73015"/>
                    <a:pt x="39134" y="70863"/>
                    <a:pt x="39893" y="68839"/>
                  </a:cubicBezTo>
                  <a:cubicBezTo>
                    <a:pt x="40262" y="67851"/>
                    <a:pt x="40462" y="66764"/>
                    <a:pt x="40314" y="65710"/>
                  </a:cubicBezTo>
                  <a:cubicBezTo>
                    <a:pt x="40267" y="65365"/>
                    <a:pt x="39491" y="62825"/>
                    <a:pt x="38982" y="62825"/>
                  </a:cubicBezTo>
                  <a:cubicBezTo>
                    <a:pt x="38966" y="62825"/>
                    <a:pt x="38950" y="62827"/>
                    <a:pt x="38934" y="62832"/>
                  </a:cubicBezTo>
                  <a:cubicBezTo>
                    <a:pt x="41297" y="62035"/>
                    <a:pt x="43556" y="60932"/>
                    <a:pt x="45640" y="59569"/>
                  </a:cubicBezTo>
                  <a:cubicBezTo>
                    <a:pt x="46102" y="59265"/>
                    <a:pt x="46584" y="58942"/>
                    <a:pt x="47132" y="58903"/>
                  </a:cubicBezTo>
                  <a:cubicBezTo>
                    <a:pt x="47168" y="58901"/>
                    <a:pt x="47204" y="58900"/>
                    <a:pt x="47240" y="58900"/>
                  </a:cubicBezTo>
                  <a:cubicBezTo>
                    <a:pt x="47569" y="58900"/>
                    <a:pt x="47893" y="58995"/>
                    <a:pt x="48216" y="59059"/>
                  </a:cubicBezTo>
                  <a:cubicBezTo>
                    <a:pt x="48613" y="59142"/>
                    <a:pt x="49014" y="59182"/>
                    <a:pt x="49411" y="59182"/>
                  </a:cubicBezTo>
                  <a:cubicBezTo>
                    <a:pt x="52690" y="59182"/>
                    <a:pt x="55772" y="56467"/>
                    <a:pt x="55058" y="52951"/>
                  </a:cubicBezTo>
                  <a:cubicBezTo>
                    <a:pt x="54768" y="51516"/>
                    <a:pt x="53961" y="50226"/>
                    <a:pt x="52975" y="49142"/>
                  </a:cubicBezTo>
                  <a:cubicBezTo>
                    <a:pt x="52874" y="49033"/>
                    <a:pt x="52827" y="48899"/>
                    <a:pt x="52854" y="48751"/>
                  </a:cubicBezTo>
                  <a:cubicBezTo>
                    <a:pt x="56310" y="48115"/>
                    <a:pt x="60992" y="47409"/>
                    <a:pt x="61890" y="43220"/>
                  </a:cubicBezTo>
                  <a:cubicBezTo>
                    <a:pt x="62194" y="41788"/>
                    <a:pt x="61813" y="40222"/>
                    <a:pt x="60882" y="39094"/>
                  </a:cubicBezTo>
                  <a:cubicBezTo>
                    <a:pt x="59543" y="37467"/>
                    <a:pt x="57402" y="37971"/>
                    <a:pt x="56110" y="36627"/>
                  </a:cubicBezTo>
                  <a:cubicBezTo>
                    <a:pt x="55321" y="35805"/>
                    <a:pt x="54431" y="34187"/>
                    <a:pt x="54675" y="33325"/>
                  </a:cubicBezTo>
                  <a:cubicBezTo>
                    <a:pt x="56143" y="28114"/>
                    <a:pt x="58016" y="22983"/>
                    <a:pt x="54056" y="18279"/>
                  </a:cubicBezTo>
                  <a:cubicBezTo>
                    <a:pt x="53334" y="17420"/>
                    <a:pt x="52482" y="16670"/>
                    <a:pt x="51822" y="15766"/>
                  </a:cubicBezTo>
                  <a:cubicBezTo>
                    <a:pt x="50913" y="14531"/>
                    <a:pt x="50924" y="13288"/>
                    <a:pt x="50664" y="11862"/>
                  </a:cubicBezTo>
                  <a:cubicBezTo>
                    <a:pt x="49911" y="7755"/>
                    <a:pt x="46601" y="4488"/>
                    <a:pt x="42833" y="2695"/>
                  </a:cubicBezTo>
                  <a:cubicBezTo>
                    <a:pt x="39316" y="1019"/>
                    <a:pt x="35279" y="1"/>
                    <a:pt x="31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75"/>
            <p:cNvSpPr/>
            <p:nvPr/>
          </p:nvSpPr>
          <p:spPr>
            <a:xfrm>
              <a:off x="4709275" y="3865150"/>
              <a:ext cx="268825" cy="502575"/>
            </a:xfrm>
            <a:custGeom>
              <a:avLst/>
              <a:gdLst/>
              <a:ahLst/>
              <a:cxnLst/>
              <a:rect l="l" t="t" r="r" b="b"/>
              <a:pathLst>
                <a:path w="10753" h="20103" extrusionOk="0">
                  <a:moveTo>
                    <a:pt x="0" y="0"/>
                  </a:moveTo>
                  <a:cubicBezTo>
                    <a:pt x="0" y="0"/>
                    <a:pt x="91" y="622"/>
                    <a:pt x="288" y="1651"/>
                  </a:cubicBezTo>
                  <a:cubicBezTo>
                    <a:pt x="603" y="3299"/>
                    <a:pt x="1180" y="6007"/>
                    <a:pt x="2067" y="8948"/>
                  </a:cubicBezTo>
                  <a:cubicBezTo>
                    <a:pt x="3253" y="12891"/>
                    <a:pt x="5153" y="17326"/>
                    <a:pt x="7557" y="20102"/>
                  </a:cubicBezTo>
                  <a:lnTo>
                    <a:pt x="10752" y="17822"/>
                  </a:lnTo>
                  <a:lnTo>
                    <a:pt x="10752" y="17822"/>
                  </a:lnTo>
                  <a:cubicBezTo>
                    <a:pt x="10748" y="17824"/>
                    <a:pt x="10743" y="17825"/>
                    <a:pt x="10738" y="17825"/>
                  </a:cubicBezTo>
                  <a:cubicBezTo>
                    <a:pt x="10390" y="17825"/>
                    <a:pt x="8238" y="13657"/>
                    <a:pt x="6968" y="9005"/>
                  </a:cubicBezTo>
                  <a:cubicBezTo>
                    <a:pt x="6440" y="7092"/>
                    <a:pt x="6068" y="5098"/>
                    <a:pt x="6027" y="3277"/>
                  </a:cubicBezTo>
                  <a:cubicBezTo>
                    <a:pt x="6013" y="2771"/>
                    <a:pt x="6027" y="2281"/>
                    <a:pt x="6070" y="1807"/>
                  </a:cubicBezTo>
                  <a:lnTo>
                    <a:pt x="5230" y="1558"/>
                  </a:lnTo>
                  <a:lnTo>
                    <a:pt x="1424" y="4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C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75"/>
            <p:cNvSpPr/>
            <p:nvPr/>
          </p:nvSpPr>
          <p:spPr>
            <a:xfrm>
              <a:off x="4716325" y="3875750"/>
              <a:ext cx="167025" cy="227050"/>
            </a:xfrm>
            <a:custGeom>
              <a:avLst/>
              <a:gdLst/>
              <a:ahLst/>
              <a:cxnLst/>
              <a:rect l="l" t="t" r="r" b="b"/>
              <a:pathLst>
                <a:path w="6681" h="9082" extrusionOk="0">
                  <a:moveTo>
                    <a:pt x="1142" y="0"/>
                  </a:moveTo>
                  <a:cubicBezTo>
                    <a:pt x="696" y="340"/>
                    <a:pt x="307" y="759"/>
                    <a:pt x="0" y="1224"/>
                  </a:cubicBezTo>
                  <a:cubicBezTo>
                    <a:pt x="315" y="2873"/>
                    <a:pt x="896" y="5581"/>
                    <a:pt x="1780" y="8521"/>
                  </a:cubicBezTo>
                  <a:cubicBezTo>
                    <a:pt x="2336" y="8740"/>
                    <a:pt x="2903" y="8907"/>
                    <a:pt x="3491" y="9003"/>
                  </a:cubicBezTo>
                  <a:cubicBezTo>
                    <a:pt x="3810" y="9055"/>
                    <a:pt x="4134" y="9082"/>
                    <a:pt x="4457" y="9082"/>
                  </a:cubicBezTo>
                  <a:cubicBezTo>
                    <a:pt x="5231" y="9082"/>
                    <a:pt x="6002" y="8927"/>
                    <a:pt x="6681" y="8581"/>
                  </a:cubicBezTo>
                  <a:cubicBezTo>
                    <a:pt x="6155" y="6673"/>
                    <a:pt x="5783" y="4674"/>
                    <a:pt x="5742" y="2853"/>
                  </a:cubicBezTo>
                  <a:cubicBezTo>
                    <a:pt x="5526" y="2257"/>
                    <a:pt x="5268" y="1665"/>
                    <a:pt x="4948" y="1134"/>
                  </a:cubicBezTo>
                  <a:lnTo>
                    <a:pt x="1142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75"/>
            <p:cNvSpPr/>
            <p:nvPr/>
          </p:nvSpPr>
          <p:spPr>
            <a:xfrm>
              <a:off x="4890223" y="4305548"/>
              <a:ext cx="117900" cy="157225"/>
            </a:xfrm>
            <a:custGeom>
              <a:avLst/>
              <a:gdLst/>
              <a:ahLst/>
              <a:cxnLst/>
              <a:rect l="l" t="t" r="r" b="b"/>
              <a:pathLst>
                <a:path w="4716" h="6289" extrusionOk="0">
                  <a:moveTo>
                    <a:pt x="3470" y="0"/>
                  </a:moveTo>
                  <a:cubicBezTo>
                    <a:pt x="3334" y="0"/>
                    <a:pt x="3242" y="10"/>
                    <a:pt x="3242" y="10"/>
                  </a:cubicBezTo>
                  <a:lnTo>
                    <a:pt x="1964" y="955"/>
                  </a:lnTo>
                  <a:lnTo>
                    <a:pt x="302" y="2173"/>
                  </a:lnTo>
                  <a:cubicBezTo>
                    <a:pt x="302" y="2173"/>
                    <a:pt x="25" y="3794"/>
                    <a:pt x="12" y="5002"/>
                  </a:cubicBezTo>
                  <a:cubicBezTo>
                    <a:pt x="1" y="5626"/>
                    <a:pt x="66" y="6135"/>
                    <a:pt x="274" y="6267"/>
                  </a:cubicBezTo>
                  <a:cubicBezTo>
                    <a:pt x="298" y="6281"/>
                    <a:pt x="326" y="6289"/>
                    <a:pt x="359" y="6289"/>
                  </a:cubicBezTo>
                  <a:cubicBezTo>
                    <a:pt x="1163" y="6289"/>
                    <a:pt x="4496" y="1849"/>
                    <a:pt x="4617" y="865"/>
                  </a:cubicBezTo>
                  <a:cubicBezTo>
                    <a:pt x="4716" y="95"/>
                    <a:pt x="3885" y="0"/>
                    <a:pt x="3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75"/>
            <p:cNvSpPr/>
            <p:nvPr/>
          </p:nvSpPr>
          <p:spPr>
            <a:xfrm>
              <a:off x="4889246" y="4304471"/>
              <a:ext cx="80800" cy="124850"/>
            </a:xfrm>
            <a:custGeom>
              <a:avLst/>
              <a:gdLst/>
              <a:ahLst/>
              <a:cxnLst/>
              <a:rect l="l" t="t" r="r" b="b"/>
              <a:pathLst>
                <a:path w="3232" h="4994" extrusionOk="0">
                  <a:moveTo>
                    <a:pt x="3231" y="0"/>
                  </a:moveTo>
                  <a:lnTo>
                    <a:pt x="293" y="2161"/>
                  </a:lnTo>
                  <a:cubicBezTo>
                    <a:pt x="293" y="2161"/>
                    <a:pt x="260" y="2344"/>
                    <a:pt x="219" y="2634"/>
                  </a:cubicBezTo>
                  <a:cubicBezTo>
                    <a:pt x="178" y="2905"/>
                    <a:pt x="129" y="3278"/>
                    <a:pt x="88" y="3675"/>
                  </a:cubicBezTo>
                  <a:cubicBezTo>
                    <a:pt x="41" y="4107"/>
                    <a:pt x="6" y="4576"/>
                    <a:pt x="0" y="4992"/>
                  </a:cubicBezTo>
                  <a:cubicBezTo>
                    <a:pt x="11" y="4993"/>
                    <a:pt x="23" y="4993"/>
                    <a:pt x="34" y="4993"/>
                  </a:cubicBezTo>
                  <a:cubicBezTo>
                    <a:pt x="441" y="4993"/>
                    <a:pt x="970" y="4428"/>
                    <a:pt x="1484" y="3667"/>
                  </a:cubicBezTo>
                  <a:cubicBezTo>
                    <a:pt x="1690" y="3363"/>
                    <a:pt x="1889" y="3020"/>
                    <a:pt x="2081" y="2675"/>
                  </a:cubicBezTo>
                  <a:cubicBezTo>
                    <a:pt x="2664" y="1621"/>
                    <a:pt x="3135" y="507"/>
                    <a:pt x="3231" y="0"/>
                  </a:cubicBezTo>
                  <a:close/>
                </a:path>
              </a:pathLst>
            </a:custGeom>
            <a:solidFill>
              <a:srgbClr val="F1C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75"/>
            <p:cNvSpPr/>
            <p:nvPr/>
          </p:nvSpPr>
          <p:spPr>
            <a:xfrm>
              <a:off x="4892748" y="4368573"/>
              <a:ext cx="49875" cy="29100"/>
            </a:xfrm>
            <a:custGeom>
              <a:avLst/>
              <a:gdLst/>
              <a:ahLst/>
              <a:cxnLst/>
              <a:rect l="l" t="t" r="r" b="b"/>
              <a:pathLst>
                <a:path w="1995" h="1164" extrusionOk="0">
                  <a:moveTo>
                    <a:pt x="1097" y="0"/>
                  </a:moveTo>
                  <a:cubicBezTo>
                    <a:pt x="720" y="0"/>
                    <a:pt x="367" y="67"/>
                    <a:pt x="132" y="123"/>
                  </a:cubicBezTo>
                  <a:cubicBezTo>
                    <a:pt x="91" y="394"/>
                    <a:pt x="42" y="767"/>
                    <a:pt x="1" y="1164"/>
                  </a:cubicBezTo>
                  <a:cubicBezTo>
                    <a:pt x="155" y="1091"/>
                    <a:pt x="358" y="1064"/>
                    <a:pt x="576" y="1064"/>
                  </a:cubicBezTo>
                  <a:cubicBezTo>
                    <a:pt x="850" y="1064"/>
                    <a:pt x="1147" y="1107"/>
                    <a:pt x="1397" y="1156"/>
                  </a:cubicBezTo>
                  <a:cubicBezTo>
                    <a:pt x="1603" y="852"/>
                    <a:pt x="1802" y="509"/>
                    <a:pt x="1994" y="164"/>
                  </a:cubicBezTo>
                  <a:cubicBezTo>
                    <a:pt x="1711" y="42"/>
                    <a:pt x="1396" y="0"/>
                    <a:pt x="1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75"/>
            <p:cNvSpPr/>
            <p:nvPr/>
          </p:nvSpPr>
          <p:spPr>
            <a:xfrm>
              <a:off x="4873350" y="3860350"/>
              <a:ext cx="401900" cy="253100"/>
            </a:xfrm>
            <a:custGeom>
              <a:avLst/>
              <a:gdLst/>
              <a:ahLst/>
              <a:cxnLst/>
              <a:rect l="l" t="t" r="r" b="b"/>
              <a:pathLst>
                <a:path w="16076" h="10124" extrusionOk="0">
                  <a:moveTo>
                    <a:pt x="5881" y="0"/>
                  </a:moveTo>
                  <a:lnTo>
                    <a:pt x="0" y="2147"/>
                  </a:lnTo>
                  <a:cubicBezTo>
                    <a:pt x="0" y="2147"/>
                    <a:pt x="2434" y="7141"/>
                    <a:pt x="4800" y="9227"/>
                  </a:cubicBezTo>
                  <a:cubicBezTo>
                    <a:pt x="5421" y="9778"/>
                    <a:pt x="6038" y="10124"/>
                    <a:pt x="6602" y="10124"/>
                  </a:cubicBezTo>
                  <a:cubicBezTo>
                    <a:pt x="6647" y="10124"/>
                    <a:pt x="6692" y="10122"/>
                    <a:pt x="6736" y="10117"/>
                  </a:cubicBezTo>
                  <a:cubicBezTo>
                    <a:pt x="9460" y="9854"/>
                    <a:pt x="16075" y="5296"/>
                    <a:pt x="16075" y="5296"/>
                  </a:cubicBezTo>
                  <a:lnTo>
                    <a:pt x="14468" y="2018"/>
                  </a:lnTo>
                  <a:cubicBezTo>
                    <a:pt x="14468" y="2018"/>
                    <a:pt x="12050" y="3396"/>
                    <a:pt x="10046" y="4102"/>
                  </a:cubicBezTo>
                  <a:cubicBezTo>
                    <a:pt x="9359" y="4343"/>
                    <a:pt x="8720" y="4504"/>
                    <a:pt x="8242" y="4504"/>
                  </a:cubicBezTo>
                  <a:cubicBezTo>
                    <a:pt x="7922" y="4504"/>
                    <a:pt x="7674" y="4432"/>
                    <a:pt x="7532" y="4264"/>
                  </a:cubicBezTo>
                  <a:cubicBezTo>
                    <a:pt x="6558" y="3100"/>
                    <a:pt x="5881" y="0"/>
                    <a:pt x="5881" y="0"/>
                  </a:cubicBezTo>
                  <a:close/>
                </a:path>
              </a:pathLst>
            </a:custGeom>
            <a:solidFill>
              <a:srgbClr val="F1C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75"/>
            <p:cNvSpPr/>
            <p:nvPr/>
          </p:nvSpPr>
          <p:spPr>
            <a:xfrm>
              <a:off x="4873350" y="3860350"/>
              <a:ext cx="251150" cy="230700"/>
            </a:xfrm>
            <a:custGeom>
              <a:avLst/>
              <a:gdLst/>
              <a:ahLst/>
              <a:cxnLst/>
              <a:rect l="l" t="t" r="r" b="b"/>
              <a:pathLst>
                <a:path w="10046" h="9228" extrusionOk="0">
                  <a:moveTo>
                    <a:pt x="5881" y="0"/>
                  </a:moveTo>
                  <a:lnTo>
                    <a:pt x="0" y="2147"/>
                  </a:lnTo>
                  <a:cubicBezTo>
                    <a:pt x="0" y="2147"/>
                    <a:pt x="2434" y="7141"/>
                    <a:pt x="4800" y="9227"/>
                  </a:cubicBezTo>
                  <a:cubicBezTo>
                    <a:pt x="5145" y="9044"/>
                    <a:pt x="5484" y="8806"/>
                    <a:pt x="5788" y="8579"/>
                  </a:cubicBezTo>
                  <a:cubicBezTo>
                    <a:pt x="7448" y="7333"/>
                    <a:pt x="9200" y="5950"/>
                    <a:pt x="10046" y="4102"/>
                  </a:cubicBezTo>
                  <a:lnTo>
                    <a:pt x="10046" y="4102"/>
                  </a:lnTo>
                  <a:cubicBezTo>
                    <a:pt x="9359" y="4343"/>
                    <a:pt x="8720" y="4504"/>
                    <a:pt x="8242" y="4504"/>
                  </a:cubicBezTo>
                  <a:cubicBezTo>
                    <a:pt x="7922" y="4504"/>
                    <a:pt x="7674" y="4432"/>
                    <a:pt x="7532" y="4264"/>
                  </a:cubicBezTo>
                  <a:cubicBezTo>
                    <a:pt x="6558" y="3100"/>
                    <a:pt x="5881" y="0"/>
                    <a:pt x="5881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75"/>
            <p:cNvSpPr/>
            <p:nvPr/>
          </p:nvSpPr>
          <p:spPr>
            <a:xfrm>
              <a:off x="5235175" y="3879750"/>
              <a:ext cx="152675" cy="135075"/>
            </a:xfrm>
            <a:custGeom>
              <a:avLst/>
              <a:gdLst/>
              <a:ahLst/>
              <a:cxnLst/>
              <a:rect l="l" t="t" r="r" b="b"/>
              <a:pathLst>
                <a:path w="6107" h="5403" extrusionOk="0">
                  <a:moveTo>
                    <a:pt x="834" y="1"/>
                  </a:moveTo>
                  <a:cubicBezTo>
                    <a:pt x="86" y="1"/>
                    <a:pt x="0" y="1245"/>
                    <a:pt x="0" y="1245"/>
                  </a:cubicBezTo>
                  <a:lnTo>
                    <a:pt x="704" y="2672"/>
                  </a:lnTo>
                  <a:lnTo>
                    <a:pt x="1605" y="4520"/>
                  </a:lnTo>
                  <a:cubicBezTo>
                    <a:pt x="1605" y="4520"/>
                    <a:pt x="3149" y="5081"/>
                    <a:pt x="4337" y="5308"/>
                  </a:cubicBezTo>
                  <a:cubicBezTo>
                    <a:pt x="4638" y="5366"/>
                    <a:pt x="4915" y="5402"/>
                    <a:pt x="5139" y="5402"/>
                  </a:cubicBezTo>
                  <a:cubicBezTo>
                    <a:pt x="5368" y="5402"/>
                    <a:pt x="5541" y="5364"/>
                    <a:pt x="5624" y="5273"/>
                  </a:cubicBezTo>
                  <a:cubicBezTo>
                    <a:pt x="6106" y="4736"/>
                    <a:pt x="2065" y="344"/>
                    <a:pt x="1087" y="43"/>
                  </a:cubicBezTo>
                  <a:cubicBezTo>
                    <a:pt x="995" y="14"/>
                    <a:pt x="91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75"/>
            <p:cNvSpPr/>
            <p:nvPr/>
          </p:nvSpPr>
          <p:spPr>
            <a:xfrm>
              <a:off x="5235025" y="3910800"/>
              <a:ext cx="110575" cy="101675"/>
            </a:xfrm>
            <a:custGeom>
              <a:avLst/>
              <a:gdLst/>
              <a:ahLst/>
              <a:cxnLst/>
              <a:rect l="l" t="t" r="r" b="b"/>
              <a:pathLst>
                <a:path w="4423" h="4067" extrusionOk="0">
                  <a:moveTo>
                    <a:pt x="1" y="0"/>
                  </a:moveTo>
                  <a:lnTo>
                    <a:pt x="1608" y="3275"/>
                  </a:lnTo>
                  <a:cubicBezTo>
                    <a:pt x="1608" y="3275"/>
                    <a:pt x="1709" y="3313"/>
                    <a:pt x="1874" y="3371"/>
                  </a:cubicBezTo>
                  <a:cubicBezTo>
                    <a:pt x="2167" y="3467"/>
                    <a:pt x="2659" y="3634"/>
                    <a:pt x="3202" y="3784"/>
                  </a:cubicBezTo>
                  <a:cubicBezTo>
                    <a:pt x="3579" y="3894"/>
                    <a:pt x="3979" y="3992"/>
                    <a:pt x="4343" y="4066"/>
                  </a:cubicBezTo>
                  <a:cubicBezTo>
                    <a:pt x="4423" y="3754"/>
                    <a:pt x="4152" y="3294"/>
                    <a:pt x="3708" y="2793"/>
                  </a:cubicBezTo>
                  <a:cubicBezTo>
                    <a:pt x="3462" y="2519"/>
                    <a:pt x="3160" y="2224"/>
                    <a:pt x="2835" y="1944"/>
                  </a:cubicBezTo>
                  <a:cubicBezTo>
                    <a:pt x="1813" y="1046"/>
                    <a:pt x="548" y="211"/>
                    <a:pt x="1" y="0"/>
                  </a:cubicBezTo>
                  <a:close/>
                </a:path>
              </a:pathLst>
            </a:custGeom>
            <a:solidFill>
              <a:srgbClr val="F1C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75"/>
            <p:cNvSpPr/>
            <p:nvPr/>
          </p:nvSpPr>
          <p:spPr>
            <a:xfrm>
              <a:off x="5281850" y="3959475"/>
              <a:ext cx="45950" cy="46000"/>
            </a:xfrm>
            <a:custGeom>
              <a:avLst/>
              <a:gdLst/>
              <a:ahLst/>
              <a:cxnLst/>
              <a:rect l="l" t="t" r="r" b="b"/>
              <a:pathLst>
                <a:path w="1838" h="1840" extrusionOk="0">
                  <a:moveTo>
                    <a:pt x="964" y="0"/>
                  </a:moveTo>
                  <a:cubicBezTo>
                    <a:pt x="795" y="564"/>
                    <a:pt x="233" y="1188"/>
                    <a:pt x="1" y="1427"/>
                  </a:cubicBezTo>
                  <a:cubicBezTo>
                    <a:pt x="294" y="1522"/>
                    <a:pt x="786" y="1689"/>
                    <a:pt x="1329" y="1840"/>
                  </a:cubicBezTo>
                  <a:cubicBezTo>
                    <a:pt x="1523" y="1577"/>
                    <a:pt x="1704" y="1177"/>
                    <a:pt x="1838" y="849"/>
                  </a:cubicBezTo>
                  <a:cubicBezTo>
                    <a:pt x="1591" y="575"/>
                    <a:pt x="1290" y="279"/>
                    <a:pt x="9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75"/>
            <p:cNvSpPr/>
            <p:nvPr/>
          </p:nvSpPr>
          <p:spPr>
            <a:xfrm>
              <a:off x="4647325" y="3768550"/>
              <a:ext cx="538850" cy="294850"/>
            </a:xfrm>
            <a:custGeom>
              <a:avLst/>
              <a:gdLst/>
              <a:ahLst/>
              <a:cxnLst/>
              <a:rect l="l" t="t" r="r" b="b"/>
              <a:pathLst>
                <a:path w="21554" h="11794" extrusionOk="0">
                  <a:moveTo>
                    <a:pt x="13764" y="1"/>
                  </a:moveTo>
                  <a:lnTo>
                    <a:pt x="1109" y="1085"/>
                  </a:lnTo>
                  <a:lnTo>
                    <a:pt x="0" y="10435"/>
                  </a:lnTo>
                  <a:cubicBezTo>
                    <a:pt x="0" y="10435"/>
                    <a:pt x="566" y="10224"/>
                    <a:pt x="1446" y="10224"/>
                  </a:cubicBezTo>
                  <a:cubicBezTo>
                    <a:pt x="2084" y="10224"/>
                    <a:pt x="2888" y="10335"/>
                    <a:pt x="3760" y="10720"/>
                  </a:cubicBezTo>
                  <a:cubicBezTo>
                    <a:pt x="5174" y="11343"/>
                    <a:pt x="6247" y="11794"/>
                    <a:pt x="7333" y="11794"/>
                  </a:cubicBezTo>
                  <a:cubicBezTo>
                    <a:pt x="7842" y="11794"/>
                    <a:pt x="8355" y="11695"/>
                    <a:pt x="8907" y="11468"/>
                  </a:cubicBezTo>
                  <a:cubicBezTo>
                    <a:pt x="10640" y="10756"/>
                    <a:pt x="12217" y="10131"/>
                    <a:pt x="13616" y="10112"/>
                  </a:cubicBezTo>
                  <a:cubicBezTo>
                    <a:pt x="15018" y="10088"/>
                    <a:pt x="16683" y="10025"/>
                    <a:pt x="17477" y="8393"/>
                  </a:cubicBezTo>
                  <a:cubicBezTo>
                    <a:pt x="18271" y="6761"/>
                    <a:pt x="18537" y="5803"/>
                    <a:pt x="19593" y="5367"/>
                  </a:cubicBezTo>
                  <a:cubicBezTo>
                    <a:pt x="20650" y="4932"/>
                    <a:pt x="21431" y="4228"/>
                    <a:pt x="21554" y="2961"/>
                  </a:cubicBezTo>
                  <a:lnTo>
                    <a:pt x="137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75"/>
            <p:cNvSpPr/>
            <p:nvPr/>
          </p:nvSpPr>
          <p:spPr>
            <a:xfrm>
              <a:off x="4248250" y="3039300"/>
              <a:ext cx="444550" cy="504025"/>
            </a:xfrm>
            <a:custGeom>
              <a:avLst/>
              <a:gdLst/>
              <a:ahLst/>
              <a:cxnLst/>
              <a:rect l="l" t="t" r="r" b="b"/>
              <a:pathLst>
                <a:path w="17782" h="20161" extrusionOk="0">
                  <a:moveTo>
                    <a:pt x="3813" y="0"/>
                  </a:moveTo>
                  <a:cubicBezTo>
                    <a:pt x="3387" y="0"/>
                    <a:pt x="3317" y="492"/>
                    <a:pt x="3344" y="816"/>
                  </a:cubicBezTo>
                  <a:cubicBezTo>
                    <a:pt x="3388" y="1391"/>
                    <a:pt x="3470" y="1985"/>
                    <a:pt x="3601" y="2566"/>
                  </a:cubicBezTo>
                  <a:cubicBezTo>
                    <a:pt x="3084" y="2201"/>
                    <a:pt x="2761" y="1539"/>
                    <a:pt x="2334" y="1082"/>
                  </a:cubicBezTo>
                  <a:cubicBezTo>
                    <a:pt x="2229" y="970"/>
                    <a:pt x="2088" y="855"/>
                    <a:pt x="1946" y="855"/>
                  </a:cubicBezTo>
                  <a:cubicBezTo>
                    <a:pt x="1876" y="855"/>
                    <a:pt x="1805" y="884"/>
                    <a:pt x="1739" y="956"/>
                  </a:cubicBezTo>
                  <a:cubicBezTo>
                    <a:pt x="1496" y="1216"/>
                    <a:pt x="1734" y="1758"/>
                    <a:pt x="1841" y="2018"/>
                  </a:cubicBezTo>
                  <a:cubicBezTo>
                    <a:pt x="1980" y="2352"/>
                    <a:pt x="2167" y="2664"/>
                    <a:pt x="2364" y="2965"/>
                  </a:cubicBezTo>
                  <a:cubicBezTo>
                    <a:pt x="2008" y="2634"/>
                    <a:pt x="1389" y="2108"/>
                    <a:pt x="1009" y="2108"/>
                  </a:cubicBezTo>
                  <a:cubicBezTo>
                    <a:pt x="883" y="2108"/>
                    <a:pt x="784" y="2166"/>
                    <a:pt x="729" y="2308"/>
                  </a:cubicBezTo>
                  <a:cubicBezTo>
                    <a:pt x="609" y="2623"/>
                    <a:pt x="945" y="3072"/>
                    <a:pt x="1118" y="3299"/>
                  </a:cubicBezTo>
                  <a:cubicBezTo>
                    <a:pt x="1304" y="3546"/>
                    <a:pt x="1515" y="3776"/>
                    <a:pt x="1729" y="4006"/>
                  </a:cubicBezTo>
                  <a:cubicBezTo>
                    <a:pt x="1352" y="3747"/>
                    <a:pt x="715" y="3342"/>
                    <a:pt x="340" y="3342"/>
                  </a:cubicBezTo>
                  <a:cubicBezTo>
                    <a:pt x="179" y="3342"/>
                    <a:pt x="66" y="3416"/>
                    <a:pt x="42" y="3606"/>
                  </a:cubicBezTo>
                  <a:cubicBezTo>
                    <a:pt x="1" y="3929"/>
                    <a:pt x="398" y="4326"/>
                    <a:pt x="590" y="4540"/>
                  </a:cubicBezTo>
                  <a:cubicBezTo>
                    <a:pt x="976" y="4967"/>
                    <a:pt x="1444" y="5317"/>
                    <a:pt x="1912" y="5651"/>
                  </a:cubicBezTo>
                  <a:cubicBezTo>
                    <a:pt x="1909" y="5665"/>
                    <a:pt x="1901" y="5676"/>
                    <a:pt x="1909" y="5690"/>
                  </a:cubicBezTo>
                  <a:cubicBezTo>
                    <a:pt x="2046" y="6213"/>
                    <a:pt x="2375" y="6640"/>
                    <a:pt x="2840" y="6919"/>
                  </a:cubicBezTo>
                  <a:cubicBezTo>
                    <a:pt x="2859" y="6930"/>
                    <a:pt x="2875" y="6934"/>
                    <a:pt x="2891" y="6934"/>
                  </a:cubicBezTo>
                  <a:cubicBezTo>
                    <a:pt x="2896" y="6934"/>
                    <a:pt x="2901" y="6933"/>
                    <a:pt x="2906" y="6933"/>
                  </a:cubicBezTo>
                  <a:cubicBezTo>
                    <a:pt x="3834" y="8940"/>
                    <a:pt x="8735" y="18723"/>
                    <a:pt x="17546" y="20160"/>
                  </a:cubicBezTo>
                  <a:lnTo>
                    <a:pt x="17781" y="14824"/>
                  </a:lnTo>
                  <a:cubicBezTo>
                    <a:pt x="17781" y="14824"/>
                    <a:pt x="11960" y="12466"/>
                    <a:pt x="8587" y="8663"/>
                  </a:cubicBezTo>
                  <a:cubicBezTo>
                    <a:pt x="6315" y="6100"/>
                    <a:pt x="5554" y="4912"/>
                    <a:pt x="5315" y="4471"/>
                  </a:cubicBezTo>
                  <a:cubicBezTo>
                    <a:pt x="5679" y="3842"/>
                    <a:pt x="6003" y="3176"/>
                    <a:pt x="6224" y="2478"/>
                  </a:cubicBezTo>
                  <a:cubicBezTo>
                    <a:pt x="6304" y="2240"/>
                    <a:pt x="6463" y="1750"/>
                    <a:pt x="6222" y="1531"/>
                  </a:cubicBezTo>
                  <a:cubicBezTo>
                    <a:pt x="6160" y="1475"/>
                    <a:pt x="6096" y="1450"/>
                    <a:pt x="6029" y="1450"/>
                  </a:cubicBezTo>
                  <a:cubicBezTo>
                    <a:pt x="5632" y="1450"/>
                    <a:pt x="5157" y="2335"/>
                    <a:pt x="4869" y="2979"/>
                  </a:cubicBezTo>
                  <a:cubicBezTo>
                    <a:pt x="4803" y="2366"/>
                    <a:pt x="4697" y="1763"/>
                    <a:pt x="4524" y="1169"/>
                  </a:cubicBezTo>
                  <a:cubicBezTo>
                    <a:pt x="4425" y="830"/>
                    <a:pt x="4305" y="11"/>
                    <a:pt x="3820" y="0"/>
                  </a:cubicBezTo>
                  <a:cubicBezTo>
                    <a:pt x="3818" y="0"/>
                    <a:pt x="3816" y="0"/>
                    <a:pt x="3813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75"/>
            <p:cNvSpPr/>
            <p:nvPr/>
          </p:nvSpPr>
          <p:spPr>
            <a:xfrm>
              <a:off x="4659100" y="3409875"/>
              <a:ext cx="332550" cy="414800"/>
            </a:xfrm>
            <a:custGeom>
              <a:avLst/>
              <a:gdLst/>
              <a:ahLst/>
              <a:cxnLst/>
              <a:rect l="l" t="t" r="r" b="b"/>
              <a:pathLst>
                <a:path w="13302" h="16592" extrusionOk="0">
                  <a:moveTo>
                    <a:pt x="1356" y="1"/>
                  </a:moveTo>
                  <a:cubicBezTo>
                    <a:pt x="1356" y="1"/>
                    <a:pt x="1033" y="1003"/>
                    <a:pt x="701" y="2646"/>
                  </a:cubicBezTo>
                  <a:cubicBezTo>
                    <a:pt x="534" y="3492"/>
                    <a:pt x="364" y="4513"/>
                    <a:pt x="233" y="5657"/>
                  </a:cubicBezTo>
                  <a:cubicBezTo>
                    <a:pt x="181" y="6079"/>
                    <a:pt x="137" y="6520"/>
                    <a:pt x="107" y="6977"/>
                  </a:cubicBezTo>
                  <a:cubicBezTo>
                    <a:pt x="39" y="7867"/>
                    <a:pt x="0" y="8814"/>
                    <a:pt x="11" y="9797"/>
                  </a:cubicBezTo>
                  <a:cubicBezTo>
                    <a:pt x="14" y="10244"/>
                    <a:pt x="28" y="10695"/>
                    <a:pt x="55" y="11155"/>
                  </a:cubicBezTo>
                  <a:cubicBezTo>
                    <a:pt x="118" y="12289"/>
                    <a:pt x="247" y="13452"/>
                    <a:pt x="469" y="14624"/>
                  </a:cubicBezTo>
                  <a:cubicBezTo>
                    <a:pt x="521" y="14893"/>
                    <a:pt x="573" y="15164"/>
                    <a:pt x="638" y="15429"/>
                  </a:cubicBezTo>
                  <a:cubicBezTo>
                    <a:pt x="638" y="15429"/>
                    <a:pt x="2962" y="16591"/>
                    <a:pt x="6158" y="16591"/>
                  </a:cubicBezTo>
                  <a:cubicBezTo>
                    <a:pt x="8294" y="16591"/>
                    <a:pt x="10819" y="16073"/>
                    <a:pt x="13302" y="14342"/>
                  </a:cubicBezTo>
                  <a:cubicBezTo>
                    <a:pt x="13302" y="14342"/>
                    <a:pt x="13184" y="14145"/>
                    <a:pt x="12992" y="13803"/>
                  </a:cubicBezTo>
                  <a:cubicBezTo>
                    <a:pt x="12735" y="13348"/>
                    <a:pt x="12338" y="12626"/>
                    <a:pt x="11883" y="11763"/>
                  </a:cubicBezTo>
                  <a:cubicBezTo>
                    <a:pt x="11733" y="11470"/>
                    <a:pt x="11571" y="11161"/>
                    <a:pt x="11412" y="10840"/>
                  </a:cubicBezTo>
                  <a:cubicBezTo>
                    <a:pt x="10993" y="10016"/>
                    <a:pt x="10555" y="9105"/>
                    <a:pt x="10156" y="8185"/>
                  </a:cubicBezTo>
                  <a:cubicBezTo>
                    <a:pt x="10046" y="7930"/>
                    <a:pt x="9934" y="7670"/>
                    <a:pt x="9830" y="7418"/>
                  </a:cubicBezTo>
                  <a:cubicBezTo>
                    <a:pt x="9381" y="6334"/>
                    <a:pt x="9003" y="5258"/>
                    <a:pt x="8792" y="4329"/>
                  </a:cubicBezTo>
                  <a:cubicBezTo>
                    <a:pt x="8636" y="3653"/>
                    <a:pt x="8568" y="3048"/>
                    <a:pt x="8622" y="2569"/>
                  </a:cubicBezTo>
                  <a:lnTo>
                    <a:pt x="13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75"/>
            <p:cNvSpPr/>
            <p:nvPr/>
          </p:nvSpPr>
          <p:spPr>
            <a:xfrm>
              <a:off x="4659025" y="3584350"/>
              <a:ext cx="285250" cy="102000"/>
            </a:xfrm>
            <a:custGeom>
              <a:avLst/>
              <a:gdLst/>
              <a:ahLst/>
              <a:cxnLst/>
              <a:rect l="l" t="t" r="r" b="b"/>
              <a:pathLst>
                <a:path w="11410" h="4080" extrusionOk="0">
                  <a:moveTo>
                    <a:pt x="107" y="1"/>
                  </a:moveTo>
                  <a:cubicBezTo>
                    <a:pt x="39" y="891"/>
                    <a:pt x="1" y="1838"/>
                    <a:pt x="9" y="2821"/>
                  </a:cubicBezTo>
                  <a:cubicBezTo>
                    <a:pt x="2373" y="3808"/>
                    <a:pt x="5194" y="4080"/>
                    <a:pt x="7584" y="4080"/>
                  </a:cubicBezTo>
                  <a:cubicBezTo>
                    <a:pt x="9113" y="4080"/>
                    <a:pt x="10466" y="3968"/>
                    <a:pt x="11410" y="3861"/>
                  </a:cubicBezTo>
                  <a:cubicBezTo>
                    <a:pt x="10994" y="3032"/>
                    <a:pt x="10556" y="2123"/>
                    <a:pt x="10156" y="1206"/>
                  </a:cubicBezTo>
                  <a:cubicBezTo>
                    <a:pt x="9441" y="1309"/>
                    <a:pt x="8709" y="1355"/>
                    <a:pt x="7977" y="1355"/>
                  </a:cubicBezTo>
                  <a:cubicBezTo>
                    <a:pt x="5038" y="1355"/>
                    <a:pt x="2087" y="623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75"/>
            <p:cNvSpPr/>
            <p:nvPr/>
          </p:nvSpPr>
          <p:spPr>
            <a:xfrm>
              <a:off x="4660475" y="3688750"/>
              <a:ext cx="323450" cy="108875"/>
            </a:xfrm>
            <a:custGeom>
              <a:avLst/>
              <a:gdLst/>
              <a:ahLst/>
              <a:cxnLst/>
              <a:rect l="l" t="t" r="r" b="b"/>
              <a:pathLst>
                <a:path w="12938" h="4355" extrusionOk="0">
                  <a:moveTo>
                    <a:pt x="0" y="0"/>
                  </a:moveTo>
                  <a:cubicBezTo>
                    <a:pt x="63" y="1134"/>
                    <a:pt x="192" y="2297"/>
                    <a:pt x="414" y="3469"/>
                  </a:cubicBezTo>
                  <a:cubicBezTo>
                    <a:pt x="1699" y="3901"/>
                    <a:pt x="3574" y="4354"/>
                    <a:pt x="5787" y="4354"/>
                  </a:cubicBezTo>
                  <a:cubicBezTo>
                    <a:pt x="7930" y="4354"/>
                    <a:pt x="10390" y="3929"/>
                    <a:pt x="12937" y="2645"/>
                  </a:cubicBezTo>
                  <a:cubicBezTo>
                    <a:pt x="12680" y="2191"/>
                    <a:pt x="12280" y="1471"/>
                    <a:pt x="11828" y="605"/>
                  </a:cubicBezTo>
                  <a:cubicBezTo>
                    <a:pt x="10358" y="858"/>
                    <a:pt x="8492" y="1083"/>
                    <a:pt x="6521" y="1083"/>
                  </a:cubicBezTo>
                  <a:cubicBezTo>
                    <a:pt x="4348" y="1083"/>
                    <a:pt x="2046" y="81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75"/>
            <p:cNvSpPr/>
            <p:nvPr/>
          </p:nvSpPr>
          <p:spPr>
            <a:xfrm>
              <a:off x="4669975" y="3414525"/>
              <a:ext cx="158225" cy="137900"/>
            </a:xfrm>
            <a:custGeom>
              <a:avLst/>
              <a:gdLst/>
              <a:ahLst/>
              <a:cxnLst/>
              <a:rect l="l" t="t" r="r" b="b"/>
              <a:pathLst>
                <a:path w="6329" h="5516" extrusionOk="0">
                  <a:moveTo>
                    <a:pt x="1288" y="1"/>
                  </a:moveTo>
                  <a:lnTo>
                    <a:pt x="1288" y="1"/>
                  </a:lnTo>
                  <a:cubicBezTo>
                    <a:pt x="1287" y="1"/>
                    <a:pt x="1" y="3944"/>
                    <a:pt x="1819" y="5252"/>
                  </a:cubicBezTo>
                  <a:cubicBezTo>
                    <a:pt x="2073" y="5436"/>
                    <a:pt x="2345" y="5515"/>
                    <a:pt x="2624" y="5515"/>
                  </a:cubicBezTo>
                  <a:cubicBezTo>
                    <a:pt x="4336" y="5515"/>
                    <a:pt x="6328" y="2542"/>
                    <a:pt x="6328" y="2542"/>
                  </a:cubicBezTo>
                  <a:lnTo>
                    <a:pt x="1288" y="1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75"/>
            <p:cNvSpPr/>
            <p:nvPr/>
          </p:nvSpPr>
          <p:spPr>
            <a:xfrm>
              <a:off x="4476400" y="3084950"/>
              <a:ext cx="187925" cy="168275"/>
            </a:xfrm>
            <a:custGeom>
              <a:avLst/>
              <a:gdLst/>
              <a:ahLst/>
              <a:cxnLst/>
              <a:rect l="l" t="t" r="r" b="b"/>
              <a:pathLst>
                <a:path w="7517" h="6731" extrusionOk="0">
                  <a:moveTo>
                    <a:pt x="3102" y="1"/>
                  </a:moveTo>
                  <a:cubicBezTo>
                    <a:pt x="2381" y="1"/>
                    <a:pt x="1701" y="243"/>
                    <a:pt x="1192" y="742"/>
                  </a:cubicBezTo>
                  <a:cubicBezTo>
                    <a:pt x="1" y="1906"/>
                    <a:pt x="190" y="4020"/>
                    <a:pt x="1608" y="5471"/>
                  </a:cubicBezTo>
                  <a:cubicBezTo>
                    <a:pt x="2416" y="6300"/>
                    <a:pt x="3452" y="6730"/>
                    <a:pt x="4413" y="6730"/>
                  </a:cubicBezTo>
                  <a:cubicBezTo>
                    <a:pt x="5135" y="6730"/>
                    <a:pt x="5815" y="6487"/>
                    <a:pt x="6325" y="5988"/>
                  </a:cubicBezTo>
                  <a:cubicBezTo>
                    <a:pt x="7516" y="4825"/>
                    <a:pt x="7330" y="2708"/>
                    <a:pt x="5912" y="1260"/>
                  </a:cubicBezTo>
                  <a:cubicBezTo>
                    <a:pt x="5100" y="431"/>
                    <a:pt x="4064" y="1"/>
                    <a:pt x="3102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75"/>
            <p:cNvSpPr/>
            <p:nvPr/>
          </p:nvSpPr>
          <p:spPr>
            <a:xfrm>
              <a:off x="4521225" y="3127575"/>
              <a:ext cx="72250" cy="77250"/>
            </a:xfrm>
            <a:custGeom>
              <a:avLst/>
              <a:gdLst/>
              <a:ahLst/>
              <a:cxnLst/>
              <a:rect l="l" t="t" r="r" b="b"/>
              <a:pathLst>
                <a:path w="2890" h="3090" extrusionOk="0">
                  <a:moveTo>
                    <a:pt x="204" y="1"/>
                  </a:moveTo>
                  <a:cubicBezTo>
                    <a:pt x="182" y="1"/>
                    <a:pt x="169" y="1"/>
                    <a:pt x="165" y="1"/>
                  </a:cubicBezTo>
                  <a:cubicBezTo>
                    <a:pt x="75" y="7"/>
                    <a:pt x="1" y="83"/>
                    <a:pt x="6" y="179"/>
                  </a:cubicBezTo>
                  <a:cubicBezTo>
                    <a:pt x="9" y="270"/>
                    <a:pt x="86" y="341"/>
                    <a:pt x="179" y="341"/>
                  </a:cubicBezTo>
                  <a:cubicBezTo>
                    <a:pt x="181" y="341"/>
                    <a:pt x="183" y="341"/>
                    <a:pt x="184" y="341"/>
                  </a:cubicBezTo>
                  <a:cubicBezTo>
                    <a:pt x="185" y="341"/>
                    <a:pt x="191" y="340"/>
                    <a:pt x="203" y="340"/>
                  </a:cubicBezTo>
                  <a:cubicBezTo>
                    <a:pt x="300" y="340"/>
                    <a:pt x="753" y="356"/>
                    <a:pt x="1230" y="628"/>
                  </a:cubicBezTo>
                  <a:cubicBezTo>
                    <a:pt x="1950" y="1039"/>
                    <a:pt x="2389" y="1816"/>
                    <a:pt x="2534" y="2939"/>
                  </a:cubicBezTo>
                  <a:cubicBezTo>
                    <a:pt x="2547" y="3027"/>
                    <a:pt x="2621" y="3090"/>
                    <a:pt x="2706" y="3090"/>
                  </a:cubicBezTo>
                  <a:cubicBezTo>
                    <a:pt x="2710" y="3090"/>
                    <a:pt x="2716" y="3088"/>
                    <a:pt x="2722" y="3088"/>
                  </a:cubicBezTo>
                  <a:cubicBezTo>
                    <a:pt x="2725" y="3088"/>
                    <a:pt x="2728" y="3089"/>
                    <a:pt x="2731" y="3090"/>
                  </a:cubicBezTo>
                  <a:cubicBezTo>
                    <a:pt x="2821" y="3076"/>
                    <a:pt x="2890" y="2991"/>
                    <a:pt x="2876" y="2898"/>
                  </a:cubicBezTo>
                  <a:cubicBezTo>
                    <a:pt x="2676" y="1348"/>
                    <a:pt x="1953" y="642"/>
                    <a:pt x="1384" y="324"/>
                  </a:cubicBezTo>
                  <a:cubicBezTo>
                    <a:pt x="846" y="21"/>
                    <a:pt x="345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75"/>
            <p:cNvSpPr/>
            <p:nvPr/>
          </p:nvSpPr>
          <p:spPr>
            <a:xfrm>
              <a:off x="4528775" y="3156450"/>
              <a:ext cx="54925" cy="33050"/>
            </a:xfrm>
            <a:custGeom>
              <a:avLst/>
              <a:gdLst/>
              <a:ahLst/>
              <a:cxnLst/>
              <a:rect l="l" t="t" r="r" b="b"/>
              <a:pathLst>
                <a:path w="2197" h="1322" extrusionOk="0">
                  <a:moveTo>
                    <a:pt x="1193" y="0"/>
                  </a:moveTo>
                  <a:cubicBezTo>
                    <a:pt x="997" y="0"/>
                    <a:pt x="818" y="43"/>
                    <a:pt x="657" y="130"/>
                  </a:cubicBezTo>
                  <a:cubicBezTo>
                    <a:pt x="118" y="426"/>
                    <a:pt x="14" y="1102"/>
                    <a:pt x="11" y="1130"/>
                  </a:cubicBezTo>
                  <a:cubicBezTo>
                    <a:pt x="0" y="1223"/>
                    <a:pt x="66" y="1308"/>
                    <a:pt x="159" y="1321"/>
                  </a:cubicBezTo>
                  <a:lnTo>
                    <a:pt x="184" y="1321"/>
                  </a:lnTo>
                  <a:cubicBezTo>
                    <a:pt x="268" y="1321"/>
                    <a:pt x="340" y="1261"/>
                    <a:pt x="345" y="1179"/>
                  </a:cubicBezTo>
                  <a:cubicBezTo>
                    <a:pt x="345" y="1173"/>
                    <a:pt x="425" y="648"/>
                    <a:pt x="819" y="434"/>
                  </a:cubicBezTo>
                  <a:cubicBezTo>
                    <a:pt x="929" y="376"/>
                    <a:pt x="1056" y="346"/>
                    <a:pt x="1197" y="346"/>
                  </a:cubicBezTo>
                  <a:cubicBezTo>
                    <a:pt x="1406" y="346"/>
                    <a:pt x="1649" y="410"/>
                    <a:pt x="1925" y="541"/>
                  </a:cubicBezTo>
                  <a:cubicBezTo>
                    <a:pt x="1948" y="552"/>
                    <a:pt x="1973" y="558"/>
                    <a:pt x="1997" y="558"/>
                  </a:cubicBezTo>
                  <a:cubicBezTo>
                    <a:pt x="2061" y="558"/>
                    <a:pt x="2122" y="520"/>
                    <a:pt x="2152" y="459"/>
                  </a:cubicBezTo>
                  <a:cubicBezTo>
                    <a:pt x="2196" y="374"/>
                    <a:pt x="2158" y="270"/>
                    <a:pt x="2070" y="229"/>
                  </a:cubicBezTo>
                  <a:cubicBezTo>
                    <a:pt x="1748" y="77"/>
                    <a:pt x="1455" y="0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75"/>
            <p:cNvSpPr/>
            <p:nvPr/>
          </p:nvSpPr>
          <p:spPr>
            <a:xfrm>
              <a:off x="4503300" y="2850650"/>
              <a:ext cx="792825" cy="644500"/>
            </a:xfrm>
            <a:custGeom>
              <a:avLst/>
              <a:gdLst/>
              <a:ahLst/>
              <a:cxnLst/>
              <a:rect l="l" t="t" r="r" b="b"/>
              <a:pathLst>
                <a:path w="31713" h="25780" extrusionOk="0">
                  <a:moveTo>
                    <a:pt x="15450" y="0"/>
                  </a:moveTo>
                  <a:cubicBezTo>
                    <a:pt x="10630" y="0"/>
                    <a:pt x="5918" y="2437"/>
                    <a:pt x="3752" y="10295"/>
                  </a:cubicBezTo>
                  <a:cubicBezTo>
                    <a:pt x="3420" y="11486"/>
                    <a:pt x="2763" y="12554"/>
                    <a:pt x="1931" y="13496"/>
                  </a:cubicBezTo>
                  <a:cubicBezTo>
                    <a:pt x="1575" y="13898"/>
                    <a:pt x="1304" y="14356"/>
                    <a:pt x="1140" y="14857"/>
                  </a:cubicBezTo>
                  <a:cubicBezTo>
                    <a:pt x="1" y="18315"/>
                    <a:pt x="4053" y="22756"/>
                    <a:pt x="10189" y="24782"/>
                  </a:cubicBezTo>
                  <a:cubicBezTo>
                    <a:pt x="12234" y="25459"/>
                    <a:pt x="14252" y="25780"/>
                    <a:pt x="16078" y="25780"/>
                  </a:cubicBezTo>
                  <a:cubicBezTo>
                    <a:pt x="17665" y="25780"/>
                    <a:pt x="19105" y="25537"/>
                    <a:pt x="20289" y="25075"/>
                  </a:cubicBezTo>
                  <a:cubicBezTo>
                    <a:pt x="20722" y="24905"/>
                    <a:pt x="21157" y="24741"/>
                    <a:pt x="21617" y="24623"/>
                  </a:cubicBezTo>
                  <a:cubicBezTo>
                    <a:pt x="25609" y="23577"/>
                    <a:pt x="28205" y="20469"/>
                    <a:pt x="29489" y="16579"/>
                  </a:cubicBezTo>
                  <a:cubicBezTo>
                    <a:pt x="31712" y="9838"/>
                    <a:pt x="27753" y="2678"/>
                    <a:pt x="19878" y="611"/>
                  </a:cubicBezTo>
                  <a:cubicBezTo>
                    <a:pt x="18440" y="233"/>
                    <a:pt x="16940" y="0"/>
                    <a:pt x="15450" y="0"/>
                  </a:cubicBezTo>
                  <a:close/>
                </a:path>
              </a:pathLst>
            </a:custGeom>
            <a:solidFill>
              <a:srgbClr val="F1C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75"/>
            <p:cNvSpPr/>
            <p:nvPr/>
          </p:nvSpPr>
          <p:spPr>
            <a:xfrm>
              <a:off x="4591050" y="2896050"/>
              <a:ext cx="642225" cy="530275"/>
            </a:xfrm>
            <a:custGeom>
              <a:avLst/>
              <a:gdLst/>
              <a:ahLst/>
              <a:cxnLst/>
              <a:rect l="l" t="t" r="r" b="b"/>
              <a:pathLst>
                <a:path w="25689" h="21211" extrusionOk="0">
                  <a:moveTo>
                    <a:pt x="9127" y="0"/>
                  </a:moveTo>
                  <a:cubicBezTo>
                    <a:pt x="8388" y="0"/>
                    <a:pt x="7684" y="59"/>
                    <a:pt x="7032" y="186"/>
                  </a:cubicBezTo>
                  <a:cubicBezTo>
                    <a:pt x="674" y="1423"/>
                    <a:pt x="1" y="9205"/>
                    <a:pt x="1" y="9205"/>
                  </a:cubicBezTo>
                  <a:cubicBezTo>
                    <a:pt x="2878" y="3677"/>
                    <a:pt x="5302" y="3003"/>
                    <a:pt x="5302" y="3003"/>
                  </a:cubicBezTo>
                  <a:cubicBezTo>
                    <a:pt x="7525" y="4345"/>
                    <a:pt x="11618" y="4879"/>
                    <a:pt x="11618" y="4879"/>
                  </a:cubicBezTo>
                  <a:lnTo>
                    <a:pt x="9956" y="5330"/>
                  </a:lnTo>
                  <a:cubicBezTo>
                    <a:pt x="14077" y="9389"/>
                    <a:pt x="20702" y="9421"/>
                    <a:pt x="20909" y="9421"/>
                  </a:cubicBezTo>
                  <a:cubicBezTo>
                    <a:pt x="20912" y="9421"/>
                    <a:pt x="20914" y="9421"/>
                    <a:pt x="20914" y="9421"/>
                  </a:cubicBezTo>
                  <a:lnTo>
                    <a:pt x="20914" y="9421"/>
                  </a:lnTo>
                  <a:cubicBezTo>
                    <a:pt x="17661" y="12520"/>
                    <a:pt x="17319" y="21211"/>
                    <a:pt x="17319" y="21211"/>
                  </a:cubicBezTo>
                  <a:cubicBezTo>
                    <a:pt x="19408" y="21153"/>
                    <a:pt x="25689" y="10478"/>
                    <a:pt x="25157" y="7318"/>
                  </a:cubicBezTo>
                  <a:cubicBezTo>
                    <a:pt x="24681" y="4481"/>
                    <a:pt x="15580" y="0"/>
                    <a:pt x="9127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75"/>
            <p:cNvSpPr/>
            <p:nvPr/>
          </p:nvSpPr>
          <p:spPr>
            <a:xfrm>
              <a:off x="5101350" y="3141550"/>
              <a:ext cx="445500" cy="610975"/>
            </a:xfrm>
            <a:custGeom>
              <a:avLst/>
              <a:gdLst/>
              <a:ahLst/>
              <a:cxnLst/>
              <a:rect l="l" t="t" r="r" b="b"/>
              <a:pathLst>
                <a:path w="17820" h="24439" extrusionOk="0">
                  <a:moveTo>
                    <a:pt x="6891" y="1"/>
                  </a:moveTo>
                  <a:cubicBezTo>
                    <a:pt x="6203" y="1"/>
                    <a:pt x="5515" y="129"/>
                    <a:pt x="4880" y="384"/>
                  </a:cubicBezTo>
                  <a:cubicBezTo>
                    <a:pt x="4280" y="628"/>
                    <a:pt x="3820" y="1063"/>
                    <a:pt x="3456" y="1597"/>
                  </a:cubicBezTo>
                  <a:cubicBezTo>
                    <a:pt x="2626" y="2802"/>
                    <a:pt x="2254" y="4518"/>
                    <a:pt x="1698" y="5742"/>
                  </a:cubicBezTo>
                  <a:cubicBezTo>
                    <a:pt x="1134" y="7065"/>
                    <a:pt x="1" y="8773"/>
                    <a:pt x="258" y="10257"/>
                  </a:cubicBezTo>
                  <a:cubicBezTo>
                    <a:pt x="378" y="10942"/>
                    <a:pt x="726" y="11593"/>
                    <a:pt x="912" y="12259"/>
                  </a:cubicBezTo>
                  <a:cubicBezTo>
                    <a:pt x="1181" y="13239"/>
                    <a:pt x="1413" y="14216"/>
                    <a:pt x="1767" y="15175"/>
                  </a:cubicBezTo>
                  <a:cubicBezTo>
                    <a:pt x="2467" y="17072"/>
                    <a:pt x="3464" y="18868"/>
                    <a:pt x="4806" y="20385"/>
                  </a:cubicBezTo>
                  <a:cubicBezTo>
                    <a:pt x="6870" y="22715"/>
                    <a:pt x="9819" y="24347"/>
                    <a:pt x="12935" y="24435"/>
                  </a:cubicBezTo>
                  <a:cubicBezTo>
                    <a:pt x="13019" y="24437"/>
                    <a:pt x="13103" y="24438"/>
                    <a:pt x="13188" y="24438"/>
                  </a:cubicBezTo>
                  <a:cubicBezTo>
                    <a:pt x="14849" y="24438"/>
                    <a:pt x="16537" y="23973"/>
                    <a:pt x="17819" y="22921"/>
                  </a:cubicBezTo>
                  <a:cubicBezTo>
                    <a:pt x="16018" y="22743"/>
                    <a:pt x="14411" y="22107"/>
                    <a:pt x="13031" y="20974"/>
                  </a:cubicBezTo>
                  <a:lnTo>
                    <a:pt x="13031" y="20974"/>
                  </a:lnTo>
                  <a:cubicBezTo>
                    <a:pt x="13302" y="21019"/>
                    <a:pt x="13578" y="21041"/>
                    <a:pt x="13853" y="21041"/>
                  </a:cubicBezTo>
                  <a:cubicBezTo>
                    <a:pt x="14708" y="21041"/>
                    <a:pt x="15565" y="20828"/>
                    <a:pt x="16319" y="20418"/>
                  </a:cubicBezTo>
                  <a:lnTo>
                    <a:pt x="16319" y="20418"/>
                  </a:lnTo>
                  <a:cubicBezTo>
                    <a:pt x="16261" y="20420"/>
                    <a:pt x="16204" y="20421"/>
                    <a:pt x="16147" y="20421"/>
                  </a:cubicBezTo>
                  <a:cubicBezTo>
                    <a:pt x="13284" y="20421"/>
                    <a:pt x="10617" y="17965"/>
                    <a:pt x="10416" y="15101"/>
                  </a:cubicBezTo>
                  <a:cubicBezTo>
                    <a:pt x="10205" y="12086"/>
                    <a:pt x="12354" y="9354"/>
                    <a:pt x="12497" y="6336"/>
                  </a:cubicBezTo>
                  <a:cubicBezTo>
                    <a:pt x="12606" y="4083"/>
                    <a:pt x="11454" y="1767"/>
                    <a:pt x="9488" y="663"/>
                  </a:cubicBezTo>
                  <a:cubicBezTo>
                    <a:pt x="8701" y="222"/>
                    <a:pt x="7795" y="1"/>
                    <a:pt x="68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75"/>
            <p:cNvSpPr/>
            <p:nvPr/>
          </p:nvSpPr>
          <p:spPr>
            <a:xfrm>
              <a:off x="5002450" y="3048900"/>
              <a:ext cx="329300" cy="417600"/>
            </a:xfrm>
            <a:custGeom>
              <a:avLst/>
              <a:gdLst/>
              <a:ahLst/>
              <a:cxnLst/>
              <a:rect l="l" t="t" r="r" b="b"/>
              <a:pathLst>
                <a:path w="13172" h="16704" extrusionOk="0">
                  <a:moveTo>
                    <a:pt x="9927" y="1"/>
                  </a:moveTo>
                  <a:cubicBezTo>
                    <a:pt x="9344" y="1"/>
                    <a:pt x="8611" y="311"/>
                    <a:pt x="7721" y="1018"/>
                  </a:cubicBezTo>
                  <a:cubicBezTo>
                    <a:pt x="1889" y="5651"/>
                    <a:pt x="0" y="15995"/>
                    <a:pt x="0" y="15995"/>
                  </a:cubicBezTo>
                  <a:cubicBezTo>
                    <a:pt x="0" y="15995"/>
                    <a:pt x="634" y="16704"/>
                    <a:pt x="1951" y="16704"/>
                  </a:cubicBezTo>
                  <a:cubicBezTo>
                    <a:pt x="3147" y="16704"/>
                    <a:pt x="4905" y="16120"/>
                    <a:pt x="7261" y="13892"/>
                  </a:cubicBezTo>
                  <a:cubicBezTo>
                    <a:pt x="11823" y="9578"/>
                    <a:pt x="13172" y="1"/>
                    <a:pt x="99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75"/>
            <p:cNvSpPr/>
            <p:nvPr/>
          </p:nvSpPr>
          <p:spPr>
            <a:xfrm>
              <a:off x="4923575" y="3408075"/>
              <a:ext cx="201275" cy="155525"/>
            </a:xfrm>
            <a:custGeom>
              <a:avLst/>
              <a:gdLst/>
              <a:ahLst/>
              <a:cxnLst/>
              <a:rect l="l" t="t" r="r" b="b"/>
              <a:pathLst>
                <a:path w="8051" h="6221" extrusionOk="0">
                  <a:moveTo>
                    <a:pt x="3544" y="1"/>
                  </a:moveTo>
                  <a:cubicBezTo>
                    <a:pt x="2221" y="1"/>
                    <a:pt x="1048" y="652"/>
                    <a:pt x="609" y="1765"/>
                  </a:cubicBezTo>
                  <a:cubicBezTo>
                    <a:pt x="1" y="3312"/>
                    <a:pt x="1033" y="5168"/>
                    <a:pt x="2920" y="5913"/>
                  </a:cubicBezTo>
                  <a:cubicBezTo>
                    <a:pt x="3448" y="6122"/>
                    <a:pt x="3987" y="6220"/>
                    <a:pt x="4503" y="6220"/>
                  </a:cubicBezTo>
                  <a:cubicBezTo>
                    <a:pt x="5828" y="6220"/>
                    <a:pt x="7000" y="5569"/>
                    <a:pt x="7437" y="4456"/>
                  </a:cubicBezTo>
                  <a:cubicBezTo>
                    <a:pt x="8051" y="2909"/>
                    <a:pt x="7013" y="1053"/>
                    <a:pt x="5126" y="308"/>
                  </a:cubicBezTo>
                  <a:cubicBezTo>
                    <a:pt x="4599" y="99"/>
                    <a:pt x="4060" y="1"/>
                    <a:pt x="3544" y="1"/>
                  </a:cubicBezTo>
                  <a:close/>
                </a:path>
              </a:pathLst>
            </a:custGeom>
            <a:solidFill>
              <a:srgbClr val="F1C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75"/>
            <p:cNvSpPr/>
            <p:nvPr/>
          </p:nvSpPr>
          <p:spPr>
            <a:xfrm>
              <a:off x="4983400" y="3472375"/>
              <a:ext cx="97375" cy="44525"/>
            </a:xfrm>
            <a:custGeom>
              <a:avLst/>
              <a:gdLst/>
              <a:ahLst/>
              <a:cxnLst/>
              <a:rect l="l" t="t" r="r" b="b"/>
              <a:pathLst>
                <a:path w="3895" h="1781" extrusionOk="0">
                  <a:moveTo>
                    <a:pt x="1358" y="0"/>
                  </a:moveTo>
                  <a:cubicBezTo>
                    <a:pt x="1003" y="0"/>
                    <a:pt x="600" y="52"/>
                    <a:pt x="143" y="178"/>
                  </a:cubicBezTo>
                  <a:cubicBezTo>
                    <a:pt x="50" y="200"/>
                    <a:pt x="1" y="293"/>
                    <a:pt x="23" y="387"/>
                  </a:cubicBezTo>
                  <a:cubicBezTo>
                    <a:pt x="43" y="462"/>
                    <a:pt x="111" y="510"/>
                    <a:pt x="187" y="510"/>
                  </a:cubicBezTo>
                  <a:cubicBezTo>
                    <a:pt x="202" y="510"/>
                    <a:pt x="218" y="508"/>
                    <a:pt x="234" y="504"/>
                  </a:cubicBezTo>
                  <a:cubicBezTo>
                    <a:pt x="639" y="393"/>
                    <a:pt x="1017" y="337"/>
                    <a:pt x="1365" y="337"/>
                  </a:cubicBezTo>
                  <a:cubicBezTo>
                    <a:pt x="1952" y="337"/>
                    <a:pt x="2455" y="495"/>
                    <a:pt x="2868" y="811"/>
                  </a:cubicBezTo>
                  <a:cubicBezTo>
                    <a:pt x="3358" y="1186"/>
                    <a:pt x="3536" y="1660"/>
                    <a:pt x="3538" y="1665"/>
                  </a:cubicBezTo>
                  <a:cubicBezTo>
                    <a:pt x="3563" y="1734"/>
                    <a:pt x="3632" y="1780"/>
                    <a:pt x="3700" y="1780"/>
                  </a:cubicBezTo>
                  <a:cubicBezTo>
                    <a:pt x="3719" y="1780"/>
                    <a:pt x="3736" y="1775"/>
                    <a:pt x="3760" y="1772"/>
                  </a:cubicBezTo>
                  <a:cubicBezTo>
                    <a:pt x="3851" y="1742"/>
                    <a:pt x="3894" y="1641"/>
                    <a:pt x="3864" y="1553"/>
                  </a:cubicBezTo>
                  <a:cubicBezTo>
                    <a:pt x="3856" y="1528"/>
                    <a:pt x="3659" y="992"/>
                    <a:pt x="3092" y="554"/>
                  </a:cubicBezTo>
                  <a:cubicBezTo>
                    <a:pt x="2735" y="275"/>
                    <a:pt x="2175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75"/>
            <p:cNvSpPr/>
            <p:nvPr/>
          </p:nvSpPr>
          <p:spPr>
            <a:xfrm>
              <a:off x="5018800" y="3472475"/>
              <a:ext cx="24875" cy="57975"/>
            </a:xfrm>
            <a:custGeom>
              <a:avLst/>
              <a:gdLst/>
              <a:ahLst/>
              <a:cxnLst/>
              <a:rect l="l" t="t" r="r" b="b"/>
              <a:pathLst>
                <a:path w="995" h="2319" extrusionOk="0">
                  <a:moveTo>
                    <a:pt x="196" y="0"/>
                  </a:moveTo>
                  <a:cubicBezTo>
                    <a:pt x="149" y="0"/>
                    <a:pt x="102" y="19"/>
                    <a:pt x="69" y="57"/>
                  </a:cubicBezTo>
                  <a:cubicBezTo>
                    <a:pt x="9" y="128"/>
                    <a:pt x="11" y="237"/>
                    <a:pt x="83" y="300"/>
                  </a:cubicBezTo>
                  <a:cubicBezTo>
                    <a:pt x="463" y="640"/>
                    <a:pt x="638" y="968"/>
                    <a:pt x="608" y="1275"/>
                  </a:cubicBezTo>
                  <a:cubicBezTo>
                    <a:pt x="570" y="1713"/>
                    <a:pt x="118" y="1995"/>
                    <a:pt x="107" y="2001"/>
                  </a:cubicBezTo>
                  <a:cubicBezTo>
                    <a:pt x="28" y="2053"/>
                    <a:pt x="0" y="2154"/>
                    <a:pt x="50" y="2236"/>
                  </a:cubicBezTo>
                  <a:cubicBezTo>
                    <a:pt x="80" y="2288"/>
                    <a:pt x="137" y="2318"/>
                    <a:pt x="195" y="2318"/>
                  </a:cubicBezTo>
                  <a:cubicBezTo>
                    <a:pt x="228" y="2318"/>
                    <a:pt x="258" y="2313"/>
                    <a:pt x="285" y="2296"/>
                  </a:cubicBezTo>
                  <a:cubicBezTo>
                    <a:pt x="310" y="2277"/>
                    <a:pt x="893" y="1927"/>
                    <a:pt x="953" y="1311"/>
                  </a:cubicBezTo>
                  <a:cubicBezTo>
                    <a:pt x="994" y="886"/>
                    <a:pt x="778" y="462"/>
                    <a:pt x="313" y="43"/>
                  </a:cubicBezTo>
                  <a:cubicBezTo>
                    <a:pt x="279" y="15"/>
                    <a:pt x="237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75"/>
            <p:cNvSpPr/>
            <p:nvPr/>
          </p:nvSpPr>
          <p:spPr>
            <a:xfrm>
              <a:off x="4584750" y="2777850"/>
              <a:ext cx="687675" cy="361050"/>
            </a:xfrm>
            <a:custGeom>
              <a:avLst/>
              <a:gdLst/>
              <a:ahLst/>
              <a:cxnLst/>
              <a:rect l="l" t="t" r="r" b="b"/>
              <a:pathLst>
                <a:path w="27507" h="14442" extrusionOk="0">
                  <a:moveTo>
                    <a:pt x="12342" y="0"/>
                  </a:moveTo>
                  <a:cubicBezTo>
                    <a:pt x="10047" y="0"/>
                    <a:pt x="7805" y="532"/>
                    <a:pt x="5893" y="1899"/>
                  </a:cubicBezTo>
                  <a:cubicBezTo>
                    <a:pt x="3670" y="3490"/>
                    <a:pt x="2287" y="5653"/>
                    <a:pt x="1427" y="7737"/>
                  </a:cubicBezTo>
                  <a:cubicBezTo>
                    <a:pt x="1" y="11197"/>
                    <a:pt x="20" y="14442"/>
                    <a:pt x="20" y="14442"/>
                  </a:cubicBezTo>
                  <a:cubicBezTo>
                    <a:pt x="20" y="14442"/>
                    <a:pt x="3210" y="7641"/>
                    <a:pt x="5611" y="6513"/>
                  </a:cubicBezTo>
                  <a:cubicBezTo>
                    <a:pt x="5611" y="6513"/>
                    <a:pt x="12634" y="9119"/>
                    <a:pt x="17097" y="9713"/>
                  </a:cubicBezTo>
                  <a:cubicBezTo>
                    <a:pt x="17001" y="9729"/>
                    <a:pt x="15960" y="9886"/>
                    <a:pt x="14683" y="9886"/>
                  </a:cubicBezTo>
                  <a:cubicBezTo>
                    <a:pt x="13998" y="9886"/>
                    <a:pt x="13245" y="9841"/>
                    <a:pt x="12533" y="9705"/>
                  </a:cubicBezTo>
                  <a:lnTo>
                    <a:pt x="12533" y="9705"/>
                  </a:lnTo>
                  <a:cubicBezTo>
                    <a:pt x="12533" y="9705"/>
                    <a:pt x="16740" y="13129"/>
                    <a:pt x="21742" y="13129"/>
                  </a:cubicBezTo>
                  <a:cubicBezTo>
                    <a:pt x="23040" y="13129"/>
                    <a:pt x="24392" y="12898"/>
                    <a:pt x="25738" y="12317"/>
                  </a:cubicBezTo>
                  <a:cubicBezTo>
                    <a:pt x="25867" y="12262"/>
                    <a:pt x="26768" y="11110"/>
                    <a:pt x="27126" y="9568"/>
                  </a:cubicBezTo>
                  <a:cubicBezTo>
                    <a:pt x="27507" y="7942"/>
                    <a:pt x="27288" y="5888"/>
                    <a:pt x="24930" y="4243"/>
                  </a:cubicBezTo>
                  <a:cubicBezTo>
                    <a:pt x="22216" y="2349"/>
                    <a:pt x="17163" y="0"/>
                    <a:pt x="1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75"/>
            <p:cNvSpPr/>
            <p:nvPr/>
          </p:nvSpPr>
          <p:spPr>
            <a:xfrm>
              <a:off x="4620275" y="2777950"/>
              <a:ext cx="652150" cy="239125"/>
            </a:xfrm>
            <a:custGeom>
              <a:avLst/>
              <a:gdLst/>
              <a:ahLst/>
              <a:cxnLst/>
              <a:rect l="l" t="t" r="r" b="b"/>
              <a:pathLst>
                <a:path w="26086" h="9565" extrusionOk="0">
                  <a:moveTo>
                    <a:pt x="10914" y="0"/>
                  </a:moveTo>
                  <a:cubicBezTo>
                    <a:pt x="8620" y="0"/>
                    <a:pt x="6378" y="532"/>
                    <a:pt x="4467" y="1898"/>
                  </a:cubicBezTo>
                  <a:cubicBezTo>
                    <a:pt x="2241" y="3491"/>
                    <a:pt x="858" y="5654"/>
                    <a:pt x="1" y="7738"/>
                  </a:cubicBezTo>
                  <a:cubicBezTo>
                    <a:pt x="2050" y="4941"/>
                    <a:pt x="5641" y="2547"/>
                    <a:pt x="11749" y="2547"/>
                  </a:cubicBezTo>
                  <a:cubicBezTo>
                    <a:pt x="12391" y="2547"/>
                    <a:pt x="13061" y="2574"/>
                    <a:pt x="13759" y="2629"/>
                  </a:cubicBezTo>
                  <a:cubicBezTo>
                    <a:pt x="21250" y="3218"/>
                    <a:pt x="24662" y="7812"/>
                    <a:pt x="25702" y="9564"/>
                  </a:cubicBezTo>
                  <a:cubicBezTo>
                    <a:pt x="26086" y="7941"/>
                    <a:pt x="25864" y="5882"/>
                    <a:pt x="23501" y="4244"/>
                  </a:cubicBezTo>
                  <a:cubicBezTo>
                    <a:pt x="20789" y="2348"/>
                    <a:pt x="15735" y="0"/>
                    <a:pt x="10914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75"/>
            <p:cNvSpPr/>
            <p:nvPr/>
          </p:nvSpPr>
          <p:spPr>
            <a:xfrm>
              <a:off x="4824325" y="3299900"/>
              <a:ext cx="32350" cy="47000"/>
            </a:xfrm>
            <a:custGeom>
              <a:avLst/>
              <a:gdLst/>
              <a:ahLst/>
              <a:cxnLst/>
              <a:rect l="l" t="t" r="r" b="b"/>
              <a:pathLst>
                <a:path w="1294" h="1880" extrusionOk="0">
                  <a:moveTo>
                    <a:pt x="968" y="0"/>
                  </a:moveTo>
                  <a:cubicBezTo>
                    <a:pt x="738" y="0"/>
                    <a:pt x="427" y="304"/>
                    <a:pt x="228" y="753"/>
                  </a:cubicBezTo>
                  <a:cubicBezTo>
                    <a:pt x="4" y="1262"/>
                    <a:pt x="1" y="1757"/>
                    <a:pt x="234" y="1862"/>
                  </a:cubicBezTo>
                  <a:cubicBezTo>
                    <a:pt x="262" y="1874"/>
                    <a:pt x="293" y="1880"/>
                    <a:pt x="325" y="1880"/>
                  </a:cubicBezTo>
                  <a:cubicBezTo>
                    <a:pt x="555" y="1880"/>
                    <a:pt x="864" y="1574"/>
                    <a:pt x="1063" y="1128"/>
                  </a:cubicBezTo>
                  <a:cubicBezTo>
                    <a:pt x="1293" y="621"/>
                    <a:pt x="1290" y="126"/>
                    <a:pt x="1060" y="19"/>
                  </a:cubicBezTo>
                  <a:cubicBezTo>
                    <a:pt x="1032" y="6"/>
                    <a:pt x="1001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75"/>
            <p:cNvSpPr/>
            <p:nvPr/>
          </p:nvSpPr>
          <p:spPr>
            <a:xfrm>
              <a:off x="4623150" y="3167525"/>
              <a:ext cx="32400" cy="47000"/>
            </a:xfrm>
            <a:custGeom>
              <a:avLst/>
              <a:gdLst/>
              <a:ahLst/>
              <a:cxnLst/>
              <a:rect l="l" t="t" r="r" b="b"/>
              <a:pathLst>
                <a:path w="1296" h="1880" extrusionOk="0">
                  <a:moveTo>
                    <a:pt x="971" y="0"/>
                  </a:moveTo>
                  <a:cubicBezTo>
                    <a:pt x="739" y="0"/>
                    <a:pt x="430" y="306"/>
                    <a:pt x="231" y="752"/>
                  </a:cubicBezTo>
                  <a:cubicBezTo>
                    <a:pt x="4" y="1262"/>
                    <a:pt x="1" y="1757"/>
                    <a:pt x="234" y="1861"/>
                  </a:cubicBezTo>
                  <a:cubicBezTo>
                    <a:pt x="262" y="1874"/>
                    <a:pt x="293" y="1880"/>
                    <a:pt x="326" y="1880"/>
                  </a:cubicBezTo>
                  <a:cubicBezTo>
                    <a:pt x="556" y="1880"/>
                    <a:pt x="864" y="1576"/>
                    <a:pt x="1066" y="1127"/>
                  </a:cubicBezTo>
                  <a:cubicBezTo>
                    <a:pt x="1296" y="618"/>
                    <a:pt x="1296" y="123"/>
                    <a:pt x="1063" y="19"/>
                  </a:cubicBezTo>
                  <a:cubicBezTo>
                    <a:pt x="1034" y="6"/>
                    <a:pt x="1003" y="0"/>
                    <a:pt x="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75"/>
            <p:cNvSpPr/>
            <p:nvPr/>
          </p:nvSpPr>
          <p:spPr>
            <a:xfrm>
              <a:off x="4886550" y="3163550"/>
              <a:ext cx="84350" cy="70175"/>
            </a:xfrm>
            <a:custGeom>
              <a:avLst/>
              <a:gdLst/>
              <a:ahLst/>
              <a:cxnLst/>
              <a:rect l="l" t="t" r="r" b="b"/>
              <a:pathLst>
                <a:path w="3374" h="2807" extrusionOk="0">
                  <a:moveTo>
                    <a:pt x="477" y="1"/>
                  </a:moveTo>
                  <a:cubicBezTo>
                    <a:pt x="359" y="1"/>
                    <a:pt x="249" y="10"/>
                    <a:pt x="149" y="30"/>
                  </a:cubicBezTo>
                  <a:cubicBezTo>
                    <a:pt x="58" y="52"/>
                    <a:pt x="1" y="142"/>
                    <a:pt x="17" y="232"/>
                  </a:cubicBezTo>
                  <a:cubicBezTo>
                    <a:pt x="34" y="315"/>
                    <a:pt x="107" y="369"/>
                    <a:pt x="186" y="369"/>
                  </a:cubicBezTo>
                  <a:cubicBezTo>
                    <a:pt x="196" y="369"/>
                    <a:pt x="207" y="368"/>
                    <a:pt x="217" y="367"/>
                  </a:cubicBezTo>
                  <a:cubicBezTo>
                    <a:pt x="300" y="350"/>
                    <a:pt x="393" y="342"/>
                    <a:pt x="491" y="342"/>
                  </a:cubicBezTo>
                  <a:cubicBezTo>
                    <a:pt x="1052" y="342"/>
                    <a:pt x="1808" y="594"/>
                    <a:pt x="2197" y="941"/>
                  </a:cubicBezTo>
                  <a:cubicBezTo>
                    <a:pt x="2610" y="1311"/>
                    <a:pt x="3029" y="2023"/>
                    <a:pt x="2985" y="2623"/>
                  </a:cubicBezTo>
                  <a:cubicBezTo>
                    <a:pt x="2977" y="2718"/>
                    <a:pt x="3045" y="2801"/>
                    <a:pt x="3141" y="2806"/>
                  </a:cubicBezTo>
                  <a:lnTo>
                    <a:pt x="3155" y="2806"/>
                  </a:lnTo>
                  <a:cubicBezTo>
                    <a:pt x="3245" y="2806"/>
                    <a:pt x="3319" y="2738"/>
                    <a:pt x="3319" y="2645"/>
                  </a:cubicBezTo>
                  <a:cubicBezTo>
                    <a:pt x="3374" y="1930"/>
                    <a:pt x="2908" y="1117"/>
                    <a:pt x="2418" y="684"/>
                  </a:cubicBezTo>
                  <a:cubicBezTo>
                    <a:pt x="1966" y="285"/>
                    <a:pt x="1122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75"/>
            <p:cNvSpPr/>
            <p:nvPr/>
          </p:nvSpPr>
          <p:spPr>
            <a:xfrm>
              <a:off x="4659450" y="3014625"/>
              <a:ext cx="73600" cy="62200"/>
            </a:xfrm>
            <a:custGeom>
              <a:avLst/>
              <a:gdLst/>
              <a:ahLst/>
              <a:cxnLst/>
              <a:rect l="l" t="t" r="r" b="b"/>
              <a:pathLst>
                <a:path w="2944" h="2488" extrusionOk="0">
                  <a:moveTo>
                    <a:pt x="1227" y="1"/>
                  </a:moveTo>
                  <a:cubicBezTo>
                    <a:pt x="651" y="1"/>
                    <a:pt x="227" y="380"/>
                    <a:pt x="52" y="642"/>
                  </a:cubicBezTo>
                  <a:cubicBezTo>
                    <a:pt x="0" y="722"/>
                    <a:pt x="22" y="828"/>
                    <a:pt x="99" y="878"/>
                  </a:cubicBezTo>
                  <a:cubicBezTo>
                    <a:pt x="128" y="897"/>
                    <a:pt x="162" y="907"/>
                    <a:pt x="195" y="907"/>
                  </a:cubicBezTo>
                  <a:cubicBezTo>
                    <a:pt x="250" y="907"/>
                    <a:pt x="303" y="881"/>
                    <a:pt x="334" y="831"/>
                  </a:cubicBezTo>
                  <a:cubicBezTo>
                    <a:pt x="352" y="807"/>
                    <a:pt x="671" y="339"/>
                    <a:pt x="1221" y="339"/>
                  </a:cubicBezTo>
                  <a:cubicBezTo>
                    <a:pt x="1358" y="339"/>
                    <a:pt x="1509" y="368"/>
                    <a:pt x="1673" y="440"/>
                  </a:cubicBezTo>
                  <a:cubicBezTo>
                    <a:pt x="2544" y="823"/>
                    <a:pt x="2231" y="2260"/>
                    <a:pt x="2229" y="2279"/>
                  </a:cubicBezTo>
                  <a:cubicBezTo>
                    <a:pt x="2207" y="2370"/>
                    <a:pt x="2267" y="2463"/>
                    <a:pt x="2357" y="2485"/>
                  </a:cubicBezTo>
                  <a:cubicBezTo>
                    <a:pt x="2371" y="2488"/>
                    <a:pt x="2382" y="2488"/>
                    <a:pt x="2396" y="2488"/>
                  </a:cubicBezTo>
                  <a:cubicBezTo>
                    <a:pt x="2475" y="2488"/>
                    <a:pt x="2546" y="2433"/>
                    <a:pt x="2563" y="2356"/>
                  </a:cubicBezTo>
                  <a:cubicBezTo>
                    <a:pt x="2582" y="2285"/>
                    <a:pt x="2943" y="628"/>
                    <a:pt x="1815" y="130"/>
                  </a:cubicBezTo>
                  <a:cubicBezTo>
                    <a:pt x="1606" y="39"/>
                    <a:pt x="1409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75"/>
            <p:cNvSpPr/>
            <p:nvPr/>
          </p:nvSpPr>
          <p:spPr>
            <a:xfrm>
              <a:off x="4639575" y="3238400"/>
              <a:ext cx="40350" cy="36725"/>
            </a:xfrm>
            <a:custGeom>
              <a:avLst/>
              <a:gdLst/>
              <a:ahLst/>
              <a:cxnLst/>
              <a:rect l="l" t="t" r="r" b="b"/>
              <a:pathLst>
                <a:path w="1614" h="1469" extrusionOk="0">
                  <a:moveTo>
                    <a:pt x="832" y="0"/>
                  </a:moveTo>
                  <a:cubicBezTo>
                    <a:pt x="693" y="0"/>
                    <a:pt x="548" y="41"/>
                    <a:pt x="412" y="152"/>
                  </a:cubicBezTo>
                  <a:cubicBezTo>
                    <a:pt x="1" y="486"/>
                    <a:pt x="313" y="1096"/>
                    <a:pt x="562" y="1406"/>
                  </a:cubicBezTo>
                  <a:cubicBezTo>
                    <a:pt x="598" y="1449"/>
                    <a:pt x="644" y="1469"/>
                    <a:pt x="696" y="1469"/>
                  </a:cubicBezTo>
                  <a:cubicBezTo>
                    <a:pt x="735" y="1469"/>
                    <a:pt x="770" y="1460"/>
                    <a:pt x="809" y="1430"/>
                  </a:cubicBezTo>
                  <a:cubicBezTo>
                    <a:pt x="880" y="1373"/>
                    <a:pt x="891" y="1263"/>
                    <a:pt x="833" y="1192"/>
                  </a:cubicBezTo>
                  <a:cubicBezTo>
                    <a:pt x="825" y="1189"/>
                    <a:pt x="387" y="620"/>
                    <a:pt x="631" y="423"/>
                  </a:cubicBezTo>
                  <a:cubicBezTo>
                    <a:pt x="696" y="370"/>
                    <a:pt x="770" y="349"/>
                    <a:pt x="843" y="349"/>
                  </a:cubicBezTo>
                  <a:cubicBezTo>
                    <a:pt x="1073" y="349"/>
                    <a:pt x="1306" y="547"/>
                    <a:pt x="1312" y="551"/>
                  </a:cubicBezTo>
                  <a:cubicBezTo>
                    <a:pt x="1344" y="580"/>
                    <a:pt x="1383" y="594"/>
                    <a:pt x="1423" y="594"/>
                  </a:cubicBezTo>
                  <a:cubicBezTo>
                    <a:pt x="1470" y="594"/>
                    <a:pt x="1518" y="574"/>
                    <a:pt x="1551" y="535"/>
                  </a:cubicBezTo>
                  <a:cubicBezTo>
                    <a:pt x="1614" y="464"/>
                    <a:pt x="1605" y="354"/>
                    <a:pt x="1534" y="291"/>
                  </a:cubicBezTo>
                  <a:cubicBezTo>
                    <a:pt x="1514" y="275"/>
                    <a:pt x="1194" y="0"/>
                    <a:pt x="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75"/>
            <p:cNvSpPr/>
            <p:nvPr/>
          </p:nvSpPr>
          <p:spPr>
            <a:xfrm>
              <a:off x="4661750" y="3312950"/>
              <a:ext cx="134400" cy="88325"/>
            </a:xfrm>
            <a:custGeom>
              <a:avLst/>
              <a:gdLst/>
              <a:ahLst/>
              <a:cxnLst/>
              <a:rect l="l" t="t" r="r" b="b"/>
              <a:pathLst>
                <a:path w="5376" h="3533" extrusionOk="0">
                  <a:moveTo>
                    <a:pt x="300" y="1"/>
                  </a:moveTo>
                  <a:cubicBezTo>
                    <a:pt x="299" y="1"/>
                    <a:pt x="299" y="1"/>
                    <a:pt x="299" y="1"/>
                  </a:cubicBezTo>
                  <a:lnTo>
                    <a:pt x="299" y="1"/>
                  </a:lnTo>
                  <a:cubicBezTo>
                    <a:pt x="299" y="1"/>
                    <a:pt x="299" y="1"/>
                    <a:pt x="300" y="1"/>
                  </a:cubicBezTo>
                  <a:close/>
                  <a:moveTo>
                    <a:pt x="299" y="1"/>
                  </a:moveTo>
                  <a:lnTo>
                    <a:pt x="299" y="1"/>
                  </a:lnTo>
                  <a:cubicBezTo>
                    <a:pt x="271" y="121"/>
                    <a:pt x="0" y="1706"/>
                    <a:pt x="905" y="2714"/>
                  </a:cubicBezTo>
                  <a:cubicBezTo>
                    <a:pt x="1184" y="3026"/>
                    <a:pt x="1586" y="3286"/>
                    <a:pt x="2139" y="3426"/>
                  </a:cubicBezTo>
                  <a:cubicBezTo>
                    <a:pt x="2434" y="3500"/>
                    <a:pt x="2703" y="3533"/>
                    <a:pt x="2948" y="3533"/>
                  </a:cubicBezTo>
                  <a:cubicBezTo>
                    <a:pt x="3985" y="3533"/>
                    <a:pt x="4593" y="2937"/>
                    <a:pt x="4940" y="2306"/>
                  </a:cubicBezTo>
                  <a:cubicBezTo>
                    <a:pt x="5299" y="1649"/>
                    <a:pt x="5376" y="948"/>
                    <a:pt x="5370" y="863"/>
                  </a:cubicBezTo>
                  <a:cubicBezTo>
                    <a:pt x="5368" y="836"/>
                    <a:pt x="5365" y="817"/>
                    <a:pt x="5365" y="817"/>
                  </a:cubicBezTo>
                  <a:cubicBezTo>
                    <a:pt x="5346" y="825"/>
                    <a:pt x="5332" y="828"/>
                    <a:pt x="5313" y="836"/>
                  </a:cubicBezTo>
                  <a:lnTo>
                    <a:pt x="5305" y="838"/>
                  </a:lnTo>
                  <a:cubicBezTo>
                    <a:pt x="5157" y="879"/>
                    <a:pt x="4948" y="897"/>
                    <a:pt x="4700" y="897"/>
                  </a:cubicBezTo>
                  <a:cubicBezTo>
                    <a:pt x="3425" y="897"/>
                    <a:pt x="1096" y="426"/>
                    <a:pt x="464" y="138"/>
                  </a:cubicBezTo>
                  <a:lnTo>
                    <a:pt x="458" y="132"/>
                  </a:lnTo>
                  <a:cubicBezTo>
                    <a:pt x="350" y="78"/>
                    <a:pt x="292" y="34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75"/>
            <p:cNvSpPr/>
            <p:nvPr/>
          </p:nvSpPr>
          <p:spPr>
            <a:xfrm>
              <a:off x="4684350" y="3363750"/>
              <a:ext cx="100925" cy="37525"/>
            </a:xfrm>
            <a:custGeom>
              <a:avLst/>
              <a:gdLst/>
              <a:ahLst/>
              <a:cxnLst/>
              <a:rect l="l" t="t" r="r" b="b"/>
              <a:pathLst>
                <a:path w="4037" h="1501" extrusionOk="0">
                  <a:moveTo>
                    <a:pt x="2690" y="0"/>
                  </a:moveTo>
                  <a:cubicBezTo>
                    <a:pt x="1914" y="0"/>
                    <a:pt x="1141" y="222"/>
                    <a:pt x="414" y="510"/>
                  </a:cubicBezTo>
                  <a:cubicBezTo>
                    <a:pt x="274" y="562"/>
                    <a:pt x="138" y="619"/>
                    <a:pt x="1" y="682"/>
                  </a:cubicBezTo>
                  <a:cubicBezTo>
                    <a:pt x="280" y="994"/>
                    <a:pt x="682" y="1254"/>
                    <a:pt x="1235" y="1394"/>
                  </a:cubicBezTo>
                  <a:cubicBezTo>
                    <a:pt x="1530" y="1468"/>
                    <a:pt x="1799" y="1501"/>
                    <a:pt x="2044" y="1501"/>
                  </a:cubicBezTo>
                  <a:cubicBezTo>
                    <a:pt x="3081" y="1501"/>
                    <a:pt x="3689" y="905"/>
                    <a:pt x="4036" y="274"/>
                  </a:cubicBezTo>
                  <a:cubicBezTo>
                    <a:pt x="3817" y="175"/>
                    <a:pt x="3582" y="104"/>
                    <a:pt x="3352" y="58"/>
                  </a:cubicBezTo>
                  <a:cubicBezTo>
                    <a:pt x="3132" y="18"/>
                    <a:pt x="2911" y="0"/>
                    <a:pt x="2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75"/>
            <p:cNvSpPr/>
            <p:nvPr/>
          </p:nvSpPr>
          <p:spPr>
            <a:xfrm>
              <a:off x="4673400" y="3316375"/>
              <a:ext cx="121050" cy="31475"/>
            </a:xfrm>
            <a:custGeom>
              <a:avLst/>
              <a:gdLst/>
              <a:ahLst/>
              <a:cxnLst/>
              <a:rect l="l" t="t" r="r" b="b"/>
              <a:pathLst>
                <a:path w="4842" h="1259" extrusionOk="0">
                  <a:moveTo>
                    <a:pt x="1" y="1"/>
                  </a:moveTo>
                  <a:cubicBezTo>
                    <a:pt x="203" y="428"/>
                    <a:pt x="592" y="784"/>
                    <a:pt x="1038" y="981"/>
                  </a:cubicBezTo>
                  <a:cubicBezTo>
                    <a:pt x="1501" y="1189"/>
                    <a:pt x="2011" y="1258"/>
                    <a:pt x="2522" y="1258"/>
                  </a:cubicBezTo>
                  <a:cubicBezTo>
                    <a:pt x="2715" y="1258"/>
                    <a:pt x="2909" y="1248"/>
                    <a:pt x="3100" y="1233"/>
                  </a:cubicBezTo>
                  <a:cubicBezTo>
                    <a:pt x="3711" y="1181"/>
                    <a:pt x="4359" y="1046"/>
                    <a:pt x="4841" y="699"/>
                  </a:cubicBezTo>
                  <a:lnTo>
                    <a:pt x="4841" y="699"/>
                  </a:lnTo>
                  <a:cubicBezTo>
                    <a:pt x="4693" y="739"/>
                    <a:pt x="4484" y="757"/>
                    <a:pt x="4235" y="757"/>
                  </a:cubicBezTo>
                  <a:cubicBezTo>
                    <a:pt x="2960" y="757"/>
                    <a:pt x="633" y="287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75"/>
            <p:cNvSpPr/>
            <p:nvPr/>
          </p:nvSpPr>
          <p:spPr>
            <a:xfrm>
              <a:off x="4797300" y="3355825"/>
              <a:ext cx="139375" cy="118550"/>
            </a:xfrm>
            <a:custGeom>
              <a:avLst/>
              <a:gdLst/>
              <a:ahLst/>
              <a:cxnLst/>
              <a:rect l="l" t="t" r="r" b="b"/>
              <a:pathLst>
                <a:path w="5575" h="4742" extrusionOk="0">
                  <a:moveTo>
                    <a:pt x="2693" y="0"/>
                  </a:moveTo>
                  <a:cubicBezTo>
                    <a:pt x="1776" y="0"/>
                    <a:pt x="918" y="500"/>
                    <a:pt x="534" y="1355"/>
                  </a:cubicBezTo>
                  <a:cubicBezTo>
                    <a:pt x="0" y="2541"/>
                    <a:pt x="578" y="3951"/>
                    <a:pt x="1824" y="4512"/>
                  </a:cubicBezTo>
                  <a:cubicBezTo>
                    <a:pt x="2169" y="4668"/>
                    <a:pt x="2530" y="4741"/>
                    <a:pt x="2882" y="4741"/>
                  </a:cubicBezTo>
                  <a:cubicBezTo>
                    <a:pt x="3799" y="4741"/>
                    <a:pt x="4657" y="4241"/>
                    <a:pt x="5041" y="3384"/>
                  </a:cubicBezTo>
                  <a:cubicBezTo>
                    <a:pt x="5575" y="2204"/>
                    <a:pt x="4997" y="791"/>
                    <a:pt x="3751" y="230"/>
                  </a:cubicBezTo>
                  <a:cubicBezTo>
                    <a:pt x="3406" y="74"/>
                    <a:pt x="3045" y="0"/>
                    <a:pt x="2693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75"/>
            <p:cNvSpPr/>
            <p:nvPr/>
          </p:nvSpPr>
          <p:spPr>
            <a:xfrm>
              <a:off x="4532800" y="3175200"/>
              <a:ext cx="89700" cy="100550"/>
            </a:xfrm>
            <a:custGeom>
              <a:avLst/>
              <a:gdLst/>
              <a:ahLst/>
              <a:cxnLst/>
              <a:rect l="l" t="t" r="r" b="b"/>
              <a:pathLst>
                <a:path w="3588" h="4022" extrusionOk="0">
                  <a:moveTo>
                    <a:pt x="2236" y="0"/>
                  </a:moveTo>
                  <a:cubicBezTo>
                    <a:pt x="1590" y="0"/>
                    <a:pt x="870" y="557"/>
                    <a:pt x="480" y="1420"/>
                  </a:cubicBezTo>
                  <a:cubicBezTo>
                    <a:pt x="1" y="2482"/>
                    <a:pt x="203" y="3605"/>
                    <a:pt x="929" y="3934"/>
                  </a:cubicBezTo>
                  <a:cubicBezTo>
                    <a:pt x="1063" y="3993"/>
                    <a:pt x="1205" y="4022"/>
                    <a:pt x="1351" y="4022"/>
                  </a:cubicBezTo>
                  <a:cubicBezTo>
                    <a:pt x="1998" y="4022"/>
                    <a:pt x="2720" y="3467"/>
                    <a:pt x="3108" y="2600"/>
                  </a:cubicBezTo>
                  <a:cubicBezTo>
                    <a:pt x="3587" y="1541"/>
                    <a:pt x="3385" y="415"/>
                    <a:pt x="2659" y="89"/>
                  </a:cubicBezTo>
                  <a:cubicBezTo>
                    <a:pt x="2525" y="29"/>
                    <a:pt x="2382" y="0"/>
                    <a:pt x="2236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75"/>
            <p:cNvSpPr/>
            <p:nvPr/>
          </p:nvSpPr>
          <p:spPr>
            <a:xfrm>
              <a:off x="4830300" y="3486400"/>
              <a:ext cx="520925" cy="347575"/>
            </a:xfrm>
            <a:custGeom>
              <a:avLst/>
              <a:gdLst/>
              <a:ahLst/>
              <a:cxnLst/>
              <a:rect l="l" t="t" r="r" b="b"/>
              <a:pathLst>
                <a:path w="20837" h="13903" extrusionOk="0">
                  <a:moveTo>
                    <a:pt x="1079" y="1"/>
                  </a:moveTo>
                  <a:cubicBezTo>
                    <a:pt x="0" y="2139"/>
                    <a:pt x="2911" y="6531"/>
                    <a:pt x="2911" y="6531"/>
                  </a:cubicBezTo>
                  <a:cubicBezTo>
                    <a:pt x="8600" y="11270"/>
                    <a:pt x="14700" y="11900"/>
                    <a:pt x="15519" y="11966"/>
                  </a:cubicBezTo>
                  <a:cubicBezTo>
                    <a:pt x="15527" y="12341"/>
                    <a:pt x="15546" y="12713"/>
                    <a:pt x="15587" y="13088"/>
                  </a:cubicBezTo>
                  <a:cubicBezTo>
                    <a:pt x="15615" y="13357"/>
                    <a:pt x="15631" y="13847"/>
                    <a:pt x="15990" y="13899"/>
                  </a:cubicBezTo>
                  <a:cubicBezTo>
                    <a:pt x="16007" y="13901"/>
                    <a:pt x="16024" y="13902"/>
                    <a:pt x="16041" y="13902"/>
                  </a:cubicBezTo>
                  <a:cubicBezTo>
                    <a:pt x="16303" y="13902"/>
                    <a:pt x="16502" y="13628"/>
                    <a:pt x="16587" y="13411"/>
                  </a:cubicBezTo>
                  <a:cubicBezTo>
                    <a:pt x="16658" y="13228"/>
                    <a:pt x="16669" y="13028"/>
                    <a:pt x="16674" y="12836"/>
                  </a:cubicBezTo>
                  <a:cubicBezTo>
                    <a:pt x="16683" y="12576"/>
                    <a:pt x="16729" y="12338"/>
                    <a:pt x="16759" y="12089"/>
                  </a:cubicBezTo>
                  <a:cubicBezTo>
                    <a:pt x="17479" y="12272"/>
                    <a:pt x="18208" y="12409"/>
                    <a:pt x="18947" y="12492"/>
                  </a:cubicBezTo>
                  <a:cubicBezTo>
                    <a:pt x="19115" y="12512"/>
                    <a:pt x="19396" y="12580"/>
                    <a:pt x="19649" y="12580"/>
                  </a:cubicBezTo>
                  <a:cubicBezTo>
                    <a:pt x="19835" y="12580"/>
                    <a:pt x="20006" y="12544"/>
                    <a:pt x="20108" y="12426"/>
                  </a:cubicBezTo>
                  <a:cubicBezTo>
                    <a:pt x="20590" y="11856"/>
                    <a:pt x="19533" y="11530"/>
                    <a:pt x="18890" y="11405"/>
                  </a:cubicBezTo>
                  <a:cubicBezTo>
                    <a:pt x="19262" y="11358"/>
                    <a:pt x="19637" y="11298"/>
                    <a:pt x="19985" y="11161"/>
                  </a:cubicBezTo>
                  <a:cubicBezTo>
                    <a:pt x="20226" y="11068"/>
                    <a:pt x="20705" y="10887"/>
                    <a:pt x="20713" y="10572"/>
                  </a:cubicBezTo>
                  <a:cubicBezTo>
                    <a:pt x="20724" y="10259"/>
                    <a:pt x="20400" y="10161"/>
                    <a:pt x="20000" y="10161"/>
                  </a:cubicBezTo>
                  <a:cubicBezTo>
                    <a:pt x="19613" y="10161"/>
                    <a:pt x="19157" y="10252"/>
                    <a:pt x="18862" y="10328"/>
                  </a:cubicBezTo>
                  <a:cubicBezTo>
                    <a:pt x="18859" y="10323"/>
                    <a:pt x="18857" y="10318"/>
                    <a:pt x="18857" y="10312"/>
                  </a:cubicBezTo>
                  <a:cubicBezTo>
                    <a:pt x="19051" y="10178"/>
                    <a:pt x="19396" y="10049"/>
                    <a:pt x="19484" y="9997"/>
                  </a:cubicBezTo>
                  <a:cubicBezTo>
                    <a:pt x="19711" y="9866"/>
                    <a:pt x="19930" y="9723"/>
                    <a:pt x="20133" y="9556"/>
                  </a:cubicBezTo>
                  <a:cubicBezTo>
                    <a:pt x="20330" y="9392"/>
                    <a:pt x="20836" y="9017"/>
                    <a:pt x="20721" y="8694"/>
                  </a:cubicBezTo>
                  <a:cubicBezTo>
                    <a:pt x="20660" y="8521"/>
                    <a:pt x="20485" y="8455"/>
                    <a:pt x="20251" y="8455"/>
                  </a:cubicBezTo>
                  <a:cubicBezTo>
                    <a:pt x="19592" y="8455"/>
                    <a:pt x="18462" y="8980"/>
                    <a:pt x="18054" y="9162"/>
                  </a:cubicBezTo>
                  <a:cubicBezTo>
                    <a:pt x="18324" y="8720"/>
                    <a:pt x="19256" y="7494"/>
                    <a:pt x="18430" y="7494"/>
                  </a:cubicBezTo>
                  <a:cubicBezTo>
                    <a:pt x="18417" y="7494"/>
                    <a:pt x="18403" y="7494"/>
                    <a:pt x="18388" y="7495"/>
                  </a:cubicBezTo>
                  <a:cubicBezTo>
                    <a:pt x="18013" y="7511"/>
                    <a:pt x="17671" y="7919"/>
                    <a:pt x="17427" y="8160"/>
                  </a:cubicBezTo>
                  <a:cubicBezTo>
                    <a:pt x="17017" y="8562"/>
                    <a:pt x="16650" y="9001"/>
                    <a:pt x="16313" y="9466"/>
                  </a:cubicBezTo>
                  <a:cubicBezTo>
                    <a:pt x="10188" y="8092"/>
                    <a:pt x="2420" y="269"/>
                    <a:pt x="2420" y="269"/>
                  </a:cubicBezTo>
                  <a:lnTo>
                    <a:pt x="1079" y="1"/>
                  </a:lnTo>
                  <a:close/>
                </a:path>
              </a:pathLst>
            </a:custGeom>
            <a:solidFill>
              <a:srgbClr val="F1C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43"/>
          <p:cNvSpPr txBox="1">
            <a:spLocks noGrp="1"/>
          </p:cNvSpPr>
          <p:nvPr>
            <p:ph type="title"/>
          </p:nvPr>
        </p:nvSpPr>
        <p:spPr>
          <a:xfrm>
            <a:off x="3467394" y="779638"/>
            <a:ext cx="2213400" cy="19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000092"/>
                </a:solidFill>
              </a:rPr>
              <a:t>01</a:t>
            </a:r>
            <a:endParaRPr sz="9600">
              <a:solidFill>
                <a:srgbClr val="000092"/>
              </a:solidFill>
            </a:endParaRPr>
          </a:p>
        </p:txBody>
      </p:sp>
      <p:grpSp>
        <p:nvGrpSpPr>
          <p:cNvPr id="2764" name="Google Shape;2764;p43"/>
          <p:cNvGrpSpPr/>
          <p:nvPr/>
        </p:nvGrpSpPr>
        <p:grpSpPr>
          <a:xfrm>
            <a:off x="7164557" y="1557435"/>
            <a:ext cx="1764754" cy="884625"/>
            <a:chOff x="6554834" y="4413128"/>
            <a:chExt cx="1033713" cy="518173"/>
          </a:xfrm>
        </p:grpSpPr>
        <p:sp>
          <p:nvSpPr>
            <p:cNvPr id="2765" name="Google Shape;2765;p43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3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3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3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3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3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1" name="Google Shape;2771;p43"/>
          <p:cNvGrpSpPr/>
          <p:nvPr/>
        </p:nvGrpSpPr>
        <p:grpSpPr>
          <a:xfrm>
            <a:off x="1272682" y="2140839"/>
            <a:ext cx="1694227" cy="992346"/>
            <a:chOff x="6479176" y="2546587"/>
            <a:chExt cx="992401" cy="581271"/>
          </a:xfrm>
        </p:grpSpPr>
        <p:sp>
          <p:nvSpPr>
            <p:cNvPr id="2772" name="Google Shape;2772;p43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3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3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3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3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3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8" name="Google Shape;2778;p43"/>
          <p:cNvGrpSpPr/>
          <p:nvPr/>
        </p:nvGrpSpPr>
        <p:grpSpPr>
          <a:xfrm>
            <a:off x="8078464" y="757277"/>
            <a:ext cx="691082" cy="690922"/>
            <a:chOff x="6714640" y="951029"/>
            <a:chExt cx="404804" cy="404711"/>
          </a:xfrm>
        </p:grpSpPr>
        <p:sp>
          <p:nvSpPr>
            <p:cNvPr id="2779" name="Google Shape;2779;p43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3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3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3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3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4" name="Google Shape;2784;p43"/>
          <p:cNvGrpSpPr/>
          <p:nvPr/>
        </p:nvGrpSpPr>
        <p:grpSpPr>
          <a:xfrm>
            <a:off x="837115" y="3236363"/>
            <a:ext cx="687458" cy="753329"/>
            <a:chOff x="7969377" y="2856516"/>
            <a:chExt cx="402682" cy="441266"/>
          </a:xfrm>
        </p:grpSpPr>
        <p:sp>
          <p:nvSpPr>
            <p:cNvPr id="2785" name="Google Shape;2785;p43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3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3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3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3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3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3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3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3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3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3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6" name="Google Shape;2796;p43"/>
          <p:cNvGrpSpPr/>
          <p:nvPr/>
        </p:nvGrpSpPr>
        <p:grpSpPr>
          <a:xfrm>
            <a:off x="5712795" y="3612677"/>
            <a:ext cx="457761" cy="708374"/>
            <a:chOff x="7706772" y="521151"/>
            <a:chExt cx="268136" cy="414933"/>
          </a:xfrm>
        </p:grpSpPr>
        <p:sp>
          <p:nvSpPr>
            <p:cNvPr id="2797" name="Google Shape;2797;p43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3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3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3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3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3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43"/>
          <p:cNvGrpSpPr/>
          <p:nvPr/>
        </p:nvGrpSpPr>
        <p:grpSpPr>
          <a:xfrm>
            <a:off x="3228583" y="2624703"/>
            <a:ext cx="246464" cy="231319"/>
            <a:chOff x="5946283" y="1650903"/>
            <a:chExt cx="246464" cy="231319"/>
          </a:xfrm>
        </p:grpSpPr>
        <p:sp>
          <p:nvSpPr>
            <p:cNvPr id="2804" name="Google Shape;2804;p4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1" name="Google Shape;2761;p43"/>
          <p:cNvSpPr txBox="1">
            <a:spLocks noGrp="1"/>
          </p:cNvSpPr>
          <p:nvPr>
            <p:ph type="title" idx="2"/>
          </p:nvPr>
        </p:nvSpPr>
        <p:spPr>
          <a:xfrm>
            <a:off x="2595980" y="2699859"/>
            <a:ext cx="4443797" cy="115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0">
                <a:solidFill>
                  <a:srgbClr val="FF3333"/>
                </a:solidFill>
                <a:latin typeface="VNI-Franko" pitchFamily="2" charset="0"/>
              </a:rPr>
              <a:t>KHÔÛI ÑOÄÂNG</a:t>
            </a:r>
            <a:endParaRPr sz="6600" b="0">
              <a:solidFill>
                <a:srgbClr val="FF3333"/>
              </a:solidFill>
              <a:latin typeface="VNI-Frank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1828518" y="1156951"/>
            <a:ext cx="5025835" cy="2881397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54740" y="3037365"/>
              <a:ext cx="5739774" cy="1995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en-US" sz="1800" b="1" kern="120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Một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trận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lũ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cuốn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mất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cầu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gỗ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đến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trường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algn="just" defTabSz="685800">
                <a:buClrTx/>
              </a:pPr>
              <a:r>
                <a:rPr lang="en-US" sz="1800" b="1" kern="120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Các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bác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thợ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mộc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tốt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bụng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xây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cầu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mới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lang="en-US" sz="18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1527295" y="-337266"/>
            <a:ext cx="5772815" cy="1859879"/>
            <a:chOff x="2338841" y="569381"/>
            <a:chExt cx="7697086" cy="247983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5"/>
              <a:ext cx="7697086" cy="1938993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1"/>
              <a:ext cx="6412835" cy="1859283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Down">
                <a:avLst/>
              </a:prstTxWarp>
              <a:spAutoFit/>
            </a:bodyPr>
            <a:lstStyle/>
            <a:p>
              <a:pPr algn="ctr" defTabSz="685800">
                <a:buClrTx/>
              </a:pPr>
              <a:r>
                <a:rPr lang="en-US" sz="3600" b="1" kern="120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C00000"/>
                  </a:solidFill>
                  <a:latin typeface="VNI-Franko" pitchFamily="2" charset="0"/>
                  <a:ea typeface="+mn-ea"/>
                  <a:cs typeface="Arial" panose="020B0604020202020204" pitchFamily="34" charset="0"/>
                </a:rPr>
                <a:t>NHÒP CAÀU ÖÔÙC MÔ</a:t>
              </a:r>
              <a:endParaRPr lang="en-US" sz="3600" b="1" kern="12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VNI-Franko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3631276" y="3974807"/>
            <a:ext cx="1251985" cy="669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181" y="3475414"/>
            <a:ext cx="2781306" cy="16877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7011997" y="3276587"/>
            <a:ext cx="2132003" cy="18812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6796623" y="3957335"/>
            <a:ext cx="2404732" cy="1184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079" y="3752407"/>
            <a:ext cx="1880510" cy="14395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086" y="4320443"/>
            <a:ext cx="1880510" cy="8729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6219" y="3613385"/>
            <a:ext cx="1141497" cy="9403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441" y="3468409"/>
            <a:ext cx="1030861" cy="10043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715" y="2704961"/>
            <a:ext cx="934976" cy="1660512"/>
          </a:xfrm>
          <a:prstGeom prst="rect">
            <a:avLst/>
          </a:prstGeom>
        </p:spPr>
      </p:pic>
      <p:pic>
        <p:nvPicPr>
          <p:cNvPr id="2" name="Fun Music For Videos - Happy Background Music - Ukulele Musi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574.9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05911" y="-1"/>
            <a:ext cx="529957" cy="52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4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181" y="3475414"/>
            <a:ext cx="2781306" cy="16877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7011997" y="3276587"/>
            <a:ext cx="2132003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6796623" y="3957335"/>
            <a:ext cx="2404732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971" y="3726300"/>
            <a:ext cx="1880510" cy="14395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153" y="4311365"/>
            <a:ext cx="1880510" cy="8729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5925753" y="3643373"/>
            <a:ext cx="1645648" cy="1476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4319" y="3609484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617" y="3466069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35847" y="3665534"/>
            <a:ext cx="1670333" cy="1476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3154004" y="3685999"/>
            <a:ext cx="1645648" cy="14765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1716799" y="3688261"/>
            <a:ext cx="1707855" cy="14765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715" y="2704961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" y="-35072"/>
            <a:ext cx="681287" cy="804742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7" y="-7639"/>
            <a:ext cx="676715" cy="777308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35" y="-7638"/>
            <a:ext cx="676715" cy="772735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70" y="-21356"/>
            <a:ext cx="676715" cy="7773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1702839" y="4517324"/>
            <a:ext cx="1153430" cy="637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73" y="4488464"/>
            <a:ext cx="3125536" cy="6496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1120" y="4526681"/>
            <a:ext cx="692800" cy="607877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2456664" y="755953"/>
            <a:ext cx="4555334" cy="1775116"/>
          </a:xfrm>
          <a:prstGeom prst="cloudCallout">
            <a:avLst>
              <a:gd name="adj1" fmla="val -69761"/>
              <a:gd name="adj2" fmla="val 5689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i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i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800" b="1" i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i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i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305" y="4517324"/>
            <a:ext cx="568926" cy="55575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7871120" y="1"/>
            <a:ext cx="300731" cy="209320"/>
          </a:xfrm>
          <a:prstGeom prst="rightArrow">
            <a:avLst/>
          </a:prstGeom>
          <a:solidFill>
            <a:srgbClr val="61A1FB"/>
          </a:solidFill>
          <a:ln>
            <a:solidFill>
              <a:srgbClr val="22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6524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8505481" y="9512"/>
            <a:ext cx="300731" cy="209320"/>
          </a:xfrm>
          <a:prstGeom prst="rightArrow">
            <a:avLst/>
          </a:prstGeom>
          <a:solidFill>
            <a:srgbClr val="61A1FB"/>
          </a:solidFill>
          <a:ln>
            <a:solidFill>
              <a:srgbClr val="22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6524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8188990" y="1"/>
            <a:ext cx="300731" cy="209320"/>
          </a:xfrm>
          <a:prstGeom prst="rightArrow">
            <a:avLst/>
          </a:prstGeom>
          <a:solidFill>
            <a:srgbClr val="61A1FB"/>
          </a:solidFill>
          <a:ln>
            <a:solidFill>
              <a:srgbClr val="22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6524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8827302" y="11018"/>
            <a:ext cx="300731" cy="209320"/>
          </a:xfrm>
          <a:prstGeom prst="rightArrow">
            <a:avLst/>
          </a:prstGeom>
          <a:solidFill>
            <a:srgbClr val="61A1FB"/>
          </a:solidFill>
          <a:ln>
            <a:solidFill>
              <a:srgbClr val="22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65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5065 0.0145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4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65 0.01458 L -0.39831 0.01458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3 0.01458 L -0.5651 0.01528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23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 animBg="1"/>
      <p:bldP spid="9" grpId="0" animBg="1"/>
      <p:bldP spid="9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3328016" y="3160950"/>
            <a:ext cx="2553832" cy="66253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 bước</a:t>
            </a:r>
            <a:endPara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3262151" y="2127686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 bước</a:t>
            </a:r>
            <a:endPara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1588702" y="206043"/>
            <a:ext cx="6768970" cy="1634892"/>
            <a:chOff x="39166" y="-456939"/>
            <a:chExt cx="8924302" cy="217985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876" y="-456939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39166" y="337705"/>
              <a:ext cx="8924302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3200" b="1" kern="12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800">
                <a:buClrTx/>
                <a:defRPr/>
              </a:pPr>
              <a:r>
                <a:rPr lang="en-US" sz="3200" b="1" kern="120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đặt tính rồi tính ta thực hiện qua mấy bước ? </a:t>
              </a:r>
            </a:p>
            <a:p>
              <a:pPr algn="ctr" defTabSz="685800">
                <a:buClrTx/>
                <a:defRPr/>
              </a:pPr>
              <a:endParaRPr lang="en-US" sz="3200" b="1" kern="1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79" y="4502292"/>
            <a:ext cx="568926" cy="5557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55" y="3746639"/>
            <a:ext cx="1880510" cy="14395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267" y="4284950"/>
            <a:ext cx="1880510" cy="8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24044" y="0"/>
            <a:ext cx="9168044" cy="51434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864851" y="2230828"/>
            <a:ext cx="4034713" cy="60851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Từ phải sang trái</a:t>
            </a:r>
            <a:endPara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864851" y="3305151"/>
            <a:ext cx="3958241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Từ trái sang phải</a:t>
            </a:r>
            <a:endPara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FEA3AD-4409-4719-AC79-FBDEC90C2655}"/>
              </a:ext>
            </a:extLst>
          </p:cNvPr>
          <p:cNvGrpSpPr/>
          <p:nvPr/>
        </p:nvGrpSpPr>
        <p:grpSpPr>
          <a:xfrm>
            <a:off x="787290" y="499555"/>
            <a:ext cx="7495388" cy="1593574"/>
            <a:chOff x="304439" y="14308"/>
            <a:chExt cx="4970211" cy="2718693"/>
          </a:xfrm>
        </p:grpSpPr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337622" y="2518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B7DA4E-9FD5-4228-9AC9-6AD22757C80E}"/>
                </a:ext>
              </a:extLst>
            </p:cNvPr>
            <p:cNvSpPr/>
            <p:nvPr/>
          </p:nvSpPr>
          <p:spPr>
            <a:xfrm>
              <a:off x="304439" y="14308"/>
              <a:ext cx="4970211" cy="271869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200" b="1" kern="120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tính theo cột dọc ta thực hiện theo thứ tự nào?</a:t>
              </a:r>
            </a:p>
            <a:p>
              <a:pPr algn="ctr" defTabSz="685800">
                <a:buClrTx/>
                <a:defRPr/>
              </a:pPr>
              <a:endParaRPr lang="en-US" sz="3200" b="1" kern="1200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79" y="4502292"/>
            <a:ext cx="568926" cy="5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990272" y="3332864"/>
            <a:ext cx="2364222" cy="62856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b="1" kern="1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en-US" sz="2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990272" y="2175757"/>
            <a:ext cx="2364222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b="1" kern="1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en-US" sz="2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79" y="4502292"/>
            <a:ext cx="568926" cy="5557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94956" y="42792"/>
            <a:ext cx="7087724" cy="1742560"/>
            <a:chOff x="660869" y="126586"/>
            <a:chExt cx="7087724" cy="1815251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8A565B31-5193-464C-8997-4C1D265349B1}"/>
                </a:ext>
              </a:extLst>
            </p:cNvPr>
            <p:cNvSpPr/>
            <p:nvPr/>
          </p:nvSpPr>
          <p:spPr>
            <a:xfrm>
              <a:off x="660869" y="843729"/>
              <a:ext cx="7087724" cy="103890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2CCEBC-B78C-44D7-9FFC-24CFD229F9F0}"/>
                </a:ext>
              </a:extLst>
            </p:cNvPr>
            <p:cNvSpPr/>
            <p:nvPr/>
          </p:nvSpPr>
          <p:spPr>
            <a:xfrm>
              <a:off x="1274074" y="843729"/>
              <a:ext cx="5943457" cy="1098108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200" b="1" kern="1200" smtClean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</a:t>
              </a:r>
              <a:r>
                <a:rPr lang="en-US" sz="3200" b="1" kern="120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+ 45   </a:t>
              </a:r>
              <a:r>
                <a:rPr lang="en-US" sz="3200" b="1" kern="1200" smtClean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=?</a:t>
              </a:r>
              <a:endParaRPr lang="en-US" sz="3200" b="1" kern="12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800">
                <a:buClrTx/>
                <a:defRPr/>
              </a:pPr>
              <a:endParaRPr lang="en-US" sz="3200" b="1" kern="1200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5158748" y="126586"/>
              <a:ext cx="1245521" cy="1132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73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3142212" y="3310213"/>
            <a:ext cx="267406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55</a:t>
            </a:r>
            <a:endParaRPr lang="en-US" sz="2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3142212" y="2319671"/>
            <a:ext cx="2619697" cy="62008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42</a:t>
            </a:r>
            <a:endParaRPr lang="en-US" sz="2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624891" y="-41520"/>
            <a:ext cx="4727911" cy="1927388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b="1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9441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en-US" sz="3200" b="1" kern="1200">
                    <a:ln w="0"/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37 + 18 = </a:t>
                </a:r>
                <a:r>
                  <a:rPr lang="en-US" sz="3200" b="1" kern="1200" dirty="0">
                    <a:ln w="0"/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79" y="4502292"/>
            <a:ext cx="568926" cy="5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97550" y="0"/>
            <a:ext cx="9926836" cy="18503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Thứ Hai ngày 4 tháng 11 năm 2024</a:t>
            </a:r>
            <a:b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2400" b="1" u="sng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2400" b="1" u="sng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685783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29: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24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nhớ) trong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286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282</Words>
  <Application>Microsoft Office PowerPoint</Application>
  <PresentationFormat>On-screen Show (16:9)</PresentationFormat>
  <Paragraphs>62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VNI-Franko</vt:lpstr>
      <vt:lpstr>Bellota Text</vt:lpstr>
      <vt:lpstr>Arial</vt:lpstr>
      <vt:lpstr>Chau Philomene One</vt:lpstr>
      <vt:lpstr>Cambria Math</vt:lpstr>
      <vt:lpstr>UTM Avo</vt:lpstr>
      <vt:lpstr>Calibri</vt:lpstr>
      <vt:lpstr>Calibri Light</vt:lpstr>
      <vt:lpstr>Cooperative Learning Activities for Pre-K by Slidesgo</vt:lpstr>
      <vt:lpstr>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ngày 4 tháng 11 năm 2024 Toán Bài 29: Phép cộng (có nhớ) trong phạm vi 100 – Tiết 2</vt:lpstr>
      <vt:lpstr>PowerPoint Presentation</vt:lpstr>
      <vt:lpstr>PowerPoint Presentation</vt:lpstr>
      <vt:lpstr>02</vt:lpstr>
      <vt:lpstr>PowerPoint Presentation</vt:lpstr>
      <vt:lpstr>03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Cooperative Learning Activities for Pre-K</dc:title>
  <cp:lastModifiedBy>Admin</cp:lastModifiedBy>
  <cp:revision>96</cp:revision>
  <dcterms:modified xsi:type="dcterms:W3CDTF">2024-11-04T05:44:17Z</dcterms:modified>
</cp:coreProperties>
</file>