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50" r:id="rId2"/>
    <p:sldId id="257" r:id="rId3"/>
    <p:sldId id="268" r:id="rId4"/>
    <p:sldId id="260" r:id="rId5"/>
    <p:sldId id="351" r:id="rId6"/>
    <p:sldId id="262" r:id="rId7"/>
    <p:sldId id="326" r:id="rId8"/>
    <p:sldId id="339" r:id="rId9"/>
    <p:sldId id="341" r:id="rId10"/>
    <p:sldId id="342" r:id="rId11"/>
    <p:sldId id="343" r:id="rId12"/>
    <p:sldId id="338" r:id="rId13"/>
    <p:sldId id="327" r:id="rId14"/>
    <p:sldId id="328" r:id="rId15"/>
    <p:sldId id="344" r:id="rId16"/>
    <p:sldId id="347" r:id="rId17"/>
    <p:sldId id="346" r:id="rId18"/>
    <p:sldId id="345" r:id="rId19"/>
    <p:sldId id="348" r:id="rId20"/>
    <p:sldId id="349" r:id="rId21"/>
    <p:sldId id="329" r:id="rId22"/>
    <p:sldId id="352" r:id="rId23"/>
    <p:sldId id="331" r:id="rId24"/>
    <p:sldId id="332" r:id="rId25"/>
    <p:sldId id="334" r:id="rId26"/>
    <p:sldId id="336" r:id="rId27"/>
    <p:sldId id="333" r:id="rId28"/>
    <p:sldId id="330" r:id="rId29"/>
    <p:sldId id="35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28"/>
  </p:normalViewPr>
  <p:slideViewPr>
    <p:cSldViewPr snapToGrid="0">
      <p:cViewPr varScale="1">
        <p:scale>
          <a:sx n="87" d="100"/>
          <a:sy n="87" d="100"/>
        </p:scale>
        <p:origin x="-24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9E901A65-E76F-4DC4-94CE-83A673C063D4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39C2C2-F099-4F68-92B6-A87914C687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2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9C2C2-F099-4F68-92B6-A87914C6871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5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9C2C2-F099-4F68-92B6-A87914C6871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92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sau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9C2C2-F099-4F68-92B6-A87914C6871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3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sau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9C2C2-F099-4F68-92B6-A87914C6871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15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sau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9C2C2-F099-4F68-92B6-A87914C6871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2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90465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50967" y="694967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50967" y="1836100"/>
            <a:ext cx="10290000" cy="42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9829" y="5712801"/>
            <a:ext cx="1292172" cy="8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225734" y="487951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24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251333" y="2301433"/>
            <a:ext cx="7640000" cy="17552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7584500" y="4409600"/>
            <a:ext cx="3267200" cy="4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8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746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9301" y="395135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950967" y="3633005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950959" y="3076469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4602409" y="3630679"/>
            <a:ext cx="29864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4602389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8253832" y="3630680"/>
            <a:ext cx="2987200" cy="10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8253823" y="3074651"/>
            <a:ext cx="2987200" cy="41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8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75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1199" y="5196601"/>
            <a:ext cx="3147517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67" y="-636033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950967" y="694944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21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81AC5D7E-5063-9C58-78E9-ECDC55643D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040CA6D8-5A54-4F8C-8B12-34E44FAD3BF7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A38FBBE0-168F-4501-A11B-018673D61B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slide" Target="slide24.xml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3" Type="http://schemas.microsoft.com/office/2007/relationships/media" Target="../media/media2.mp3"/><Relationship Id="rId21" Type="http://schemas.openxmlformats.org/officeDocument/2006/relationships/image" Target="../media/image61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52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9.png"/><Relationship Id="rId5" Type="http://schemas.microsoft.com/office/2007/relationships/media" Target="../media/media3.mp3"/><Relationship Id="rId15" Type="http://schemas.openxmlformats.org/officeDocument/2006/relationships/image" Target="../media/image57.png"/><Relationship Id="rId23" Type="http://schemas.openxmlformats.org/officeDocument/2006/relationships/image" Target="../media/image53.jpeg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openxmlformats.org/officeDocument/2006/relationships/audio" Target="../media/media2.mp3"/><Relationship Id="rId9" Type="http://schemas.openxmlformats.org/officeDocument/2006/relationships/image" Target="../media/image48.jpeg"/><Relationship Id="rId14" Type="http://schemas.microsoft.com/office/2007/relationships/hdphoto" Target="../media/hdphoto3.wdp"/><Relationship Id="rId2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3" Type="http://schemas.microsoft.com/office/2007/relationships/media" Target="../media/media2.mp3"/><Relationship Id="rId21" Type="http://schemas.openxmlformats.org/officeDocument/2006/relationships/image" Target="../media/image61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52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9.png"/><Relationship Id="rId5" Type="http://schemas.microsoft.com/office/2007/relationships/media" Target="../media/media3.mp3"/><Relationship Id="rId15" Type="http://schemas.openxmlformats.org/officeDocument/2006/relationships/image" Target="../media/image57.png"/><Relationship Id="rId23" Type="http://schemas.openxmlformats.org/officeDocument/2006/relationships/image" Target="../media/image53.jpeg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openxmlformats.org/officeDocument/2006/relationships/audio" Target="../media/media2.mp3"/><Relationship Id="rId9" Type="http://schemas.openxmlformats.org/officeDocument/2006/relationships/image" Target="../media/image48.jpeg"/><Relationship Id="rId14" Type="http://schemas.microsoft.com/office/2007/relationships/hdphoto" Target="../media/hdphoto3.wdp"/><Relationship Id="rId22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63.png"/><Relationship Id="rId18" Type="http://schemas.openxmlformats.org/officeDocument/2006/relationships/image" Target="../media/image59.png"/><Relationship Id="rId3" Type="http://schemas.microsoft.com/office/2007/relationships/media" Target="../media/media2.mp3"/><Relationship Id="rId21" Type="http://schemas.openxmlformats.org/officeDocument/2006/relationships/image" Target="../media/image61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52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9.png"/><Relationship Id="rId5" Type="http://schemas.microsoft.com/office/2007/relationships/media" Target="../media/media3.mp3"/><Relationship Id="rId15" Type="http://schemas.openxmlformats.org/officeDocument/2006/relationships/image" Target="../media/image64.png"/><Relationship Id="rId23" Type="http://schemas.openxmlformats.org/officeDocument/2006/relationships/image" Target="../media/image53.jpeg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openxmlformats.org/officeDocument/2006/relationships/audio" Target="../media/media2.mp3"/><Relationship Id="rId9" Type="http://schemas.openxmlformats.org/officeDocument/2006/relationships/image" Target="../media/image48.jpeg"/><Relationship Id="rId14" Type="http://schemas.microsoft.com/office/2007/relationships/hdphoto" Target="../media/hdphoto5.wdp"/><Relationship Id="rId2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65.png"/><Relationship Id="rId18" Type="http://schemas.openxmlformats.org/officeDocument/2006/relationships/image" Target="../media/image59.png"/><Relationship Id="rId3" Type="http://schemas.microsoft.com/office/2007/relationships/media" Target="../media/media2.mp3"/><Relationship Id="rId21" Type="http://schemas.openxmlformats.org/officeDocument/2006/relationships/image" Target="../media/image61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20" Type="http://schemas.openxmlformats.org/officeDocument/2006/relationships/image" Target="../media/image52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9.png"/><Relationship Id="rId5" Type="http://schemas.microsoft.com/office/2007/relationships/media" Target="../media/media3.mp3"/><Relationship Id="rId15" Type="http://schemas.openxmlformats.org/officeDocument/2006/relationships/image" Target="../media/image66.png"/><Relationship Id="rId23" Type="http://schemas.openxmlformats.org/officeDocument/2006/relationships/image" Target="../media/image53.jpeg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openxmlformats.org/officeDocument/2006/relationships/audio" Target="../media/media2.mp3"/><Relationship Id="rId9" Type="http://schemas.openxmlformats.org/officeDocument/2006/relationships/image" Target="../media/image48.jpeg"/><Relationship Id="rId14" Type="http://schemas.microsoft.com/office/2007/relationships/hdphoto" Target="../media/hdphoto7.wdp"/><Relationship Id="rId2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2/1/21/33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200400"/>
            <a:ext cx="309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0" y="-30163"/>
            <a:ext cx="12192000" cy="6948488"/>
            <a:chOff x="0" y="-19"/>
            <a:chExt cx="5760" cy="4377"/>
          </a:xfrm>
        </p:grpSpPr>
        <p:pic>
          <p:nvPicPr>
            <p:cNvPr id="22537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8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9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0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541" name="Group 13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-24"/>
            <a:chExt cx="5760" cy="4368"/>
          </a:xfrm>
        </p:grpSpPr>
        <p:grpSp>
          <p:nvGrpSpPr>
            <p:cNvPr id="22542" name="Group 14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22543" name="Picture 15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4" name="Picture 16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5" name="Picture 17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88" y="2088"/>
                <a:ext cx="432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6" name="Picture 18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547" name="Group 19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2548" name="Picture 20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9" name="Picture 21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0" name="Picture 22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1971" y="1971"/>
                <a:ext cx="432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1" name="Picture 23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411" y="1971"/>
                <a:ext cx="432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2" name="Picture 24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3" name="Picture 25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4" name="Picture 26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5" name="Picture 27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2557" name="WordArt 29"/>
          <p:cNvSpPr>
            <a:spLocks noChangeArrowheads="1" noChangeShapeType="1" noTextEdit="1"/>
          </p:cNvSpPr>
          <p:nvPr/>
        </p:nvSpPr>
        <p:spPr bwMode="auto">
          <a:xfrm>
            <a:off x="1117600" y="1600200"/>
            <a:ext cx="9855200" cy="3962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89803" dir="18900000" algn="ctr" rotWithShape="0">
                    <a:srgbClr val="FF99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</a:t>
            </a: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89803" dir="18900000" algn="ctr" rotWithShape="0">
                    <a:srgbClr val="FF99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GIỜ, THĂM LỚP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  <a:effectLst>
                <a:outerShdw dist="89803" dir="18900000" algn="ctr" rotWithShape="0">
                  <a:srgbClr val="FF99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1320800" y="457200"/>
            <a:ext cx="9956800" cy="5791200"/>
            <a:chOff x="768" y="336"/>
            <a:chExt cx="4704" cy="3648"/>
          </a:xfrm>
        </p:grpSpPr>
        <p:pic>
          <p:nvPicPr>
            <p:cNvPr id="22561" name="Picture 33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84"/>
              <a:ext cx="843" cy="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62" name="AutoShape 34"/>
            <p:cNvSpPr>
              <a:spLocks noChangeArrowheads="1"/>
            </p:cNvSpPr>
            <p:nvPr/>
          </p:nvSpPr>
          <p:spPr bwMode="auto">
            <a:xfrm>
              <a:off x="4080" y="1344"/>
              <a:ext cx="864" cy="76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AutoShape 35"/>
            <p:cNvSpPr>
              <a:spLocks noChangeArrowheads="1"/>
            </p:cNvSpPr>
            <p:nvPr/>
          </p:nvSpPr>
          <p:spPr bwMode="auto">
            <a:xfrm>
              <a:off x="768" y="768"/>
              <a:ext cx="576" cy="528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4" name="AutoShape 36"/>
            <p:cNvSpPr>
              <a:spLocks noChangeArrowheads="1"/>
            </p:cNvSpPr>
            <p:nvPr/>
          </p:nvSpPr>
          <p:spPr bwMode="auto">
            <a:xfrm>
              <a:off x="4944" y="2688"/>
              <a:ext cx="528" cy="576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AutoShape 37"/>
            <p:cNvSpPr>
              <a:spLocks noChangeArrowheads="1"/>
            </p:cNvSpPr>
            <p:nvPr/>
          </p:nvSpPr>
          <p:spPr bwMode="auto">
            <a:xfrm>
              <a:off x="2160" y="3168"/>
              <a:ext cx="528" cy="576"/>
            </a:xfrm>
            <a:prstGeom prst="star5">
              <a:avLst/>
            </a:prstGeom>
            <a:solidFill>
              <a:srgbClr val="66FF33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AutoShape 38"/>
            <p:cNvSpPr>
              <a:spLocks noChangeArrowheads="1"/>
            </p:cNvSpPr>
            <p:nvPr/>
          </p:nvSpPr>
          <p:spPr bwMode="auto">
            <a:xfrm>
              <a:off x="4608" y="336"/>
              <a:ext cx="528" cy="576"/>
            </a:xfrm>
            <a:prstGeom prst="star5">
              <a:avLst/>
            </a:prstGeom>
            <a:solidFill>
              <a:schemeClr val="accent2"/>
            </a:solidFill>
            <a:ln w="57150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567" name="Picture 39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" y="2787"/>
              <a:ext cx="843" cy="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68" name="Picture 40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480"/>
              <a:ext cx="1183" cy="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69" name="Picture 41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544"/>
              <a:ext cx="1014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571" name="Text Box 43"/>
          <p:cNvSpPr txBox="1">
            <a:spLocks noChangeArrowheads="1"/>
          </p:cNvSpPr>
          <p:nvPr/>
        </p:nvSpPr>
        <p:spPr bwMode="auto">
          <a:xfrm>
            <a:off x="1117601" y="3326448"/>
            <a:ext cx="97270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</a:rPr>
              <a:t>HOẠT ĐỘNG TRẢI NGHIỆM-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Lớp 2</a:t>
            </a: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1555804" y="4461640"/>
            <a:ext cx="833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      </a:t>
            </a:r>
            <a:r>
              <a:rPr lang="en-US" sz="3600" smtClean="0">
                <a:solidFill>
                  <a:srgbClr val="002060"/>
                </a:solidFill>
                <a:latin typeface="Times New Roman" pitchFamily="18" charset="0"/>
              </a:rPr>
              <a:t>GV dạy: Lương Thị Lan</a:t>
            </a:r>
            <a:endParaRPr lang="en-US" sz="3600" b="1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9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z4826326188425_d418e2425621c6a3cb980d8cb3b27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90663"/>
            <a:ext cx="67056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67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z4826326185110_ce10c80bce3779abf33bc8c65c43eb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3" y="1533525"/>
            <a:ext cx="684847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67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CE1904-2864-5828-76D5-89C5DAC26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679" y="307649"/>
            <a:ext cx="9970065" cy="65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03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EE22EBC-4F0D-C492-129F-D762CC1BC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41" y="184398"/>
            <a:ext cx="1513160" cy="1491543"/>
          </a:xfrm>
          <a:prstGeom prst="rect">
            <a:avLst/>
          </a:prstGeom>
        </p:spPr>
      </p:pic>
      <p:pic>
        <p:nvPicPr>
          <p:cNvPr id="3" name="Google Shape;287;p36">
            <a:extLst>
              <a:ext uri="{FF2B5EF4-FFF2-40B4-BE49-F238E27FC236}">
                <a16:creationId xmlns="" xmlns:a16="http://schemas.microsoft.com/office/drawing/2014/main" id="{19D6ED31-AB9A-F441-7A85-46E4C30E9BA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1368" y="719341"/>
            <a:ext cx="2069667" cy="68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88;p36">
            <a:extLst>
              <a:ext uri="{FF2B5EF4-FFF2-40B4-BE49-F238E27FC236}">
                <a16:creationId xmlns="" xmlns:a16="http://schemas.microsoft.com/office/drawing/2014/main" id="{4E85771D-2141-89FC-CD1F-09B0719F97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9379" y="5236209"/>
            <a:ext cx="2211628" cy="185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89;p36">
            <a:extLst>
              <a:ext uri="{FF2B5EF4-FFF2-40B4-BE49-F238E27FC236}">
                <a16:creationId xmlns="" xmlns:a16="http://schemas.microsoft.com/office/drawing/2014/main" id="{BF58DA41-394D-A7A3-0556-B780556BAC6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059" y="3972674"/>
            <a:ext cx="2221911" cy="27118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53FC6A85-7AB0-AEB6-F825-479CA4B4D0B6}"/>
              </a:ext>
            </a:extLst>
          </p:cNvPr>
          <p:cNvSpPr txBox="1">
            <a:spLocks/>
          </p:cNvSpPr>
          <p:nvPr/>
        </p:nvSpPr>
        <p:spPr>
          <a:xfrm>
            <a:off x="2392680" y="1179720"/>
            <a:ext cx="4224338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733" b="1">
                <a:solidFill>
                  <a:srgbClr val="FF0000"/>
                </a:solidFill>
              </a:rPr>
              <a:t>KẾT LUẬN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51E5570-8B4A-CA52-630B-6CA6C510C1AA}"/>
              </a:ext>
            </a:extLst>
          </p:cNvPr>
          <p:cNvSpPr/>
          <p:nvPr/>
        </p:nvSpPr>
        <p:spPr>
          <a:xfrm>
            <a:off x="1988945" y="1570183"/>
            <a:ext cx="6504783" cy="255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>
                <a:latin typeface="UTM Avo" panose="02040603050506020204" pitchFamily="18" charset="0"/>
              </a:rPr>
              <a:t>Để việc thực hiện kế hoạch chăm vườn cây xanh được tốt, các em cần nhớ rõ công việc được phân công, </a:t>
            </a:r>
            <a:r>
              <a:rPr lang="en-US" sz="2667" smtClean="0">
                <a:latin typeface="UTM Avo" panose="02040603050506020204" pitchFamily="18" charset="0"/>
              </a:rPr>
              <a:t>chuẩn </a:t>
            </a:r>
            <a:r>
              <a:rPr lang="en-US" sz="2667">
                <a:latin typeface="UTM Avo" panose="02040603050506020204" pitchFamily="18" charset="0"/>
              </a:rPr>
              <a:t>bị đúng và đủ dụng cụ lao động cần </a:t>
            </a:r>
            <a:r>
              <a:rPr lang="en-US" sz="2667" smtClean="0">
                <a:latin typeface="UTM Avo" panose="02040603050506020204" pitchFamily="18" charset="0"/>
              </a:rPr>
              <a:t>thiết.</a:t>
            </a:r>
            <a:endParaRPr lang="en-US" sz="2667" dirty="0"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C1D73A-0F94-611F-E91B-85D90245B5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7"/>
          <a:stretch/>
        </p:blipFill>
        <p:spPr>
          <a:xfrm>
            <a:off x="8493728" y="3397322"/>
            <a:ext cx="3698272" cy="34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53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8;p34">
            <a:extLst>
              <a:ext uri="{FF2B5EF4-FFF2-40B4-BE49-F238E27FC236}">
                <a16:creationId xmlns="" xmlns:a16="http://schemas.microsoft.com/office/drawing/2014/main" id="{60D7D6A9-16CA-E830-6DDB-F635B97322DF}"/>
              </a:ext>
            </a:extLst>
          </p:cNvPr>
          <p:cNvSpPr txBox="1">
            <a:spLocks/>
          </p:cNvSpPr>
          <p:nvPr/>
        </p:nvSpPr>
        <p:spPr>
          <a:xfrm>
            <a:off x="3617181" y="1130992"/>
            <a:ext cx="10290175" cy="76358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. </a:t>
            </a:r>
            <a:r>
              <a:rPr lang="en-US" sz="2800" b="1" dirty="0" err="1">
                <a:solidFill>
                  <a:srgbClr val="FF0000"/>
                </a:solidFill>
              </a:rPr>
              <a:t>Sử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dụng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cụ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lao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</a:rPr>
              <a:t> an </a:t>
            </a:r>
            <a:r>
              <a:rPr lang="en-US" sz="2800" b="1" dirty="0" err="1">
                <a:solidFill>
                  <a:srgbClr val="FF0000"/>
                </a:solidFill>
              </a:rPr>
              <a:t>toàn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Google Shape;236;p34">
            <a:extLst>
              <a:ext uri="{FF2B5EF4-FFF2-40B4-BE49-F238E27FC236}">
                <a16:creationId xmlns="" xmlns:a16="http://schemas.microsoft.com/office/drawing/2014/main" id="{BBC1D0A0-BE45-16E0-D0DA-26570BF94B9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5610" y="752919"/>
            <a:ext cx="1586260" cy="6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loud 3">
            <a:extLst>
              <a:ext uri="{FF2B5EF4-FFF2-40B4-BE49-F238E27FC236}">
                <a16:creationId xmlns="" xmlns:a16="http://schemas.microsoft.com/office/drawing/2014/main" id="{0FA906DD-B4C8-1415-8484-F3B29A3252FF}"/>
              </a:ext>
            </a:extLst>
          </p:cNvPr>
          <p:cNvSpPr/>
          <p:nvPr/>
        </p:nvSpPr>
        <p:spPr>
          <a:xfrm>
            <a:off x="704448" y="1795663"/>
            <a:ext cx="3493213" cy="130624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2A57DB8-C475-89B1-BB83-ADB74F889A99}"/>
              </a:ext>
            </a:extLst>
          </p:cNvPr>
          <p:cNvSpPr txBox="1"/>
          <p:nvPr/>
        </p:nvSpPr>
        <p:spPr>
          <a:xfrm>
            <a:off x="1022457" y="2124823"/>
            <a:ext cx="304115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nhóm</a:t>
            </a:r>
            <a:endParaRPr lang="en-US" sz="2667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E21C5F8-1CE3-2063-D9E0-B070E5E72B17}"/>
              </a:ext>
            </a:extLst>
          </p:cNvPr>
          <p:cNvSpPr/>
          <p:nvPr/>
        </p:nvSpPr>
        <p:spPr>
          <a:xfrm>
            <a:off x="4428159" y="1926757"/>
            <a:ext cx="75515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latin typeface="UTM Avo" panose="02040603050506020204" pitchFamily="18" charset="0"/>
              </a:rPr>
              <a:t>Thảo luận cách sử dụng một số dụng cụ lao động an toàn để chăm sóc cây xanh:</a:t>
            </a:r>
            <a:r>
              <a:rPr lang="vi-VN" sz="2200" smtClean="0"/>
              <a:t> </a:t>
            </a:r>
            <a:endParaRPr lang="en-US" sz="2200" smtClean="0"/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smtClean="0">
                <a:latin typeface="UTM Avo" panose="02040603050506020204" pitchFamily="18" charset="0"/>
              </a:rPr>
              <a:t>Cách </a:t>
            </a:r>
            <a:r>
              <a:rPr lang="en-US" sz="2200">
                <a:latin typeface="UTM Avo" panose="02040603050506020204" pitchFamily="18" charset="0"/>
              </a:rPr>
              <a:t>sử dụng dụng cụ để chăm sóc cây xanh</a:t>
            </a:r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>
                <a:latin typeface="UTM Avo" panose="02040603050506020204" pitchFamily="18" charset="0"/>
              </a:rPr>
              <a:t>Những điều cần lưu ý để sử dụng dụng cụ an toàn</a:t>
            </a:r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>
                <a:latin typeface="UTM Avo" panose="02040603050506020204" pitchFamily="18" charset="0"/>
              </a:rPr>
              <a:t>Cách vệ sinh các dụng cụ sau khi sử dụng</a:t>
            </a:r>
          </a:p>
          <a:p>
            <a:pPr marL="380990" indent="-38099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>
                <a:latin typeface="UTM Avo" panose="02040603050506020204" pitchFamily="18" charset="0"/>
              </a:rPr>
              <a:t>Nơi để dụng cụ sau khi sử dụng</a:t>
            </a:r>
          </a:p>
        </p:txBody>
      </p:sp>
      <p:pic>
        <p:nvPicPr>
          <p:cNvPr id="7" name="Picture 6" descr="C:\Users\HP\OneDrive\Desktop\Screenshot_17.png">
            <a:extLst>
              <a:ext uri="{FF2B5EF4-FFF2-40B4-BE49-F238E27FC236}">
                <a16:creationId xmlns="" xmlns:a16="http://schemas.microsoft.com/office/drawing/2014/main" id="{D44C1831-AC00-0133-5A92-402A2ACF839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0" y="3475798"/>
            <a:ext cx="4041292" cy="237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6236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z4826364471965_9515d3d41121e21701b824ca0f7cdb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79" y="546931"/>
            <a:ext cx="10494236" cy="53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676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z4826362390146_db1f97164d558c800be3032db78806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49" y="521293"/>
            <a:ext cx="9238003" cy="532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29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z4826364455184_77d3edc97b496bedc6d3b5d323b825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23" y="640935"/>
            <a:ext cx="10383141" cy="54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29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z4826364465698_a5f025f0d963dece8a8292651bf8b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45" y="529849"/>
            <a:ext cx="9904576" cy="545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29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z4826364447824_cfbec5acdbc86ff7caf9b989807ad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41" y="247827"/>
            <a:ext cx="11391544" cy="61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29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F39FD4B-1880-9DA8-DBD6-8CD7B5FC4EBF}"/>
              </a:ext>
            </a:extLst>
          </p:cNvPr>
          <p:cNvSpPr txBox="1">
            <a:spLocks/>
          </p:cNvSpPr>
          <p:nvPr/>
        </p:nvSpPr>
        <p:spPr>
          <a:xfrm>
            <a:off x="1019504" y="1421312"/>
            <a:ext cx="10152993" cy="204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3: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Em yêu lao động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C689EA9C-008D-F8C1-D93B-40215D6AA835}"/>
              </a:ext>
            </a:extLst>
          </p:cNvPr>
          <p:cNvSpPr txBox="1">
            <a:spLocks/>
          </p:cNvSpPr>
          <p:nvPr/>
        </p:nvSpPr>
        <p:spPr>
          <a:xfrm>
            <a:off x="1524000" y="395658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 10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C8220330-4AC0-65D8-0707-6B31E28B2212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5;p38">
            <a:extLst>
              <a:ext uri="{FF2B5EF4-FFF2-40B4-BE49-F238E27FC236}">
                <a16:creationId xmlns="" xmlns:a16="http://schemas.microsoft.com/office/drawing/2014/main" id="{DF87FB6F-1734-8356-D80A-E7A2B8B8BBAE}"/>
              </a:ext>
            </a:extLst>
          </p:cNvPr>
          <p:cNvSpPr txBox="1">
            <a:spLocks/>
          </p:cNvSpPr>
          <p:nvPr/>
        </p:nvSpPr>
        <p:spPr>
          <a:xfrm>
            <a:off x="914400" y="503866"/>
            <a:ext cx="10126766" cy="270933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267" b="1" dirty="0" err="1" smtClean="0"/>
              <a:t>Sau</a:t>
            </a:r>
            <a:r>
              <a:rPr lang="en-US" sz="4267" b="1" dirty="0" smtClean="0"/>
              <a:t> </a:t>
            </a:r>
            <a:r>
              <a:rPr lang="en-US" sz="4267" b="1" dirty="0" err="1" smtClean="0"/>
              <a:t>khi</a:t>
            </a:r>
            <a:r>
              <a:rPr lang="en-US" sz="4267" b="1" dirty="0" smtClean="0"/>
              <a:t> </a:t>
            </a:r>
            <a:r>
              <a:rPr lang="en-US" sz="4267" b="1" dirty="0" err="1" smtClean="0"/>
              <a:t>sử</a:t>
            </a:r>
            <a:r>
              <a:rPr lang="en-US" sz="4267" b="1" dirty="0" smtClean="0"/>
              <a:t> </a:t>
            </a:r>
            <a:r>
              <a:rPr lang="en-US" sz="4267" b="1" dirty="0" err="1" smtClean="0"/>
              <a:t>dụng</a:t>
            </a:r>
            <a:r>
              <a:rPr lang="en-US" sz="4267" b="1" dirty="0" smtClean="0"/>
              <a:t> </a:t>
            </a:r>
            <a:r>
              <a:rPr lang="en-US" sz="4267" b="1" dirty="0" err="1" smtClean="0"/>
              <a:t>dụng</a:t>
            </a:r>
            <a:r>
              <a:rPr lang="en-US" sz="4267" b="1" dirty="0" smtClean="0"/>
              <a:t> </a:t>
            </a:r>
            <a:r>
              <a:rPr lang="en-US" sz="4267" b="1" dirty="0" err="1" smtClean="0"/>
              <a:t>cụ</a:t>
            </a:r>
            <a:r>
              <a:rPr lang="en-US" sz="4267" b="1" dirty="0" smtClean="0"/>
              <a:t> </a:t>
            </a:r>
            <a:r>
              <a:rPr lang="en-US" sz="4267" b="1" dirty="0" err="1" smtClean="0"/>
              <a:t>lao</a:t>
            </a:r>
            <a:r>
              <a:rPr lang="en-US" sz="4267" b="1" dirty="0" smtClean="0"/>
              <a:t> </a:t>
            </a:r>
            <a:r>
              <a:rPr lang="en-US" sz="4267" b="1" dirty="0" err="1" smtClean="0"/>
              <a:t>động</a:t>
            </a:r>
            <a:r>
              <a:rPr lang="en-US" sz="4267" b="1" dirty="0" smtClean="0"/>
              <a:t>, </a:t>
            </a:r>
            <a:r>
              <a:rPr lang="en-US" sz="4267" b="1" dirty="0" err="1" smtClean="0"/>
              <a:t>em</a:t>
            </a:r>
            <a:r>
              <a:rPr lang="en-US" sz="4267" b="1" dirty="0" smtClean="0"/>
              <a:t> </a:t>
            </a:r>
            <a:r>
              <a:rPr lang="en-US" sz="4267" b="1" dirty="0" err="1" smtClean="0"/>
              <a:t>cần</a:t>
            </a:r>
            <a:r>
              <a:rPr lang="en-US" sz="4267" b="1" dirty="0" smtClean="0"/>
              <a:t> </a:t>
            </a:r>
            <a:r>
              <a:rPr lang="en-US" sz="4267" b="1" dirty="0" err="1" smtClean="0"/>
              <a:t>làm</a:t>
            </a:r>
            <a:r>
              <a:rPr lang="en-US" sz="4267" b="1" dirty="0" smtClean="0"/>
              <a:t> </a:t>
            </a:r>
            <a:r>
              <a:rPr lang="en-US" sz="4267" b="1" dirty="0" err="1" smtClean="0"/>
              <a:t>gì</a:t>
            </a:r>
            <a:r>
              <a:rPr lang="en-US" sz="4267" b="1" dirty="0" smtClean="0"/>
              <a:t>?</a:t>
            </a:r>
            <a:endParaRPr lang="en-US" sz="4267" b="1" dirty="0"/>
          </a:p>
        </p:txBody>
      </p:sp>
      <p:sp>
        <p:nvSpPr>
          <p:cNvPr id="4" name="Google Shape;315;p38">
            <a:extLst>
              <a:ext uri="{FF2B5EF4-FFF2-40B4-BE49-F238E27FC236}">
                <a16:creationId xmlns="" xmlns:a16="http://schemas.microsoft.com/office/drawing/2014/main" id="{DF87FB6F-1734-8356-D80A-E7A2B8B8BBAE}"/>
              </a:ext>
            </a:extLst>
          </p:cNvPr>
          <p:cNvSpPr txBox="1">
            <a:spLocks/>
          </p:cNvSpPr>
          <p:nvPr/>
        </p:nvSpPr>
        <p:spPr>
          <a:xfrm>
            <a:off x="981340" y="2963686"/>
            <a:ext cx="10126766" cy="270933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267" b="1" dirty="0" err="1" smtClean="0">
                <a:solidFill>
                  <a:srgbClr val="FF0000"/>
                </a:solidFill>
              </a:rPr>
              <a:t>Sau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khi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sử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dụng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dụng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cụ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lao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động</a:t>
            </a:r>
            <a:r>
              <a:rPr lang="en-US" sz="4267" b="1" dirty="0" smtClean="0">
                <a:solidFill>
                  <a:srgbClr val="FF0000"/>
                </a:solidFill>
              </a:rPr>
              <a:t>, </a:t>
            </a:r>
            <a:r>
              <a:rPr lang="en-US" sz="4267" b="1" dirty="0" err="1" smtClean="0">
                <a:solidFill>
                  <a:srgbClr val="FF0000"/>
                </a:solidFill>
              </a:rPr>
              <a:t>em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cần</a:t>
            </a:r>
            <a:r>
              <a:rPr lang="en-US" sz="4267" b="1" dirty="0" smtClean="0">
                <a:solidFill>
                  <a:srgbClr val="FF0000"/>
                </a:solidFill>
              </a:rPr>
              <a:t>  </a:t>
            </a:r>
            <a:r>
              <a:rPr lang="en-US" sz="4267" b="1" dirty="0" err="1" smtClean="0">
                <a:solidFill>
                  <a:srgbClr val="FF0000"/>
                </a:solidFill>
              </a:rPr>
              <a:t>rửa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sạch</a:t>
            </a:r>
            <a:r>
              <a:rPr lang="en-US" sz="4267" b="1" dirty="0" smtClean="0">
                <a:solidFill>
                  <a:srgbClr val="FF0000"/>
                </a:solidFill>
              </a:rPr>
              <a:t>, </a:t>
            </a:r>
            <a:r>
              <a:rPr lang="en-US" sz="4267" b="1" dirty="0" err="1" smtClean="0">
                <a:solidFill>
                  <a:srgbClr val="FF0000"/>
                </a:solidFill>
              </a:rPr>
              <a:t>để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nơi</a:t>
            </a:r>
            <a:r>
              <a:rPr lang="en-US" sz="4267" b="1" dirty="0" smtClean="0">
                <a:solidFill>
                  <a:srgbClr val="FF0000"/>
                </a:solidFill>
              </a:rPr>
              <a:t>  </a:t>
            </a:r>
            <a:r>
              <a:rPr lang="en-US" sz="4267" b="1" dirty="0" err="1" smtClean="0">
                <a:solidFill>
                  <a:srgbClr val="FF0000"/>
                </a:solidFill>
              </a:rPr>
              <a:t>khô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ráo</a:t>
            </a:r>
            <a:r>
              <a:rPr lang="en-US" sz="4267" b="1" dirty="0" smtClean="0">
                <a:solidFill>
                  <a:srgbClr val="FF0000"/>
                </a:solidFill>
              </a:rPr>
              <a:t>, </a:t>
            </a:r>
            <a:r>
              <a:rPr lang="en-US" sz="4267" b="1" dirty="0" err="1" smtClean="0">
                <a:solidFill>
                  <a:srgbClr val="FF0000"/>
                </a:solidFill>
              </a:rPr>
              <a:t>cất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gọn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vào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vị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trí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quy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định</a:t>
            </a:r>
            <a:r>
              <a:rPr lang="en-US" sz="4267" b="1" dirty="0" smtClean="0">
                <a:solidFill>
                  <a:srgbClr val="FF0000"/>
                </a:solidFill>
              </a:rPr>
              <a:t> ở </a:t>
            </a:r>
            <a:r>
              <a:rPr lang="en-US" sz="4267" b="1" dirty="0" err="1" smtClean="0">
                <a:solidFill>
                  <a:srgbClr val="FF0000"/>
                </a:solidFill>
              </a:rPr>
              <a:t>trường</a:t>
            </a:r>
            <a:r>
              <a:rPr lang="en-US" sz="4267" b="1" dirty="0" smtClean="0">
                <a:solidFill>
                  <a:srgbClr val="FF0000"/>
                </a:solidFill>
              </a:rPr>
              <a:t>, </a:t>
            </a:r>
            <a:r>
              <a:rPr lang="en-US" sz="4267" b="1" dirty="0" err="1" smtClean="0">
                <a:solidFill>
                  <a:srgbClr val="FF0000"/>
                </a:solidFill>
              </a:rPr>
              <a:t>hoặc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tại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gia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đình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để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đảm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bảo</a:t>
            </a:r>
            <a:r>
              <a:rPr lang="en-US" sz="4267" b="1" dirty="0" smtClean="0">
                <a:solidFill>
                  <a:srgbClr val="FF0000"/>
                </a:solidFill>
              </a:rPr>
              <a:t> an </a:t>
            </a:r>
            <a:r>
              <a:rPr lang="en-US" sz="4267" b="1" dirty="0" err="1" smtClean="0">
                <a:solidFill>
                  <a:srgbClr val="FF0000"/>
                </a:solidFill>
              </a:rPr>
              <a:t>toàn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và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dụng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cụ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được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bền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hơn</a:t>
            </a:r>
            <a:r>
              <a:rPr lang="en-US" sz="4267" b="1" dirty="0" smtClean="0">
                <a:solidFill>
                  <a:srgbClr val="FF0000"/>
                </a:solidFill>
              </a:rPr>
              <a:t>.</a:t>
            </a:r>
            <a:endParaRPr lang="en-US" sz="4267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14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5;p38">
            <a:extLst>
              <a:ext uri="{FF2B5EF4-FFF2-40B4-BE49-F238E27FC236}">
                <a16:creationId xmlns="" xmlns:a16="http://schemas.microsoft.com/office/drawing/2014/main" id="{DF87FB6F-1734-8356-D80A-E7A2B8B8BBAE}"/>
              </a:ext>
            </a:extLst>
          </p:cNvPr>
          <p:cNvSpPr txBox="1">
            <a:spLocks/>
          </p:cNvSpPr>
          <p:nvPr/>
        </p:nvSpPr>
        <p:spPr>
          <a:xfrm>
            <a:off x="5440681" y="1298644"/>
            <a:ext cx="3478266" cy="76358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267" b="1">
                <a:solidFill>
                  <a:srgbClr val="FF0000"/>
                </a:solidFill>
              </a:rPr>
              <a:t>TỔNG KẾT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Google Shape;316;p38">
            <a:extLst>
              <a:ext uri="{FF2B5EF4-FFF2-40B4-BE49-F238E27FC236}">
                <a16:creationId xmlns="" xmlns:a16="http://schemas.microsoft.com/office/drawing/2014/main" id="{C8BBD8CF-0E83-1D3A-F1C6-81607FD65D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179" y="2537921"/>
            <a:ext cx="2683167" cy="352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88A03F-4FFC-D8A3-F8B1-A435E6ADD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435" y="2311173"/>
            <a:ext cx="7041221" cy="4041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0C6C6D2-1E31-1076-6060-EF714D431B98}"/>
              </a:ext>
            </a:extLst>
          </p:cNvPr>
          <p:cNvSpPr/>
          <p:nvPr/>
        </p:nvSpPr>
        <p:spPr>
          <a:xfrm rot="194749">
            <a:off x="4279025" y="2753110"/>
            <a:ext cx="6312389" cy="3083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>
                <a:latin typeface="UTM Avo" panose="02040603050506020204" pitchFamily="18" charset="0"/>
              </a:rPr>
              <a:t>Mỗi dụng cụ lao động có công dụng và cách sử dụng riêng, khác nhau. Trong quá trình sử dụng, các em cần lưu ý đảm bảo an toàn và có ý thức giữ gìn dụng cụ lao động.</a:t>
            </a:r>
            <a:endParaRPr lang="en-US" sz="2667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71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z4828805684235_c8c03d2b2576edfb4d9362805a8509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643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="" xmlns:a16="http://schemas.microsoft.com/office/drawing/2014/main" id="{D0FA7A86-F3A2-0C68-F604-DECE8ECCB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="" xmlns:a16="http://schemas.microsoft.com/office/drawing/2014/main" id="{3133187C-0AD7-4616-64BC-9A13396D7D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11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872839" y="5930900"/>
            <a:ext cx="2520000" cy="72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UTM Avo" panose="02040603050506020204" pitchFamily="18" charset="0"/>
              </a:rPr>
              <a:t>A. Đúng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668205" y="5939104"/>
            <a:ext cx="2520000" cy="72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UTM Avo" panose="02040603050506020204" pitchFamily="18" charset="0"/>
              </a:rPr>
              <a:t>B. Sai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=""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238295" y="3981940"/>
            <a:ext cx="4641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Xẻng dùng để </a:t>
            </a:r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di dời cây con, đào hố, thay chậu, xới đất trồng, trộn đất trồng. </a:t>
            </a:r>
          </a:p>
          <a:p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Đúng hay sai?</a:t>
            </a:r>
            <a:endParaRPr lang="en-US" sz="24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=""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=""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=""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=""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=""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=""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=""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=""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=""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=""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=""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=""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=""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=""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=""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=""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=""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=""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=""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=""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=""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=""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=""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=""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=""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=""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=""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=""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=""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=""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73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821"/>
                            </p:stCondLst>
                            <p:childTnLst>
                              <p:par>
                                <p:cTn id="6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039" grpId="0" animBg="1"/>
      <p:bldP spid="103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872840" y="5944683"/>
            <a:ext cx="2520000" cy="72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UTM Avo" panose="02040603050506020204" pitchFamily="18" charset="0"/>
              </a:rPr>
              <a:t>A. Đúng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799240" y="5959118"/>
            <a:ext cx="2520000" cy="72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</a:t>
            </a:r>
            <a:r>
              <a:rPr lang="en-US" altLang="en-US" sz="2400">
                <a:latin typeface="UTM Avo" panose="02040603050506020204" pitchFamily="18" charset="0"/>
              </a:rPr>
              <a:t>. Sai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=""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231217" y="4011275"/>
            <a:ext cx="4664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  <a:cs typeface="Arial" panose="020B0604020202020204" pitchFamily="34" charset="0"/>
              </a:rPr>
              <a:t>Nên đeo găng tay để tránh tay bị bẩn do dính đất hoặc bị gai cào xước.</a:t>
            </a:r>
            <a:r>
              <a:rPr lang="en-US" sz="240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Đúng hay sai?</a:t>
            </a:r>
            <a:endParaRPr lang="en-US" sz="24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="" xmlns:a16="http://schemas.microsoft.com/office/drawing/2014/main" id="{FDE4D7FE-6E0B-E3CB-831A-0C708FF9F51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>
            <a:extLst>
              <a:ext uri="{FF2B5EF4-FFF2-40B4-BE49-F238E27FC236}">
                <a16:creationId xmlns="" xmlns:a16="http://schemas.microsoft.com/office/drawing/2014/main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times up">
            <a:extLst>
              <a:ext uri="{FF2B5EF4-FFF2-40B4-BE49-F238E27FC236}">
                <a16:creationId xmlns="" xmlns:a16="http://schemas.microsoft.com/office/drawing/2014/main" id="{9BB7D4A8-5E75-8FA1-7DA8-C1105EB61EF9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52" name="Rounded Rectangle 18">
              <a:extLst>
                <a:ext uri="{FF2B5EF4-FFF2-40B4-BE49-F238E27FC236}">
                  <a16:creationId xmlns="" xmlns:a16="http://schemas.microsoft.com/office/drawing/2014/main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Rounded Rectangle 19">
              <a:extLst>
                <a:ext uri="{FF2B5EF4-FFF2-40B4-BE49-F238E27FC236}">
                  <a16:creationId xmlns="" xmlns:a16="http://schemas.microsoft.com/office/drawing/2014/main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4" name="Picture 3" descr="C:\Users\ADMIN\Desktop\Picture2.png">
            <a:extLst>
              <a:ext uri="{FF2B5EF4-FFF2-40B4-BE49-F238E27FC236}">
                <a16:creationId xmlns="" xmlns:a16="http://schemas.microsoft.com/office/drawing/2014/main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FF461607-054A-D248-062A-84C22A7241CC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6" name="Oval 32">
              <a:extLst>
                <a:ext uri="{FF2B5EF4-FFF2-40B4-BE49-F238E27FC236}">
                  <a16:creationId xmlns="" xmlns:a16="http://schemas.microsoft.com/office/drawing/2014/main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7" name="Oval 33">
              <a:extLst>
                <a:ext uri="{FF2B5EF4-FFF2-40B4-BE49-F238E27FC236}">
                  <a16:creationId xmlns="" xmlns:a16="http://schemas.microsoft.com/office/drawing/2014/main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8" name="Freeform 34">
              <a:extLst>
                <a:ext uri="{FF2B5EF4-FFF2-40B4-BE49-F238E27FC236}">
                  <a16:creationId xmlns="" xmlns:a16="http://schemas.microsoft.com/office/drawing/2014/main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Freeform 35">
              <a:extLst>
                <a:ext uri="{FF2B5EF4-FFF2-40B4-BE49-F238E27FC236}">
                  <a16:creationId xmlns="" xmlns:a16="http://schemas.microsoft.com/office/drawing/2014/main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Rectangle 36">
              <a:extLst>
                <a:ext uri="{FF2B5EF4-FFF2-40B4-BE49-F238E27FC236}">
                  <a16:creationId xmlns="" xmlns:a16="http://schemas.microsoft.com/office/drawing/2014/main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2DE6B-E8FF-22A2-DF93-772F7D6CE4CB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62" name="Oval 32">
              <a:extLst>
                <a:ext uri="{FF2B5EF4-FFF2-40B4-BE49-F238E27FC236}">
                  <a16:creationId xmlns="" xmlns:a16="http://schemas.microsoft.com/office/drawing/2014/main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3" name="Oval 33">
              <a:extLst>
                <a:ext uri="{FF2B5EF4-FFF2-40B4-BE49-F238E27FC236}">
                  <a16:creationId xmlns="" xmlns:a16="http://schemas.microsoft.com/office/drawing/2014/main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4" name="Freeform 34">
              <a:extLst>
                <a:ext uri="{FF2B5EF4-FFF2-40B4-BE49-F238E27FC236}">
                  <a16:creationId xmlns="" xmlns:a16="http://schemas.microsoft.com/office/drawing/2014/main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5" name="Freeform 35">
              <a:extLst>
                <a:ext uri="{FF2B5EF4-FFF2-40B4-BE49-F238E27FC236}">
                  <a16:creationId xmlns="" xmlns:a16="http://schemas.microsoft.com/office/drawing/2014/main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7" name="Rectangle 36">
              <a:extLst>
                <a:ext uri="{FF2B5EF4-FFF2-40B4-BE49-F238E27FC236}">
                  <a16:creationId xmlns="" xmlns:a16="http://schemas.microsoft.com/office/drawing/2014/main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="" xmlns:a16="http://schemas.microsoft.com/office/drawing/2014/main" id="{10C4B8FF-9E87-EE7A-E850-CE2AAE13A86C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31" name="Oval 32">
              <a:extLst>
                <a:ext uri="{FF2B5EF4-FFF2-40B4-BE49-F238E27FC236}">
                  <a16:creationId xmlns="" xmlns:a16="http://schemas.microsoft.com/office/drawing/2014/main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2" name="Oval 33">
              <a:extLst>
                <a:ext uri="{FF2B5EF4-FFF2-40B4-BE49-F238E27FC236}">
                  <a16:creationId xmlns="" xmlns:a16="http://schemas.microsoft.com/office/drawing/2014/main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3" name="Freeform 34">
              <a:extLst>
                <a:ext uri="{FF2B5EF4-FFF2-40B4-BE49-F238E27FC236}">
                  <a16:creationId xmlns="" xmlns:a16="http://schemas.microsoft.com/office/drawing/2014/main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4" name="Freeform 35">
              <a:extLst>
                <a:ext uri="{FF2B5EF4-FFF2-40B4-BE49-F238E27FC236}">
                  <a16:creationId xmlns="" xmlns:a16="http://schemas.microsoft.com/office/drawing/2014/main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5" name="Rectangle 36">
              <a:extLst>
                <a:ext uri="{FF2B5EF4-FFF2-40B4-BE49-F238E27FC236}">
                  <a16:creationId xmlns="" xmlns:a16="http://schemas.microsoft.com/office/drawing/2014/main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036" name="Group 1035">
            <a:extLst>
              <a:ext uri="{FF2B5EF4-FFF2-40B4-BE49-F238E27FC236}">
                <a16:creationId xmlns="" xmlns:a16="http://schemas.microsoft.com/office/drawing/2014/main" id="{0B2A792F-464E-57F2-85E8-2932DB539DCC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7" name="Oval 32">
              <a:extLst>
                <a:ext uri="{FF2B5EF4-FFF2-40B4-BE49-F238E27FC236}">
                  <a16:creationId xmlns="" xmlns:a16="http://schemas.microsoft.com/office/drawing/2014/main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8" name="Oval 33">
              <a:extLst>
                <a:ext uri="{FF2B5EF4-FFF2-40B4-BE49-F238E27FC236}">
                  <a16:creationId xmlns="" xmlns:a16="http://schemas.microsoft.com/office/drawing/2014/main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9" name="Freeform 34">
              <a:extLst>
                <a:ext uri="{FF2B5EF4-FFF2-40B4-BE49-F238E27FC236}">
                  <a16:creationId xmlns="" xmlns:a16="http://schemas.microsoft.com/office/drawing/2014/main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40" name="Freeform 35">
              <a:extLst>
                <a:ext uri="{FF2B5EF4-FFF2-40B4-BE49-F238E27FC236}">
                  <a16:creationId xmlns="" xmlns:a16="http://schemas.microsoft.com/office/drawing/2014/main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41" name="Rectangle 36">
              <a:extLst>
                <a:ext uri="{FF2B5EF4-FFF2-40B4-BE49-F238E27FC236}">
                  <a16:creationId xmlns="" xmlns:a16="http://schemas.microsoft.com/office/drawing/2014/main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1042" name="Oval 107">
            <a:extLst>
              <a:ext uri="{FF2B5EF4-FFF2-40B4-BE49-F238E27FC236}">
                <a16:creationId xmlns="" xmlns:a16="http://schemas.microsoft.com/office/drawing/2014/main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1043" name="Explosion 2 48">
            <a:extLst>
              <a:ext uri="{FF2B5EF4-FFF2-40B4-BE49-F238E27FC236}">
                <a16:creationId xmlns="" xmlns:a16="http://schemas.microsoft.com/office/drawing/2014/main" id="{42940087-1484-58EC-D837-02A87B76053C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044" name="Picture 1043" descr="Logo, company name&#10;&#10;Description automatically generated">
            <a:extLst>
              <a:ext uri="{FF2B5EF4-FFF2-40B4-BE49-F238E27FC236}">
                <a16:creationId xmlns="" xmlns:a16="http://schemas.microsoft.com/office/drawing/2014/main" id="{02465570-249E-B860-D82F-7FE2393666E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88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821"/>
                            </p:stCondLst>
                            <p:childTnLst>
                              <p:par>
                                <p:cTn id="6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043" grpId="0" animBg="1"/>
      <p:bldP spid="104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725601" y="5869027"/>
            <a:ext cx="2520000" cy="72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UTM Avo" panose="02040603050506020204" pitchFamily="18" charset="0"/>
              </a:rPr>
              <a:t>B. Sai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872840" y="5869027"/>
            <a:ext cx="2520000" cy="72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UTM Avo" panose="02040603050506020204" pitchFamily="18" charset="0"/>
              </a:rPr>
              <a:t>A. Đúng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222971" y="-391172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2" descr="C:\Users\ADMIN\Desktop\Doremon cau ca ( trac nghiem )\рыбы-собрания-тропические-20715937 (2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765" flipH="1">
            <a:off x="2612120" y="9619"/>
            <a:ext cx="2544232" cy="138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3" name="Picture 12" descr="Hình ảnh có liên quan">
            <a:extLst>
              <a:ext uri="{FF2B5EF4-FFF2-40B4-BE49-F238E27FC236}">
                <a16:creationId xmlns="" xmlns:a16="http://schemas.microsoft.com/office/drawing/2014/main" id="{1D8A8FCC-D4C4-7773-4BD6-4B3EE2977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17754A-4F5E-3D8A-FFD2-CE3EC9C5FA5B}"/>
              </a:ext>
            </a:extLst>
          </p:cNvPr>
          <p:cNvSpPr txBox="1"/>
          <p:nvPr/>
        </p:nvSpPr>
        <p:spPr>
          <a:xfrm>
            <a:off x="4192764" y="4083676"/>
            <a:ext cx="4822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Không cần vệ sinh các dụng cụ sau khi sử dụng.</a:t>
            </a:r>
          </a:p>
          <a:p>
            <a:r>
              <a:rPr lang="en-US" sz="240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Đúng hay sai?</a:t>
            </a:r>
            <a:endParaRPr lang="en-US" sz="24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Tieng-chuong-het-gio-re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67F3465-ABD5-1388-6F62-5481920BA2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0" name="Tieng-bao-sai-www_tiengdong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6C0DAD79-7664-5D3D-30CC-6DF9FEADA24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="" xmlns:a16="http://schemas.microsoft.com/office/drawing/2014/main" id="{A53C94A4-E247-D79A-72A7-A5A693DBD16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53" name="Picture 2" descr="C:\Users\ADMIN\Desktop\Doremon cau ca ( trac nghiem )\Picture1 (2).png">
            <a:extLst>
              <a:ext uri="{FF2B5EF4-FFF2-40B4-BE49-F238E27FC236}">
                <a16:creationId xmlns="" xmlns:a16="http://schemas.microsoft.com/office/drawing/2014/main" id="{017A9940-3FFF-AB6F-2113-B4F4D7F5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times up">
            <a:extLst>
              <a:ext uri="{FF2B5EF4-FFF2-40B4-BE49-F238E27FC236}">
                <a16:creationId xmlns="" xmlns:a16="http://schemas.microsoft.com/office/drawing/2014/main" id="{BCE4A0FA-5220-6210-7F1F-427D27C3149B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55" name="Rounded Rectangle 18">
              <a:extLst>
                <a:ext uri="{FF2B5EF4-FFF2-40B4-BE49-F238E27FC236}">
                  <a16:creationId xmlns="" xmlns:a16="http://schemas.microsoft.com/office/drawing/2014/main" id="{66BE7793-52E6-9775-D7F3-922BD64E7F3A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" name="Rounded Rectangle 19">
              <a:extLst>
                <a:ext uri="{FF2B5EF4-FFF2-40B4-BE49-F238E27FC236}">
                  <a16:creationId xmlns="" xmlns:a16="http://schemas.microsoft.com/office/drawing/2014/main" id="{550734B1-1031-A61E-8C16-2EB88582D59A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7" name="Picture 3" descr="C:\Users\ADMIN\Desktop\Picture2.png">
            <a:extLst>
              <a:ext uri="{FF2B5EF4-FFF2-40B4-BE49-F238E27FC236}">
                <a16:creationId xmlns="" xmlns:a16="http://schemas.microsoft.com/office/drawing/2014/main" id="{5B9112C8-9DE7-A90D-AE57-D1F5BA2A3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195A6D81-7E6D-B9B1-0284-DF0C9B650AD4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9" name="Oval 32">
              <a:extLst>
                <a:ext uri="{FF2B5EF4-FFF2-40B4-BE49-F238E27FC236}">
                  <a16:creationId xmlns="" xmlns:a16="http://schemas.microsoft.com/office/drawing/2014/main" id="{88A377B6-CE9C-52F1-817F-7A214759F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Oval 33">
              <a:extLst>
                <a:ext uri="{FF2B5EF4-FFF2-40B4-BE49-F238E27FC236}">
                  <a16:creationId xmlns="" xmlns:a16="http://schemas.microsoft.com/office/drawing/2014/main" id="{6A2D29E6-09EE-B6F9-4960-513A65A5D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4">
              <a:extLst>
                <a:ext uri="{FF2B5EF4-FFF2-40B4-BE49-F238E27FC236}">
                  <a16:creationId xmlns="" xmlns:a16="http://schemas.microsoft.com/office/drawing/2014/main" id="{4DCA4D6A-8733-8A39-0693-F36E576804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Freeform 35">
              <a:extLst>
                <a:ext uri="{FF2B5EF4-FFF2-40B4-BE49-F238E27FC236}">
                  <a16:creationId xmlns="" xmlns:a16="http://schemas.microsoft.com/office/drawing/2014/main" id="{69ACB4B8-6A3D-AD96-6913-4D0FB642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3" name="Rectangle 36">
              <a:extLst>
                <a:ext uri="{FF2B5EF4-FFF2-40B4-BE49-F238E27FC236}">
                  <a16:creationId xmlns="" xmlns:a16="http://schemas.microsoft.com/office/drawing/2014/main" id="{D072D425-84E4-4089-BE3F-A9EFE3BFE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="" xmlns:a16="http://schemas.microsoft.com/office/drawing/2014/main" id="{509606E8-C7C1-B809-75A3-012F37FB94E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1025" name="Oval 32">
              <a:extLst>
                <a:ext uri="{FF2B5EF4-FFF2-40B4-BE49-F238E27FC236}">
                  <a16:creationId xmlns="" xmlns:a16="http://schemas.microsoft.com/office/drawing/2014/main" id="{088D9C3C-4F56-D2BB-CA30-6A8603997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7" name="Oval 33">
              <a:extLst>
                <a:ext uri="{FF2B5EF4-FFF2-40B4-BE49-F238E27FC236}">
                  <a16:creationId xmlns="" xmlns:a16="http://schemas.microsoft.com/office/drawing/2014/main" id="{71B43232-D335-776F-8651-38B2EF550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0" name="Freeform 34">
              <a:extLst>
                <a:ext uri="{FF2B5EF4-FFF2-40B4-BE49-F238E27FC236}">
                  <a16:creationId xmlns="" xmlns:a16="http://schemas.microsoft.com/office/drawing/2014/main" id="{0A2C976F-2B8B-E1E8-ECDC-66D5D33256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1" name="Freeform 35">
              <a:extLst>
                <a:ext uri="{FF2B5EF4-FFF2-40B4-BE49-F238E27FC236}">
                  <a16:creationId xmlns="" xmlns:a16="http://schemas.microsoft.com/office/drawing/2014/main" id="{8DFC1886-BE06-0E5E-C319-651AF7671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2" name="Rectangle 36">
              <a:extLst>
                <a:ext uri="{FF2B5EF4-FFF2-40B4-BE49-F238E27FC236}">
                  <a16:creationId xmlns="" xmlns:a16="http://schemas.microsoft.com/office/drawing/2014/main" id="{C44805AD-D7B9-8CD7-BFB8-F06469D86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033" name="Group 1032">
            <a:extLst>
              <a:ext uri="{FF2B5EF4-FFF2-40B4-BE49-F238E27FC236}">
                <a16:creationId xmlns="" xmlns:a16="http://schemas.microsoft.com/office/drawing/2014/main" id="{1335DAAD-38BA-82C2-58DF-42E0F87526D6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34" name="Oval 32">
              <a:extLst>
                <a:ext uri="{FF2B5EF4-FFF2-40B4-BE49-F238E27FC236}">
                  <a16:creationId xmlns="" xmlns:a16="http://schemas.microsoft.com/office/drawing/2014/main" id="{8C5C43BF-4794-4727-0F31-0C2E74B24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5" name="Oval 33">
              <a:extLst>
                <a:ext uri="{FF2B5EF4-FFF2-40B4-BE49-F238E27FC236}">
                  <a16:creationId xmlns="" xmlns:a16="http://schemas.microsoft.com/office/drawing/2014/main" id="{591F3393-3406-8627-22DE-67B8F22B3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6" name="Freeform 34">
              <a:extLst>
                <a:ext uri="{FF2B5EF4-FFF2-40B4-BE49-F238E27FC236}">
                  <a16:creationId xmlns="" xmlns:a16="http://schemas.microsoft.com/office/drawing/2014/main" id="{765598FB-C935-E41D-0D54-0278FB48C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7" name="Freeform 35">
              <a:extLst>
                <a:ext uri="{FF2B5EF4-FFF2-40B4-BE49-F238E27FC236}">
                  <a16:creationId xmlns="" xmlns:a16="http://schemas.microsoft.com/office/drawing/2014/main" id="{65405EB7-03D2-9647-F8D5-7AAB2ADB4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8" name="Rectangle 36">
              <a:extLst>
                <a:ext uri="{FF2B5EF4-FFF2-40B4-BE49-F238E27FC236}">
                  <a16:creationId xmlns="" xmlns:a16="http://schemas.microsoft.com/office/drawing/2014/main" id="{14346751-D8E5-DD02-399A-19E028677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039" name="Group 1038">
            <a:extLst>
              <a:ext uri="{FF2B5EF4-FFF2-40B4-BE49-F238E27FC236}">
                <a16:creationId xmlns="" xmlns:a16="http://schemas.microsoft.com/office/drawing/2014/main" id="{034032A9-CE84-94E5-DA95-5BBDF361A6E7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40" name="Oval 32">
              <a:extLst>
                <a:ext uri="{FF2B5EF4-FFF2-40B4-BE49-F238E27FC236}">
                  <a16:creationId xmlns="" xmlns:a16="http://schemas.microsoft.com/office/drawing/2014/main" id="{CD1FB83B-FB30-71E6-5CB8-9CA120178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41" name="Oval 33">
              <a:extLst>
                <a:ext uri="{FF2B5EF4-FFF2-40B4-BE49-F238E27FC236}">
                  <a16:creationId xmlns="" xmlns:a16="http://schemas.microsoft.com/office/drawing/2014/main" id="{681E581B-78F8-4DA5-89D4-D11D5D514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42" name="Freeform 34">
              <a:extLst>
                <a:ext uri="{FF2B5EF4-FFF2-40B4-BE49-F238E27FC236}">
                  <a16:creationId xmlns="" xmlns:a16="http://schemas.microsoft.com/office/drawing/2014/main" id="{4A907754-69A0-C9B2-2D3B-AE5DF519A3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43" name="Freeform 35">
              <a:extLst>
                <a:ext uri="{FF2B5EF4-FFF2-40B4-BE49-F238E27FC236}">
                  <a16:creationId xmlns="" xmlns:a16="http://schemas.microsoft.com/office/drawing/2014/main" id="{EE571094-7D78-E6A4-18E5-1E320BFB8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44" name="Rectangle 36">
              <a:extLst>
                <a:ext uri="{FF2B5EF4-FFF2-40B4-BE49-F238E27FC236}">
                  <a16:creationId xmlns="" xmlns:a16="http://schemas.microsoft.com/office/drawing/2014/main" id="{B2FD657D-8726-0714-B190-6A2C1A34F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1045" name="Oval 107">
            <a:extLst>
              <a:ext uri="{FF2B5EF4-FFF2-40B4-BE49-F238E27FC236}">
                <a16:creationId xmlns="" xmlns:a16="http://schemas.microsoft.com/office/drawing/2014/main" id="{14CEF28F-45BB-636C-BE30-47C65B58C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1046" name="Explosion 2 48">
            <a:extLst>
              <a:ext uri="{FF2B5EF4-FFF2-40B4-BE49-F238E27FC236}">
                <a16:creationId xmlns="" xmlns:a16="http://schemas.microsoft.com/office/drawing/2014/main" id="{78E9CC50-7947-98F4-29C0-52D02B0F4D3A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047" name="Picture 1046" descr="Logo, company name&#10;&#10;Description automatically generated">
            <a:extLst>
              <a:ext uri="{FF2B5EF4-FFF2-40B4-BE49-F238E27FC236}">
                <a16:creationId xmlns="" xmlns:a16="http://schemas.microsoft.com/office/drawing/2014/main" id="{3A392C32-04BE-37C6-9813-9052B102328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94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7" grpId="0"/>
      <p:bldP spid="1046" grpId="0" animBg="1"/>
      <p:bldP spid="104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872840" y="6020812"/>
            <a:ext cx="2520000" cy="72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UTM Avo" panose="02040603050506020204" pitchFamily="18" charset="0"/>
              </a:rPr>
              <a:t>A. Đúng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725601" y="6020812"/>
            <a:ext cx="2520000" cy="72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UTM Avo" panose="02040603050506020204" pitchFamily="18" charset="0"/>
              </a:rPr>
              <a:t>B. Sai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=""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728AD0D-532D-91D5-8AD1-5247FA1D3567}"/>
              </a:ext>
            </a:extLst>
          </p:cNvPr>
          <p:cNvSpPr txBox="1"/>
          <p:nvPr/>
        </p:nvSpPr>
        <p:spPr>
          <a:xfrm>
            <a:off x="4255228" y="3948021"/>
            <a:ext cx="4607983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240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Nên cất dụng cụ gọn gàng sau khi sử dụng. </a:t>
            </a:r>
          </a:p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en-US" sz="240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Đúng hay sai?</a:t>
            </a:r>
            <a:endParaRPr lang="en-US" sz="24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=""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=""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=""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=""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=""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=""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=""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=""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=""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=""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=""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=""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=""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=""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=""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=""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=""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=""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=""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=""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=""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=""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=""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=""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=""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=""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=""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=""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=""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4111" name="Picture 4110" descr="Logo, company name&#10;&#10;Description automatically generated">
            <a:extLst>
              <a:ext uri="{FF2B5EF4-FFF2-40B4-BE49-F238E27FC236}">
                <a16:creationId xmlns="" xmlns:a16="http://schemas.microsoft.com/office/drawing/2014/main" id="{9481D6FF-AA62-1BE9-D08A-A803D00317A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39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821"/>
                            </p:stCondLst>
                            <p:childTnLst>
                              <p:par>
                                <p:cTn id="6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3" grpId="0"/>
      <p:bldP spid="4110" grpId="0" animBg="1"/>
      <p:bldP spid="41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1A900E4-E9F6-F9B5-5455-59D57C09EC82}"/>
              </a:ext>
            </a:extLst>
          </p:cNvPr>
          <p:cNvSpPr/>
          <p:nvPr/>
        </p:nvSpPr>
        <p:spPr>
          <a:xfrm>
            <a:off x="7555996" y="3341145"/>
            <a:ext cx="4636004" cy="3516855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42;p41">
            <a:extLst>
              <a:ext uri="{FF2B5EF4-FFF2-40B4-BE49-F238E27FC236}">
                <a16:creationId xmlns="" xmlns:a16="http://schemas.microsoft.com/office/drawing/2014/main" id="{F0226934-7BBE-B99B-C224-F71F3A6622EA}"/>
              </a:ext>
            </a:extLst>
          </p:cNvPr>
          <p:cNvSpPr txBox="1">
            <a:spLocks/>
          </p:cNvSpPr>
          <p:nvPr/>
        </p:nvSpPr>
        <p:spPr>
          <a:xfrm>
            <a:off x="1032231" y="1009091"/>
            <a:ext cx="10290175" cy="76358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sz="4267" b="1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HƯỚNG DẪN VỀ NHÀ</a:t>
            </a:r>
            <a:endParaRPr lang="vi-VN" sz="4267" b="1" dirty="0">
              <a:solidFill>
                <a:srgbClr val="00B05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5" name="Google Shape;443;p41">
            <a:extLst>
              <a:ext uri="{FF2B5EF4-FFF2-40B4-BE49-F238E27FC236}">
                <a16:creationId xmlns="" xmlns:a16="http://schemas.microsoft.com/office/drawing/2014/main" id="{4D2F10EE-C20C-74EC-BCA4-59CAAF6348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126" y="2436894"/>
            <a:ext cx="1497500" cy="15113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44;p41">
            <a:extLst>
              <a:ext uri="{FF2B5EF4-FFF2-40B4-BE49-F238E27FC236}">
                <a16:creationId xmlns="" xmlns:a16="http://schemas.microsoft.com/office/drawing/2014/main" id="{2B2FA711-0FF6-B36B-22D7-637170074ADB}"/>
              </a:ext>
            </a:extLst>
          </p:cNvPr>
          <p:cNvSpPr/>
          <p:nvPr/>
        </p:nvSpPr>
        <p:spPr>
          <a:xfrm rot="-5400000">
            <a:off x="1626693" y="2146060"/>
            <a:ext cx="1810400" cy="1810400"/>
          </a:xfrm>
          <a:prstGeom prst="arc">
            <a:avLst>
              <a:gd name="adj1" fmla="val 16525745"/>
              <a:gd name="adj2" fmla="val 511216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sp>
        <p:nvSpPr>
          <p:cNvPr id="7" name="Google Shape;445;p41">
            <a:extLst>
              <a:ext uri="{FF2B5EF4-FFF2-40B4-BE49-F238E27FC236}">
                <a16:creationId xmlns="" xmlns:a16="http://schemas.microsoft.com/office/drawing/2014/main" id="{C6C767B3-1920-FE17-C10D-894150AE81EC}"/>
              </a:ext>
            </a:extLst>
          </p:cNvPr>
          <p:cNvSpPr/>
          <p:nvPr/>
        </p:nvSpPr>
        <p:spPr>
          <a:xfrm rot="-5400000">
            <a:off x="1644196" y="2144207"/>
            <a:ext cx="1810400" cy="1810400"/>
          </a:xfrm>
          <a:prstGeom prst="arc">
            <a:avLst>
              <a:gd name="adj1" fmla="val 16418604"/>
              <a:gd name="adj2" fmla="val 18664644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pic>
        <p:nvPicPr>
          <p:cNvPr id="8" name="Google Shape;449;p41">
            <a:extLst>
              <a:ext uri="{FF2B5EF4-FFF2-40B4-BE49-F238E27FC236}">
                <a16:creationId xmlns="" xmlns:a16="http://schemas.microsoft.com/office/drawing/2014/main" id="{D3996D2B-6A18-3D12-9E51-F199D31F88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116" b="5116"/>
          <a:stretch/>
        </p:blipFill>
        <p:spPr>
          <a:xfrm>
            <a:off x="5241011" y="2508635"/>
            <a:ext cx="1497501" cy="1511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50;p41">
            <a:extLst>
              <a:ext uri="{FF2B5EF4-FFF2-40B4-BE49-F238E27FC236}">
                <a16:creationId xmlns="" xmlns:a16="http://schemas.microsoft.com/office/drawing/2014/main" id="{16C98AF0-4518-EF50-EE0F-07557AEDB505}"/>
              </a:ext>
            </a:extLst>
          </p:cNvPr>
          <p:cNvSpPr/>
          <p:nvPr/>
        </p:nvSpPr>
        <p:spPr>
          <a:xfrm rot="-5400000">
            <a:off x="4982979" y="2217801"/>
            <a:ext cx="1810400" cy="1810400"/>
          </a:xfrm>
          <a:prstGeom prst="arc">
            <a:avLst>
              <a:gd name="adj1" fmla="val 16525745"/>
              <a:gd name="adj2" fmla="val 511216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sp>
        <p:nvSpPr>
          <p:cNvPr id="10" name="Google Shape;451;p41">
            <a:extLst>
              <a:ext uri="{FF2B5EF4-FFF2-40B4-BE49-F238E27FC236}">
                <a16:creationId xmlns="" xmlns:a16="http://schemas.microsoft.com/office/drawing/2014/main" id="{B86123C1-E4E2-95A2-4364-9A146AB0494F}"/>
              </a:ext>
            </a:extLst>
          </p:cNvPr>
          <p:cNvSpPr/>
          <p:nvPr/>
        </p:nvSpPr>
        <p:spPr>
          <a:xfrm rot="-5400000">
            <a:off x="4967149" y="2217801"/>
            <a:ext cx="1810400" cy="1810400"/>
          </a:xfrm>
          <a:prstGeom prst="arc">
            <a:avLst>
              <a:gd name="adj1" fmla="val 16418604"/>
              <a:gd name="adj2" fmla="val 20075888"/>
            </a:avLst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pic>
        <p:nvPicPr>
          <p:cNvPr id="11" name="Google Shape;455;p41">
            <a:extLst>
              <a:ext uri="{FF2B5EF4-FFF2-40B4-BE49-F238E27FC236}">
                <a16:creationId xmlns="" xmlns:a16="http://schemas.microsoft.com/office/drawing/2014/main" id="{CAB3481C-1C2F-0FFE-824C-53C106D197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301" b="6301"/>
          <a:stretch/>
        </p:blipFill>
        <p:spPr>
          <a:xfrm>
            <a:off x="8714534" y="2554479"/>
            <a:ext cx="1497500" cy="15113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56;p41">
            <a:extLst>
              <a:ext uri="{FF2B5EF4-FFF2-40B4-BE49-F238E27FC236}">
                <a16:creationId xmlns="" xmlns:a16="http://schemas.microsoft.com/office/drawing/2014/main" id="{2E12E8CB-8E6E-A29C-3637-D8C73EFB77B6}"/>
              </a:ext>
            </a:extLst>
          </p:cNvPr>
          <p:cNvSpPr/>
          <p:nvPr/>
        </p:nvSpPr>
        <p:spPr>
          <a:xfrm rot="-5400000">
            <a:off x="8570119" y="2259052"/>
            <a:ext cx="1810400" cy="1810400"/>
          </a:xfrm>
          <a:prstGeom prst="arc">
            <a:avLst>
              <a:gd name="adj1" fmla="val 16525745"/>
              <a:gd name="adj2" fmla="val 511216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sp>
        <p:nvSpPr>
          <p:cNvPr id="13" name="Google Shape;457;p41">
            <a:extLst>
              <a:ext uri="{FF2B5EF4-FFF2-40B4-BE49-F238E27FC236}">
                <a16:creationId xmlns="" xmlns:a16="http://schemas.microsoft.com/office/drawing/2014/main" id="{733EEE54-ACDE-924D-D9C4-D5B226720854}"/>
              </a:ext>
            </a:extLst>
          </p:cNvPr>
          <p:cNvSpPr/>
          <p:nvPr/>
        </p:nvSpPr>
        <p:spPr>
          <a:xfrm rot="-5400000">
            <a:off x="8558101" y="2263645"/>
            <a:ext cx="1810400" cy="1810400"/>
          </a:xfrm>
          <a:prstGeom prst="arc">
            <a:avLst>
              <a:gd name="adj1" fmla="val 16418604"/>
              <a:gd name="adj2" fmla="val 2506831"/>
            </a:avLst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grpSp>
        <p:nvGrpSpPr>
          <p:cNvPr id="14" name="Google Shape;461;p41">
            <a:extLst>
              <a:ext uri="{FF2B5EF4-FFF2-40B4-BE49-F238E27FC236}">
                <a16:creationId xmlns="" xmlns:a16="http://schemas.microsoft.com/office/drawing/2014/main" id="{1021A405-B84D-FA2C-334D-E3A9E044108C}"/>
              </a:ext>
            </a:extLst>
          </p:cNvPr>
          <p:cNvGrpSpPr/>
          <p:nvPr/>
        </p:nvGrpSpPr>
        <p:grpSpPr>
          <a:xfrm>
            <a:off x="5568908" y="2918642"/>
            <a:ext cx="608411" cy="599100"/>
            <a:chOff x="-17170750" y="4058800"/>
            <a:chExt cx="308775" cy="304050"/>
          </a:xfrm>
        </p:grpSpPr>
        <p:sp>
          <p:nvSpPr>
            <p:cNvPr id="15" name="Google Shape;462;p41">
              <a:extLst>
                <a:ext uri="{FF2B5EF4-FFF2-40B4-BE49-F238E27FC236}">
                  <a16:creationId xmlns="" xmlns:a16="http://schemas.microsoft.com/office/drawing/2014/main" id="{5D9615B2-D258-E35D-EF90-DF101F413DE5}"/>
                </a:ext>
              </a:extLst>
            </p:cNvPr>
            <p:cNvSpPr/>
            <p:nvPr/>
          </p:nvSpPr>
          <p:spPr>
            <a:xfrm>
              <a:off x="-17041575" y="4058800"/>
              <a:ext cx="49650" cy="49850"/>
            </a:xfrm>
            <a:custGeom>
              <a:avLst/>
              <a:gdLst/>
              <a:ahLst/>
              <a:cxnLst/>
              <a:rect l="l" t="t" r="r" b="b"/>
              <a:pathLst>
                <a:path w="1986" h="1994" extrusionOk="0">
                  <a:moveTo>
                    <a:pt x="989" y="1"/>
                  </a:moveTo>
                  <a:cubicBezTo>
                    <a:pt x="859" y="1"/>
                    <a:pt x="725" y="56"/>
                    <a:pt x="662" y="166"/>
                  </a:cubicBezTo>
                  <a:lnTo>
                    <a:pt x="1" y="1521"/>
                  </a:lnTo>
                  <a:lnTo>
                    <a:pt x="32" y="1521"/>
                  </a:lnTo>
                  <a:lnTo>
                    <a:pt x="977" y="1993"/>
                  </a:lnTo>
                  <a:lnTo>
                    <a:pt x="1954" y="1521"/>
                  </a:lnTo>
                  <a:lnTo>
                    <a:pt x="1985" y="1521"/>
                  </a:lnTo>
                  <a:lnTo>
                    <a:pt x="1292" y="166"/>
                  </a:lnTo>
                  <a:cubicBezTo>
                    <a:pt x="1245" y="56"/>
                    <a:pt x="1119" y="1"/>
                    <a:pt x="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16" name="Google Shape;463;p41">
              <a:extLst>
                <a:ext uri="{FF2B5EF4-FFF2-40B4-BE49-F238E27FC236}">
                  <a16:creationId xmlns="" xmlns:a16="http://schemas.microsoft.com/office/drawing/2014/main" id="{3261AB2E-F337-FC39-E05A-43C35BBCEC50}"/>
                </a:ext>
              </a:extLst>
            </p:cNvPr>
            <p:cNvSpPr/>
            <p:nvPr/>
          </p:nvSpPr>
          <p:spPr>
            <a:xfrm>
              <a:off x="-17041575" y="4312625"/>
              <a:ext cx="49650" cy="50225"/>
            </a:xfrm>
            <a:custGeom>
              <a:avLst/>
              <a:gdLst/>
              <a:ahLst/>
              <a:cxnLst/>
              <a:rect l="l" t="t" r="r" b="b"/>
              <a:pathLst>
                <a:path w="1986" h="2009" extrusionOk="0">
                  <a:moveTo>
                    <a:pt x="977" y="0"/>
                  </a:moveTo>
                  <a:lnTo>
                    <a:pt x="32" y="473"/>
                  </a:lnTo>
                  <a:lnTo>
                    <a:pt x="1" y="473"/>
                  </a:lnTo>
                  <a:lnTo>
                    <a:pt x="662" y="1796"/>
                  </a:lnTo>
                  <a:cubicBezTo>
                    <a:pt x="757" y="1938"/>
                    <a:pt x="891" y="2009"/>
                    <a:pt x="1013" y="2009"/>
                  </a:cubicBezTo>
                  <a:cubicBezTo>
                    <a:pt x="1135" y="2009"/>
                    <a:pt x="1245" y="1938"/>
                    <a:pt x="1292" y="1796"/>
                  </a:cubicBezTo>
                  <a:lnTo>
                    <a:pt x="1985" y="473"/>
                  </a:lnTo>
                  <a:lnTo>
                    <a:pt x="1954" y="47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17" name="Google Shape;464;p41">
              <a:extLst>
                <a:ext uri="{FF2B5EF4-FFF2-40B4-BE49-F238E27FC236}">
                  <a16:creationId xmlns="" xmlns:a16="http://schemas.microsoft.com/office/drawing/2014/main" id="{7A22BCA4-9317-B98E-725F-DBA1DC87EF41}"/>
                </a:ext>
              </a:extLst>
            </p:cNvPr>
            <p:cNvSpPr/>
            <p:nvPr/>
          </p:nvSpPr>
          <p:spPr>
            <a:xfrm>
              <a:off x="-17170750" y="4186600"/>
              <a:ext cx="52800" cy="48075"/>
            </a:xfrm>
            <a:custGeom>
              <a:avLst/>
              <a:gdLst/>
              <a:ahLst/>
              <a:cxnLst/>
              <a:rect l="l" t="t" r="r" b="b"/>
              <a:pathLst>
                <a:path w="2112" h="1923" extrusionOk="0">
                  <a:moveTo>
                    <a:pt x="1639" y="0"/>
                  </a:moveTo>
                  <a:lnTo>
                    <a:pt x="284" y="630"/>
                  </a:lnTo>
                  <a:cubicBezTo>
                    <a:pt x="1" y="788"/>
                    <a:pt x="1" y="1135"/>
                    <a:pt x="284" y="1261"/>
                  </a:cubicBezTo>
                  <a:lnTo>
                    <a:pt x="1639" y="1922"/>
                  </a:lnTo>
                  <a:lnTo>
                    <a:pt x="1639" y="1891"/>
                  </a:lnTo>
                  <a:lnTo>
                    <a:pt x="2112" y="946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18" name="Google Shape;465;p41">
              <a:extLst>
                <a:ext uri="{FF2B5EF4-FFF2-40B4-BE49-F238E27FC236}">
                  <a16:creationId xmlns="" xmlns:a16="http://schemas.microsoft.com/office/drawing/2014/main" id="{F7F689F0-86AE-9654-5849-7DDA96784309}"/>
                </a:ext>
              </a:extLst>
            </p:cNvPr>
            <p:cNvSpPr/>
            <p:nvPr/>
          </p:nvSpPr>
          <p:spPr>
            <a:xfrm>
              <a:off x="-16914775" y="4185025"/>
              <a:ext cx="52800" cy="49650"/>
            </a:xfrm>
            <a:custGeom>
              <a:avLst/>
              <a:gdLst/>
              <a:ahLst/>
              <a:cxnLst/>
              <a:rect l="l" t="t" r="r" b="b"/>
              <a:pathLst>
                <a:path w="2112" h="1986" extrusionOk="0">
                  <a:moveTo>
                    <a:pt x="474" y="0"/>
                  </a:moveTo>
                  <a:lnTo>
                    <a:pt x="474" y="63"/>
                  </a:lnTo>
                  <a:lnTo>
                    <a:pt x="1" y="1009"/>
                  </a:lnTo>
                  <a:lnTo>
                    <a:pt x="474" y="1954"/>
                  </a:lnTo>
                  <a:lnTo>
                    <a:pt x="474" y="1985"/>
                  </a:lnTo>
                  <a:lnTo>
                    <a:pt x="1828" y="1324"/>
                  </a:lnTo>
                  <a:cubicBezTo>
                    <a:pt x="2112" y="1198"/>
                    <a:pt x="2112" y="851"/>
                    <a:pt x="1828" y="693"/>
                  </a:cubicBezTo>
                  <a:lnTo>
                    <a:pt x="4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19" name="Google Shape;466;p41">
              <a:extLst>
                <a:ext uri="{FF2B5EF4-FFF2-40B4-BE49-F238E27FC236}">
                  <a16:creationId xmlns="" xmlns:a16="http://schemas.microsoft.com/office/drawing/2014/main" id="{11C80635-596F-28EE-32A1-741E75097374}"/>
                </a:ext>
              </a:extLst>
            </p:cNvPr>
            <p:cNvSpPr/>
            <p:nvPr/>
          </p:nvSpPr>
          <p:spPr>
            <a:xfrm>
              <a:off x="-17127800" y="4273225"/>
              <a:ext cx="47650" cy="46500"/>
            </a:xfrm>
            <a:custGeom>
              <a:avLst/>
              <a:gdLst/>
              <a:ahLst/>
              <a:cxnLst/>
              <a:rect l="l" t="t" r="r" b="b"/>
              <a:pathLst>
                <a:path w="1906" h="1860" extrusionOk="0">
                  <a:moveTo>
                    <a:pt x="551" y="1"/>
                  </a:moveTo>
                  <a:lnTo>
                    <a:pt x="79" y="1419"/>
                  </a:lnTo>
                  <a:cubicBezTo>
                    <a:pt x="0" y="1628"/>
                    <a:pt x="183" y="1859"/>
                    <a:pt x="373" y="1859"/>
                  </a:cubicBezTo>
                  <a:cubicBezTo>
                    <a:pt x="412" y="1859"/>
                    <a:pt x="451" y="1850"/>
                    <a:pt x="488" y="1828"/>
                  </a:cubicBezTo>
                  <a:lnTo>
                    <a:pt x="1906" y="1356"/>
                  </a:lnTo>
                  <a:lnTo>
                    <a:pt x="1906" y="1324"/>
                  </a:lnTo>
                  <a:lnTo>
                    <a:pt x="1591" y="347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0" name="Google Shape;467;p41">
              <a:extLst>
                <a:ext uri="{FF2B5EF4-FFF2-40B4-BE49-F238E27FC236}">
                  <a16:creationId xmlns="" xmlns:a16="http://schemas.microsoft.com/office/drawing/2014/main" id="{E9649AD7-7DC2-B1E9-DDED-F0DDF1C6651B}"/>
                </a:ext>
              </a:extLst>
            </p:cNvPr>
            <p:cNvSpPr/>
            <p:nvPr/>
          </p:nvSpPr>
          <p:spPr>
            <a:xfrm>
              <a:off x="-16952575" y="4100775"/>
              <a:ext cx="47675" cy="47250"/>
            </a:xfrm>
            <a:custGeom>
              <a:avLst/>
              <a:gdLst/>
              <a:ahLst/>
              <a:cxnLst/>
              <a:rect l="l" t="t" r="r" b="b"/>
              <a:pathLst>
                <a:path w="1907" h="1890" extrusionOk="0">
                  <a:moveTo>
                    <a:pt x="1544" y="0"/>
                  </a:moveTo>
                  <a:cubicBezTo>
                    <a:pt x="1503" y="0"/>
                    <a:pt x="1461" y="10"/>
                    <a:pt x="1418" y="31"/>
                  </a:cubicBezTo>
                  <a:lnTo>
                    <a:pt x="1" y="503"/>
                  </a:lnTo>
                  <a:lnTo>
                    <a:pt x="1" y="535"/>
                  </a:lnTo>
                  <a:lnTo>
                    <a:pt x="316" y="1543"/>
                  </a:lnTo>
                  <a:lnTo>
                    <a:pt x="1324" y="1890"/>
                  </a:lnTo>
                  <a:lnTo>
                    <a:pt x="1355" y="1890"/>
                  </a:lnTo>
                  <a:lnTo>
                    <a:pt x="1828" y="472"/>
                  </a:lnTo>
                  <a:cubicBezTo>
                    <a:pt x="1907" y="236"/>
                    <a:pt x="1745" y="0"/>
                    <a:pt x="1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1" name="Google Shape;468;p41">
              <a:extLst>
                <a:ext uri="{FF2B5EF4-FFF2-40B4-BE49-F238E27FC236}">
                  <a16:creationId xmlns="" xmlns:a16="http://schemas.microsoft.com/office/drawing/2014/main" id="{5D5B6E29-F584-3006-C6A9-AB410F5DBC4E}"/>
                </a:ext>
              </a:extLst>
            </p:cNvPr>
            <p:cNvSpPr/>
            <p:nvPr/>
          </p:nvSpPr>
          <p:spPr>
            <a:xfrm>
              <a:off x="-16954150" y="4273225"/>
              <a:ext cx="49200" cy="47800"/>
            </a:xfrm>
            <a:custGeom>
              <a:avLst/>
              <a:gdLst/>
              <a:ahLst/>
              <a:cxnLst/>
              <a:rect l="l" t="t" r="r" b="b"/>
              <a:pathLst>
                <a:path w="1968" h="1912" extrusionOk="0">
                  <a:moveTo>
                    <a:pt x="1387" y="1"/>
                  </a:moveTo>
                  <a:lnTo>
                    <a:pt x="379" y="347"/>
                  </a:lnTo>
                  <a:lnTo>
                    <a:pt x="1" y="1356"/>
                  </a:lnTo>
                  <a:lnTo>
                    <a:pt x="1" y="1419"/>
                  </a:lnTo>
                  <a:lnTo>
                    <a:pt x="1418" y="1891"/>
                  </a:lnTo>
                  <a:cubicBezTo>
                    <a:pt x="1460" y="1905"/>
                    <a:pt x="1501" y="1911"/>
                    <a:pt x="1541" y="1911"/>
                  </a:cubicBezTo>
                  <a:cubicBezTo>
                    <a:pt x="1776" y="1911"/>
                    <a:pt x="1967" y="1692"/>
                    <a:pt x="1860" y="1450"/>
                  </a:cubicBezTo>
                  <a:lnTo>
                    <a:pt x="13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2" name="Google Shape;469;p41">
              <a:extLst>
                <a:ext uri="{FF2B5EF4-FFF2-40B4-BE49-F238E27FC236}">
                  <a16:creationId xmlns="" xmlns:a16="http://schemas.microsoft.com/office/drawing/2014/main" id="{E6A53512-DE66-C226-DDAF-191B196CE094}"/>
                </a:ext>
              </a:extLst>
            </p:cNvPr>
            <p:cNvSpPr/>
            <p:nvPr/>
          </p:nvSpPr>
          <p:spPr>
            <a:xfrm>
              <a:off x="-17128625" y="4101275"/>
              <a:ext cx="48475" cy="46750"/>
            </a:xfrm>
            <a:custGeom>
              <a:avLst/>
              <a:gdLst/>
              <a:ahLst/>
              <a:cxnLst/>
              <a:rect l="l" t="t" r="r" b="b"/>
              <a:pathLst>
                <a:path w="1939" h="1870" extrusionOk="0">
                  <a:moveTo>
                    <a:pt x="433" y="0"/>
                  </a:moveTo>
                  <a:cubicBezTo>
                    <a:pt x="209" y="0"/>
                    <a:pt x="0" y="201"/>
                    <a:pt x="112" y="452"/>
                  </a:cubicBezTo>
                  <a:lnTo>
                    <a:pt x="584" y="1870"/>
                  </a:lnTo>
                  <a:lnTo>
                    <a:pt x="1592" y="1523"/>
                  </a:lnTo>
                  <a:lnTo>
                    <a:pt x="1939" y="483"/>
                  </a:lnTo>
                  <a:lnTo>
                    <a:pt x="521" y="11"/>
                  </a:lnTo>
                  <a:cubicBezTo>
                    <a:pt x="492" y="4"/>
                    <a:pt x="462" y="0"/>
                    <a:pt x="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3" name="Google Shape;470;p41">
              <a:extLst>
                <a:ext uri="{FF2B5EF4-FFF2-40B4-BE49-F238E27FC236}">
                  <a16:creationId xmlns="" xmlns:a16="http://schemas.microsoft.com/office/drawing/2014/main" id="{18974E8E-DF2D-C55B-F843-835C4785E0F9}"/>
                </a:ext>
              </a:extLst>
            </p:cNvPr>
            <p:cNvSpPr/>
            <p:nvPr/>
          </p:nvSpPr>
          <p:spPr>
            <a:xfrm>
              <a:off x="-17043150" y="41834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39"/>
                    <a:pt x="473" y="2111"/>
                    <a:pt x="1040" y="2111"/>
                  </a:cubicBezTo>
                  <a:cubicBezTo>
                    <a:pt x="1639" y="2111"/>
                    <a:pt x="2112" y="1639"/>
                    <a:pt x="2112" y="1072"/>
                  </a:cubicBezTo>
                  <a:cubicBezTo>
                    <a:pt x="2112" y="504"/>
                    <a:pt x="1639" y="0"/>
                    <a:pt x="10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4" name="Google Shape;471;p41">
              <a:extLst>
                <a:ext uri="{FF2B5EF4-FFF2-40B4-BE49-F238E27FC236}">
                  <a16:creationId xmlns="" xmlns:a16="http://schemas.microsoft.com/office/drawing/2014/main" id="{369C88C2-935F-59C4-9B8F-2899F9C706FA}"/>
                </a:ext>
              </a:extLst>
            </p:cNvPr>
            <p:cNvSpPr/>
            <p:nvPr/>
          </p:nvSpPr>
          <p:spPr>
            <a:xfrm>
              <a:off x="-17070725" y="4111975"/>
              <a:ext cx="44925" cy="60475"/>
            </a:xfrm>
            <a:custGeom>
              <a:avLst/>
              <a:gdLst/>
              <a:ahLst/>
              <a:cxnLst/>
              <a:rect l="l" t="t" r="r" b="b"/>
              <a:pathLst>
                <a:path w="1797" h="2419" extrusionOk="0">
                  <a:moveTo>
                    <a:pt x="722" y="0"/>
                  </a:moveTo>
                  <a:cubicBezTo>
                    <a:pt x="663" y="0"/>
                    <a:pt x="600" y="8"/>
                    <a:pt x="537" y="24"/>
                  </a:cubicBezTo>
                  <a:cubicBezTo>
                    <a:pt x="411" y="55"/>
                    <a:pt x="348" y="150"/>
                    <a:pt x="316" y="244"/>
                  </a:cubicBezTo>
                  <a:lnTo>
                    <a:pt x="1" y="1253"/>
                  </a:lnTo>
                  <a:lnTo>
                    <a:pt x="1167" y="2418"/>
                  </a:lnTo>
                  <a:cubicBezTo>
                    <a:pt x="1356" y="2355"/>
                    <a:pt x="1576" y="2229"/>
                    <a:pt x="1797" y="2198"/>
                  </a:cubicBezTo>
                  <a:lnTo>
                    <a:pt x="1797" y="496"/>
                  </a:lnTo>
                  <a:lnTo>
                    <a:pt x="883" y="24"/>
                  </a:lnTo>
                  <a:cubicBezTo>
                    <a:pt x="836" y="8"/>
                    <a:pt x="781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5" name="Google Shape;472;p41">
              <a:extLst>
                <a:ext uri="{FF2B5EF4-FFF2-40B4-BE49-F238E27FC236}">
                  <a16:creationId xmlns="" xmlns:a16="http://schemas.microsoft.com/office/drawing/2014/main" id="{54355A46-AEB4-7053-0E82-9CBB4D6B0CF8}"/>
                </a:ext>
              </a:extLst>
            </p:cNvPr>
            <p:cNvSpPr/>
            <p:nvPr/>
          </p:nvSpPr>
          <p:spPr>
            <a:xfrm>
              <a:off x="-16979350" y="4156675"/>
              <a:ext cx="60675" cy="45700"/>
            </a:xfrm>
            <a:custGeom>
              <a:avLst/>
              <a:gdLst/>
              <a:ahLst/>
              <a:cxnLst/>
              <a:rect l="l" t="t" r="r" b="b"/>
              <a:pathLst>
                <a:path w="2427" h="1828" extrusionOk="0">
                  <a:moveTo>
                    <a:pt x="1166" y="0"/>
                  </a:moveTo>
                  <a:lnTo>
                    <a:pt x="1" y="1166"/>
                  </a:lnTo>
                  <a:cubicBezTo>
                    <a:pt x="127" y="1386"/>
                    <a:pt x="190" y="1575"/>
                    <a:pt x="284" y="1827"/>
                  </a:cubicBezTo>
                  <a:lnTo>
                    <a:pt x="1954" y="1827"/>
                  </a:lnTo>
                  <a:lnTo>
                    <a:pt x="2426" y="914"/>
                  </a:lnTo>
                  <a:cubicBezTo>
                    <a:pt x="2426" y="756"/>
                    <a:pt x="2426" y="630"/>
                    <a:pt x="2395" y="567"/>
                  </a:cubicBezTo>
                  <a:cubicBezTo>
                    <a:pt x="2363" y="441"/>
                    <a:pt x="2269" y="347"/>
                    <a:pt x="2174" y="315"/>
                  </a:cubicBezTo>
                  <a:lnTo>
                    <a:pt x="1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6" name="Google Shape;473;p41">
              <a:extLst>
                <a:ext uri="{FF2B5EF4-FFF2-40B4-BE49-F238E27FC236}">
                  <a16:creationId xmlns="" xmlns:a16="http://schemas.microsoft.com/office/drawing/2014/main" id="{B4D40F2D-C13A-8DEA-E0DB-7E07D34F3F1B}"/>
                </a:ext>
              </a:extLst>
            </p:cNvPr>
            <p:cNvSpPr/>
            <p:nvPr/>
          </p:nvSpPr>
          <p:spPr>
            <a:xfrm>
              <a:off x="-17116400" y="4155875"/>
              <a:ext cx="63050" cy="44125"/>
            </a:xfrm>
            <a:custGeom>
              <a:avLst/>
              <a:gdLst/>
              <a:ahLst/>
              <a:cxnLst/>
              <a:rect l="l" t="t" r="r" b="b"/>
              <a:pathLst>
                <a:path w="2522" h="1765" extrusionOk="0">
                  <a:moveTo>
                    <a:pt x="1292" y="1"/>
                  </a:moveTo>
                  <a:lnTo>
                    <a:pt x="316" y="316"/>
                  </a:lnTo>
                  <a:cubicBezTo>
                    <a:pt x="190" y="347"/>
                    <a:pt x="127" y="442"/>
                    <a:pt x="95" y="536"/>
                  </a:cubicBezTo>
                  <a:cubicBezTo>
                    <a:pt x="32" y="662"/>
                    <a:pt x="1" y="788"/>
                    <a:pt x="95" y="851"/>
                  </a:cubicBezTo>
                  <a:lnTo>
                    <a:pt x="568" y="1765"/>
                  </a:lnTo>
                  <a:lnTo>
                    <a:pt x="2238" y="1765"/>
                  </a:lnTo>
                  <a:cubicBezTo>
                    <a:pt x="2301" y="1544"/>
                    <a:pt x="2364" y="1324"/>
                    <a:pt x="2521" y="1135"/>
                  </a:cubicBezTo>
                  <a:lnTo>
                    <a:pt x="1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7" name="Google Shape;474;p41">
              <a:extLst>
                <a:ext uri="{FF2B5EF4-FFF2-40B4-BE49-F238E27FC236}">
                  <a16:creationId xmlns="" xmlns:a16="http://schemas.microsoft.com/office/drawing/2014/main" id="{D4A1C66A-C61B-D0DC-08EC-9FC7DCAB3C9F}"/>
                </a:ext>
              </a:extLst>
            </p:cNvPr>
            <p:cNvSpPr/>
            <p:nvPr/>
          </p:nvSpPr>
          <p:spPr>
            <a:xfrm>
              <a:off x="-17007700" y="4112450"/>
              <a:ext cx="44925" cy="60775"/>
            </a:xfrm>
            <a:custGeom>
              <a:avLst/>
              <a:gdLst/>
              <a:ahLst/>
              <a:cxnLst/>
              <a:rect l="l" t="t" r="r" b="b"/>
              <a:pathLst>
                <a:path w="1797" h="2431" extrusionOk="0">
                  <a:moveTo>
                    <a:pt x="1042" y="0"/>
                  </a:moveTo>
                  <a:cubicBezTo>
                    <a:pt x="989" y="0"/>
                    <a:pt x="936" y="10"/>
                    <a:pt x="883" y="36"/>
                  </a:cubicBezTo>
                  <a:lnTo>
                    <a:pt x="0" y="509"/>
                  </a:lnTo>
                  <a:lnTo>
                    <a:pt x="0" y="2179"/>
                  </a:lnTo>
                  <a:cubicBezTo>
                    <a:pt x="221" y="2210"/>
                    <a:pt x="410" y="2273"/>
                    <a:pt x="630" y="2431"/>
                  </a:cubicBezTo>
                  <a:lnTo>
                    <a:pt x="1796" y="1265"/>
                  </a:lnTo>
                  <a:lnTo>
                    <a:pt x="1481" y="288"/>
                  </a:lnTo>
                  <a:cubicBezTo>
                    <a:pt x="1450" y="162"/>
                    <a:pt x="1355" y="68"/>
                    <a:pt x="1261" y="36"/>
                  </a:cubicBezTo>
                  <a:cubicBezTo>
                    <a:pt x="1188" y="18"/>
                    <a:pt x="1115" y="0"/>
                    <a:pt x="1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8" name="Google Shape;475;p41">
              <a:extLst>
                <a:ext uri="{FF2B5EF4-FFF2-40B4-BE49-F238E27FC236}">
                  <a16:creationId xmlns="" xmlns:a16="http://schemas.microsoft.com/office/drawing/2014/main" id="{ED23E469-A078-56D3-192D-48242331FDAE}"/>
                </a:ext>
              </a:extLst>
            </p:cNvPr>
            <p:cNvSpPr/>
            <p:nvPr/>
          </p:nvSpPr>
          <p:spPr>
            <a:xfrm>
              <a:off x="-17007700" y="4248025"/>
              <a:ext cx="44925" cy="61475"/>
            </a:xfrm>
            <a:custGeom>
              <a:avLst/>
              <a:gdLst/>
              <a:ahLst/>
              <a:cxnLst/>
              <a:rect l="l" t="t" r="r" b="b"/>
              <a:pathLst>
                <a:path w="1797" h="2459" extrusionOk="0">
                  <a:moveTo>
                    <a:pt x="630" y="1"/>
                  </a:moveTo>
                  <a:cubicBezTo>
                    <a:pt x="473" y="95"/>
                    <a:pt x="221" y="221"/>
                    <a:pt x="0" y="253"/>
                  </a:cubicBezTo>
                  <a:lnTo>
                    <a:pt x="0" y="1954"/>
                  </a:lnTo>
                  <a:lnTo>
                    <a:pt x="883" y="2427"/>
                  </a:lnTo>
                  <a:cubicBezTo>
                    <a:pt x="946" y="2458"/>
                    <a:pt x="1009" y="2458"/>
                    <a:pt x="1040" y="2458"/>
                  </a:cubicBezTo>
                  <a:cubicBezTo>
                    <a:pt x="1135" y="2458"/>
                    <a:pt x="1198" y="2427"/>
                    <a:pt x="1261" y="2364"/>
                  </a:cubicBezTo>
                  <a:cubicBezTo>
                    <a:pt x="1324" y="2332"/>
                    <a:pt x="1450" y="2269"/>
                    <a:pt x="1481" y="2175"/>
                  </a:cubicBezTo>
                  <a:lnTo>
                    <a:pt x="1796" y="1198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29" name="Google Shape;476;p41">
              <a:extLst>
                <a:ext uri="{FF2B5EF4-FFF2-40B4-BE49-F238E27FC236}">
                  <a16:creationId xmlns="" xmlns:a16="http://schemas.microsoft.com/office/drawing/2014/main" id="{8ABC0F02-3FCE-CBC0-3044-22C63AA960CA}"/>
                </a:ext>
              </a:extLst>
            </p:cNvPr>
            <p:cNvSpPr/>
            <p:nvPr/>
          </p:nvSpPr>
          <p:spPr>
            <a:xfrm>
              <a:off x="-16980125" y="4219675"/>
              <a:ext cx="61450" cy="45700"/>
            </a:xfrm>
            <a:custGeom>
              <a:avLst/>
              <a:gdLst/>
              <a:ahLst/>
              <a:cxnLst/>
              <a:rect l="l" t="t" r="r" b="b"/>
              <a:pathLst>
                <a:path w="2458" h="1828" extrusionOk="0">
                  <a:moveTo>
                    <a:pt x="252" y="1"/>
                  </a:moveTo>
                  <a:cubicBezTo>
                    <a:pt x="221" y="253"/>
                    <a:pt x="158" y="442"/>
                    <a:pt x="0" y="631"/>
                  </a:cubicBezTo>
                  <a:lnTo>
                    <a:pt x="1166" y="1828"/>
                  </a:lnTo>
                  <a:lnTo>
                    <a:pt x="2142" y="1513"/>
                  </a:lnTo>
                  <a:cubicBezTo>
                    <a:pt x="2268" y="1450"/>
                    <a:pt x="2363" y="1387"/>
                    <a:pt x="2394" y="1261"/>
                  </a:cubicBezTo>
                  <a:cubicBezTo>
                    <a:pt x="2426" y="1135"/>
                    <a:pt x="2457" y="1009"/>
                    <a:pt x="2394" y="946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30" name="Google Shape;477;p41">
              <a:extLst>
                <a:ext uri="{FF2B5EF4-FFF2-40B4-BE49-F238E27FC236}">
                  <a16:creationId xmlns="" xmlns:a16="http://schemas.microsoft.com/office/drawing/2014/main" id="{30B7EA5B-20AC-3093-AD16-FD96B841206B}"/>
                </a:ext>
              </a:extLst>
            </p:cNvPr>
            <p:cNvSpPr/>
            <p:nvPr/>
          </p:nvSpPr>
          <p:spPr>
            <a:xfrm>
              <a:off x="-17070725" y="4247250"/>
              <a:ext cx="44925" cy="61300"/>
            </a:xfrm>
            <a:custGeom>
              <a:avLst/>
              <a:gdLst/>
              <a:ahLst/>
              <a:cxnLst/>
              <a:rect l="l" t="t" r="r" b="b"/>
              <a:pathLst>
                <a:path w="1797" h="2452" extrusionOk="0">
                  <a:moveTo>
                    <a:pt x="1167" y="0"/>
                  </a:moveTo>
                  <a:lnTo>
                    <a:pt x="1" y="1197"/>
                  </a:lnTo>
                  <a:lnTo>
                    <a:pt x="316" y="2174"/>
                  </a:lnTo>
                  <a:cubicBezTo>
                    <a:pt x="348" y="2300"/>
                    <a:pt x="411" y="2332"/>
                    <a:pt x="505" y="2363"/>
                  </a:cubicBezTo>
                  <a:cubicBezTo>
                    <a:pt x="578" y="2418"/>
                    <a:pt x="641" y="2452"/>
                    <a:pt x="711" y="2452"/>
                  </a:cubicBezTo>
                  <a:cubicBezTo>
                    <a:pt x="762" y="2452"/>
                    <a:pt x="817" y="2434"/>
                    <a:pt x="883" y="2395"/>
                  </a:cubicBezTo>
                  <a:lnTo>
                    <a:pt x="1797" y="1922"/>
                  </a:lnTo>
                  <a:lnTo>
                    <a:pt x="1797" y="284"/>
                  </a:lnTo>
                  <a:cubicBezTo>
                    <a:pt x="1576" y="221"/>
                    <a:pt x="1356" y="158"/>
                    <a:pt x="1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31" name="Google Shape;478;p41">
              <a:extLst>
                <a:ext uri="{FF2B5EF4-FFF2-40B4-BE49-F238E27FC236}">
                  <a16:creationId xmlns="" xmlns:a16="http://schemas.microsoft.com/office/drawing/2014/main" id="{88938F5A-ED07-9D03-9F97-27E59E46B78A}"/>
                </a:ext>
              </a:extLst>
            </p:cNvPr>
            <p:cNvSpPr/>
            <p:nvPr/>
          </p:nvSpPr>
          <p:spPr>
            <a:xfrm>
              <a:off x="-17115600" y="4218900"/>
              <a:ext cx="61450" cy="44900"/>
            </a:xfrm>
            <a:custGeom>
              <a:avLst/>
              <a:gdLst/>
              <a:ahLst/>
              <a:cxnLst/>
              <a:rect l="l" t="t" r="r" b="b"/>
              <a:pathLst>
                <a:path w="2458" h="1796" extrusionOk="0">
                  <a:moveTo>
                    <a:pt x="536" y="0"/>
                  </a:moveTo>
                  <a:lnTo>
                    <a:pt x="536" y="32"/>
                  </a:lnTo>
                  <a:lnTo>
                    <a:pt x="63" y="945"/>
                  </a:lnTo>
                  <a:cubicBezTo>
                    <a:pt x="0" y="1071"/>
                    <a:pt x="0" y="1166"/>
                    <a:pt x="63" y="1260"/>
                  </a:cubicBezTo>
                  <a:cubicBezTo>
                    <a:pt x="95" y="1386"/>
                    <a:pt x="158" y="1449"/>
                    <a:pt x="284" y="1481"/>
                  </a:cubicBezTo>
                  <a:lnTo>
                    <a:pt x="1260" y="1796"/>
                  </a:lnTo>
                  <a:lnTo>
                    <a:pt x="2458" y="630"/>
                  </a:lnTo>
                  <a:cubicBezTo>
                    <a:pt x="2332" y="441"/>
                    <a:pt x="2269" y="221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</p:grpSp>
      <p:sp>
        <p:nvSpPr>
          <p:cNvPr id="32" name="Google Shape;479;p41">
            <a:extLst>
              <a:ext uri="{FF2B5EF4-FFF2-40B4-BE49-F238E27FC236}">
                <a16:creationId xmlns="" xmlns:a16="http://schemas.microsoft.com/office/drawing/2014/main" id="{7BABB047-008D-85FC-D513-CF76E0B4434E}"/>
              </a:ext>
            </a:extLst>
          </p:cNvPr>
          <p:cNvSpPr/>
          <p:nvPr/>
        </p:nvSpPr>
        <p:spPr>
          <a:xfrm>
            <a:off x="9161433" y="2961484"/>
            <a:ext cx="603731" cy="600627"/>
          </a:xfrm>
          <a:custGeom>
            <a:avLst/>
            <a:gdLst/>
            <a:ahLst/>
            <a:cxnLst/>
            <a:rect l="l" t="t" r="r" b="b"/>
            <a:pathLst>
              <a:path w="12256" h="12193" extrusionOk="0">
                <a:moveTo>
                  <a:pt x="5324" y="2899"/>
                </a:moveTo>
                <a:cubicBezTo>
                  <a:pt x="5513" y="2899"/>
                  <a:pt x="5671" y="3056"/>
                  <a:pt x="5671" y="3245"/>
                </a:cubicBezTo>
                <a:lnTo>
                  <a:pt x="5671" y="3970"/>
                </a:lnTo>
                <a:cubicBezTo>
                  <a:pt x="5671" y="4159"/>
                  <a:pt x="5513" y="4316"/>
                  <a:pt x="5324" y="4316"/>
                </a:cubicBezTo>
                <a:cubicBezTo>
                  <a:pt x="5104" y="4316"/>
                  <a:pt x="4946" y="4159"/>
                  <a:pt x="4946" y="3970"/>
                </a:cubicBezTo>
                <a:lnTo>
                  <a:pt x="4946" y="3245"/>
                </a:lnTo>
                <a:cubicBezTo>
                  <a:pt x="4946" y="3056"/>
                  <a:pt x="5104" y="2899"/>
                  <a:pt x="5324" y="2899"/>
                </a:cubicBezTo>
                <a:close/>
                <a:moveTo>
                  <a:pt x="6742" y="2899"/>
                </a:moveTo>
                <a:cubicBezTo>
                  <a:pt x="6931" y="2899"/>
                  <a:pt x="7089" y="3056"/>
                  <a:pt x="7089" y="3245"/>
                </a:cubicBezTo>
                <a:lnTo>
                  <a:pt x="7089" y="3970"/>
                </a:lnTo>
                <a:cubicBezTo>
                  <a:pt x="7089" y="4159"/>
                  <a:pt x="6931" y="4316"/>
                  <a:pt x="6742" y="4316"/>
                </a:cubicBezTo>
                <a:cubicBezTo>
                  <a:pt x="6522" y="4316"/>
                  <a:pt x="6364" y="4159"/>
                  <a:pt x="6364" y="3970"/>
                </a:cubicBezTo>
                <a:lnTo>
                  <a:pt x="6364" y="3245"/>
                </a:lnTo>
                <a:cubicBezTo>
                  <a:pt x="6364" y="3056"/>
                  <a:pt x="6522" y="2899"/>
                  <a:pt x="6742" y="2899"/>
                </a:cubicBezTo>
                <a:close/>
                <a:moveTo>
                  <a:pt x="6017" y="5041"/>
                </a:moveTo>
                <a:cubicBezTo>
                  <a:pt x="6206" y="5041"/>
                  <a:pt x="6364" y="5198"/>
                  <a:pt x="6364" y="5387"/>
                </a:cubicBezTo>
                <a:lnTo>
                  <a:pt x="6364" y="6081"/>
                </a:lnTo>
                <a:cubicBezTo>
                  <a:pt x="6364" y="6301"/>
                  <a:pt x="6206" y="6427"/>
                  <a:pt x="6017" y="6427"/>
                </a:cubicBezTo>
                <a:cubicBezTo>
                  <a:pt x="5828" y="6427"/>
                  <a:pt x="5671" y="6301"/>
                  <a:pt x="5671" y="6081"/>
                </a:cubicBezTo>
                <a:lnTo>
                  <a:pt x="5671" y="5387"/>
                </a:lnTo>
                <a:cubicBezTo>
                  <a:pt x="5671" y="5198"/>
                  <a:pt x="5828" y="5041"/>
                  <a:pt x="6017" y="5041"/>
                </a:cubicBezTo>
                <a:close/>
                <a:moveTo>
                  <a:pt x="5324" y="7183"/>
                </a:moveTo>
                <a:cubicBezTo>
                  <a:pt x="5513" y="7183"/>
                  <a:pt x="5671" y="7341"/>
                  <a:pt x="5671" y="7561"/>
                </a:cubicBezTo>
                <a:lnTo>
                  <a:pt x="5671" y="8254"/>
                </a:lnTo>
                <a:cubicBezTo>
                  <a:pt x="5671" y="8443"/>
                  <a:pt x="5513" y="8601"/>
                  <a:pt x="5324" y="8601"/>
                </a:cubicBezTo>
                <a:cubicBezTo>
                  <a:pt x="5104" y="8601"/>
                  <a:pt x="4946" y="8443"/>
                  <a:pt x="4946" y="8254"/>
                </a:cubicBezTo>
                <a:lnTo>
                  <a:pt x="4946" y="7561"/>
                </a:lnTo>
                <a:cubicBezTo>
                  <a:pt x="4946" y="7341"/>
                  <a:pt x="5104" y="7183"/>
                  <a:pt x="5324" y="7183"/>
                </a:cubicBezTo>
                <a:close/>
                <a:moveTo>
                  <a:pt x="6742" y="7183"/>
                </a:moveTo>
                <a:cubicBezTo>
                  <a:pt x="6931" y="7183"/>
                  <a:pt x="7089" y="7341"/>
                  <a:pt x="7089" y="7561"/>
                </a:cubicBezTo>
                <a:lnTo>
                  <a:pt x="7089" y="8254"/>
                </a:lnTo>
                <a:cubicBezTo>
                  <a:pt x="7089" y="8443"/>
                  <a:pt x="6931" y="8601"/>
                  <a:pt x="6742" y="8601"/>
                </a:cubicBezTo>
                <a:cubicBezTo>
                  <a:pt x="6522" y="8601"/>
                  <a:pt x="6364" y="8443"/>
                  <a:pt x="6364" y="8254"/>
                </a:cubicBezTo>
                <a:lnTo>
                  <a:pt x="6364" y="7561"/>
                </a:lnTo>
                <a:cubicBezTo>
                  <a:pt x="6364" y="7341"/>
                  <a:pt x="6522" y="7183"/>
                  <a:pt x="6742" y="7183"/>
                </a:cubicBezTo>
                <a:close/>
                <a:moveTo>
                  <a:pt x="6017" y="9326"/>
                </a:moveTo>
                <a:cubicBezTo>
                  <a:pt x="6206" y="9326"/>
                  <a:pt x="6364" y="9483"/>
                  <a:pt x="6364" y="9672"/>
                </a:cubicBezTo>
                <a:lnTo>
                  <a:pt x="6364" y="10397"/>
                </a:lnTo>
                <a:cubicBezTo>
                  <a:pt x="6364" y="10586"/>
                  <a:pt x="6206" y="10743"/>
                  <a:pt x="6017" y="10743"/>
                </a:cubicBezTo>
                <a:cubicBezTo>
                  <a:pt x="5828" y="10743"/>
                  <a:pt x="5671" y="10586"/>
                  <a:pt x="5671" y="10397"/>
                </a:cubicBezTo>
                <a:lnTo>
                  <a:pt x="5671" y="9672"/>
                </a:lnTo>
                <a:cubicBezTo>
                  <a:pt x="5671" y="9483"/>
                  <a:pt x="5828" y="9326"/>
                  <a:pt x="6017" y="9326"/>
                </a:cubicBezTo>
                <a:close/>
                <a:moveTo>
                  <a:pt x="1418" y="0"/>
                </a:moveTo>
                <a:cubicBezTo>
                  <a:pt x="630" y="0"/>
                  <a:pt x="0" y="630"/>
                  <a:pt x="0" y="1418"/>
                </a:cubicBezTo>
                <a:lnTo>
                  <a:pt x="0" y="4631"/>
                </a:lnTo>
                <a:cubicBezTo>
                  <a:pt x="0" y="6396"/>
                  <a:pt x="1449" y="7876"/>
                  <a:pt x="3245" y="7876"/>
                </a:cubicBezTo>
                <a:lnTo>
                  <a:pt x="3623" y="7876"/>
                </a:lnTo>
                <a:lnTo>
                  <a:pt x="3623" y="11499"/>
                </a:lnTo>
                <a:lnTo>
                  <a:pt x="2552" y="11499"/>
                </a:lnTo>
                <a:cubicBezTo>
                  <a:pt x="2363" y="11499"/>
                  <a:pt x="2205" y="11657"/>
                  <a:pt x="2205" y="11846"/>
                </a:cubicBezTo>
                <a:cubicBezTo>
                  <a:pt x="2205" y="12035"/>
                  <a:pt x="2363" y="12193"/>
                  <a:pt x="2552" y="12193"/>
                </a:cubicBezTo>
                <a:lnTo>
                  <a:pt x="9704" y="12193"/>
                </a:lnTo>
                <a:cubicBezTo>
                  <a:pt x="9893" y="12193"/>
                  <a:pt x="10050" y="12035"/>
                  <a:pt x="10050" y="11846"/>
                </a:cubicBezTo>
                <a:cubicBezTo>
                  <a:pt x="10050" y="11657"/>
                  <a:pt x="9893" y="11499"/>
                  <a:pt x="9704" y="11499"/>
                </a:cubicBezTo>
                <a:lnTo>
                  <a:pt x="8632" y="11499"/>
                </a:lnTo>
                <a:lnTo>
                  <a:pt x="8632" y="10743"/>
                </a:lnTo>
                <a:lnTo>
                  <a:pt x="9010" y="10743"/>
                </a:lnTo>
                <a:cubicBezTo>
                  <a:pt x="10775" y="10743"/>
                  <a:pt x="12255" y="9294"/>
                  <a:pt x="12255" y="7498"/>
                </a:cubicBezTo>
                <a:lnTo>
                  <a:pt x="12255" y="5041"/>
                </a:lnTo>
                <a:cubicBezTo>
                  <a:pt x="12129" y="4253"/>
                  <a:pt x="11499" y="3623"/>
                  <a:pt x="10712" y="3623"/>
                </a:cubicBezTo>
                <a:cubicBezTo>
                  <a:pt x="9924" y="3623"/>
                  <a:pt x="9294" y="4253"/>
                  <a:pt x="9294" y="5041"/>
                </a:cubicBezTo>
                <a:lnTo>
                  <a:pt x="9294" y="7498"/>
                </a:lnTo>
                <a:cubicBezTo>
                  <a:pt x="9294" y="7719"/>
                  <a:pt x="9136" y="7876"/>
                  <a:pt x="8947" y="7876"/>
                </a:cubicBezTo>
                <a:lnTo>
                  <a:pt x="8538" y="7876"/>
                </a:lnTo>
                <a:lnTo>
                  <a:pt x="8538" y="3214"/>
                </a:lnTo>
                <a:cubicBezTo>
                  <a:pt x="8538" y="1827"/>
                  <a:pt x="7435" y="725"/>
                  <a:pt x="6049" y="725"/>
                </a:cubicBezTo>
                <a:cubicBezTo>
                  <a:pt x="4694" y="725"/>
                  <a:pt x="3592" y="1827"/>
                  <a:pt x="3592" y="3214"/>
                </a:cubicBezTo>
                <a:lnTo>
                  <a:pt x="3592" y="4978"/>
                </a:lnTo>
                <a:lnTo>
                  <a:pt x="3182" y="4978"/>
                </a:lnTo>
                <a:cubicBezTo>
                  <a:pt x="2993" y="4978"/>
                  <a:pt x="2835" y="4820"/>
                  <a:pt x="2835" y="4631"/>
                </a:cubicBezTo>
                <a:lnTo>
                  <a:pt x="2835" y="1418"/>
                </a:lnTo>
                <a:cubicBezTo>
                  <a:pt x="2835" y="630"/>
                  <a:pt x="2205" y="0"/>
                  <a:pt x="14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 panose="02040603050506020204" pitchFamily="18" charset="0"/>
            </a:endParaRPr>
          </a:p>
        </p:txBody>
      </p:sp>
      <p:grpSp>
        <p:nvGrpSpPr>
          <p:cNvPr id="33" name="Google Shape;480;p41">
            <a:extLst>
              <a:ext uri="{FF2B5EF4-FFF2-40B4-BE49-F238E27FC236}">
                <a16:creationId xmlns="" xmlns:a16="http://schemas.microsoft.com/office/drawing/2014/main" id="{8E70A57C-9CD6-A423-57BC-EF79FB19E247}"/>
              </a:ext>
            </a:extLst>
          </p:cNvPr>
          <p:cNvGrpSpPr/>
          <p:nvPr/>
        </p:nvGrpSpPr>
        <p:grpSpPr>
          <a:xfrm>
            <a:off x="2249046" y="2843966"/>
            <a:ext cx="600676" cy="596785"/>
            <a:chOff x="-15296200" y="3326900"/>
            <a:chExt cx="304850" cy="302875"/>
          </a:xfrm>
        </p:grpSpPr>
        <p:sp>
          <p:nvSpPr>
            <p:cNvPr id="34" name="Google Shape;481;p41">
              <a:extLst>
                <a:ext uri="{FF2B5EF4-FFF2-40B4-BE49-F238E27FC236}">
                  <a16:creationId xmlns="" xmlns:a16="http://schemas.microsoft.com/office/drawing/2014/main" id="{F1D74A9C-BA1A-FADD-AA28-96B9B1EB7E16}"/>
                </a:ext>
              </a:extLst>
            </p:cNvPr>
            <p:cNvSpPr/>
            <p:nvPr/>
          </p:nvSpPr>
          <p:spPr>
            <a:xfrm>
              <a:off x="-15182775" y="3326900"/>
              <a:ext cx="77200" cy="157175"/>
            </a:xfrm>
            <a:custGeom>
              <a:avLst/>
              <a:gdLst/>
              <a:ahLst/>
              <a:cxnLst/>
              <a:rect l="l" t="t" r="r" b="b"/>
              <a:pathLst>
                <a:path w="3088" h="6287" extrusionOk="0">
                  <a:moveTo>
                    <a:pt x="1556" y="1"/>
                  </a:moveTo>
                  <a:cubicBezTo>
                    <a:pt x="1434" y="1"/>
                    <a:pt x="1308" y="48"/>
                    <a:pt x="1229" y="143"/>
                  </a:cubicBezTo>
                  <a:cubicBezTo>
                    <a:pt x="1198" y="237"/>
                    <a:pt x="410" y="1560"/>
                    <a:pt x="0" y="3451"/>
                  </a:cubicBezTo>
                  <a:cubicBezTo>
                    <a:pt x="630" y="4333"/>
                    <a:pt x="1166" y="5278"/>
                    <a:pt x="1544" y="6286"/>
                  </a:cubicBezTo>
                  <a:cubicBezTo>
                    <a:pt x="1954" y="5309"/>
                    <a:pt x="2458" y="4364"/>
                    <a:pt x="3088" y="3451"/>
                  </a:cubicBezTo>
                  <a:cubicBezTo>
                    <a:pt x="2678" y="1529"/>
                    <a:pt x="1891" y="237"/>
                    <a:pt x="1859" y="143"/>
                  </a:cubicBezTo>
                  <a:cubicBezTo>
                    <a:pt x="1796" y="48"/>
                    <a:pt x="1678" y="1"/>
                    <a:pt x="1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35" name="Google Shape;482;p41">
              <a:extLst>
                <a:ext uri="{FF2B5EF4-FFF2-40B4-BE49-F238E27FC236}">
                  <a16:creationId xmlns="" xmlns:a16="http://schemas.microsoft.com/office/drawing/2014/main" id="{4ACBF439-4EEB-0A59-3D20-7DC7EE694FEC}"/>
                </a:ext>
              </a:extLst>
            </p:cNvPr>
            <p:cNvSpPr/>
            <p:nvPr/>
          </p:nvSpPr>
          <p:spPr>
            <a:xfrm>
              <a:off x="-15260825" y="3363175"/>
              <a:ext cx="108800" cy="199650"/>
            </a:xfrm>
            <a:custGeom>
              <a:avLst/>
              <a:gdLst/>
              <a:ahLst/>
              <a:cxnLst/>
              <a:rect l="l" t="t" r="r" b="b"/>
              <a:pathLst>
                <a:path w="4352" h="7986" extrusionOk="0">
                  <a:moveTo>
                    <a:pt x="432" y="1"/>
                  </a:moveTo>
                  <a:cubicBezTo>
                    <a:pt x="212" y="1"/>
                    <a:pt x="0" y="182"/>
                    <a:pt x="66" y="424"/>
                  </a:cubicBezTo>
                  <a:lnTo>
                    <a:pt x="949" y="3638"/>
                  </a:lnTo>
                  <a:cubicBezTo>
                    <a:pt x="1075" y="4047"/>
                    <a:pt x="1201" y="4520"/>
                    <a:pt x="1264" y="4961"/>
                  </a:cubicBezTo>
                  <a:cubicBezTo>
                    <a:pt x="1642" y="5497"/>
                    <a:pt x="2051" y="6001"/>
                    <a:pt x="2587" y="6410"/>
                  </a:cubicBezTo>
                  <a:cubicBezTo>
                    <a:pt x="3406" y="7072"/>
                    <a:pt x="3721" y="7292"/>
                    <a:pt x="4351" y="7986"/>
                  </a:cubicBezTo>
                  <a:lnTo>
                    <a:pt x="4351" y="6064"/>
                  </a:lnTo>
                  <a:cubicBezTo>
                    <a:pt x="4351" y="6001"/>
                    <a:pt x="4351" y="5938"/>
                    <a:pt x="4320" y="5906"/>
                  </a:cubicBezTo>
                  <a:cubicBezTo>
                    <a:pt x="3721" y="4205"/>
                    <a:pt x="2839" y="2693"/>
                    <a:pt x="1705" y="1338"/>
                  </a:cubicBezTo>
                  <a:lnTo>
                    <a:pt x="697" y="109"/>
                  </a:lnTo>
                  <a:cubicBezTo>
                    <a:pt x="621" y="34"/>
                    <a:pt x="526" y="1"/>
                    <a:pt x="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36" name="Google Shape;483;p41">
              <a:extLst>
                <a:ext uri="{FF2B5EF4-FFF2-40B4-BE49-F238E27FC236}">
                  <a16:creationId xmlns="" xmlns:a16="http://schemas.microsoft.com/office/drawing/2014/main" id="{EC1D83DD-A498-087E-1611-751DB817820D}"/>
                </a:ext>
              </a:extLst>
            </p:cNvPr>
            <p:cNvSpPr/>
            <p:nvPr/>
          </p:nvSpPr>
          <p:spPr>
            <a:xfrm>
              <a:off x="-15135525" y="3362475"/>
              <a:ext cx="109325" cy="200350"/>
            </a:xfrm>
            <a:custGeom>
              <a:avLst/>
              <a:gdLst/>
              <a:ahLst/>
              <a:cxnLst/>
              <a:rect l="l" t="t" r="r" b="b"/>
              <a:pathLst>
                <a:path w="4373" h="8014" extrusionOk="0">
                  <a:moveTo>
                    <a:pt x="3945" y="1"/>
                  </a:moveTo>
                  <a:cubicBezTo>
                    <a:pt x="3846" y="1"/>
                    <a:pt x="3742" y="41"/>
                    <a:pt x="3655" y="137"/>
                  </a:cubicBezTo>
                  <a:lnTo>
                    <a:pt x="2647" y="1366"/>
                  </a:lnTo>
                  <a:cubicBezTo>
                    <a:pt x="1513" y="2721"/>
                    <a:pt x="599" y="4296"/>
                    <a:pt x="32" y="5934"/>
                  </a:cubicBezTo>
                  <a:cubicBezTo>
                    <a:pt x="32" y="5966"/>
                    <a:pt x="1" y="6060"/>
                    <a:pt x="1" y="6092"/>
                  </a:cubicBezTo>
                  <a:lnTo>
                    <a:pt x="1" y="8014"/>
                  </a:lnTo>
                  <a:cubicBezTo>
                    <a:pt x="631" y="7320"/>
                    <a:pt x="914" y="7163"/>
                    <a:pt x="1765" y="6438"/>
                  </a:cubicBezTo>
                  <a:cubicBezTo>
                    <a:pt x="2301" y="6060"/>
                    <a:pt x="2710" y="5525"/>
                    <a:pt x="3088" y="4989"/>
                  </a:cubicBezTo>
                  <a:cubicBezTo>
                    <a:pt x="3151" y="4517"/>
                    <a:pt x="3246" y="4075"/>
                    <a:pt x="3403" y="3666"/>
                  </a:cubicBezTo>
                  <a:lnTo>
                    <a:pt x="4285" y="452"/>
                  </a:lnTo>
                  <a:cubicBezTo>
                    <a:pt x="4373" y="211"/>
                    <a:pt x="4171" y="1"/>
                    <a:pt x="3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37" name="Google Shape;484;p41">
              <a:extLst>
                <a:ext uri="{FF2B5EF4-FFF2-40B4-BE49-F238E27FC236}">
                  <a16:creationId xmlns="" xmlns:a16="http://schemas.microsoft.com/office/drawing/2014/main" id="{664545D1-2E82-9E68-E0AB-632BD652B9D2}"/>
                </a:ext>
              </a:extLst>
            </p:cNvPr>
            <p:cNvSpPr/>
            <p:nvPr/>
          </p:nvSpPr>
          <p:spPr>
            <a:xfrm>
              <a:off x="-15296200" y="3416600"/>
              <a:ext cx="143375" cy="213175"/>
            </a:xfrm>
            <a:custGeom>
              <a:avLst/>
              <a:gdLst/>
              <a:ahLst/>
              <a:cxnLst/>
              <a:rect l="l" t="t" r="r" b="b"/>
              <a:pathLst>
                <a:path w="5735" h="8527" extrusionOk="0">
                  <a:moveTo>
                    <a:pt x="346" y="0"/>
                  </a:moveTo>
                  <a:cubicBezTo>
                    <a:pt x="170" y="0"/>
                    <a:pt x="1" y="123"/>
                    <a:pt x="1" y="335"/>
                  </a:cubicBezTo>
                  <a:lnTo>
                    <a:pt x="1" y="3171"/>
                  </a:lnTo>
                  <a:cubicBezTo>
                    <a:pt x="1" y="6132"/>
                    <a:pt x="2458" y="8526"/>
                    <a:pt x="5357" y="8526"/>
                  </a:cubicBezTo>
                  <a:lnTo>
                    <a:pt x="5735" y="8526"/>
                  </a:lnTo>
                  <a:lnTo>
                    <a:pt x="5735" y="7581"/>
                  </a:lnTo>
                  <a:cubicBezTo>
                    <a:pt x="5735" y="7172"/>
                    <a:pt x="5577" y="6731"/>
                    <a:pt x="5262" y="6384"/>
                  </a:cubicBezTo>
                  <a:cubicBezTo>
                    <a:pt x="4695" y="5723"/>
                    <a:pt x="4254" y="5471"/>
                    <a:pt x="3529" y="4840"/>
                  </a:cubicBezTo>
                  <a:cubicBezTo>
                    <a:pt x="2584" y="4084"/>
                    <a:pt x="1828" y="3108"/>
                    <a:pt x="1387" y="2005"/>
                  </a:cubicBezTo>
                  <a:lnTo>
                    <a:pt x="694" y="241"/>
                  </a:lnTo>
                  <a:cubicBezTo>
                    <a:pt x="625" y="75"/>
                    <a:pt x="483" y="0"/>
                    <a:pt x="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  <p:sp>
          <p:nvSpPr>
            <p:cNvPr id="38" name="Google Shape;485;p41">
              <a:extLst>
                <a:ext uri="{FF2B5EF4-FFF2-40B4-BE49-F238E27FC236}">
                  <a16:creationId xmlns="" xmlns:a16="http://schemas.microsoft.com/office/drawing/2014/main" id="{30543BE8-B64E-6BFD-F562-A8920F8BF03B}"/>
                </a:ext>
              </a:extLst>
            </p:cNvPr>
            <p:cNvSpPr/>
            <p:nvPr/>
          </p:nvSpPr>
          <p:spPr>
            <a:xfrm>
              <a:off x="-15134725" y="3416100"/>
              <a:ext cx="143375" cy="213675"/>
            </a:xfrm>
            <a:custGeom>
              <a:avLst/>
              <a:gdLst/>
              <a:ahLst/>
              <a:cxnLst/>
              <a:rect l="l" t="t" r="r" b="b"/>
              <a:pathLst>
                <a:path w="5735" h="8547" extrusionOk="0">
                  <a:moveTo>
                    <a:pt x="5357" y="1"/>
                  </a:moveTo>
                  <a:cubicBezTo>
                    <a:pt x="5224" y="1"/>
                    <a:pt x="5094" y="71"/>
                    <a:pt x="5041" y="229"/>
                  </a:cubicBezTo>
                  <a:lnTo>
                    <a:pt x="4348" y="2025"/>
                  </a:lnTo>
                  <a:cubicBezTo>
                    <a:pt x="3907" y="3128"/>
                    <a:pt x="3151" y="4104"/>
                    <a:pt x="2206" y="4860"/>
                  </a:cubicBezTo>
                  <a:cubicBezTo>
                    <a:pt x="1481" y="5427"/>
                    <a:pt x="1040" y="5743"/>
                    <a:pt x="473" y="6341"/>
                  </a:cubicBezTo>
                  <a:cubicBezTo>
                    <a:pt x="158" y="6688"/>
                    <a:pt x="0" y="7129"/>
                    <a:pt x="0" y="7601"/>
                  </a:cubicBezTo>
                  <a:lnTo>
                    <a:pt x="0" y="8546"/>
                  </a:lnTo>
                  <a:lnTo>
                    <a:pt x="378" y="8546"/>
                  </a:lnTo>
                  <a:cubicBezTo>
                    <a:pt x="3308" y="8546"/>
                    <a:pt x="5734" y="6152"/>
                    <a:pt x="5734" y="3191"/>
                  </a:cubicBezTo>
                  <a:lnTo>
                    <a:pt x="5734" y="355"/>
                  </a:lnTo>
                  <a:cubicBezTo>
                    <a:pt x="5734" y="136"/>
                    <a:pt x="5543" y="1"/>
                    <a:pt x="5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UTM Avo" panose="020406030505060202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404E9BD-DB40-E0F8-D7FD-1E89F7AC5CAC}"/>
              </a:ext>
            </a:extLst>
          </p:cNvPr>
          <p:cNvSpPr txBox="1"/>
          <p:nvPr/>
        </p:nvSpPr>
        <p:spPr>
          <a:xfrm>
            <a:off x="897803" y="3786002"/>
            <a:ext cx="3162187" cy="183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accent1"/>
                </a:solidFill>
                <a:latin typeface="UTM Avo" panose="02040603050506020204" pitchFamily="18" charset="0"/>
              </a:rPr>
              <a:t>01</a:t>
            </a:r>
          </a:p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accent1"/>
                </a:solidFill>
                <a:latin typeface="UTM Avo" panose="02040603050506020204" pitchFamily="18" charset="0"/>
              </a:rPr>
              <a:t>Hoàn</a:t>
            </a:r>
            <a:r>
              <a:rPr lang="en-US" sz="26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thành</a:t>
            </a:r>
            <a:r>
              <a:rPr lang="en-US" sz="26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1"/>
                </a:solidFill>
                <a:latin typeface="UTM Avo" panose="02040603050506020204" pitchFamily="18" charset="0"/>
              </a:rPr>
              <a:t>bài</a:t>
            </a:r>
            <a:r>
              <a:rPr lang="en-US" sz="26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1"/>
                </a:solidFill>
                <a:latin typeface="UTM Avo" panose="02040603050506020204" pitchFamily="18" charset="0"/>
              </a:rPr>
              <a:t>tập</a:t>
            </a:r>
            <a:r>
              <a:rPr lang="en-US" sz="26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1"/>
                </a:solidFill>
                <a:latin typeface="UTM Avo" panose="02040603050506020204" pitchFamily="18" charset="0"/>
              </a:rPr>
              <a:t>vận</a:t>
            </a:r>
            <a:r>
              <a:rPr lang="en-US" sz="26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1"/>
                </a:solidFill>
                <a:latin typeface="UTM Avo" panose="02040603050506020204" pitchFamily="18" charset="0"/>
              </a:rPr>
              <a:t>dụng</a:t>
            </a:r>
            <a:endParaRPr lang="en-US" sz="26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D531B37-2919-A1E2-BCD4-83264C77C9CF}"/>
              </a:ext>
            </a:extLst>
          </p:cNvPr>
          <p:cNvSpPr txBox="1"/>
          <p:nvPr/>
        </p:nvSpPr>
        <p:spPr>
          <a:xfrm>
            <a:off x="4220325" y="3786002"/>
            <a:ext cx="3335671" cy="18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02</a:t>
            </a:r>
          </a:p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</a:rPr>
              <a:t>Chuẩn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</a:rPr>
              <a:t>bị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</a:rPr>
              <a:t>nội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 dung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</a:rPr>
              <a:t>tiết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</a:rPr>
              <a:t>sinh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</a:rPr>
              <a:t>hoạt</a:t>
            </a:r>
            <a:endParaRPr lang="en-US" sz="2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5DACF47-AE5C-880B-FE85-7868ADF5899C}"/>
              </a:ext>
            </a:extLst>
          </p:cNvPr>
          <p:cNvSpPr txBox="1"/>
          <p:nvPr/>
        </p:nvSpPr>
        <p:spPr>
          <a:xfrm>
            <a:off x="7524375" y="3786001"/>
            <a:ext cx="4025147" cy="240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03</a:t>
            </a:r>
          </a:p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Trao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đổi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sử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cụ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chăm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sóc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9772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32" grpId="0" animBg="1"/>
      <p:bldP spid="39" grpId="0"/>
      <p:bldP spid="40" grpId="0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9536" y="2500603"/>
            <a:ext cx="7968094" cy="192210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Xin trân trọng cảm ơn quý thầy cô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và các em học sinh!</a:t>
            </a:r>
            <a:endParaRPr lang="en-US" sz="88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40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127293"/>
              </p:ext>
            </p:extLst>
          </p:nvPr>
        </p:nvGraphicFramePr>
        <p:xfrm>
          <a:off x="2819401" y="2808514"/>
          <a:ext cx="4452258" cy="252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Packager Shell Object" showAsIcon="1" r:id="rId4" imgW="4661280" imgH="565920" progId="Package">
                  <p:embed/>
                </p:oleObj>
              </mc:Choice>
              <mc:Fallback>
                <p:oleObj name="Packager Shell Object" showAsIcon="1" r:id="rId4" imgW="4661280" imgH="565920" progId="Package">
                  <p:embed/>
                  <p:pic>
                    <p:nvPicPr>
                      <p:cNvPr id="0" name="Object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1" y="2808514"/>
                        <a:ext cx="4452258" cy="25254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4659" y="3886200"/>
            <a:ext cx="5550512" cy="2344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329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4E273FB-9DFE-D4DF-9FB1-753A0F36CCAF}"/>
              </a:ext>
            </a:extLst>
          </p:cNvPr>
          <p:cNvGrpSpPr/>
          <p:nvPr/>
        </p:nvGrpSpPr>
        <p:grpSpPr>
          <a:xfrm>
            <a:off x="3862699" y="3112220"/>
            <a:ext cx="5494946" cy="1565232"/>
            <a:chOff x="-608236" y="961374"/>
            <a:chExt cx="5780165" cy="1565232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="" xmlns:a16="http://schemas.microsoft.com/office/drawing/2014/main" id="{C4BC5730-C36B-4EE7-7658-1752C863C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0EB5108-C4BE-3753-3FA2-A6D555E16749}"/>
                </a:ext>
              </a:extLst>
            </p:cNvPr>
            <p:cNvSpPr txBox="1"/>
            <p:nvPr/>
          </p:nvSpPr>
          <p:spPr>
            <a:xfrm>
              <a:off x="-608236" y="961374"/>
              <a:ext cx="5780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CHĂM SÓC CÂY XANH</a:t>
              </a:r>
              <a:endParaRPr lang="en-US" sz="36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0EB5108-C4BE-3753-3FA2-A6D555E16749}"/>
              </a:ext>
            </a:extLst>
          </p:cNvPr>
          <p:cNvSpPr txBox="1"/>
          <p:nvPr/>
        </p:nvSpPr>
        <p:spPr>
          <a:xfrm>
            <a:off x="3862699" y="873168"/>
            <a:ext cx="549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UTM Avo" panose="02040603050506020204" pitchFamily="18" charset="0"/>
              </a:rPr>
              <a:t>Nội dung bài học: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5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788942" y="1967366"/>
            <a:ext cx="11011172" cy="13299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</a:rPr>
              <a:t>. </a:t>
            </a:r>
            <a:r>
              <a:rPr lang="en-US" sz="4000" b="1" dirty="0" err="1">
                <a:solidFill>
                  <a:srgbClr val="FF0000"/>
                </a:solidFill>
              </a:rPr>
              <a:t>Chuẩn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bị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cụ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để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chăm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sóc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cây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xanh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Google Shape;228;p34">
            <a:extLst>
              <a:ext uri="{FF2B5EF4-FFF2-40B4-BE49-F238E27FC236}">
                <a16:creationId xmlns="" xmlns:a16="http://schemas.microsoft.com/office/drawing/2014/main" id="{60D7D6A9-16CA-E830-6DDB-F635B97322DF}"/>
              </a:ext>
            </a:extLst>
          </p:cNvPr>
          <p:cNvSpPr txBox="1">
            <a:spLocks/>
          </p:cNvSpPr>
          <p:nvPr/>
        </p:nvSpPr>
        <p:spPr>
          <a:xfrm>
            <a:off x="788942" y="3795412"/>
            <a:ext cx="10225846" cy="76358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  <a:r>
              <a:rPr lang="en-US" sz="4000" b="1" dirty="0" smtClean="0">
                <a:solidFill>
                  <a:srgbClr val="FF0000"/>
                </a:solidFill>
              </a:rPr>
              <a:t>. </a:t>
            </a:r>
            <a:r>
              <a:rPr lang="en-US" sz="4000" b="1" dirty="0" err="1">
                <a:solidFill>
                  <a:srgbClr val="FF0000"/>
                </a:solidFill>
              </a:rPr>
              <a:t>Sử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cụ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lao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</a:rPr>
              <a:t> an </a:t>
            </a:r>
            <a:r>
              <a:rPr lang="en-US" sz="4000" b="1" dirty="0" err="1" smtClean="0">
                <a:solidFill>
                  <a:srgbClr val="FF0000"/>
                </a:solidFill>
              </a:rPr>
              <a:t>toàn</a:t>
            </a:r>
            <a:r>
              <a:rPr lang="en-US" sz="4000" b="1" dirty="0" smtClean="0">
                <a:solidFill>
                  <a:srgbClr val="FF0000"/>
                </a:solidFill>
              </a:rPr>
              <a:t> 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6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33">
            <a:extLst>
              <a:ext uri="{FF2B5EF4-FFF2-40B4-BE49-F238E27FC236}">
                <a16:creationId xmlns="" xmlns:a16="http://schemas.microsoft.com/office/drawing/2014/main" id="{11BBC26B-F9E0-4C64-2D6F-198134B864A9}"/>
              </a:ext>
            </a:extLst>
          </p:cNvPr>
          <p:cNvSpPr txBox="1">
            <a:spLocks/>
          </p:cNvSpPr>
          <p:nvPr/>
        </p:nvSpPr>
        <p:spPr>
          <a:xfrm>
            <a:off x="788941" y="2794474"/>
            <a:ext cx="10869659" cy="1196411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</a:rPr>
              <a:t>. </a:t>
            </a:r>
            <a:r>
              <a:rPr lang="en-US" sz="4000" b="1" dirty="0" err="1">
                <a:solidFill>
                  <a:srgbClr val="FF0000"/>
                </a:solidFill>
              </a:rPr>
              <a:t>Chuẩn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bị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cụ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để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chăm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sóc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cây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xanh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Google Shape;201;p33">
            <a:extLst>
              <a:ext uri="{FF2B5EF4-FFF2-40B4-BE49-F238E27FC236}">
                <a16:creationId xmlns="" xmlns:a16="http://schemas.microsoft.com/office/drawing/2014/main" id="{2BD792AA-1312-755E-468F-E72E5B05A0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2" y="5225143"/>
            <a:ext cx="1513167" cy="16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2;p33">
            <a:extLst>
              <a:ext uri="{FF2B5EF4-FFF2-40B4-BE49-F238E27FC236}">
                <a16:creationId xmlns="" xmlns:a16="http://schemas.microsoft.com/office/drawing/2014/main" id="{9587615E-483E-018F-E307-439F72DD2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602" y="4788356"/>
            <a:ext cx="2525700" cy="206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33">
            <a:extLst>
              <a:ext uri="{FF2B5EF4-FFF2-40B4-BE49-F238E27FC236}">
                <a16:creationId xmlns="" xmlns:a16="http://schemas.microsoft.com/office/drawing/2014/main" id="{017B7B69-D213-13AE-D69D-CDF22A8F97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1735" y="4883055"/>
            <a:ext cx="1919800" cy="196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33">
            <a:extLst>
              <a:ext uri="{FF2B5EF4-FFF2-40B4-BE49-F238E27FC236}">
                <a16:creationId xmlns="" xmlns:a16="http://schemas.microsoft.com/office/drawing/2014/main" id="{A1C64048-5850-574B-4DCE-2B7FE38312D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0774" y="5081490"/>
            <a:ext cx="1513167" cy="176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33">
            <a:extLst>
              <a:ext uri="{FF2B5EF4-FFF2-40B4-BE49-F238E27FC236}">
                <a16:creationId xmlns="" xmlns:a16="http://schemas.microsoft.com/office/drawing/2014/main" id="{929E5564-9DE0-CEA5-064D-A00B6BAC56E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05134" y="776229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4;p33">
            <a:extLst>
              <a:ext uri="{FF2B5EF4-FFF2-40B4-BE49-F238E27FC236}">
                <a16:creationId xmlns="" xmlns:a16="http://schemas.microsoft.com/office/drawing/2014/main" id="{569FDB2D-AFF3-727E-92DF-C6358D7C569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942" y="1799252"/>
            <a:ext cx="1586260" cy="64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177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="" xmlns:a16="http://schemas.microsoft.com/office/drawing/2014/main" id="{C82CC545-BE81-DB56-CD68-70E81247ED3A}"/>
              </a:ext>
            </a:extLst>
          </p:cNvPr>
          <p:cNvSpPr/>
          <p:nvPr/>
        </p:nvSpPr>
        <p:spPr>
          <a:xfrm>
            <a:off x="4787071" y="1104840"/>
            <a:ext cx="3178140" cy="9315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latin typeface="UTM Avo" panose="02040603050506020204" pitchFamily="18" charset="0"/>
              </a:rPr>
              <a:t>Hoạt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động</a:t>
            </a:r>
            <a:r>
              <a:rPr lang="en-US" sz="2667" b="1" dirty="0"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</a:rPr>
              <a:t>nhóm</a:t>
            </a:r>
            <a:endParaRPr lang="en-US" sz="2667" b="1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A21DF8-F880-6B75-3BFB-CA640F499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46" y="1387580"/>
            <a:ext cx="1219485" cy="1219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F98AAF-8ED5-E74D-C36C-D8BE2C95F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1" y="3151173"/>
            <a:ext cx="4914669" cy="3706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ular Callout 7">
            <a:extLst>
              <a:ext uri="{FF2B5EF4-FFF2-40B4-BE49-F238E27FC236}">
                <a16:creationId xmlns="" xmlns:a16="http://schemas.microsoft.com/office/drawing/2014/main" id="{B09EDEAB-A0FC-2D36-C964-8D4C874BD63B}"/>
              </a:ext>
            </a:extLst>
          </p:cNvPr>
          <p:cNvSpPr/>
          <p:nvPr/>
        </p:nvSpPr>
        <p:spPr>
          <a:xfrm>
            <a:off x="6266550" y="2868146"/>
            <a:ext cx="5013791" cy="2524443"/>
          </a:xfrm>
          <a:prstGeom prst="wedgeRoundRectCallout">
            <a:avLst>
              <a:gd name="adj1" fmla="val -58265"/>
              <a:gd name="adj2" fmla="val 3926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372991C-0C11-D7D3-1CDF-7B1C55CA187F}"/>
              </a:ext>
            </a:extLst>
          </p:cNvPr>
          <p:cNvSpPr/>
          <p:nvPr/>
        </p:nvSpPr>
        <p:spPr>
          <a:xfrm>
            <a:off x="6398400" y="3128001"/>
            <a:ext cx="4750088" cy="1939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err="1">
                <a:latin typeface="UTM Avo" panose="02040603050506020204" pitchFamily="18" charset="0"/>
              </a:rPr>
              <a:t>Em</a:t>
            </a:r>
            <a:r>
              <a:rPr lang="en-US" sz="2667">
                <a:latin typeface="UTM Avo" panose="02040603050506020204" pitchFamily="18" charset="0"/>
              </a:rPr>
              <a:t> hãy chia sẻ việc chuẩn bị dụng cụ cần thiết để </a:t>
            </a:r>
            <a:r>
              <a:rPr lang="en-US" sz="2667" smtClean="0">
                <a:latin typeface="UTM Avo" panose="02040603050506020204" pitchFamily="18" charset="0"/>
              </a:rPr>
              <a:t>chăm </a:t>
            </a:r>
            <a:r>
              <a:rPr lang="en-US" sz="2667">
                <a:latin typeface="UTM Avo" panose="02040603050506020204" pitchFamily="18" charset="0"/>
              </a:rPr>
              <a:t>vườn cây xanh</a:t>
            </a:r>
            <a:endParaRPr lang="en-US" sz="2667" dirty="0"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AB419D-8FF4-5290-C06B-63CF0E66C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40" y="5524991"/>
            <a:ext cx="669633" cy="1333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F6DD5F-36DD-2501-4995-7F47F24C2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5" y="1104840"/>
            <a:ext cx="1448419" cy="2019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5CFC11-D3E9-D562-296D-19120B92D8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7" y="2125232"/>
            <a:ext cx="914451" cy="131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45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z4826326197607_a0756b23fce75ef2e09480d426c61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95438"/>
            <a:ext cx="685800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336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z4826326197433_36fe193918cc9b193d28802712adc4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64" y="1136591"/>
            <a:ext cx="5170205" cy="41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z4826326193894_717d7b3f59cd858478466d35eed316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254" y="1136591"/>
            <a:ext cx="5093294" cy="41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67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540</TotalTime>
  <Words>638</Words>
  <Application>Microsoft Office PowerPoint</Application>
  <PresentationFormat>Custom</PresentationFormat>
  <Paragraphs>86</Paragraphs>
  <Slides>29</Slides>
  <Notes>5</Notes>
  <HiddenSlides>0</HiddenSlides>
  <MMClips>12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lamqu</dc:creator>
  <dc:description>9Slide.vn</dc:description>
  <cp:lastModifiedBy>Administrator</cp:lastModifiedBy>
  <cp:revision>39</cp:revision>
  <dcterms:created xsi:type="dcterms:W3CDTF">2023-05-08T02:27:45Z</dcterms:created>
  <dcterms:modified xsi:type="dcterms:W3CDTF">2023-11-01T01:07:44Z</dcterms:modified>
  <cp:category>9Slide.vn</cp:category>
</cp:coreProperties>
</file>