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wav" ContentType="audio/x-wav"/>
  <Override PartName="/ppt/media/media2.wav" ContentType="audio/x-wav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6" r:id="rId2"/>
  </p:sldMasterIdLst>
  <p:notesMasterIdLst>
    <p:notesMasterId r:id="rId18"/>
  </p:notesMasterIdLst>
  <p:sldIdLst>
    <p:sldId id="405" r:id="rId3"/>
    <p:sldId id="257" r:id="rId4"/>
    <p:sldId id="402" r:id="rId5"/>
    <p:sldId id="404" r:id="rId6"/>
    <p:sldId id="271" r:id="rId7"/>
    <p:sldId id="400" r:id="rId8"/>
    <p:sldId id="397" r:id="rId9"/>
    <p:sldId id="401" r:id="rId10"/>
    <p:sldId id="258" r:id="rId11"/>
    <p:sldId id="263" r:id="rId12"/>
    <p:sldId id="264" r:id="rId13"/>
    <p:sldId id="265" r:id="rId14"/>
    <p:sldId id="281" r:id="rId15"/>
    <p:sldId id="385" r:id="rId16"/>
    <p:sldId id="406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CD5B5"/>
    <a:srgbClr val="0000FF"/>
    <a:srgbClr val="AFE2F0"/>
    <a:srgbClr val="FF66CC"/>
    <a:srgbClr val="F8CBAD"/>
    <a:srgbClr val="00FF00"/>
    <a:srgbClr val="006600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88187" autoAdjust="0"/>
  </p:normalViewPr>
  <p:slideViewPr>
    <p:cSldViewPr snapToGrid="0">
      <p:cViewPr varScale="1">
        <p:scale>
          <a:sx n="101" d="100"/>
          <a:sy n="101" d="100"/>
        </p:scale>
        <p:origin x="78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4438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xô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24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cừu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01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732DA-9BAD-4DF3-8044-4E9ED9C2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7ADBD-7024-41A4-A586-3E56B393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41084-1254-4B84-BF7C-84F1D8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776-9A99-4DAD-8879-007EF9381EE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8FDC-16E5-4615-A31E-B1C7786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A98F4-64C1-494A-94E6-47C56C6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0933-5659-400E-8FBD-D3FAA2FD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3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9883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872E95-6EB0-4C68-8A3F-E337B9A418BE}"/>
              </a:ext>
            </a:extLst>
          </p:cNvPr>
          <p:cNvSpPr/>
          <p:nvPr userDrawn="1"/>
        </p:nvSpPr>
        <p:spPr>
          <a:xfrm>
            <a:off x="11171104" y="0"/>
            <a:ext cx="1211855" cy="141015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93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789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53646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90420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8691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50981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6913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8AE7B37-D978-4EB1-8A9D-2093FFE32C99}"/>
              </a:ext>
            </a:extLst>
          </p:cNvPr>
          <p:cNvSpPr/>
          <p:nvPr userDrawn="1"/>
        </p:nvSpPr>
        <p:spPr>
          <a:xfrm>
            <a:off x="10873648" y="136525"/>
            <a:ext cx="1211855" cy="141015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508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21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377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40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  <p:sldLayoutId id="2147483755" r:id="rId59"/>
    <p:sldLayoutId id="2147483767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6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audio" Target="../media/media2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audio" Target="../media/media2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4.png"/><Relationship Id="rId18" Type="http://schemas.openxmlformats.org/officeDocument/2006/relationships/image" Target="../media/image30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23.png"/><Relationship Id="rId17" Type="http://schemas.openxmlformats.org/officeDocument/2006/relationships/image" Target="../media/image29.png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audio" Target="../media/audio4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audio" Target="../media/media2.wav"/><Relationship Id="rId9" Type="http://schemas.openxmlformats.org/officeDocument/2006/relationships/image" Target="../media/image21.jp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.sv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1.jp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audio" Target="../media/media2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200400"/>
            <a:ext cx="309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0" y="-30163"/>
            <a:ext cx="12192000" cy="6948488"/>
            <a:chOff x="0" y="-19"/>
            <a:chExt cx="5760" cy="4377"/>
          </a:xfrm>
        </p:grpSpPr>
        <p:pic>
          <p:nvPicPr>
            <p:cNvPr id="22537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8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9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0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541" name="Group 13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-24"/>
            <a:chExt cx="5760" cy="4368"/>
          </a:xfrm>
        </p:grpSpPr>
        <p:grpSp>
          <p:nvGrpSpPr>
            <p:cNvPr id="22542" name="Group 14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22543" name="Picture 15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4" name="Picture 16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5" name="Picture 17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88" y="2088"/>
                <a:ext cx="432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6" name="Picture 18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547" name="Group 19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2548" name="Picture 20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9" name="Picture 21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0" name="Picture 22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1971" y="1971"/>
                <a:ext cx="432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1" name="Picture 23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411" y="1971"/>
                <a:ext cx="432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2" name="Picture 24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3" name="Picture 25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4" name="Picture 26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5" name="Picture 27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2557" name="WordArt 29"/>
          <p:cNvSpPr>
            <a:spLocks noChangeArrowheads="1" noChangeShapeType="1" noTextEdit="1"/>
          </p:cNvSpPr>
          <p:nvPr/>
        </p:nvSpPr>
        <p:spPr bwMode="auto">
          <a:xfrm>
            <a:off x="1117600" y="1600200"/>
            <a:ext cx="9855200" cy="3962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89803" dir="18900000" algn="ctr" rotWithShape="0">
                    <a:srgbClr val="FF99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</a:t>
            </a: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89803" dir="18900000" algn="ctr" rotWithShape="0">
                    <a:srgbClr val="FF99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GIỜ, THĂM LỚP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  <a:effectLst>
                <a:outerShdw dist="89803" dir="18900000" algn="ctr" rotWithShape="0">
                  <a:srgbClr val="FF99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1320800" y="457200"/>
            <a:ext cx="9956800" cy="5791200"/>
            <a:chOff x="768" y="336"/>
            <a:chExt cx="4704" cy="3648"/>
          </a:xfrm>
        </p:grpSpPr>
        <p:pic>
          <p:nvPicPr>
            <p:cNvPr id="22561" name="Picture 33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84"/>
              <a:ext cx="843" cy="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62" name="AutoShape 34"/>
            <p:cNvSpPr>
              <a:spLocks noChangeArrowheads="1"/>
            </p:cNvSpPr>
            <p:nvPr/>
          </p:nvSpPr>
          <p:spPr bwMode="auto">
            <a:xfrm>
              <a:off x="4080" y="1344"/>
              <a:ext cx="864" cy="76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AutoShape 35"/>
            <p:cNvSpPr>
              <a:spLocks noChangeArrowheads="1"/>
            </p:cNvSpPr>
            <p:nvPr/>
          </p:nvSpPr>
          <p:spPr bwMode="auto">
            <a:xfrm>
              <a:off x="768" y="768"/>
              <a:ext cx="576" cy="528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4" name="AutoShape 36"/>
            <p:cNvSpPr>
              <a:spLocks noChangeArrowheads="1"/>
            </p:cNvSpPr>
            <p:nvPr/>
          </p:nvSpPr>
          <p:spPr bwMode="auto">
            <a:xfrm>
              <a:off x="4944" y="2688"/>
              <a:ext cx="528" cy="576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AutoShape 37"/>
            <p:cNvSpPr>
              <a:spLocks noChangeArrowheads="1"/>
            </p:cNvSpPr>
            <p:nvPr/>
          </p:nvSpPr>
          <p:spPr bwMode="auto">
            <a:xfrm>
              <a:off x="2160" y="3168"/>
              <a:ext cx="528" cy="576"/>
            </a:xfrm>
            <a:prstGeom prst="star5">
              <a:avLst/>
            </a:prstGeom>
            <a:solidFill>
              <a:srgbClr val="66FF33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AutoShape 38"/>
            <p:cNvSpPr>
              <a:spLocks noChangeArrowheads="1"/>
            </p:cNvSpPr>
            <p:nvPr/>
          </p:nvSpPr>
          <p:spPr bwMode="auto">
            <a:xfrm>
              <a:off x="4608" y="336"/>
              <a:ext cx="528" cy="576"/>
            </a:xfrm>
            <a:prstGeom prst="star5">
              <a:avLst/>
            </a:prstGeom>
            <a:solidFill>
              <a:schemeClr val="accent2"/>
            </a:solidFill>
            <a:ln w="57150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567" name="Picture 39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" y="2787"/>
              <a:ext cx="843" cy="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68" name="Picture 40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480"/>
              <a:ext cx="1183" cy="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69" name="Picture 41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544"/>
              <a:ext cx="1014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571" name="Text Box 43"/>
          <p:cNvSpPr txBox="1">
            <a:spLocks noChangeArrowheads="1"/>
          </p:cNvSpPr>
          <p:nvPr/>
        </p:nvSpPr>
        <p:spPr bwMode="auto">
          <a:xfrm>
            <a:off x="1625600" y="3326448"/>
            <a:ext cx="8331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      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</a:rPr>
              <a:t>Môn: Toán </a:t>
            </a:r>
            <a:r>
              <a:rPr lang="en-US" sz="5400" b="1">
                <a:solidFill>
                  <a:srgbClr val="FF0000"/>
                </a:solidFill>
                <a:latin typeface="Times New Roman" pitchFamily="18" charset="0"/>
              </a:rPr>
              <a:t>- Lớp 2</a:t>
            </a: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1555804" y="4461640"/>
            <a:ext cx="833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      </a:t>
            </a:r>
            <a:r>
              <a:rPr lang="en-US" sz="3600" smtClean="0">
                <a:solidFill>
                  <a:srgbClr val="002060"/>
                </a:solidFill>
                <a:latin typeface="Times New Roman" pitchFamily="18" charset="0"/>
              </a:rPr>
              <a:t>GV dạy: Lương Thị Lan</a:t>
            </a:r>
            <a:endParaRPr lang="en-US" sz="3600" b="1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2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09253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36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3809253" y="3915301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47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071462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B. 37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071462" y="3898466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49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503634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94969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82226E-B203-43B1-856B-495A5AB43980}"/>
              </a:ext>
            </a:extLst>
          </p:cNvPr>
          <p:cNvGrpSpPr/>
          <p:nvPr/>
        </p:nvGrpSpPr>
        <p:grpSpPr>
          <a:xfrm>
            <a:off x="3720498" y="453204"/>
            <a:ext cx="4263565" cy="2307497"/>
            <a:chOff x="3559723" y="102327"/>
            <a:chExt cx="4263565" cy="23074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30749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FDC717F-BA96-4BF5-A4BA-E9505C0CCC52}"/>
                </a:ext>
              </a:extLst>
            </p:cNvPr>
            <p:cNvGrpSpPr/>
            <p:nvPr/>
          </p:nvGrpSpPr>
          <p:grpSpPr>
            <a:xfrm>
              <a:off x="5248306" y="567748"/>
              <a:ext cx="1230113" cy="1453290"/>
              <a:chOff x="5764781" y="321598"/>
              <a:chExt cx="900070" cy="145329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C080CBD-0738-486E-9964-DD3EE0B5106F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5912E02-61BC-429A-8459-832D56473EC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43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6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972C51A-D738-4905-9865-DF01C4F42873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0C1F540C-D3AE-4DC4-A40F-F675C35A83B5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433739-9595-4D29-A83C-7D03A43C5B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58"/>
            <a:ext cx="12192000" cy="6424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6246725" y="398488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47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50090" y="293136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B. 48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711077" y="2963505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49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770373" y="4013321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58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3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5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8" y="56447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165E3E-33C6-4D53-A40B-9BA01CDDA2E3}"/>
              </a:ext>
            </a:extLst>
          </p:cNvPr>
          <p:cNvGrpSpPr/>
          <p:nvPr/>
        </p:nvGrpSpPr>
        <p:grpSpPr>
          <a:xfrm>
            <a:off x="3710448" y="441464"/>
            <a:ext cx="4263565" cy="2288447"/>
            <a:chOff x="3559723" y="102327"/>
            <a:chExt cx="4263565" cy="22884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28844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42F1DCC-AA49-4C5B-A89D-6527F63A40DC}"/>
                </a:ext>
              </a:extLst>
            </p:cNvPr>
            <p:cNvGrpSpPr/>
            <p:nvPr/>
          </p:nvGrpSpPr>
          <p:grpSpPr>
            <a:xfrm>
              <a:off x="5191619" y="602756"/>
              <a:ext cx="1230113" cy="1453290"/>
              <a:chOff x="5764781" y="321598"/>
              <a:chExt cx="900070" cy="145329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4399F4C-4FCE-475D-95CC-CE57EB52B654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57CD28-881D-4440-BED1-6639A985ECE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5 8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 9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CD6F8DB-4FD0-40DF-9D40-107276FB708B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07B02613-847E-47ED-9FB3-832568252229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0DCFB1F-8755-4EF0-9C20-888CA633D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6" y="408644"/>
            <a:ext cx="12192000" cy="6415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432713" y="2749938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17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91617" y="2707867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19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308635" y="3744251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18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486851" y="3770966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5" y="4925232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8" y="5708604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9" y="542850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11" y="534185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4" y="534185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9" y="505774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E77322-CD49-4462-AE61-C51361164CF6}"/>
              </a:ext>
            </a:extLst>
          </p:cNvPr>
          <p:cNvGrpSpPr/>
          <p:nvPr/>
        </p:nvGrpSpPr>
        <p:grpSpPr>
          <a:xfrm>
            <a:off x="3558657" y="505774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31B01E5-9D1B-491F-9EBA-CE693C0503D4}"/>
                </a:ext>
              </a:extLst>
            </p:cNvPr>
            <p:cNvGrpSpPr/>
            <p:nvPr/>
          </p:nvGrpSpPr>
          <p:grpSpPr>
            <a:xfrm>
              <a:off x="5191619" y="505774"/>
              <a:ext cx="1230113" cy="1453290"/>
              <a:chOff x="5764781" y="321598"/>
              <a:chExt cx="900070" cy="145329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39CFF2B-3C88-40E2-A83B-42AE5F403102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CA415F1-4D07-4AAB-B38E-7F1301BF929C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2 6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 8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6B09E34-F19F-4674-9896-5D802A388127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530A721-5384-42D6-9E39-C8AE3B15D158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4F9DF3-BB6C-4247-AA31-AE2A72FB0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711117" y="820398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629" y="505435"/>
            <a:ext cx="9863091" cy="5480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học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hôm</a:t>
            </a:r>
            <a:r>
              <a:rPr lang="en-US" sz="3200" b="1" dirty="0">
                <a:solidFill>
                  <a:srgbClr val="FFFF00"/>
                </a:solidFill>
              </a:rPr>
              <a:t> nay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biết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thêm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được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Để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làm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tốt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tập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trên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nhắn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bạn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887D0-55A5-42F9-8D72-03DCF6C34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21393" y="1181706"/>
            <a:ext cx="8149214" cy="5049042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45DAD7C-4EE8-4A17-A8A8-A6C6987C502A}"/>
              </a:ext>
            </a:extLst>
          </p:cNvPr>
          <p:cNvSpPr txBox="1"/>
          <p:nvPr/>
        </p:nvSpPr>
        <p:spPr>
          <a:xfrm>
            <a:off x="3287785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9536" y="2500603"/>
            <a:ext cx="7968094" cy="192210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Xin trân trọng cảm ơn quý thầy cô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và các em học sinh!</a:t>
            </a:r>
            <a:endParaRPr lang="en-US" sz="88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27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</a:t>
            </a:r>
            <a:r>
              <a:rPr lang="vi-VN" sz="44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AI NHANH HƠN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57087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770434" y="2630933"/>
            <a:ext cx="7441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đặt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rồi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trừ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nhớ</a:t>
            </a:r>
            <a:r>
              <a:rPr lang="en-US" sz="2800" b="1" dirty="0">
                <a:solidFill>
                  <a:srgbClr val="002060"/>
                </a:solidFill>
              </a:rPr>
              <a:t>)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phạm</a:t>
            </a:r>
            <a:r>
              <a:rPr lang="en-US" sz="2800" b="1" dirty="0">
                <a:solidFill>
                  <a:srgbClr val="002060"/>
                </a:solidFill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3C47E-1621-4668-AB54-819FF9D29237}"/>
              </a:ext>
            </a:extLst>
          </p:cNvPr>
          <p:cNvSpPr/>
          <p:nvPr/>
        </p:nvSpPr>
        <p:spPr>
          <a:xfrm>
            <a:off x="744960" y="1964385"/>
            <a:ext cx="1133181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 algn="ctr"/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34: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nhớ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)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vi 100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theo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)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8346EE-32CE-4B19-BC46-77569BF5E4BB}"/>
              </a:ext>
            </a:extLst>
          </p:cNvPr>
          <p:cNvSpPr/>
          <p:nvPr/>
        </p:nvSpPr>
        <p:spPr>
          <a:xfrm>
            <a:off x="10595275" y="191682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4A9E2-D132-404D-907C-E39A4FFC297A}"/>
              </a:ext>
            </a:extLst>
          </p:cNvPr>
          <p:cNvSpPr/>
          <p:nvPr/>
        </p:nvSpPr>
        <p:spPr>
          <a:xfrm>
            <a:off x="11217057" y="689693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:a16="http://schemas.microsoft.com/office/drawing/2014/main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AE522-3589-42CD-88A4-4C17A721F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51"/>
          <a:stretch/>
        </p:blipFill>
        <p:spPr>
          <a:xfrm>
            <a:off x="0" y="0"/>
            <a:ext cx="12192000" cy="64224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126D7E-4725-40A4-92A7-8F4E54158D80}"/>
              </a:ext>
            </a:extLst>
          </p:cNvPr>
          <p:cNvGrpSpPr/>
          <p:nvPr/>
        </p:nvGrpSpPr>
        <p:grpSpPr>
          <a:xfrm>
            <a:off x="2182183" y="227338"/>
            <a:ext cx="7654276" cy="688758"/>
            <a:chOff x="1241150" y="422646"/>
            <a:chExt cx="7654276" cy="688758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AAC79ED-66C6-4A2A-9EBB-5ABA00727DEA}"/>
                </a:ext>
              </a:extLst>
            </p:cNvPr>
            <p:cNvSpPr/>
            <p:nvPr/>
          </p:nvSpPr>
          <p:spPr>
            <a:xfrm>
              <a:off x="1241150" y="422646"/>
              <a:ext cx="7654276" cy="68875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2A0F671-E4BE-4461-B6E7-5BB308DC98A3}"/>
                </a:ext>
              </a:extLst>
            </p:cNvPr>
            <p:cNvSpPr/>
            <p:nvPr/>
          </p:nvSpPr>
          <p:spPr>
            <a:xfrm>
              <a:off x="1271279" y="487764"/>
              <a:ext cx="550826" cy="52003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82E4089-2553-49CF-9D42-95D6A2AC23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5" r="66311"/>
          <a:stretch/>
        </p:blipFill>
        <p:spPr>
          <a:xfrm>
            <a:off x="0" y="1182009"/>
            <a:ext cx="3950208" cy="275490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6D97EB5-4F20-45D0-8FBF-015AD82FDA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89" r="39874"/>
          <a:stretch/>
        </p:blipFill>
        <p:spPr>
          <a:xfrm>
            <a:off x="3950208" y="1182009"/>
            <a:ext cx="3566160" cy="275490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65AE4CC-2C23-49E6-9AD8-057296222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26" r="5213"/>
          <a:stretch/>
        </p:blipFill>
        <p:spPr>
          <a:xfrm>
            <a:off x="7516368" y="1182009"/>
            <a:ext cx="4675632" cy="2754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2062B7-B475-46E8-94CD-C8A6F61C70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4660" r="76262" b="58364"/>
          <a:stretch/>
        </p:blipFill>
        <p:spPr>
          <a:xfrm>
            <a:off x="1346781" y="3936910"/>
            <a:ext cx="2398596" cy="12866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DD97055-927A-499D-8C0B-3277627994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23083" t="35700" r="57839" b="22664"/>
          <a:stretch/>
        </p:blipFill>
        <p:spPr>
          <a:xfrm rot="491549">
            <a:off x="3233692" y="5223527"/>
            <a:ext cx="2623273" cy="14071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14F5130-A874-4034-813A-73118FE207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4078" t="41773" r="76844" b="16591"/>
          <a:stretch/>
        </p:blipFill>
        <p:spPr>
          <a:xfrm rot="21106612">
            <a:off x="-41025" y="5052166"/>
            <a:ext cx="2554517" cy="13702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3043DA6-DC4F-4177-B094-46A1D557A6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36918" t="5086" r="44004" b="53278"/>
          <a:stretch/>
        </p:blipFill>
        <p:spPr>
          <a:xfrm>
            <a:off x="4290321" y="3936910"/>
            <a:ext cx="2398596" cy="128661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31AA4A8-11D8-43D1-B92B-756045841B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51250" t="41997" r="29672" b="16367"/>
          <a:stretch/>
        </p:blipFill>
        <p:spPr>
          <a:xfrm>
            <a:off x="6219548" y="5135803"/>
            <a:ext cx="2398596" cy="128661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4B98AF6-F317-4320-813C-07571949BB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62537" t="8886" r="18385" b="58364"/>
          <a:stretch/>
        </p:blipFill>
        <p:spPr>
          <a:xfrm>
            <a:off x="7382522" y="4016797"/>
            <a:ext cx="2453937" cy="103537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560B7B6-E617-40FB-878B-F1CFF31224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5509" y2="30842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  <a14:backgroundMark x1="76553" y1="37603" x2="76553" y2="37603"/>
                        <a14:backgroundMark x1="78657" y1="34711" x2="78657" y2="34711"/>
                        <a14:backgroundMark x1="76553" y1="33058" x2="76553" y2="33058"/>
                        <a14:backgroundMark x1="74950" y1="33471" x2="74950" y2="33471"/>
                        <a14:backgroundMark x1="75351" y1="33058" x2="75351" y2="33058"/>
                        <a14:backgroundMark x1="75351" y1="31818" x2="79559" y2="33058"/>
                        <a14:backgroundMark x1="74749" y1="31818" x2="74749" y2="31818"/>
                      </a14:backgroundRemoval>
                    </a14:imgEffect>
                  </a14:imgLayer>
                </a14:imgProps>
              </a:ext>
            </a:extLst>
          </a:blip>
          <a:srcRect l="74211" t="31729" r="6711" b="26635"/>
          <a:stretch/>
        </p:blipFill>
        <p:spPr>
          <a:xfrm>
            <a:off x="8826677" y="5004558"/>
            <a:ext cx="2643274" cy="14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0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62748 -0.2418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7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008 -0.275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137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55468 -0.4016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4" y="-2009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44727 -0.443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-2217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09831 -0.2418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52343 -0.4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2" y="-2009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77305 -0.441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59" y="-221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5" r="835"/>
          <a:stretch/>
        </p:blipFill>
        <p:spPr>
          <a:xfrm>
            <a:off x="1535837" y="1755451"/>
            <a:ext cx="9570128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4226079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3" y="5202535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31 - 6 = 25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686299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72012" y="406377"/>
            <a:ext cx="10781838" cy="1292662"/>
            <a:chOff x="275523" y="502080"/>
            <a:chExt cx="9815636" cy="129266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275523" y="510957"/>
              <a:ext cx="9815636" cy="1283785"/>
              <a:chOff x="-3148619" y="249393"/>
              <a:chExt cx="9757755" cy="156596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148619" y="249393"/>
                <a:ext cx="9757755" cy="1565964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087819" y="64635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906637" y="502080"/>
              <a:ext cx="9184522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31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166151" y="4730077"/>
            <a:ext cx="8371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950189" y="2141566"/>
            <a:ext cx="5193436" cy="1556477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31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164578" y="3142134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22227 -0.141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82"/>
            <a:ext cx="12192000" cy="64460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30"/>
            <a:ext cx="12192000" cy="6417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0472" y="3520221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321514" y="286289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53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096000" y="281812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B. 64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321514" y="3724356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54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140956" y="369547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9786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BF83F3-151B-44D4-98A5-E5DFB403F196}"/>
              </a:ext>
            </a:extLst>
          </p:cNvPr>
          <p:cNvGrpSpPr/>
          <p:nvPr/>
        </p:nvGrpSpPr>
        <p:grpSpPr>
          <a:xfrm>
            <a:off x="3516819" y="561655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80AEFF-C48E-4D7E-9B59-3D0707EF8015}"/>
                </a:ext>
              </a:extLst>
            </p:cNvPr>
            <p:cNvGrpSpPr/>
            <p:nvPr/>
          </p:nvGrpSpPr>
          <p:grpSpPr>
            <a:xfrm>
              <a:off x="5174533" y="532506"/>
              <a:ext cx="1358128" cy="1631360"/>
              <a:chOff x="5677730" y="321598"/>
              <a:chExt cx="993739" cy="16313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7BB3C77-CA68-4217-B4F8-E0652C53DD06}"/>
                  </a:ext>
                </a:extLst>
              </p:cNvPr>
              <p:cNvGrpSpPr/>
              <p:nvPr/>
            </p:nvGrpSpPr>
            <p:grpSpPr>
              <a:xfrm>
                <a:off x="5766308" y="321598"/>
                <a:ext cx="905161" cy="1631360"/>
                <a:chOff x="5766308" y="321598"/>
                <a:chExt cx="905161" cy="1631360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259CB74-1CA5-4E1E-AC09-9B7DE679FE25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+mj-lt"/>
                    </a:rPr>
                    <a:t>6 2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+mj-lt"/>
                    </a:rPr>
                    <a:t>   8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21AA2A8-89BF-42A3-A570-23102350E119}"/>
                    </a:ext>
                  </a:extLst>
                </p:cNvPr>
                <p:cNvSpPr txBox="1"/>
                <p:nvPr/>
              </p:nvSpPr>
              <p:spPr>
                <a:xfrm>
                  <a:off x="5766308" y="50036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79BF8AE-5B68-4BC7-A508-F8C6A6EB32A1}"/>
                    </a:ext>
                  </a:extLst>
                </p:cNvPr>
                <p:cNvSpPr txBox="1"/>
                <p:nvPr/>
              </p:nvSpPr>
              <p:spPr>
                <a:xfrm>
                  <a:off x="5913180" y="1429738"/>
                  <a:ext cx="758289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? 5</a:t>
                  </a: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F50B18AB-DC84-4AA8-987E-40C56A2FB1C5}"/>
                    </a:ext>
                  </a:extLst>
                </p:cNvPr>
                <p:cNvSpPr/>
                <p:nvPr/>
              </p:nvSpPr>
              <p:spPr>
                <a:xfrm>
                  <a:off x="5812580" y="1334213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D1506C4-9235-412F-A68D-AD319509E4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7730" y="1237605"/>
                <a:ext cx="846667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4457</TotalTime>
  <Words>366</Words>
  <Application>Microsoft Office PowerPoint</Application>
  <PresentationFormat>Widescreen</PresentationFormat>
  <Paragraphs>74</Paragraphs>
  <Slides>15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.VnVogue</vt:lpstr>
      <vt:lpstr>Arial</vt:lpstr>
      <vt:lpstr>Calibri</vt:lpstr>
      <vt:lpstr>Frankfurter</vt:lpstr>
      <vt:lpstr>Times New Roman</vt:lpstr>
      <vt:lpstr>UTM Avo</vt:lpstr>
      <vt:lpstr>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giang giang</cp:lastModifiedBy>
  <cp:revision>584</cp:revision>
  <dcterms:created xsi:type="dcterms:W3CDTF">2021-02-20T02:56:00Z</dcterms:created>
  <dcterms:modified xsi:type="dcterms:W3CDTF">2024-11-24T10:02:32Z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