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4"/>
  </p:notesMasterIdLst>
  <p:sldIdLst>
    <p:sldId id="303" r:id="rId3"/>
    <p:sldId id="304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AEF22-3BA1-4029-BB6D-1A7FE3358263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5AF6B-9F6A-4467-931B-0CF06BABE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3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D0129D45-59F6-403D-8683-492505206C5F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4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0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C337F8EF-A638-49B6-85FB-CC3222D35004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7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E877397D-1EB9-4CF5-95DF-F15F9B62CE5C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17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5315E498-A6E3-4376-8356-1A604A40A633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5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7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DBA89775-F261-4D75-B0A2-27BAA9CBF9A3}" type="slidenum">
              <a:rPr lang="en-US" sz="1200" b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6</a:t>
            </a:fld>
            <a:endParaRPr lang="en-US" sz="1200" b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50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E089DD31-AE5C-4B39-947A-505049473333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8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2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911B9ED7-FE0D-4A61-9C58-53F213879847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9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12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7E9C76E0-54EC-483C-B4B2-B63C8E5B8E7E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6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0CD286C4-B6B9-440E-B9A9-0DB22B961B47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11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8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12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1DE06C5A-6835-4E6D-AEA5-A51C71076A88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13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9E792-5BFE-4F45-BFC0-56C771C4A6B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2BED8-2C1F-41B5-8856-49A223BD5DC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67757-4CFC-473F-8C45-0405E96D3D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40357-6446-4555-80A9-F62FADE184C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3EDE-E1DC-4ADB-8A2A-32C3740589A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B56CB-CC7A-4E5A-8349-B2A69441885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6025F-BC1B-4706-8363-ABDD810BAC3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73AE8-3EA4-4E82-9D68-46E20680F70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65AEC-2506-4BCC-8B84-C0E19858079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73417-DEA5-41D9-8969-96116A1DBA0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71EE4-7126-4522-87D1-1D70141757D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30471-1F01-4526-94DD-6001BDFDD58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1A0BD-6A4A-4F08-8C52-1D51679F306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file:///C:\Users\Admin\Downloads\Music\H&#226;n%20Hoan%20Em%20T&#7899;i%20Tr&#432;&#7901;ng%20-%20V.A%20_%20Ch&#7845;t%20L&#432;&#7907;ng%20128%20kps.mp3" TargetMode="External"/><Relationship Id="rId1" Type="http://schemas.microsoft.com/office/2007/relationships/media" Target="file:///C:\Users\Admin\Downloads\Music\H&#226;n%20Hoan%20Em%20T&#7899;i%20Tr&#432;&#7901;ng%20-%20V.A%20_%20Ch&#7845;t%20L&#432;&#7907;ng%20128%20kps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slide" Target="slide20.xml"/><Relationship Id="rId18" Type="http://schemas.openxmlformats.org/officeDocument/2006/relationships/image" Target="../media/image3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1.xml"/><Relationship Id="rId17" Type="http://schemas.openxmlformats.org/officeDocument/2006/relationships/image" Target="../media/image29.jpeg"/><Relationship Id="rId2" Type="http://schemas.openxmlformats.org/officeDocument/2006/relationships/audio" Target="../media/media11.mp3"/><Relationship Id="rId16" Type="http://schemas.openxmlformats.org/officeDocument/2006/relationships/image" Target="../media/image28.jpe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" Target="slide18.xml"/><Relationship Id="rId5" Type="http://schemas.microsoft.com/office/2007/relationships/media" Target="../media/media13.mp3"/><Relationship Id="rId15" Type="http://schemas.openxmlformats.org/officeDocument/2006/relationships/image" Target="../media/image27.GIF"/><Relationship Id="rId10" Type="http://schemas.openxmlformats.org/officeDocument/2006/relationships/slide" Target="slide19.xml"/><Relationship Id="rId4" Type="http://schemas.openxmlformats.org/officeDocument/2006/relationships/audio" Target="../media/media12.mp3"/><Relationship Id="rId9" Type="http://schemas.openxmlformats.org/officeDocument/2006/relationships/image" Target="../media/image26.jpeg"/><Relationship Id="rId1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GIF"/><Relationship Id="rId2" Type="http://schemas.openxmlformats.org/officeDocument/2006/relationships/audio" Target="file:///C:\Users\Admin\Downloads\Mua%20Thu%20Ngay%20Khai%20Truong%20-%20Le%20Phuong%20Hie.m4a" TargetMode="External"/><Relationship Id="rId1" Type="http://schemas.microsoft.com/office/2007/relationships/media" Target="file:///C:\Users\Admin\Downloads\Mua%20Thu%20Ngay%20Khai%20Truong%20-%20Le%20Phuong%20Hie.m4a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0233" y="3933190"/>
            <a:ext cx="777240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buNone/>
            </a:pPr>
            <a:r>
              <a:rPr sz="2800" dirty="0">
                <a:latin typeface="Calibri" panose="020F0502020204030204" charset="0"/>
              </a:rPr>
              <a:t>      		</a:t>
            </a:r>
            <a:r>
              <a:rPr sz="2800" dirty="0">
                <a:solidFill>
                  <a:srgbClr val="0000FF"/>
                </a:solidFill>
                <a:latin typeface="Calibri" panose="020F0502020204030204" charset="0"/>
              </a:rPr>
              <a:t> 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Thúy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Hằng</a:t>
            </a: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None/>
            </a:pP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None/>
            </a:pP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6" descr="Image result for music note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76699">
            <a:off x="274638" y="5232718"/>
            <a:ext cx="5405437" cy="148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-367506" y="1015169"/>
            <a:ext cx="10150623" cy="4395204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5" name="WordArt 3"/>
          <p:cNvSpPr>
            <a:spLocks noChangeArrowheads="1" noChangeShapeType="1"/>
          </p:cNvSpPr>
          <p:nvPr/>
        </p:nvSpPr>
        <p:spPr bwMode="auto">
          <a:xfrm>
            <a:off x="3238500" y="1724488"/>
            <a:ext cx="2476500" cy="673361"/>
          </a:xfrm>
          <a:prstGeom prst="rect">
            <a:avLst/>
          </a:prstGeom>
        </p:spPr>
        <p:txBody>
          <a:bodyPr wrap="none" numCol="1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Âm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nhạc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2 </a:t>
            </a:r>
          </a:p>
        </p:txBody>
      </p:sp>
      <p:sp>
        <p:nvSpPr>
          <p:cNvPr id="2056" name="TextBox 18"/>
          <p:cNvSpPr txBox="1"/>
          <p:nvPr/>
        </p:nvSpPr>
        <p:spPr>
          <a:xfrm>
            <a:off x="109538" y="211138"/>
            <a:ext cx="891540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 LINH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PHẢ LẠI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83213" y="4983163"/>
            <a:ext cx="1600200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Hân Hoan Em Tới Trường - V.A _ Chất Lượng 128 kp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4062" y="33893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 rot="-715245">
            <a:off x="203200" y="274638"/>
            <a:ext cx="2713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1vaø 2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0667" r="5000" b="36903"/>
          <a:stretch>
            <a:fillRect/>
          </a:stretch>
        </p:blipFill>
        <p:spPr bwMode="auto">
          <a:xfrm>
            <a:off x="0" y="963613"/>
            <a:ext cx="9144000" cy="589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-73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 rot="-715245">
            <a:off x="8457" y="3028345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3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grpSp>
        <p:nvGrpSpPr>
          <p:cNvPr id="23559" name="Group 7"/>
          <p:cNvGrpSpPr/>
          <p:nvPr/>
        </p:nvGrpSpPr>
        <p:grpSpPr bwMode="auto">
          <a:xfrm>
            <a:off x="0" y="5945"/>
            <a:ext cx="9265461" cy="2640323"/>
            <a:chOff x="727" y="1685"/>
            <a:chExt cx="4577" cy="637"/>
          </a:xfrm>
        </p:grpSpPr>
        <p:grpSp>
          <p:nvGrpSpPr>
            <p:cNvPr id="23557" name="Group 8"/>
            <p:cNvGrpSpPr/>
            <p:nvPr/>
          </p:nvGrpSpPr>
          <p:grpSpPr bwMode="auto">
            <a:xfrm>
              <a:off x="727" y="1685"/>
              <a:ext cx="4517" cy="526"/>
              <a:chOff x="727" y="1685"/>
              <a:chExt cx="4517" cy="526"/>
            </a:xfrm>
          </p:grpSpPr>
          <p:pic>
            <p:nvPicPr>
              <p:cNvPr id="23560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0" t="62000" r="38612" b="28908"/>
              <a:stretch>
                <a:fillRect/>
              </a:stretch>
            </p:blipFill>
            <p:spPr bwMode="auto">
              <a:xfrm>
                <a:off x="727" y="1970"/>
                <a:ext cx="4517" cy="2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561" name="Group 10"/>
              <p:cNvGrpSpPr/>
              <p:nvPr/>
            </p:nvGrpSpPr>
            <p:grpSpPr bwMode="auto">
              <a:xfrm>
                <a:off x="727" y="1685"/>
                <a:ext cx="4517" cy="245"/>
                <a:chOff x="445" y="1606"/>
                <a:chExt cx="4851" cy="292"/>
              </a:xfrm>
            </p:grpSpPr>
            <p:pic>
              <p:nvPicPr>
                <p:cNvPr id="23562" name="Picture 11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00" t="51334" r="75305" b="41585"/>
                <a:stretch>
                  <a:fillRect/>
                </a:stretch>
              </p:blipFill>
              <p:spPr bwMode="auto">
                <a:xfrm>
                  <a:off x="445" y="1606"/>
                  <a:ext cx="765" cy="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563" name="Picture 1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674" t="52121" r="19000" b="40666"/>
                <a:stretch>
                  <a:fillRect/>
                </a:stretch>
              </p:blipFill>
              <p:spPr bwMode="auto">
                <a:xfrm>
                  <a:off x="1210" y="1637"/>
                  <a:ext cx="4086" cy="2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3558" name="Text Box 13"/>
            <p:cNvSpPr txBox="1">
              <a:spLocks noChangeArrowheads="1"/>
            </p:cNvSpPr>
            <p:nvPr/>
          </p:nvSpPr>
          <p:spPr bwMode="auto">
            <a:xfrm>
              <a:off x="803" y="1907"/>
              <a:ext cx="4457" cy="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       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Ñaày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tình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thaân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quyù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meán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nhau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luoân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thi</a:t>
              </a:r>
            </a:p>
          </p:txBody>
        </p:sp>
        <p:sp>
          <p:nvSpPr>
            <p:cNvPr id="2" name="Text Box 14"/>
            <p:cNvSpPr txBox="1">
              <a:spLocks noChangeArrowheads="1"/>
            </p:cNvSpPr>
            <p:nvPr/>
          </p:nvSpPr>
          <p:spPr bwMode="auto">
            <a:xfrm>
              <a:off x="787" y="2181"/>
              <a:ext cx="4517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     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ñua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hoïc  chaêm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tieán 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tôùi.</a:t>
              </a:r>
            </a:p>
          </p:txBody>
        </p:sp>
      </p:grpSp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5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 rot="-715245">
            <a:off x="34714" y="3043221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990033"/>
                </a:solidFill>
                <a:latin typeface="VNI-Aptima" pitchFamily="2" charset="0"/>
              </a:rPr>
              <a:t>Caâu 4</a:t>
            </a:r>
            <a:r>
              <a:rPr lang="en-US" sz="2800" b="1">
                <a:solidFill>
                  <a:srgbClr val="990033"/>
                </a:solidFill>
                <a:latin typeface="VNI-Aptima" pitchFamily="2" charset="0"/>
              </a:rPr>
              <a:t>:</a:t>
            </a:r>
          </a:p>
        </p:txBody>
      </p:sp>
      <p:grpSp>
        <p:nvGrpSpPr>
          <p:cNvPr id="25607" name="Group 7"/>
          <p:cNvGrpSpPr/>
          <p:nvPr/>
        </p:nvGrpSpPr>
        <p:grpSpPr bwMode="auto">
          <a:xfrm>
            <a:off x="405" y="-476"/>
            <a:ext cx="9224596" cy="2494668"/>
            <a:chOff x="396" y="1664"/>
            <a:chExt cx="5036" cy="618"/>
          </a:xfrm>
        </p:grpSpPr>
        <p:grpSp>
          <p:nvGrpSpPr>
            <p:cNvPr id="25605" name="Group 8"/>
            <p:cNvGrpSpPr/>
            <p:nvPr/>
          </p:nvGrpSpPr>
          <p:grpSpPr bwMode="auto">
            <a:xfrm>
              <a:off x="396" y="1664"/>
              <a:ext cx="5021" cy="538"/>
              <a:chOff x="396" y="1639"/>
              <a:chExt cx="5021" cy="580"/>
            </a:xfrm>
          </p:grpSpPr>
          <p:pic>
            <p:nvPicPr>
              <p:cNvPr id="25608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0" t="73984" r="28175" b="15334"/>
              <a:stretch>
                <a:fillRect/>
              </a:stretch>
            </p:blipFill>
            <p:spPr bwMode="auto">
              <a:xfrm>
                <a:off x="425" y="1959"/>
                <a:ext cx="4992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5609" name="Group 10"/>
              <p:cNvGrpSpPr/>
              <p:nvPr/>
            </p:nvGrpSpPr>
            <p:grpSpPr bwMode="auto">
              <a:xfrm>
                <a:off x="396" y="1639"/>
                <a:ext cx="4984" cy="203"/>
                <a:chOff x="732" y="1696"/>
                <a:chExt cx="4984" cy="203"/>
              </a:xfrm>
            </p:grpSpPr>
            <p:pic>
              <p:nvPicPr>
                <p:cNvPr id="25610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557" t="64156" r="20000" b="29271"/>
                <a:stretch>
                  <a:fillRect/>
                </a:stretch>
              </p:blipFill>
              <p:spPr bwMode="auto">
                <a:xfrm>
                  <a:off x="1803" y="1719"/>
                  <a:ext cx="3913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611" name="Picture 1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00" t="63333" r="75340" b="29271"/>
                <a:stretch>
                  <a:fillRect/>
                </a:stretch>
              </p:blipFill>
              <p:spPr bwMode="auto">
                <a:xfrm>
                  <a:off x="732" y="1696"/>
                  <a:ext cx="1102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25606" name="Text Box 13"/>
            <p:cNvSpPr txBox="1">
              <a:spLocks noChangeArrowheads="1"/>
            </p:cNvSpPr>
            <p:nvPr/>
          </p:nvSpPr>
          <p:spPr bwMode="auto">
            <a:xfrm>
              <a:off x="413" y="1830"/>
              <a:ext cx="4992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                 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Quyeát 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 keát    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ñoaøn    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giöõ    </a:t>
              </a: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b="1" i="1">
                  <a:solidFill>
                    <a:srgbClr val="000000"/>
                  </a:solidFill>
                  <a:latin typeface="VNI-Times" pitchFamily="2" charset="0"/>
                </a:rPr>
                <a:t>vöõng</a:t>
              </a:r>
            </a:p>
          </p:txBody>
        </p:sp>
        <p:sp>
          <p:nvSpPr>
            <p:cNvPr id="2" name="Text Box 14"/>
            <p:cNvSpPr txBox="1">
              <a:spLocks noChangeArrowheads="1"/>
            </p:cNvSpPr>
            <p:nvPr/>
          </p:nvSpPr>
          <p:spPr bwMode="auto">
            <a:xfrm>
              <a:off x="584" y="2137"/>
              <a:ext cx="484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beàn.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Giuùp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ñôõ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nhau xöùng ñaùng troø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ngoan.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 rot="-510685">
            <a:off x="536575" y="339725"/>
            <a:ext cx="257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</a:t>
            </a:r>
            <a:r>
              <a:rPr lang="vi-VN" sz="2800" b="1" u="sng">
                <a:solidFill>
                  <a:srgbClr val="002060"/>
                </a:solidFill>
                <a:latin typeface="VNI-Aptima" pitchFamily="2" charset="0"/>
              </a:rPr>
              <a:t>3</a:t>
            </a: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 vaø </a:t>
            </a:r>
            <a:r>
              <a:rPr lang="vi-VN" sz="2800" b="1" u="sng">
                <a:solidFill>
                  <a:srgbClr val="002060"/>
                </a:solidFill>
                <a:latin typeface="VNI-Aptima" pitchFamily="2" charset="0"/>
              </a:rPr>
              <a:t>4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grpSp>
        <p:nvGrpSpPr>
          <p:cNvPr id="27655" name="Group 7"/>
          <p:cNvGrpSpPr/>
          <p:nvPr/>
        </p:nvGrpSpPr>
        <p:grpSpPr bwMode="auto">
          <a:xfrm>
            <a:off x="609600" y="244475"/>
            <a:ext cx="8015288" cy="6613525"/>
            <a:chOff x="384" y="468"/>
            <a:chExt cx="5049" cy="3351"/>
          </a:xfrm>
        </p:grpSpPr>
        <p:pic>
          <p:nvPicPr>
            <p:cNvPr id="2765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" t="58000" r="5000" b="7333"/>
            <a:stretch>
              <a:fillRect/>
            </a:stretch>
          </p:blipFill>
          <p:spPr bwMode="auto">
            <a:xfrm>
              <a:off x="384" y="1138"/>
              <a:ext cx="5040" cy="2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t="40666" r="11000" b="46001"/>
            <a:stretch>
              <a:fillRect/>
            </a:stretch>
          </p:blipFill>
          <p:spPr bwMode="auto">
            <a:xfrm>
              <a:off x="1828" y="468"/>
              <a:ext cx="3605" cy="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10677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23334" r="20000" b="19333"/>
          <a:stretch>
            <a:fillRect/>
          </a:stretch>
        </p:blipFill>
        <p:spPr bwMode="auto">
          <a:xfrm>
            <a:off x="381000" y="1266825"/>
            <a:ext cx="8305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720850" y="1135063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099"/>
                </a:solidFill>
                <a:latin typeface="VNI-Tekon" pitchFamily="2" charset="0"/>
              </a:rPr>
              <a:t>Hôi nhanh - vui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46788" y="2946400"/>
            <a:ext cx="17256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raát  raát  vui, 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838200" y="3921125"/>
            <a:ext cx="30654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sôn  anh em  moät  nhaø.   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885950" y="1984375"/>
            <a:ext cx="24193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Lôùp   chuùng   mình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419600" y="1978025"/>
            <a:ext cx="22002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raát      raát       vui,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6843713" y="1965325"/>
            <a:ext cx="14017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anh      em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914400" y="2936875"/>
            <a:ext cx="30892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ta  chan hoøa  tình   thaân.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879850" y="2930525"/>
            <a:ext cx="2209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Lôùp chuùng  mình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838200" y="5897563"/>
            <a:ext cx="685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beàn. </a:t>
            </a: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5576888" y="3900488"/>
            <a:ext cx="20034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quyù meán nhau,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3636963" y="3921125"/>
            <a:ext cx="1958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Ñaày  tình  thaân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857250" y="4876800"/>
            <a:ext cx="3289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ñua  hoïc  chaêm  tieán     tôùi.</a:t>
            </a: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4419600" y="4876800"/>
            <a:ext cx="24955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Quyeát    keát      ñoaøn</a:t>
            </a: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7091363" y="4876800"/>
            <a:ext cx="16652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giöõ    vöõng</a:t>
            </a: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1447800" y="5918200"/>
            <a:ext cx="4724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Giuùp ñôõ nhau xöùng ñaùng troø ngoan. </a:t>
            </a: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5694363" y="5918200"/>
            <a:ext cx="1641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Lôùp chuùng…</a:t>
            </a:r>
          </a:p>
        </p:txBody>
      </p: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7564438" y="2936875"/>
            <a:ext cx="13716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nhö keo</a:t>
            </a: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7459663" y="3895725"/>
            <a:ext cx="13938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luoân thi</a:t>
            </a: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7391400" y="6096000"/>
            <a:ext cx="11715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>
                <a:solidFill>
                  <a:srgbClr val="000066"/>
                </a:solidFill>
                <a:latin typeface="VNI-Times" pitchFamily="2" charset="0"/>
              </a:rPr>
              <a:t>…ngoan</a:t>
            </a:r>
          </a:p>
        </p:txBody>
      </p:sp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5292080" y="706438"/>
            <a:ext cx="3561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(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Haùt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caû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baøi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-- 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chuù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yù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coù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daáu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nhaéc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laïi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--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haùt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2 </a:t>
            </a:r>
            <a:r>
              <a:rPr lang="en-US" sz="1200" i="1" dirty="0" err="1">
                <a:solidFill>
                  <a:srgbClr val="FF0000"/>
                </a:solidFill>
                <a:latin typeface="VNI-Times" pitchFamily="2" charset="0"/>
              </a:rPr>
              <a:t>laàn</a:t>
            </a:r>
            <a:r>
              <a:rPr lang="en-US" sz="1200" i="1" dirty="0">
                <a:solidFill>
                  <a:srgbClr val="FF0000"/>
                </a:solidFill>
                <a:latin typeface="VNI-Times" pitchFamily="2" charset="0"/>
              </a:rPr>
              <a:t> )</a:t>
            </a:r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2057400" y="23495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9721" name="TextBox 1"/>
          <p:cNvSpPr txBox="1">
            <a:spLocks noChangeArrowheads="1"/>
          </p:cNvSpPr>
          <p:nvPr/>
        </p:nvSpPr>
        <p:spPr bwMode="auto">
          <a:xfrm>
            <a:off x="-6350" y="7962"/>
            <a:ext cx="9150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386" y="401638"/>
            <a:ext cx="609600" cy="609600"/>
          </a:xfrm>
          <a:prstGeom prst="rect">
            <a:avLst/>
          </a:prstGeom>
        </p:spPr>
      </p:pic>
      <p:pic>
        <p:nvPicPr>
          <p:cNvPr id="28" name="LOP C TA DOAN KET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58965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55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070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9700" grpId="0"/>
      <p:bldP spid="29700" grpId="1"/>
      <p:bldP spid="29701" grpId="0"/>
      <p:bldP spid="29702" grpId="0"/>
      <p:bldP spid="29703" grpId="0"/>
      <p:bldP spid="29704" grpId="0"/>
      <p:bldP spid="29705" grpId="0"/>
      <p:bldP spid="29706" grpId="0"/>
      <p:bldP spid="29707" grpId="0"/>
      <p:bldP spid="29708" grpId="0"/>
      <p:bldP spid="29709" grpId="0"/>
      <p:bldP spid="29710" grpId="0"/>
      <p:bldP spid="29711" grpId="0"/>
      <p:bldP spid="29712" grpId="0"/>
      <p:bldP spid="29713" grpId="0"/>
      <p:bldP spid="29714" grpId="0"/>
      <p:bldP spid="29715" grpId="0"/>
      <p:bldP spid="29718" grpId="0"/>
      <p:bldP spid="29719" grpId="0"/>
      <p:bldP spid="297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1500188"/>
            <a:ext cx="9144000" cy="34528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VNI-Top" pitchFamily="2" charset="0"/>
              </a:rPr>
              <a:t>                  </a:t>
            </a:r>
            <a:endParaRPr lang="vi-VN" sz="2400" b="1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chúng mình rất rất vui, như keo sơn anh em một nhà</a:t>
            </a:r>
            <a:endParaRPr lang="vi-VN" sz="2400" b="1" i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VNI-Top" pitchFamily="2" charset="0"/>
              </a:rPr>
              <a:t>              </a:t>
            </a:r>
            <a:r>
              <a:rPr lang="en-US" sz="2400" b="1" i="1">
                <a:solidFill>
                  <a:srgbClr val="000000"/>
                </a:solidFill>
                <a:latin typeface="VNI-Top" pitchFamily="2" charset="0"/>
              </a:rPr>
              <a:t> </a:t>
            </a:r>
            <a:r>
              <a:rPr lang="vi-VN" sz="2400" b="1" i="1">
                <a:solidFill>
                  <a:srgbClr val="000000"/>
                </a:solidFill>
              </a:rPr>
              <a:t> </a:t>
            </a:r>
            <a:r>
              <a:rPr lang="en-US" sz="2400" b="1" i="1" smtClean="0">
                <a:solidFill>
                  <a:srgbClr val="000000"/>
                </a:solidFill>
                <a:latin typeface="VNI-Top" pitchFamily="2" charset="0"/>
              </a:rPr>
              <a:t>                                            </a:t>
            </a:r>
            <a:endParaRPr lang="en-US" sz="2400" b="1" i="1" dirty="0">
              <a:solidFill>
                <a:srgbClr val="000000"/>
              </a:solidFill>
              <a:latin typeface="VNI-Top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tình thân quý mến nhau, luôn thi đua học chăm tiến tới.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0000"/>
                </a:solidFill>
                <a:latin typeface="VNI-Top" pitchFamily="2" charset="0"/>
              </a:rPr>
              <a:t>            </a:t>
            </a:r>
            <a:r>
              <a:rPr lang="vi-VN" sz="2400" b="1" i="1">
                <a:solidFill>
                  <a:srgbClr val="000000"/>
                </a:solidFill>
              </a:rPr>
              <a:t> </a:t>
            </a:r>
            <a:r>
              <a:rPr lang="en-US" sz="2400" b="1" i="1" smtClean="0">
                <a:solidFill>
                  <a:srgbClr val="000000"/>
                </a:solidFill>
                <a:latin typeface="VNI-Top" pitchFamily="2" charset="0"/>
              </a:rPr>
              <a:t>                        </a:t>
            </a:r>
            <a:endParaRPr lang="en-US" sz="2400" b="1" i="1" dirty="0">
              <a:solidFill>
                <a:srgbClr val="000000"/>
              </a:solidFill>
              <a:latin typeface="VNI-Top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 kết đoàn giữ vững bền, giúp đỡ nhau xứng đáng trò ngoan.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00"/>
                </a:solidFill>
                <a:latin typeface="VNI-Top" pitchFamily="2" charset="0"/>
              </a:rPr>
              <a:t>         </a:t>
            </a:r>
            <a:endParaRPr lang="en-US" sz="2400" b="1" i="1" dirty="0">
              <a:solidFill>
                <a:srgbClr val="000000"/>
              </a:solidFill>
              <a:latin typeface="VNI-Top" pitchFamily="2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326" y="692696"/>
            <a:ext cx="603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LOP C TA DOAN KET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5733256"/>
            <a:ext cx="609600" cy="609600"/>
          </a:xfrm>
          <a:prstGeom prst="rect">
            <a:avLst/>
          </a:prstGeom>
        </p:spPr>
      </p:pic>
      <p:pic>
        <p:nvPicPr>
          <p:cNvPr id="3074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40" y="1991973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68" y="3074194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21" y="1879374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44" y="1966459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14" y="1972072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65" y="5220072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26" y="5229200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71" y="5229200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21" y="4143601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09" y="4105987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30" y="4105987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79" y="4077072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52" y="5401501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49" y="2985237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43" y="3070452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f5dbef439c044b33c74819e4c090bc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33" y="3007009"/>
            <a:ext cx="32293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219200"/>
            <a:ext cx="9144000" cy="39258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</a:t>
            </a:r>
            <a:r>
              <a:rPr lang="en-US" sz="28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x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2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x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x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2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                                            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2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120000"/>
              <a:defRPr/>
            </a:pP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</a:t>
            </a:r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</a:t>
            </a:r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x                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         </a:t>
            </a:r>
            <a:r>
              <a:rPr lang="vi-VN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   </a:t>
            </a:r>
            <a:r>
              <a:rPr lang="en-US" sz="22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 </a:t>
            </a:r>
            <a:r>
              <a:rPr lang="en-US" sz="22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anose="020B7200000000000000" pitchFamily="34" charset="0"/>
              </a:rPr>
              <a:t>X</a:t>
            </a:r>
            <a:endParaRPr lang="en-US" sz="22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369" y="648280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LOP C TA DOAN KET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165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7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4"/>
          <p:cNvSpPr>
            <a:spLocks noChangeArrowheads="1" noChangeShapeType="1" noTextEdit="1"/>
          </p:cNvSpPr>
          <p:nvPr/>
        </p:nvSpPr>
        <p:spPr bwMode="auto">
          <a:xfrm>
            <a:off x="2601913" y="347663"/>
            <a:ext cx="4002087" cy="1343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544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9525">
                  <a:solidFill>
                    <a:srgbClr val="0000CC"/>
                  </a:solidFill>
                  <a:round/>
                </a:ln>
                <a:solidFill>
                  <a:srgbClr val="FF0000"/>
                </a:solidFill>
                <a:latin typeface="VNI-Tubes"/>
              </a:rPr>
              <a:t>TROØ CHÔI AÂM NHAÏC</a:t>
            </a:r>
          </a:p>
        </p:txBody>
      </p:sp>
      <p:sp>
        <p:nvSpPr>
          <p:cNvPr id="33795" name="Right Arrow 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796088" y="2971800"/>
            <a:ext cx="1012825" cy="1063625"/>
          </a:xfrm>
          <a:prstGeom prst="rightArrow">
            <a:avLst>
              <a:gd name="adj1" fmla="val 50000"/>
              <a:gd name="adj2" fmla="val 483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2</a:t>
            </a:r>
          </a:p>
        </p:txBody>
      </p:sp>
      <p:sp>
        <p:nvSpPr>
          <p:cNvPr id="33796" name="Right Arrow 9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300413" y="2527300"/>
            <a:ext cx="922337" cy="890588"/>
          </a:xfrm>
          <a:prstGeom prst="rightArrow">
            <a:avLst>
              <a:gd name="adj1" fmla="val 50000"/>
              <a:gd name="adj2" fmla="val 5003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7" name="Oval 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542088" y="4360863"/>
            <a:ext cx="2533650" cy="13620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8" name="Right Arrow 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789363" y="4614863"/>
            <a:ext cx="998537" cy="817562"/>
          </a:xfrm>
          <a:prstGeom prst="rightArrow">
            <a:avLst>
              <a:gd name="adj1" fmla="val 50000"/>
              <a:gd name="adj2" fmla="val 4822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3</a:t>
            </a:r>
          </a:p>
        </p:txBody>
      </p:sp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61" y="2200275"/>
            <a:ext cx="1714500" cy="1251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9" y="2915689"/>
            <a:ext cx="1672574" cy="1353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98" y="4614863"/>
            <a:ext cx="1643955" cy="1243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5" name="Oval 1"/>
          <p:cNvSpPr>
            <a:spLocks noChangeArrowheads="1"/>
          </p:cNvSpPr>
          <p:nvPr/>
        </p:nvSpPr>
        <p:spPr bwMode="auto">
          <a:xfrm>
            <a:off x="31750" y="4197350"/>
            <a:ext cx="1919288" cy="25971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tiếng con vật bằng từ còn thiếu</a:t>
            </a:r>
          </a:p>
        </p:txBody>
      </p:sp>
      <p:pic>
        <p:nvPicPr>
          <p:cNvPr id="3" name="am th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48033" y="1268760"/>
            <a:ext cx="609600" cy="609600"/>
          </a:xfrm>
          <a:prstGeom prst="rect">
            <a:avLst/>
          </a:prstGeom>
        </p:spPr>
      </p:pic>
      <p:pic>
        <p:nvPicPr>
          <p:cNvPr id="4" name="AM THAH 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98156" y="5258378"/>
            <a:ext cx="609600" cy="609600"/>
          </a:xfrm>
          <a:prstGeom prst="rect">
            <a:avLst/>
          </a:prstGeom>
        </p:spPr>
      </p:pic>
      <p:pic>
        <p:nvPicPr>
          <p:cNvPr id="17" name="AM THANH 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92900" y="17029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44475" y="1681163"/>
            <a:ext cx="88995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ÂM THANH 1: 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RẤT</a:t>
            </a:r>
            <a:endParaRPr lang="en-US" sz="4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Isosceles Triangl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6088" y="3657600"/>
            <a:ext cx="4914900" cy="3200400"/>
          </a:xfrm>
          <a:prstGeom prst="triangle">
            <a:avLst>
              <a:gd name="adj" fmla="val 5283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 TRÒ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0" y="16811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ÂM THANH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 ĐÁNG</a:t>
            </a:r>
            <a:endParaRPr lang="en-US" sz="4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Isosceles Tri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714625" y="3689350"/>
            <a:ext cx="5057775" cy="3168650"/>
          </a:xfrm>
          <a:prstGeom prst="triangle">
            <a:avLst>
              <a:gd name="adj" fmla="val 5188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 TRÒ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7" name="Group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199" name="Picture 2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29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3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3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6" y="2136"/>
              <a:ext cx="432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/>
          <p:cNvSpPr/>
          <p:nvPr/>
        </p:nvSpPr>
        <p:spPr>
          <a:xfrm>
            <a:off x="2513013" y="836712"/>
            <a:ext cx="40386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araoke Em thương thầy mến cô - Lớp 2 - Phạm Trọng Cầu - Cánh Diều - Giaovien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8272" y="3520444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143000" y="2117725"/>
            <a:ext cx="685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ÂM THANH</a:t>
            </a: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 SƠN</a:t>
            </a:r>
          </a:p>
        </p:txBody>
      </p:sp>
      <p:sp>
        <p:nvSpPr>
          <p:cNvPr id="37891" name="Isosceles Tri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35388" y="3552825"/>
            <a:ext cx="3794125" cy="2819400"/>
          </a:xfrm>
          <a:prstGeom prst="triangle">
            <a:avLst>
              <a:gd name="adj" fmla="val 5188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 TRÒ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6" descr="Image result for music note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3" y="5073650"/>
            <a:ext cx="5405437" cy="1487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-173355" y="1422400"/>
            <a:ext cx="9314815" cy="4395470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TẠM BIỆT CÁC EM! CHÚNG TA SẼ GẶP NHAU Ở TIẾT HỌC HÔM SAU NHA!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8492">
            <a:off x="5246688" y="2622550"/>
            <a:ext cx="1285875" cy="113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775" y="2601913"/>
            <a:ext cx="46101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a Thu Ngay Khai Truong - Le Phuong Hi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7900" y="3454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549" y="692696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ts val="3200"/>
              <a:buFont typeface="VNI-Times" pitchFamily="2" charset="0"/>
              <a:buChar char="•"/>
              <a:defRPr/>
            </a:pPr>
            <a:r>
              <a:rPr lang="en-US" sz="3200" b="1" i="1" dirty="0" err="1">
                <a:solidFill>
                  <a:srgbClr val="002060"/>
                </a:solidFill>
                <a:latin typeface="VNI-Times" pitchFamily="2" charset="0"/>
              </a:rPr>
              <a:t>Ñoaïn</a:t>
            </a:r>
            <a:r>
              <a:rPr lang="en-US" sz="3200" b="1" i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VNI-Times" pitchFamily="2" charset="0"/>
              </a:rPr>
              <a:t>phim</a:t>
            </a:r>
            <a:r>
              <a:rPr lang="en-US" sz="3200" b="1" i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VNI-Times" pitchFamily="2" charset="0"/>
              </a:rPr>
              <a:t>v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tranh</a:t>
            </a:r>
            <a:r>
              <a:rPr lang="en-US" sz="3200" b="1" i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VNI-Times" pitchFamily="2" charset="0"/>
              </a:rPr>
              <a:t>n</a:t>
            </a:r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 về nội dung</a:t>
            </a:r>
            <a:r>
              <a:rPr lang="en-US" sz="3200" b="1" i="1" dirty="0">
                <a:solidFill>
                  <a:srgbClr val="002060"/>
                </a:solidFill>
                <a:latin typeface="VNI-Times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VNI-Times" pitchFamily="2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VNI-Times" pitchFamily="2" charset="0"/>
              </a:rPr>
              <a:t> ???</a:t>
            </a:r>
          </a:p>
        </p:txBody>
      </p:sp>
      <p:pic>
        <p:nvPicPr>
          <p:cNvPr id="5" name="Câu chuyện về tình bạn - Sunrise Media 00_00_00-00_01_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7472"/>
            <a:ext cx="9143999" cy="558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7" y="1340768"/>
            <a:ext cx="21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805" y="1897946"/>
            <a:ext cx="645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LỚP CHÚNG TA ĐOÀN KẾT</a:t>
            </a:r>
          </a:p>
        </p:txBody>
      </p:sp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8"/>
            <a:ext cx="9144000" cy="14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44" y="151355"/>
            <a:ext cx="458537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5145" y="1398104"/>
            <a:ext cx="3682307" cy="2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28969" y="1844824"/>
            <a:ext cx="36861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18601" y="2780928"/>
            <a:ext cx="489654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- 11 - 1936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62068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/>
              <a:t>Tác giả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752"/>
            <a:ext cx="9144000" cy="6093048"/>
          </a:xfrm>
        </p:spPr>
      </p:pic>
      <p:sp>
        <p:nvSpPr>
          <p:cNvPr id="7" name="Rectangle 1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pPr eaLnBrk="1" hangingPunct="1"/>
            <a:r>
              <a:rPr lang="vi-VN" sz="3200" smtClean="0">
                <a:solidFill>
                  <a:srgbClr val="002060"/>
                </a:solidFill>
              </a:rPr>
              <a:t>Nghe hát mẫu</a:t>
            </a:r>
            <a:endParaRPr lang="en-US" sz="3200" smtClean="0">
              <a:solidFill>
                <a:srgbClr val="002060"/>
              </a:solidFill>
            </a:endParaRPr>
          </a:p>
        </p:txBody>
      </p:sp>
      <p:pic>
        <p:nvPicPr>
          <p:cNvPr id="5" name="NGHE MAU LOP C TA D 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0"/>
            <a:ext cx="609600" cy="609600"/>
          </a:xfrm>
          <a:prstGeom prst="rect">
            <a:avLst/>
          </a:prstGeom>
        </p:spPr>
      </p:pic>
      <p:pic>
        <p:nvPicPr>
          <p:cNvPr id="6" name="LOP C TA DOAN KET Fdu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6456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67544" y="1196752"/>
            <a:ext cx="8676456" cy="399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endParaRPr lang="vi-VN" sz="2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1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3172094" y="651655"/>
            <a:ext cx="241644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794036" y="5859269"/>
            <a:ext cx="6159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khó: «keo sơn» chỉ sự gắn bó thân thiết với nhau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/>
          <p:nvPr/>
        </p:nvGrpSpPr>
        <p:grpSpPr bwMode="auto">
          <a:xfrm>
            <a:off x="0" y="5106"/>
            <a:ext cx="9218458" cy="2492876"/>
            <a:chOff x="786" y="1953"/>
            <a:chExt cx="5200" cy="737"/>
          </a:xfrm>
        </p:grpSpPr>
        <p:grpSp>
          <p:nvGrpSpPr>
            <p:cNvPr id="17415" name="Group 3"/>
            <p:cNvGrpSpPr/>
            <p:nvPr/>
          </p:nvGrpSpPr>
          <p:grpSpPr bwMode="auto">
            <a:xfrm>
              <a:off x="786" y="1953"/>
              <a:ext cx="5158" cy="659"/>
              <a:chOff x="786" y="1810"/>
              <a:chExt cx="5158" cy="752"/>
            </a:xfrm>
          </p:grpSpPr>
          <p:pic>
            <p:nvPicPr>
              <p:cNvPr id="1741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0" t="40085" r="45001" b="52667"/>
              <a:stretch>
                <a:fillRect/>
              </a:stretch>
            </p:blipFill>
            <p:spPr bwMode="auto">
              <a:xfrm>
                <a:off x="786" y="2295"/>
                <a:ext cx="5158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419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24667" r="20000" b="62000"/>
              <a:stretch>
                <a:fillRect/>
              </a:stretch>
            </p:blipFill>
            <p:spPr bwMode="auto">
              <a:xfrm>
                <a:off x="810" y="1810"/>
                <a:ext cx="5116" cy="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832" y="2222"/>
              <a:ext cx="5094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417" name="Text Box 7"/>
            <p:cNvSpPr txBox="1">
              <a:spLocks noChangeArrowheads="1"/>
            </p:cNvSpPr>
            <p:nvPr/>
          </p:nvSpPr>
          <p:spPr bwMode="auto">
            <a:xfrm>
              <a:off x="1426" y="2535"/>
              <a:ext cx="4560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 </a:t>
              </a:r>
              <a:r>
                <a:rPr lang="vi-VN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416" name="Text Box 8"/>
          <p:cNvSpPr txBox="1">
            <a:spLocks noChangeArrowheads="1"/>
          </p:cNvSpPr>
          <p:nvPr/>
        </p:nvSpPr>
        <p:spPr bwMode="auto">
          <a:xfrm rot="-715245">
            <a:off x="34715" y="2884329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1524000" y="48768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39752" y="5184225"/>
            <a:ext cx="5919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các câu nối tiếp</a:t>
            </a:r>
            <a:endParaRPr lang="en-US" sz="36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4739" y="58234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/>
          <p:nvPr/>
        </p:nvGrpSpPr>
        <p:grpSpPr bwMode="auto">
          <a:xfrm>
            <a:off x="-2868" y="59528"/>
            <a:ext cx="9146869" cy="2526759"/>
            <a:chOff x="500" y="1806"/>
            <a:chExt cx="4876" cy="592"/>
          </a:xfrm>
        </p:grpSpPr>
        <p:grpSp>
          <p:nvGrpSpPr>
            <p:cNvPr id="19461" name="Group 3"/>
            <p:cNvGrpSpPr/>
            <p:nvPr/>
          </p:nvGrpSpPr>
          <p:grpSpPr bwMode="auto">
            <a:xfrm>
              <a:off x="500" y="1806"/>
              <a:ext cx="4876" cy="512"/>
              <a:chOff x="260" y="1598"/>
              <a:chExt cx="4876" cy="589"/>
            </a:xfrm>
          </p:grpSpPr>
          <p:grpSp>
            <p:nvGrpSpPr>
              <p:cNvPr id="19464" name="Group 4"/>
              <p:cNvGrpSpPr/>
              <p:nvPr/>
            </p:nvGrpSpPr>
            <p:grpSpPr bwMode="auto">
              <a:xfrm>
                <a:off x="262" y="1598"/>
                <a:ext cx="4874" cy="304"/>
                <a:chOff x="2082" y="1756"/>
                <a:chExt cx="3411" cy="260"/>
              </a:xfrm>
            </p:grpSpPr>
            <p:pic>
              <p:nvPicPr>
                <p:cNvPr id="2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373" t="38486" r="19000" b="51334"/>
                <a:stretch>
                  <a:fillRect/>
                </a:stretch>
              </p:blipFill>
              <p:spPr bwMode="auto">
                <a:xfrm>
                  <a:off x="2570" y="1756"/>
                  <a:ext cx="2923" cy="2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467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00" t="40182" r="75175" b="51334"/>
                <a:stretch>
                  <a:fillRect/>
                </a:stretch>
              </p:blipFill>
              <p:spPr bwMode="auto">
                <a:xfrm>
                  <a:off x="2082" y="1800"/>
                  <a:ext cx="480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9465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00" t="51332" r="46724" b="39908"/>
              <a:stretch>
                <a:fillRect/>
              </a:stretch>
            </p:blipFill>
            <p:spPr bwMode="auto">
              <a:xfrm>
                <a:off x="260" y="1973"/>
                <a:ext cx="4876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9462" name="Text Box 8"/>
            <p:cNvSpPr txBox="1">
              <a:spLocks noChangeArrowheads="1"/>
            </p:cNvSpPr>
            <p:nvPr/>
          </p:nvSpPr>
          <p:spPr bwMode="auto">
            <a:xfrm>
              <a:off x="1102" y="2010"/>
              <a:ext cx="4124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Lôùp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 chuùng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mình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raát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raát 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vui,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nhö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keo</a:t>
              </a:r>
            </a:p>
          </p:txBody>
        </p:sp>
        <p:sp>
          <p:nvSpPr>
            <p:cNvPr id="19463" name="Text Box 9"/>
            <p:cNvSpPr txBox="1">
              <a:spLocks noChangeArrowheads="1"/>
            </p:cNvSpPr>
            <p:nvPr/>
          </p:nvSpPr>
          <p:spPr bwMode="auto">
            <a:xfrm>
              <a:off x="1204" y="2275"/>
              <a:ext cx="2928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sôn  </a:t>
              </a:r>
              <a:r>
                <a:rPr lang="vi-VN" sz="2800" b="1" i="1">
                  <a:solidFill>
                    <a:srgbClr val="000000"/>
                  </a:solidFill>
                  <a:latin typeface="VNI-Times" pitchFamily="2" charset="0"/>
                </a:rPr>
                <a:t> 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 anh   </a:t>
              </a:r>
              <a:r>
                <a:rPr lang="en-US" sz="2800" b="1" i="1" smtClean="0">
                  <a:solidFill>
                    <a:srgbClr val="000000"/>
                  </a:solidFill>
                  <a:latin typeface="VNI-Times" pitchFamily="2" charset="0"/>
                </a:rPr>
                <a:t>em    </a:t>
              </a:r>
              <a:r>
                <a:rPr lang="vi-VN" sz="2800" b="1" i="1" smtClean="0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sz="2800" b="1" i="1" smtClean="0">
                  <a:solidFill>
                    <a:srgbClr val="000000"/>
                  </a:solidFill>
                  <a:latin typeface="VNI-Times" pitchFamily="2" charset="0"/>
                </a:rPr>
                <a:t>moät    </a:t>
              </a:r>
              <a:r>
                <a:rPr lang="vi-VN" sz="2800" b="1" i="1" smtClean="0">
                  <a:solidFill>
                    <a:srgbClr val="000000"/>
                  </a:solidFill>
                  <a:latin typeface="VNI-Times" pitchFamily="2" charset="0"/>
                </a:rPr>
                <a:t>  </a:t>
              </a:r>
              <a:r>
                <a:rPr lang="en-US" sz="2800" b="1" i="1">
                  <a:solidFill>
                    <a:srgbClr val="000000"/>
                  </a:solidFill>
                  <a:latin typeface="VNI-Times" pitchFamily="2" charset="0"/>
                </a:rPr>
                <a:t>nhaø. </a:t>
              </a: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 rot="-715245">
            <a:off x="35921" y="2921343"/>
            <a:ext cx="1414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2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3016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6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629</Words>
  <Application>Microsoft Office PowerPoint</Application>
  <PresentationFormat>On-screen Show (4:3)</PresentationFormat>
  <Paragraphs>107</Paragraphs>
  <Slides>21</Slides>
  <Notes>11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hát mẫu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27</cp:revision>
  <dcterms:created xsi:type="dcterms:W3CDTF">2021-07-11T15:22:00Z</dcterms:created>
  <dcterms:modified xsi:type="dcterms:W3CDTF">2024-11-04T03:39:48Z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56AD5F3EFF3147CD80BE3174B2529C15</vt:lpwstr>
  </property>
  <property fmtid="{D5CDD505-2E9C-101B-9397-08002B2CF9AE}" pid="3" name="KSOProductBuildVer">
    <vt:lpwstr>1033-11.2.0.10265</vt:lpwstr>
  </property>
</Properties>
</file>