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8" r:id="rId2"/>
    <p:sldId id="303" r:id="rId3"/>
    <p:sldId id="291" r:id="rId4"/>
    <p:sldId id="271" r:id="rId5"/>
    <p:sldId id="257" r:id="rId6"/>
    <p:sldId id="279" r:id="rId7"/>
    <p:sldId id="259" r:id="rId8"/>
    <p:sldId id="283" r:id="rId9"/>
    <p:sldId id="301" r:id="rId10"/>
    <p:sldId id="305" r:id="rId11"/>
    <p:sldId id="284" r:id="rId12"/>
    <p:sldId id="292" r:id="rId13"/>
    <p:sldId id="290" r:id="rId14"/>
    <p:sldId id="272" r:id="rId15"/>
    <p:sldId id="30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EB65FE-9FA3-4F71-975C-4A302C04F7F5}"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en-US"/>
        </a:p>
      </dgm:t>
    </dgm:pt>
    <dgm:pt modelId="{5931E614-DDF5-4AD4-AEAF-87CFD47C7CD3}">
      <dgm:prSet phldrT="[Text]" custT="1"/>
      <dgm:spPr/>
      <dgm:t>
        <a:bodyPr/>
        <a:lstStyle/>
        <a:p>
          <a:r>
            <a:rPr lang="en-US" sz="2500" b="1">
              <a:effectLst/>
              <a:latin typeface="Arial" panose="020B0604020202020204" pitchFamily="34" charset="0"/>
              <a:cs typeface="Arial" panose="020B0604020202020204" pitchFamily="34" charset="0"/>
            </a:rPr>
            <a:t>TRUYỀN THỐNG </a:t>
          </a:r>
        </a:p>
      </dgm:t>
    </dgm:pt>
    <dgm:pt modelId="{45506B2F-0984-4C75-B99A-7F4F0E818185}" type="parTrans" cxnId="{A91DA9EC-EB96-4A9C-A086-1A99B6990DA9}">
      <dgm:prSet/>
      <dgm:spPr/>
      <dgm:t>
        <a:bodyPr/>
        <a:lstStyle/>
        <a:p>
          <a:endParaRPr lang="en-US"/>
        </a:p>
      </dgm:t>
    </dgm:pt>
    <dgm:pt modelId="{47DEA3C3-AC90-4BF1-8BCE-CB3A710415A4}" type="sibTrans" cxnId="{A91DA9EC-EB96-4A9C-A086-1A99B6990DA9}">
      <dgm:prSet/>
      <dgm:spPr/>
      <dgm:t>
        <a:bodyPr/>
        <a:lstStyle/>
        <a:p>
          <a:endParaRPr lang="en-US"/>
        </a:p>
      </dgm:t>
    </dgm:pt>
    <dgm:pt modelId="{387A0053-E428-4C46-BC77-860B5192E491}">
      <dgm:prSet phldrT="[Text]" custT="1"/>
      <dgm:spPr>
        <a:solidFill>
          <a:schemeClr val="bg1">
            <a:lumMod val="85000"/>
          </a:schemeClr>
        </a:solidFill>
      </dgm:spPr>
      <dgm:t>
        <a:bodyPr/>
        <a:lstStyle/>
        <a:p>
          <a:r>
            <a:rPr lang="en-US" sz="2000" b="0">
              <a:solidFill>
                <a:schemeClr val="tx1"/>
              </a:solidFill>
              <a:effectLst/>
              <a:latin typeface="Arial" panose="020B0604020202020204" pitchFamily="34" charset="0"/>
              <a:cs typeface="Arial" panose="020B0604020202020204" pitchFamily="34" charset="0"/>
            </a:rPr>
            <a:t>U</a:t>
          </a:r>
          <a:r>
            <a:rPr lang="vi-VN" sz="2000" b="0">
              <a:solidFill>
                <a:schemeClr val="tx1"/>
              </a:solidFill>
              <a:effectLst/>
              <a:latin typeface="Arial" panose="020B0604020202020204" pitchFamily="34" charset="0"/>
              <a:cs typeface="Arial" panose="020B0604020202020204" pitchFamily="34" charset="0"/>
            </a:rPr>
            <a:t>ống nước nhớ nguồn</a:t>
          </a:r>
          <a:endParaRPr lang="en-US" sz="2000" b="0">
            <a:solidFill>
              <a:schemeClr val="tx1"/>
            </a:solidFill>
            <a:effectLst/>
            <a:latin typeface="Arial" panose="020B0604020202020204" pitchFamily="34" charset="0"/>
            <a:cs typeface="Arial" panose="020B0604020202020204" pitchFamily="34" charset="0"/>
          </a:endParaRPr>
        </a:p>
      </dgm:t>
    </dgm:pt>
    <dgm:pt modelId="{A5EA6E38-B350-4273-AB27-5620DD50A9E0}" type="parTrans" cxnId="{58BBD1E3-E17B-41D2-A042-6BA820388469}">
      <dgm:prSet/>
      <dgm:spPr/>
      <dgm:t>
        <a:bodyPr/>
        <a:lstStyle/>
        <a:p>
          <a:endParaRPr lang="en-US"/>
        </a:p>
      </dgm:t>
    </dgm:pt>
    <dgm:pt modelId="{6156790C-F303-44BF-B222-9E92251756A3}" type="sibTrans" cxnId="{58BBD1E3-E17B-41D2-A042-6BA820388469}">
      <dgm:prSet/>
      <dgm:spPr/>
      <dgm:t>
        <a:bodyPr/>
        <a:lstStyle/>
        <a:p>
          <a:endParaRPr lang="en-US"/>
        </a:p>
      </dgm:t>
    </dgm:pt>
    <dgm:pt modelId="{2216F3A6-AB18-4295-8364-028338BF5F58}">
      <dgm:prSet phldrT="[Text]" custT="1"/>
      <dgm:spPr>
        <a:solidFill>
          <a:schemeClr val="accent4">
            <a:lumMod val="60000"/>
            <a:lumOff val="40000"/>
          </a:schemeClr>
        </a:solidFill>
      </dgm:spPr>
      <dgm:t>
        <a:bodyPr/>
        <a:lstStyle/>
        <a:p>
          <a:r>
            <a:rPr lang="en-US" sz="2000" b="0">
              <a:solidFill>
                <a:schemeClr val="tx1"/>
              </a:solidFill>
              <a:effectLst/>
              <a:latin typeface="Arial" panose="020B0604020202020204" pitchFamily="34" charset="0"/>
              <a:ea typeface="Cambria" panose="02040503050406030204" pitchFamily="18" charset="0"/>
              <a:cs typeface="Arial" panose="020B0604020202020204" pitchFamily="34" charset="0"/>
            </a:rPr>
            <a:t>Hiếu học</a:t>
          </a:r>
          <a:endParaRPr lang="en-US" sz="2000" b="0">
            <a:solidFill>
              <a:schemeClr val="tx1"/>
            </a:solidFill>
            <a:effectLst/>
            <a:latin typeface="Arial" panose="020B0604020202020204" pitchFamily="34" charset="0"/>
            <a:cs typeface="Arial" panose="020B0604020202020204" pitchFamily="34" charset="0"/>
          </a:endParaRPr>
        </a:p>
      </dgm:t>
    </dgm:pt>
    <dgm:pt modelId="{97041ECD-2128-469D-8001-EA5AEC4B9AE4}" type="parTrans" cxnId="{1C2BC581-810F-405A-BC68-812EAD6D0D7C}">
      <dgm:prSet/>
      <dgm:spPr/>
      <dgm:t>
        <a:bodyPr/>
        <a:lstStyle/>
        <a:p>
          <a:endParaRPr lang="en-US"/>
        </a:p>
      </dgm:t>
    </dgm:pt>
    <dgm:pt modelId="{D9D56938-BCC6-450A-9826-7481BB483BDB}" type="sibTrans" cxnId="{1C2BC581-810F-405A-BC68-812EAD6D0D7C}">
      <dgm:prSet/>
      <dgm:spPr/>
      <dgm:t>
        <a:bodyPr/>
        <a:lstStyle/>
        <a:p>
          <a:endParaRPr lang="en-US"/>
        </a:p>
      </dgm:t>
    </dgm:pt>
    <dgm:pt modelId="{D47A5BD0-15A8-402A-9B73-EAB7045C2FDE}">
      <dgm:prSet phldrT="[Text]" custT="1"/>
      <dgm:spPr>
        <a:solidFill>
          <a:schemeClr val="accent6">
            <a:lumMod val="40000"/>
            <a:lumOff val="60000"/>
          </a:schemeClr>
        </a:solidFill>
      </dgm:spPr>
      <dgm:t>
        <a:bodyPr/>
        <a:lstStyle/>
        <a:p>
          <a:r>
            <a:rPr lang="en-US" sz="2000" b="0">
              <a:solidFill>
                <a:schemeClr val="tx1"/>
              </a:solidFill>
              <a:effectLst/>
              <a:latin typeface="Arial" panose="020B0604020202020204" pitchFamily="34" charset="0"/>
              <a:ea typeface="Cambria" panose="02040503050406030204" pitchFamily="18" charset="0"/>
              <a:cs typeface="Arial" panose="020B0604020202020204" pitchFamily="34" charset="0"/>
            </a:rPr>
            <a:t>Tương thân, tương ái</a:t>
          </a:r>
          <a:endParaRPr lang="en-US" sz="2000" b="0">
            <a:solidFill>
              <a:schemeClr val="tx1"/>
            </a:solidFill>
            <a:effectLst/>
            <a:latin typeface="Arial" panose="020B0604020202020204" pitchFamily="34" charset="0"/>
            <a:cs typeface="Arial" panose="020B0604020202020204" pitchFamily="34" charset="0"/>
          </a:endParaRPr>
        </a:p>
      </dgm:t>
    </dgm:pt>
    <dgm:pt modelId="{31EBD05E-9412-4357-B847-C97F1068A9A8}" type="parTrans" cxnId="{9F89D7ED-3459-42DB-A426-374A65259AAB}">
      <dgm:prSet/>
      <dgm:spPr/>
      <dgm:t>
        <a:bodyPr/>
        <a:lstStyle/>
        <a:p>
          <a:endParaRPr lang="en-US"/>
        </a:p>
      </dgm:t>
    </dgm:pt>
    <dgm:pt modelId="{5358042B-CF3D-4B57-8217-AB6CC5D26D65}" type="sibTrans" cxnId="{9F89D7ED-3459-42DB-A426-374A65259AAB}">
      <dgm:prSet/>
      <dgm:spPr/>
      <dgm:t>
        <a:bodyPr/>
        <a:lstStyle/>
        <a:p>
          <a:endParaRPr lang="en-US"/>
        </a:p>
      </dgm:t>
    </dgm:pt>
    <dgm:pt modelId="{40DA06E4-09C2-401A-A971-9AF914981FFE}">
      <dgm:prSet phldrT="[Text]" custT="1"/>
      <dgm:spPr>
        <a:solidFill>
          <a:schemeClr val="accent1">
            <a:lumMod val="60000"/>
            <a:lumOff val="40000"/>
          </a:schemeClr>
        </a:solidFill>
      </dgm:spPr>
      <dgm:t>
        <a:bodyPr/>
        <a:lstStyle/>
        <a:p>
          <a:r>
            <a:rPr lang="en-US" sz="2000" b="0">
              <a:solidFill>
                <a:schemeClr val="tx1"/>
              </a:solidFill>
              <a:effectLst/>
              <a:latin typeface="Arial" panose="020B0604020202020204" pitchFamily="34" charset="0"/>
              <a:ea typeface="Cambria" panose="02040503050406030204" pitchFamily="18" charset="0"/>
              <a:cs typeface="Arial" panose="020B0604020202020204" pitchFamily="34" charset="0"/>
            </a:rPr>
            <a:t>T</a:t>
          </a:r>
          <a:r>
            <a:rPr lang="vi-VN" sz="2000" b="0">
              <a:solidFill>
                <a:schemeClr val="tx1"/>
              </a:solidFill>
              <a:effectLst/>
              <a:latin typeface="Arial" panose="020B0604020202020204" pitchFamily="34" charset="0"/>
              <a:ea typeface="Cambria" panose="02040503050406030204" pitchFamily="18" charset="0"/>
              <a:cs typeface="Arial" panose="020B0604020202020204" pitchFamily="34" charset="0"/>
            </a:rPr>
            <a:t>ôn sư trọng đạo</a:t>
          </a:r>
          <a:endParaRPr lang="en-US" sz="2000" b="0">
            <a:solidFill>
              <a:schemeClr val="tx1"/>
            </a:solidFill>
            <a:effectLst/>
            <a:latin typeface="Arial" panose="020B0604020202020204" pitchFamily="34" charset="0"/>
            <a:cs typeface="Arial" panose="020B0604020202020204" pitchFamily="34" charset="0"/>
          </a:endParaRPr>
        </a:p>
      </dgm:t>
    </dgm:pt>
    <dgm:pt modelId="{A88EB76F-AFA8-41FF-90D6-70FC80FCAF22}" type="parTrans" cxnId="{3A808104-ACD0-4306-9E2E-6BE41E4D341C}">
      <dgm:prSet/>
      <dgm:spPr/>
      <dgm:t>
        <a:bodyPr/>
        <a:lstStyle/>
        <a:p>
          <a:endParaRPr lang="en-US"/>
        </a:p>
      </dgm:t>
    </dgm:pt>
    <dgm:pt modelId="{963CD75B-F284-483B-AF0F-BDF00EABCA93}" type="sibTrans" cxnId="{3A808104-ACD0-4306-9E2E-6BE41E4D341C}">
      <dgm:prSet/>
      <dgm:spPr/>
      <dgm:t>
        <a:bodyPr/>
        <a:lstStyle/>
        <a:p>
          <a:endParaRPr lang="en-US"/>
        </a:p>
      </dgm:t>
    </dgm:pt>
    <dgm:pt modelId="{46DDED82-5FF7-43F5-8039-7429131F8AE7}" type="pres">
      <dgm:prSet presAssocID="{8AEB65FE-9FA3-4F71-975C-4A302C04F7F5}" presName="Name0" presStyleCnt="0">
        <dgm:presLayoutVars>
          <dgm:chMax val="1"/>
          <dgm:chPref val="1"/>
          <dgm:dir/>
          <dgm:animOne val="branch"/>
          <dgm:animLvl val="lvl"/>
        </dgm:presLayoutVars>
      </dgm:prSet>
      <dgm:spPr/>
    </dgm:pt>
    <dgm:pt modelId="{0F1DE618-8CFC-4A54-BC9D-986C87319BE3}" type="pres">
      <dgm:prSet presAssocID="{5931E614-DDF5-4AD4-AEAF-87CFD47C7CD3}" presName="singleCycle" presStyleCnt="0"/>
      <dgm:spPr/>
    </dgm:pt>
    <dgm:pt modelId="{EBFEED93-EB61-4A14-A83E-7F79E6D7FF4C}" type="pres">
      <dgm:prSet presAssocID="{5931E614-DDF5-4AD4-AEAF-87CFD47C7CD3}" presName="singleCenter" presStyleLbl="node1" presStyleIdx="0" presStyleCnt="5">
        <dgm:presLayoutVars>
          <dgm:chMax val="7"/>
          <dgm:chPref val="7"/>
        </dgm:presLayoutVars>
      </dgm:prSet>
      <dgm:spPr/>
    </dgm:pt>
    <dgm:pt modelId="{92D5DF3C-97F2-4163-8AFD-19D48898F885}" type="pres">
      <dgm:prSet presAssocID="{A5EA6E38-B350-4273-AB27-5620DD50A9E0}" presName="Name56" presStyleLbl="parChTrans1D2" presStyleIdx="0" presStyleCnt="4"/>
      <dgm:spPr/>
    </dgm:pt>
    <dgm:pt modelId="{0170D84C-59D0-449F-A1CE-9CF6C13633C2}" type="pres">
      <dgm:prSet presAssocID="{387A0053-E428-4C46-BC77-860B5192E491}" presName="text0" presStyleLbl="node1" presStyleIdx="1" presStyleCnt="5" custScaleX="139597">
        <dgm:presLayoutVars>
          <dgm:bulletEnabled val="1"/>
        </dgm:presLayoutVars>
      </dgm:prSet>
      <dgm:spPr/>
    </dgm:pt>
    <dgm:pt modelId="{FEB39779-CF57-41EF-A924-A431DFD8F792}" type="pres">
      <dgm:prSet presAssocID="{97041ECD-2128-469D-8001-EA5AEC4B9AE4}" presName="Name56" presStyleLbl="parChTrans1D2" presStyleIdx="1" presStyleCnt="4"/>
      <dgm:spPr/>
    </dgm:pt>
    <dgm:pt modelId="{7A6F086A-77E3-417E-9943-618B7288EA01}" type="pres">
      <dgm:prSet presAssocID="{2216F3A6-AB18-4295-8364-028338BF5F58}" presName="text0" presStyleLbl="node1" presStyleIdx="2" presStyleCnt="5" custScaleX="139597" custRadScaleRad="116121" custRadScaleInc="-44495">
        <dgm:presLayoutVars>
          <dgm:bulletEnabled val="1"/>
        </dgm:presLayoutVars>
      </dgm:prSet>
      <dgm:spPr/>
    </dgm:pt>
    <dgm:pt modelId="{5444F919-210F-47DE-BF4B-D047DA3F9FE0}" type="pres">
      <dgm:prSet presAssocID="{A88EB76F-AFA8-41FF-90D6-70FC80FCAF22}" presName="Name56" presStyleLbl="parChTrans1D2" presStyleIdx="2" presStyleCnt="4"/>
      <dgm:spPr/>
    </dgm:pt>
    <dgm:pt modelId="{F4B99266-2275-4E0C-BFDE-7AFC08094C8F}" type="pres">
      <dgm:prSet presAssocID="{40DA06E4-09C2-401A-A971-9AF914981FFE}" presName="text0" presStyleLbl="node1" presStyleIdx="3" presStyleCnt="5" custScaleX="139597">
        <dgm:presLayoutVars>
          <dgm:bulletEnabled val="1"/>
        </dgm:presLayoutVars>
      </dgm:prSet>
      <dgm:spPr/>
    </dgm:pt>
    <dgm:pt modelId="{B2DE8E94-8993-4A96-9C90-BB42235A97C5}" type="pres">
      <dgm:prSet presAssocID="{31EBD05E-9412-4357-B847-C97F1068A9A8}" presName="Name56" presStyleLbl="parChTrans1D2" presStyleIdx="3" presStyleCnt="4"/>
      <dgm:spPr/>
    </dgm:pt>
    <dgm:pt modelId="{A72FAC27-30C6-489B-B8DF-762A3B14D03B}" type="pres">
      <dgm:prSet presAssocID="{D47A5BD0-15A8-402A-9B73-EAB7045C2FDE}" presName="text0" presStyleLbl="node1" presStyleIdx="4" presStyleCnt="5" custScaleX="139597" custRadScaleRad="112914" custRadScaleInc="-362742">
        <dgm:presLayoutVars>
          <dgm:bulletEnabled val="1"/>
        </dgm:presLayoutVars>
      </dgm:prSet>
      <dgm:spPr/>
    </dgm:pt>
  </dgm:ptLst>
  <dgm:cxnLst>
    <dgm:cxn modelId="{3A808104-ACD0-4306-9E2E-6BE41E4D341C}" srcId="{5931E614-DDF5-4AD4-AEAF-87CFD47C7CD3}" destId="{40DA06E4-09C2-401A-A971-9AF914981FFE}" srcOrd="2" destOrd="0" parTransId="{A88EB76F-AFA8-41FF-90D6-70FC80FCAF22}" sibTransId="{963CD75B-F284-483B-AF0F-BDF00EABCA93}"/>
    <dgm:cxn modelId="{3A166505-6641-4CDF-AFB0-EA19046FC9EF}" type="presOf" srcId="{2216F3A6-AB18-4295-8364-028338BF5F58}" destId="{7A6F086A-77E3-417E-9943-618B7288EA01}" srcOrd="0" destOrd="0" presId="urn:microsoft.com/office/officeart/2008/layout/RadialCluster"/>
    <dgm:cxn modelId="{EA40DD0E-543F-44D5-B130-DF18CF5C2BB7}" type="presOf" srcId="{31EBD05E-9412-4357-B847-C97F1068A9A8}" destId="{B2DE8E94-8993-4A96-9C90-BB42235A97C5}" srcOrd="0" destOrd="0" presId="urn:microsoft.com/office/officeart/2008/layout/RadialCluster"/>
    <dgm:cxn modelId="{7D56CC36-BA09-42B7-9F6D-19D7A828800D}" type="presOf" srcId="{D47A5BD0-15A8-402A-9B73-EAB7045C2FDE}" destId="{A72FAC27-30C6-489B-B8DF-762A3B14D03B}" srcOrd="0" destOrd="0" presId="urn:microsoft.com/office/officeart/2008/layout/RadialCluster"/>
    <dgm:cxn modelId="{676DDC5C-4AD6-4DA7-A2FC-0C382B1F05C1}" type="presOf" srcId="{97041ECD-2128-469D-8001-EA5AEC4B9AE4}" destId="{FEB39779-CF57-41EF-A924-A431DFD8F792}" srcOrd="0" destOrd="0" presId="urn:microsoft.com/office/officeart/2008/layout/RadialCluster"/>
    <dgm:cxn modelId="{B8FBF362-2B33-4004-8E8A-79206E737860}" type="presOf" srcId="{40DA06E4-09C2-401A-A971-9AF914981FFE}" destId="{F4B99266-2275-4E0C-BFDE-7AFC08094C8F}" srcOrd="0" destOrd="0" presId="urn:microsoft.com/office/officeart/2008/layout/RadialCluster"/>
    <dgm:cxn modelId="{6379E758-0466-4F7F-97CE-D836730379BE}" type="presOf" srcId="{5931E614-DDF5-4AD4-AEAF-87CFD47C7CD3}" destId="{EBFEED93-EB61-4A14-A83E-7F79E6D7FF4C}" srcOrd="0" destOrd="0" presId="urn:microsoft.com/office/officeart/2008/layout/RadialCluster"/>
    <dgm:cxn modelId="{248BB779-F300-4B65-B1A9-E26B5EB71FF5}" type="presOf" srcId="{8AEB65FE-9FA3-4F71-975C-4A302C04F7F5}" destId="{46DDED82-5FF7-43F5-8039-7429131F8AE7}" srcOrd="0" destOrd="0" presId="urn:microsoft.com/office/officeart/2008/layout/RadialCluster"/>
    <dgm:cxn modelId="{1C2BC581-810F-405A-BC68-812EAD6D0D7C}" srcId="{5931E614-DDF5-4AD4-AEAF-87CFD47C7CD3}" destId="{2216F3A6-AB18-4295-8364-028338BF5F58}" srcOrd="1" destOrd="0" parTransId="{97041ECD-2128-469D-8001-EA5AEC4B9AE4}" sibTransId="{D9D56938-BCC6-450A-9826-7481BB483BDB}"/>
    <dgm:cxn modelId="{58BBD1E3-E17B-41D2-A042-6BA820388469}" srcId="{5931E614-DDF5-4AD4-AEAF-87CFD47C7CD3}" destId="{387A0053-E428-4C46-BC77-860B5192E491}" srcOrd="0" destOrd="0" parTransId="{A5EA6E38-B350-4273-AB27-5620DD50A9E0}" sibTransId="{6156790C-F303-44BF-B222-9E92251756A3}"/>
    <dgm:cxn modelId="{202EDEE4-157C-479F-A379-18966E523B08}" type="presOf" srcId="{387A0053-E428-4C46-BC77-860B5192E491}" destId="{0170D84C-59D0-449F-A1CE-9CF6C13633C2}" srcOrd="0" destOrd="0" presId="urn:microsoft.com/office/officeart/2008/layout/RadialCluster"/>
    <dgm:cxn modelId="{44EF8AE7-2971-4282-AACB-089FE6AA87EF}" type="presOf" srcId="{A5EA6E38-B350-4273-AB27-5620DD50A9E0}" destId="{92D5DF3C-97F2-4163-8AFD-19D48898F885}" srcOrd="0" destOrd="0" presId="urn:microsoft.com/office/officeart/2008/layout/RadialCluster"/>
    <dgm:cxn modelId="{A91DA9EC-EB96-4A9C-A086-1A99B6990DA9}" srcId="{8AEB65FE-9FA3-4F71-975C-4A302C04F7F5}" destId="{5931E614-DDF5-4AD4-AEAF-87CFD47C7CD3}" srcOrd="0" destOrd="0" parTransId="{45506B2F-0984-4C75-B99A-7F4F0E818185}" sibTransId="{47DEA3C3-AC90-4BF1-8BCE-CB3A710415A4}"/>
    <dgm:cxn modelId="{9F89D7ED-3459-42DB-A426-374A65259AAB}" srcId="{5931E614-DDF5-4AD4-AEAF-87CFD47C7CD3}" destId="{D47A5BD0-15A8-402A-9B73-EAB7045C2FDE}" srcOrd="3" destOrd="0" parTransId="{31EBD05E-9412-4357-B847-C97F1068A9A8}" sibTransId="{5358042B-CF3D-4B57-8217-AB6CC5D26D65}"/>
    <dgm:cxn modelId="{76857FF2-CD9F-4C98-B1B3-F8DB4CB607A4}" type="presOf" srcId="{A88EB76F-AFA8-41FF-90D6-70FC80FCAF22}" destId="{5444F919-210F-47DE-BF4B-D047DA3F9FE0}" srcOrd="0" destOrd="0" presId="urn:microsoft.com/office/officeart/2008/layout/RadialCluster"/>
    <dgm:cxn modelId="{E0D788E8-2913-40E5-B2A5-6701244950A6}" type="presParOf" srcId="{46DDED82-5FF7-43F5-8039-7429131F8AE7}" destId="{0F1DE618-8CFC-4A54-BC9D-986C87319BE3}" srcOrd="0" destOrd="0" presId="urn:microsoft.com/office/officeart/2008/layout/RadialCluster"/>
    <dgm:cxn modelId="{CA421BF3-919E-45E8-B4F9-86707B7BB39B}" type="presParOf" srcId="{0F1DE618-8CFC-4A54-BC9D-986C87319BE3}" destId="{EBFEED93-EB61-4A14-A83E-7F79E6D7FF4C}" srcOrd="0" destOrd="0" presId="urn:microsoft.com/office/officeart/2008/layout/RadialCluster"/>
    <dgm:cxn modelId="{6916F23C-221A-4DB3-8466-7618B0335D89}" type="presParOf" srcId="{0F1DE618-8CFC-4A54-BC9D-986C87319BE3}" destId="{92D5DF3C-97F2-4163-8AFD-19D48898F885}" srcOrd="1" destOrd="0" presId="urn:microsoft.com/office/officeart/2008/layout/RadialCluster"/>
    <dgm:cxn modelId="{A2E322B7-C4AE-4B6E-BE11-DE31A9243F0E}" type="presParOf" srcId="{0F1DE618-8CFC-4A54-BC9D-986C87319BE3}" destId="{0170D84C-59D0-449F-A1CE-9CF6C13633C2}" srcOrd="2" destOrd="0" presId="urn:microsoft.com/office/officeart/2008/layout/RadialCluster"/>
    <dgm:cxn modelId="{D6B7101A-705E-4849-9C62-9E9682EF8C2F}" type="presParOf" srcId="{0F1DE618-8CFC-4A54-BC9D-986C87319BE3}" destId="{FEB39779-CF57-41EF-A924-A431DFD8F792}" srcOrd="3" destOrd="0" presId="urn:microsoft.com/office/officeart/2008/layout/RadialCluster"/>
    <dgm:cxn modelId="{9988BD60-EF1B-4AAC-87C0-D0CE806A6E7A}" type="presParOf" srcId="{0F1DE618-8CFC-4A54-BC9D-986C87319BE3}" destId="{7A6F086A-77E3-417E-9943-618B7288EA01}" srcOrd="4" destOrd="0" presId="urn:microsoft.com/office/officeart/2008/layout/RadialCluster"/>
    <dgm:cxn modelId="{D380FB07-E150-4657-8BBB-6FC2BB3B67D9}" type="presParOf" srcId="{0F1DE618-8CFC-4A54-BC9D-986C87319BE3}" destId="{5444F919-210F-47DE-BF4B-D047DA3F9FE0}" srcOrd="5" destOrd="0" presId="urn:microsoft.com/office/officeart/2008/layout/RadialCluster"/>
    <dgm:cxn modelId="{3996C209-DB96-4548-8D92-9DC82561F191}" type="presParOf" srcId="{0F1DE618-8CFC-4A54-BC9D-986C87319BE3}" destId="{F4B99266-2275-4E0C-BFDE-7AFC08094C8F}" srcOrd="6" destOrd="0" presId="urn:microsoft.com/office/officeart/2008/layout/RadialCluster"/>
    <dgm:cxn modelId="{CCD169A2-BD16-4212-A15C-DE616C222E2D}" type="presParOf" srcId="{0F1DE618-8CFC-4A54-BC9D-986C87319BE3}" destId="{B2DE8E94-8993-4A96-9C90-BB42235A97C5}" srcOrd="7" destOrd="0" presId="urn:microsoft.com/office/officeart/2008/layout/RadialCluster"/>
    <dgm:cxn modelId="{6099E3E5-7495-4599-BA72-B536314590ED}" type="presParOf" srcId="{0F1DE618-8CFC-4A54-BC9D-986C87319BE3}" destId="{A72FAC27-30C6-489B-B8DF-762A3B14D03B}"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3D63F1-17C5-484B-A1A8-9C8179C3575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16EB157-65B5-4692-A31E-2F70115C40D0}">
      <dgm:prSet phldrT="[Text]" custT="1"/>
      <dgm:spPr/>
      <dgm:t>
        <a:bodyPr/>
        <a:lstStyle/>
        <a:p>
          <a:r>
            <a:rPr lang="en-US" sz="3200">
              <a:solidFill>
                <a:schemeClr val="tx1"/>
              </a:solidFill>
            </a:rPr>
            <a:t>Nhóm 1: Truyền thống tôn sư trọng đạo</a:t>
          </a:r>
        </a:p>
      </dgm:t>
    </dgm:pt>
    <dgm:pt modelId="{F84EFEBE-6BE8-4523-AAE3-C6801BD9E6D6}" type="parTrans" cxnId="{749883A5-BC01-4420-8469-3B07F451C348}">
      <dgm:prSet/>
      <dgm:spPr/>
      <dgm:t>
        <a:bodyPr/>
        <a:lstStyle/>
        <a:p>
          <a:endParaRPr lang="en-US"/>
        </a:p>
      </dgm:t>
    </dgm:pt>
    <dgm:pt modelId="{A76F58BC-5852-4641-8D08-B04B7A5D3F44}" type="sibTrans" cxnId="{749883A5-BC01-4420-8469-3B07F451C348}">
      <dgm:prSet/>
      <dgm:spPr/>
      <dgm:t>
        <a:bodyPr/>
        <a:lstStyle/>
        <a:p>
          <a:endParaRPr lang="en-US"/>
        </a:p>
      </dgm:t>
    </dgm:pt>
    <dgm:pt modelId="{4525E498-9D6A-4B4E-8040-0F6F653EF09D}">
      <dgm:prSet phldrT="[Text]" custT="1"/>
      <dgm:spPr/>
      <dgm:t>
        <a:bodyPr/>
        <a:lstStyle/>
        <a:p>
          <a:r>
            <a:rPr lang="en-US" sz="3200">
              <a:solidFill>
                <a:schemeClr val="tx1"/>
              </a:solidFill>
            </a:rPr>
            <a:t>Nhóm 2: Truyền thống hiếu học</a:t>
          </a:r>
        </a:p>
      </dgm:t>
    </dgm:pt>
    <dgm:pt modelId="{82659FFD-BD84-4082-915A-E3E1875B6A0C}" type="parTrans" cxnId="{C5F4808B-71A5-4429-A44A-7F9EC9B5AF77}">
      <dgm:prSet/>
      <dgm:spPr/>
      <dgm:t>
        <a:bodyPr/>
        <a:lstStyle/>
        <a:p>
          <a:endParaRPr lang="en-US"/>
        </a:p>
      </dgm:t>
    </dgm:pt>
    <dgm:pt modelId="{DE9BB387-69AF-47C9-9EB3-DC25C7496D6D}" type="sibTrans" cxnId="{C5F4808B-71A5-4429-A44A-7F9EC9B5AF77}">
      <dgm:prSet/>
      <dgm:spPr/>
      <dgm:t>
        <a:bodyPr/>
        <a:lstStyle/>
        <a:p>
          <a:endParaRPr lang="en-US"/>
        </a:p>
      </dgm:t>
    </dgm:pt>
    <dgm:pt modelId="{2DDA3AF7-5A75-40CF-B44B-F71857E6FE99}">
      <dgm:prSet phldrT="[Text]" custT="1"/>
      <dgm:spPr/>
      <dgm:t>
        <a:bodyPr/>
        <a:lstStyle/>
        <a:p>
          <a:r>
            <a:rPr lang="en-US" sz="3200">
              <a:solidFill>
                <a:schemeClr val="tx1"/>
              </a:solidFill>
            </a:rPr>
            <a:t>Nhóm 3: Truyền thống tương thân, tương ái</a:t>
          </a:r>
        </a:p>
      </dgm:t>
    </dgm:pt>
    <dgm:pt modelId="{30A24793-D592-48BE-9C74-70B590C0AF6C}" type="parTrans" cxnId="{F735180E-E040-42A7-BE6C-4A68DB999DA1}">
      <dgm:prSet/>
      <dgm:spPr/>
      <dgm:t>
        <a:bodyPr/>
        <a:lstStyle/>
        <a:p>
          <a:endParaRPr lang="en-US"/>
        </a:p>
      </dgm:t>
    </dgm:pt>
    <dgm:pt modelId="{90AAE22C-88F6-494E-89A3-981506EB838A}" type="sibTrans" cxnId="{F735180E-E040-42A7-BE6C-4A68DB999DA1}">
      <dgm:prSet/>
      <dgm:spPr/>
      <dgm:t>
        <a:bodyPr/>
        <a:lstStyle/>
        <a:p>
          <a:endParaRPr lang="en-US"/>
        </a:p>
      </dgm:t>
    </dgm:pt>
    <dgm:pt modelId="{E6EFB342-3149-4E6B-AFAC-8CD199B71B24}" type="pres">
      <dgm:prSet presAssocID="{613D63F1-17C5-484B-A1A8-9C8179C35758}" presName="linear" presStyleCnt="0">
        <dgm:presLayoutVars>
          <dgm:dir/>
          <dgm:animLvl val="lvl"/>
          <dgm:resizeHandles val="exact"/>
        </dgm:presLayoutVars>
      </dgm:prSet>
      <dgm:spPr/>
    </dgm:pt>
    <dgm:pt modelId="{8C1C2921-58BA-408C-8D3C-BCB0FFC647A5}" type="pres">
      <dgm:prSet presAssocID="{116EB157-65B5-4692-A31E-2F70115C40D0}" presName="parentLin" presStyleCnt="0"/>
      <dgm:spPr/>
    </dgm:pt>
    <dgm:pt modelId="{723CAB6F-4A81-4A62-9B1D-22616E4BADBD}" type="pres">
      <dgm:prSet presAssocID="{116EB157-65B5-4692-A31E-2F70115C40D0}" presName="parentLeftMargin" presStyleLbl="node1" presStyleIdx="0" presStyleCnt="3"/>
      <dgm:spPr/>
    </dgm:pt>
    <dgm:pt modelId="{77E94357-4E53-4855-978E-DD64FD5AB7C3}" type="pres">
      <dgm:prSet presAssocID="{116EB157-65B5-4692-A31E-2F70115C40D0}" presName="parentText" presStyleLbl="node1" presStyleIdx="0" presStyleCnt="3" custScaleX="142857">
        <dgm:presLayoutVars>
          <dgm:chMax val="0"/>
          <dgm:bulletEnabled val="1"/>
        </dgm:presLayoutVars>
      </dgm:prSet>
      <dgm:spPr/>
    </dgm:pt>
    <dgm:pt modelId="{5858F628-347A-4E3D-A662-E72E54D252AF}" type="pres">
      <dgm:prSet presAssocID="{116EB157-65B5-4692-A31E-2F70115C40D0}" presName="negativeSpace" presStyleCnt="0"/>
      <dgm:spPr/>
    </dgm:pt>
    <dgm:pt modelId="{532D1F80-BECF-4ED9-8049-4B96D152B592}" type="pres">
      <dgm:prSet presAssocID="{116EB157-65B5-4692-A31E-2F70115C40D0}" presName="childText" presStyleLbl="conFgAcc1" presStyleIdx="0" presStyleCnt="3">
        <dgm:presLayoutVars>
          <dgm:bulletEnabled val="1"/>
        </dgm:presLayoutVars>
      </dgm:prSet>
      <dgm:spPr/>
    </dgm:pt>
    <dgm:pt modelId="{E2493B15-EDAF-4C74-979B-627129AC3C79}" type="pres">
      <dgm:prSet presAssocID="{A76F58BC-5852-4641-8D08-B04B7A5D3F44}" presName="spaceBetweenRectangles" presStyleCnt="0"/>
      <dgm:spPr/>
    </dgm:pt>
    <dgm:pt modelId="{81F77228-544E-4893-B867-F5322CF490F5}" type="pres">
      <dgm:prSet presAssocID="{4525E498-9D6A-4B4E-8040-0F6F653EF09D}" presName="parentLin" presStyleCnt="0"/>
      <dgm:spPr/>
    </dgm:pt>
    <dgm:pt modelId="{C5E97BE7-084F-4B02-AE7C-833EB8FEDDF7}" type="pres">
      <dgm:prSet presAssocID="{4525E498-9D6A-4B4E-8040-0F6F653EF09D}" presName="parentLeftMargin" presStyleLbl="node1" presStyleIdx="0" presStyleCnt="3"/>
      <dgm:spPr/>
    </dgm:pt>
    <dgm:pt modelId="{F2FCC2DB-B7EE-4C04-8E93-0FC2E9CB8080}" type="pres">
      <dgm:prSet presAssocID="{4525E498-9D6A-4B4E-8040-0F6F653EF09D}" presName="parentText" presStyleLbl="node1" presStyleIdx="1" presStyleCnt="3" custScaleX="142857">
        <dgm:presLayoutVars>
          <dgm:chMax val="0"/>
          <dgm:bulletEnabled val="1"/>
        </dgm:presLayoutVars>
      </dgm:prSet>
      <dgm:spPr/>
    </dgm:pt>
    <dgm:pt modelId="{62132C68-8EE7-437C-83F1-356246AEDFD4}" type="pres">
      <dgm:prSet presAssocID="{4525E498-9D6A-4B4E-8040-0F6F653EF09D}" presName="negativeSpace" presStyleCnt="0"/>
      <dgm:spPr/>
    </dgm:pt>
    <dgm:pt modelId="{52BD456B-BAEE-40C7-AD3D-C4D40CF2395E}" type="pres">
      <dgm:prSet presAssocID="{4525E498-9D6A-4B4E-8040-0F6F653EF09D}" presName="childText" presStyleLbl="conFgAcc1" presStyleIdx="1" presStyleCnt="3">
        <dgm:presLayoutVars>
          <dgm:bulletEnabled val="1"/>
        </dgm:presLayoutVars>
      </dgm:prSet>
      <dgm:spPr/>
    </dgm:pt>
    <dgm:pt modelId="{DA0D3A40-5D19-427E-8A06-6792425DCC1C}" type="pres">
      <dgm:prSet presAssocID="{DE9BB387-69AF-47C9-9EB3-DC25C7496D6D}" presName="spaceBetweenRectangles" presStyleCnt="0"/>
      <dgm:spPr/>
    </dgm:pt>
    <dgm:pt modelId="{C10B7D81-80F9-4832-BAFF-584C78A55ECA}" type="pres">
      <dgm:prSet presAssocID="{2DDA3AF7-5A75-40CF-B44B-F71857E6FE99}" presName="parentLin" presStyleCnt="0"/>
      <dgm:spPr/>
    </dgm:pt>
    <dgm:pt modelId="{787067F5-5128-42C7-899F-711462ADCE85}" type="pres">
      <dgm:prSet presAssocID="{2DDA3AF7-5A75-40CF-B44B-F71857E6FE99}" presName="parentLeftMargin" presStyleLbl="node1" presStyleIdx="1" presStyleCnt="3"/>
      <dgm:spPr/>
    </dgm:pt>
    <dgm:pt modelId="{EFB0CB9A-8255-4E68-8ED8-A4F9C9588017}" type="pres">
      <dgm:prSet presAssocID="{2DDA3AF7-5A75-40CF-B44B-F71857E6FE99}" presName="parentText" presStyleLbl="node1" presStyleIdx="2" presStyleCnt="3" custScaleX="142857">
        <dgm:presLayoutVars>
          <dgm:chMax val="0"/>
          <dgm:bulletEnabled val="1"/>
        </dgm:presLayoutVars>
      </dgm:prSet>
      <dgm:spPr/>
    </dgm:pt>
    <dgm:pt modelId="{02151C1C-4927-4A4C-BB3A-5BC2B78BAA61}" type="pres">
      <dgm:prSet presAssocID="{2DDA3AF7-5A75-40CF-B44B-F71857E6FE99}" presName="negativeSpace" presStyleCnt="0"/>
      <dgm:spPr/>
    </dgm:pt>
    <dgm:pt modelId="{DE5FA306-A899-4CF1-89BD-169692B2A327}" type="pres">
      <dgm:prSet presAssocID="{2DDA3AF7-5A75-40CF-B44B-F71857E6FE99}" presName="childText" presStyleLbl="conFgAcc1" presStyleIdx="2" presStyleCnt="3">
        <dgm:presLayoutVars>
          <dgm:bulletEnabled val="1"/>
        </dgm:presLayoutVars>
      </dgm:prSet>
      <dgm:spPr/>
    </dgm:pt>
  </dgm:ptLst>
  <dgm:cxnLst>
    <dgm:cxn modelId="{9DDF2507-623E-4D9D-9379-D11701E0B804}" type="presOf" srcId="{613D63F1-17C5-484B-A1A8-9C8179C35758}" destId="{E6EFB342-3149-4E6B-AFAC-8CD199B71B24}" srcOrd="0" destOrd="0" presId="urn:microsoft.com/office/officeart/2005/8/layout/list1"/>
    <dgm:cxn modelId="{F735180E-E040-42A7-BE6C-4A68DB999DA1}" srcId="{613D63F1-17C5-484B-A1A8-9C8179C35758}" destId="{2DDA3AF7-5A75-40CF-B44B-F71857E6FE99}" srcOrd="2" destOrd="0" parTransId="{30A24793-D592-48BE-9C74-70B590C0AF6C}" sibTransId="{90AAE22C-88F6-494E-89A3-981506EB838A}"/>
    <dgm:cxn modelId="{0304B81A-E4E0-4FC1-8991-757B24753E14}" type="presOf" srcId="{116EB157-65B5-4692-A31E-2F70115C40D0}" destId="{77E94357-4E53-4855-978E-DD64FD5AB7C3}" srcOrd="1" destOrd="0" presId="urn:microsoft.com/office/officeart/2005/8/layout/list1"/>
    <dgm:cxn modelId="{BFDEF725-20E8-41DF-8179-A9B4FA581171}" type="presOf" srcId="{2DDA3AF7-5A75-40CF-B44B-F71857E6FE99}" destId="{EFB0CB9A-8255-4E68-8ED8-A4F9C9588017}" srcOrd="1" destOrd="0" presId="urn:microsoft.com/office/officeart/2005/8/layout/list1"/>
    <dgm:cxn modelId="{C5F4808B-71A5-4429-A44A-7F9EC9B5AF77}" srcId="{613D63F1-17C5-484B-A1A8-9C8179C35758}" destId="{4525E498-9D6A-4B4E-8040-0F6F653EF09D}" srcOrd="1" destOrd="0" parTransId="{82659FFD-BD84-4082-915A-E3E1875B6A0C}" sibTransId="{DE9BB387-69AF-47C9-9EB3-DC25C7496D6D}"/>
    <dgm:cxn modelId="{A20DD98D-A3DD-4E06-9C54-AC0D09BE05D0}" type="presOf" srcId="{4525E498-9D6A-4B4E-8040-0F6F653EF09D}" destId="{C5E97BE7-084F-4B02-AE7C-833EB8FEDDF7}" srcOrd="0" destOrd="0" presId="urn:microsoft.com/office/officeart/2005/8/layout/list1"/>
    <dgm:cxn modelId="{749883A5-BC01-4420-8469-3B07F451C348}" srcId="{613D63F1-17C5-484B-A1A8-9C8179C35758}" destId="{116EB157-65B5-4692-A31E-2F70115C40D0}" srcOrd="0" destOrd="0" parTransId="{F84EFEBE-6BE8-4523-AAE3-C6801BD9E6D6}" sibTransId="{A76F58BC-5852-4641-8D08-B04B7A5D3F44}"/>
    <dgm:cxn modelId="{A13BB1A9-A43B-474F-9EE6-281CD7E59B51}" type="presOf" srcId="{4525E498-9D6A-4B4E-8040-0F6F653EF09D}" destId="{F2FCC2DB-B7EE-4C04-8E93-0FC2E9CB8080}" srcOrd="1" destOrd="0" presId="urn:microsoft.com/office/officeart/2005/8/layout/list1"/>
    <dgm:cxn modelId="{0F75C8D6-6BDB-4DB3-BDED-02F3B9782E44}" type="presOf" srcId="{116EB157-65B5-4692-A31E-2F70115C40D0}" destId="{723CAB6F-4A81-4A62-9B1D-22616E4BADBD}" srcOrd="0" destOrd="0" presId="urn:microsoft.com/office/officeart/2005/8/layout/list1"/>
    <dgm:cxn modelId="{31E6F9FD-59AD-4E30-A477-C90E9BC92EF3}" type="presOf" srcId="{2DDA3AF7-5A75-40CF-B44B-F71857E6FE99}" destId="{787067F5-5128-42C7-899F-711462ADCE85}" srcOrd="0" destOrd="0" presId="urn:microsoft.com/office/officeart/2005/8/layout/list1"/>
    <dgm:cxn modelId="{25919864-7D03-4FA2-8EE0-2F7CBB089C34}" type="presParOf" srcId="{E6EFB342-3149-4E6B-AFAC-8CD199B71B24}" destId="{8C1C2921-58BA-408C-8D3C-BCB0FFC647A5}" srcOrd="0" destOrd="0" presId="urn:microsoft.com/office/officeart/2005/8/layout/list1"/>
    <dgm:cxn modelId="{B75BA16C-E18F-42CE-85DE-D81160CB6B6C}" type="presParOf" srcId="{8C1C2921-58BA-408C-8D3C-BCB0FFC647A5}" destId="{723CAB6F-4A81-4A62-9B1D-22616E4BADBD}" srcOrd="0" destOrd="0" presId="urn:microsoft.com/office/officeart/2005/8/layout/list1"/>
    <dgm:cxn modelId="{A369E5C1-29E0-4FF5-B7C6-4EA8FAFE1246}" type="presParOf" srcId="{8C1C2921-58BA-408C-8D3C-BCB0FFC647A5}" destId="{77E94357-4E53-4855-978E-DD64FD5AB7C3}" srcOrd="1" destOrd="0" presId="urn:microsoft.com/office/officeart/2005/8/layout/list1"/>
    <dgm:cxn modelId="{8DCB2C2D-1B3B-4CD2-B618-EADC382CDFBD}" type="presParOf" srcId="{E6EFB342-3149-4E6B-AFAC-8CD199B71B24}" destId="{5858F628-347A-4E3D-A662-E72E54D252AF}" srcOrd="1" destOrd="0" presId="urn:microsoft.com/office/officeart/2005/8/layout/list1"/>
    <dgm:cxn modelId="{4394DFEB-9C85-442C-90EF-9E700029D7DB}" type="presParOf" srcId="{E6EFB342-3149-4E6B-AFAC-8CD199B71B24}" destId="{532D1F80-BECF-4ED9-8049-4B96D152B592}" srcOrd="2" destOrd="0" presId="urn:microsoft.com/office/officeart/2005/8/layout/list1"/>
    <dgm:cxn modelId="{69CE0FA5-B007-444E-A257-CF7B94520EF7}" type="presParOf" srcId="{E6EFB342-3149-4E6B-AFAC-8CD199B71B24}" destId="{E2493B15-EDAF-4C74-979B-627129AC3C79}" srcOrd="3" destOrd="0" presId="urn:microsoft.com/office/officeart/2005/8/layout/list1"/>
    <dgm:cxn modelId="{DCECD328-A228-469F-9C01-E3C5DDBE9774}" type="presParOf" srcId="{E6EFB342-3149-4E6B-AFAC-8CD199B71B24}" destId="{81F77228-544E-4893-B867-F5322CF490F5}" srcOrd="4" destOrd="0" presId="urn:microsoft.com/office/officeart/2005/8/layout/list1"/>
    <dgm:cxn modelId="{B2D415C0-CA88-4BB6-BE70-187EC4BEC8A8}" type="presParOf" srcId="{81F77228-544E-4893-B867-F5322CF490F5}" destId="{C5E97BE7-084F-4B02-AE7C-833EB8FEDDF7}" srcOrd="0" destOrd="0" presId="urn:microsoft.com/office/officeart/2005/8/layout/list1"/>
    <dgm:cxn modelId="{EE14DE14-78BA-40BB-9C82-78196E11943E}" type="presParOf" srcId="{81F77228-544E-4893-B867-F5322CF490F5}" destId="{F2FCC2DB-B7EE-4C04-8E93-0FC2E9CB8080}" srcOrd="1" destOrd="0" presId="urn:microsoft.com/office/officeart/2005/8/layout/list1"/>
    <dgm:cxn modelId="{956DD115-5542-44D9-8F48-2B79E0717323}" type="presParOf" srcId="{E6EFB342-3149-4E6B-AFAC-8CD199B71B24}" destId="{62132C68-8EE7-437C-83F1-356246AEDFD4}" srcOrd="5" destOrd="0" presId="urn:microsoft.com/office/officeart/2005/8/layout/list1"/>
    <dgm:cxn modelId="{F0F43BA4-67FB-4619-B637-A5ECE4E6BA6D}" type="presParOf" srcId="{E6EFB342-3149-4E6B-AFAC-8CD199B71B24}" destId="{52BD456B-BAEE-40C7-AD3D-C4D40CF2395E}" srcOrd="6" destOrd="0" presId="urn:microsoft.com/office/officeart/2005/8/layout/list1"/>
    <dgm:cxn modelId="{5A0E1C3D-8826-4D77-AD3F-92859508708C}" type="presParOf" srcId="{E6EFB342-3149-4E6B-AFAC-8CD199B71B24}" destId="{DA0D3A40-5D19-427E-8A06-6792425DCC1C}" srcOrd="7" destOrd="0" presId="urn:microsoft.com/office/officeart/2005/8/layout/list1"/>
    <dgm:cxn modelId="{400371FB-8D6F-4A51-89BD-A76FAEFF4239}" type="presParOf" srcId="{E6EFB342-3149-4E6B-AFAC-8CD199B71B24}" destId="{C10B7D81-80F9-4832-BAFF-584C78A55ECA}" srcOrd="8" destOrd="0" presId="urn:microsoft.com/office/officeart/2005/8/layout/list1"/>
    <dgm:cxn modelId="{01A85289-BB87-498E-B65F-11D3E12F8FAA}" type="presParOf" srcId="{C10B7D81-80F9-4832-BAFF-584C78A55ECA}" destId="{787067F5-5128-42C7-899F-711462ADCE85}" srcOrd="0" destOrd="0" presId="urn:microsoft.com/office/officeart/2005/8/layout/list1"/>
    <dgm:cxn modelId="{697285CE-CC88-435C-990A-ACB6FFBC11D1}" type="presParOf" srcId="{C10B7D81-80F9-4832-BAFF-584C78A55ECA}" destId="{EFB0CB9A-8255-4E68-8ED8-A4F9C9588017}" srcOrd="1" destOrd="0" presId="urn:microsoft.com/office/officeart/2005/8/layout/list1"/>
    <dgm:cxn modelId="{1B8A33FB-B658-4A8C-8F29-43AE41F64E15}" type="presParOf" srcId="{E6EFB342-3149-4E6B-AFAC-8CD199B71B24}" destId="{02151C1C-4927-4A4C-BB3A-5BC2B78BAA61}" srcOrd="9" destOrd="0" presId="urn:microsoft.com/office/officeart/2005/8/layout/list1"/>
    <dgm:cxn modelId="{7D165F3D-AA54-4782-8727-5E1AA5A676B8}" type="presParOf" srcId="{E6EFB342-3149-4E6B-AFAC-8CD199B71B24}" destId="{DE5FA306-A899-4CF1-89BD-169692B2A32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EED93-EB61-4A14-A83E-7F79E6D7FF4C}">
      <dsp:nvSpPr>
        <dsp:cNvPr id="0" name=""/>
        <dsp:cNvSpPr/>
      </dsp:nvSpPr>
      <dsp:spPr>
        <a:xfrm>
          <a:off x="3514177" y="2065647"/>
          <a:ext cx="1770555" cy="17705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b="1" kern="1200">
              <a:effectLst/>
              <a:latin typeface="Arial" panose="020B0604020202020204" pitchFamily="34" charset="0"/>
              <a:cs typeface="Arial" panose="020B0604020202020204" pitchFamily="34" charset="0"/>
            </a:rPr>
            <a:t>TRUYỀN THỐNG </a:t>
          </a:r>
        </a:p>
      </dsp:txBody>
      <dsp:txXfrm>
        <a:off x="3600608" y="2152078"/>
        <a:ext cx="1597693" cy="1597693"/>
      </dsp:txXfrm>
    </dsp:sp>
    <dsp:sp modelId="{92D5DF3C-97F2-4163-8AFD-19D48898F885}">
      <dsp:nvSpPr>
        <dsp:cNvPr id="0" name=""/>
        <dsp:cNvSpPr/>
      </dsp:nvSpPr>
      <dsp:spPr>
        <a:xfrm rot="16200000">
          <a:off x="3960020" y="1626213"/>
          <a:ext cx="878868" cy="0"/>
        </a:xfrm>
        <a:custGeom>
          <a:avLst/>
          <a:gdLst/>
          <a:ahLst/>
          <a:cxnLst/>
          <a:rect l="0" t="0" r="0" b="0"/>
          <a:pathLst>
            <a:path>
              <a:moveTo>
                <a:pt x="0" y="0"/>
              </a:moveTo>
              <a:lnTo>
                <a:pt x="878868"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70D84C-59D0-449F-A1CE-9CF6C13633C2}">
      <dsp:nvSpPr>
        <dsp:cNvPr id="0" name=""/>
        <dsp:cNvSpPr/>
      </dsp:nvSpPr>
      <dsp:spPr>
        <a:xfrm>
          <a:off x="3571455" y="507"/>
          <a:ext cx="1655999" cy="1186271"/>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tx1"/>
              </a:solidFill>
              <a:effectLst/>
              <a:latin typeface="Arial" panose="020B0604020202020204" pitchFamily="34" charset="0"/>
              <a:cs typeface="Arial" panose="020B0604020202020204" pitchFamily="34" charset="0"/>
            </a:rPr>
            <a:t>U</a:t>
          </a:r>
          <a:r>
            <a:rPr lang="vi-VN" sz="2000" b="0" kern="1200">
              <a:solidFill>
                <a:schemeClr val="tx1"/>
              </a:solidFill>
              <a:effectLst/>
              <a:latin typeface="Arial" panose="020B0604020202020204" pitchFamily="34" charset="0"/>
              <a:cs typeface="Arial" panose="020B0604020202020204" pitchFamily="34" charset="0"/>
            </a:rPr>
            <a:t>ống nước nhớ nguồn</a:t>
          </a:r>
          <a:endParaRPr lang="en-US" sz="2000" b="0" kern="1200">
            <a:solidFill>
              <a:schemeClr val="tx1"/>
            </a:solidFill>
            <a:effectLst/>
            <a:latin typeface="Arial" panose="020B0604020202020204" pitchFamily="34" charset="0"/>
            <a:cs typeface="Arial" panose="020B0604020202020204" pitchFamily="34" charset="0"/>
          </a:endParaRPr>
        </a:p>
      </dsp:txBody>
      <dsp:txXfrm>
        <a:off x="3629364" y="58416"/>
        <a:ext cx="1540181" cy="1070453"/>
      </dsp:txXfrm>
    </dsp:sp>
    <dsp:sp modelId="{FEB39779-CF57-41EF-A924-A431DFD8F792}">
      <dsp:nvSpPr>
        <dsp:cNvPr id="0" name=""/>
        <dsp:cNvSpPr/>
      </dsp:nvSpPr>
      <dsp:spPr>
        <a:xfrm rot="20398635">
          <a:off x="5257115" y="2471872"/>
          <a:ext cx="913803" cy="0"/>
        </a:xfrm>
        <a:custGeom>
          <a:avLst/>
          <a:gdLst/>
          <a:ahLst/>
          <a:cxnLst/>
          <a:rect l="0" t="0" r="0" b="0"/>
          <a:pathLst>
            <a:path>
              <a:moveTo>
                <a:pt x="0" y="0"/>
              </a:moveTo>
              <a:lnTo>
                <a:pt x="91380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6F086A-77E3-417E-9943-618B7288EA01}">
      <dsp:nvSpPr>
        <dsp:cNvPr id="0" name=""/>
        <dsp:cNvSpPr/>
      </dsp:nvSpPr>
      <dsp:spPr>
        <a:xfrm>
          <a:off x="6143303" y="1420556"/>
          <a:ext cx="1655999" cy="1186271"/>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tx1"/>
              </a:solidFill>
              <a:effectLst/>
              <a:latin typeface="Arial" panose="020B0604020202020204" pitchFamily="34" charset="0"/>
              <a:ea typeface="Cambria" panose="02040503050406030204" pitchFamily="18" charset="0"/>
              <a:cs typeface="Arial" panose="020B0604020202020204" pitchFamily="34" charset="0"/>
            </a:rPr>
            <a:t>Hiếu học</a:t>
          </a:r>
          <a:endParaRPr lang="en-US" sz="2000" b="0" kern="1200">
            <a:solidFill>
              <a:schemeClr val="tx1"/>
            </a:solidFill>
            <a:effectLst/>
            <a:latin typeface="Arial" panose="020B0604020202020204" pitchFamily="34" charset="0"/>
            <a:cs typeface="Arial" panose="020B0604020202020204" pitchFamily="34" charset="0"/>
          </a:endParaRPr>
        </a:p>
      </dsp:txBody>
      <dsp:txXfrm>
        <a:off x="6201212" y="1478465"/>
        <a:ext cx="1540181" cy="1070453"/>
      </dsp:txXfrm>
    </dsp:sp>
    <dsp:sp modelId="{5444F919-210F-47DE-BF4B-D047DA3F9FE0}">
      <dsp:nvSpPr>
        <dsp:cNvPr id="0" name=""/>
        <dsp:cNvSpPr/>
      </dsp:nvSpPr>
      <dsp:spPr>
        <a:xfrm rot="5400000">
          <a:off x="3960020" y="4275636"/>
          <a:ext cx="878868" cy="0"/>
        </a:xfrm>
        <a:custGeom>
          <a:avLst/>
          <a:gdLst/>
          <a:ahLst/>
          <a:cxnLst/>
          <a:rect l="0" t="0" r="0" b="0"/>
          <a:pathLst>
            <a:path>
              <a:moveTo>
                <a:pt x="0" y="0"/>
              </a:moveTo>
              <a:lnTo>
                <a:pt x="878868"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B99266-2275-4E0C-BFDE-7AFC08094C8F}">
      <dsp:nvSpPr>
        <dsp:cNvPr id="0" name=""/>
        <dsp:cNvSpPr/>
      </dsp:nvSpPr>
      <dsp:spPr>
        <a:xfrm>
          <a:off x="3571455" y="4715070"/>
          <a:ext cx="1655999" cy="1186271"/>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tx1"/>
              </a:solidFill>
              <a:effectLst/>
              <a:latin typeface="Arial" panose="020B0604020202020204" pitchFamily="34" charset="0"/>
              <a:ea typeface="Cambria" panose="02040503050406030204" pitchFamily="18" charset="0"/>
              <a:cs typeface="Arial" panose="020B0604020202020204" pitchFamily="34" charset="0"/>
            </a:rPr>
            <a:t>T</a:t>
          </a:r>
          <a:r>
            <a:rPr lang="vi-VN" sz="2000" b="0" kern="1200">
              <a:solidFill>
                <a:schemeClr val="tx1"/>
              </a:solidFill>
              <a:effectLst/>
              <a:latin typeface="Arial" panose="020B0604020202020204" pitchFamily="34" charset="0"/>
              <a:ea typeface="Cambria" panose="02040503050406030204" pitchFamily="18" charset="0"/>
              <a:cs typeface="Arial" panose="020B0604020202020204" pitchFamily="34" charset="0"/>
            </a:rPr>
            <a:t>ôn sư trọng đạo</a:t>
          </a:r>
          <a:endParaRPr lang="en-US" sz="2000" b="0" kern="1200">
            <a:solidFill>
              <a:schemeClr val="tx1"/>
            </a:solidFill>
            <a:effectLst/>
            <a:latin typeface="Arial" panose="020B0604020202020204" pitchFamily="34" charset="0"/>
            <a:cs typeface="Arial" panose="020B0604020202020204" pitchFamily="34" charset="0"/>
          </a:endParaRPr>
        </a:p>
      </dsp:txBody>
      <dsp:txXfrm>
        <a:off x="3629364" y="4772979"/>
        <a:ext cx="1540181" cy="1070453"/>
      </dsp:txXfrm>
    </dsp:sp>
    <dsp:sp modelId="{B2DE8E94-8993-4A96-9C90-BB42235A97C5}">
      <dsp:nvSpPr>
        <dsp:cNvPr id="0" name=""/>
        <dsp:cNvSpPr/>
      </dsp:nvSpPr>
      <dsp:spPr>
        <a:xfrm rot="1005966">
          <a:off x="5266190" y="3343457"/>
          <a:ext cx="872359" cy="0"/>
        </a:xfrm>
        <a:custGeom>
          <a:avLst/>
          <a:gdLst/>
          <a:ahLst/>
          <a:cxnLst/>
          <a:rect l="0" t="0" r="0" b="0"/>
          <a:pathLst>
            <a:path>
              <a:moveTo>
                <a:pt x="0" y="0"/>
              </a:moveTo>
              <a:lnTo>
                <a:pt x="87235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2FAC27-30C6-489B-B8DF-762A3B14D03B}">
      <dsp:nvSpPr>
        <dsp:cNvPr id="0" name=""/>
        <dsp:cNvSpPr/>
      </dsp:nvSpPr>
      <dsp:spPr>
        <a:xfrm>
          <a:off x="6120008" y="3125597"/>
          <a:ext cx="1655999" cy="1186271"/>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tx1"/>
              </a:solidFill>
              <a:effectLst/>
              <a:latin typeface="Arial" panose="020B0604020202020204" pitchFamily="34" charset="0"/>
              <a:ea typeface="Cambria" panose="02040503050406030204" pitchFamily="18" charset="0"/>
              <a:cs typeface="Arial" panose="020B0604020202020204" pitchFamily="34" charset="0"/>
            </a:rPr>
            <a:t>Tương thân, tương ái</a:t>
          </a:r>
          <a:endParaRPr lang="en-US" sz="2000" b="0" kern="1200">
            <a:solidFill>
              <a:schemeClr val="tx1"/>
            </a:solidFill>
            <a:effectLst/>
            <a:latin typeface="Arial" panose="020B0604020202020204" pitchFamily="34" charset="0"/>
            <a:cs typeface="Arial" panose="020B0604020202020204" pitchFamily="34" charset="0"/>
          </a:endParaRPr>
        </a:p>
      </dsp:txBody>
      <dsp:txXfrm>
        <a:off x="6177917" y="3183506"/>
        <a:ext cx="1540181" cy="1070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D1F80-BECF-4ED9-8049-4B96D152B592}">
      <dsp:nvSpPr>
        <dsp:cNvPr id="0" name=""/>
        <dsp:cNvSpPr/>
      </dsp:nvSpPr>
      <dsp:spPr>
        <a:xfrm>
          <a:off x="0" y="466918"/>
          <a:ext cx="8938541"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E94357-4E53-4855-978E-DD64FD5AB7C3}">
      <dsp:nvSpPr>
        <dsp:cNvPr id="0" name=""/>
        <dsp:cNvSpPr/>
      </dsp:nvSpPr>
      <dsp:spPr>
        <a:xfrm>
          <a:off x="425540" y="53638"/>
          <a:ext cx="8510809"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499" tIns="0" rIns="236499" bIns="0" numCol="1" spcCol="1270" anchor="ctr" anchorCtr="0">
          <a:noAutofit/>
        </a:bodyPr>
        <a:lstStyle/>
        <a:p>
          <a:pPr marL="0" lvl="0" indent="0" algn="l" defTabSz="1422400">
            <a:lnSpc>
              <a:spcPct val="90000"/>
            </a:lnSpc>
            <a:spcBef>
              <a:spcPct val="0"/>
            </a:spcBef>
            <a:spcAft>
              <a:spcPct val="35000"/>
            </a:spcAft>
            <a:buNone/>
          </a:pPr>
          <a:r>
            <a:rPr lang="en-US" sz="3200" kern="1200">
              <a:solidFill>
                <a:schemeClr val="tx1"/>
              </a:solidFill>
            </a:rPr>
            <a:t>Nhóm 1: Truyền thống tôn sư trọng đạo</a:t>
          </a:r>
        </a:p>
      </dsp:txBody>
      <dsp:txXfrm>
        <a:off x="465889" y="93987"/>
        <a:ext cx="8430111" cy="745862"/>
      </dsp:txXfrm>
    </dsp:sp>
    <dsp:sp modelId="{52BD456B-BAEE-40C7-AD3D-C4D40CF2395E}">
      <dsp:nvSpPr>
        <dsp:cNvPr id="0" name=""/>
        <dsp:cNvSpPr/>
      </dsp:nvSpPr>
      <dsp:spPr>
        <a:xfrm>
          <a:off x="0" y="1736999"/>
          <a:ext cx="8938541"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FCC2DB-B7EE-4C04-8E93-0FC2E9CB8080}">
      <dsp:nvSpPr>
        <dsp:cNvPr id="0" name=""/>
        <dsp:cNvSpPr/>
      </dsp:nvSpPr>
      <dsp:spPr>
        <a:xfrm>
          <a:off x="425540" y="1323718"/>
          <a:ext cx="8510809"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499" tIns="0" rIns="236499" bIns="0" numCol="1" spcCol="1270" anchor="ctr" anchorCtr="0">
          <a:noAutofit/>
        </a:bodyPr>
        <a:lstStyle/>
        <a:p>
          <a:pPr marL="0" lvl="0" indent="0" algn="l" defTabSz="1422400">
            <a:lnSpc>
              <a:spcPct val="90000"/>
            </a:lnSpc>
            <a:spcBef>
              <a:spcPct val="0"/>
            </a:spcBef>
            <a:spcAft>
              <a:spcPct val="35000"/>
            </a:spcAft>
            <a:buNone/>
          </a:pPr>
          <a:r>
            <a:rPr lang="en-US" sz="3200" kern="1200">
              <a:solidFill>
                <a:schemeClr val="tx1"/>
              </a:solidFill>
            </a:rPr>
            <a:t>Nhóm 2: Truyền thống hiếu học</a:t>
          </a:r>
        </a:p>
      </dsp:txBody>
      <dsp:txXfrm>
        <a:off x="465889" y="1364067"/>
        <a:ext cx="8430111" cy="745862"/>
      </dsp:txXfrm>
    </dsp:sp>
    <dsp:sp modelId="{DE5FA306-A899-4CF1-89BD-169692B2A327}">
      <dsp:nvSpPr>
        <dsp:cNvPr id="0" name=""/>
        <dsp:cNvSpPr/>
      </dsp:nvSpPr>
      <dsp:spPr>
        <a:xfrm>
          <a:off x="0" y="3007079"/>
          <a:ext cx="8938541"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B0CB9A-8255-4E68-8ED8-A4F9C9588017}">
      <dsp:nvSpPr>
        <dsp:cNvPr id="0" name=""/>
        <dsp:cNvSpPr/>
      </dsp:nvSpPr>
      <dsp:spPr>
        <a:xfrm>
          <a:off x="425540" y="2593799"/>
          <a:ext cx="8510809"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499" tIns="0" rIns="236499" bIns="0" numCol="1" spcCol="1270" anchor="ctr" anchorCtr="0">
          <a:noAutofit/>
        </a:bodyPr>
        <a:lstStyle/>
        <a:p>
          <a:pPr marL="0" lvl="0" indent="0" algn="l" defTabSz="1422400">
            <a:lnSpc>
              <a:spcPct val="90000"/>
            </a:lnSpc>
            <a:spcBef>
              <a:spcPct val="0"/>
            </a:spcBef>
            <a:spcAft>
              <a:spcPct val="35000"/>
            </a:spcAft>
            <a:buNone/>
          </a:pPr>
          <a:r>
            <a:rPr lang="en-US" sz="3200" kern="1200">
              <a:solidFill>
                <a:schemeClr val="tx1"/>
              </a:solidFill>
            </a:rPr>
            <a:t>Nhóm 3: Truyền thống tương thân, tương ái</a:t>
          </a:r>
        </a:p>
      </dsp:txBody>
      <dsp:txXfrm>
        <a:off x="465889" y="2634148"/>
        <a:ext cx="8430111" cy="74586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DBA9D-A3F9-43B9-BCBB-F2D7BCC886CC}" type="datetimeFigureOut">
              <a:rPr lang="en-US" smtClean="0"/>
              <a:t>28/08/2024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15F8D-4B1D-49C4-A8F2-5D7BD689BC91}" type="slidenum">
              <a:rPr lang="en-US" smtClean="0"/>
              <a:t>‹#›</a:t>
            </a:fld>
            <a:endParaRPr lang="en-US"/>
          </a:p>
        </p:txBody>
      </p:sp>
    </p:spTree>
    <p:extLst>
      <p:ext uri="{BB962C8B-B14F-4D97-AF65-F5344CB8AC3E}">
        <p14:creationId xmlns:p14="http://schemas.microsoft.com/office/powerpoint/2010/main" val="446557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err="1">
                <a:effectLst/>
                <a:latin typeface="Times New Roman" panose="02020603050405020304" pitchFamily="18" charset="0"/>
                <a:ea typeface="SimSun" panose="02010600030101010101" pitchFamily="2" charset="-122"/>
              </a:rPr>
              <a:t>Bài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hát</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với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lời</a:t>
            </a:r>
            <a:r>
              <a:rPr lang="en-US" sz="1800" i="1" dirty="0">
                <a:effectLst/>
                <a:latin typeface="Times New Roman" panose="02020603050405020304" pitchFamily="18" charset="0"/>
                <a:ea typeface="SimSun" panose="02010600030101010101" pitchFamily="2" charset="-122"/>
              </a:rPr>
              <a:t> ca </a:t>
            </a:r>
            <a:r>
              <a:rPr lang="en-US" sz="1800" i="1" dirty="0" err="1">
                <a:effectLst/>
                <a:latin typeface="Times New Roman" panose="02020603050405020304" pitchFamily="18" charset="0"/>
                <a:ea typeface="SimSun" panose="02010600030101010101" pitchFamily="2" charset="-122"/>
              </a:rPr>
              <a:t>trong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sáng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đã</a:t>
            </a:r>
            <a:r>
              <a:rPr lang="en-US" sz="1800" i="1" dirty="0">
                <a:effectLst/>
                <a:latin typeface="Times New Roman" panose="02020603050405020304" pitchFamily="18" charset="0"/>
                <a:ea typeface="SimSun" panose="02010600030101010101" pitchFamily="2" charset="-122"/>
              </a:rPr>
              <a:t> ca </a:t>
            </a:r>
            <a:r>
              <a:rPr lang="en-US" sz="1800" i="1" dirty="0" err="1">
                <a:effectLst/>
                <a:latin typeface="Times New Roman" panose="02020603050405020304" pitchFamily="18" charset="0"/>
                <a:ea typeface="SimSun" panose="02010600030101010101" pitchFamily="2" charset="-122"/>
              </a:rPr>
              <a:t>ngợi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mái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trường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nơi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các</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em</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có</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thể</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học</a:t>
            </a:r>
            <a:r>
              <a:rPr lang="en-US" sz="1800" i="1" dirty="0">
                <a:effectLst/>
                <a:latin typeface="Times New Roman" panose="02020603050405020304" pitchFamily="18" charset="0"/>
                <a:ea typeface="SimSun" panose="02010600030101010101" pitchFamily="2" charset="-122"/>
              </a:rPr>
              <a:t> bao </a:t>
            </a:r>
            <a:r>
              <a:rPr lang="en-US" sz="1800" i="1" dirty="0" err="1">
                <a:effectLst/>
                <a:latin typeface="Times New Roman" panose="02020603050405020304" pitchFamily="18" charset="0"/>
                <a:ea typeface="SimSun" panose="02010600030101010101" pitchFamily="2" charset="-122"/>
              </a:rPr>
              <a:t>điều</a:t>
            </a:r>
            <a:r>
              <a:rPr lang="en-US" sz="1800" i="1" dirty="0">
                <a:effectLst/>
                <a:latin typeface="Times New Roman" panose="02020603050405020304" pitchFamily="18" charset="0"/>
                <a:ea typeface="SimSun" panose="02010600030101010101" pitchFamily="2" charset="-122"/>
              </a:rPr>
              <a:t> hay. </a:t>
            </a:r>
            <a:r>
              <a:rPr lang="en-US" sz="1800" i="1" dirty="0" err="1">
                <a:effectLst/>
                <a:latin typeface="Times New Roman" panose="02020603050405020304" pitchFamily="18" charset="0"/>
                <a:ea typeface="SimSun" panose="02010600030101010101" pitchFamily="2" charset="-122"/>
              </a:rPr>
              <a:t>Để</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tìm</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hiểu</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kĩ</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hơn</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về</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nơi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đây</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chúng</a:t>
            </a:r>
            <a:r>
              <a:rPr lang="en-US" sz="1800" i="1" dirty="0">
                <a:effectLst/>
                <a:latin typeface="Times New Roman" panose="02020603050405020304" pitchFamily="18" charset="0"/>
                <a:ea typeface="SimSun" panose="02010600030101010101" pitchFamily="2" charset="-122"/>
              </a:rPr>
              <a:t> ta </a:t>
            </a:r>
            <a:r>
              <a:rPr lang="en-US" sz="1800" i="1" dirty="0" err="1">
                <a:effectLst/>
                <a:latin typeface="Times New Roman" panose="02020603050405020304" pitchFamily="18" charset="0"/>
                <a:ea typeface="SimSun" panose="02010600030101010101" pitchFamily="2" charset="-122"/>
              </a:rPr>
              <a:t>cùng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vào</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bài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học</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hôm</a:t>
            </a:r>
            <a:r>
              <a:rPr lang="en-US" sz="1800" i="1" dirty="0">
                <a:effectLst/>
                <a:latin typeface="Times New Roman" panose="02020603050405020304" pitchFamily="18" charset="0"/>
                <a:ea typeface="SimSun" panose="02010600030101010101" pitchFamily="2" charset="-122"/>
              </a:rPr>
              <a:t> nay </a:t>
            </a:r>
            <a:r>
              <a:rPr lang="en-US" sz="1800" i="1" dirty="0" err="1">
                <a:effectLst/>
                <a:latin typeface="Times New Roman" panose="02020603050405020304" pitchFamily="18" charset="0"/>
                <a:ea typeface="SimSun" panose="02010600030101010101" pitchFamily="2" charset="-122"/>
              </a:rPr>
              <a:t>nhé</a:t>
            </a:r>
            <a:r>
              <a:rPr lang="en-US" sz="1800" i="1" dirty="0">
                <a:effectLst/>
                <a:latin typeface="Times New Roman" panose="02020603050405020304" pitchFamily="18" charset="0"/>
                <a:ea typeface="SimSun" panose="02010600030101010101" pitchFamily="2" charset="-122"/>
              </a:rPr>
              <a:t> – </a:t>
            </a:r>
            <a:r>
              <a:rPr lang="en-US" sz="1800" i="1" dirty="0" err="1">
                <a:effectLst/>
                <a:latin typeface="Times New Roman" panose="02020603050405020304" pitchFamily="18" charset="0"/>
                <a:ea typeface="SimSun" panose="02010600030101010101" pitchFamily="2" charset="-122"/>
              </a:rPr>
              <a:t>Chủ</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đề</a:t>
            </a:r>
            <a:r>
              <a:rPr lang="en-US" sz="1800" i="1" dirty="0">
                <a:effectLst/>
                <a:latin typeface="Times New Roman" panose="02020603050405020304" pitchFamily="18" charset="0"/>
                <a:ea typeface="SimSun" panose="02010600030101010101" pitchFamily="2" charset="-122"/>
              </a:rPr>
              <a:t> 1 – </a:t>
            </a:r>
            <a:r>
              <a:rPr lang="en-US" sz="1800" i="1" dirty="0" err="1">
                <a:effectLst/>
                <a:latin typeface="Times New Roman" panose="02020603050405020304" pitchFamily="18" charset="0"/>
                <a:ea typeface="SimSun" panose="02010600030101010101" pitchFamily="2" charset="-122"/>
              </a:rPr>
              <a:t>Tiết</a:t>
            </a:r>
            <a:r>
              <a:rPr lang="en-US" sz="1800" i="1" dirty="0">
                <a:effectLst/>
                <a:latin typeface="Times New Roman" panose="02020603050405020304" pitchFamily="18" charset="0"/>
                <a:ea typeface="SimSun" panose="02010600030101010101" pitchFamily="2" charset="-122"/>
              </a:rPr>
              <a:t> 2: </a:t>
            </a:r>
            <a:r>
              <a:rPr lang="en-US" sz="1800" i="1" dirty="0" err="1">
                <a:effectLst/>
                <a:latin typeface="Times New Roman" panose="02020603050405020304" pitchFamily="18" charset="0"/>
                <a:ea typeface="SimSun" panose="02010600030101010101" pitchFamily="2" charset="-122"/>
              </a:rPr>
              <a:t>Hoạt</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động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giáo</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dục</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theo</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chủ</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đề</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Tự</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hào</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truyền</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thống</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nhà</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trường</a:t>
            </a:r>
            <a:r>
              <a:rPr lang="en-US" sz="1800" i="1" dirty="0">
                <a:effectLst/>
                <a:latin typeface="Times New Roman" panose="02020603050405020304" pitchFamily="18" charset="0"/>
                <a:ea typeface="SimSun" panose="02010600030101010101" pitchFamily="2" charset="-122"/>
              </a:rPr>
              <a:t>.</a:t>
            </a:r>
            <a:endParaRPr lang="en-US" sz="1800" dirty="0">
              <a:effectLst/>
              <a:latin typeface="Times New Roman" panose="02020603050405020304" pitchFamily="18" charset="0"/>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D3415F8D-4B1D-49C4-A8F2-5D7BD689BC91}" type="slidenum">
              <a:rPr lang="en-US" smtClean="0"/>
              <a:t>5</a:t>
            </a:fld>
            <a:endParaRPr lang="en-US"/>
          </a:p>
        </p:txBody>
      </p:sp>
    </p:spTree>
    <p:extLst>
      <p:ext uri="{BB962C8B-B14F-4D97-AF65-F5344CB8AC3E}">
        <p14:creationId xmlns:p14="http://schemas.microsoft.com/office/powerpoint/2010/main" val="1847145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79BD9-2088-4E8E-8BBA-E09DE99F84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236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11985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68522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80302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422052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15275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79358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22715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10704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pic>
        <p:nvPicPr>
          <p:cNvPr id="6" name="Picture 5">
            <a:extLst>
              <a:ext uri="{FF2B5EF4-FFF2-40B4-BE49-F238E27FC236}">
                <a16:creationId xmlns:a16="http://schemas.microsoft.com/office/drawing/2014/main" id="{2026ABF0-CAB8-B0FD-8584-6BC125C49F90}"/>
              </a:ext>
            </a:extLst>
          </p:cNvPr>
          <p:cNvPicPr>
            <a:picLocks noChangeAspect="1"/>
          </p:cNvPicPr>
          <p:nvPr userDrawn="1"/>
        </p:nvPicPr>
        <p:blipFill>
          <a:blip r:embed="rId2"/>
          <a:stretch>
            <a:fillRect/>
          </a:stretch>
        </p:blipFill>
        <p:spPr>
          <a:xfrm>
            <a:off x="79980" y="0"/>
            <a:ext cx="1247775" cy="428625"/>
          </a:xfrm>
          <a:prstGeom prst="rect">
            <a:avLst/>
          </a:prstGeom>
        </p:spPr>
      </p:pic>
    </p:spTree>
    <p:extLst>
      <p:ext uri="{BB962C8B-B14F-4D97-AF65-F5344CB8AC3E}">
        <p14:creationId xmlns:p14="http://schemas.microsoft.com/office/powerpoint/2010/main" val="4420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96379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68903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D9D010-C4DF-E34F-C88F-70DE1E861007}"/>
              </a:ext>
            </a:extLst>
          </p:cNvPr>
          <p:cNvPicPr>
            <a:picLocks noChangeAspect="1"/>
          </p:cNvPicPr>
          <p:nvPr userDrawn="1"/>
        </p:nvPicPr>
        <p:blipFill>
          <a:blip r:embed="rId14"/>
          <a:stretch>
            <a:fillRect/>
          </a:stretch>
        </p:blipFill>
        <p:spPr>
          <a:xfrm>
            <a:off x="141991" y="0"/>
            <a:ext cx="1104900" cy="314325"/>
          </a:xfrm>
          <a:prstGeom prst="rect">
            <a:avLst/>
          </a:prstGeom>
        </p:spPr>
      </p:pic>
    </p:spTree>
    <p:extLst>
      <p:ext uri="{BB962C8B-B14F-4D97-AF65-F5344CB8AC3E}">
        <p14:creationId xmlns:p14="http://schemas.microsoft.com/office/powerpoint/2010/main" val="87304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GAME%20RUNG%20CHUONG%20VANG.pptx"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hyperlink" Target="hai%20hoa%20dan%20chu%20youtube%20tro%20giang.pptx" TargetMode="Externa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A7444DC-145A-4ED9-913D-322E78CFC5A9}"/>
              </a:ext>
            </a:extLst>
          </p:cNvPr>
          <p:cNvPicPr>
            <a:picLocks noChangeAspect="1"/>
          </p:cNvPicPr>
          <p:nvPr/>
        </p:nvPicPr>
        <p:blipFill>
          <a:blip r:embed="rId2"/>
          <a:stretch>
            <a:fillRect/>
          </a:stretch>
        </p:blipFill>
        <p:spPr>
          <a:xfrm>
            <a:off x="0" y="4614672"/>
            <a:ext cx="12192000" cy="2243328"/>
          </a:xfrm>
          <a:prstGeom prst="rect">
            <a:avLst/>
          </a:prstGeom>
        </p:spPr>
      </p:pic>
      <p:pic>
        <p:nvPicPr>
          <p:cNvPr id="11" name="图片 10">
            <a:extLst>
              <a:ext uri="{FF2B5EF4-FFF2-40B4-BE49-F238E27FC236}">
                <a16:creationId xmlns:a16="http://schemas.microsoft.com/office/drawing/2014/main" id="{95F53C05-E5EF-4107-B064-3621CB6862A4}"/>
              </a:ext>
            </a:extLst>
          </p:cNvPr>
          <p:cNvPicPr>
            <a:picLocks noChangeAspect="1"/>
          </p:cNvPicPr>
          <p:nvPr/>
        </p:nvPicPr>
        <p:blipFill>
          <a:blip r:embed="rId3" cstate="print">
            <a:extLst>
              <a:ext uri="{28A0092B-C50C-407E-A947-70E740481C1C}">
                <a14:useLocalDpi xmlns:a14="http://schemas.microsoft.com/office/drawing/2010/main" val="0"/>
              </a:ext>
            </a:extLst>
          </a:blip>
          <a:srcRect l="64852" t="35319" r="4529" b="41374"/>
          <a:stretch>
            <a:fillRect/>
          </a:stretch>
        </p:blipFill>
        <p:spPr>
          <a:xfrm>
            <a:off x="6854374" y="5536245"/>
            <a:ext cx="1409292" cy="1072744"/>
          </a:xfrm>
          <a:custGeom>
            <a:avLst/>
            <a:gdLst>
              <a:gd name="connsiteX0" fmla="*/ 1326148 w 1944914"/>
              <a:gd name="connsiteY0" fmla="*/ 0 h 1480457"/>
              <a:gd name="connsiteX1" fmla="*/ 1653195 w 1944914"/>
              <a:gd name="connsiteY1" fmla="*/ 0 h 1480457"/>
              <a:gd name="connsiteX2" fmla="*/ 1944914 w 1944914"/>
              <a:gd name="connsiteY2" fmla="*/ 1074057 h 1480457"/>
              <a:gd name="connsiteX3" fmla="*/ 319314 w 1944914"/>
              <a:gd name="connsiteY3" fmla="*/ 1480457 h 1480457"/>
              <a:gd name="connsiteX4" fmla="*/ 0 w 1944914"/>
              <a:gd name="connsiteY4" fmla="*/ 449943 h 1480457"/>
              <a:gd name="connsiteX5" fmla="*/ 1326148 w 1944914"/>
              <a:gd name="connsiteY5" fmla="*/ 0 h 148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914" h="1480457">
                <a:moveTo>
                  <a:pt x="1326148" y="0"/>
                </a:moveTo>
                <a:lnTo>
                  <a:pt x="1653195" y="0"/>
                </a:lnTo>
                <a:lnTo>
                  <a:pt x="1944914" y="1074057"/>
                </a:lnTo>
                <a:lnTo>
                  <a:pt x="319314" y="1480457"/>
                </a:lnTo>
                <a:lnTo>
                  <a:pt x="0" y="449943"/>
                </a:lnTo>
                <a:lnTo>
                  <a:pt x="1326148" y="0"/>
                </a:lnTo>
                <a:close/>
              </a:path>
            </a:pathLst>
          </a:custGeom>
        </p:spPr>
      </p:pic>
      <p:pic>
        <p:nvPicPr>
          <p:cNvPr id="13" name="图片 12">
            <a:extLst>
              <a:ext uri="{FF2B5EF4-FFF2-40B4-BE49-F238E27FC236}">
                <a16:creationId xmlns:a16="http://schemas.microsoft.com/office/drawing/2014/main" id="{585716A0-2F6D-468E-BC5D-09B5A43D2EC7}"/>
              </a:ext>
            </a:extLst>
          </p:cNvPr>
          <p:cNvPicPr>
            <a:picLocks noChangeAspect="1"/>
          </p:cNvPicPr>
          <p:nvPr/>
        </p:nvPicPr>
        <p:blipFill>
          <a:blip r:embed="rId4"/>
          <a:stretch>
            <a:fillRect/>
          </a:stretch>
        </p:blipFill>
        <p:spPr>
          <a:xfrm>
            <a:off x="-519815" y="4987060"/>
            <a:ext cx="6030027" cy="1589141"/>
          </a:xfrm>
          <a:prstGeom prst="rect">
            <a:avLst/>
          </a:prstGeom>
        </p:spPr>
      </p:pic>
      <p:pic>
        <p:nvPicPr>
          <p:cNvPr id="9" name="图片 8">
            <a:extLst>
              <a:ext uri="{FF2B5EF4-FFF2-40B4-BE49-F238E27FC236}">
                <a16:creationId xmlns:a16="http://schemas.microsoft.com/office/drawing/2014/main" id="{46D7183A-065B-4BFF-833E-62BF5C52C066}"/>
              </a:ext>
            </a:extLst>
          </p:cNvPr>
          <p:cNvPicPr>
            <a:picLocks noChangeAspect="1"/>
          </p:cNvPicPr>
          <p:nvPr/>
        </p:nvPicPr>
        <p:blipFill>
          <a:blip r:embed="rId5" cstate="print">
            <a:extLst>
              <a:ext uri="{28A0092B-C50C-407E-A947-70E740481C1C}">
                <a14:useLocalDpi xmlns:a14="http://schemas.microsoft.com/office/drawing/2010/main" val="0"/>
              </a:ext>
            </a:extLst>
          </a:blip>
          <a:srcRect l="7271" t="6985" r="69879" b="62624"/>
          <a:stretch>
            <a:fillRect/>
          </a:stretch>
        </p:blipFill>
        <p:spPr>
          <a:xfrm>
            <a:off x="973520" y="3961096"/>
            <a:ext cx="1255552" cy="1669885"/>
          </a:xfrm>
          <a:custGeom>
            <a:avLst/>
            <a:gdLst>
              <a:gd name="connsiteX0" fmla="*/ 0 w 1451428"/>
              <a:gd name="connsiteY0" fmla="*/ 0 h 1930400"/>
              <a:gd name="connsiteX1" fmla="*/ 1451428 w 1451428"/>
              <a:gd name="connsiteY1" fmla="*/ 0 h 1930400"/>
              <a:gd name="connsiteX2" fmla="*/ 1451428 w 1451428"/>
              <a:gd name="connsiteY2" fmla="*/ 1930400 h 1930400"/>
              <a:gd name="connsiteX3" fmla="*/ 0 w 1451428"/>
              <a:gd name="connsiteY3" fmla="*/ 1930400 h 1930400"/>
              <a:gd name="connsiteX4" fmla="*/ 0 w 1451428"/>
              <a:gd name="connsiteY4" fmla="*/ 0 h 193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428" h="1930400">
                <a:moveTo>
                  <a:pt x="0" y="0"/>
                </a:moveTo>
                <a:lnTo>
                  <a:pt x="1451428" y="0"/>
                </a:lnTo>
                <a:lnTo>
                  <a:pt x="1451428" y="1930400"/>
                </a:lnTo>
                <a:lnTo>
                  <a:pt x="0" y="1930400"/>
                </a:lnTo>
                <a:lnTo>
                  <a:pt x="0" y="0"/>
                </a:lnTo>
                <a:close/>
              </a:path>
            </a:pathLst>
          </a:custGeom>
        </p:spPr>
      </p:pic>
      <p:pic>
        <p:nvPicPr>
          <p:cNvPr id="10" name="图片 9">
            <a:extLst>
              <a:ext uri="{FF2B5EF4-FFF2-40B4-BE49-F238E27FC236}">
                <a16:creationId xmlns:a16="http://schemas.microsoft.com/office/drawing/2014/main" id="{3DD09069-89A8-4D12-B4C7-07134AD03711}"/>
              </a:ext>
            </a:extLst>
          </p:cNvPr>
          <p:cNvPicPr>
            <a:picLocks noChangeAspect="1"/>
          </p:cNvPicPr>
          <p:nvPr/>
        </p:nvPicPr>
        <p:blipFill>
          <a:blip r:embed="rId6" cstate="print">
            <a:extLst>
              <a:ext uri="{28A0092B-C50C-407E-A947-70E740481C1C}">
                <a14:useLocalDpi xmlns:a14="http://schemas.microsoft.com/office/drawing/2010/main" val="0"/>
              </a:ext>
            </a:extLst>
          </a:blip>
          <a:srcRect l="37890" t="9042" r="39261" b="65366"/>
          <a:stretch>
            <a:fillRect/>
          </a:stretch>
        </p:blipFill>
        <p:spPr>
          <a:xfrm>
            <a:off x="5301388" y="5530527"/>
            <a:ext cx="953610" cy="1068044"/>
          </a:xfrm>
          <a:custGeom>
            <a:avLst/>
            <a:gdLst>
              <a:gd name="connsiteX0" fmla="*/ 827314 w 1451428"/>
              <a:gd name="connsiteY0" fmla="*/ 0 h 1625600"/>
              <a:gd name="connsiteX1" fmla="*/ 1451428 w 1451428"/>
              <a:gd name="connsiteY1" fmla="*/ 304800 h 1625600"/>
              <a:gd name="connsiteX2" fmla="*/ 1436914 w 1451428"/>
              <a:gd name="connsiteY2" fmla="*/ 595086 h 1625600"/>
              <a:gd name="connsiteX3" fmla="*/ 1422400 w 1451428"/>
              <a:gd name="connsiteY3" fmla="*/ 1132115 h 1625600"/>
              <a:gd name="connsiteX4" fmla="*/ 1016000 w 1451428"/>
              <a:gd name="connsiteY4" fmla="*/ 1625600 h 1625600"/>
              <a:gd name="connsiteX5" fmla="*/ 0 w 1451428"/>
              <a:gd name="connsiteY5" fmla="*/ 1306286 h 1625600"/>
              <a:gd name="connsiteX6" fmla="*/ 14514 w 1451428"/>
              <a:gd name="connsiteY6" fmla="*/ 943429 h 1625600"/>
              <a:gd name="connsiteX7" fmla="*/ 595086 w 1451428"/>
              <a:gd name="connsiteY7" fmla="*/ 58057 h 1625600"/>
              <a:gd name="connsiteX8" fmla="*/ 827314 w 1451428"/>
              <a:gd name="connsiteY8" fmla="*/ 0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428" h="1625600">
                <a:moveTo>
                  <a:pt x="827314" y="0"/>
                </a:moveTo>
                <a:lnTo>
                  <a:pt x="1451428" y="304800"/>
                </a:lnTo>
                <a:lnTo>
                  <a:pt x="1436914" y="595086"/>
                </a:lnTo>
                <a:lnTo>
                  <a:pt x="1422400" y="1132115"/>
                </a:lnTo>
                <a:lnTo>
                  <a:pt x="1016000" y="1625600"/>
                </a:lnTo>
                <a:lnTo>
                  <a:pt x="0" y="1306286"/>
                </a:lnTo>
                <a:lnTo>
                  <a:pt x="14514" y="943429"/>
                </a:lnTo>
                <a:lnTo>
                  <a:pt x="595086" y="58057"/>
                </a:lnTo>
                <a:lnTo>
                  <a:pt x="827314" y="0"/>
                </a:lnTo>
                <a:close/>
              </a:path>
            </a:pathLst>
          </a:custGeom>
        </p:spPr>
      </p:pic>
      <p:pic>
        <p:nvPicPr>
          <p:cNvPr id="14" name="图片 13">
            <a:extLst>
              <a:ext uri="{FF2B5EF4-FFF2-40B4-BE49-F238E27FC236}">
                <a16:creationId xmlns:a16="http://schemas.microsoft.com/office/drawing/2014/main" id="{BC1FD9BF-BC18-403A-A29A-21CCC9429130}"/>
              </a:ext>
            </a:extLst>
          </p:cNvPr>
          <p:cNvPicPr>
            <a:picLocks noChangeAspect="1"/>
          </p:cNvPicPr>
          <p:nvPr/>
        </p:nvPicPr>
        <p:blipFill>
          <a:blip r:embed="rId7"/>
          <a:stretch>
            <a:fillRect/>
          </a:stretch>
        </p:blipFill>
        <p:spPr>
          <a:xfrm>
            <a:off x="8375568" y="3639809"/>
            <a:ext cx="3562721" cy="3158701"/>
          </a:xfrm>
          <a:prstGeom prst="rect">
            <a:avLst/>
          </a:prstGeom>
          <a:effectLst>
            <a:outerShdw blurRad="12700" dist="12700" dir="18900000" algn="bl" rotWithShape="0">
              <a:prstClr val="black">
                <a:alpha val="40000"/>
              </a:prstClr>
            </a:outerShdw>
          </a:effectLst>
        </p:spPr>
      </p:pic>
    </p:spTree>
    <p:extLst>
      <p:ext uri="{BB962C8B-B14F-4D97-AF65-F5344CB8AC3E}">
        <p14:creationId xmlns:p14="http://schemas.microsoft.com/office/powerpoint/2010/main" val="3422638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07FC13A-A76A-425F-8F74-ACA2010441AA}"/>
              </a:ext>
            </a:extLst>
          </p:cNvPr>
          <p:cNvSpPr/>
          <p:nvPr/>
        </p:nvSpPr>
        <p:spPr>
          <a:xfrm>
            <a:off x="416170" y="722085"/>
            <a:ext cx="11359660" cy="5413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0">
            <a:extLst>
              <a:ext uri="{FF2B5EF4-FFF2-40B4-BE49-F238E27FC236}">
                <a16:creationId xmlns:a16="http://schemas.microsoft.com/office/drawing/2014/main" id="{3B22F771-16FA-4342-B4E2-5DE4F6D7D470}"/>
              </a:ext>
            </a:extLst>
          </p:cNvPr>
          <p:cNvSpPr/>
          <p:nvPr/>
        </p:nvSpPr>
        <p:spPr>
          <a:xfrm>
            <a:off x="648559" y="952916"/>
            <a:ext cx="10894882" cy="584775"/>
          </a:xfrm>
          <a:prstGeom prst="rect">
            <a:avLst/>
          </a:prstGeom>
        </p:spPr>
        <p:txBody>
          <a:bodyPr wrap="square">
            <a:spAutoFit/>
          </a:bodyPr>
          <a:lstStyle/>
          <a:p>
            <a:pPr lvl="0" algn="ctr"/>
            <a:r>
              <a:rPr lang="en-US" sz="3200" b="1" i="1">
                <a:latin typeface="Arial" panose="020B0604020202020204" pitchFamily="34" charset="0"/>
                <a:cs typeface="Arial" panose="020B0604020202020204" pitchFamily="34" charset="0"/>
              </a:rPr>
              <a:t>N</a:t>
            </a:r>
            <a:r>
              <a:rPr lang="vi-VN" sz="3200" b="1" i="1">
                <a:latin typeface="Arial" panose="020B0604020202020204" pitchFamily="34" charset="0"/>
                <a:cs typeface="Arial" panose="020B0604020202020204" pitchFamily="34" charset="0"/>
              </a:rPr>
              <a:t>hững việc làm để phát huy</a:t>
            </a:r>
            <a:r>
              <a:rPr lang="vi-VN" sz="3200" b="1">
                <a:latin typeface="Arial" panose="020B0604020202020204" pitchFamily="34" charset="0"/>
                <a:ea typeface="Cambria" panose="02040503050406030204" pitchFamily="18" charset="0"/>
                <a:cs typeface="Arial" panose="020B0604020202020204" pitchFamily="34" charset="0"/>
              </a:rPr>
              <a:t> </a:t>
            </a:r>
            <a:r>
              <a:rPr lang="vi-VN" sz="3200" b="1" dirty="0">
                <a:latin typeface="Arial" panose="020B0604020202020204" pitchFamily="34" charset="0"/>
                <a:ea typeface="Cambria" panose="02040503050406030204" pitchFamily="18" charset="0"/>
                <a:cs typeface="Arial" panose="020B0604020202020204" pitchFamily="34" charset="0"/>
              </a:rPr>
              <a:t>truyền thống nhà trường</a:t>
            </a:r>
            <a:endParaRPr kumimoji="0" lang="zh-CN" altLang="en-US" sz="3200" b="1" i="0" u="none" strike="noStrike" kern="1200" cap="none" spc="0" normalizeH="0" baseline="0" noProof="0" dirty="0">
              <a:ln>
                <a:noFill/>
              </a:ln>
              <a:effectLst/>
              <a:uLnTx/>
              <a:uFillTx/>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endParaRPr>
          </a:p>
        </p:txBody>
      </p:sp>
      <p:graphicFrame>
        <p:nvGraphicFramePr>
          <p:cNvPr id="6" name="Diagram 5">
            <a:extLst>
              <a:ext uri="{FF2B5EF4-FFF2-40B4-BE49-F238E27FC236}">
                <a16:creationId xmlns:a16="http://schemas.microsoft.com/office/drawing/2014/main" id="{4CDD199F-A879-0BFB-DD50-184E388913CA}"/>
              </a:ext>
            </a:extLst>
          </p:cNvPr>
          <p:cNvGraphicFramePr/>
          <p:nvPr>
            <p:extLst>
              <p:ext uri="{D42A27DB-BD31-4B8C-83A1-F6EECF244321}">
                <p14:modId xmlns:p14="http://schemas.microsoft.com/office/powerpoint/2010/main" val="1663091135"/>
              </p:ext>
            </p:extLst>
          </p:nvPr>
        </p:nvGraphicFramePr>
        <p:xfrm>
          <a:off x="1479622" y="1768522"/>
          <a:ext cx="8938541" cy="3766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113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3340093-D9A2-4D18-AD32-FF237ABFAF1C}"/>
              </a:ext>
            </a:extLst>
          </p:cNvPr>
          <p:cNvSpPr/>
          <p:nvPr/>
        </p:nvSpPr>
        <p:spPr>
          <a:xfrm>
            <a:off x="711200" y="722086"/>
            <a:ext cx="10769600" cy="5413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9" name="图片 8">
            <a:extLst>
              <a:ext uri="{FF2B5EF4-FFF2-40B4-BE49-F238E27FC236}">
                <a16:creationId xmlns:a16="http://schemas.microsoft.com/office/drawing/2014/main" id="{4F40DC05-8626-443F-AEB1-B30955934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323206"/>
            <a:ext cx="10688320" cy="6839594"/>
          </a:xfrm>
          <a:prstGeom prst="rect">
            <a:avLst/>
          </a:prstGeom>
        </p:spPr>
      </p:pic>
      <p:sp>
        <p:nvSpPr>
          <p:cNvPr id="2" name="TextBox 1">
            <a:extLst>
              <a:ext uri="{FF2B5EF4-FFF2-40B4-BE49-F238E27FC236}">
                <a16:creationId xmlns:a16="http://schemas.microsoft.com/office/drawing/2014/main" id="{64358ACE-A97C-A644-F063-EAE05BE23E6E}"/>
              </a:ext>
            </a:extLst>
          </p:cNvPr>
          <p:cNvSpPr txBox="1"/>
          <p:nvPr/>
        </p:nvSpPr>
        <p:spPr>
          <a:xfrm>
            <a:off x="2346960" y="3901440"/>
            <a:ext cx="7833360" cy="584775"/>
          </a:xfrm>
          <a:prstGeom prst="rect">
            <a:avLst/>
          </a:prstGeom>
          <a:noFill/>
        </p:spPr>
        <p:txBody>
          <a:bodyPr wrap="square" rtlCol="0">
            <a:spAutoFit/>
          </a:bodyPr>
          <a:lstStyle/>
          <a:p>
            <a:pPr algn="ctr"/>
            <a:r>
              <a:rPr lang="vi-VN" sz="3200" b="1" i="0">
                <a:solidFill>
                  <a:srgbClr val="002060"/>
                </a:solidFill>
                <a:effectLst/>
                <a:latin typeface="Cambria" panose="02040503050406030204" pitchFamily="18" charset="0"/>
                <a:ea typeface="Cambria" panose="02040503050406030204" pitchFamily="18" charset="0"/>
              </a:rPr>
              <a:t> </a:t>
            </a:r>
            <a:r>
              <a:rPr lang="en-US" sz="3200" b="1" i="0">
                <a:solidFill>
                  <a:srgbClr val="002060"/>
                </a:solidFill>
                <a:effectLst/>
                <a:latin typeface="Cambria" panose="02040503050406030204" pitchFamily="18" charset="0"/>
                <a:ea typeface="Cambria" panose="02040503050406030204" pitchFamily="18" charset="0"/>
              </a:rPr>
              <a:t>Trao đổi kết quả</a:t>
            </a:r>
            <a:endParaRPr lang="en-US" sz="32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287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A7444DC-145A-4ED9-913D-322E78CFC5A9}"/>
              </a:ext>
            </a:extLst>
          </p:cNvPr>
          <p:cNvPicPr>
            <a:picLocks noChangeAspect="1"/>
          </p:cNvPicPr>
          <p:nvPr/>
        </p:nvPicPr>
        <p:blipFill>
          <a:blip r:embed="rId2"/>
          <a:stretch>
            <a:fillRect/>
          </a:stretch>
        </p:blipFill>
        <p:spPr>
          <a:xfrm>
            <a:off x="0" y="4614672"/>
            <a:ext cx="12192000" cy="2243328"/>
          </a:xfrm>
          <a:prstGeom prst="rect">
            <a:avLst/>
          </a:prstGeom>
        </p:spPr>
      </p:pic>
      <p:sp>
        <p:nvSpPr>
          <p:cNvPr id="7" name="文本框 6">
            <a:extLst>
              <a:ext uri="{FF2B5EF4-FFF2-40B4-BE49-F238E27FC236}">
                <a16:creationId xmlns:a16="http://schemas.microsoft.com/office/drawing/2014/main" id="{CE9FB755-8F1E-498D-80A1-0E7144BF797C}"/>
              </a:ext>
            </a:extLst>
          </p:cNvPr>
          <p:cNvSpPr txBox="1"/>
          <p:nvPr/>
        </p:nvSpPr>
        <p:spPr>
          <a:xfrm>
            <a:off x="792207" y="2162602"/>
            <a:ext cx="1078092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a:ln>
                  <a:noFill/>
                </a:ln>
                <a:solidFill>
                  <a:srgbClr val="FF0000"/>
                </a:solidFill>
                <a:effectLst/>
                <a:uLnTx/>
                <a:uFillTx/>
                <a:latin typeface="#9Slide07 SFU Rhythm" panose="00000400000000000000" pitchFamily="2" charset="0"/>
                <a:ea typeface="思源黑体 CN Medium" panose="020B0600000000000000" pitchFamily="34" charset="-122"/>
                <a:cs typeface="+mn-cs"/>
              </a:rPr>
              <a:t>Vận</a:t>
            </a:r>
            <a:r>
              <a:rPr kumimoji="0" lang="en-US" altLang="zh-CN" sz="9600" b="1" i="0" u="none" strike="noStrike" kern="1200" cap="none" spc="0" normalizeH="0" noProof="0">
                <a:ln>
                  <a:noFill/>
                </a:ln>
                <a:solidFill>
                  <a:srgbClr val="FF0000"/>
                </a:solidFill>
                <a:effectLst/>
                <a:uLnTx/>
                <a:uFillTx/>
                <a:latin typeface="#9Slide07 SFU Rhythm" panose="00000400000000000000" pitchFamily="2" charset="0"/>
                <a:ea typeface="思源黑体 CN Medium" panose="020B0600000000000000" pitchFamily="34" charset="-122"/>
                <a:cs typeface="+mn-cs"/>
              </a:rPr>
              <a:t> dụng</a:t>
            </a:r>
            <a:endParaRPr kumimoji="0" lang="zh-CN" altLang="en-US" sz="9600" b="1" i="0" u="none" strike="noStrike" kern="1200" cap="none" spc="0" normalizeH="0" baseline="0" noProof="0" dirty="0">
              <a:ln>
                <a:noFill/>
              </a:ln>
              <a:solidFill>
                <a:srgbClr val="FF0000"/>
              </a:solidFill>
              <a:effectLst/>
              <a:uLnTx/>
              <a:uFillTx/>
              <a:latin typeface="#9Slide07 SFU Rhythm" panose="00000400000000000000" pitchFamily="2" charset="0"/>
              <a:ea typeface="思源黑体 CN Medium" panose="020B0600000000000000" pitchFamily="34" charset="-122"/>
              <a:cs typeface="+mn-cs"/>
            </a:endParaRPr>
          </a:p>
        </p:txBody>
      </p:sp>
      <p:sp>
        <p:nvSpPr>
          <p:cNvPr id="3" name="椭圆 2">
            <a:extLst>
              <a:ext uri="{FF2B5EF4-FFF2-40B4-BE49-F238E27FC236}">
                <a16:creationId xmlns:a16="http://schemas.microsoft.com/office/drawing/2014/main" id="{42FC8D58-3BDA-4A83-ACAE-D817879AF505}"/>
              </a:ext>
            </a:extLst>
          </p:cNvPr>
          <p:cNvSpPr/>
          <p:nvPr/>
        </p:nvSpPr>
        <p:spPr>
          <a:xfrm>
            <a:off x="5036040" y="1197405"/>
            <a:ext cx="914400" cy="914400"/>
          </a:xfrm>
          <a:prstGeom prst="ellipse">
            <a:avLst/>
          </a:prstGeom>
          <a:solidFill>
            <a:srgbClr val="F9C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outerShdw blurRad="12700" dist="12700" dir="2700000" algn="tl" rotWithShape="0">
                    <a:prstClr val="black">
                      <a:alpha val="40000"/>
                    </a:prstClr>
                  </a:outerShdw>
                </a:effectLst>
                <a:uLnTx/>
                <a:uFillTx/>
                <a:latin typeface="#9Slide07 SFU Rhythm" panose="00000400000000000000" pitchFamily="2" charset="0"/>
                <a:ea typeface="思源黑体 CN Heavy" panose="020B0A00000000000000" pitchFamily="34" charset="-122"/>
                <a:cs typeface="+mn-cs"/>
              </a:rPr>
              <a:t>0</a:t>
            </a:r>
            <a:endParaRPr kumimoji="0" lang="zh-CN" altLang="en-US" sz="3600" b="0" i="0" u="none" strike="noStrike" kern="1200" cap="none" spc="0" normalizeH="0" baseline="0" noProof="0" dirty="0">
              <a:ln>
                <a:noFill/>
              </a:ln>
              <a:solidFill>
                <a:prstClr val="white"/>
              </a:solidFill>
              <a:effectLst>
                <a:outerShdw blurRad="12700" dist="12700" dir="2700000" algn="tl" rotWithShape="0">
                  <a:prstClr val="black">
                    <a:alpha val="40000"/>
                  </a:prstClr>
                </a:outerShdw>
              </a:effectLst>
              <a:uLnTx/>
              <a:uFillTx/>
              <a:latin typeface="#9Slide07 SFU Rhythm" panose="00000400000000000000" pitchFamily="2" charset="0"/>
              <a:ea typeface="思源黑体 CN Heavy" panose="020B0A00000000000000" pitchFamily="34" charset="-122"/>
              <a:cs typeface="+mn-cs"/>
            </a:endParaRPr>
          </a:p>
        </p:txBody>
      </p:sp>
      <p:sp>
        <p:nvSpPr>
          <p:cNvPr id="8" name="椭圆 7">
            <a:extLst>
              <a:ext uri="{FF2B5EF4-FFF2-40B4-BE49-F238E27FC236}">
                <a16:creationId xmlns:a16="http://schemas.microsoft.com/office/drawing/2014/main" id="{F0B46DDE-5817-41BA-A7CF-24966FD85095}"/>
              </a:ext>
            </a:extLst>
          </p:cNvPr>
          <p:cNvSpPr/>
          <p:nvPr/>
        </p:nvSpPr>
        <p:spPr>
          <a:xfrm>
            <a:off x="6182667" y="1197405"/>
            <a:ext cx="918523" cy="914400"/>
          </a:xfrm>
          <a:prstGeom prst="ellipse">
            <a:avLst/>
          </a:prstGeom>
          <a:solidFill>
            <a:srgbClr val="F9C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a:ln>
                  <a:noFill/>
                </a:ln>
                <a:solidFill>
                  <a:prstClr val="white"/>
                </a:solidFill>
                <a:effectLst>
                  <a:outerShdw blurRad="12700" dist="12700" dir="2700000" algn="tl" rotWithShape="0">
                    <a:prstClr val="black">
                      <a:alpha val="40000"/>
                    </a:prstClr>
                  </a:outerShdw>
                </a:effectLst>
                <a:uLnTx/>
                <a:uFillTx/>
                <a:latin typeface="#9Slide07 SFU Rhythm" panose="00000400000000000000" pitchFamily="2" charset="0"/>
                <a:ea typeface="思源黑体 CN Heavy" panose="020B0A00000000000000" pitchFamily="34" charset="-122"/>
                <a:cs typeface="+mn-cs"/>
              </a:rPr>
              <a:t>3</a:t>
            </a:r>
            <a:endParaRPr kumimoji="0" lang="zh-CN" altLang="en-US" sz="3600" b="0" i="0" u="none" strike="noStrike" kern="1200" cap="none" spc="0" normalizeH="0" baseline="0" noProof="0" dirty="0">
              <a:ln>
                <a:noFill/>
              </a:ln>
              <a:solidFill>
                <a:prstClr val="white"/>
              </a:solidFill>
              <a:effectLst>
                <a:outerShdw blurRad="12700" dist="12700" dir="2700000" algn="tl" rotWithShape="0">
                  <a:prstClr val="black">
                    <a:alpha val="40000"/>
                  </a:prstClr>
                </a:outerShdw>
              </a:effectLst>
              <a:uLnTx/>
              <a:uFillTx/>
              <a:latin typeface="#9Slide07 SFU Rhythm" panose="00000400000000000000" pitchFamily="2" charset="0"/>
              <a:ea typeface="思源黑体 CN Heavy" panose="020B0A00000000000000" pitchFamily="34" charset="-122"/>
              <a:cs typeface="+mn-cs"/>
            </a:endParaRPr>
          </a:p>
        </p:txBody>
      </p:sp>
      <p:pic>
        <p:nvPicPr>
          <p:cNvPr id="11" name="图片 10">
            <a:extLst>
              <a:ext uri="{FF2B5EF4-FFF2-40B4-BE49-F238E27FC236}">
                <a16:creationId xmlns:a16="http://schemas.microsoft.com/office/drawing/2014/main" id="{95F53C05-E5EF-4107-B064-3621CB6862A4}"/>
              </a:ext>
            </a:extLst>
          </p:cNvPr>
          <p:cNvPicPr>
            <a:picLocks noChangeAspect="1"/>
          </p:cNvPicPr>
          <p:nvPr/>
        </p:nvPicPr>
        <p:blipFill>
          <a:blip r:embed="rId3" cstate="print">
            <a:extLst>
              <a:ext uri="{28A0092B-C50C-407E-A947-70E740481C1C}">
                <a14:useLocalDpi xmlns:a14="http://schemas.microsoft.com/office/drawing/2010/main" val="0"/>
              </a:ext>
            </a:extLst>
          </a:blip>
          <a:srcRect l="64852" t="35319" r="4529" b="41374"/>
          <a:stretch>
            <a:fillRect/>
          </a:stretch>
        </p:blipFill>
        <p:spPr>
          <a:xfrm>
            <a:off x="6854374" y="5536245"/>
            <a:ext cx="1409292" cy="1072744"/>
          </a:xfrm>
          <a:custGeom>
            <a:avLst/>
            <a:gdLst>
              <a:gd name="connsiteX0" fmla="*/ 1326148 w 1944914"/>
              <a:gd name="connsiteY0" fmla="*/ 0 h 1480457"/>
              <a:gd name="connsiteX1" fmla="*/ 1653195 w 1944914"/>
              <a:gd name="connsiteY1" fmla="*/ 0 h 1480457"/>
              <a:gd name="connsiteX2" fmla="*/ 1944914 w 1944914"/>
              <a:gd name="connsiteY2" fmla="*/ 1074057 h 1480457"/>
              <a:gd name="connsiteX3" fmla="*/ 319314 w 1944914"/>
              <a:gd name="connsiteY3" fmla="*/ 1480457 h 1480457"/>
              <a:gd name="connsiteX4" fmla="*/ 0 w 1944914"/>
              <a:gd name="connsiteY4" fmla="*/ 449943 h 1480457"/>
              <a:gd name="connsiteX5" fmla="*/ 1326148 w 1944914"/>
              <a:gd name="connsiteY5" fmla="*/ 0 h 148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914" h="1480457">
                <a:moveTo>
                  <a:pt x="1326148" y="0"/>
                </a:moveTo>
                <a:lnTo>
                  <a:pt x="1653195" y="0"/>
                </a:lnTo>
                <a:lnTo>
                  <a:pt x="1944914" y="1074057"/>
                </a:lnTo>
                <a:lnTo>
                  <a:pt x="319314" y="1480457"/>
                </a:lnTo>
                <a:lnTo>
                  <a:pt x="0" y="449943"/>
                </a:lnTo>
                <a:lnTo>
                  <a:pt x="1326148" y="0"/>
                </a:lnTo>
                <a:close/>
              </a:path>
            </a:pathLst>
          </a:custGeom>
        </p:spPr>
      </p:pic>
      <p:pic>
        <p:nvPicPr>
          <p:cNvPr id="13" name="图片 12">
            <a:extLst>
              <a:ext uri="{FF2B5EF4-FFF2-40B4-BE49-F238E27FC236}">
                <a16:creationId xmlns:a16="http://schemas.microsoft.com/office/drawing/2014/main" id="{585716A0-2F6D-468E-BC5D-09B5A43D2EC7}"/>
              </a:ext>
            </a:extLst>
          </p:cNvPr>
          <p:cNvPicPr>
            <a:picLocks noChangeAspect="1"/>
          </p:cNvPicPr>
          <p:nvPr/>
        </p:nvPicPr>
        <p:blipFill>
          <a:blip r:embed="rId4"/>
          <a:stretch>
            <a:fillRect/>
          </a:stretch>
        </p:blipFill>
        <p:spPr>
          <a:xfrm>
            <a:off x="-519815" y="4987060"/>
            <a:ext cx="6030027" cy="1589141"/>
          </a:xfrm>
          <a:prstGeom prst="rect">
            <a:avLst/>
          </a:prstGeom>
        </p:spPr>
      </p:pic>
      <p:pic>
        <p:nvPicPr>
          <p:cNvPr id="9" name="图片 8">
            <a:extLst>
              <a:ext uri="{FF2B5EF4-FFF2-40B4-BE49-F238E27FC236}">
                <a16:creationId xmlns:a16="http://schemas.microsoft.com/office/drawing/2014/main" id="{46D7183A-065B-4BFF-833E-62BF5C52C066}"/>
              </a:ext>
            </a:extLst>
          </p:cNvPr>
          <p:cNvPicPr>
            <a:picLocks noChangeAspect="1"/>
          </p:cNvPicPr>
          <p:nvPr/>
        </p:nvPicPr>
        <p:blipFill>
          <a:blip r:embed="rId5" cstate="print">
            <a:extLst>
              <a:ext uri="{28A0092B-C50C-407E-A947-70E740481C1C}">
                <a14:useLocalDpi xmlns:a14="http://schemas.microsoft.com/office/drawing/2010/main" val="0"/>
              </a:ext>
            </a:extLst>
          </a:blip>
          <a:srcRect l="7271" t="6985" r="69879" b="62624"/>
          <a:stretch>
            <a:fillRect/>
          </a:stretch>
        </p:blipFill>
        <p:spPr>
          <a:xfrm>
            <a:off x="973520" y="3961096"/>
            <a:ext cx="1255552" cy="1669885"/>
          </a:xfrm>
          <a:custGeom>
            <a:avLst/>
            <a:gdLst>
              <a:gd name="connsiteX0" fmla="*/ 0 w 1451428"/>
              <a:gd name="connsiteY0" fmla="*/ 0 h 1930400"/>
              <a:gd name="connsiteX1" fmla="*/ 1451428 w 1451428"/>
              <a:gd name="connsiteY1" fmla="*/ 0 h 1930400"/>
              <a:gd name="connsiteX2" fmla="*/ 1451428 w 1451428"/>
              <a:gd name="connsiteY2" fmla="*/ 1930400 h 1930400"/>
              <a:gd name="connsiteX3" fmla="*/ 0 w 1451428"/>
              <a:gd name="connsiteY3" fmla="*/ 1930400 h 1930400"/>
              <a:gd name="connsiteX4" fmla="*/ 0 w 1451428"/>
              <a:gd name="connsiteY4" fmla="*/ 0 h 193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428" h="1930400">
                <a:moveTo>
                  <a:pt x="0" y="0"/>
                </a:moveTo>
                <a:lnTo>
                  <a:pt x="1451428" y="0"/>
                </a:lnTo>
                <a:lnTo>
                  <a:pt x="1451428" y="1930400"/>
                </a:lnTo>
                <a:lnTo>
                  <a:pt x="0" y="1930400"/>
                </a:lnTo>
                <a:lnTo>
                  <a:pt x="0" y="0"/>
                </a:lnTo>
                <a:close/>
              </a:path>
            </a:pathLst>
          </a:custGeom>
        </p:spPr>
      </p:pic>
      <p:pic>
        <p:nvPicPr>
          <p:cNvPr id="10" name="图片 9">
            <a:extLst>
              <a:ext uri="{FF2B5EF4-FFF2-40B4-BE49-F238E27FC236}">
                <a16:creationId xmlns:a16="http://schemas.microsoft.com/office/drawing/2014/main" id="{3DD09069-89A8-4D12-B4C7-07134AD03711}"/>
              </a:ext>
            </a:extLst>
          </p:cNvPr>
          <p:cNvPicPr>
            <a:picLocks noChangeAspect="1"/>
          </p:cNvPicPr>
          <p:nvPr/>
        </p:nvPicPr>
        <p:blipFill>
          <a:blip r:embed="rId6" cstate="print">
            <a:extLst>
              <a:ext uri="{28A0092B-C50C-407E-A947-70E740481C1C}">
                <a14:useLocalDpi xmlns:a14="http://schemas.microsoft.com/office/drawing/2010/main" val="0"/>
              </a:ext>
            </a:extLst>
          </a:blip>
          <a:srcRect l="37890" t="9042" r="39261" b="65366"/>
          <a:stretch>
            <a:fillRect/>
          </a:stretch>
        </p:blipFill>
        <p:spPr>
          <a:xfrm>
            <a:off x="5301388" y="5530527"/>
            <a:ext cx="953610" cy="1068044"/>
          </a:xfrm>
          <a:custGeom>
            <a:avLst/>
            <a:gdLst>
              <a:gd name="connsiteX0" fmla="*/ 827314 w 1451428"/>
              <a:gd name="connsiteY0" fmla="*/ 0 h 1625600"/>
              <a:gd name="connsiteX1" fmla="*/ 1451428 w 1451428"/>
              <a:gd name="connsiteY1" fmla="*/ 304800 h 1625600"/>
              <a:gd name="connsiteX2" fmla="*/ 1436914 w 1451428"/>
              <a:gd name="connsiteY2" fmla="*/ 595086 h 1625600"/>
              <a:gd name="connsiteX3" fmla="*/ 1422400 w 1451428"/>
              <a:gd name="connsiteY3" fmla="*/ 1132115 h 1625600"/>
              <a:gd name="connsiteX4" fmla="*/ 1016000 w 1451428"/>
              <a:gd name="connsiteY4" fmla="*/ 1625600 h 1625600"/>
              <a:gd name="connsiteX5" fmla="*/ 0 w 1451428"/>
              <a:gd name="connsiteY5" fmla="*/ 1306286 h 1625600"/>
              <a:gd name="connsiteX6" fmla="*/ 14514 w 1451428"/>
              <a:gd name="connsiteY6" fmla="*/ 943429 h 1625600"/>
              <a:gd name="connsiteX7" fmla="*/ 595086 w 1451428"/>
              <a:gd name="connsiteY7" fmla="*/ 58057 h 1625600"/>
              <a:gd name="connsiteX8" fmla="*/ 827314 w 1451428"/>
              <a:gd name="connsiteY8" fmla="*/ 0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428" h="1625600">
                <a:moveTo>
                  <a:pt x="827314" y="0"/>
                </a:moveTo>
                <a:lnTo>
                  <a:pt x="1451428" y="304800"/>
                </a:lnTo>
                <a:lnTo>
                  <a:pt x="1436914" y="595086"/>
                </a:lnTo>
                <a:lnTo>
                  <a:pt x="1422400" y="1132115"/>
                </a:lnTo>
                <a:lnTo>
                  <a:pt x="1016000" y="1625600"/>
                </a:lnTo>
                <a:lnTo>
                  <a:pt x="0" y="1306286"/>
                </a:lnTo>
                <a:lnTo>
                  <a:pt x="14514" y="943429"/>
                </a:lnTo>
                <a:lnTo>
                  <a:pt x="595086" y="58057"/>
                </a:lnTo>
                <a:lnTo>
                  <a:pt x="827314" y="0"/>
                </a:lnTo>
                <a:close/>
              </a:path>
            </a:pathLst>
          </a:custGeom>
        </p:spPr>
      </p:pic>
      <p:pic>
        <p:nvPicPr>
          <p:cNvPr id="14" name="图片 13">
            <a:extLst>
              <a:ext uri="{FF2B5EF4-FFF2-40B4-BE49-F238E27FC236}">
                <a16:creationId xmlns:a16="http://schemas.microsoft.com/office/drawing/2014/main" id="{BC1FD9BF-BC18-403A-A29A-21CCC9429130}"/>
              </a:ext>
            </a:extLst>
          </p:cNvPr>
          <p:cNvPicPr>
            <a:picLocks noChangeAspect="1"/>
          </p:cNvPicPr>
          <p:nvPr/>
        </p:nvPicPr>
        <p:blipFill>
          <a:blip r:embed="rId7"/>
          <a:stretch>
            <a:fillRect/>
          </a:stretch>
        </p:blipFill>
        <p:spPr>
          <a:xfrm>
            <a:off x="8375568" y="3639809"/>
            <a:ext cx="3562721" cy="3158701"/>
          </a:xfrm>
          <a:prstGeom prst="rect">
            <a:avLst/>
          </a:prstGeom>
          <a:effectLst>
            <a:outerShdw blurRad="12700" dist="12700" dir="18900000" algn="bl" rotWithShape="0">
              <a:prstClr val="black">
                <a:alpha val="40000"/>
              </a:prstClr>
            </a:outerShdw>
          </a:effectLst>
        </p:spPr>
      </p:pic>
      <p:sp>
        <p:nvSpPr>
          <p:cNvPr id="2" name="Cloud 1">
            <a:hlinkClick r:id="rId8" action="ppaction://hlinkpres?slideindex=1&amp;slidetitle="/>
            <a:extLst>
              <a:ext uri="{FF2B5EF4-FFF2-40B4-BE49-F238E27FC236}">
                <a16:creationId xmlns:a16="http://schemas.microsoft.com/office/drawing/2014/main" id="{818BAE7A-6BE7-634C-6745-B10BA76CD22F}"/>
              </a:ext>
            </a:extLst>
          </p:cNvPr>
          <p:cNvSpPr/>
          <p:nvPr/>
        </p:nvSpPr>
        <p:spPr>
          <a:xfrm>
            <a:off x="5510212" y="4197246"/>
            <a:ext cx="1409292" cy="540803"/>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26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E67641A-B2ED-EC4E-C085-D28245996B8E}"/>
              </a:ext>
            </a:extLst>
          </p:cNvPr>
          <p:cNvGrpSpPr/>
          <p:nvPr/>
        </p:nvGrpSpPr>
        <p:grpSpPr>
          <a:xfrm>
            <a:off x="1035743" y="687421"/>
            <a:ext cx="7768008" cy="4458170"/>
            <a:chOff x="-2527669" y="2599787"/>
            <a:chExt cx="7396233" cy="2849543"/>
          </a:xfrm>
        </p:grpSpPr>
        <p:sp>
          <p:nvSpPr>
            <p:cNvPr id="6" name="Rectangle: Rounded Corners 5">
              <a:extLst>
                <a:ext uri="{FF2B5EF4-FFF2-40B4-BE49-F238E27FC236}">
                  <a16:creationId xmlns:a16="http://schemas.microsoft.com/office/drawing/2014/main" id="{E06B81FD-A0C5-763E-1A6F-1170A8FFAE85}"/>
                </a:ext>
              </a:extLst>
            </p:cNvPr>
            <p:cNvSpPr/>
            <p:nvPr/>
          </p:nvSpPr>
          <p:spPr>
            <a:xfrm>
              <a:off x="-2527669" y="2599787"/>
              <a:ext cx="7396233" cy="2849543"/>
            </a:xfrm>
            <a:prstGeom prst="roundRect">
              <a:avLst/>
            </a:prstGeom>
            <a:solidFill>
              <a:srgbClr val="F1F8FD"/>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id="{E428CD75-B15C-7F3C-65AE-AA7973569E18}"/>
                </a:ext>
              </a:extLst>
            </p:cNvPr>
            <p:cNvSpPr txBox="1"/>
            <p:nvPr/>
          </p:nvSpPr>
          <p:spPr>
            <a:xfrm>
              <a:off x="-2367032" y="2770795"/>
              <a:ext cx="7061261" cy="2577065"/>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Mỗi nhà trường đều có những truyền thống tốt đẹp như truyền thống tôn sư trọng đạo, truyền thống hiếu học, truyền thống uống nước nhớ nguồn,... Các em cần tìm hiểu để biết được các truyền thống đó, nỗ lực học tập và rèn luyện bản thân để góp phần phát huy truyền thống nhà trường.</a:t>
              </a:r>
            </a:p>
          </p:txBody>
        </p:sp>
      </p:grpSp>
      <p:pic>
        <p:nvPicPr>
          <p:cNvPr id="8" name="Picture 7">
            <a:extLst>
              <a:ext uri="{FF2B5EF4-FFF2-40B4-BE49-F238E27FC236}">
                <a16:creationId xmlns:a16="http://schemas.microsoft.com/office/drawing/2014/main" id="{E5779C18-60CE-0C94-4705-45F8C36AD4A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47681" y="2425461"/>
            <a:ext cx="3269106" cy="3928984"/>
          </a:xfrm>
          <a:prstGeom prst="rect">
            <a:avLst/>
          </a:prstGeom>
        </p:spPr>
      </p:pic>
    </p:spTree>
    <p:extLst>
      <p:ext uri="{BB962C8B-B14F-4D97-AF65-F5344CB8AC3E}">
        <p14:creationId xmlns:p14="http://schemas.microsoft.com/office/powerpoint/2010/main" val="91457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72D90A9-1030-4FF3-AE48-95431FFD7FD9}"/>
              </a:ext>
            </a:extLst>
          </p:cNvPr>
          <p:cNvPicPr>
            <a:picLocks noChangeAspect="1"/>
          </p:cNvPicPr>
          <p:nvPr/>
        </p:nvPicPr>
        <p:blipFill>
          <a:blip r:embed="rId2"/>
          <a:stretch>
            <a:fillRect/>
          </a:stretch>
        </p:blipFill>
        <p:spPr>
          <a:xfrm>
            <a:off x="0" y="4614672"/>
            <a:ext cx="12192000" cy="2243328"/>
          </a:xfrm>
          <a:prstGeom prst="rect">
            <a:avLst/>
          </a:prstGeom>
        </p:spPr>
      </p:pic>
      <p:pic>
        <p:nvPicPr>
          <p:cNvPr id="10" name="图片 9">
            <a:extLst>
              <a:ext uri="{FF2B5EF4-FFF2-40B4-BE49-F238E27FC236}">
                <a16:creationId xmlns:a16="http://schemas.microsoft.com/office/drawing/2014/main" id="{2C8ED30D-0A2C-4A7F-92FC-692EA968A07F}"/>
              </a:ext>
            </a:extLst>
          </p:cNvPr>
          <p:cNvPicPr>
            <a:picLocks noChangeAspect="1"/>
          </p:cNvPicPr>
          <p:nvPr/>
        </p:nvPicPr>
        <p:blipFill>
          <a:blip r:embed="rId3"/>
          <a:stretch>
            <a:fillRect/>
          </a:stretch>
        </p:blipFill>
        <p:spPr>
          <a:xfrm>
            <a:off x="465898" y="3428999"/>
            <a:ext cx="4305777" cy="3171370"/>
          </a:xfrm>
          <a:prstGeom prst="rect">
            <a:avLst/>
          </a:prstGeom>
        </p:spPr>
      </p:pic>
      <p:pic>
        <p:nvPicPr>
          <p:cNvPr id="14" name="图片 13">
            <a:extLst>
              <a:ext uri="{FF2B5EF4-FFF2-40B4-BE49-F238E27FC236}">
                <a16:creationId xmlns:a16="http://schemas.microsoft.com/office/drawing/2014/main" id="{30AA75E6-8D2D-4BE4-B3CA-D53D8DE726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0715" y="3765692"/>
            <a:ext cx="3211285" cy="3211285"/>
          </a:xfrm>
          <a:prstGeom prst="rect">
            <a:avLst/>
          </a:prstGeom>
        </p:spPr>
      </p:pic>
      <p:pic>
        <p:nvPicPr>
          <p:cNvPr id="17" name="图片 16">
            <a:extLst>
              <a:ext uri="{FF2B5EF4-FFF2-40B4-BE49-F238E27FC236}">
                <a16:creationId xmlns:a16="http://schemas.microsoft.com/office/drawing/2014/main" id="{BA48247A-1CC0-407E-8F8A-CACF8DDEF330}"/>
              </a:ext>
            </a:extLst>
          </p:cNvPr>
          <p:cNvPicPr>
            <a:picLocks noChangeAspect="1"/>
          </p:cNvPicPr>
          <p:nvPr/>
        </p:nvPicPr>
        <p:blipFill>
          <a:blip r:embed="rId5"/>
          <a:stretch>
            <a:fillRect/>
          </a:stretch>
        </p:blipFill>
        <p:spPr>
          <a:xfrm>
            <a:off x="7569801" y="4475443"/>
            <a:ext cx="1302056" cy="1324898"/>
          </a:xfrm>
          <a:prstGeom prst="rect">
            <a:avLst/>
          </a:prstGeom>
        </p:spPr>
      </p:pic>
      <p:pic>
        <p:nvPicPr>
          <p:cNvPr id="18" name="图片 17">
            <a:extLst>
              <a:ext uri="{FF2B5EF4-FFF2-40B4-BE49-F238E27FC236}">
                <a16:creationId xmlns:a16="http://schemas.microsoft.com/office/drawing/2014/main" id="{C46DA4E0-5A40-48D6-AAFD-696C2BA85418}"/>
              </a:ext>
            </a:extLst>
          </p:cNvPr>
          <p:cNvPicPr>
            <a:picLocks noChangeAspect="1"/>
          </p:cNvPicPr>
          <p:nvPr/>
        </p:nvPicPr>
        <p:blipFill>
          <a:blip r:embed="rId6"/>
          <a:stretch>
            <a:fillRect/>
          </a:stretch>
        </p:blipFill>
        <p:spPr>
          <a:xfrm>
            <a:off x="5484909" y="5164471"/>
            <a:ext cx="1524132" cy="1121761"/>
          </a:xfrm>
          <a:prstGeom prst="rect">
            <a:avLst/>
          </a:prstGeom>
        </p:spPr>
      </p:pic>
      <p:pic>
        <p:nvPicPr>
          <p:cNvPr id="2" name="Picture 1">
            <a:extLst>
              <a:ext uri="{FF2B5EF4-FFF2-40B4-BE49-F238E27FC236}">
                <a16:creationId xmlns:a16="http://schemas.microsoft.com/office/drawing/2014/main" id="{98905115-BF18-F4D3-3A98-9854B854CB45}"/>
              </a:ext>
            </a:extLst>
          </p:cNvPr>
          <p:cNvPicPr>
            <a:picLocks noChangeAspect="1"/>
          </p:cNvPicPr>
          <p:nvPr/>
        </p:nvPicPr>
        <p:blipFill>
          <a:blip r:embed="rId7"/>
          <a:stretch>
            <a:fillRect/>
          </a:stretch>
        </p:blipFill>
        <p:spPr>
          <a:xfrm>
            <a:off x="686349" y="1446716"/>
            <a:ext cx="10778662" cy="1566808"/>
          </a:xfrm>
          <a:prstGeom prst="rect">
            <a:avLst/>
          </a:prstGeom>
        </p:spPr>
      </p:pic>
    </p:spTree>
    <p:extLst>
      <p:ext uri="{BB962C8B-B14F-4D97-AF65-F5344CB8AC3E}">
        <p14:creationId xmlns:p14="http://schemas.microsoft.com/office/powerpoint/2010/main" val="6669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3340093-D9A2-4D18-AD32-FF237ABFAF1C}"/>
              </a:ext>
            </a:extLst>
          </p:cNvPr>
          <p:cNvSpPr/>
          <p:nvPr/>
        </p:nvSpPr>
        <p:spPr>
          <a:xfrm>
            <a:off x="413237" y="404446"/>
            <a:ext cx="11509131" cy="6084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5" name="TextBox 4">
            <a:extLst>
              <a:ext uri="{FF2B5EF4-FFF2-40B4-BE49-F238E27FC236}">
                <a16:creationId xmlns:a16="http://schemas.microsoft.com/office/drawing/2014/main" id="{C72C19BC-715D-9147-50DF-CFC407A119E9}"/>
              </a:ext>
            </a:extLst>
          </p:cNvPr>
          <p:cNvSpPr txBox="1"/>
          <p:nvPr/>
        </p:nvSpPr>
        <p:spPr>
          <a:xfrm>
            <a:off x="973231" y="1119810"/>
            <a:ext cx="10389141" cy="4202882"/>
          </a:xfrm>
          <a:prstGeom prst="rect">
            <a:avLst/>
          </a:prstGeom>
          <a:noFill/>
        </p:spPr>
        <p:txBody>
          <a:bodyPr wrap="square">
            <a:spAutoFit/>
          </a:bodyPr>
          <a:lstStyle/>
          <a:p>
            <a:pPr algn="just">
              <a:lnSpc>
                <a:spcPct val="150000"/>
              </a:lnSpc>
            </a:pPr>
            <a:r>
              <a:rPr lang="en-US" sz="1800" i="1">
                <a:solidFill>
                  <a:srgbClr val="000000"/>
                </a:solidFill>
                <a:effectLst/>
                <a:latin typeface="Times New Roman" panose="02020603050405020304" pitchFamily="18" charset="0"/>
                <a:ea typeface="SimSun" panose="02010600030101010101" pitchFamily="2" charset="-122"/>
              </a:rPr>
              <a:t> Câu 1: </a:t>
            </a:r>
            <a:r>
              <a:rPr lang="vi-VN" sz="1800" i="1">
                <a:solidFill>
                  <a:srgbClr val="000000"/>
                </a:solidFill>
                <a:effectLst/>
                <a:latin typeface="Times New Roman" panose="02020603050405020304" pitchFamily="18" charset="0"/>
                <a:ea typeface="SimSun" panose="02010600030101010101" pitchFamily="2" charset="-122"/>
              </a:rPr>
              <a:t> Hãy nêu ý nghĩa của tên trường mình?</a:t>
            </a:r>
            <a:endParaRPr lang="en-US" sz="1400">
              <a:effectLst/>
              <a:latin typeface="Calibri" panose="020F0502020204030204" pitchFamily="34" charset="0"/>
              <a:ea typeface="Calibri" panose="020F0502020204030204" pitchFamily="34" charset="0"/>
            </a:endParaRPr>
          </a:p>
          <a:p>
            <a:pPr algn="just">
              <a:lnSpc>
                <a:spcPct val="150000"/>
              </a:lnSpc>
            </a:pPr>
            <a:r>
              <a:rPr lang="en-US" sz="1800" i="1">
                <a:solidFill>
                  <a:srgbClr val="000000"/>
                </a:solidFill>
                <a:effectLst/>
                <a:latin typeface="Times New Roman" panose="02020603050405020304" pitchFamily="18" charset="0"/>
                <a:ea typeface="SimSun" panose="02010600030101010101" pitchFamily="2" charset="-122"/>
              </a:rPr>
              <a:t>Câu 2:</a:t>
            </a:r>
            <a:r>
              <a:rPr lang="vi-VN" sz="1800" i="1">
                <a:solidFill>
                  <a:srgbClr val="000000"/>
                </a:solidFill>
                <a:effectLst/>
                <a:latin typeface="Times New Roman" panose="02020603050405020304" pitchFamily="18" charset="0"/>
                <a:ea typeface="SimSun" panose="02010600030101010101" pitchFamily="2" charset="-122"/>
              </a:rPr>
              <a:t> Trường mình được thành lập vào năm nào?</a:t>
            </a:r>
            <a:endParaRPr lang="en-US" sz="1400">
              <a:effectLst/>
              <a:latin typeface="Calibri" panose="020F0502020204030204" pitchFamily="34" charset="0"/>
              <a:ea typeface="Calibri" panose="020F0502020204030204" pitchFamily="34" charset="0"/>
            </a:endParaRPr>
          </a:p>
          <a:p>
            <a:pPr algn="just">
              <a:lnSpc>
                <a:spcPct val="150000"/>
              </a:lnSpc>
            </a:pPr>
            <a:r>
              <a:rPr lang="en-US" sz="1800" i="1">
                <a:solidFill>
                  <a:srgbClr val="000000"/>
                </a:solidFill>
                <a:effectLst/>
                <a:latin typeface="Times New Roman" panose="02020603050405020304" pitchFamily="18" charset="0"/>
                <a:ea typeface="SimSun" panose="02010600030101010101" pitchFamily="2" charset="-122"/>
              </a:rPr>
              <a:t>Câu 3: </a:t>
            </a:r>
            <a:r>
              <a:rPr lang="vi-VN" sz="1800" i="1">
                <a:solidFill>
                  <a:srgbClr val="000000"/>
                </a:solidFill>
                <a:effectLst/>
                <a:latin typeface="Times New Roman" panose="02020603050405020304" pitchFamily="18" charset="0"/>
                <a:ea typeface="SimSun" panose="02010600030101010101" pitchFamily="2" charset="-122"/>
              </a:rPr>
              <a:t>Em biết những truyền thống nào của nhà trường? </a:t>
            </a:r>
            <a:endParaRPr lang="en-US" sz="1400">
              <a:effectLst/>
              <a:latin typeface="Calibri" panose="020F0502020204030204" pitchFamily="34" charset="0"/>
              <a:ea typeface="Calibri" panose="020F0502020204030204" pitchFamily="34" charset="0"/>
            </a:endParaRPr>
          </a:p>
          <a:p>
            <a:pPr algn="just">
              <a:lnSpc>
                <a:spcPct val="150000"/>
              </a:lnSpc>
            </a:pPr>
            <a:r>
              <a:rPr lang="en-US" sz="1800" i="1">
                <a:solidFill>
                  <a:srgbClr val="000000"/>
                </a:solidFill>
                <a:effectLst/>
                <a:latin typeface="Times New Roman" panose="02020603050405020304" pitchFamily="18" charset="0"/>
                <a:ea typeface="SimSun" panose="02010600030101010101" pitchFamily="2" charset="-122"/>
              </a:rPr>
              <a:t>Câu 4: </a:t>
            </a:r>
            <a:r>
              <a:rPr lang="vi-VN" sz="1800" i="1">
                <a:solidFill>
                  <a:srgbClr val="000000"/>
                </a:solidFill>
                <a:effectLst/>
                <a:latin typeface="Times New Roman" panose="02020603050405020304" pitchFamily="18" charset="0"/>
                <a:ea typeface="SimSun" panose="02010600030101010101" pitchFamily="2" charset="-122"/>
              </a:rPr>
              <a:t>Nơi đâu trong trường học lưu giữ những truyền thống nhà trường? </a:t>
            </a:r>
            <a:endParaRPr lang="en-US" sz="1400">
              <a:effectLst/>
              <a:latin typeface="Calibri" panose="020F0502020204030204" pitchFamily="34" charset="0"/>
              <a:ea typeface="Calibri" panose="020F0502020204030204" pitchFamily="34" charset="0"/>
            </a:endParaRPr>
          </a:p>
          <a:p>
            <a:pPr algn="just">
              <a:lnSpc>
                <a:spcPct val="150000"/>
              </a:lnSpc>
            </a:pPr>
            <a:r>
              <a:rPr lang="en-US" sz="1800" i="1">
                <a:solidFill>
                  <a:srgbClr val="000000"/>
                </a:solidFill>
                <a:effectLst/>
                <a:latin typeface="Times New Roman" panose="02020603050405020304" pitchFamily="18" charset="0"/>
                <a:ea typeface="SimSun" panose="02010600030101010101" pitchFamily="2" charset="-122"/>
              </a:rPr>
              <a:t>Câu 5: </a:t>
            </a:r>
            <a:r>
              <a:rPr lang="vi-VN" sz="1800" i="1">
                <a:solidFill>
                  <a:srgbClr val="000000"/>
                </a:solidFill>
                <a:effectLst/>
                <a:latin typeface="Times New Roman" panose="02020603050405020304" pitchFamily="18" charset="0"/>
                <a:ea typeface="SimSun" panose="02010600030101010101" pitchFamily="2" charset="-122"/>
              </a:rPr>
              <a:t>Em ấn tượng với truyền thống nào của nhà trường?  </a:t>
            </a:r>
            <a:endParaRPr lang="en-US" sz="1400">
              <a:effectLst/>
              <a:latin typeface="Calibri" panose="020F0502020204030204" pitchFamily="34" charset="0"/>
              <a:ea typeface="Calibri" panose="020F0502020204030204" pitchFamily="34" charset="0"/>
            </a:endParaRPr>
          </a:p>
          <a:p>
            <a:pPr algn="just">
              <a:lnSpc>
                <a:spcPct val="150000"/>
              </a:lnSpc>
            </a:pPr>
            <a:r>
              <a:rPr lang="en-US" sz="1800" i="1">
                <a:solidFill>
                  <a:srgbClr val="000000"/>
                </a:solidFill>
                <a:effectLst/>
                <a:latin typeface="Times New Roman" panose="02020603050405020304" pitchFamily="18" charset="0"/>
                <a:ea typeface="SimSun" panose="02010600030101010101" pitchFamily="2" charset="-122"/>
              </a:rPr>
              <a:t>Câu 6: </a:t>
            </a:r>
            <a:r>
              <a:rPr lang="vi-VN" sz="1800" i="1">
                <a:solidFill>
                  <a:srgbClr val="000000"/>
                </a:solidFill>
                <a:effectLst/>
                <a:latin typeface="Times New Roman" panose="02020603050405020304" pitchFamily="18" charset="0"/>
                <a:ea typeface="SimSun" panose="02010600030101010101" pitchFamily="2" charset="-122"/>
              </a:rPr>
              <a:t>Em đã tham gia phát huy truyền thống nào của nhà trường chưa? Đó là truyền thống nào? </a:t>
            </a:r>
            <a:endParaRPr lang="en-US" sz="1400">
              <a:effectLst/>
              <a:latin typeface="Calibri" panose="020F0502020204030204" pitchFamily="34" charset="0"/>
              <a:ea typeface="Calibri" panose="020F0502020204030204" pitchFamily="34" charset="0"/>
            </a:endParaRPr>
          </a:p>
          <a:p>
            <a:pPr algn="just">
              <a:lnSpc>
                <a:spcPct val="150000"/>
              </a:lnSpc>
            </a:pPr>
            <a:r>
              <a:rPr lang="en-US" sz="1800" i="1">
                <a:solidFill>
                  <a:srgbClr val="000000"/>
                </a:solidFill>
                <a:effectLst/>
                <a:latin typeface="Times New Roman" panose="02020603050405020304" pitchFamily="18" charset="0"/>
                <a:ea typeface="SimSun" panose="02010600030101010101" pitchFamily="2" charset="-122"/>
              </a:rPr>
              <a:t>Câu 7:</a:t>
            </a:r>
            <a:r>
              <a:rPr lang="vi-VN" sz="1800" i="1">
                <a:solidFill>
                  <a:srgbClr val="000000"/>
                </a:solidFill>
                <a:effectLst/>
                <a:latin typeface="Times New Roman" panose="02020603050405020304" pitchFamily="18" charset="0"/>
                <a:ea typeface="SimSun" panose="02010600030101010101" pitchFamily="2" charset="-122"/>
              </a:rPr>
              <a:t> Em có cảm giác gì khi tham gia phát triển truyền thống nhà trường? </a:t>
            </a:r>
            <a:endParaRPr lang="en-US" sz="1400">
              <a:effectLst/>
              <a:latin typeface="Calibri" panose="020F0502020204030204" pitchFamily="34" charset="0"/>
              <a:ea typeface="Calibri" panose="020F0502020204030204" pitchFamily="34" charset="0"/>
            </a:endParaRPr>
          </a:p>
          <a:p>
            <a:pPr algn="just">
              <a:lnSpc>
                <a:spcPct val="150000"/>
              </a:lnSpc>
            </a:pPr>
            <a:r>
              <a:rPr lang="en-US" sz="1800" i="1">
                <a:solidFill>
                  <a:srgbClr val="000000"/>
                </a:solidFill>
                <a:effectLst/>
                <a:latin typeface="Times New Roman" panose="02020603050405020304" pitchFamily="18" charset="0"/>
                <a:ea typeface="SimSun" panose="02010600030101010101" pitchFamily="2" charset="-122"/>
              </a:rPr>
              <a:t>Câu 8:</a:t>
            </a:r>
            <a:r>
              <a:rPr lang="vi-VN" sz="1800" i="1">
                <a:solidFill>
                  <a:srgbClr val="000000"/>
                </a:solidFill>
                <a:effectLst/>
                <a:latin typeface="Times New Roman" panose="02020603050405020304" pitchFamily="18" charset="0"/>
                <a:ea typeface="SimSun" panose="02010600030101010101" pitchFamily="2" charset="-122"/>
              </a:rPr>
              <a:t> Truyền thống uống nước nhớ nguồn của trường em thể hiện qua hoạt động nào?</a:t>
            </a:r>
            <a:endParaRPr lang="en-US" sz="1400">
              <a:effectLst/>
              <a:latin typeface="Calibri" panose="020F0502020204030204" pitchFamily="34" charset="0"/>
              <a:ea typeface="Calibri" panose="020F0502020204030204" pitchFamily="34" charset="0"/>
            </a:endParaRPr>
          </a:p>
          <a:p>
            <a:pPr algn="just">
              <a:lnSpc>
                <a:spcPct val="150000"/>
              </a:lnSpc>
            </a:pPr>
            <a:r>
              <a:rPr lang="en-US" sz="1800" i="1">
                <a:solidFill>
                  <a:srgbClr val="000000"/>
                </a:solidFill>
                <a:effectLst/>
                <a:latin typeface="Times New Roman" panose="02020603050405020304" pitchFamily="18" charset="0"/>
                <a:ea typeface="SimSun" panose="02010600030101010101" pitchFamily="2" charset="-122"/>
              </a:rPr>
              <a:t>Câu 9:</a:t>
            </a:r>
            <a:r>
              <a:rPr lang="vi-VN" sz="1800" i="1">
                <a:solidFill>
                  <a:srgbClr val="000000"/>
                </a:solidFill>
                <a:effectLst/>
                <a:latin typeface="Times New Roman" panose="02020603050405020304" pitchFamily="18" charset="0"/>
                <a:ea typeface="SimSun" panose="02010600030101010101" pitchFamily="2" charset="-122"/>
              </a:rPr>
              <a:t> Theo em vì sao lại có ngày Nhà giáo Việt Nam 20-11?</a:t>
            </a:r>
            <a:endParaRPr lang="en-US" sz="1400">
              <a:effectLst/>
              <a:latin typeface="Calibri" panose="020F0502020204030204" pitchFamily="34" charset="0"/>
              <a:ea typeface="Calibri" panose="020F0502020204030204" pitchFamily="34" charset="0"/>
            </a:endParaRPr>
          </a:p>
          <a:p>
            <a:pPr algn="just">
              <a:lnSpc>
                <a:spcPct val="150000"/>
              </a:lnSpc>
            </a:pPr>
            <a:r>
              <a:rPr lang="en-US" sz="1800" i="1">
                <a:solidFill>
                  <a:srgbClr val="000000"/>
                </a:solidFill>
                <a:effectLst/>
                <a:latin typeface="Times New Roman" panose="02020603050405020304" pitchFamily="18" charset="0"/>
                <a:ea typeface="SimSun" panose="02010600030101010101" pitchFamily="2" charset="-122"/>
              </a:rPr>
              <a:t>Câu 10:</a:t>
            </a:r>
            <a:r>
              <a:rPr lang="vi-VN" sz="1800" i="1">
                <a:solidFill>
                  <a:srgbClr val="000000"/>
                </a:solidFill>
                <a:effectLst/>
                <a:latin typeface="Times New Roman" panose="02020603050405020304" pitchFamily="18" charset="0"/>
                <a:ea typeface="SimSun" panose="02010600030101010101" pitchFamily="2" charset="-122"/>
              </a:rPr>
              <a:t> Em đã tham gia hoạt động nào trong dịp kỉ niệm ngày nhà giáo Việt Nam 20-11?...</a:t>
            </a:r>
            <a:endParaRPr lang="en-US" sz="14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86699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A7444DC-145A-4ED9-913D-322E78CFC5A9}"/>
              </a:ext>
            </a:extLst>
          </p:cNvPr>
          <p:cNvPicPr>
            <a:picLocks noChangeAspect="1"/>
          </p:cNvPicPr>
          <p:nvPr/>
        </p:nvPicPr>
        <p:blipFill>
          <a:blip r:embed="rId2"/>
          <a:stretch>
            <a:fillRect/>
          </a:stretch>
        </p:blipFill>
        <p:spPr>
          <a:xfrm>
            <a:off x="0" y="4614672"/>
            <a:ext cx="12192000" cy="2243328"/>
          </a:xfrm>
          <a:prstGeom prst="rect">
            <a:avLst/>
          </a:prstGeom>
        </p:spPr>
      </p:pic>
      <p:sp>
        <p:nvSpPr>
          <p:cNvPr id="3" name="椭圆 2">
            <a:extLst>
              <a:ext uri="{FF2B5EF4-FFF2-40B4-BE49-F238E27FC236}">
                <a16:creationId xmlns:a16="http://schemas.microsoft.com/office/drawing/2014/main" id="{42FC8D58-3BDA-4A83-ACAE-D817879AF505}"/>
              </a:ext>
            </a:extLst>
          </p:cNvPr>
          <p:cNvSpPr/>
          <p:nvPr/>
        </p:nvSpPr>
        <p:spPr>
          <a:xfrm>
            <a:off x="5036040" y="1213171"/>
            <a:ext cx="914400" cy="914400"/>
          </a:xfrm>
          <a:prstGeom prst="ellipse">
            <a:avLst/>
          </a:prstGeom>
          <a:solidFill>
            <a:srgbClr val="F9C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outerShdw blurRad="12700" dist="12700" dir="2700000" algn="tl" rotWithShape="0">
                    <a:prstClr val="black">
                      <a:alpha val="40000"/>
                    </a:prstClr>
                  </a:outerShdw>
                </a:effectLst>
                <a:uLnTx/>
                <a:uFillTx/>
                <a:latin typeface="#9Slide07 SFU Rhythm" panose="00000400000000000000" pitchFamily="2" charset="0"/>
                <a:ea typeface="思源黑体 CN Heavy" panose="020B0A00000000000000" pitchFamily="34" charset="-122"/>
                <a:cs typeface="+mn-cs"/>
              </a:rPr>
              <a:t>0</a:t>
            </a:r>
            <a:endParaRPr kumimoji="0" lang="zh-CN" altLang="en-US" sz="3600" b="0" i="0" u="none" strike="noStrike" kern="1200" cap="none" spc="0" normalizeH="0" baseline="0" noProof="0" dirty="0">
              <a:ln>
                <a:noFill/>
              </a:ln>
              <a:solidFill>
                <a:prstClr val="white"/>
              </a:solidFill>
              <a:effectLst>
                <a:outerShdw blurRad="12700" dist="12700" dir="2700000" algn="tl" rotWithShape="0">
                  <a:prstClr val="black">
                    <a:alpha val="40000"/>
                  </a:prstClr>
                </a:outerShdw>
              </a:effectLst>
              <a:uLnTx/>
              <a:uFillTx/>
              <a:latin typeface="#9Slide07 SFU Rhythm" panose="00000400000000000000" pitchFamily="2" charset="0"/>
              <a:ea typeface="思源黑体 CN Heavy" panose="020B0A00000000000000" pitchFamily="34" charset="-122"/>
              <a:cs typeface="+mn-cs"/>
            </a:endParaRPr>
          </a:p>
        </p:txBody>
      </p:sp>
      <p:sp>
        <p:nvSpPr>
          <p:cNvPr id="8" name="椭圆 7">
            <a:extLst>
              <a:ext uri="{FF2B5EF4-FFF2-40B4-BE49-F238E27FC236}">
                <a16:creationId xmlns:a16="http://schemas.microsoft.com/office/drawing/2014/main" id="{F0B46DDE-5817-41BA-A7CF-24966FD85095}"/>
              </a:ext>
            </a:extLst>
          </p:cNvPr>
          <p:cNvSpPr/>
          <p:nvPr/>
        </p:nvSpPr>
        <p:spPr>
          <a:xfrm>
            <a:off x="6182668" y="1197405"/>
            <a:ext cx="914400" cy="914400"/>
          </a:xfrm>
          <a:prstGeom prst="ellipse">
            <a:avLst/>
          </a:prstGeom>
          <a:solidFill>
            <a:srgbClr val="F9C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outerShdw blurRad="12700" dist="12700" dir="2700000" algn="tl" rotWithShape="0">
                    <a:prstClr val="black">
                      <a:alpha val="40000"/>
                    </a:prstClr>
                  </a:outerShdw>
                </a:effectLst>
                <a:uLnTx/>
                <a:uFillTx/>
                <a:latin typeface="#9Slide07 SFU Rhythm" panose="00000400000000000000" pitchFamily="2" charset="0"/>
                <a:ea typeface="思源黑体 CN Heavy" panose="020B0A00000000000000" pitchFamily="34" charset="-122"/>
                <a:cs typeface="+mn-cs"/>
              </a:rPr>
              <a:t>1</a:t>
            </a:r>
            <a:endParaRPr kumimoji="0" lang="zh-CN" altLang="en-US" sz="3600" b="0" i="0" u="none" strike="noStrike" kern="1200" cap="none" spc="0" normalizeH="0" baseline="0" noProof="0" dirty="0">
              <a:ln>
                <a:noFill/>
              </a:ln>
              <a:solidFill>
                <a:prstClr val="white"/>
              </a:solidFill>
              <a:effectLst>
                <a:outerShdw blurRad="12700" dist="12700" dir="2700000" algn="tl" rotWithShape="0">
                  <a:prstClr val="black">
                    <a:alpha val="40000"/>
                  </a:prstClr>
                </a:outerShdw>
              </a:effectLst>
              <a:uLnTx/>
              <a:uFillTx/>
              <a:latin typeface="#9Slide07 SFU Rhythm" panose="00000400000000000000" pitchFamily="2" charset="0"/>
              <a:ea typeface="思源黑体 CN Heavy" panose="020B0A00000000000000" pitchFamily="34" charset="-122"/>
              <a:cs typeface="+mn-cs"/>
            </a:endParaRPr>
          </a:p>
        </p:txBody>
      </p:sp>
      <p:pic>
        <p:nvPicPr>
          <p:cNvPr id="11" name="图片 10">
            <a:extLst>
              <a:ext uri="{FF2B5EF4-FFF2-40B4-BE49-F238E27FC236}">
                <a16:creationId xmlns:a16="http://schemas.microsoft.com/office/drawing/2014/main" id="{95F53C05-E5EF-4107-B064-3621CB6862A4}"/>
              </a:ext>
            </a:extLst>
          </p:cNvPr>
          <p:cNvPicPr>
            <a:picLocks noChangeAspect="1"/>
          </p:cNvPicPr>
          <p:nvPr/>
        </p:nvPicPr>
        <p:blipFill>
          <a:blip r:embed="rId3" cstate="print">
            <a:extLst>
              <a:ext uri="{28A0092B-C50C-407E-A947-70E740481C1C}">
                <a14:useLocalDpi xmlns:a14="http://schemas.microsoft.com/office/drawing/2010/main" val="0"/>
              </a:ext>
            </a:extLst>
          </a:blip>
          <a:srcRect l="64852" t="35319" r="4529" b="41374"/>
          <a:stretch>
            <a:fillRect/>
          </a:stretch>
        </p:blipFill>
        <p:spPr>
          <a:xfrm>
            <a:off x="6854374" y="5536245"/>
            <a:ext cx="1409292" cy="1072744"/>
          </a:xfrm>
          <a:custGeom>
            <a:avLst/>
            <a:gdLst>
              <a:gd name="connsiteX0" fmla="*/ 1326148 w 1944914"/>
              <a:gd name="connsiteY0" fmla="*/ 0 h 1480457"/>
              <a:gd name="connsiteX1" fmla="*/ 1653195 w 1944914"/>
              <a:gd name="connsiteY1" fmla="*/ 0 h 1480457"/>
              <a:gd name="connsiteX2" fmla="*/ 1944914 w 1944914"/>
              <a:gd name="connsiteY2" fmla="*/ 1074057 h 1480457"/>
              <a:gd name="connsiteX3" fmla="*/ 319314 w 1944914"/>
              <a:gd name="connsiteY3" fmla="*/ 1480457 h 1480457"/>
              <a:gd name="connsiteX4" fmla="*/ 0 w 1944914"/>
              <a:gd name="connsiteY4" fmla="*/ 449943 h 1480457"/>
              <a:gd name="connsiteX5" fmla="*/ 1326148 w 1944914"/>
              <a:gd name="connsiteY5" fmla="*/ 0 h 148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914" h="1480457">
                <a:moveTo>
                  <a:pt x="1326148" y="0"/>
                </a:moveTo>
                <a:lnTo>
                  <a:pt x="1653195" y="0"/>
                </a:lnTo>
                <a:lnTo>
                  <a:pt x="1944914" y="1074057"/>
                </a:lnTo>
                <a:lnTo>
                  <a:pt x="319314" y="1480457"/>
                </a:lnTo>
                <a:lnTo>
                  <a:pt x="0" y="449943"/>
                </a:lnTo>
                <a:lnTo>
                  <a:pt x="1326148" y="0"/>
                </a:lnTo>
                <a:close/>
              </a:path>
            </a:pathLst>
          </a:custGeom>
        </p:spPr>
      </p:pic>
      <p:pic>
        <p:nvPicPr>
          <p:cNvPr id="13" name="图片 12">
            <a:extLst>
              <a:ext uri="{FF2B5EF4-FFF2-40B4-BE49-F238E27FC236}">
                <a16:creationId xmlns:a16="http://schemas.microsoft.com/office/drawing/2014/main" id="{585716A0-2F6D-468E-BC5D-09B5A43D2EC7}"/>
              </a:ext>
            </a:extLst>
          </p:cNvPr>
          <p:cNvPicPr>
            <a:picLocks noChangeAspect="1"/>
          </p:cNvPicPr>
          <p:nvPr/>
        </p:nvPicPr>
        <p:blipFill>
          <a:blip r:embed="rId4"/>
          <a:stretch>
            <a:fillRect/>
          </a:stretch>
        </p:blipFill>
        <p:spPr>
          <a:xfrm>
            <a:off x="-519815" y="4987060"/>
            <a:ext cx="6030027" cy="1589141"/>
          </a:xfrm>
          <a:prstGeom prst="rect">
            <a:avLst/>
          </a:prstGeom>
        </p:spPr>
      </p:pic>
      <p:pic>
        <p:nvPicPr>
          <p:cNvPr id="9" name="图片 8">
            <a:extLst>
              <a:ext uri="{FF2B5EF4-FFF2-40B4-BE49-F238E27FC236}">
                <a16:creationId xmlns:a16="http://schemas.microsoft.com/office/drawing/2014/main" id="{46D7183A-065B-4BFF-833E-62BF5C52C066}"/>
              </a:ext>
            </a:extLst>
          </p:cNvPr>
          <p:cNvPicPr>
            <a:picLocks noChangeAspect="1"/>
          </p:cNvPicPr>
          <p:nvPr/>
        </p:nvPicPr>
        <p:blipFill>
          <a:blip r:embed="rId5" cstate="print">
            <a:extLst>
              <a:ext uri="{28A0092B-C50C-407E-A947-70E740481C1C}">
                <a14:useLocalDpi xmlns:a14="http://schemas.microsoft.com/office/drawing/2010/main" val="0"/>
              </a:ext>
            </a:extLst>
          </a:blip>
          <a:srcRect l="7271" t="6985" r="69879" b="62624"/>
          <a:stretch>
            <a:fillRect/>
          </a:stretch>
        </p:blipFill>
        <p:spPr>
          <a:xfrm>
            <a:off x="973520" y="3961096"/>
            <a:ext cx="1255552" cy="1669885"/>
          </a:xfrm>
          <a:custGeom>
            <a:avLst/>
            <a:gdLst>
              <a:gd name="connsiteX0" fmla="*/ 0 w 1451428"/>
              <a:gd name="connsiteY0" fmla="*/ 0 h 1930400"/>
              <a:gd name="connsiteX1" fmla="*/ 1451428 w 1451428"/>
              <a:gd name="connsiteY1" fmla="*/ 0 h 1930400"/>
              <a:gd name="connsiteX2" fmla="*/ 1451428 w 1451428"/>
              <a:gd name="connsiteY2" fmla="*/ 1930400 h 1930400"/>
              <a:gd name="connsiteX3" fmla="*/ 0 w 1451428"/>
              <a:gd name="connsiteY3" fmla="*/ 1930400 h 1930400"/>
              <a:gd name="connsiteX4" fmla="*/ 0 w 1451428"/>
              <a:gd name="connsiteY4" fmla="*/ 0 h 193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428" h="1930400">
                <a:moveTo>
                  <a:pt x="0" y="0"/>
                </a:moveTo>
                <a:lnTo>
                  <a:pt x="1451428" y="0"/>
                </a:lnTo>
                <a:lnTo>
                  <a:pt x="1451428" y="1930400"/>
                </a:lnTo>
                <a:lnTo>
                  <a:pt x="0" y="1930400"/>
                </a:lnTo>
                <a:lnTo>
                  <a:pt x="0" y="0"/>
                </a:lnTo>
                <a:close/>
              </a:path>
            </a:pathLst>
          </a:custGeom>
        </p:spPr>
      </p:pic>
      <p:pic>
        <p:nvPicPr>
          <p:cNvPr id="10" name="图片 9">
            <a:extLst>
              <a:ext uri="{FF2B5EF4-FFF2-40B4-BE49-F238E27FC236}">
                <a16:creationId xmlns:a16="http://schemas.microsoft.com/office/drawing/2014/main" id="{3DD09069-89A8-4D12-B4C7-07134AD03711}"/>
              </a:ext>
            </a:extLst>
          </p:cNvPr>
          <p:cNvPicPr>
            <a:picLocks noChangeAspect="1"/>
          </p:cNvPicPr>
          <p:nvPr/>
        </p:nvPicPr>
        <p:blipFill>
          <a:blip r:embed="rId6" cstate="print">
            <a:extLst>
              <a:ext uri="{28A0092B-C50C-407E-A947-70E740481C1C}">
                <a14:useLocalDpi xmlns:a14="http://schemas.microsoft.com/office/drawing/2010/main" val="0"/>
              </a:ext>
            </a:extLst>
          </a:blip>
          <a:srcRect l="37890" t="9042" r="39261" b="65366"/>
          <a:stretch>
            <a:fillRect/>
          </a:stretch>
        </p:blipFill>
        <p:spPr>
          <a:xfrm>
            <a:off x="5301388" y="5530527"/>
            <a:ext cx="953610" cy="1068044"/>
          </a:xfrm>
          <a:custGeom>
            <a:avLst/>
            <a:gdLst>
              <a:gd name="connsiteX0" fmla="*/ 827314 w 1451428"/>
              <a:gd name="connsiteY0" fmla="*/ 0 h 1625600"/>
              <a:gd name="connsiteX1" fmla="*/ 1451428 w 1451428"/>
              <a:gd name="connsiteY1" fmla="*/ 304800 h 1625600"/>
              <a:gd name="connsiteX2" fmla="*/ 1436914 w 1451428"/>
              <a:gd name="connsiteY2" fmla="*/ 595086 h 1625600"/>
              <a:gd name="connsiteX3" fmla="*/ 1422400 w 1451428"/>
              <a:gd name="connsiteY3" fmla="*/ 1132115 h 1625600"/>
              <a:gd name="connsiteX4" fmla="*/ 1016000 w 1451428"/>
              <a:gd name="connsiteY4" fmla="*/ 1625600 h 1625600"/>
              <a:gd name="connsiteX5" fmla="*/ 0 w 1451428"/>
              <a:gd name="connsiteY5" fmla="*/ 1306286 h 1625600"/>
              <a:gd name="connsiteX6" fmla="*/ 14514 w 1451428"/>
              <a:gd name="connsiteY6" fmla="*/ 943429 h 1625600"/>
              <a:gd name="connsiteX7" fmla="*/ 595086 w 1451428"/>
              <a:gd name="connsiteY7" fmla="*/ 58057 h 1625600"/>
              <a:gd name="connsiteX8" fmla="*/ 827314 w 1451428"/>
              <a:gd name="connsiteY8" fmla="*/ 0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428" h="1625600">
                <a:moveTo>
                  <a:pt x="827314" y="0"/>
                </a:moveTo>
                <a:lnTo>
                  <a:pt x="1451428" y="304800"/>
                </a:lnTo>
                <a:lnTo>
                  <a:pt x="1436914" y="595086"/>
                </a:lnTo>
                <a:lnTo>
                  <a:pt x="1422400" y="1132115"/>
                </a:lnTo>
                <a:lnTo>
                  <a:pt x="1016000" y="1625600"/>
                </a:lnTo>
                <a:lnTo>
                  <a:pt x="0" y="1306286"/>
                </a:lnTo>
                <a:lnTo>
                  <a:pt x="14514" y="943429"/>
                </a:lnTo>
                <a:lnTo>
                  <a:pt x="595086" y="58057"/>
                </a:lnTo>
                <a:lnTo>
                  <a:pt x="827314" y="0"/>
                </a:lnTo>
                <a:close/>
              </a:path>
            </a:pathLst>
          </a:custGeom>
        </p:spPr>
      </p:pic>
      <p:pic>
        <p:nvPicPr>
          <p:cNvPr id="14" name="图片 13">
            <a:extLst>
              <a:ext uri="{FF2B5EF4-FFF2-40B4-BE49-F238E27FC236}">
                <a16:creationId xmlns:a16="http://schemas.microsoft.com/office/drawing/2014/main" id="{BC1FD9BF-BC18-403A-A29A-21CCC9429130}"/>
              </a:ext>
            </a:extLst>
          </p:cNvPr>
          <p:cNvPicPr>
            <a:picLocks noChangeAspect="1"/>
          </p:cNvPicPr>
          <p:nvPr/>
        </p:nvPicPr>
        <p:blipFill>
          <a:blip r:embed="rId7"/>
          <a:stretch>
            <a:fillRect/>
          </a:stretch>
        </p:blipFill>
        <p:spPr>
          <a:xfrm>
            <a:off x="8375568" y="3639809"/>
            <a:ext cx="3562721" cy="3158701"/>
          </a:xfrm>
          <a:prstGeom prst="rect">
            <a:avLst/>
          </a:prstGeom>
          <a:effectLst>
            <a:outerShdw blurRad="12700" dist="12700" dir="18900000" algn="bl" rotWithShape="0">
              <a:prstClr val="black">
                <a:alpha val="40000"/>
              </a:prstClr>
            </a:outerShdw>
          </a:effectLst>
        </p:spPr>
      </p:pic>
      <p:pic>
        <p:nvPicPr>
          <p:cNvPr id="12" name="Picture 11">
            <a:extLst>
              <a:ext uri="{FF2B5EF4-FFF2-40B4-BE49-F238E27FC236}">
                <a16:creationId xmlns:a16="http://schemas.microsoft.com/office/drawing/2014/main" id="{E9BABB09-9147-D030-210C-9A9A715095A2}"/>
              </a:ext>
            </a:extLst>
          </p:cNvPr>
          <p:cNvPicPr>
            <a:picLocks noChangeAspect="1"/>
          </p:cNvPicPr>
          <p:nvPr/>
        </p:nvPicPr>
        <p:blipFill>
          <a:blip r:embed="rId8"/>
          <a:stretch>
            <a:fillRect/>
          </a:stretch>
        </p:blipFill>
        <p:spPr>
          <a:xfrm>
            <a:off x="985793" y="1584626"/>
            <a:ext cx="10047079" cy="3072650"/>
          </a:xfrm>
          <a:prstGeom prst="rect">
            <a:avLst/>
          </a:prstGeom>
        </p:spPr>
      </p:pic>
    </p:spTree>
    <p:extLst>
      <p:ext uri="{BB962C8B-B14F-4D97-AF65-F5344CB8AC3E}">
        <p14:creationId xmlns:p14="http://schemas.microsoft.com/office/powerpoint/2010/main" val="319270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A7444DC-145A-4ED9-913D-322E78CFC5A9}"/>
              </a:ext>
            </a:extLst>
          </p:cNvPr>
          <p:cNvPicPr>
            <a:picLocks noChangeAspect="1"/>
          </p:cNvPicPr>
          <p:nvPr/>
        </p:nvPicPr>
        <p:blipFill>
          <a:blip r:embed="rId4"/>
          <a:stretch>
            <a:fillRect/>
          </a:stretch>
        </p:blipFill>
        <p:spPr>
          <a:xfrm>
            <a:off x="0" y="4614672"/>
            <a:ext cx="12192000" cy="2243328"/>
          </a:xfrm>
          <a:prstGeom prst="rect">
            <a:avLst/>
          </a:prstGeom>
        </p:spPr>
      </p:pic>
      <p:pic>
        <p:nvPicPr>
          <p:cNvPr id="11" name="图片 10">
            <a:extLst>
              <a:ext uri="{FF2B5EF4-FFF2-40B4-BE49-F238E27FC236}">
                <a16:creationId xmlns:a16="http://schemas.microsoft.com/office/drawing/2014/main" id="{95F53C05-E5EF-4107-B064-3621CB6862A4}"/>
              </a:ext>
            </a:extLst>
          </p:cNvPr>
          <p:cNvPicPr>
            <a:picLocks noChangeAspect="1"/>
          </p:cNvPicPr>
          <p:nvPr/>
        </p:nvPicPr>
        <p:blipFill>
          <a:blip r:embed="rId5" cstate="print">
            <a:extLst>
              <a:ext uri="{28A0092B-C50C-407E-A947-70E740481C1C}">
                <a14:useLocalDpi xmlns:a14="http://schemas.microsoft.com/office/drawing/2010/main" val="0"/>
              </a:ext>
            </a:extLst>
          </a:blip>
          <a:srcRect l="64852" t="35319" r="4529" b="41374"/>
          <a:stretch>
            <a:fillRect/>
          </a:stretch>
        </p:blipFill>
        <p:spPr>
          <a:xfrm>
            <a:off x="-706442" y="-997159"/>
            <a:ext cx="2619987" cy="1994317"/>
          </a:xfrm>
          <a:custGeom>
            <a:avLst/>
            <a:gdLst>
              <a:gd name="connsiteX0" fmla="*/ 1326148 w 1944914"/>
              <a:gd name="connsiteY0" fmla="*/ 0 h 1480457"/>
              <a:gd name="connsiteX1" fmla="*/ 1653195 w 1944914"/>
              <a:gd name="connsiteY1" fmla="*/ 0 h 1480457"/>
              <a:gd name="connsiteX2" fmla="*/ 1944914 w 1944914"/>
              <a:gd name="connsiteY2" fmla="*/ 1074057 h 1480457"/>
              <a:gd name="connsiteX3" fmla="*/ 319314 w 1944914"/>
              <a:gd name="connsiteY3" fmla="*/ 1480457 h 1480457"/>
              <a:gd name="connsiteX4" fmla="*/ 0 w 1944914"/>
              <a:gd name="connsiteY4" fmla="*/ 449943 h 1480457"/>
              <a:gd name="connsiteX5" fmla="*/ 1326148 w 1944914"/>
              <a:gd name="connsiteY5" fmla="*/ 0 h 148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914" h="1480457">
                <a:moveTo>
                  <a:pt x="1326148" y="0"/>
                </a:moveTo>
                <a:lnTo>
                  <a:pt x="1653195" y="0"/>
                </a:lnTo>
                <a:lnTo>
                  <a:pt x="1944914" y="1074057"/>
                </a:lnTo>
                <a:lnTo>
                  <a:pt x="319314" y="1480457"/>
                </a:lnTo>
                <a:lnTo>
                  <a:pt x="0" y="449943"/>
                </a:lnTo>
                <a:lnTo>
                  <a:pt x="1326148" y="0"/>
                </a:lnTo>
                <a:close/>
              </a:path>
            </a:pathLst>
          </a:custGeom>
        </p:spPr>
      </p:pic>
      <p:pic>
        <p:nvPicPr>
          <p:cNvPr id="9" name="图片 8">
            <a:extLst>
              <a:ext uri="{FF2B5EF4-FFF2-40B4-BE49-F238E27FC236}">
                <a16:creationId xmlns:a16="http://schemas.microsoft.com/office/drawing/2014/main" id="{46D7183A-065B-4BFF-833E-62BF5C52C066}"/>
              </a:ext>
            </a:extLst>
          </p:cNvPr>
          <p:cNvPicPr>
            <a:picLocks noChangeAspect="1"/>
          </p:cNvPicPr>
          <p:nvPr/>
        </p:nvPicPr>
        <p:blipFill>
          <a:blip r:embed="rId6" cstate="print">
            <a:extLst>
              <a:ext uri="{28A0092B-C50C-407E-A947-70E740481C1C}">
                <a14:useLocalDpi xmlns:a14="http://schemas.microsoft.com/office/drawing/2010/main" val="0"/>
              </a:ext>
            </a:extLst>
          </a:blip>
          <a:srcRect l="7271" t="6985" r="69879" b="62624"/>
          <a:stretch>
            <a:fillRect/>
          </a:stretch>
        </p:blipFill>
        <p:spPr>
          <a:xfrm>
            <a:off x="-193351" y="4371002"/>
            <a:ext cx="2106896" cy="2543951"/>
          </a:xfrm>
          <a:custGeom>
            <a:avLst/>
            <a:gdLst>
              <a:gd name="connsiteX0" fmla="*/ 0 w 1451428"/>
              <a:gd name="connsiteY0" fmla="*/ 0 h 1930400"/>
              <a:gd name="connsiteX1" fmla="*/ 1451428 w 1451428"/>
              <a:gd name="connsiteY1" fmla="*/ 0 h 1930400"/>
              <a:gd name="connsiteX2" fmla="*/ 1451428 w 1451428"/>
              <a:gd name="connsiteY2" fmla="*/ 1930400 h 1930400"/>
              <a:gd name="connsiteX3" fmla="*/ 0 w 1451428"/>
              <a:gd name="connsiteY3" fmla="*/ 1930400 h 1930400"/>
              <a:gd name="connsiteX4" fmla="*/ 0 w 1451428"/>
              <a:gd name="connsiteY4" fmla="*/ 0 h 193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428" h="1930400">
                <a:moveTo>
                  <a:pt x="0" y="0"/>
                </a:moveTo>
                <a:lnTo>
                  <a:pt x="1451428" y="0"/>
                </a:lnTo>
                <a:lnTo>
                  <a:pt x="1451428" y="1930400"/>
                </a:lnTo>
                <a:lnTo>
                  <a:pt x="0" y="1930400"/>
                </a:lnTo>
                <a:lnTo>
                  <a:pt x="0" y="0"/>
                </a:lnTo>
                <a:close/>
              </a:path>
            </a:pathLst>
          </a:custGeom>
        </p:spPr>
      </p:pic>
      <p:pic>
        <p:nvPicPr>
          <p:cNvPr id="10" name="图片 9">
            <a:extLst>
              <a:ext uri="{FF2B5EF4-FFF2-40B4-BE49-F238E27FC236}">
                <a16:creationId xmlns:a16="http://schemas.microsoft.com/office/drawing/2014/main" id="{3DD09069-89A8-4D12-B4C7-07134AD03711}"/>
              </a:ext>
            </a:extLst>
          </p:cNvPr>
          <p:cNvPicPr>
            <a:picLocks noChangeAspect="1"/>
          </p:cNvPicPr>
          <p:nvPr/>
        </p:nvPicPr>
        <p:blipFill>
          <a:blip r:embed="rId7" cstate="print">
            <a:extLst>
              <a:ext uri="{28A0092B-C50C-407E-A947-70E740481C1C}">
                <a14:useLocalDpi xmlns:a14="http://schemas.microsoft.com/office/drawing/2010/main" val="0"/>
              </a:ext>
            </a:extLst>
          </a:blip>
          <a:srcRect l="37890" t="9042" r="39261" b="65366"/>
          <a:stretch>
            <a:fillRect/>
          </a:stretch>
        </p:blipFill>
        <p:spPr>
          <a:xfrm>
            <a:off x="11134743" y="5736336"/>
            <a:ext cx="953610" cy="1068044"/>
          </a:xfrm>
          <a:custGeom>
            <a:avLst/>
            <a:gdLst>
              <a:gd name="connsiteX0" fmla="*/ 827314 w 1451428"/>
              <a:gd name="connsiteY0" fmla="*/ 0 h 1625600"/>
              <a:gd name="connsiteX1" fmla="*/ 1451428 w 1451428"/>
              <a:gd name="connsiteY1" fmla="*/ 304800 h 1625600"/>
              <a:gd name="connsiteX2" fmla="*/ 1436914 w 1451428"/>
              <a:gd name="connsiteY2" fmla="*/ 595086 h 1625600"/>
              <a:gd name="connsiteX3" fmla="*/ 1422400 w 1451428"/>
              <a:gd name="connsiteY3" fmla="*/ 1132115 h 1625600"/>
              <a:gd name="connsiteX4" fmla="*/ 1016000 w 1451428"/>
              <a:gd name="connsiteY4" fmla="*/ 1625600 h 1625600"/>
              <a:gd name="connsiteX5" fmla="*/ 0 w 1451428"/>
              <a:gd name="connsiteY5" fmla="*/ 1306286 h 1625600"/>
              <a:gd name="connsiteX6" fmla="*/ 14514 w 1451428"/>
              <a:gd name="connsiteY6" fmla="*/ 943429 h 1625600"/>
              <a:gd name="connsiteX7" fmla="*/ 595086 w 1451428"/>
              <a:gd name="connsiteY7" fmla="*/ 58057 h 1625600"/>
              <a:gd name="connsiteX8" fmla="*/ 827314 w 1451428"/>
              <a:gd name="connsiteY8" fmla="*/ 0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428" h="1625600">
                <a:moveTo>
                  <a:pt x="827314" y="0"/>
                </a:moveTo>
                <a:lnTo>
                  <a:pt x="1451428" y="304800"/>
                </a:lnTo>
                <a:lnTo>
                  <a:pt x="1436914" y="595086"/>
                </a:lnTo>
                <a:lnTo>
                  <a:pt x="1422400" y="1132115"/>
                </a:lnTo>
                <a:lnTo>
                  <a:pt x="1016000" y="1625600"/>
                </a:lnTo>
                <a:lnTo>
                  <a:pt x="0" y="1306286"/>
                </a:lnTo>
                <a:lnTo>
                  <a:pt x="14514" y="943429"/>
                </a:lnTo>
                <a:lnTo>
                  <a:pt x="595086" y="58057"/>
                </a:lnTo>
                <a:lnTo>
                  <a:pt x="827314" y="0"/>
                </a:lnTo>
                <a:close/>
              </a:path>
            </a:pathLst>
          </a:custGeom>
        </p:spPr>
      </p:pic>
      <p:pic>
        <p:nvPicPr>
          <p:cNvPr id="2" name="TIÊU ĐIỂM - Trim">
            <a:hlinkClick r:id="" action="ppaction://media"/>
            <a:extLst>
              <a:ext uri="{FF2B5EF4-FFF2-40B4-BE49-F238E27FC236}">
                <a16:creationId xmlns:a16="http://schemas.microsoft.com/office/drawing/2014/main" id="{F26735FC-60B7-8555-08B4-275456C3DB7A}"/>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1913545" y="759568"/>
            <a:ext cx="8364909" cy="4705261"/>
          </a:xfrm>
          <a:prstGeom prst="rect">
            <a:avLst/>
          </a:prstGeom>
        </p:spPr>
      </p:pic>
      <p:pic>
        <p:nvPicPr>
          <p:cNvPr id="14" name="图片 13">
            <a:extLst>
              <a:ext uri="{FF2B5EF4-FFF2-40B4-BE49-F238E27FC236}">
                <a16:creationId xmlns:a16="http://schemas.microsoft.com/office/drawing/2014/main" id="{BC1FD9BF-BC18-403A-A29A-21CCC9429130}"/>
              </a:ext>
            </a:extLst>
          </p:cNvPr>
          <p:cNvPicPr>
            <a:picLocks noChangeAspect="1"/>
          </p:cNvPicPr>
          <p:nvPr/>
        </p:nvPicPr>
        <p:blipFill>
          <a:blip r:embed="rId9"/>
          <a:stretch>
            <a:fillRect/>
          </a:stretch>
        </p:blipFill>
        <p:spPr>
          <a:xfrm>
            <a:off x="9001342" y="4086122"/>
            <a:ext cx="3190658" cy="2828831"/>
          </a:xfrm>
          <a:prstGeom prst="rect">
            <a:avLst/>
          </a:prstGeom>
          <a:effectLst>
            <a:outerShdw blurRad="12700" dist="12700" dir="18900000" algn="bl" rotWithShape="0">
              <a:prstClr val="black">
                <a:alpha val="40000"/>
              </a:prstClr>
            </a:outerShdw>
          </a:effectLst>
        </p:spPr>
      </p:pic>
    </p:spTree>
    <p:extLst>
      <p:ext uri="{BB962C8B-B14F-4D97-AF65-F5344CB8AC3E}">
        <p14:creationId xmlns:p14="http://schemas.microsoft.com/office/powerpoint/2010/main" val="154438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6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1FF01E5-4194-495A-BEED-1AE85A04C8FF}"/>
              </a:ext>
            </a:extLst>
          </p:cNvPr>
          <p:cNvSpPr/>
          <p:nvPr/>
        </p:nvSpPr>
        <p:spPr>
          <a:xfrm>
            <a:off x="711200" y="722086"/>
            <a:ext cx="10769600" cy="5413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6" name="图片 5">
            <a:extLst>
              <a:ext uri="{FF2B5EF4-FFF2-40B4-BE49-F238E27FC236}">
                <a16:creationId xmlns:a16="http://schemas.microsoft.com/office/drawing/2014/main" id="{6CC9E131-6891-4022-AECA-A838382135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939" y="-729205"/>
            <a:ext cx="9235112" cy="7940233"/>
          </a:xfrm>
          <a:prstGeom prst="rect">
            <a:avLst/>
          </a:prstGeom>
        </p:spPr>
      </p:pic>
      <p:pic>
        <p:nvPicPr>
          <p:cNvPr id="8" name="图片 7">
            <a:extLst>
              <a:ext uri="{FF2B5EF4-FFF2-40B4-BE49-F238E27FC236}">
                <a16:creationId xmlns:a16="http://schemas.microsoft.com/office/drawing/2014/main" id="{7C52C685-004A-4BB6-ABF0-22CE7A0668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31251" y="971941"/>
            <a:ext cx="4914118" cy="4914118"/>
          </a:xfrm>
          <a:prstGeom prst="rect">
            <a:avLst/>
          </a:prstGeom>
        </p:spPr>
      </p:pic>
      <p:sp>
        <p:nvSpPr>
          <p:cNvPr id="9" name="矩形 2">
            <a:extLst>
              <a:ext uri="{FF2B5EF4-FFF2-40B4-BE49-F238E27FC236}">
                <a16:creationId xmlns:a16="http://schemas.microsoft.com/office/drawing/2014/main" id="{0BC47097-D0A1-470A-A319-858F9794D829}"/>
              </a:ext>
            </a:extLst>
          </p:cNvPr>
          <p:cNvSpPr/>
          <p:nvPr/>
        </p:nvSpPr>
        <p:spPr>
          <a:xfrm>
            <a:off x="3405152" y="1695459"/>
            <a:ext cx="7589419" cy="1384995"/>
          </a:xfrm>
          <a:prstGeom prst="rect">
            <a:avLst/>
          </a:prstGeom>
        </p:spPr>
        <p:txBody>
          <a:bodyPr wrap="square">
            <a:spAutoFit/>
          </a:bodyPr>
          <a:lstStyle/>
          <a:p>
            <a:r>
              <a:rPr lang="vi-VN" sz="2800" i="1"/>
              <a:t>+ Video đề cập đến truyền thống nào của dân tộc ta nói chung và các trường học nói riêng? </a:t>
            </a:r>
            <a:endParaRPr lang="en-US" sz="2800" i="1"/>
          </a:p>
          <a:p>
            <a:endParaRPr lang="en-US" sz="2800"/>
          </a:p>
        </p:txBody>
      </p:sp>
    </p:spTree>
    <p:extLst>
      <p:ext uri="{BB962C8B-B14F-4D97-AF65-F5344CB8AC3E}">
        <p14:creationId xmlns:p14="http://schemas.microsoft.com/office/powerpoint/2010/main" val="244051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72D90A9-1030-4FF3-AE48-95431FFD7FD9}"/>
              </a:ext>
            </a:extLst>
          </p:cNvPr>
          <p:cNvPicPr>
            <a:picLocks noChangeAspect="1"/>
          </p:cNvPicPr>
          <p:nvPr/>
        </p:nvPicPr>
        <p:blipFill>
          <a:blip r:embed="rId3"/>
          <a:stretch>
            <a:fillRect/>
          </a:stretch>
        </p:blipFill>
        <p:spPr>
          <a:xfrm>
            <a:off x="-34882" y="4614672"/>
            <a:ext cx="12192000" cy="2243328"/>
          </a:xfrm>
          <a:prstGeom prst="rect">
            <a:avLst/>
          </a:prstGeom>
        </p:spPr>
      </p:pic>
      <p:pic>
        <p:nvPicPr>
          <p:cNvPr id="10" name="图片 9">
            <a:extLst>
              <a:ext uri="{FF2B5EF4-FFF2-40B4-BE49-F238E27FC236}">
                <a16:creationId xmlns:a16="http://schemas.microsoft.com/office/drawing/2014/main" id="{2C8ED30D-0A2C-4A7F-92FC-692EA968A07F}"/>
              </a:ext>
            </a:extLst>
          </p:cNvPr>
          <p:cNvPicPr>
            <a:picLocks noChangeAspect="1"/>
          </p:cNvPicPr>
          <p:nvPr/>
        </p:nvPicPr>
        <p:blipFill>
          <a:blip r:embed="rId4"/>
          <a:stretch>
            <a:fillRect/>
          </a:stretch>
        </p:blipFill>
        <p:spPr>
          <a:xfrm>
            <a:off x="431016" y="3428999"/>
            <a:ext cx="4305777" cy="3171370"/>
          </a:xfrm>
          <a:prstGeom prst="rect">
            <a:avLst/>
          </a:prstGeom>
        </p:spPr>
      </p:pic>
      <p:pic>
        <p:nvPicPr>
          <p:cNvPr id="14" name="图片 13">
            <a:extLst>
              <a:ext uri="{FF2B5EF4-FFF2-40B4-BE49-F238E27FC236}">
                <a16:creationId xmlns:a16="http://schemas.microsoft.com/office/drawing/2014/main" id="{30AA75E6-8D2D-4BE4-B3CA-D53D8DE726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5833" y="3765692"/>
            <a:ext cx="3211285" cy="3211285"/>
          </a:xfrm>
          <a:prstGeom prst="rect">
            <a:avLst/>
          </a:prstGeom>
        </p:spPr>
      </p:pic>
      <p:pic>
        <p:nvPicPr>
          <p:cNvPr id="17" name="图片 16">
            <a:extLst>
              <a:ext uri="{FF2B5EF4-FFF2-40B4-BE49-F238E27FC236}">
                <a16:creationId xmlns:a16="http://schemas.microsoft.com/office/drawing/2014/main" id="{BA48247A-1CC0-407E-8F8A-CACF8DDEF330}"/>
              </a:ext>
            </a:extLst>
          </p:cNvPr>
          <p:cNvPicPr>
            <a:picLocks noChangeAspect="1"/>
          </p:cNvPicPr>
          <p:nvPr/>
        </p:nvPicPr>
        <p:blipFill>
          <a:blip r:embed="rId6"/>
          <a:stretch>
            <a:fillRect/>
          </a:stretch>
        </p:blipFill>
        <p:spPr>
          <a:xfrm>
            <a:off x="7534919" y="4475443"/>
            <a:ext cx="1302056" cy="1324898"/>
          </a:xfrm>
          <a:prstGeom prst="rect">
            <a:avLst/>
          </a:prstGeom>
        </p:spPr>
      </p:pic>
      <p:pic>
        <p:nvPicPr>
          <p:cNvPr id="18" name="图片 17">
            <a:extLst>
              <a:ext uri="{FF2B5EF4-FFF2-40B4-BE49-F238E27FC236}">
                <a16:creationId xmlns:a16="http://schemas.microsoft.com/office/drawing/2014/main" id="{C46DA4E0-5A40-48D6-AAFD-696C2BA85418}"/>
              </a:ext>
            </a:extLst>
          </p:cNvPr>
          <p:cNvPicPr>
            <a:picLocks noChangeAspect="1"/>
          </p:cNvPicPr>
          <p:nvPr/>
        </p:nvPicPr>
        <p:blipFill>
          <a:blip r:embed="rId7"/>
          <a:stretch>
            <a:fillRect/>
          </a:stretch>
        </p:blipFill>
        <p:spPr>
          <a:xfrm>
            <a:off x="5450027" y="5164471"/>
            <a:ext cx="1524132" cy="1121761"/>
          </a:xfrm>
          <a:prstGeom prst="rect">
            <a:avLst/>
          </a:prstGeom>
        </p:spPr>
      </p:pic>
      <p:sp>
        <p:nvSpPr>
          <p:cNvPr id="5" name="矩形 2">
            <a:extLst>
              <a:ext uri="{FF2B5EF4-FFF2-40B4-BE49-F238E27FC236}">
                <a16:creationId xmlns:a16="http://schemas.microsoft.com/office/drawing/2014/main" id="{3FB41829-3C2B-3698-8FFC-24B89B86936A}"/>
              </a:ext>
            </a:extLst>
          </p:cNvPr>
          <p:cNvSpPr/>
          <p:nvPr/>
        </p:nvSpPr>
        <p:spPr>
          <a:xfrm>
            <a:off x="0" y="1057659"/>
            <a:ext cx="11782269" cy="2123658"/>
          </a:xfrm>
          <a:prstGeom prst="rect">
            <a:avLst/>
          </a:prstGeom>
        </p:spPr>
        <p:txBody>
          <a:bodyPr wrap="square">
            <a:spAutoFit/>
          </a:bodyPr>
          <a:lstStyle/>
          <a:p>
            <a:pPr algn="ctr"/>
            <a:r>
              <a:rPr lang="vi-VN" sz="3600" b="1">
                <a:ln w="0"/>
                <a:solidFill>
                  <a:srgbClr val="FF0000"/>
                </a:solidFill>
                <a:latin typeface="Arial" panose="020B0604020202020204" pitchFamily="34" charset="0"/>
                <a:cs typeface="Arial" panose="020B0604020202020204" pitchFamily="34" charset="0"/>
              </a:rPr>
              <a:t>Hoạt động</a:t>
            </a:r>
            <a:r>
              <a:rPr lang="en-US" sz="3600" b="1">
                <a:ln w="0"/>
                <a:solidFill>
                  <a:srgbClr val="FF0000"/>
                </a:solidFill>
                <a:latin typeface="Arial" panose="020B0604020202020204" pitchFamily="34" charset="0"/>
                <a:cs typeface="Arial" panose="020B0604020202020204" pitchFamily="34" charset="0"/>
              </a:rPr>
              <a:t> trải nghiệm</a:t>
            </a:r>
            <a:r>
              <a:rPr lang="vi-VN" sz="3600" b="1">
                <a:ln w="0"/>
                <a:solidFill>
                  <a:srgbClr val="FF0000"/>
                </a:solidFill>
                <a:latin typeface="Arial" panose="020B0604020202020204" pitchFamily="34" charset="0"/>
                <a:cs typeface="Arial" panose="020B0604020202020204" pitchFamily="34" charset="0"/>
              </a:rPr>
              <a:t> </a:t>
            </a:r>
            <a:endParaRPr lang="en-US" sz="3600" b="1">
              <a:ln w="0"/>
              <a:solidFill>
                <a:srgbClr val="FF0000"/>
              </a:solidFill>
              <a:latin typeface="Arial" panose="020B0604020202020204" pitchFamily="34" charset="0"/>
              <a:cs typeface="Arial" panose="020B0604020202020204" pitchFamily="34" charset="0"/>
            </a:endParaRPr>
          </a:p>
          <a:p>
            <a:pPr algn="ctr"/>
            <a:r>
              <a:rPr lang="en-US" sz="4800">
                <a:ln w="0"/>
                <a:latin typeface="Arial" panose="020B0604020202020204" pitchFamily="34" charset="0"/>
                <a:cs typeface="Arial" panose="020B0604020202020204" pitchFamily="34" charset="0"/>
              </a:rPr>
              <a:t>Hoạt động </a:t>
            </a:r>
            <a:r>
              <a:rPr lang="vi-VN" sz="4800">
                <a:ln w="0"/>
                <a:latin typeface="Arial" panose="020B0604020202020204" pitchFamily="34" charset="0"/>
                <a:cs typeface="Arial" panose="020B0604020202020204" pitchFamily="34" charset="0"/>
              </a:rPr>
              <a:t>giáo dục theo chủ đề:Phát huy truyền thống nhà trường</a:t>
            </a:r>
            <a:endParaRPr lang="en-US" sz="4800">
              <a:ln w="0"/>
              <a:latin typeface="Arial" panose="020B0604020202020204" pitchFamily="34" charset="0"/>
              <a:cs typeface="Arial" panose="020B0604020202020204" pitchFamily="34" charset="0"/>
            </a:endParaRPr>
          </a:p>
        </p:txBody>
      </p:sp>
      <p:sp>
        <p:nvSpPr>
          <p:cNvPr id="8" name="矩形 2">
            <a:extLst>
              <a:ext uri="{FF2B5EF4-FFF2-40B4-BE49-F238E27FC236}">
                <a16:creationId xmlns:a16="http://schemas.microsoft.com/office/drawing/2014/main" id="{EBD478BE-A124-428C-5427-F7DCBA0D1445}"/>
              </a:ext>
            </a:extLst>
          </p:cNvPr>
          <p:cNvSpPr/>
          <p:nvPr/>
        </p:nvSpPr>
        <p:spPr>
          <a:xfrm>
            <a:off x="1117440" y="615516"/>
            <a:ext cx="1949610" cy="646331"/>
          </a:xfrm>
          <a:prstGeom prst="rect">
            <a:avLst/>
          </a:prstGeom>
        </p:spPr>
        <p:txBody>
          <a:bodyPr wrap="square">
            <a:spAutoFit/>
          </a:bodyPr>
          <a:lstStyle/>
          <a:p>
            <a:pPr algn="ctr"/>
            <a:r>
              <a:rPr lang="en-US" sz="3600" b="1" i="1">
                <a:solidFill>
                  <a:srgbClr val="FF0000"/>
                </a:solidFill>
                <a:latin typeface="Arial" panose="020B0604020202020204" pitchFamily="34" charset="0"/>
                <a:cs typeface="Arial" panose="020B0604020202020204" pitchFamily="34" charset="0"/>
              </a:rPr>
              <a:t>Tuần 2</a:t>
            </a:r>
            <a:endParaRPr lang="en-US" sz="3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611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16" presetClass="entr" presetSubtype="21"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A7444DC-145A-4ED9-913D-322E78CFC5A9}"/>
              </a:ext>
            </a:extLst>
          </p:cNvPr>
          <p:cNvPicPr>
            <a:picLocks noChangeAspect="1"/>
          </p:cNvPicPr>
          <p:nvPr/>
        </p:nvPicPr>
        <p:blipFill>
          <a:blip r:embed="rId2"/>
          <a:stretch>
            <a:fillRect/>
          </a:stretch>
        </p:blipFill>
        <p:spPr>
          <a:xfrm>
            <a:off x="0" y="4614672"/>
            <a:ext cx="12192000" cy="2243328"/>
          </a:xfrm>
          <a:prstGeom prst="rect">
            <a:avLst/>
          </a:prstGeom>
        </p:spPr>
      </p:pic>
      <p:sp>
        <p:nvSpPr>
          <p:cNvPr id="7" name="文本框 6">
            <a:extLst>
              <a:ext uri="{FF2B5EF4-FFF2-40B4-BE49-F238E27FC236}">
                <a16:creationId xmlns:a16="http://schemas.microsoft.com/office/drawing/2014/main" id="{CE9FB755-8F1E-498D-80A1-0E7144BF797C}"/>
              </a:ext>
            </a:extLst>
          </p:cNvPr>
          <p:cNvSpPr txBox="1"/>
          <p:nvPr/>
        </p:nvSpPr>
        <p:spPr>
          <a:xfrm>
            <a:off x="705539" y="2428005"/>
            <a:ext cx="1078092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a:ln>
                  <a:noFill/>
                </a:ln>
                <a:solidFill>
                  <a:srgbClr val="FF0000"/>
                </a:solidFill>
                <a:effectLst/>
                <a:uLnTx/>
                <a:uFillTx/>
                <a:latin typeface="Arial" panose="020B0604020202020204" pitchFamily="34" charset="0"/>
                <a:ea typeface="思源黑体 CN Medium" panose="020B0600000000000000" pitchFamily="34" charset="-122"/>
                <a:cs typeface="Arial" panose="020B0604020202020204" pitchFamily="34" charset="0"/>
              </a:rPr>
              <a:t>Thực</a:t>
            </a:r>
            <a:r>
              <a:rPr kumimoji="0" lang="en-US" altLang="zh-CN" sz="8000" b="1" i="0" u="none" strike="noStrike" kern="1200" cap="none" spc="0" normalizeH="0" noProof="0">
                <a:ln>
                  <a:noFill/>
                </a:ln>
                <a:solidFill>
                  <a:srgbClr val="FF0000"/>
                </a:solidFill>
                <a:effectLst/>
                <a:uLnTx/>
                <a:uFillTx/>
                <a:latin typeface="Arial" panose="020B0604020202020204" pitchFamily="34" charset="0"/>
                <a:ea typeface="思源黑体 CN Medium" panose="020B0600000000000000" pitchFamily="34" charset="-122"/>
                <a:cs typeface="Arial" panose="020B0604020202020204" pitchFamily="34" charset="0"/>
              </a:rPr>
              <a:t> hành luyện tập</a:t>
            </a:r>
            <a:endParaRPr kumimoji="0" lang="zh-CN" altLang="en-US" sz="8000" b="1" i="0" u="none" strike="noStrike" kern="1200" cap="none" spc="0" normalizeH="0" baseline="0" noProof="0" dirty="0">
              <a:ln>
                <a:noFill/>
              </a:ln>
              <a:solidFill>
                <a:srgbClr val="FF0000"/>
              </a:solidFill>
              <a:effectLst/>
              <a:uLnTx/>
              <a:uFillTx/>
              <a:latin typeface="Arial" panose="020B0604020202020204" pitchFamily="34" charset="0"/>
              <a:ea typeface="思源黑体 CN Medium" panose="020B0600000000000000" pitchFamily="34" charset="-122"/>
              <a:cs typeface="Arial" panose="020B0604020202020204" pitchFamily="34" charset="0"/>
            </a:endParaRPr>
          </a:p>
        </p:txBody>
      </p:sp>
      <p:sp>
        <p:nvSpPr>
          <p:cNvPr id="3" name="椭圆 2">
            <a:extLst>
              <a:ext uri="{FF2B5EF4-FFF2-40B4-BE49-F238E27FC236}">
                <a16:creationId xmlns:a16="http://schemas.microsoft.com/office/drawing/2014/main" id="{42FC8D58-3BDA-4A83-ACAE-D817879AF505}"/>
              </a:ext>
            </a:extLst>
          </p:cNvPr>
          <p:cNvSpPr/>
          <p:nvPr/>
        </p:nvSpPr>
        <p:spPr>
          <a:xfrm>
            <a:off x="5036040" y="1197405"/>
            <a:ext cx="914400" cy="914400"/>
          </a:xfrm>
          <a:prstGeom prst="ellipse">
            <a:avLst/>
          </a:prstGeom>
          <a:solidFill>
            <a:srgbClr val="F9C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outerShdw blurRad="12700" dist="12700" dir="2700000" algn="tl" rotWithShape="0">
                    <a:prstClr val="black">
                      <a:alpha val="40000"/>
                    </a:prstClr>
                  </a:outerShdw>
                </a:effectLst>
                <a:uLnTx/>
                <a:uFillTx/>
                <a:latin typeface="#9Slide07 SFU Rhythm" panose="00000400000000000000" pitchFamily="2" charset="0"/>
                <a:ea typeface="思源黑体 CN Heavy" panose="020B0A00000000000000" pitchFamily="34" charset="-122"/>
                <a:cs typeface="+mn-cs"/>
              </a:rPr>
              <a:t>0</a:t>
            </a:r>
            <a:endParaRPr kumimoji="0" lang="zh-CN" altLang="en-US" sz="3600" b="0" i="0" u="none" strike="noStrike" kern="1200" cap="none" spc="0" normalizeH="0" baseline="0" noProof="0" dirty="0">
              <a:ln>
                <a:noFill/>
              </a:ln>
              <a:solidFill>
                <a:prstClr val="white"/>
              </a:solidFill>
              <a:effectLst>
                <a:outerShdw blurRad="12700" dist="12700" dir="2700000" algn="tl" rotWithShape="0">
                  <a:prstClr val="black">
                    <a:alpha val="40000"/>
                  </a:prstClr>
                </a:outerShdw>
              </a:effectLst>
              <a:uLnTx/>
              <a:uFillTx/>
              <a:latin typeface="#9Slide07 SFU Rhythm" panose="00000400000000000000" pitchFamily="2" charset="0"/>
              <a:ea typeface="思源黑体 CN Heavy" panose="020B0A00000000000000" pitchFamily="34" charset="-122"/>
              <a:cs typeface="+mn-cs"/>
            </a:endParaRPr>
          </a:p>
        </p:txBody>
      </p:sp>
      <p:sp>
        <p:nvSpPr>
          <p:cNvPr id="8" name="椭圆 7">
            <a:extLst>
              <a:ext uri="{FF2B5EF4-FFF2-40B4-BE49-F238E27FC236}">
                <a16:creationId xmlns:a16="http://schemas.microsoft.com/office/drawing/2014/main" id="{F0B46DDE-5817-41BA-A7CF-24966FD85095}"/>
              </a:ext>
            </a:extLst>
          </p:cNvPr>
          <p:cNvSpPr/>
          <p:nvPr/>
        </p:nvSpPr>
        <p:spPr>
          <a:xfrm>
            <a:off x="6182668" y="1197405"/>
            <a:ext cx="914400" cy="914400"/>
          </a:xfrm>
          <a:prstGeom prst="ellipse">
            <a:avLst/>
          </a:prstGeom>
          <a:solidFill>
            <a:srgbClr val="F9C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outerShdw blurRad="12700" dist="12700" dir="2700000" algn="tl" rotWithShape="0">
                    <a:prstClr val="black">
                      <a:alpha val="40000"/>
                    </a:prstClr>
                  </a:outerShdw>
                </a:effectLst>
                <a:uLnTx/>
                <a:uFillTx/>
                <a:latin typeface="#9Slide07 SFU Rhythm" panose="00000400000000000000" pitchFamily="2" charset="0"/>
                <a:ea typeface="思源黑体 CN Heavy" panose="020B0A00000000000000" pitchFamily="34" charset="-122"/>
                <a:cs typeface="+mn-cs"/>
              </a:rPr>
              <a:t>2</a:t>
            </a:r>
            <a:endParaRPr kumimoji="0" lang="zh-CN" altLang="en-US" sz="3600" b="0" i="0" u="none" strike="noStrike" kern="1200" cap="none" spc="0" normalizeH="0" baseline="0" noProof="0" dirty="0">
              <a:ln>
                <a:noFill/>
              </a:ln>
              <a:solidFill>
                <a:prstClr val="white"/>
              </a:solidFill>
              <a:effectLst>
                <a:outerShdw blurRad="12700" dist="12700" dir="2700000" algn="tl" rotWithShape="0">
                  <a:prstClr val="black">
                    <a:alpha val="40000"/>
                  </a:prstClr>
                </a:outerShdw>
              </a:effectLst>
              <a:uLnTx/>
              <a:uFillTx/>
              <a:latin typeface="#9Slide07 SFU Rhythm" panose="00000400000000000000" pitchFamily="2" charset="0"/>
              <a:ea typeface="思源黑体 CN Heavy" panose="020B0A00000000000000" pitchFamily="34" charset="-122"/>
              <a:cs typeface="+mn-cs"/>
            </a:endParaRPr>
          </a:p>
        </p:txBody>
      </p:sp>
      <p:pic>
        <p:nvPicPr>
          <p:cNvPr id="11" name="图片 10">
            <a:extLst>
              <a:ext uri="{FF2B5EF4-FFF2-40B4-BE49-F238E27FC236}">
                <a16:creationId xmlns:a16="http://schemas.microsoft.com/office/drawing/2014/main" id="{95F53C05-E5EF-4107-B064-3621CB6862A4}"/>
              </a:ext>
            </a:extLst>
          </p:cNvPr>
          <p:cNvPicPr>
            <a:picLocks noChangeAspect="1"/>
          </p:cNvPicPr>
          <p:nvPr/>
        </p:nvPicPr>
        <p:blipFill>
          <a:blip r:embed="rId3" cstate="print">
            <a:extLst>
              <a:ext uri="{28A0092B-C50C-407E-A947-70E740481C1C}">
                <a14:useLocalDpi xmlns:a14="http://schemas.microsoft.com/office/drawing/2010/main" val="0"/>
              </a:ext>
            </a:extLst>
          </a:blip>
          <a:srcRect l="64852" t="35319" r="4529" b="41374"/>
          <a:stretch>
            <a:fillRect/>
          </a:stretch>
        </p:blipFill>
        <p:spPr>
          <a:xfrm>
            <a:off x="6854374" y="5536245"/>
            <a:ext cx="1409292" cy="1072744"/>
          </a:xfrm>
          <a:custGeom>
            <a:avLst/>
            <a:gdLst>
              <a:gd name="connsiteX0" fmla="*/ 1326148 w 1944914"/>
              <a:gd name="connsiteY0" fmla="*/ 0 h 1480457"/>
              <a:gd name="connsiteX1" fmla="*/ 1653195 w 1944914"/>
              <a:gd name="connsiteY1" fmla="*/ 0 h 1480457"/>
              <a:gd name="connsiteX2" fmla="*/ 1944914 w 1944914"/>
              <a:gd name="connsiteY2" fmla="*/ 1074057 h 1480457"/>
              <a:gd name="connsiteX3" fmla="*/ 319314 w 1944914"/>
              <a:gd name="connsiteY3" fmla="*/ 1480457 h 1480457"/>
              <a:gd name="connsiteX4" fmla="*/ 0 w 1944914"/>
              <a:gd name="connsiteY4" fmla="*/ 449943 h 1480457"/>
              <a:gd name="connsiteX5" fmla="*/ 1326148 w 1944914"/>
              <a:gd name="connsiteY5" fmla="*/ 0 h 148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4914" h="1480457">
                <a:moveTo>
                  <a:pt x="1326148" y="0"/>
                </a:moveTo>
                <a:lnTo>
                  <a:pt x="1653195" y="0"/>
                </a:lnTo>
                <a:lnTo>
                  <a:pt x="1944914" y="1074057"/>
                </a:lnTo>
                <a:lnTo>
                  <a:pt x="319314" y="1480457"/>
                </a:lnTo>
                <a:lnTo>
                  <a:pt x="0" y="449943"/>
                </a:lnTo>
                <a:lnTo>
                  <a:pt x="1326148" y="0"/>
                </a:lnTo>
                <a:close/>
              </a:path>
            </a:pathLst>
          </a:custGeom>
        </p:spPr>
      </p:pic>
      <p:pic>
        <p:nvPicPr>
          <p:cNvPr id="13" name="图片 12">
            <a:extLst>
              <a:ext uri="{FF2B5EF4-FFF2-40B4-BE49-F238E27FC236}">
                <a16:creationId xmlns:a16="http://schemas.microsoft.com/office/drawing/2014/main" id="{585716A0-2F6D-468E-BC5D-09B5A43D2EC7}"/>
              </a:ext>
            </a:extLst>
          </p:cNvPr>
          <p:cNvPicPr>
            <a:picLocks noChangeAspect="1"/>
          </p:cNvPicPr>
          <p:nvPr/>
        </p:nvPicPr>
        <p:blipFill>
          <a:blip r:embed="rId4"/>
          <a:stretch>
            <a:fillRect/>
          </a:stretch>
        </p:blipFill>
        <p:spPr>
          <a:xfrm>
            <a:off x="-519815" y="4987060"/>
            <a:ext cx="6030027" cy="1589141"/>
          </a:xfrm>
          <a:prstGeom prst="rect">
            <a:avLst/>
          </a:prstGeom>
        </p:spPr>
      </p:pic>
      <p:pic>
        <p:nvPicPr>
          <p:cNvPr id="9" name="图片 8">
            <a:extLst>
              <a:ext uri="{FF2B5EF4-FFF2-40B4-BE49-F238E27FC236}">
                <a16:creationId xmlns:a16="http://schemas.microsoft.com/office/drawing/2014/main" id="{46D7183A-065B-4BFF-833E-62BF5C52C066}"/>
              </a:ext>
            </a:extLst>
          </p:cNvPr>
          <p:cNvPicPr>
            <a:picLocks noChangeAspect="1"/>
          </p:cNvPicPr>
          <p:nvPr/>
        </p:nvPicPr>
        <p:blipFill>
          <a:blip r:embed="rId5" cstate="print">
            <a:extLst>
              <a:ext uri="{28A0092B-C50C-407E-A947-70E740481C1C}">
                <a14:useLocalDpi xmlns:a14="http://schemas.microsoft.com/office/drawing/2010/main" val="0"/>
              </a:ext>
            </a:extLst>
          </a:blip>
          <a:srcRect l="7271" t="6985" r="69879" b="62624"/>
          <a:stretch>
            <a:fillRect/>
          </a:stretch>
        </p:blipFill>
        <p:spPr>
          <a:xfrm>
            <a:off x="973520" y="3961096"/>
            <a:ext cx="1255552" cy="1669885"/>
          </a:xfrm>
          <a:custGeom>
            <a:avLst/>
            <a:gdLst>
              <a:gd name="connsiteX0" fmla="*/ 0 w 1451428"/>
              <a:gd name="connsiteY0" fmla="*/ 0 h 1930400"/>
              <a:gd name="connsiteX1" fmla="*/ 1451428 w 1451428"/>
              <a:gd name="connsiteY1" fmla="*/ 0 h 1930400"/>
              <a:gd name="connsiteX2" fmla="*/ 1451428 w 1451428"/>
              <a:gd name="connsiteY2" fmla="*/ 1930400 h 1930400"/>
              <a:gd name="connsiteX3" fmla="*/ 0 w 1451428"/>
              <a:gd name="connsiteY3" fmla="*/ 1930400 h 1930400"/>
              <a:gd name="connsiteX4" fmla="*/ 0 w 1451428"/>
              <a:gd name="connsiteY4" fmla="*/ 0 h 193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428" h="1930400">
                <a:moveTo>
                  <a:pt x="0" y="0"/>
                </a:moveTo>
                <a:lnTo>
                  <a:pt x="1451428" y="0"/>
                </a:lnTo>
                <a:lnTo>
                  <a:pt x="1451428" y="1930400"/>
                </a:lnTo>
                <a:lnTo>
                  <a:pt x="0" y="1930400"/>
                </a:lnTo>
                <a:lnTo>
                  <a:pt x="0" y="0"/>
                </a:lnTo>
                <a:close/>
              </a:path>
            </a:pathLst>
          </a:custGeom>
        </p:spPr>
      </p:pic>
      <p:pic>
        <p:nvPicPr>
          <p:cNvPr id="10" name="图片 9">
            <a:extLst>
              <a:ext uri="{FF2B5EF4-FFF2-40B4-BE49-F238E27FC236}">
                <a16:creationId xmlns:a16="http://schemas.microsoft.com/office/drawing/2014/main" id="{3DD09069-89A8-4D12-B4C7-07134AD03711}"/>
              </a:ext>
            </a:extLst>
          </p:cNvPr>
          <p:cNvPicPr>
            <a:picLocks noChangeAspect="1"/>
          </p:cNvPicPr>
          <p:nvPr/>
        </p:nvPicPr>
        <p:blipFill>
          <a:blip r:embed="rId6" cstate="print">
            <a:extLst>
              <a:ext uri="{28A0092B-C50C-407E-A947-70E740481C1C}">
                <a14:useLocalDpi xmlns:a14="http://schemas.microsoft.com/office/drawing/2010/main" val="0"/>
              </a:ext>
            </a:extLst>
          </a:blip>
          <a:srcRect l="37890" t="9042" r="39261" b="65366"/>
          <a:stretch>
            <a:fillRect/>
          </a:stretch>
        </p:blipFill>
        <p:spPr>
          <a:xfrm>
            <a:off x="5301388" y="5530527"/>
            <a:ext cx="953610" cy="1068044"/>
          </a:xfrm>
          <a:custGeom>
            <a:avLst/>
            <a:gdLst>
              <a:gd name="connsiteX0" fmla="*/ 827314 w 1451428"/>
              <a:gd name="connsiteY0" fmla="*/ 0 h 1625600"/>
              <a:gd name="connsiteX1" fmla="*/ 1451428 w 1451428"/>
              <a:gd name="connsiteY1" fmla="*/ 304800 h 1625600"/>
              <a:gd name="connsiteX2" fmla="*/ 1436914 w 1451428"/>
              <a:gd name="connsiteY2" fmla="*/ 595086 h 1625600"/>
              <a:gd name="connsiteX3" fmla="*/ 1422400 w 1451428"/>
              <a:gd name="connsiteY3" fmla="*/ 1132115 h 1625600"/>
              <a:gd name="connsiteX4" fmla="*/ 1016000 w 1451428"/>
              <a:gd name="connsiteY4" fmla="*/ 1625600 h 1625600"/>
              <a:gd name="connsiteX5" fmla="*/ 0 w 1451428"/>
              <a:gd name="connsiteY5" fmla="*/ 1306286 h 1625600"/>
              <a:gd name="connsiteX6" fmla="*/ 14514 w 1451428"/>
              <a:gd name="connsiteY6" fmla="*/ 943429 h 1625600"/>
              <a:gd name="connsiteX7" fmla="*/ 595086 w 1451428"/>
              <a:gd name="connsiteY7" fmla="*/ 58057 h 1625600"/>
              <a:gd name="connsiteX8" fmla="*/ 827314 w 1451428"/>
              <a:gd name="connsiteY8" fmla="*/ 0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428" h="1625600">
                <a:moveTo>
                  <a:pt x="827314" y="0"/>
                </a:moveTo>
                <a:lnTo>
                  <a:pt x="1451428" y="304800"/>
                </a:lnTo>
                <a:lnTo>
                  <a:pt x="1436914" y="595086"/>
                </a:lnTo>
                <a:lnTo>
                  <a:pt x="1422400" y="1132115"/>
                </a:lnTo>
                <a:lnTo>
                  <a:pt x="1016000" y="1625600"/>
                </a:lnTo>
                <a:lnTo>
                  <a:pt x="0" y="1306286"/>
                </a:lnTo>
                <a:lnTo>
                  <a:pt x="14514" y="943429"/>
                </a:lnTo>
                <a:lnTo>
                  <a:pt x="595086" y="58057"/>
                </a:lnTo>
                <a:lnTo>
                  <a:pt x="827314" y="0"/>
                </a:lnTo>
                <a:close/>
              </a:path>
            </a:pathLst>
          </a:custGeom>
        </p:spPr>
      </p:pic>
      <p:pic>
        <p:nvPicPr>
          <p:cNvPr id="14" name="图片 13">
            <a:extLst>
              <a:ext uri="{FF2B5EF4-FFF2-40B4-BE49-F238E27FC236}">
                <a16:creationId xmlns:a16="http://schemas.microsoft.com/office/drawing/2014/main" id="{BC1FD9BF-BC18-403A-A29A-21CCC9429130}"/>
              </a:ext>
            </a:extLst>
          </p:cNvPr>
          <p:cNvPicPr>
            <a:picLocks noChangeAspect="1"/>
          </p:cNvPicPr>
          <p:nvPr/>
        </p:nvPicPr>
        <p:blipFill>
          <a:blip r:embed="rId7"/>
          <a:stretch>
            <a:fillRect/>
          </a:stretch>
        </p:blipFill>
        <p:spPr>
          <a:xfrm>
            <a:off x="8375568" y="3639809"/>
            <a:ext cx="3562721" cy="3158701"/>
          </a:xfrm>
          <a:prstGeom prst="rect">
            <a:avLst/>
          </a:prstGeom>
          <a:effectLst>
            <a:outerShdw blurRad="12700" dist="12700" dir="18900000" algn="bl" rotWithShape="0">
              <a:prstClr val="black">
                <a:alpha val="40000"/>
              </a:prstClr>
            </a:outerShdw>
          </a:effectLst>
        </p:spPr>
      </p:pic>
    </p:spTree>
    <p:extLst>
      <p:ext uri="{BB962C8B-B14F-4D97-AF65-F5344CB8AC3E}">
        <p14:creationId xmlns:p14="http://schemas.microsoft.com/office/powerpoint/2010/main" val="391423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DE1C1D3-B8FB-408E-9BD0-720F4B3AFBDF}"/>
              </a:ext>
            </a:extLst>
          </p:cNvPr>
          <p:cNvSpPr/>
          <p:nvPr/>
        </p:nvSpPr>
        <p:spPr>
          <a:xfrm>
            <a:off x="1207182" y="2770634"/>
            <a:ext cx="4767485" cy="1600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0000"/>
                </a:solidFill>
                <a:effectLst/>
                <a:latin typeface="Arial" panose="020B0604020202020204" pitchFamily="34" charset="0"/>
                <a:ea typeface="SimSun" panose="02010600030101010101" pitchFamily="2" charset="-122"/>
                <a:cs typeface="Arial" panose="020B0604020202020204" pitchFamily="34" charset="0"/>
              </a:rPr>
              <a:t>Trò</a:t>
            </a:r>
            <a:r>
              <a:rPr lang="vi-VN" sz="4400" b="1">
                <a:solidFill>
                  <a:srgbClr val="000000"/>
                </a:solidFill>
                <a:effectLst/>
                <a:latin typeface="Arial" panose="020B0604020202020204" pitchFamily="34" charset="0"/>
                <a:ea typeface="SimSun" panose="02010600030101010101" pitchFamily="2" charset="-122"/>
                <a:cs typeface="Arial" panose="020B0604020202020204" pitchFamily="34" charset="0"/>
              </a:rPr>
              <a:t> chơi </a:t>
            </a:r>
            <a:endParaRPr lang="en-US" sz="4400" b="1">
              <a:solidFill>
                <a:srgbClr val="000000"/>
              </a:solidFill>
              <a:effectLst/>
              <a:latin typeface="Arial" panose="020B0604020202020204" pitchFamily="34" charset="0"/>
              <a:ea typeface="SimSun" panose="02010600030101010101" pitchFamily="2" charset="-122"/>
              <a:cs typeface="Arial" panose="020B0604020202020204" pitchFamily="34" charset="0"/>
            </a:endParaRPr>
          </a:p>
          <a:p>
            <a:pPr algn="ctr"/>
            <a:r>
              <a:rPr lang="vi-VN" sz="4400" b="1">
                <a:solidFill>
                  <a:srgbClr val="000000"/>
                </a:solidFill>
                <a:effectLst/>
                <a:latin typeface="Arial" panose="020B0604020202020204" pitchFamily="34" charset="0"/>
                <a:ea typeface="SimSun" panose="02010600030101010101" pitchFamily="2" charset="-122"/>
                <a:cs typeface="Arial" panose="020B0604020202020204" pitchFamily="34" charset="0"/>
              </a:rPr>
              <a:t>Hái hoa dân chủ</a:t>
            </a:r>
            <a:endParaRPr lang="en-US" sz="4400">
              <a:effectLst/>
              <a:latin typeface="Arial" panose="020B0604020202020204" pitchFamily="34" charset="0"/>
              <a:ea typeface="Calibri" panose="020F0502020204030204" pitchFamily="34" charset="0"/>
              <a:cs typeface="Arial" panose="020B0604020202020204" pitchFamily="34" charset="0"/>
            </a:endParaRPr>
          </a:p>
        </p:txBody>
      </p:sp>
      <p:pic>
        <p:nvPicPr>
          <p:cNvPr id="5" name="图片 4">
            <a:extLst>
              <a:ext uri="{FF2B5EF4-FFF2-40B4-BE49-F238E27FC236}">
                <a16:creationId xmlns:a16="http://schemas.microsoft.com/office/drawing/2014/main" id="{2442144E-F736-4366-A20A-3CFB14CB2C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955" y="1306319"/>
            <a:ext cx="5413237" cy="4677037"/>
          </a:xfrm>
          <a:prstGeom prst="rect">
            <a:avLst/>
          </a:prstGeom>
          <a:effectLst>
            <a:outerShdw blurRad="12700" dist="12700" dir="18900000" algn="bl" rotWithShape="0">
              <a:prstClr val="black">
                <a:alpha val="40000"/>
              </a:prstClr>
            </a:outerShdw>
          </a:effectLst>
        </p:spPr>
      </p:pic>
      <p:pic>
        <p:nvPicPr>
          <p:cNvPr id="9" name="图片 8">
            <a:extLst>
              <a:ext uri="{FF2B5EF4-FFF2-40B4-BE49-F238E27FC236}">
                <a16:creationId xmlns:a16="http://schemas.microsoft.com/office/drawing/2014/main" id="{340F7333-8899-4C40-BE20-FE76633EED1F}"/>
              </a:ext>
            </a:extLst>
          </p:cNvPr>
          <p:cNvPicPr>
            <a:picLocks noChangeAspect="1"/>
          </p:cNvPicPr>
          <p:nvPr/>
        </p:nvPicPr>
        <p:blipFill>
          <a:blip r:embed="rId3"/>
          <a:stretch>
            <a:fillRect/>
          </a:stretch>
        </p:blipFill>
        <p:spPr>
          <a:xfrm>
            <a:off x="1069566" y="720975"/>
            <a:ext cx="4761389" cy="1609159"/>
          </a:xfrm>
          <a:prstGeom prst="rect">
            <a:avLst/>
          </a:prstGeom>
        </p:spPr>
      </p:pic>
      <p:pic>
        <p:nvPicPr>
          <p:cNvPr id="2" name="Picture 1">
            <a:extLst>
              <a:ext uri="{FF2B5EF4-FFF2-40B4-BE49-F238E27FC236}">
                <a16:creationId xmlns:a16="http://schemas.microsoft.com/office/drawing/2014/main" id="{8D756347-2889-AB77-9A25-572F61CAB062}"/>
              </a:ext>
            </a:extLst>
          </p:cNvPr>
          <p:cNvPicPr>
            <a:picLocks noChangeAspect="1"/>
          </p:cNvPicPr>
          <p:nvPr/>
        </p:nvPicPr>
        <p:blipFill>
          <a:blip r:embed="rId4"/>
          <a:stretch>
            <a:fillRect/>
          </a:stretch>
        </p:blipFill>
        <p:spPr>
          <a:xfrm>
            <a:off x="1207182" y="1285442"/>
            <a:ext cx="4767485" cy="1201016"/>
          </a:xfrm>
          <a:prstGeom prst="rect">
            <a:avLst/>
          </a:prstGeom>
        </p:spPr>
      </p:pic>
      <p:sp>
        <p:nvSpPr>
          <p:cNvPr id="6" name="Rectangle 5">
            <a:hlinkClick r:id="rId5" action="ppaction://hlinkpres?slideindex=1&amp;slidetitle="/>
            <a:extLst>
              <a:ext uri="{FF2B5EF4-FFF2-40B4-BE49-F238E27FC236}">
                <a16:creationId xmlns:a16="http://schemas.microsoft.com/office/drawing/2014/main" id="{6E41C46B-6C65-72CF-9D0E-A2C60AFFEF84}"/>
              </a:ext>
            </a:extLst>
          </p:cNvPr>
          <p:cNvSpPr/>
          <p:nvPr/>
        </p:nvSpPr>
        <p:spPr>
          <a:xfrm>
            <a:off x="3096248" y="4380913"/>
            <a:ext cx="989351" cy="4655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68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DE1C1D3-B8FB-408E-9BD0-720F4B3AFBDF}"/>
              </a:ext>
            </a:extLst>
          </p:cNvPr>
          <p:cNvSpPr/>
          <p:nvPr/>
        </p:nvSpPr>
        <p:spPr>
          <a:xfrm>
            <a:off x="840128" y="2330134"/>
            <a:ext cx="5025342" cy="2706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b="1">
                <a:solidFill>
                  <a:srgbClr val="000000"/>
                </a:solidFill>
                <a:effectLst/>
                <a:latin typeface="Arial" panose="020B0604020202020204" pitchFamily="34" charset="0"/>
                <a:ea typeface="SimSun" panose="02010600030101010101" pitchFamily="2" charset="-122"/>
                <a:cs typeface="Arial" panose="020B0604020202020204" pitchFamily="34" charset="0"/>
              </a:rPr>
              <a:t>Thảo luận về những việc làm để phát huy truyền thống nhà trường</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5" name="图片 4">
            <a:extLst>
              <a:ext uri="{FF2B5EF4-FFF2-40B4-BE49-F238E27FC236}">
                <a16:creationId xmlns:a16="http://schemas.microsoft.com/office/drawing/2014/main" id="{2442144E-F736-4366-A20A-3CFB14CB2C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955" y="1306319"/>
            <a:ext cx="5413237" cy="4677037"/>
          </a:xfrm>
          <a:prstGeom prst="rect">
            <a:avLst/>
          </a:prstGeom>
          <a:effectLst>
            <a:outerShdw blurRad="12700" dist="12700" dir="18900000" algn="bl" rotWithShape="0">
              <a:prstClr val="black">
                <a:alpha val="40000"/>
              </a:prstClr>
            </a:outerShdw>
          </a:effectLst>
        </p:spPr>
      </p:pic>
      <p:pic>
        <p:nvPicPr>
          <p:cNvPr id="9" name="图片 8">
            <a:extLst>
              <a:ext uri="{FF2B5EF4-FFF2-40B4-BE49-F238E27FC236}">
                <a16:creationId xmlns:a16="http://schemas.microsoft.com/office/drawing/2014/main" id="{340F7333-8899-4C40-BE20-FE76633EED1F}"/>
              </a:ext>
            </a:extLst>
          </p:cNvPr>
          <p:cNvPicPr>
            <a:picLocks noChangeAspect="1"/>
          </p:cNvPicPr>
          <p:nvPr/>
        </p:nvPicPr>
        <p:blipFill>
          <a:blip r:embed="rId3"/>
          <a:stretch>
            <a:fillRect/>
          </a:stretch>
        </p:blipFill>
        <p:spPr>
          <a:xfrm>
            <a:off x="1069566" y="720975"/>
            <a:ext cx="4761389" cy="1609159"/>
          </a:xfrm>
          <a:prstGeom prst="rect">
            <a:avLst/>
          </a:prstGeom>
        </p:spPr>
      </p:pic>
      <p:pic>
        <p:nvPicPr>
          <p:cNvPr id="2" name="Picture 1">
            <a:extLst>
              <a:ext uri="{FF2B5EF4-FFF2-40B4-BE49-F238E27FC236}">
                <a16:creationId xmlns:a16="http://schemas.microsoft.com/office/drawing/2014/main" id="{C82A7544-CE7F-0D95-8F7F-75FF6FE6F157}"/>
              </a:ext>
            </a:extLst>
          </p:cNvPr>
          <p:cNvPicPr>
            <a:picLocks noChangeAspect="1"/>
          </p:cNvPicPr>
          <p:nvPr/>
        </p:nvPicPr>
        <p:blipFill>
          <a:blip r:embed="rId4"/>
          <a:stretch>
            <a:fillRect/>
          </a:stretch>
        </p:blipFill>
        <p:spPr>
          <a:xfrm>
            <a:off x="947808" y="1129118"/>
            <a:ext cx="4767485" cy="1201016"/>
          </a:xfrm>
          <a:prstGeom prst="rect">
            <a:avLst/>
          </a:prstGeom>
        </p:spPr>
      </p:pic>
    </p:spTree>
    <p:extLst>
      <p:ext uri="{BB962C8B-B14F-4D97-AF65-F5344CB8AC3E}">
        <p14:creationId xmlns:p14="http://schemas.microsoft.com/office/powerpoint/2010/main" val="28893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634FDE4-606B-D6CC-ACE2-56D00D4F0656}"/>
              </a:ext>
            </a:extLst>
          </p:cNvPr>
          <p:cNvGraphicFramePr/>
          <p:nvPr>
            <p:extLst>
              <p:ext uri="{D42A27DB-BD31-4B8C-83A1-F6EECF244321}">
                <p14:modId xmlns:p14="http://schemas.microsoft.com/office/powerpoint/2010/main" val="3273169573"/>
              </p:ext>
            </p:extLst>
          </p:nvPr>
        </p:nvGraphicFramePr>
        <p:xfrm>
          <a:off x="-2352941" y="478075"/>
          <a:ext cx="8798910" cy="5901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F85048C-3523-4A44-1895-2DE240D4C5C6}"/>
              </a:ext>
            </a:extLst>
          </p:cNvPr>
          <p:cNvSpPr txBox="1"/>
          <p:nvPr/>
        </p:nvSpPr>
        <p:spPr>
          <a:xfrm>
            <a:off x="3161297" y="634951"/>
            <a:ext cx="8029217"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b="0" i="0">
                <a:solidFill>
                  <a:schemeClr val="tx1"/>
                </a:solidFill>
                <a:effectLst/>
                <a:latin typeface="Arial" panose="020B0604020202020204" pitchFamily="34" charset="0"/>
                <a:ea typeface="Cambria" panose="02040503050406030204" pitchFamily="18" charset="0"/>
                <a:cs typeface="Arial" panose="020B0604020202020204" pitchFamily="34" charset="0"/>
              </a:rPr>
              <a:t>biết </a:t>
            </a:r>
            <a:r>
              <a:rPr lang="vi-VN" b="0" i="0">
                <a:solidFill>
                  <a:schemeClr val="tx1"/>
                </a:solidFill>
                <a:effectLst/>
                <a:latin typeface="Arial" panose="020B0604020202020204" pitchFamily="34" charset="0"/>
                <a:ea typeface="Cambria" panose="02040503050406030204" pitchFamily="18" charset="0"/>
                <a:cs typeface="Arial" panose="020B0604020202020204" pitchFamily="34" charset="0"/>
              </a:rPr>
              <a:t>ơn, biết nhớ tới công lao của của những người đã lao động trước đó để cho ta hưởng thành quả ngày hôm nay</a:t>
            </a:r>
            <a:endParaRPr lang="en-US">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A80CF55-BB75-BC87-F7DE-AC784F7C1697}"/>
              </a:ext>
            </a:extLst>
          </p:cNvPr>
          <p:cNvSpPr txBox="1"/>
          <p:nvPr/>
        </p:nvSpPr>
        <p:spPr>
          <a:xfrm>
            <a:off x="5508290" y="2046551"/>
            <a:ext cx="5457371"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a:t>thể hiện qua sự ham mê học hỏi, tôn trọng tri thức và coi trọng việc giáo dụ</a:t>
            </a:r>
            <a:r>
              <a:rPr lang="en-US"/>
              <a:t>c</a:t>
            </a:r>
            <a:endParaRPr lang="en-US">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DD4D6CC-A1F0-103D-D02C-84FE5E93B9B8}"/>
              </a:ext>
            </a:extLst>
          </p:cNvPr>
          <p:cNvSpPr txBox="1"/>
          <p:nvPr/>
        </p:nvSpPr>
        <p:spPr>
          <a:xfrm>
            <a:off x="5733143" y="3735150"/>
            <a:ext cx="5457370" cy="646331"/>
          </a:xfrm>
          <a:prstGeom prst="rect">
            <a:avLst/>
          </a:prstGeom>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a:solidFill>
                  <a:schemeClr val="tx1"/>
                </a:solidFill>
                <a:ea typeface="Cambria" panose="02040503050406030204" pitchFamily="18" charset="0"/>
                <a:cs typeface="Arial" panose="020B0604020202020204" pitchFamily="34" charset="0"/>
              </a:rPr>
              <a:t>t</a:t>
            </a:r>
            <a:r>
              <a:rPr lang="vi-VN">
                <a:solidFill>
                  <a:schemeClr val="tx1"/>
                </a:solidFill>
                <a:ea typeface="Cambria" panose="02040503050406030204" pitchFamily="18" charset="0"/>
                <a:cs typeface="Arial" panose="020B0604020202020204" pitchFamily="34" charset="0"/>
              </a:rPr>
              <a:t>hể hiện tinh thần đoàn kết, giúp đỡ lẫn nhau, chia sẻ khó khăn và cùng nhau vượt qua thử thách</a:t>
            </a:r>
            <a:endParaRPr lang="en-US">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FB43508-365F-364B-65A2-BA1E1012A67B}"/>
              </a:ext>
            </a:extLst>
          </p:cNvPr>
          <p:cNvSpPr txBox="1"/>
          <p:nvPr/>
        </p:nvSpPr>
        <p:spPr>
          <a:xfrm>
            <a:off x="3161297" y="5456594"/>
            <a:ext cx="8029216" cy="92333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a:solidFill>
                  <a:schemeClr val="tx1"/>
                </a:solidFill>
                <a:latin typeface="Arial" panose="020B0604020202020204" pitchFamily="34" charset="0"/>
                <a:ea typeface="Cambria" panose="02040503050406030204" pitchFamily="18" charset="0"/>
                <a:cs typeface="Arial" panose="020B0604020202020204" pitchFamily="34" charset="0"/>
              </a:rPr>
              <a:t>tôn </a:t>
            </a:r>
            <a:r>
              <a:rPr lang="vi-VN">
                <a:solidFill>
                  <a:schemeClr val="tx1"/>
                </a:solidFill>
                <a:ea typeface="Cambria" panose="02040503050406030204" pitchFamily="18" charset="0"/>
                <a:cs typeface="Arial" panose="020B0604020202020204" pitchFamily="34" charset="0"/>
              </a:rPr>
              <a:t>trọng, kính yêu </a:t>
            </a:r>
            <a:r>
              <a:rPr lang="en-US">
                <a:solidFill>
                  <a:schemeClr val="tx1"/>
                </a:solidFill>
                <a:latin typeface="Arial" panose="020B0604020202020204" pitchFamily="34" charset="0"/>
                <a:ea typeface="Cambria" panose="02040503050406030204" pitchFamily="18" charset="0"/>
                <a:cs typeface="Arial" panose="020B0604020202020204" pitchFamily="34" charset="0"/>
              </a:rPr>
              <a:t>&amp;</a:t>
            </a:r>
            <a:r>
              <a:rPr lang="vi-VN">
                <a:solidFill>
                  <a:schemeClr val="tx1"/>
                </a:solidFill>
                <a:ea typeface="Cambria" panose="02040503050406030204" pitchFamily="18" charset="0"/>
                <a:cs typeface="Arial" panose="020B0604020202020204" pitchFamily="34" charset="0"/>
              </a:rPr>
              <a:t> biết ơn đối với những người làm thầy cô giáo – người đã giúp chúng ta gây dựng hoài bão, ước mơ</a:t>
            </a:r>
            <a:r>
              <a:rPr lang="en-US">
                <a:solidFill>
                  <a:schemeClr val="tx1"/>
                </a:solidFill>
                <a:latin typeface="Arial" panose="020B0604020202020204" pitchFamily="34" charset="0"/>
                <a:ea typeface="Cambria" panose="02040503050406030204" pitchFamily="18" charset="0"/>
                <a:cs typeface="Arial" panose="020B0604020202020204" pitchFamily="34" charset="0"/>
              </a:rPr>
              <a:t> &amp; </a:t>
            </a:r>
            <a:r>
              <a:rPr lang="vi-VN">
                <a:solidFill>
                  <a:schemeClr val="tx1"/>
                </a:solidFill>
                <a:ea typeface="Cambria" panose="02040503050406030204" pitchFamily="18" charset="0"/>
                <a:cs typeface="Arial" panose="020B0604020202020204" pitchFamily="34" charset="0"/>
              </a:rPr>
              <a:t>thực hiện ước </a:t>
            </a:r>
            <a:r>
              <a:rPr lang="en-US">
                <a:solidFill>
                  <a:schemeClr val="tx1"/>
                </a:solidFill>
                <a:latin typeface="Arial" panose="020B0604020202020204" pitchFamily="34" charset="0"/>
                <a:ea typeface="Cambria" panose="02040503050406030204" pitchFamily="18" charset="0"/>
                <a:cs typeface="Arial" panose="020B0604020202020204" pitchFamily="34" charset="0"/>
              </a:rPr>
              <a:t>mơ</a:t>
            </a:r>
            <a:endParaRPr lang="en-US">
              <a:solidFill>
                <a:schemeClr val="tx1"/>
              </a:solidFill>
              <a:latin typeface="Arial" panose="020B0604020202020204" pitchFamily="34" charset="0"/>
              <a:cs typeface="Arial" panose="020B0604020202020204" pitchFamily="34" charset="0"/>
            </a:endParaRPr>
          </a:p>
          <a:p>
            <a:pPr algn="just"/>
            <a:endParaRPr 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262738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530</Words>
  <Application>Microsoft Office PowerPoint</Application>
  <PresentationFormat>Widescreen</PresentationFormat>
  <Paragraphs>43</Paragraphs>
  <Slides>15</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#9Slide07 SFU Rhythm</vt:lpstr>
      <vt:lpstr>Arial</vt:lpstr>
      <vt:lpstr>Calibri</vt:lpstr>
      <vt:lpstr>Cambria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Nguyễn Thị Hoạt</cp:lastModifiedBy>
  <cp:revision>57</cp:revision>
  <dcterms:created xsi:type="dcterms:W3CDTF">2024-08-06T15:28:58Z</dcterms:created>
  <dcterms:modified xsi:type="dcterms:W3CDTF">2024-08-27T22:42:39Z</dcterms:modified>
</cp:coreProperties>
</file>