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90" r:id="rId3"/>
    <p:sldMasterId id="2147483702" r:id="rId4"/>
    <p:sldMasterId id="2147483714" r:id="rId5"/>
  </p:sldMasterIdLst>
  <p:notesMasterIdLst>
    <p:notesMasterId r:id="rId30"/>
  </p:notesMasterIdLst>
  <p:sldIdLst>
    <p:sldId id="324" r:id="rId6"/>
    <p:sldId id="280" r:id="rId7"/>
    <p:sldId id="268" r:id="rId8"/>
    <p:sldId id="256" r:id="rId9"/>
    <p:sldId id="259" r:id="rId10"/>
    <p:sldId id="269" r:id="rId11"/>
    <p:sldId id="270" r:id="rId12"/>
    <p:sldId id="292" r:id="rId13"/>
    <p:sldId id="293" r:id="rId14"/>
    <p:sldId id="299" r:id="rId15"/>
    <p:sldId id="300" r:id="rId16"/>
    <p:sldId id="301" r:id="rId17"/>
    <p:sldId id="302" r:id="rId18"/>
    <p:sldId id="320" r:id="rId19"/>
    <p:sldId id="319" r:id="rId20"/>
    <p:sldId id="281" r:id="rId21"/>
    <p:sldId id="321" r:id="rId22"/>
    <p:sldId id="261" r:id="rId23"/>
    <p:sldId id="303" r:id="rId24"/>
    <p:sldId id="304" r:id="rId25"/>
    <p:sldId id="263" r:id="rId26"/>
    <p:sldId id="318" r:id="rId27"/>
    <p:sldId id="323" r:id="rId28"/>
    <p:sldId id="266" r:id="rId29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71" d="100"/>
          <a:sy n="71" d="100"/>
        </p:scale>
        <p:origin x="8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75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3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bfe78c4662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bfe78c4662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534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062ea4f8e_0_1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062ea4f8e_0_1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25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gc062ea4f8e_0_3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6" name="Google Shape;3186;gc062ea4f8e_0_3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336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31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12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ô </a:t>
            </a:r>
            <a:r>
              <a:rPr lang="en-US" baseline="0" dirty="0" err="1"/>
              <a:t>tô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cup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Slide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9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6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7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459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795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811907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86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294794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555352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819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43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41817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868182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588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873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0605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900447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21640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3344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690537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009158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5278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780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420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81500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1781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36996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093699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98248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17025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68714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26CF4-B6E1-4D37-B438-F1AF8F32D0CC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B6E1B-F512-4F57-9957-9FEE1730A4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4874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D6309-4FF0-46A4-AA31-482524DB00DA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010C-8A3F-4921-AE98-288C5F557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0796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AD3C-A59F-4F5D-8C2C-4805A16A2A52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1CD1A-4473-43A5-A00A-BFE749DDE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35760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EB598-6942-4633-9851-160F63164156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6465A-7630-4BD8-996B-445105603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82239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3D4B-FFBE-4A3E-85FD-A6C3E684DB9E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D605A-5071-4602-8819-F6A78DAD5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11203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A6B18-C2E7-4CBA-B0B9-5D58486F4EE3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BB26-F30B-4885-990F-4D2403A35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77856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D3845-D4FE-4618-ADFE-6DE550CC26B2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95ABF-8235-4731-A9AF-91E360452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2988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A219F-12B4-4711-A4D7-6AD46323DB43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C0016-D49D-41F5-B5B5-BC86E6FF1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74105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CEDD-6B22-410A-A983-25BA25BC8BD8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A8EAC-0721-4686-B547-BA2B03716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09137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47987-4B23-48C9-AC34-4BCF065B5C1F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2ED24-AB54-4A12-9D89-ADCF46CC8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50793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A0D9-F9DD-475F-938D-6A6597BD62CE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0D9E6-AADC-43DB-B70F-99802BBC4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8610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A9C8-6241-4E4D-B554-6E735B574B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5252-9B74-4915-BE89-2E1FF21ECA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7412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A7F7-C6F0-4236-B949-A6E029699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F0ABE-D3E7-4D54-B029-2F3DEC020F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71601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5EB4-3042-42D3-BD76-780859886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FF42D-763E-4482-909C-3CCE61A068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46289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5848-3E93-4C63-A6C4-ECDE446C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76E8-A5C7-456A-91F8-06470A131B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81962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B67E-F004-4686-ABA0-25BC91292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FDCC5-7E0E-4F58-BC90-EBF6569C8CD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84728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9C22-69BE-4664-A33C-F83A6C935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1A85B-4668-4DA0-B45C-DE406925E1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15387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D3E6-72ED-42B1-9457-EC5F6AA65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29AC3-022C-4797-B072-D73984CA18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35549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0079-CFFF-428C-8E58-03757971C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616A0-E63C-42BF-91C7-D77179411D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14383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3385-E9D4-42FD-B7A9-01A2EE9FA7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468D-1ABD-4D69-B02F-8CB448937E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58787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5504-2A72-4C2B-9D6D-FDC8C69FA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3785B-1B51-48A2-8A9D-F492087C9B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2852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71E2-5CCB-4107-B1CC-C0D21E916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64DE4-D310-487E-B45F-AEDDAF7607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12891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855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8219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976398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1439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52895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24533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896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3852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0587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526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961934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574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4988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7190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76358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4069143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203549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544873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39214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0799284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0811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284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003678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06979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70517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9736222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873547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3164432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1081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933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A21AC4-1631-4691-8A66-DAC4DAF6C311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72C335A-6826-4499-B71C-7787D43F0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18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3E38-4D6A-439B-A643-46AE75CDA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F767AC-DF9A-4133-8D2D-77A6D19323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12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920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u-nhien-va-xa-hoi-2/1/16/4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1.xml"/><Relationship Id="rId3" Type="http://schemas.openxmlformats.org/officeDocument/2006/relationships/image" Target="../media/image14.png"/><Relationship Id="rId7" Type="http://schemas.openxmlformats.org/officeDocument/2006/relationships/slide" Target="slide12.xml"/><Relationship Id="rId12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png"/><Relationship Id="rId11" Type="http://schemas.openxmlformats.org/officeDocument/2006/relationships/slide" Target="slide19.xml"/><Relationship Id="rId5" Type="http://schemas.openxmlformats.org/officeDocument/2006/relationships/image" Target="../media/image16.png"/><Relationship Id="rId10" Type="http://schemas.openxmlformats.org/officeDocument/2006/relationships/slide" Target="slide18.xml"/><Relationship Id="rId4" Type="http://schemas.openxmlformats.org/officeDocument/2006/relationships/image" Target="../media/image15.png"/><Relationship Id="rId9" Type="http://schemas.openxmlformats.org/officeDocument/2006/relationships/slide" Target="slide13.xml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ABE23-F5F7-7A66-BFA2-11BF7248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94993" y="1928816"/>
            <a:ext cx="37924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vi-VN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 vẽ sau đây là loại đường giao thông nào?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2214280" y="3512252"/>
            <a:ext cx="3616989" cy="1077413"/>
            <a:chOff x="654691" y="3540622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4691" y="3540622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824987" y="3870624"/>
              <a:ext cx="14814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bộ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66704" y="3542416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59268" y="3879274"/>
              <a:ext cx="16946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thủy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209800" y="4683108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99338" y="4973051"/>
              <a:ext cx="15327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sắt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66705" y="4778169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06257" y="4991302"/>
              <a:ext cx="198120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không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9753600" y="624840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DAE27DF-85E2-A742-51C4-A10807C820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E476E-C736-9F81-57F9-712974949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57" b="99643" l="1240" r="96694">
                        <a14:foregroundMark x1="22314" y1="45357" x2="22314" y2="45357"/>
                        <a14:foregroundMark x1="13430" y1="34286" x2="44835" y2="34286"/>
                        <a14:foregroundMark x1="44835" y1="34286" x2="70455" y2="38929"/>
                        <a14:foregroundMark x1="70455" y1="38929" x2="31198" y2="71786"/>
                        <a14:foregroundMark x1="81818" y1="20714" x2="71488" y2="70357"/>
                        <a14:foregroundMark x1="71488" y1="70357" x2="31818" y2="85714"/>
                        <a14:foregroundMark x1="31818" y1="85714" x2="5957" y2="64379"/>
                        <a14:foregroundMark x1="5977" y1="56672" x2="10331" y2="36786"/>
                        <a14:foregroundMark x1="10331" y1="36786" x2="18388" y2="28214"/>
                        <a14:foregroundMark x1="51653" y1="92857" x2="72727" y2="91786"/>
                        <a14:foregroundMark x1="50413" y1="72500" x2="50413" y2="94286"/>
                        <a14:foregroundMark x1="7231" y1="43571" x2="6818" y2="15357"/>
                        <a14:foregroundMark x1="6818" y1="15357" x2="10518" y2="11626"/>
                        <a14:foregroundMark x1="6092" y1="13840" x2="28371" y2="11700"/>
                        <a14:foregroundMark x1="89386" y1="11954" x2="90798" y2="29350"/>
                        <a14:foregroundMark x1="90445" y1="35844" x2="89876" y2="42143"/>
                        <a14:foregroundMark x1="29132" y1="19643" x2="57025" y2="19643"/>
                        <a14:foregroundMark x1="90909" y1="20000" x2="89876" y2="20000"/>
                        <a14:foregroundMark x1="89256" y1="20000" x2="84298" y2="45000"/>
                        <a14:foregroundMark x1="84298" y1="45000" x2="84298" y2="45357"/>
                        <a14:foregroundMark x1="94421" y1="11786" x2="92504" y2="30566"/>
                        <a14:foregroundMark x1="6198" y1="14286" x2="6090" y2="14298"/>
                        <a14:foregroundMark x1="7433" y1="10105" x2="3099" y2="6071"/>
                        <a14:foregroundMark x1="6198" y1="6071" x2="4537" y2="11816"/>
                        <a14:foregroundMark x1="7438" y1="6429" x2="5929" y2="11827"/>
                        <a14:foregroundMark x1="3314" y1="88950" x2="6658" y2="97620"/>
                        <a14:foregroundMark x1="2080" y1="11796" x2="8004" y2="8556"/>
                        <a14:foregroundMark x1="95397" y1="5000" x2="96694" y2="5000"/>
                        <a14:backgroundMark x1="9711" y1="3929" x2="95661" y2="4286"/>
                        <a14:backgroundMark x1="94215" y1="31786" x2="92769" y2="37500"/>
                        <a14:backgroundMark x1="826" y1="11786" x2="620" y2="88929"/>
                        <a14:backgroundMark x1="6198" y1="98929" x2="8884" y2="98571"/>
                        <a14:backgroundMark x1="5372" y1="99643" x2="5372" y2="9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76" y="0"/>
            <a:ext cx="4637471" cy="354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588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0091" y="1973880"/>
            <a:ext cx="57736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 2: </a:t>
            </a:r>
            <a:r>
              <a:rPr kumimoji="0" lang="vi-VN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 vẽ sau đây là loại đường giao thông nào?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2175105" y="4765564"/>
            <a:ext cx="3616989" cy="1077413"/>
            <a:chOff x="584728" y="3550210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584728" y="3550210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21096" y="3820838"/>
              <a:ext cx="199766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thủy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23650" y="3693993"/>
              <a:ext cx="232242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không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53539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95205" y="4951327"/>
              <a:ext cx="174278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bộ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16739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18085" y="5054848"/>
              <a:ext cx="180209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sắt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C993A30-76B2-9EF0-FAD5-9E287F9902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9FFC7-DF55-F031-BD45-B17582095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9" b="92466" l="3137" r="94118">
                        <a14:foregroundMark x1="7843" y1="86644" x2="43725" y2="26370"/>
                        <a14:foregroundMark x1="43725" y1="26370" x2="67647" y2="18836"/>
                        <a14:foregroundMark x1="67647" y1="18836" x2="82157" y2="29795"/>
                        <a14:foregroundMark x1="82157" y1="29795" x2="79412" y2="59932"/>
                        <a14:foregroundMark x1="79412" y1="59932" x2="42745" y2="80822"/>
                        <a14:foregroundMark x1="79804" y1="73973" x2="18235" y2="90068"/>
                        <a14:foregroundMark x1="52549" y1="91781" x2="84314" y2="74315"/>
                        <a14:foregroundMark x1="84314" y1="74315" x2="93725" y2="46918"/>
                        <a14:foregroundMark x1="93725" y1="46918" x2="94118" y2="18151"/>
                        <a14:foregroundMark x1="94118" y1="18151" x2="94118" y2="18151"/>
                        <a14:foregroundMark x1="87843" y1="23630" x2="30000" y2="19863"/>
                        <a14:foregroundMark x1="30000" y1="19863" x2="22745" y2="34247"/>
                        <a14:foregroundMark x1="3333" y1="92466" x2="7451" y2="83562"/>
                        <a14:foregroundMark x1="25686" y1="14726" x2="25686" y2="14726"/>
                        <a14:foregroundMark x1="27255" y1="13699" x2="28431" y2="16438"/>
                        <a14:foregroundMark x1="27255" y1="14726" x2="28431" y2="20205"/>
                        <a14:foregroundMark x1="27255" y1="14384" x2="27451" y2="13699"/>
                        <a14:foregroundMark x1="26275" y1="15753" x2="26275" y2="13014"/>
                        <a14:foregroundMark x1="25882" y1="8219" x2="26667" y2="14726"/>
                        <a14:backgroundMark x1="10784" y1="39726" x2="10784" y2="39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6593" y="751658"/>
            <a:ext cx="5085725" cy="294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634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97889" y="2006285"/>
            <a:ext cx="46497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vi-VN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 vẽ sau đây là loại đường giao thông nào?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80103" y="3693993"/>
              <a:ext cx="230467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không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72986" y="3801618"/>
              <a:ext cx="199766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thủy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08791" y="4937601"/>
              <a:ext cx="174278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bộ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14999" y="5053238"/>
              <a:ext cx="180209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sắt</a:t>
              </a:r>
              <a:endPara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4FE7607-1C8D-D8C0-3C1A-1DA2DA16DA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28030-78F7-1E45-5650-7520AAFEFF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04" b="89668" l="6452" r="93750">
                        <a14:foregroundMark x1="24798" y1="55720" x2="24798" y2="55720"/>
                        <a14:foregroundMark x1="15323" y1="40590" x2="61895" y2="22509"/>
                        <a14:foregroundMark x1="61895" y1="22509" x2="65121" y2="27675"/>
                        <a14:foregroundMark x1="78226" y1="23247" x2="39113" y2="22509"/>
                        <a14:foregroundMark x1="46573" y1="20664" x2="75605" y2="14760"/>
                        <a14:foregroundMark x1="75605" y1="14760" x2="85685" y2="14760"/>
                        <a14:foregroundMark x1="90524" y1="10701" x2="85282" y2="51292"/>
                        <a14:foregroundMark x1="85282" y1="51292" x2="78024" y2="71587"/>
                        <a14:foregroundMark x1="83266" y1="15498" x2="8871" y2="14391"/>
                        <a14:foregroundMark x1="6452" y1="19557" x2="14315" y2="80812"/>
                        <a14:foregroundMark x1="14315" y1="80812" x2="35282" y2="87085"/>
                        <a14:foregroundMark x1="35282" y1="87085" x2="68145" y2="84502"/>
                        <a14:foregroundMark x1="68145" y1="84502" x2="73992" y2="75646"/>
                        <a14:foregroundMark x1="6452" y1="49815" x2="6653" y2="8487"/>
                        <a14:foregroundMark x1="6653" y1="8487" x2="22581" y2="6273"/>
                        <a14:foregroundMark x1="22581" y1="6273" x2="31048" y2="6273"/>
                        <a14:foregroundMark x1="87903" y1="9225" x2="93750" y2="21402"/>
                        <a14:foregroundMark x1="70161" y1="77491" x2="58669" y2="59779"/>
                        <a14:foregroundMark x1="58669" y1="59779" x2="76210" y2="26199"/>
                        <a14:foregroundMark x1="76210" y1="26199" x2="40726" y2="60886"/>
                        <a14:foregroundMark x1="40726" y1="60886" x2="23185" y2="43542"/>
                        <a14:foregroundMark x1="23185" y1="43542" x2="62097" y2="39114"/>
                        <a14:foregroundMark x1="62097" y1="39114" x2="65726" y2="62731"/>
                        <a14:foregroundMark x1="65726" y1="62731" x2="54637" y2="69004"/>
                        <a14:foregroundMark x1="11694" y1="80074" x2="47177" y2="28044"/>
                        <a14:foregroundMark x1="47177" y1="28044" x2="74798" y2="23616"/>
                        <a14:foregroundMark x1="74798" y1="23616" x2="85484" y2="29151"/>
                        <a14:foregroundMark x1="85484" y1="29151" x2="82863" y2="52030"/>
                        <a14:foregroundMark x1="82863" y1="52030" x2="63508" y2="74908"/>
                        <a14:foregroundMark x1="63508" y1="74908" x2="18548" y2="81919"/>
                        <a14:foregroundMark x1="18548" y1="81919" x2="11895" y2="62362"/>
                        <a14:foregroundMark x1="11895" y1="62362" x2="21976" y2="42066"/>
                        <a14:foregroundMark x1="21976" y1="42066" x2="22984" y2="41697"/>
                        <a14:foregroundMark x1="22782" y1="66421" x2="39919" y2="68635"/>
                        <a14:foregroundMark x1="39919" y1="68635" x2="59274" y2="59041"/>
                        <a14:foregroundMark x1="27016" y1="64945" x2="47581" y2="62731"/>
                        <a14:foregroundMark x1="73387" y1="46494" x2="81048" y2="51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8084" y="-54403"/>
            <a:ext cx="5496907" cy="379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427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1931477"/>
            <a:ext cx="45998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 4: </a:t>
            </a:r>
            <a:r>
              <a:rPr kumimoji="0" lang="vi-VN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 vẽ sau đây là loại đường giao thông nào?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92497" y="4788875"/>
            <a:ext cx="3616989" cy="1077413"/>
            <a:chOff x="650210" y="3499412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0" y="3499412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72913" y="3763696"/>
              <a:ext cx="153279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sắt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6103" y="3868834"/>
              <a:ext cx="16946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thủy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21120" y="5005668"/>
              <a:ext cx="148149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bộ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497" y="3562673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62479" y="4978977"/>
              <a:ext cx="211691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Đường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không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AFE7D5E-D1F2-A719-9169-24B6DE17C3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24A43D-2AAA-AC80-B928-69941DE422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09" b="94891" l="4183" r="91445">
                        <a14:foregroundMark x1="6654" y1="83577" x2="26996" y2="54380"/>
                        <a14:foregroundMark x1="26996" y1="54380" x2="67300" y2="24818"/>
                        <a14:foregroundMark x1="67300" y1="24818" x2="80228" y2="39416"/>
                        <a14:foregroundMark x1="80228" y1="39416" x2="55513" y2="63139"/>
                        <a14:foregroundMark x1="55513" y1="63139" x2="48099" y2="65328"/>
                        <a14:foregroundMark x1="12738" y1="83212" x2="27757" y2="59124"/>
                        <a14:foregroundMark x1="27757" y1="59124" x2="67490" y2="47080"/>
                        <a14:foregroundMark x1="67490" y1="47080" x2="80608" y2="74088"/>
                        <a14:foregroundMark x1="80608" y1="74088" x2="8745" y2="85036"/>
                        <a14:foregroundMark x1="8745" y1="85036" x2="4183" y2="83212"/>
                        <a14:foregroundMark x1="43916" y1="34307" x2="18631" y2="56569"/>
                        <a14:foregroundMark x1="13688" y1="44161" x2="9506" y2="76642"/>
                        <a14:foregroundMark x1="9506" y1="76642" x2="24144" y2="95985"/>
                        <a14:foregroundMark x1="24144" y1="95985" x2="55133" y2="87226"/>
                        <a14:foregroundMark x1="23004" y1="14234" x2="23004" y2="14234"/>
                        <a14:foregroundMark x1="23764" y1="11679" x2="25475" y2="15328"/>
                        <a14:foregroundMark x1="26236" y1="11679" x2="19772" y2="10584"/>
                        <a14:foregroundMark x1="25475" y1="8029" x2="20532" y2="10584"/>
                        <a14:foregroundMark x1="19011" y1="10949" x2="28517" y2="5839"/>
                        <a14:foregroundMark x1="4563" y1="84307" x2="25095" y2="91241"/>
                        <a14:foregroundMark x1="25095" y1="91241" x2="25475" y2="90876"/>
                        <a14:foregroundMark x1="76046" y1="90876" x2="86312" y2="34672"/>
                        <a14:foregroundMark x1="86312" y1="34672" x2="86312" y2="26277"/>
                        <a14:foregroundMark x1="90684" y1="50000" x2="87072" y2="84307"/>
                        <a14:foregroundMark x1="87072" y1="84307" x2="74905" y2="91241"/>
                        <a14:foregroundMark x1="89924" y1="68978" x2="79658" y2="91241"/>
                        <a14:foregroundMark x1="79658" y1="91241" x2="78517" y2="91241"/>
                        <a14:foregroundMark x1="91445" y1="66058" x2="87262" y2="92336"/>
                        <a14:foregroundMark x1="87262" y1="92336" x2="74335" y2="93066"/>
                        <a14:foregroundMark x1="72433" y1="56569" x2="76996" y2="18248"/>
                        <a14:foregroundMark x1="76996" y1="18248" x2="62928" y2="23358"/>
                        <a14:foregroundMark x1="57985" y1="12409" x2="74905" y2="36861"/>
                        <a14:foregroundMark x1="74905" y1="36861" x2="75475" y2="38686"/>
                        <a14:foregroundMark x1="75856" y1="28102" x2="55133" y2="10584"/>
                        <a14:foregroundMark x1="67490" y1="21898" x2="70913" y2="23358"/>
                        <a14:foregroundMark x1="68441" y1="21898" x2="57985" y2="10949"/>
                        <a14:foregroundMark x1="23574" y1="15328" x2="22243" y2="4745"/>
                        <a14:foregroundMark x1="21103" y1="15693" x2="23574" y2="153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-781"/>
            <a:ext cx="5873396" cy="373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7474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A5942-0850-E13F-C039-436A413C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8" y="0"/>
            <a:ext cx="5859223" cy="3334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76B7E-9DB1-B7A7-1EA9-0993906DA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06" y="0"/>
            <a:ext cx="5716576" cy="3562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E80BF-5681-22BF-D22C-62EE7099F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7" y="3203646"/>
            <a:ext cx="5859223" cy="3334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36C14-9ACB-EB0F-BBDA-B60D33FB9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474" y="3318949"/>
            <a:ext cx="5716576" cy="3562287"/>
          </a:xfrm>
          <a:prstGeom prst="rect">
            <a:avLst/>
          </a:prstGeom>
        </p:spPr>
      </p:pic>
      <p:sp>
        <p:nvSpPr>
          <p:cNvPr id="10" name="Hình chữ nhật: Góc Tròn 1">
            <a:extLst>
              <a:ext uri="{FF2B5EF4-FFF2-40B4-BE49-F238E27FC236}">
                <a16:creationId xmlns:a16="http://schemas.microsoft.com/office/drawing/2014/main" id="{1772974A-DACF-8FC8-03AF-5E385123C1BC}"/>
              </a:ext>
            </a:extLst>
          </p:cNvPr>
          <p:cNvSpPr/>
          <p:nvPr/>
        </p:nvSpPr>
        <p:spPr>
          <a:xfrm>
            <a:off x="3543768" y="2638870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">
            <a:extLst>
              <a:ext uri="{FF2B5EF4-FFF2-40B4-BE49-F238E27FC236}">
                <a16:creationId xmlns:a16="http://schemas.microsoft.com/office/drawing/2014/main" id="{FA9F82A8-82B6-BF73-0A15-997942C49E03}"/>
              </a:ext>
            </a:extLst>
          </p:cNvPr>
          <p:cNvSpPr/>
          <p:nvPr/>
        </p:nvSpPr>
        <p:spPr>
          <a:xfrm>
            <a:off x="9390997" y="2670246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A6F22EA0-C535-FA7D-4FE0-E328C7A3E71C}"/>
              </a:ext>
            </a:extLst>
          </p:cNvPr>
          <p:cNvSpPr/>
          <p:nvPr/>
        </p:nvSpPr>
        <p:spPr>
          <a:xfrm>
            <a:off x="2423180" y="5982705"/>
            <a:ext cx="3406588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">
            <a:extLst>
              <a:ext uri="{FF2B5EF4-FFF2-40B4-BE49-F238E27FC236}">
                <a16:creationId xmlns:a16="http://schemas.microsoft.com/office/drawing/2014/main" id="{A624B10E-6CC3-7E9A-0553-9CFED55C3C6B}"/>
              </a:ext>
            </a:extLst>
          </p:cNvPr>
          <p:cNvSpPr/>
          <p:nvPr/>
        </p:nvSpPr>
        <p:spPr>
          <a:xfrm>
            <a:off x="6984762" y="6084565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45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ận tải đường biển - Vinalines Vận Tải Đường Biển Quốc Tế">
            <a:extLst>
              <a:ext uri="{FF2B5EF4-FFF2-40B4-BE49-F238E27FC236}">
                <a16:creationId xmlns:a16="http://schemas.microsoft.com/office/drawing/2014/main" id="{1344FB04-C78E-C19F-5DC4-7802FC48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0"/>
            <a:ext cx="6185647" cy="52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nh nghiệm về một số mô hình phát triển du lịch đường sông trên thế giới -  Môi trường Du lịch">
            <a:extLst>
              <a:ext uri="{FF2B5EF4-FFF2-40B4-BE49-F238E27FC236}">
                <a16:creationId xmlns:a16="http://schemas.microsoft.com/office/drawing/2014/main" id="{D557F5DC-3378-DC24-904E-0DAB57C8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341"/>
            <a:ext cx="57687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8CF2E17-5A92-48C2-9DB6-1694EDE7C2B8}"/>
              </a:ext>
            </a:extLst>
          </p:cNvPr>
          <p:cNvSpPr/>
          <p:nvPr/>
        </p:nvSpPr>
        <p:spPr>
          <a:xfrm>
            <a:off x="1741394" y="5762063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28CF2E17-5A92-48C2-9DB6-1694EDE7C2B8}"/>
              </a:ext>
            </a:extLst>
          </p:cNvPr>
          <p:cNvSpPr/>
          <p:nvPr/>
        </p:nvSpPr>
        <p:spPr>
          <a:xfrm>
            <a:off x="8164606" y="5762063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67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7F7C82-7509-48C8-A5DE-D3D19356C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152401"/>
            <a:ext cx="5472989" cy="26859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03F3DB9-0019-4939-9525-9F0D87A86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2401"/>
            <a:ext cx="5746376" cy="2667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71E149F1-B7A4-4238-BC9B-3BEB2A747762}"/>
              </a:ext>
            </a:extLst>
          </p:cNvPr>
          <p:cNvSpPr/>
          <p:nvPr/>
        </p:nvSpPr>
        <p:spPr>
          <a:xfrm>
            <a:off x="3733800" y="27432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7626CCE-D64A-4120-AC4B-8856AB3C4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" y="3401616"/>
            <a:ext cx="5472989" cy="268256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D857EF-C57B-4B95-9569-27C93C5A2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0" y="3455610"/>
            <a:ext cx="5757186" cy="2640391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7D58210-6F83-4A0C-80D9-6278831DDB95}"/>
              </a:ext>
            </a:extLst>
          </p:cNvPr>
          <p:cNvSpPr/>
          <p:nvPr/>
        </p:nvSpPr>
        <p:spPr>
          <a:xfrm>
            <a:off x="3810000" y="61722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33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A66E3-441B-BE57-ADFB-4159D5A3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Quy hoạch mạng lưới đường bộ: Tránh tình trạng phố hóa quốc lộ - Automotive  - Thông tin, hình ảnh, đánh giá xe ôtô, xe máy, xe điện | VnEconomy">
            <a:extLst>
              <a:ext uri="{FF2B5EF4-FFF2-40B4-BE49-F238E27FC236}">
                <a16:creationId xmlns:a16="http://schemas.microsoft.com/office/drawing/2014/main" id="{FE794A44-E4E8-290C-D9F8-536DEBB8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4808" cy="363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Thương mại đường biển Ảnh, Hình ảnh để Tải xuống Miễn phí (trang 2) -  photoAC">
            <a:extLst>
              <a:ext uri="{FF2B5EF4-FFF2-40B4-BE49-F238E27FC236}">
                <a16:creationId xmlns:a16="http://schemas.microsoft.com/office/drawing/2014/main" id="{C47DCFE2-BABD-5E48-2CF3-465C851B7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8" y="3630705"/>
            <a:ext cx="3868271" cy="322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7920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53"/>
          <p:cNvSpPr/>
          <p:nvPr/>
        </p:nvSpPr>
        <p:spPr>
          <a:xfrm>
            <a:off x="3509789" y="2768967"/>
            <a:ext cx="394391" cy="4865712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919" name="Google Shape;1919;p53"/>
          <p:cNvSpPr/>
          <p:nvPr/>
        </p:nvSpPr>
        <p:spPr>
          <a:xfrm>
            <a:off x="1920967" y="2768967"/>
            <a:ext cx="3573200" cy="3187200"/>
          </a:xfrm>
          <a:prstGeom prst="roundRect">
            <a:avLst>
              <a:gd name="adj" fmla="val 6436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 defTabSz="1219170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5020" y="5082283"/>
            <a:ext cx="3051973" cy="2116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67" y="3606799"/>
            <a:ext cx="4547320" cy="2751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51" y="1003129"/>
            <a:ext cx="1401700" cy="1381675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8" grpId="0" animBg="1"/>
      <p:bldP spid="19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2438400" y="2882702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: Em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qua </a:t>
            </a:r>
            <a:r>
              <a:rPr lang="en-US" b="1" dirty="0" err="1">
                <a:solidFill>
                  <a:srgbClr val="FF0000"/>
                </a:solidFill>
              </a:rPr>
              <a:t>ngã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tư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đường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phố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2209800" y="1447801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79712" y="1512269"/>
            <a:ext cx="8431435" cy="343946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5587AC"/>
              </a:solidFill>
              <a:latin typeface="Arial"/>
            </a:endParaRPr>
          </a:p>
        </p:txBody>
      </p:sp>
      <p:grpSp>
        <p:nvGrpSpPr>
          <p:cNvPr id="40" name="Google Shape;2196;p55"/>
          <p:cNvGrpSpPr/>
          <p:nvPr/>
        </p:nvGrpSpPr>
        <p:grpSpPr>
          <a:xfrm>
            <a:off x="-31293" y="4911287"/>
            <a:ext cx="3713324" cy="1850087"/>
            <a:chOff x="404850" y="2182975"/>
            <a:chExt cx="2230850" cy="1111475"/>
          </a:xfrm>
        </p:grpSpPr>
        <p:sp>
          <p:nvSpPr>
            <p:cNvPr id="41" name="Google Shape;2197;p55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2" name="Google Shape;2198;p55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3" name="Google Shape;2199;p55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4" name="Google Shape;2200;p55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5" name="Google Shape;2201;p55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6" name="Google Shape;2202;p55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7" name="Google Shape;2203;p55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8" name="Google Shape;2204;p55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9" name="Google Shape;2205;p55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0" name="Google Shape;2206;p55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1" name="Google Shape;2207;p55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2" name="Google Shape;2208;p55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3" name="Google Shape;2209;p55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4" name="Google Shape;2210;p55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5" name="Google Shape;2211;p55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6" name="Google Shape;2212;p55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7" name="Google Shape;2213;p55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8" name="Google Shape;2214;p55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9" name="Google Shape;2215;p55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0" name="Google Shape;2216;p55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1" name="Google Shape;2217;p55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2" name="Google Shape;2218;p55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3" name="Google Shape;2219;p55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4" name="Google Shape;2220;p55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5" name="Google Shape;2221;p55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6" name="Google Shape;2222;p55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" name="Google Shape;2223;p55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" name="Google Shape;2224;p55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7" name="Rectangle 6"/>
          <p:cNvSpPr/>
          <p:nvPr/>
        </p:nvSpPr>
        <p:spPr>
          <a:xfrm>
            <a:off x="2275084" y="1769122"/>
            <a:ext cx="8110845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 defTabSz="121917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hia sẻ trong nhóm thông tin mà mình đã thu thập được về giao thông của địa phương.</a:t>
            </a:r>
          </a:p>
          <a:p>
            <a:pPr marL="380990" indent="-380990" algn="just" defTabSz="121917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nhóm cùng hoàn thành sản phẩm vào giấy A2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8CF2E17-5A92-48C2-9DB6-1694EDE7C2B8}"/>
              </a:ext>
            </a:extLst>
          </p:cNvPr>
          <p:cNvSpPr/>
          <p:nvPr/>
        </p:nvSpPr>
        <p:spPr>
          <a:xfrm>
            <a:off x="5109884" y="2928384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0928EE7-EFB3-42AA-8BC0-23EB4EC6E204}"/>
              </a:ext>
            </a:extLst>
          </p:cNvPr>
          <p:cNvSpPr/>
          <p:nvPr/>
        </p:nvSpPr>
        <p:spPr>
          <a:xfrm>
            <a:off x="1627095" y="6269665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F9B96DF-631F-446A-B70A-2A003AAE215C}"/>
              </a:ext>
            </a:extLst>
          </p:cNvPr>
          <p:cNvSpPr/>
          <p:nvPr/>
        </p:nvSpPr>
        <p:spPr>
          <a:xfrm>
            <a:off x="8682317" y="6327936"/>
            <a:ext cx="2286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ào Thành Phố Chí Linh Giầu Đẹp Thịnh Cường">
            <a:extLst>
              <a:ext uri="{FF2B5EF4-FFF2-40B4-BE49-F238E27FC236}">
                <a16:creationId xmlns:a16="http://schemas.microsoft.com/office/drawing/2014/main" id="{F2C8E50A-0508-C885-821B-D550B65B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30152" cy="288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 Hải Dương - nơi lưu giữ dấu xưa, chuyện nay">
            <a:extLst>
              <a:ext uri="{FF2B5EF4-FFF2-40B4-BE49-F238E27FC236}">
                <a16:creationId xmlns:a16="http://schemas.microsoft.com/office/drawing/2014/main" id="{77469FC7-A2F7-DC35-5E23-60BAD305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3505200"/>
            <a:ext cx="590774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ông Kinh Thầy: tin tức, hình ảnh, video, bình luận">
            <a:extLst>
              <a:ext uri="{FF2B5EF4-FFF2-40B4-BE49-F238E27FC236}">
                <a16:creationId xmlns:a16="http://schemas.microsoft.com/office/drawing/2014/main" id="{1682406F-573D-59FB-60AB-0948278BA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073588" cy="27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AB19CD-0B46-E1FC-618A-20078AFE7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415"/>
            <a:ext cx="6095999" cy="28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7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72"/>
          <p:cNvGrpSpPr/>
          <p:nvPr/>
        </p:nvGrpSpPr>
        <p:grpSpPr>
          <a:xfrm>
            <a:off x="0" y="2159614"/>
            <a:ext cx="12192000" cy="3666357"/>
            <a:chOff x="0" y="1619710"/>
            <a:chExt cx="9144000" cy="2749768"/>
          </a:xfrm>
        </p:grpSpPr>
        <p:grpSp>
          <p:nvGrpSpPr>
            <p:cNvPr id="3189" name="Google Shape;3189;p72"/>
            <p:cNvGrpSpPr/>
            <p:nvPr/>
          </p:nvGrpSpPr>
          <p:grpSpPr>
            <a:xfrm>
              <a:off x="0" y="1732425"/>
              <a:ext cx="9143896" cy="572700"/>
              <a:chOff x="0" y="2713500"/>
              <a:chExt cx="6305700" cy="572700"/>
            </a:xfrm>
          </p:grpSpPr>
          <p:sp>
            <p:nvSpPr>
              <p:cNvPr id="3190" name="Google Shape;3190;p72"/>
              <p:cNvSpPr/>
              <p:nvPr/>
            </p:nvSpPr>
            <p:spPr>
              <a:xfrm>
                <a:off x="0" y="2713500"/>
                <a:ext cx="6305700" cy="5727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cxnSp>
            <p:nvCxnSpPr>
              <p:cNvPr id="3191" name="Google Shape;3191;p72"/>
              <p:cNvCxnSpPr/>
              <p:nvPr/>
            </p:nvCxnSpPr>
            <p:spPr>
              <a:xfrm>
                <a:off x="0" y="3085575"/>
                <a:ext cx="630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92" name="Google Shape;3192;p72"/>
            <p:cNvGrpSpPr/>
            <p:nvPr/>
          </p:nvGrpSpPr>
          <p:grpSpPr>
            <a:xfrm>
              <a:off x="0" y="2756363"/>
              <a:ext cx="9143896" cy="572700"/>
              <a:chOff x="0" y="2713500"/>
              <a:chExt cx="6305700" cy="572700"/>
            </a:xfrm>
          </p:grpSpPr>
          <p:sp>
            <p:nvSpPr>
              <p:cNvPr id="3193" name="Google Shape;3193;p72"/>
              <p:cNvSpPr/>
              <p:nvPr/>
            </p:nvSpPr>
            <p:spPr>
              <a:xfrm>
                <a:off x="0" y="2713500"/>
                <a:ext cx="6305700" cy="5727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cxnSp>
            <p:nvCxnSpPr>
              <p:cNvPr id="3194" name="Google Shape;3194;p72"/>
              <p:cNvCxnSpPr/>
              <p:nvPr/>
            </p:nvCxnSpPr>
            <p:spPr>
              <a:xfrm>
                <a:off x="0" y="3085575"/>
                <a:ext cx="630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195" name="Google Shape;3195;p72"/>
            <p:cNvSpPr/>
            <p:nvPr/>
          </p:nvSpPr>
          <p:spPr>
            <a:xfrm>
              <a:off x="0" y="3780300"/>
              <a:ext cx="9144000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grpSp>
          <p:nvGrpSpPr>
            <p:cNvPr id="3196" name="Google Shape;3196;p72"/>
            <p:cNvGrpSpPr/>
            <p:nvPr/>
          </p:nvGrpSpPr>
          <p:grpSpPr>
            <a:xfrm>
              <a:off x="540502" y="2457000"/>
              <a:ext cx="641761" cy="889302"/>
              <a:chOff x="1002412" y="3043930"/>
              <a:chExt cx="1598009" cy="2214397"/>
            </a:xfrm>
          </p:grpSpPr>
          <p:sp>
            <p:nvSpPr>
              <p:cNvPr id="3197" name="Google Shape;3197;p72"/>
              <p:cNvSpPr/>
              <p:nvPr/>
            </p:nvSpPr>
            <p:spPr>
              <a:xfrm>
                <a:off x="1717766" y="4672597"/>
                <a:ext cx="165949" cy="585731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198" name="Google Shape;3198;p72"/>
              <p:cNvSpPr/>
              <p:nvPr/>
            </p:nvSpPr>
            <p:spPr>
              <a:xfrm>
                <a:off x="1002412" y="3043930"/>
                <a:ext cx="1598009" cy="1855660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3199" name="Google Shape;3199;p72"/>
            <p:cNvSpPr/>
            <p:nvPr/>
          </p:nvSpPr>
          <p:spPr>
            <a:xfrm>
              <a:off x="161926" y="1619710"/>
              <a:ext cx="641719" cy="713474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grpSp>
          <p:nvGrpSpPr>
            <p:cNvPr id="3200" name="Google Shape;3200;p72"/>
            <p:cNvGrpSpPr/>
            <p:nvPr/>
          </p:nvGrpSpPr>
          <p:grpSpPr>
            <a:xfrm>
              <a:off x="258023" y="3610222"/>
              <a:ext cx="417092" cy="759256"/>
              <a:chOff x="8086214" y="1285063"/>
              <a:chExt cx="1653159" cy="3009339"/>
            </a:xfrm>
          </p:grpSpPr>
          <p:sp>
            <p:nvSpPr>
              <p:cNvPr id="3201" name="Google Shape;3201;p72"/>
              <p:cNvSpPr/>
              <p:nvPr/>
            </p:nvSpPr>
            <p:spPr>
              <a:xfrm>
                <a:off x="8822181" y="3369683"/>
                <a:ext cx="179386" cy="924719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202" name="Google Shape;3202;p72"/>
              <p:cNvSpPr/>
              <p:nvPr/>
            </p:nvSpPr>
            <p:spPr>
              <a:xfrm>
                <a:off x="8086214" y="1285063"/>
                <a:ext cx="1653159" cy="2181867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</p:grpSp>
      <p:cxnSp>
        <p:nvCxnSpPr>
          <p:cNvPr id="3207" name="Google Shape;3207;p72"/>
          <p:cNvCxnSpPr/>
          <p:nvPr/>
        </p:nvCxnSpPr>
        <p:spPr>
          <a:xfrm rot="10800000" flipH="1">
            <a:off x="0" y="5523800"/>
            <a:ext cx="12192000" cy="12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11" name="Google Shape;3211;p72"/>
          <p:cNvGrpSpPr/>
          <p:nvPr/>
        </p:nvGrpSpPr>
        <p:grpSpPr>
          <a:xfrm flipH="1">
            <a:off x="8571988" y="3561466"/>
            <a:ext cx="1810557" cy="902073"/>
            <a:chOff x="404850" y="2182975"/>
            <a:chExt cx="2230850" cy="1111475"/>
          </a:xfrm>
        </p:grpSpPr>
        <p:sp>
          <p:nvSpPr>
            <p:cNvPr id="3212" name="Google Shape;3212;p72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3" name="Google Shape;3213;p72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4" name="Google Shape;3214;p72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5" name="Google Shape;3215;p72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6" name="Google Shape;3216;p72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7" name="Google Shape;3217;p72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8" name="Google Shape;3218;p72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19" name="Google Shape;3219;p72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0" name="Google Shape;3220;p72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1" name="Google Shape;3221;p72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2" name="Google Shape;3222;p72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3" name="Google Shape;3223;p72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4" name="Google Shape;3224;p72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5" name="Google Shape;3225;p72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6" name="Google Shape;3226;p72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7" name="Google Shape;3227;p72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8" name="Google Shape;3228;p72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9" name="Google Shape;3229;p72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0" name="Google Shape;3230;p72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1" name="Google Shape;3231;p72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2" name="Google Shape;3232;p72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3" name="Google Shape;3233;p72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4" name="Google Shape;3234;p72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5" name="Google Shape;3235;p72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6" name="Google Shape;3236;p72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7" name="Google Shape;3237;p72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8" name="Google Shape;3238;p72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9" name="Google Shape;3239;p72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364" name="Google Shape;3364;p72"/>
          <p:cNvGrpSpPr/>
          <p:nvPr/>
        </p:nvGrpSpPr>
        <p:grpSpPr>
          <a:xfrm>
            <a:off x="4845279" y="3432356"/>
            <a:ext cx="1405991" cy="2426313"/>
            <a:chOff x="6282452" y="1236847"/>
            <a:chExt cx="1533549" cy="2672881"/>
          </a:xfrm>
        </p:grpSpPr>
        <p:grpSp>
          <p:nvGrpSpPr>
            <p:cNvPr id="3365" name="Google Shape;3365;p72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3366" name="Google Shape;3366;p72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67" name="Google Shape;3367;p72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68" name="Google Shape;3368;p72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69" name="Google Shape;3369;p72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0" name="Google Shape;3370;p72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1" name="Google Shape;3371;p72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2" name="Google Shape;3372;p72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3" name="Google Shape;3373;p72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4" name="Google Shape;3374;p72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5" name="Google Shape;3375;p72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6" name="Google Shape;3376;p72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7" name="Google Shape;3377;p72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8" name="Google Shape;3378;p72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79" name="Google Shape;3379;p72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0" name="Google Shape;3380;p72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1" name="Google Shape;3381;p72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2" name="Google Shape;3382;p72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3" name="Google Shape;3383;p72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4" name="Google Shape;3384;p72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5" name="Google Shape;3385;p72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6" name="Google Shape;3386;p72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7" name="Google Shape;3387;p72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8" name="Google Shape;3388;p72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89" name="Google Shape;3389;p72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0" name="Google Shape;3390;p72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1" name="Google Shape;3391;p72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2" name="Google Shape;3392;p72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3" name="Google Shape;3393;p72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4" name="Google Shape;3394;p72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5" name="Google Shape;3395;p72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6" name="Google Shape;3396;p72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7" name="Google Shape;3397;p72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8" name="Google Shape;3398;p72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99" name="Google Shape;3399;p72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400" name="Google Shape;3400;p72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401" name="Google Shape;3401;p72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402" name="Google Shape;3402;p72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403" name="Google Shape;3403;p72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404" name="Google Shape;3404;p72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3405" name="Google Shape;3405;p72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06" name="Google Shape;3406;p72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07" name="Google Shape;3407;p72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39" y="1410380"/>
            <a:ext cx="1840992" cy="18409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8681" y="1054000"/>
            <a:ext cx="8295936" cy="216865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những thuận lợi, khó khăn về việc đi lại ở địa phương mình ?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28" y="4004276"/>
            <a:ext cx="2497481" cy="249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697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uyện chưa kể ở Chí Linh">
            <a:extLst>
              <a:ext uri="{FF2B5EF4-FFF2-40B4-BE49-F238E27FC236}">
                <a16:creationId xmlns:a16="http://schemas.microsoft.com/office/drawing/2014/main" id="{7AE273DF-CFCD-8155-60A2-5426037CC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987563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àn Cảnh QL 18 Thị Trấn Phả Lại Đi TP Chí Linh Hải Dương | Chi Linh City  |Vietnam Discovery Travel">
            <a:extLst>
              <a:ext uri="{FF2B5EF4-FFF2-40B4-BE49-F238E27FC236}">
                <a16:creationId xmlns:a16="http://schemas.microsoft.com/office/drawing/2014/main" id="{0C6ABE0D-FC5A-F601-9225-625769AE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62" y="0"/>
            <a:ext cx="6204438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à Tĩnh: Đường nhựa biến thành đường đất trên tỉnh lộ 5">
            <a:extLst>
              <a:ext uri="{FF2B5EF4-FFF2-40B4-BE49-F238E27FC236}">
                <a16:creationId xmlns:a16="http://schemas.microsoft.com/office/drawing/2014/main" id="{23AF3020-904E-4974-0545-DAAE17FA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3209925"/>
            <a:ext cx="4038601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uy cơ tai nạn giao thông rình rập trước cổng trường">
            <a:extLst>
              <a:ext uri="{FF2B5EF4-FFF2-40B4-BE49-F238E27FC236}">
                <a16:creationId xmlns:a16="http://schemas.microsoft.com/office/drawing/2014/main" id="{193CA144-BF15-FA2B-FA56-626BB4F2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3209925"/>
            <a:ext cx="4000501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gắm con đường dốc nhất thế giới với độ dốc 35%, làm chủ yếu từ bê tông vì  lo nhựa đường bị chảy xuống">
            <a:extLst>
              <a:ext uri="{FF2B5EF4-FFF2-40B4-BE49-F238E27FC236}">
                <a16:creationId xmlns:a16="http://schemas.microsoft.com/office/drawing/2014/main" id="{AB1EF937-2132-7FD0-7717-4B499041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49" y="3209924"/>
            <a:ext cx="4095749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99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6395253" y="3557229"/>
            <a:ext cx="5310017" cy="2645607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 dirty="0"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754628" y="700910"/>
            <a:ext cx="5308800" cy="6434292"/>
            <a:chOff x="666750" y="527350"/>
            <a:chExt cx="3981600" cy="482571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4" name="Rectangle 3"/>
          <p:cNvSpPr/>
          <p:nvPr/>
        </p:nvSpPr>
        <p:spPr>
          <a:xfrm>
            <a:off x="1262529" y="1532051"/>
            <a:ext cx="4623168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gia đình đã từng sử dụng những phương tiện giao thông nào để đi lại?</a:t>
            </a:r>
            <a:endParaRPr lang="en-US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744515" y="1157518"/>
            <a:ext cx="10702970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Chủ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đề</a:t>
            </a:r>
            <a:r>
              <a:rPr lang="en-US" sz="4400" b="1" i="0" u="none" strike="noStrike" cap="none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r>
              <a:rPr lang="vi-VN" sz="4400" b="1" i="0" u="none" strike="noStrike" cap="none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Cộng </a:t>
            </a:r>
            <a:r>
              <a:rPr lang="vi-VN" sz="44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đồng và địa phương</a:t>
            </a:r>
            <a:endParaRPr sz="4400" b="1" i="0" u="none" strike="noStrike" cap="none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988921" y="3429000"/>
            <a:ext cx="1070297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400" b="1" i="0" u="none" strike="noStrike" cap="none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Bài</a:t>
            </a:r>
            <a:r>
              <a:rPr lang="en-US" sz="4400" b="1" i="0" u="none" strike="noStrike" cap="none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8</a:t>
            </a:r>
            <a:endParaRPr lang="en-US" sz="4400" b="1" i="0" u="none" strike="noStrike" cap="none" dirty="0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vi-VN" sz="44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Đường và phương tiện </a:t>
            </a:r>
            <a:r>
              <a:rPr lang="vi-VN" sz="4400" b="1" i="0" u="none" strike="noStrike" cap="none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giao thông</a:t>
            </a:r>
            <a:endParaRPr lang="en-US" sz="4400" b="1" i="0" u="none" strike="noStrike" cap="none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400" b="1">
                <a:solidFill>
                  <a:srgbClr val="FF0000"/>
                </a:solidFill>
                <a:latin typeface="+mn-lt"/>
              </a:rPr>
              <a:t>(</a:t>
            </a:r>
            <a:r>
              <a:rPr lang="en-US" sz="4400" b="1" i="0" u="none" strike="noStrike" cap="none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Tiết 1)</a:t>
            </a:r>
            <a:endParaRPr sz="4400" dirty="0">
              <a:latin typeface="+mn-lt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TNXH 2</a:t>
            </a:r>
            <a:endParaRPr sz="36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BD9147-C9FA-6F58-D910-8ADE454B59E8}"/>
              </a:ext>
            </a:extLst>
          </p:cNvPr>
          <p:cNvGrpSpPr/>
          <p:nvPr/>
        </p:nvGrpSpPr>
        <p:grpSpPr>
          <a:xfrm>
            <a:off x="2495324" y="460751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DE8EC0F9-D95E-C128-6D69-29AA22C59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B83EE5-C4B4-E19C-40C3-BFC9929F83E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46CCC-AEDC-A2DC-7C21-0900EF1A173C}"/>
              </a:ext>
            </a:extLst>
          </p:cNvPr>
          <p:cNvSpPr txBox="1"/>
          <p:nvPr/>
        </p:nvSpPr>
        <p:spPr>
          <a:xfrm>
            <a:off x="1622557" y="2605248"/>
            <a:ext cx="863754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1F9FF-89E9-740D-F049-DC19A83F1754}"/>
              </a:ext>
            </a:extLst>
          </p:cNvPr>
          <p:cNvSpPr txBox="1"/>
          <p:nvPr/>
        </p:nvSpPr>
        <p:spPr>
          <a:xfrm>
            <a:off x="1833228" y="3429000"/>
            <a:ext cx="1035877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1276707" y="1957251"/>
            <a:ext cx="5870045" cy="5358000"/>
            <a:chOff x="4253181" y="1334588"/>
            <a:chExt cx="3981600" cy="4018500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1880385"/>
              <a:ext cx="345497" cy="3472703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53181" y="2658788"/>
              <a:ext cx="3981600" cy="1968338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85874" y="2736106"/>
              <a:ext cx="3733800" cy="1800302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53181" y="1334588"/>
              <a:ext cx="3981600" cy="1209600"/>
              <a:chOff x="4253181" y="1334588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53181" y="1334588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82181" y="1449188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7022024" y="1346237"/>
            <a:ext cx="4020368" cy="5537243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7727443" y="2404749"/>
            <a:ext cx="2527200" cy="18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" sz="9600" b="1" dirty="0">
                <a:latin typeface="+mn-lt"/>
              </a:rPr>
              <a:t>01</a:t>
            </a:r>
            <a:endParaRPr sz="96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2774" y="2404749"/>
            <a:ext cx="432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8428" y="4428880"/>
            <a:ext cx="530879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74473" y="1571868"/>
            <a:ext cx="3680299" cy="7808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4828" y="1962286"/>
            <a:ext cx="5875109" cy="32465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1, 2, 3, 4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loại đường giao thông?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tên các loại đường giao thông khác, mà em biết?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HP\OneDrive\Desktop\Screenshot_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10" y="2526370"/>
            <a:ext cx="5271357" cy="376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93" y="771702"/>
            <a:ext cx="936089" cy="936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2400" y="0"/>
            <a:ext cx="5715000" cy="17526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Calibri"/>
                <a:cs typeface="Calibri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Calibri"/>
                <a:cs typeface="Calibri"/>
              </a:rPr>
              <a:t>ĐUA XE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BC27AF5-3AE2-36DF-7AA0-35FA75E9A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199" y="0"/>
            <a:ext cx="624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-8411369" y="4419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-115824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-99822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DV4T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5971722"/>
            <a:ext cx="5334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>
            <a:off x="457202" y="90488"/>
            <a:ext cx="685800" cy="685800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1" name="Oval 40"/>
          <p:cNvSpPr/>
          <p:nvPr/>
        </p:nvSpPr>
        <p:spPr>
          <a:xfrm>
            <a:off x="457202" y="1157288"/>
            <a:ext cx="685800" cy="685800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2" name="Oval 41"/>
          <p:cNvSpPr/>
          <p:nvPr/>
        </p:nvSpPr>
        <p:spPr>
          <a:xfrm>
            <a:off x="457202" y="2147888"/>
            <a:ext cx="685800" cy="685800"/>
          </a:xfrm>
          <a:prstGeom prst="ellipse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sp>
        <p:nvSpPr>
          <p:cNvPr id="43" name="Oval 42"/>
          <p:cNvSpPr/>
          <p:nvPr/>
        </p:nvSpPr>
        <p:spPr>
          <a:xfrm>
            <a:off x="457202" y="3138488"/>
            <a:ext cx="685800" cy="685800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pic>
        <p:nvPicPr>
          <p:cNvPr id="48" name="Picture 5" descr="C:\Users\DV4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01884"/>
            <a:ext cx="533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C:\Users\DV4T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79659"/>
            <a:ext cx="536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Users\DV4T\Desktop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7" y="6001884"/>
            <a:ext cx="595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51" y="-40143"/>
            <a:ext cx="1350324" cy="1019464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4" y="-54657"/>
            <a:ext cx="1350324" cy="1019464"/>
          </a:xfrm>
          <a:prstGeom prst="rect">
            <a:avLst/>
          </a:prstGeom>
        </p:spPr>
      </p:pic>
      <p:pic>
        <p:nvPicPr>
          <p:cNvPr id="31" name="Picture 3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-21999"/>
            <a:ext cx="1350324" cy="1019464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13" y="-70448"/>
            <a:ext cx="1350324" cy="1019464"/>
          </a:xfrm>
          <a:prstGeom prst="rect">
            <a:avLst/>
          </a:prstGeom>
        </p:spPr>
      </p:pic>
      <p:sp>
        <p:nvSpPr>
          <p:cNvPr id="4" name="Sun 3">
            <a:hlinkClick r:id="rId12" action="ppaction://hlinksldjump"/>
          </p:cNvPr>
          <p:cNvSpPr/>
          <p:nvPr/>
        </p:nvSpPr>
        <p:spPr>
          <a:xfrm>
            <a:off x="3062876" y="3791631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9" name="Sun 38">
            <a:hlinkClick r:id="rId13" action="ppaction://hlinksldjump"/>
          </p:cNvPr>
          <p:cNvSpPr/>
          <p:nvPr/>
        </p:nvSpPr>
        <p:spPr>
          <a:xfrm>
            <a:off x="4729843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Sun 43">
            <a:hlinkClick r:id="rId7" action="ppaction://hlinksldjump"/>
          </p:cNvPr>
          <p:cNvSpPr/>
          <p:nvPr/>
        </p:nvSpPr>
        <p:spPr>
          <a:xfrm>
            <a:off x="6209708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Sun 44">
            <a:hlinkClick r:id="rId9" action="ppaction://hlinksldjump"/>
          </p:cNvPr>
          <p:cNvSpPr/>
          <p:nvPr/>
        </p:nvSpPr>
        <p:spPr>
          <a:xfrm>
            <a:off x="7796175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BC82C58-2AC6-9878-835D-C678AA27BA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830" y="6246"/>
            <a:ext cx="598170" cy="667531"/>
          </a:xfrm>
          <a:prstGeom prst="rect">
            <a:avLst/>
          </a:prstGeom>
        </p:spPr>
      </p:pic>
      <p:sp>
        <p:nvSpPr>
          <p:cNvPr id="6" name="TextBox 5">
            <a:hlinkClick r:id="rId10" action="ppaction://hlinksldjump"/>
            <a:extLst>
              <a:ext uri="{FF2B5EF4-FFF2-40B4-BE49-F238E27FC236}">
                <a16:creationId xmlns:a16="http://schemas.microsoft.com/office/drawing/2014/main" id="{17D58916-BDA0-2060-663C-8CB2A14F7E83}"/>
              </a:ext>
            </a:extLst>
          </p:cNvPr>
          <p:cNvSpPr txBox="1"/>
          <p:nvPr/>
        </p:nvSpPr>
        <p:spPr>
          <a:xfrm>
            <a:off x="457202" y="6113124"/>
            <a:ext cx="1566807" cy="30777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HOÀN THÀNH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022E-16 L -0.00417 -1.93889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00417 -1.98334 " pathEditMode="relative" rAng="0" ptsTypes="AA">
                                      <p:cBhvr>
                                        <p:cTn id="8" dur="2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9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44444E-6 L -0.00417 -1.93889 " pathEditMode="relative" rAng="0" ptsTypes="AA">
                                      <p:cBhvr>
                                        <p:cTn id="10" dur="2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0443 -0.78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00196 -0.793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3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0169 -0.8159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4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1471 -0.815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4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4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OMILLISECCONVERTED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4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68&quot;/&gt;&lt;/object&gt;&lt;object type=&quot;3&quot; unique_id=&quot;10006&quot;&gt;&lt;property id=&quot;20148&quot; value=&quot;5&quot;/&gt;&lt;property id=&quot;20300&quot; value=&quot;Slide 5&quot;/&gt;&lt;property id=&quot;20307&quot; value=&quot;259&quot;/&gt;&lt;/object&gt;&lt;object type=&quot;3&quot; unique_id=&quot;10007&quot;&gt;&lt;property id=&quot;20148&quot; value=&quot;5&quot;/&gt;&lt;property id=&quot;20300&quot; value=&quot;Slide 6 - &amp;quot;01&amp;quot;&quot;/&gt;&lt;property id=&quot;20307&quot; value=&quot;269&quot;/&gt;&lt;/object&gt;&lt;object type=&quot;3&quot; unique_id=&quot;10008&quot;&gt;&lt;property id=&quot;20148&quot; value=&quot;5&quot;/&gt;&lt;property id=&quot;20300&quot; value=&quot;Slide 7&quot;/&gt;&lt;property id=&quot;20307&quot; value=&quot;270&quot;/&gt;&lt;/object&gt;&lt;object type=&quot;3&quot; unique_id=&quot;10009&quot;&gt;&lt;property id=&quot;20148&quot; value=&quot;5&quot;/&gt;&lt;property id=&quot;20300&quot; value=&quot;Slide 8&quot;/&gt;&lt;property id=&quot;20307&quot; value=&quot;292&quot;/&gt;&lt;/object&gt;&lt;object type=&quot;3&quot; unique_id=&quot;10010&quot;&gt;&lt;property id=&quot;20148&quot; value=&quot;5&quot;/&gt;&lt;property id=&quot;20300&quot; value=&quot;Slide 9&quot;/&gt;&lt;property id=&quot;20307&quot; value=&quot;293&quot;/&gt;&lt;/object&gt;&lt;object type=&quot;3&quot; unique_id=&quot;10011&quot;&gt;&lt;property id=&quot;20148&quot; value=&quot;5&quot;/&gt;&lt;property id=&quot;20300&quot; value=&quot;Slide 10&quot;/&gt;&lt;property id=&quot;20307&quot; value=&quot;299&quot;/&gt;&lt;/object&gt;&lt;object type=&quot;3&quot; unique_id=&quot;10012&quot;&gt;&lt;property id=&quot;20148&quot; value=&quot;5&quot;/&gt;&lt;property id=&quot;20300&quot; value=&quot;Slide 11&quot;/&gt;&lt;property id=&quot;20307&quot; value=&quot;300&quot;/&gt;&lt;/object&gt;&lt;object type=&quot;3&quot; unique_id=&quot;10013&quot;&gt;&lt;property id=&quot;20148&quot; value=&quot;5&quot;/&gt;&lt;property id=&quot;20300&quot; value=&quot;Slide 12&quot;/&gt;&lt;property id=&quot;20307&quot; value=&quot;301&quot;/&gt;&lt;/object&gt;&lt;object type=&quot;3&quot; unique_id=&quot;10014&quot;&gt;&lt;property id=&quot;20148&quot; value=&quot;5&quot;/&gt;&lt;property id=&quot;20300&quot; value=&quot;Slide 13&quot;/&gt;&lt;property id=&quot;20307&quot; value=&quot;302&quot;/&gt;&lt;/object&gt;&lt;object type=&quot;3&quot; unique_id=&quot;10015&quot;&gt;&lt;property id=&quot;20148&quot; value=&quot;5&quot;/&gt;&lt;property id=&quot;20300&quot; value=&quot;Slide 18&quot;/&gt;&lt;property id=&quot;20307&quot; value=&quot;261&quot;/&gt;&lt;/object&gt;&lt;object type=&quot;3&quot; unique_id=&quot;10016&quot;&gt;&lt;property id=&quot;20148&quot; value=&quot;5&quot;/&gt;&lt;property id=&quot;20300&quot; value=&quot;Slide 19&quot;/&gt;&lt;property id=&quot;20307&quot; value=&quot;303&quot;/&gt;&lt;/object&gt;&lt;object type=&quot;3&quot; unique_id=&quot;10017&quot;&gt;&lt;property id=&quot;20148&quot; value=&quot;5&quot;/&gt;&lt;property id=&quot;20300&quot; value=&quot;Slide 20&quot;/&gt;&lt;property id=&quot;20307&quot; value=&quot;304&quot;/&gt;&lt;/object&gt;&lt;object type=&quot;3&quot; unique_id=&quot;10018&quot;&gt;&lt;property id=&quot;20148&quot; value=&quot;5&quot;/&gt;&lt;property id=&quot;20300&quot; value=&quot;Slide 22&quot;/&gt;&lt;property id=&quot;20307&quot; value=&quot;318&quot;/&gt;&lt;/object&gt;&lt;object type=&quot;3&quot; unique_id=&quot;10019&quot;&gt;&lt;property id=&quot;20148&quot; value=&quot;5&quot;/&gt;&lt;property id=&quot;20300&quot; value=&quot;Slide 24&quot;/&gt;&lt;property id=&quot;20307&quot; value=&quot;266&quot;/&gt;&lt;/object&gt;&lt;object type=&quot;3&quot; unique_id=&quot;10220&quot;&gt;&lt;property id=&quot;20148&quot; value=&quot;5&quot;/&gt;&lt;property id=&quot;20300&quot; value=&quot;Slide 2 - &amp;quot;M&amp;quot;&quot;/&gt;&lt;property id=&quot;20307&quot; value=&quot;280&quot;/&gt;&lt;/object&gt;&lt;object type=&quot;3&quot; unique_id=&quot;10222&quot;&gt;&lt;property id=&quot;20148&quot; value=&quot;5&quot;/&gt;&lt;property id=&quot;20300&quot; value=&quot;Slide 16&quot;/&gt;&lt;property id=&quot;20307&quot; value=&quot;281&quot;/&gt;&lt;/object&gt;&lt;object type=&quot;3&quot; unique_id=&quot;10223&quot;&gt;&lt;property id=&quot;20148&quot; value=&quot;5&quot;/&gt;&lt;property id=&quot;20300&quot; value=&quot;Slide 21&quot;/&gt;&lt;property id=&quot;20307&quot; value=&quot;263&quot;/&gt;&lt;/object&gt;&lt;object type=&quot;3&quot; unique_id=&quot;10341&quot;&gt;&lt;property id=&quot;20148&quot; value=&quot;5&quot;/&gt;&lt;property id=&quot;20300&quot; value=&quot;Slide 14&quot;/&gt;&lt;property id=&quot;20307&quot; value=&quot;320&quot;/&gt;&lt;/object&gt;&lt;object type=&quot;3&quot; unique_id=&quot;10342&quot;&gt;&lt;property id=&quot;20148&quot; value=&quot;5&quot;/&gt;&lt;property id=&quot;20300&quot; value=&quot;Slide 15&quot;/&gt;&lt;property id=&quot;20307&quot; value=&quot;319&quot;/&gt;&lt;/object&gt;&lt;object type=&quot;3&quot; unique_id=&quot;10499&quot;&gt;&lt;property id=&quot;20148&quot; value=&quot;5&quot;/&gt;&lt;property id=&quot;20300&quot; value=&quot;Slide 17&quot;/&gt;&lt;property id=&quot;20307&quot; value=&quot;321&quot;/&gt;&lt;/object&gt;&lt;object type=&quot;3&quot; unique_id=&quot;10500&quot;&gt;&lt;property id=&quot;20148&quot; value=&quot;5&quot;/&gt;&lt;property id=&quot;20300&quot; value=&quot;Slide 23&quot;/&gt;&lt;property id=&quot;20307&quot; value=&quot;323&quot;/&gt;&lt;/object&gt;&lt;object type=&quot;3&quot; unique_id=&quot;10761&quot;&gt;&lt;property id=&quot;20148&quot; value=&quot;5&quot;/&gt;&lt;property id=&quot;20300&quot; value=&quot;Slide 1&quot;/&gt;&lt;property id=&quot;20307&quot; value=&quot;324&quot;/&gt;&lt;/object&gt;&lt;/object&gt;&lt;object type=&quot;8&quot; unique_id=&quot;10040&quot;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486</Words>
  <Application>Microsoft Office PowerPoint</Application>
  <PresentationFormat>Widescreen</PresentationFormat>
  <Paragraphs>83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Alfa Slab One</vt:lpstr>
      <vt:lpstr>Anaheim</vt:lpstr>
      <vt:lpstr>Arial</vt:lpstr>
      <vt:lpstr>Boogaloo</vt:lpstr>
      <vt:lpstr>Calibri</vt:lpstr>
      <vt:lpstr>Catamaran</vt:lpstr>
      <vt:lpstr>Mouse Memoirs</vt:lpstr>
      <vt:lpstr>Roboto Condensed Light</vt:lpstr>
      <vt:lpstr>Times New Roman</vt:lpstr>
      <vt:lpstr>UTM Avo</vt:lpstr>
      <vt:lpstr>UTM Showcard</vt:lpstr>
      <vt:lpstr>Wingdings</vt:lpstr>
      <vt:lpstr>Office Theme</vt:lpstr>
      <vt:lpstr>School Bus Drivers Day by Slidesgo</vt:lpstr>
      <vt:lpstr>1_Office Theme</vt:lpstr>
      <vt:lpstr>2_Office Theme</vt:lpstr>
      <vt:lpstr>1_School Bus Drivers Day by Slidesgo</vt:lpstr>
      <vt:lpstr>PowerPoint Presentation</vt:lpstr>
      <vt:lpstr>M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lebahung1998@gmail.com</cp:lastModifiedBy>
  <cp:revision>27</cp:revision>
  <dcterms:created xsi:type="dcterms:W3CDTF">2023-04-10T09:01:57Z</dcterms:created>
  <dcterms:modified xsi:type="dcterms:W3CDTF">2024-11-04T13:36:25Z</dcterms:modified>
</cp:coreProperties>
</file>