
<file path=[Content_Types].xml><?xml version="1.0" encoding="utf-8"?>
<Types xmlns="http://schemas.openxmlformats.org/package/2006/content-types">
  <Default Extension="mp3" ContentType="audio/unknown"/>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Override1.xml" ContentType="application/vnd.openxmlformats-officedocument.themeOverrid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theme/themeOverride2.xml" ContentType="application/vnd.openxmlformats-officedocument.themeOverride+xml"/>
  <Override PartName="/ppt/theme/theme1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0" r:id="rId2"/>
    <p:sldMasterId id="2147483724" r:id="rId3"/>
    <p:sldMasterId id="2147483736" r:id="rId4"/>
    <p:sldMasterId id="2147483748" r:id="rId5"/>
    <p:sldMasterId id="2147483760" r:id="rId6"/>
    <p:sldMasterId id="2147483796" r:id="rId7"/>
    <p:sldMasterId id="2147483818" r:id="rId8"/>
    <p:sldMasterId id="2147483830" r:id="rId9"/>
    <p:sldMasterId id="2147483844" r:id="rId10"/>
    <p:sldMasterId id="2147483868" r:id="rId11"/>
    <p:sldMasterId id="2147483880" r:id="rId12"/>
  </p:sldMasterIdLst>
  <p:notesMasterIdLst>
    <p:notesMasterId r:id="rId34"/>
  </p:notesMasterIdLst>
  <p:sldIdLst>
    <p:sldId id="741" r:id="rId13"/>
    <p:sldId id="718" r:id="rId14"/>
    <p:sldId id="721" r:id="rId15"/>
    <p:sldId id="737" r:id="rId16"/>
    <p:sldId id="743" r:id="rId17"/>
    <p:sldId id="745" r:id="rId18"/>
    <p:sldId id="316" r:id="rId19"/>
    <p:sldId id="736" r:id="rId20"/>
    <p:sldId id="682" r:id="rId21"/>
    <p:sldId id="306" r:id="rId22"/>
    <p:sldId id="292" r:id="rId23"/>
    <p:sldId id="257" r:id="rId24"/>
    <p:sldId id="727" r:id="rId25"/>
    <p:sldId id="735" r:id="rId26"/>
    <p:sldId id="281" r:id="rId27"/>
    <p:sldId id="716" r:id="rId28"/>
    <p:sldId id="750" r:id="rId29"/>
    <p:sldId id="335" r:id="rId30"/>
    <p:sldId id="663" r:id="rId31"/>
    <p:sldId id="747" r:id="rId32"/>
    <p:sldId id="28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1688" autoAdjust="0"/>
  </p:normalViewPr>
  <p:slideViewPr>
    <p:cSldViewPr snapToGrid="0">
      <p:cViewPr>
        <p:scale>
          <a:sx n="66" d="100"/>
          <a:sy n="66" d="100"/>
        </p:scale>
        <p:origin x="-858" y="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theme" Target="theme/theme1.xml"/><Relationship Id="rId45"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en Thi Hoa" userId="dc6bb5b2-8d99-437a-a7f2-a08842d7305a" providerId="ADAL" clId="{E2EEB4D3-D21A-4720-9B9D-7A7182676317}"/>
    <pc:docChg chg="undo redo custSel addSld delSld modSld sldOrd addMainMaster delMainMaster">
      <pc:chgData name="Nguyen Thi Hoa" userId="dc6bb5b2-8d99-437a-a7f2-a08842d7305a" providerId="ADAL" clId="{E2EEB4D3-D21A-4720-9B9D-7A7182676317}" dt="2021-11-30T09:25:18.285" v="4895"/>
      <pc:docMkLst>
        <pc:docMk/>
      </pc:docMkLst>
      <pc:sldChg chg="add del mod modShow">
        <pc:chgData name="Nguyen Thi Hoa" userId="dc6bb5b2-8d99-437a-a7f2-a08842d7305a" providerId="ADAL" clId="{E2EEB4D3-D21A-4720-9B9D-7A7182676317}" dt="2021-11-06T13:45:46.891" v="3643" actId="729"/>
        <pc:sldMkLst>
          <pc:docMk/>
          <pc:sldMk cId="3708534639" sldId="257"/>
        </pc:sldMkLst>
        <pc:spChg chg="mod">
          <ac:chgData name="Nguyen Thi Hoa" userId="dc6bb5b2-8d99-437a-a7f2-a08842d7305a" providerId="ADAL" clId="{E2EEB4D3-D21A-4720-9B9D-7A7182676317}" dt="2021-11-05T13:15:48.212" v="2547" actId="1076"/>
          <ac:spMkLst>
            <pc:docMk/>
            <pc:sldMk cId="3708534639" sldId="257"/>
            <ac:spMk id="2" creationId="{E09B729E-04A2-4894-BFA3-0C7CA9807583}"/>
          </ac:spMkLst>
        </pc:spChg>
        <pc:spChg chg="mod">
          <ac:chgData name="Nguyen Thi Hoa" userId="dc6bb5b2-8d99-437a-a7f2-a08842d7305a" providerId="ADAL" clId="{E2EEB4D3-D21A-4720-9B9D-7A7182676317}" dt="2021-11-05T13:15:48.212" v="2547" actId="1076"/>
          <ac:spMkLst>
            <pc:docMk/>
            <pc:sldMk cId="3708534639" sldId="257"/>
            <ac:spMk id="14" creationId="{0D55B2AE-5F90-4264-A7C3-C0A2DBF8A412}"/>
          </ac:spMkLst>
        </pc:spChg>
        <pc:spChg chg="mod">
          <ac:chgData name="Nguyen Thi Hoa" userId="dc6bb5b2-8d99-437a-a7f2-a08842d7305a" providerId="ADAL" clId="{E2EEB4D3-D21A-4720-9B9D-7A7182676317}" dt="2021-11-05T13:15:48.212" v="2547" actId="1076"/>
          <ac:spMkLst>
            <pc:docMk/>
            <pc:sldMk cId="3708534639" sldId="257"/>
            <ac:spMk id="15" creationId="{09D26D13-1469-4295-A693-E25F28A82F0F}"/>
          </ac:spMkLst>
        </pc:spChg>
        <pc:spChg chg="mod">
          <ac:chgData name="Nguyen Thi Hoa" userId="dc6bb5b2-8d99-437a-a7f2-a08842d7305a" providerId="ADAL" clId="{E2EEB4D3-D21A-4720-9B9D-7A7182676317}" dt="2021-11-05T13:15:48.212" v="2547" actId="1076"/>
          <ac:spMkLst>
            <pc:docMk/>
            <pc:sldMk cId="3708534639" sldId="257"/>
            <ac:spMk id="16" creationId="{8B69ABC3-DB9A-4B99-A1F9-243CA4C7BEA0}"/>
          </ac:spMkLst>
        </pc:spChg>
        <pc:spChg chg="mod">
          <ac:chgData name="Nguyen Thi Hoa" userId="dc6bb5b2-8d99-437a-a7f2-a08842d7305a" providerId="ADAL" clId="{E2EEB4D3-D21A-4720-9B9D-7A7182676317}" dt="2021-11-05T13:15:48.212" v="2547" actId="1076"/>
          <ac:spMkLst>
            <pc:docMk/>
            <pc:sldMk cId="3708534639" sldId="257"/>
            <ac:spMk id="22" creationId="{9D198E52-D776-41CE-82AD-AD5AD38B0781}"/>
          </ac:spMkLst>
        </pc:spChg>
        <pc:spChg chg="mod">
          <ac:chgData name="Nguyen Thi Hoa" userId="dc6bb5b2-8d99-437a-a7f2-a08842d7305a" providerId="ADAL" clId="{E2EEB4D3-D21A-4720-9B9D-7A7182676317}" dt="2021-11-05T13:15:48.212" v="2547" actId="1076"/>
          <ac:spMkLst>
            <pc:docMk/>
            <pc:sldMk cId="3708534639" sldId="257"/>
            <ac:spMk id="23" creationId="{49ADF307-7D79-45AC-90DE-F8C70C98E5B9}"/>
          </ac:spMkLst>
        </pc:spChg>
        <pc:spChg chg="mod">
          <ac:chgData name="Nguyen Thi Hoa" userId="dc6bb5b2-8d99-437a-a7f2-a08842d7305a" providerId="ADAL" clId="{E2EEB4D3-D21A-4720-9B9D-7A7182676317}" dt="2021-11-05T13:15:48.212" v="2547" actId="1076"/>
          <ac:spMkLst>
            <pc:docMk/>
            <pc:sldMk cId="3708534639" sldId="257"/>
            <ac:spMk id="24" creationId="{89F8B74F-2FC8-4C35-AC09-EFAE767020B7}"/>
          </ac:spMkLst>
        </pc:spChg>
        <pc:spChg chg="mod">
          <ac:chgData name="Nguyen Thi Hoa" userId="dc6bb5b2-8d99-437a-a7f2-a08842d7305a" providerId="ADAL" clId="{E2EEB4D3-D21A-4720-9B9D-7A7182676317}" dt="2021-11-05T13:18:13.712" v="2550" actId="207"/>
          <ac:spMkLst>
            <pc:docMk/>
            <pc:sldMk cId="3708534639" sldId="257"/>
            <ac:spMk id="25" creationId="{58D301DD-D449-4B8E-A0BE-0F7849FB110D}"/>
          </ac:spMkLst>
        </pc:spChg>
        <pc:picChg chg="mod">
          <ac:chgData name="Nguyen Thi Hoa" userId="dc6bb5b2-8d99-437a-a7f2-a08842d7305a" providerId="ADAL" clId="{E2EEB4D3-D21A-4720-9B9D-7A7182676317}" dt="2021-11-05T13:15:48.212" v="2547" actId="1076"/>
          <ac:picMkLst>
            <pc:docMk/>
            <pc:sldMk cId="3708534639" sldId="257"/>
            <ac:picMk id="4" creationId="{C2793687-D8BD-4F0A-B51C-62F3C32B8D3A}"/>
          </ac:picMkLst>
        </pc:picChg>
        <pc:picChg chg="mod">
          <ac:chgData name="Nguyen Thi Hoa" userId="dc6bb5b2-8d99-437a-a7f2-a08842d7305a" providerId="ADAL" clId="{E2EEB4D3-D21A-4720-9B9D-7A7182676317}" dt="2021-11-05T13:15:48.212" v="2547" actId="1076"/>
          <ac:picMkLst>
            <pc:docMk/>
            <pc:sldMk cId="3708534639" sldId="257"/>
            <ac:picMk id="8" creationId="{E8A2BE14-7828-4240-BEF7-8384D8C8F8B5}"/>
          </ac:picMkLst>
        </pc:picChg>
        <pc:picChg chg="mod">
          <ac:chgData name="Nguyen Thi Hoa" userId="dc6bb5b2-8d99-437a-a7f2-a08842d7305a" providerId="ADAL" clId="{E2EEB4D3-D21A-4720-9B9D-7A7182676317}" dt="2021-11-05T13:15:48.212" v="2547" actId="1076"/>
          <ac:picMkLst>
            <pc:docMk/>
            <pc:sldMk cId="3708534639" sldId="257"/>
            <ac:picMk id="10" creationId="{020AA3DE-BCB2-446D-9045-C9E19DB107B5}"/>
          </ac:picMkLst>
        </pc:picChg>
        <pc:picChg chg="mod">
          <ac:chgData name="Nguyen Thi Hoa" userId="dc6bb5b2-8d99-437a-a7f2-a08842d7305a" providerId="ADAL" clId="{E2EEB4D3-D21A-4720-9B9D-7A7182676317}" dt="2021-11-05T13:15:48.212" v="2547" actId="1076"/>
          <ac:picMkLst>
            <pc:docMk/>
            <pc:sldMk cId="3708534639" sldId="257"/>
            <ac:picMk id="12" creationId="{D3529C31-DE29-4747-9B35-434AB2BE1307}"/>
          </ac:picMkLst>
        </pc:picChg>
      </pc:sldChg>
      <pc:sldChg chg="del">
        <pc:chgData name="Nguyen Thi Hoa" userId="dc6bb5b2-8d99-437a-a7f2-a08842d7305a" providerId="ADAL" clId="{E2EEB4D3-D21A-4720-9B9D-7A7182676317}" dt="2021-10-31T15:05:49.215" v="914" actId="47"/>
        <pc:sldMkLst>
          <pc:docMk/>
          <pc:sldMk cId="586831151" sldId="260"/>
        </pc:sldMkLst>
      </pc:sldChg>
      <pc:sldChg chg="addSp delSp modSp del mod delAnim modAnim">
        <pc:chgData name="Nguyen Thi Hoa" userId="dc6bb5b2-8d99-437a-a7f2-a08842d7305a" providerId="ADAL" clId="{E2EEB4D3-D21A-4720-9B9D-7A7182676317}" dt="2021-11-04T13:49:19.784" v="1104" actId="47"/>
        <pc:sldMkLst>
          <pc:docMk/>
          <pc:sldMk cId="2019588846" sldId="261"/>
        </pc:sldMkLst>
        <pc:spChg chg="mod">
          <ac:chgData name="Nguyen Thi Hoa" userId="dc6bb5b2-8d99-437a-a7f2-a08842d7305a" providerId="ADAL" clId="{E2EEB4D3-D21A-4720-9B9D-7A7182676317}" dt="2021-10-31T15:04:11.191" v="889" actId="114"/>
          <ac:spMkLst>
            <pc:docMk/>
            <pc:sldMk cId="2019588846" sldId="261"/>
            <ac:spMk id="5" creationId="{68CCCB1E-5D6D-4B1D-94ED-906BCD4A2D0C}"/>
          </ac:spMkLst>
        </pc:spChg>
        <pc:spChg chg="mod">
          <ac:chgData name="Nguyen Thi Hoa" userId="dc6bb5b2-8d99-437a-a7f2-a08842d7305a" providerId="ADAL" clId="{E2EEB4D3-D21A-4720-9B9D-7A7182676317}" dt="2021-10-31T15:04:24.497" v="893" actId="20577"/>
          <ac:spMkLst>
            <pc:docMk/>
            <pc:sldMk cId="2019588846" sldId="261"/>
            <ac:spMk id="11" creationId="{2D476256-F649-440E-8CB6-34553EE46959}"/>
          </ac:spMkLst>
        </pc:spChg>
        <pc:spChg chg="mod">
          <ac:chgData name="Nguyen Thi Hoa" userId="dc6bb5b2-8d99-437a-a7f2-a08842d7305a" providerId="ADAL" clId="{E2EEB4D3-D21A-4720-9B9D-7A7182676317}" dt="2021-10-31T15:04:46.400" v="909" actId="20577"/>
          <ac:spMkLst>
            <pc:docMk/>
            <pc:sldMk cId="2019588846" sldId="261"/>
            <ac:spMk id="37" creationId="{E5506EB0-83F9-49CB-A1BA-DE0BD904E95B}"/>
          </ac:spMkLst>
        </pc:spChg>
        <pc:spChg chg="mod">
          <ac:chgData name="Nguyen Thi Hoa" userId="dc6bb5b2-8d99-437a-a7f2-a08842d7305a" providerId="ADAL" clId="{E2EEB4D3-D21A-4720-9B9D-7A7182676317}" dt="2021-10-31T15:04:36.444" v="901" actId="20577"/>
          <ac:spMkLst>
            <pc:docMk/>
            <pc:sldMk cId="2019588846" sldId="261"/>
            <ac:spMk id="38" creationId="{556501E9-9FDB-43AC-A584-2F09815162C2}"/>
          </ac:spMkLst>
        </pc:spChg>
        <pc:spChg chg="mod">
          <ac:chgData name="Nguyen Thi Hoa" userId="dc6bb5b2-8d99-437a-a7f2-a08842d7305a" providerId="ADAL" clId="{E2EEB4D3-D21A-4720-9B9D-7A7182676317}" dt="2021-10-31T15:04:27.908" v="897" actId="20577"/>
          <ac:spMkLst>
            <pc:docMk/>
            <pc:sldMk cId="2019588846" sldId="261"/>
            <ac:spMk id="39" creationId="{007442A2-F9C5-43FF-810D-EFCA0A5691BC}"/>
          </ac:spMkLst>
        </pc:spChg>
        <pc:spChg chg="del mod">
          <ac:chgData name="Nguyen Thi Hoa" userId="dc6bb5b2-8d99-437a-a7f2-a08842d7305a" providerId="ADAL" clId="{E2EEB4D3-D21A-4720-9B9D-7A7182676317}" dt="2021-10-31T15:21:40.868" v="943" actId="478"/>
          <ac:spMkLst>
            <pc:docMk/>
            <pc:sldMk cId="2019588846" sldId="261"/>
            <ac:spMk id="40" creationId="{F9CA9A5A-625D-4767-9DD4-04E043FE4753}"/>
          </ac:spMkLst>
        </pc:spChg>
        <pc:spChg chg="del">
          <ac:chgData name="Nguyen Thi Hoa" userId="dc6bb5b2-8d99-437a-a7f2-a08842d7305a" providerId="ADAL" clId="{E2EEB4D3-D21A-4720-9B9D-7A7182676317}" dt="2021-10-31T15:21:40.086" v="942" actId="478"/>
          <ac:spMkLst>
            <pc:docMk/>
            <pc:sldMk cId="2019588846" sldId="261"/>
            <ac:spMk id="41" creationId="{04652D05-0F80-4B5A-BE59-E469E5734AF6}"/>
          </ac:spMkLst>
        </pc:spChg>
        <pc:spChg chg="del mod">
          <ac:chgData name="Nguyen Thi Hoa" userId="dc6bb5b2-8d99-437a-a7f2-a08842d7305a" providerId="ADAL" clId="{E2EEB4D3-D21A-4720-9B9D-7A7182676317}" dt="2021-10-31T15:21:51.017" v="949"/>
          <ac:spMkLst>
            <pc:docMk/>
            <pc:sldMk cId="2019588846" sldId="261"/>
            <ac:spMk id="42" creationId="{5C4C31D3-B173-4362-A2B0-6E7CB54956DC}"/>
          </ac:spMkLst>
        </pc:spChg>
        <pc:spChg chg="del">
          <ac:chgData name="Nguyen Thi Hoa" userId="dc6bb5b2-8d99-437a-a7f2-a08842d7305a" providerId="ADAL" clId="{E2EEB4D3-D21A-4720-9B9D-7A7182676317}" dt="2021-10-31T15:21:38.474" v="941" actId="478"/>
          <ac:spMkLst>
            <pc:docMk/>
            <pc:sldMk cId="2019588846" sldId="261"/>
            <ac:spMk id="43" creationId="{E0049943-F3C3-4C88-8A69-41F474F4F176}"/>
          </ac:spMkLst>
        </pc:spChg>
        <pc:spChg chg="del mod">
          <ac:chgData name="Nguyen Thi Hoa" userId="dc6bb5b2-8d99-437a-a7f2-a08842d7305a" providerId="ADAL" clId="{E2EEB4D3-D21A-4720-9B9D-7A7182676317}" dt="2021-10-31T15:21:45.605" v="946" actId="478"/>
          <ac:spMkLst>
            <pc:docMk/>
            <pc:sldMk cId="2019588846" sldId="261"/>
            <ac:spMk id="44" creationId="{10F94D15-7A8C-4B19-B359-17069BDDA670}"/>
          </ac:spMkLst>
        </pc:spChg>
        <pc:spChg chg="del">
          <ac:chgData name="Nguyen Thi Hoa" userId="dc6bb5b2-8d99-437a-a7f2-a08842d7305a" providerId="ADAL" clId="{E2EEB4D3-D21A-4720-9B9D-7A7182676317}" dt="2021-10-31T15:21:37.689" v="940" actId="478"/>
          <ac:spMkLst>
            <pc:docMk/>
            <pc:sldMk cId="2019588846" sldId="261"/>
            <ac:spMk id="47" creationId="{F34A1EA7-4ACD-48B3-928C-7F2CF2E365AC}"/>
          </ac:spMkLst>
        </pc:spChg>
        <pc:spChg chg="del">
          <ac:chgData name="Nguyen Thi Hoa" userId="dc6bb5b2-8d99-437a-a7f2-a08842d7305a" providerId="ADAL" clId="{E2EEB4D3-D21A-4720-9B9D-7A7182676317}" dt="2021-10-31T15:21:36.832" v="939" actId="478"/>
          <ac:spMkLst>
            <pc:docMk/>
            <pc:sldMk cId="2019588846" sldId="261"/>
            <ac:spMk id="49" creationId="{0DBE5ABF-8ACC-40D8-966B-48881B4D3E33}"/>
          </ac:spMkLst>
        </pc:spChg>
        <pc:spChg chg="add mod">
          <ac:chgData name="Nguyen Thi Hoa" userId="dc6bb5b2-8d99-437a-a7f2-a08842d7305a" providerId="ADAL" clId="{E2EEB4D3-D21A-4720-9B9D-7A7182676317}" dt="2021-10-31T15:24:31.122" v="984" actId="1076"/>
          <ac:spMkLst>
            <pc:docMk/>
            <pc:sldMk cId="2019588846" sldId="261"/>
            <ac:spMk id="50" creationId="{797A84D3-4E3A-4649-AEE7-FEFB23E1D9A3}"/>
          </ac:spMkLst>
        </pc:spChg>
        <pc:spChg chg="add mod">
          <ac:chgData name="Nguyen Thi Hoa" userId="dc6bb5b2-8d99-437a-a7f2-a08842d7305a" providerId="ADAL" clId="{E2EEB4D3-D21A-4720-9B9D-7A7182676317}" dt="2021-10-31T15:24:31.122" v="984" actId="1076"/>
          <ac:spMkLst>
            <pc:docMk/>
            <pc:sldMk cId="2019588846" sldId="261"/>
            <ac:spMk id="51" creationId="{42DFCC67-23B6-4009-9011-202D4B0B153D}"/>
          </ac:spMkLst>
        </pc:spChg>
        <pc:spChg chg="add mod">
          <ac:chgData name="Nguyen Thi Hoa" userId="dc6bb5b2-8d99-437a-a7f2-a08842d7305a" providerId="ADAL" clId="{E2EEB4D3-D21A-4720-9B9D-7A7182676317}" dt="2021-10-31T15:24:31.122" v="984" actId="1076"/>
          <ac:spMkLst>
            <pc:docMk/>
            <pc:sldMk cId="2019588846" sldId="261"/>
            <ac:spMk id="52" creationId="{4C09AF96-DED7-4391-AD59-BDA6D4E0D89B}"/>
          </ac:spMkLst>
        </pc:spChg>
        <pc:spChg chg="add mod">
          <ac:chgData name="Nguyen Thi Hoa" userId="dc6bb5b2-8d99-437a-a7f2-a08842d7305a" providerId="ADAL" clId="{E2EEB4D3-D21A-4720-9B9D-7A7182676317}" dt="2021-10-31T15:24:31.122" v="984" actId="1076"/>
          <ac:spMkLst>
            <pc:docMk/>
            <pc:sldMk cId="2019588846" sldId="261"/>
            <ac:spMk id="53" creationId="{993249CD-2003-4A04-BE11-2303E6B0AB56}"/>
          </ac:spMkLst>
        </pc:spChg>
        <pc:spChg chg="add mod">
          <ac:chgData name="Nguyen Thi Hoa" userId="dc6bb5b2-8d99-437a-a7f2-a08842d7305a" providerId="ADAL" clId="{E2EEB4D3-D21A-4720-9B9D-7A7182676317}" dt="2021-10-31T15:24:31.122" v="984" actId="1076"/>
          <ac:spMkLst>
            <pc:docMk/>
            <pc:sldMk cId="2019588846" sldId="261"/>
            <ac:spMk id="54" creationId="{C0BFD140-11F7-4791-9CE8-E00F0EB145D9}"/>
          </ac:spMkLst>
        </pc:spChg>
        <pc:spChg chg="add mod">
          <ac:chgData name="Nguyen Thi Hoa" userId="dc6bb5b2-8d99-437a-a7f2-a08842d7305a" providerId="ADAL" clId="{E2EEB4D3-D21A-4720-9B9D-7A7182676317}" dt="2021-10-31T15:24:31.122" v="984" actId="1076"/>
          <ac:spMkLst>
            <pc:docMk/>
            <pc:sldMk cId="2019588846" sldId="261"/>
            <ac:spMk id="55" creationId="{CB15C33D-E74D-4D53-A0B9-A225923DFE04}"/>
          </ac:spMkLst>
        </pc:spChg>
        <pc:spChg chg="add mod">
          <ac:chgData name="Nguyen Thi Hoa" userId="dc6bb5b2-8d99-437a-a7f2-a08842d7305a" providerId="ADAL" clId="{E2EEB4D3-D21A-4720-9B9D-7A7182676317}" dt="2021-10-31T15:24:31.122" v="984" actId="1076"/>
          <ac:spMkLst>
            <pc:docMk/>
            <pc:sldMk cId="2019588846" sldId="261"/>
            <ac:spMk id="56" creationId="{0B3A5E76-CD8F-49F3-8101-82B732D31023}"/>
          </ac:spMkLst>
        </pc:spChg>
        <pc:spChg chg="add mod">
          <ac:chgData name="Nguyen Thi Hoa" userId="dc6bb5b2-8d99-437a-a7f2-a08842d7305a" providerId="ADAL" clId="{E2EEB4D3-D21A-4720-9B9D-7A7182676317}" dt="2021-10-31T15:24:31.122" v="984" actId="1076"/>
          <ac:spMkLst>
            <pc:docMk/>
            <pc:sldMk cId="2019588846" sldId="261"/>
            <ac:spMk id="57" creationId="{811E0AB0-3B1C-4AE5-92C4-8510EF42FD77}"/>
          </ac:spMkLst>
        </pc:spChg>
        <pc:spChg chg="add mod">
          <ac:chgData name="Nguyen Thi Hoa" userId="dc6bb5b2-8d99-437a-a7f2-a08842d7305a" providerId="ADAL" clId="{E2EEB4D3-D21A-4720-9B9D-7A7182676317}" dt="2021-10-31T15:24:31.122" v="984" actId="1076"/>
          <ac:spMkLst>
            <pc:docMk/>
            <pc:sldMk cId="2019588846" sldId="261"/>
            <ac:spMk id="61" creationId="{2493B783-0870-4982-B7D4-123290C53C1A}"/>
          </ac:spMkLst>
        </pc:spChg>
        <pc:spChg chg="add mod">
          <ac:chgData name="Nguyen Thi Hoa" userId="dc6bb5b2-8d99-437a-a7f2-a08842d7305a" providerId="ADAL" clId="{E2EEB4D3-D21A-4720-9B9D-7A7182676317}" dt="2021-10-31T15:24:31.122" v="984" actId="1076"/>
          <ac:spMkLst>
            <pc:docMk/>
            <pc:sldMk cId="2019588846" sldId="261"/>
            <ac:spMk id="62" creationId="{0B4AD79D-0B32-4BE8-BB4D-FED7F702EA12}"/>
          </ac:spMkLst>
        </pc:spChg>
        <pc:spChg chg="add mod">
          <ac:chgData name="Nguyen Thi Hoa" userId="dc6bb5b2-8d99-437a-a7f2-a08842d7305a" providerId="ADAL" clId="{E2EEB4D3-D21A-4720-9B9D-7A7182676317}" dt="2021-10-31T15:24:31.122" v="984" actId="1076"/>
          <ac:spMkLst>
            <pc:docMk/>
            <pc:sldMk cId="2019588846" sldId="261"/>
            <ac:spMk id="63" creationId="{C859A324-3E93-46A6-B062-C56D6D56FACA}"/>
          </ac:spMkLst>
        </pc:spChg>
        <pc:spChg chg="add mod">
          <ac:chgData name="Nguyen Thi Hoa" userId="dc6bb5b2-8d99-437a-a7f2-a08842d7305a" providerId="ADAL" clId="{E2EEB4D3-D21A-4720-9B9D-7A7182676317}" dt="2021-10-31T15:24:31.122" v="984" actId="1076"/>
          <ac:spMkLst>
            <pc:docMk/>
            <pc:sldMk cId="2019588846" sldId="261"/>
            <ac:spMk id="64" creationId="{10559B09-0B7E-4ABD-BBE3-B51373801AE2}"/>
          </ac:spMkLst>
        </pc:spChg>
        <pc:spChg chg="add mod">
          <ac:chgData name="Nguyen Thi Hoa" userId="dc6bb5b2-8d99-437a-a7f2-a08842d7305a" providerId="ADAL" clId="{E2EEB4D3-D21A-4720-9B9D-7A7182676317}" dt="2021-10-31T15:24:31.122" v="984" actId="1076"/>
          <ac:spMkLst>
            <pc:docMk/>
            <pc:sldMk cId="2019588846" sldId="261"/>
            <ac:spMk id="65" creationId="{D9DE76B7-A981-46E4-8786-74DAADA1A24C}"/>
          </ac:spMkLst>
        </pc:spChg>
        <pc:spChg chg="add mod">
          <ac:chgData name="Nguyen Thi Hoa" userId="dc6bb5b2-8d99-437a-a7f2-a08842d7305a" providerId="ADAL" clId="{E2EEB4D3-D21A-4720-9B9D-7A7182676317}" dt="2021-10-31T15:24:31.122" v="984" actId="1076"/>
          <ac:spMkLst>
            <pc:docMk/>
            <pc:sldMk cId="2019588846" sldId="261"/>
            <ac:spMk id="66" creationId="{372852D1-5C16-4F7C-A403-ED85B0D43EE5}"/>
          </ac:spMkLst>
        </pc:spChg>
        <pc:spChg chg="add mod">
          <ac:chgData name="Nguyen Thi Hoa" userId="dc6bb5b2-8d99-437a-a7f2-a08842d7305a" providerId="ADAL" clId="{E2EEB4D3-D21A-4720-9B9D-7A7182676317}" dt="2021-10-31T15:24:31.122" v="984" actId="1076"/>
          <ac:spMkLst>
            <pc:docMk/>
            <pc:sldMk cId="2019588846" sldId="261"/>
            <ac:spMk id="67" creationId="{0DEDE487-A4AC-40D4-A814-4E0FF4C746A7}"/>
          </ac:spMkLst>
        </pc:spChg>
        <pc:spChg chg="add mod">
          <ac:chgData name="Nguyen Thi Hoa" userId="dc6bb5b2-8d99-437a-a7f2-a08842d7305a" providerId="ADAL" clId="{E2EEB4D3-D21A-4720-9B9D-7A7182676317}" dt="2021-10-31T15:25:04.159" v="986" actId="1076"/>
          <ac:spMkLst>
            <pc:docMk/>
            <pc:sldMk cId="2019588846" sldId="261"/>
            <ac:spMk id="69" creationId="{C67AB202-2BEE-4C53-9F6F-50B1BD1B4C0A}"/>
          </ac:spMkLst>
        </pc:spChg>
        <pc:grpChg chg="mod">
          <ac:chgData name="Nguyen Thi Hoa" userId="dc6bb5b2-8d99-437a-a7f2-a08842d7305a" providerId="ADAL" clId="{E2EEB4D3-D21A-4720-9B9D-7A7182676317}" dt="2021-10-31T15:24:13.930" v="982" actId="14100"/>
          <ac:grpSpMkLst>
            <pc:docMk/>
            <pc:sldMk cId="2019588846" sldId="261"/>
            <ac:grpSpMk id="16" creationId="{2125B487-0096-4B93-AE2A-35F664CA4945}"/>
          </ac:grpSpMkLst>
        </pc:grpChg>
        <pc:grpChg chg="mod">
          <ac:chgData name="Nguyen Thi Hoa" userId="dc6bb5b2-8d99-437a-a7f2-a08842d7305a" providerId="ADAL" clId="{E2EEB4D3-D21A-4720-9B9D-7A7182676317}" dt="2021-10-31T15:24:13.930" v="982" actId="14100"/>
          <ac:grpSpMkLst>
            <pc:docMk/>
            <pc:sldMk cId="2019588846" sldId="261"/>
            <ac:grpSpMk id="17" creationId="{3F6095D1-5BDA-4028-80BF-CF720429106A}"/>
          </ac:grpSpMkLst>
        </pc:grpChg>
        <pc:grpChg chg="mod">
          <ac:chgData name="Nguyen Thi Hoa" userId="dc6bb5b2-8d99-437a-a7f2-a08842d7305a" providerId="ADAL" clId="{E2EEB4D3-D21A-4720-9B9D-7A7182676317}" dt="2021-10-31T15:24:13.930" v="982" actId="14100"/>
          <ac:grpSpMkLst>
            <pc:docMk/>
            <pc:sldMk cId="2019588846" sldId="261"/>
            <ac:grpSpMk id="18" creationId="{3B4C7E7A-5F81-463B-9FDA-5F8A47FCDC1D}"/>
          </ac:grpSpMkLst>
        </pc:grpChg>
        <pc:grpChg chg="mod">
          <ac:chgData name="Nguyen Thi Hoa" userId="dc6bb5b2-8d99-437a-a7f2-a08842d7305a" providerId="ADAL" clId="{E2EEB4D3-D21A-4720-9B9D-7A7182676317}" dt="2021-11-04T13:42:40.568" v="1037" actId="1076"/>
          <ac:grpSpMkLst>
            <pc:docMk/>
            <pc:sldMk cId="2019588846" sldId="261"/>
            <ac:grpSpMk id="19" creationId="{F1EA9857-F9FD-46FE-98C0-E0E88372E3CE}"/>
          </ac:grpSpMkLst>
        </pc:grpChg>
        <pc:grpChg chg="mod">
          <ac:chgData name="Nguyen Thi Hoa" userId="dc6bb5b2-8d99-437a-a7f2-a08842d7305a" providerId="ADAL" clId="{E2EEB4D3-D21A-4720-9B9D-7A7182676317}" dt="2021-11-04T13:38:27.796" v="1013" actId="1076"/>
          <ac:grpSpMkLst>
            <pc:docMk/>
            <pc:sldMk cId="2019588846" sldId="261"/>
            <ac:grpSpMk id="31" creationId="{7FE0546E-6488-491E-8AA1-277B5CEB2FD6}"/>
          </ac:grpSpMkLst>
        </pc:grpChg>
        <pc:picChg chg="mod">
          <ac:chgData name="Nguyen Thi Hoa" userId="dc6bb5b2-8d99-437a-a7f2-a08842d7305a" providerId="ADAL" clId="{E2EEB4D3-D21A-4720-9B9D-7A7182676317}" dt="2021-10-31T15:03:43.807" v="879" actId="1076"/>
          <ac:picMkLst>
            <pc:docMk/>
            <pc:sldMk cId="2019588846" sldId="261"/>
            <ac:picMk id="3" creationId="{CBD9B5C9-CA06-4115-934D-476E7C9299B8}"/>
          </ac:picMkLst>
        </pc:picChg>
        <pc:picChg chg="del">
          <ac:chgData name="Nguyen Thi Hoa" userId="dc6bb5b2-8d99-437a-a7f2-a08842d7305a" providerId="ADAL" clId="{E2EEB4D3-D21A-4720-9B9D-7A7182676317}" dt="2021-10-31T15:21:41.361" v="944" actId="478"/>
          <ac:picMkLst>
            <pc:docMk/>
            <pc:sldMk cId="2019588846" sldId="261"/>
            <ac:picMk id="4" creationId="{BDC1A603-354F-435D-AEB7-58626DEC55F5}"/>
          </ac:picMkLst>
        </pc:picChg>
        <pc:picChg chg="mod">
          <ac:chgData name="Nguyen Thi Hoa" userId="dc6bb5b2-8d99-437a-a7f2-a08842d7305a" providerId="ADAL" clId="{E2EEB4D3-D21A-4720-9B9D-7A7182676317}" dt="2021-11-04T13:42:43.384" v="1039" actId="1076"/>
          <ac:picMkLst>
            <pc:docMk/>
            <pc:sldMk cId="2019588846" sldId="261"/>
            <ac:picMk id="13" creationId="{55CA96DE-78A4-4D71-9018-4AC46FF435DE}"/>
          </ac:picMkLst>
        </pc:picChg>
        <pc:picChg chg="del">
          <ac:chgData name="Nguyen Thi Hoa" userId="dc6bb5b2-8d99-437a-a7f2-a08842d7305a" providerId="ADAL" clId="{E2EEB4D3-D21A-4720-9B9D-7A7182676317}" dt="2021-10-31T15:28:41.027" v="991" actId="478"/>
          <ac:picMkLst>
            <pc:docMk/>
            <pc:sldMk cId="2019588846" sldId="261"/>
            <ac:picMk id="23" creationId="{7C0C7DA1-2EA4-4C49-98F3-FA7ADC149657}"/>
          </ac:picMkLst>
        </pc:picChg>
        <pc:picChg chg="mod">
          <ac:chgData name="Nguyen Thi Hoa" userId="dc6bb5b2-8d99-437a-a7f2-a08842d7305a" providerId="ADAL" clId="{E2EEB4D3-D21A-4720-9B9D-7A7182676317}" dt="2021-11-04T13:42:44.784" v="1040" actId="1076"/>
          <ac:picMkLst>
            <pc:docMk/>
            <pc:sldMk cId="2019588846" sldId="261"/>
            <ac:picMk id="33" creationId="{734ECCA8-0C93-4070-BC07-21CD5B1A208E}"/>
          </ac:picMkLst>
        </pc:picChg>
        <pc:picChg chg="add mod">
          <ac:chgData name="Nguyen Thi Hoa" userId="dc6bb5b2-8d99-437a-a7f2-a08842d7305a" providerId="ADAL" clId="{E2EEB4D3-D21A-4720-9B9D-7A7182676317}" dt="2021-10-31T15:24:31.122" v="984" actId="1076"/>
          <ac:picMkLst>
            <pc:docMk/>
            <pc:sldMk cId="2019588846" sldId="261"/>
            <ac:picMk id="48" creationId="{5979D4E5-AFC5-4CEA-B477-47DA40055C86}"/>
          </ac:picMkLst>
        </pc:picChg>
        <pc:picChg chg="del mod">
          <ac:chgData name="Nguyen Thi Hoa" userId="dc6bb5b2-8d99-437a-a7f2-a08842d7305a" providerId="ADAL" clId="{E2EEB4D3-D21A-4720-9B9D-7A7182676317}" dt="2021-10-31T15:21:35.902" v="938" actId="478"/>
          <ac:picMkLst>
            <pc:docMk/>
            <pc:sldMk cId="2019588846" sldId="261"/>
            <ac:picMk id="60" creationId="{870A353C-28FB-44E6-8F53-92E64BC74630}"/>
          </ac:picMkLst>
        </pc:picChg>
      </pc:sldChg>
      <pc:sldChg chg="addSp delSp modSp del mod delAnim modAnim">
        <pc:chgData name="Nguyen Thi Hoa" userId="dc6bb5b2-8d99-437a-a7f2-a08842d7305a" providerId="ADAL" clId="{E2EEB4D3-D21A-4720-9B9D-7A7182676317}" dt="2021-11-24T11:06:11.395" v="4882" actId="47"/>
        <pc:sldMkLst>
          <pc:docMk/>
          <pc:sldMk cId="2644410988" sldId="262"/>
        </pc:sldMkLst>
        <pc:spChg chg="mod">
          <ac:chgData name="Nguyen Thi Hoa" userId="dc6bb5b2-8d99-437a-a7f2-a08842d7305a" providerId="ADAL" clId="{E2EEB4D3-D21A-4720-9B9D-7A7182676317}" dt="2021-10-31T15:06:21.166" v="926" actId="403"/>
          <ac:spMkLst>
            <pc:docMk/>
            <pc:sldMk cId="2644410988" sldId="262"/>
            <ac:spMk id="5" creationId="{68CCCB1E-5D6D-4B1D-94ED-906BCD4A2D0C}"/>
          </ac:spMkLst>
        </pc:spChg>
        <pc:spChg chg="mod">
          <ac:chgData name="Nguyen Thi Hoa" userId="dc6bb5b2-8d99-437a-a7f2-a08842d7305a" providerId="ADAL" clId="{E2EEB4D3-D21A-4720-9B9D-7A7182676317}" dt="2021-10-31T15:06:35.411" v="930" actId="20577"/>
          <ac:spMkLst>
            <pc:docMk/>
            <pc:sldMk cId="2644410988" sldId="262"/>
            <ac:spMk id="11" creationId="{2D476256-F649-440E-8CB6-34553EE46959}"/>
          </ac:spMkLst>
        </pc:spChg>
        <pc:spChg chg="del">
          <ac:chgData name="Nguyen Thi Hoa" userId="dc6bb5b2-8d99-437a-a7f2-a08842d7305a" providerId="ADAL" clId="{E2EEB4D3-D21A-4720-9B9D-7A7182676317}" dt="2021-10-31T15:22:11.215" v="965" actId="478"/>
          <ac:spMkLst>
            <pc:docMk/>
            <pc:sldMk cId="2644410988" sldId="262"/>
            <ac:spMk id="35" creationId="{AC72BD1C-D4DA-42E1-A6B3-F28844EEF150}"/>
          </ac:spMkLst>
        </pc:spChg>
        <pc:spChg chg="del">
          <ac:chgData name="Nguyen Thi Hoa" userId="dc6bb5b2-8d99-437a-a7f2-a08842d7305a" providerId="ADAL" clId="{E2EEB4D3-D21A-4720-9B9D-7A7182676317}" dt="2021-10-31T15:22:10.181" v="964" actId="478"/>
          <ac:spMkLst>
            <pc:docMk/>
            <pc:sldMk cId="2644410988" sldId="262"/>
            <ac:spMk id="36" creationId="{BB83643B-4136-423F-9049-35D951CB5CDB}"/>
          </ac:spMkLst>
        </pc:spChg>
        <pc:spChg chg="mod">
          <ac:chgData name="Nguyen Thi Hoa" userId="dc6bb5b2-8d99-437a-a7f2-a08842d7305a" providerId="ADAL" clId="{E2EEB4D3-D21A-4720-9B9D-7A7182676317}" dt="2021-10-31T15:06:41.880" v="934" actId="20577"/>
          <ac:spMkLst>
            <pc:docMk/>
            <pc:sldMk cId="2644410988" sldId="262"/>
            <ac:spMk id="37" creationId="{E5506EB0-83F9-49CB-A1BA-DE0BD904E95B}"/>
          </ac:spMkLst>
        </pc:spChg>
        <pc:spChg chg="mod">
          <ac:chgData name="Nguyen Thi Hoa" userId="dc6bb5b2-8d99-437a-a7f2-a08842d7305a" providerId="ADAL" clId="{E2EEB4D3-D21A-4720-9B9D-7A7182676317}" dt="2021-10-31T15:06:51.277" v="937" actId="20577"/>
          <ac:spMkLst>
            <pc:docMk/>
            <pc:sldMk cId="2644410988" sldId="262"/>
            <ac:spMk id="39" creationId="{007442A2-F9C5-43FF-810D-EFCA0A5691BC}"/>
          </ac:spMkLst>
        </pc:spChg>
        <pc:spChg chg="del mod">
          <ac:chgData name="Nguyen Thi Hoa" userId="dc6bb5b2-8d99-437a-a7f2-a08842d7305a" providerId="ADAL" clId="{E2EEB4D3-D21A-4720-9B9D-7A7182676317}" dt="2021-10-31T15:22:09.516" v="963" actId="478"/>
          <ac:spMkLst>
            <pc:docMk/>
            <pc:sldMk cId="2644410988" sldId="262"/>
            <ac:spMk id="40" creationId="{3E0885FF-BB0F-4D5E-B869-783D69D6BD5C}"/>
          </ac:spMkLst>
        </pc:spChg>
        <pc:spChg chg="del mod">
          <ac:chgData name="Nguyen Thi Hoa" userId="dc6bb5b2-8d99-437a-a7f2-a08842d7305a" providerId="ADAL" clId="{E2EEB4D3-D21A-4720-9B9D-7A7182676317}" dt="2021-10-31T15:22:08.221" v="961"/>
          <ac:spMkLst>
            <pc:docMk/>
            <pc:sldMk cId="2644410988" sldId="262"/>
            <ac:spMk id="41" creationId="{883DA6AE-CEA9-4C6C-8700-BB359E5028D2}"/>
          </ac:spMkLst>
        </pc:spChg>
        <pc:spChg chg="del">
          <ac:chgData name="Nguyen Thi Hoa" userId="dc6bb5b2-8d99-437a-a7f2-a08842d7305a" providerId="ADAL" clId="{E2EEB4D3-D21A-4720-9B9D-7A7182676317}" dt="2021-10-31T15:22:08.208" v="959" actId="478"/>
          <ac:spMkLst>
            <pc:docMk/>
            <pc:sldMk cId="2644410988" sldId="262"/>
            <ac:spMk id="43" creationId="{B7776E11-52EF-4D0C-B7F7-C92944388CDF}"/>
          </ac:spMkLst>
        </pc:spChg>
        <pc:spChg chg="del mod">
          <ac:chgData name="Nguyen Thi Hoa" userId="dc6bb5b2-8d99-437a-a7f2-a08842d7305a" providerId="ADAL" clId="{E2EEB4D3-D21A-4720-9B9D-7A7182676317}" dt="2021-10-31T15:22:06.734" v="956" actId="478"/>
          <ac:spMkLst>
            <pc:docMk/>
            <pc:sldMk cId="2644410988" sldId="262"/>
            <ac:spMk id="45" creationId="{A8CBF2F9-961A-425F-9AA8-603E6F6AED72}"/>
          </ac:spMkLst>
        </pc:spChg>
        <pc:spChg chg="del">
          <ac:chgData name="Nguyen Thi Hoa" userId="dc6bb5b2-8d99-437a-a7f2-a08842d7305a" providerId="ADAL" clId="{E2EEB4D3-D21A-4720-9B9D-7A7182676317}" dt="2021-10-31T15:22:02.969" v="954" actId="478"/>
          <ac:spMkLst>
            <pc:docMk/>
            <pc:sldMk cId="2644410988" sldId="262"/>
            <ac:spMk id="46" creationId="{7E05B92A-AA7F-4753-82B3-88F98FA7608D}"/>
          </ac:spMkLst>
        </pc:spChg>
        <pc:spChg chg="add del mod">
          <ac:chgData name="Nguyen Thi Hoa" userId="dc6bb5b2-8d99-437a-a7f2-a08842d7305a" providerId="ADAL" clId="{E2EEB4D3-D21A-4720-9B9D-7A7182676317}" dt="2021-10-31T15:25:51.633" v="987" actId="478"/>
          <ac:spMkLst>
            <pc:docMk/>
            <pc:sldMk cId="2644410988" sldId="262"/>
            <ac:spMk id="49" creationId="{9904D332-6B8F-4963-8C8C-1A63830D3596}"/>
          </ac:spMkLst>
        </pc:spChg>
        <pc:spChg chg="add del mod">
          <ac:chgData name="Nguyen Thi Hoa" userId="dc6bb5b2-8d99-437a-a7f2-a08842d7305a" providerId="ADAL" clId="{E2EEB4D3-D21A-4720-9B9D-7A7182676317}" dt="2021-10-31T15:25:51.633" v="987" actId="478"/>
          <ac:spMkLst>
            <pc:docMk/>
            <pc:sldMk cId="2644410988" sldId="262"/>
            <ac:spMk id="50" creationId="{7AF20862-8E7F-4320-BBF4-32F107B71CB8}"/>
          </ac:spMkLst>
        </pc:spChg>
        <pc:spChg chg="add del mod">
          <ac:chgData name="Nguyen Thi Hoa" userId="dc6bb5b2-8d99-437a-a7f2-a08842d7305a" providerId="ADAL" clId="{E2EEB4D3-D21A-4720-9B9D-7A7182676317}" dt="2021-10-31T15:25:51.633" v="987" actId="478"/>
          <ac:spMkLst>
            <pc:docMk/>
            <pc:sldMk cId="2644410988" sldId="262"/>
            <ac:spMk id="51" creationId="{6D9989BD-A200-4B78-806E-279663DB1919}"/>
          </ac:spMkLst>
        </pc:spChg>
        <pc:spChg chg="add del mod">
          <ac:chgData name="Nguyen Thi Hoa" userId="dc6bb5b2-8d99-437a-a7f2-a08842d7305a" providerId="ADAL" clId="{E2EEB4D3-D21A-4720-9B9D-7A7182676317}" dt="2021-10-31T15:25:51.633" v="987" actId="478"/>
          <ac:spMkLst>
            <pc:docMk/>
            <pc:sldMk cId="2644410988" sldId="262"/>
            <ac:spMk id="52" creationId="{AC66A20A-286A-4238-9A4D-D1D50D78CEEC}"/>
          </ac:spMkLst>
        </pc:spChg>
        <pc:spChg chg="add del mod">
          <ac:chgData name="Nguyen Thi Hoa" userId="dc6bb5b2-8d99-437a-a7f2-a08842d7305a" providerId="ADAL" clId="{E2EEB4D3-D21A-4720-9B9D-7A7182676317}" dt="2021-10-31T15:25:51.633" v="987" actId="478"/>
          <ac:spMkLst>
            <pc:docMk/>
            <pc:sldMk cId="2644410988" sldId="262"/>
            <ac:spMk id="53" creationId="{33578459-05BE-495C-9467-D543A283CDB0}"/>
          </ac:spMkLst>
        </pc:spChg>
        <pc:spChg chg="add del mod">
          <ac:chgData name="Nguyen Thi Hoa" userId="dc6bb5b2-8d99-437a-a7f2-a08842d7305a" providerId="ADAL" clId="{E2EEB4D3-D21A-4720-9B9D-7A7182676317}" dt="2021-10-31T15:25:51.633" v="987" actId="478"/>
          <ac:spMkLst>
            <pc:docMk/>
            <pc:sldMk cId="2644410988" sldId="262"/>
            <ac:spMk id="54" creationId="{1D6476AF-B8F9-47FF-AD51-F794E1D54DE2}"/>
          </ac:spMkLst>
        </pc:spChg>
        <pc:spChg chg="add del mod">
          <ac:chgData name="Nguyen Thi Hoa" userId="dc6bb5b2-8d99-437a-a7f2-a08842d7305a" providerId="ADAL" clId="{E2EEB4D3-D21A-4720-9B9D-7A7182676317}" dt="2021-10-31T15:25:51.633" v="987" actId="478"/>
          <ac:spMkLst>
            <pc:docMk/>
            <pc:sldMk cId="2644410988" sldId="262"/>
            <ac:spMk id="55" creationId="{6BA80E8B-EC09-4BC8-88C0-A186EAF31E93}"/>
          </ac:spMkLst>
        </pc:spChg>
        <pc:spChg chg="add del mod">
          <ac:chgData name="Nguyen Thi Hoa" userId="dc6bb5b2-8d99-437a-a7f2-a08842d7305a" providerId="ADAL" clId="{E2EEB4D3-D21A-4720-9B9D-7A7182676317}" dt="2021-10-31T15:25:51.633" v="987" actId="478"/>
          <ac:spMkLst>
            <pc:docMk/>
            <pc:sldMk cId="2644410988" sldId="262"/>
            <ac:spMk id="56" creationId="{55B0483E-664A-4C64-95BF-F784439953A3}"/>
          </ac:spMkLst>
        </pc:spChg>
        <pc:spChg chg="add del mod">
          <ac:chgData name="Nguyen Thi Hoa" userId="dc6bb5b2-8d99-437a-a7f2-a08842d7305a" providerId="ADAL" clId="{E2EEB4D3-D21A-4720-9B9D-7A7182676317}" dt="2021-10-31T15:25:51.633" v="987" actId="478"/>
          <ac:spMkLst>
            <pc:docMk/>
            <pc:sldMk cId="2644410988" sldId="262"/>
            <ac:spMk id="57" creationId="{E19B1848-3A58-4212-A9C6-57E2054079A1}"/>
          </ac:spMkLst>
        </pc:spChg>
        <pc:spChg chg="add del mod">
          <ac:chgData name="Nguyen Thi Hoa" userId="dc6bb5b2-8d99-437a-a7f2-a08842d7305a" providerId="ADAL" clId="{E2EEB4D3-D21A-4720-9B9D-7A7182676317}" dt="2021-10-31T15:25:51.633" v="987" actId="478"/>
          <ac:spMkLst>
            <pc:docMk/>
            <pc:sldMk cId="2644410988" sldId="262"/>
            <ac:spMk id="60" creationId="{2F1B10CB-7BD5-411F-B9B7-8848B641EA9F}"/>
          </ac:spMkLst>
        </pc:spChg>
        <pc:spChg chg="add del mod">
          <ac:chgData name="Nguyen Thi Hoa" userId="dc6bb5b2-8d99-437a-a7f2-a08842d7305a" providerId="ADAL" clId="{E2EEB4D3-D21A-4720-9B9D-7A7182676317}" dt="2021-10-31T15:25:51.633" v="987" actId="478"/>
          <ac:spMkLst>
            <pc:docMk/>
            <pc:sldMk cId="2644410988" sldId="262"/>
            <ac:spMk id="61" creationId="{1DDBCDD5-F804-47CF-B49C-C25D3692B3C5}"/>
          </ac:spMkLst>
        </pc:spChg>
        <pc:spChg chg="add del mod">
          <ac:chgData name="Nguyen Thi Hoa" userId="dc6bb5b2-8d99-437a-a7f2-a08842d7305a" providerId="ADAL" clId="{E2EEB4D3-D21A-4720-9B9D-7A7182676317}" dt="2021-10-31T15:25:51.633" v="987" actId="478"/>
          <ac:spMkLst>
            <pc:docMk/>
            <pc:sldMk cId="2644410988" sldId="262"/>
            <ac:spMk id="62" creationId="{80C1212E-3AD6-458E-A2C4-F23EEF829D52}"/>
          </ac:spMkLst>
        </pc:spChg>
        <pc:spChg chg="add del mod">
          <ac:chgData name="Nguyen Thi Hoa" userId="dc6bb5b2-8d99-437a-a7f2-a08842d7305a" providerId="ADAL" clId="{E2EEB4D3-D21A-4720-9B9D-7A7182676317}" dt="2021-10-31T15:25:51.633" v="987" actId="478"/>
          <ac:spMkLst>
            <pc:docMk/>
            <pc:sldMk cId="2644410988" sldId="262"/>
            <ac:spMk id="63" creationId="{C12A9083-92BF-4E6D-9762-76A8A2413066}"/>
          </ac:spMkLst>
        </pc:spChg>
        <pc:spChg chg="add del mod">
          <ac:chgData name="Nguyen Thi Hoa" userId="dc6bb5b2-8d99-437a-a7f2-a08842d7305a" providerId="ADAL" clId="{E2EEB4D3-D21A-4720-9B9D-7A7182676317}" dt="2021-10-31T15:25:51.633" v="987" actId="478"/>
          <ac:spMkLst>
            <pc:docMk/>
            <pc:sldMk cId="2644410988" sldId="262"/>
            <ac:spMk id="64" creationId="{41964B4C-EA35-443D-9B72-99396E5739BF}"/>
          </ac:spMkLst>
        </pc:spChg>
        <pc:spChg chg="add del mod">
          <ac:chgData name="Nguyen Thi Hoa" userId="dc6bb5b2-8d99-437a-a7f2-a08842d7305a" providerId="ADAL" clId="{E2EEB4D3-D21A-4720-9B9D-7A7182676317}" dt="2021-10-31T15:25:51.633" v="987" actId="478"/>
          <ac:spMkLst>
            <pc:docMk/>
            <pc:sldMk cId="2644410988" sldId="262"/>
            <ac:spMk id="65" creationId="{526D2D94-2F70-41AD-BFD7-2DA720F20072}"/>
          </ac:spMkLst>
        </pc:spChg>
        <pc:spChg chg="add del mod">
          <ac:chgData name="Nguyen Thi Hoa" userId="dc6bb5b2-8d99-437a-a7f2-a08842d7305a" providerId="ADAL" clId="{E2EEB4D3-D21A-4720-9B9D-7A7182676317}" dt="2021-10-31T15:25:51.633" v="987" actId="478"/>
          <ac:spMkLst>
            <pc:docMk/>
            <pc:sldMk cId="2644410988" sldId="262"/>
            <ac:spMk id="66" creationId="{4D82F4A1-F8E9-45E9-BDCB-60ABB4807734}"/>
          </ac:spMkLst>
        </pc:spChg>
        <pc:spChg chg="add mod">
          <ac:chgData name="Nguyen Thi Hoa" userId="dc6bb5b2-8d99-437a-a7f2-a08842d7305a" providerId="ADAL" clId="{E2EEB4D3-D21A-4720-9B9D-7A7182676317}" dt="2021-10-31T15:26:00.726" v="989" actId="1076"/>
          <ac:spMkLst>
            <pc:docMk/>
            <pc:sldMk cId="2644410988" sldId="262"/>
            <ac:spMk id="69" creationId="{7A887007-1106-47C9-A43F-3076BA48095B}"/>
          </ac:spMkLst>
        </pc:spChg>
        <pc:spChg chg="add mod">
          <ac:chgData name="Nguyen Thi Hoa" userId="dc6bb5b2-8d99-437a-a7f2-a08842d7305a" providerId="ADAL" clId="{E2EEB4D3-D21A-4720-9B9D-7A7182676317}" dt="2021-10-31T15:26:00.726" v="989" actId="1076"/>
          <ac:spMkLst>
            <pc:docMk/>
            <pc:sldMk cId="2644410988" sldId="262"/>
            <ac:spMk id="70" creationId="{2B55612E-9DF8-4ED7-B41F-F7F3B4B377E0}"/>
          </ac:spMkLst>
        </pc:spChg>
        <pc:spChg chg="add mod">
          <ac:chgData name="Nguyen Thi Hoa" userId="dc6bb5b2-8d99-437a-a7f2-a08842d7305a" providerId="ADAL" clId="{E2EEB4D3-D21A-4720-9B9D-7A7182676317}" dt="2021-10-31T15:26:00.726" v="989" actId="1076"/>
          <ac:spMkLst>
            <pc:docMk/>
            <pc:sldMk cId="2644410988" sldId="262"/>
            <ac:spMk id="71" creationId="{85EAC93D-83FA-422F-A6CB-6CB72A9A3A42}"/>
          </ac:spMkLst>
        </pc:spChg>
        <pc:spChg chg="add mod">
          <ac:chgData name="Nguyen Thi Hoa" userId="dc6bb5b2-8d99-437a-a7f2-a08842d7305a" providerId="ADAL" clId="{E2EEB4D3-D21A-4720-9B9D-7A7182676317}" dt="2021-10-31T15:26:00.726" v="989" actId="1076"/>
          <ac:spMkLst>
            <pc:docMk/>
            <pc:sldMk cId="2644410988" sldId="262"/>
            <ac:spMk id="72" creationId="{503BF0FA-0C72-4DD5-AD5D-8A0EE341C10B}"/>
          </ac:spMkLst>
        </pc:spChg>
        <pc:spChg chg="add mod">
          <ac:chgData name="Nguyen Thi Hoa" userId="dc6bb5b2-8d99-437a-a7f2-a08842d7305a" providerId="ADAL" clId="{E2EEB4D3-D21A-4720-9B9D-7A7182676317}" dt="2021-10-31T15:26:00.726" v="989" actId="1076"/>
          <ac:spMkLst>
            <pc:docMk/>
            <pc:sldMk cId="2644410988" sldId="262"/>
            <ac:spMk id="73" creationId="{43B5D890-0BE2-44B2-86D6-E3669E695E94}"/>
          </ac:spMkLst>
        </pc:spChg>
        <pc:spChg chg="add mod">
          <ac:chgData name="Nguyen Thi Hoa" userId="dc6bb5b2-8d99-437a-a7f2-a08842d7305a" providerId="ADAL" clId="{E2EEB4D3-D21A-4720-9B9D-7A7182676317}" dt="2021-10-31T15:26:00.726" v="989" actId="1076"/>
          <ac:spMkLst>
            <pc:docMk/>
            <pc:sldMk cId="2644410988" sldId="262"/>
            <ac:spMk id="74" creationId="{6CA90AF8-BEE9-4139-91D2-0DD135DEE44A}"/>
          </ac:spMkLst>
        </pc:spChg>
        <pc:spChg chg="add mod">
          <ac:chgData name="Nguyen Thi Hoa" userId="dc6bb5b2-8d99-437a-a7f2-a08842d7305a" providerId="ADAL" clId="{E2EEB4D3-D21A-4720-9B9D-7A7182676317}" dt="2021-10-31T15:26:00.726" v="989" actId="1076"/>
          <ac:spMkLst>
            <pc:docMk/>
            <pc:sldMk cId="2644410988" sldId="262"/>
            <ac:spMk id="75" creationId="{ACF6F3B5-AD05-4473-BCF3-A04D28676109}"/>
          </ac:spMkLst>
        </pc:spChg>
        <pc:spChg chg="add mod">
          <ac:chgData name="Nguyen Thi Hoa" userId="dc6bb5b2-8d99-437a-a7f2-a08842d7305a" providerId="ADAL" clId="{E2EEB4D3-D21A-4720-9B9D-7A7182676317}" dt="2021-10-31T15:26:00.726" v="989" actId="1076"/>
          <ac:spMkLst>
            <pc:docMk/>
            <pc:sldMk cId="2644410988" sldId="262"/>
            <ac:spMk id="76" creationId="{78EC4508-02DB-4BE7-BB29-8BE822E32F38}"/>
          </ac:spMkLst>
        </pc:spChg>
        <pc:spChg chg="add mod">
          <ac:chgData name="Nguyen Thi Hoa" userId="dc6bb5b2-8d99-437a-a7f2-a08842d7305a" providerId="ADAL" clId="{E2EEB4D3-D21A-4720-9B9D-7A7182676317}" dt="2021-10-31T15:26:00.726" v="989" actId="1076"/>
          <ac:spMkLst>
            <pc:docMk/>
            <pc:sldMk cId="2644410988" sldId="262"/>
            <ac:spMk id="77" creationId="{DF152D6F-7DB6-4459-9073-4B8A59AC3B43}"/>
          </ac:spMkLst>
        </pc:spChg>
        <pc:spChg chg="add mod">
          <ac:chgData name="Nguyen Thi Hoa" userId="dc6bb5b2-8d99-437a-a7f2-a08842d7305a" providerId="ADAL" clId="{E2EEB4D3-D21A-4720-9B9D-7A7182676317}" dt="2021-10-31T15:26:00.726" v="989" actId="1076"/>
          <ac:spMkLst>
            <pc:docMk/>
            <pc:sldMk cId="2644410988" sldId="262"/>
            <ac:spMk id="78" creationId="{07DA17FB-5CC5-4B09-B979-3F1A8C51576D}"/>
          </ac:spMkLst>
        </pc:spChg>
        <pc:spChg chg="add mod">
          <ac:chgData name="Nguyen Thi Hoa" userId="dc6bb5b2-8d99-437a-a7f2-a08842d7305a" providerId="ADAL" clId="{E2EEB4D3-D21A-4720-9B9D-7A7182676317}" dt="2021-10-31T15:26:00.726" v="989" actId="1076"/>
          <ac:spMkLst>
            <pc:docMk/>
            <pc:sldMk cId="2644410988" sldId="262"/>
            <ac:spMk id="79" creationId="{D8308B47-4147-44E3-AAAE-FDB502074945}"/>
          </ac:spMkLst>
        </pc:spChg>
        <pc:spChg chg="add mod">
          <ac:chgData name="Nguyen Thi Hoa" userId="dc6bb5b2-8d99-437a-a7f2-a08842d7305a" providerId="ADAL" clId="{E2EEB4D3-D21A-4720-9B9D-7A7182676317}" dt="2021-10-31T15:26:00.726" v="989" actId="1076"/>
          <ac:spMkLst>
            <pc:docMk/>
            <pc:sldMk cId="2644410988" sldId="262"/>
            <ac:spMk id="80" creationId="{873D7264-C173-41BC-9492-E6D876BC1D9A}"/>
          </ac:spMkLst>
        </pc:spChg>
        <pc:spChg chg="add mod">
          <ac:chgData name="Nguyen Thi Hoa" userId="dc6bb5b2-8d99-437a-a7f2-a08842d7305a" providerId="ADAL" clId="{E2EEB4D3-D21A-4720-9B9D-7A7182676317}" dt="2021-10-31T15:26:00.726" v="989" actId="1076"/>
          <ac:spMkLst>
            <pc:docMk/>
            <pc:sldMk cId="2644410988" sldId="262"/>
            <ac:spMk id="81" creationId="{F84F6897-2681-4409-8C61-F5297B97348D}"/>
          </ac:spMkLst>
        </pc:spChg>
        <pc:spChg chg="add mod">
          <ac:chgData name="Nguyen Thi Hoa" userId="dc6bb5b2-8d99-437a-a7f2-a08842d7305a" providerId="ADAL" clId="{E2EEB4D3-D21A-4720-9B9D-7A7182676317}" dt="2021-10-31T15:26:00.726" v="989" actId="1076"/>
          <ac:spMkLst>
            <pc:docMk/>
            <pc:sldMk cId="2644410988" sldId="262"/>
            <ac:spMk id="82" creationId="{CF05984F-BCD8-4E77-819F-5A95BAAECBB1}"/>
          </ac:spMkLst>
        </pc:spChg>
        <pc:spChg chg="add mod">
          <ac:chgData name="Nguyen Thi Hoa" userId="dc6bb5b2-8d99-437a-a7f2-a08842d7305a" providerId="ADAL" clId="{E2EEB4D3-D21A-4720-9B9D-7A7182676317}" dt="2021-10-31T15:26:00.726" v="989" actId="1076"/>
          <ac:spMkLst>
            <pc:docMk/>
            <pc:sldMk cId="2644410988" sldId="262"/>
            <ac:spMk id="83" creationId="{35A9EB42-AEF6-4E5D-AC3D-E9146D08F137}"/>
          </ac:spMkLst>
        </pc:spChg>
        <pc:spChg chg="add mod">
          <ac:chgData name="Nguyen Thi Hoa" userId="dc6bb5b2-8d99-437a-a7f2-a08842d7305a" providerId="ADAL" clId="{E2EEB4D3-D21A-4720-9B9D-7A7182676317}" dt="2021-10-31T15:26:00.726" v="989" actId="1076"/>
          <ac:spMkLst>
            <pc:docMk/>
            <pc:sldMk cId="2644410988" sldId="262"/>
            <ac:spMk id="84" creationId="{E320084C-5D94-4C4C-8BDD-6C3C5FCA16CE}"/>
          </ac:spMkLst>
        </pc:spChg>
        <pc:grpChg chg="mod">
          <ac:chgData name="Nguyen Thi Hoa" userId="dc6bb5b2-8d99-437a-a7f2-a08842d7305a" providerId="ADAL" clId="{E2EEB4D3-D21A-4720-9B9D-7A7182676317}" dt="2021-10-31T15:23:52.652" v="979" actId="1076"/>
          <ac:grpSpMkLst>
            <pc:docMk/>
            <pc:sldMk cId="2644410988" sldId="262"/>
            <ac:grpSpMk id="16" creationId="{2125B487-0096-4B93-AE2A-35F664CA4945}"/>
          </ac:grpSpMkLst>
        </pc:grpChg>
        <pc:grpChg chg="mod">
          <ac:chgData name="Nguyen Thi Hoa" userId="dc6bb5b2-8d99-437a-a7f2-a08842d7305a" providerId="ADAL" clId="{E2EEB4D3-D21A-4720-9B9D-7A7182676317}" dt="2021-10-31T15:23:41.664" v="976" actId="14100"/>
          <ac:grpSpMkLst>
            <pc:docMk/>
            <pc:sldMk cId="2644410988" sldId="262"/>
            <ac:grpSpMk id="17" creationId="{3F6095D1-5BDA-4028-80BF-CF720429106A}"/>
          </ac:grpSpMkLst>
        </pc:grpChg>
        <pc:grpChg chg="mod">
          <ac:chgData name="Nguyen Thi Hoa" userId="dc6bb5b2-8d99-437a-a7f2-a08842d7305a" providerId="ADAL" clId="{E2EEB4D3-D21A-4720-9B9D-7A7182676317}" dt="2021-10-31T15:23:45.587" v="977" actId="14100"/>
          <ac:grpSpMkLst>
            <pc:docMk/>
            <pc:sldMk cId="2644410988" sldId="262"/>
            <ac:grpSpMk id="18" creationId="{3B4C7E7A-5F81-463B-9FDA-5F8A47FCDC1D}"/>
          </ac:grpSpMkLst>
        </pc:grpChg>
        <pc:grpChg chg="mod">
          <ac:chgData name="Nguyen Thi Hoa" userId="dc6bb5b2-8d99-437a-a7f2-a08842d7305a" providerId="ADAL" clId="{E2EEB4D3-D21A-4720-9B9D-7A7182676317}" dt="2021-10-31T15:23:55.719" v="980" actId="14100"/>
          <ac:grpSpMkLst>
            <pc:docMk/>
            <pc:sldMk cId="2644410988" sldId="262"/>
            <ac:grpSpMk id="19" creationId="{F1EA9857-F9FD-46FE-98C0-E0E88372E3CE}"/>
          </ac:grpSpMkLst>
        </pc:grpChg>
        <pc:grpChg chg="mod">
          <ac:chgData name="Nguyen Thi Hoa" userId="dc6bb5b2-8d99-437a-a7f2-a08842d7305a" providerId="ADAL" clId="{E2EEB4D3-D21A-4720-9B9D-7A7182676317}" dt="2021-10-31T15:23:19.573" v="973" actId="1076"/>
          <ac:grpSpMkLst>
            <pc:docMk/>
            <pc:sldMk cId="2644410988" sldId="262"/>
            <ac:grpSpMk id="31" creationId="{7FE0546E-6488-491E-8AA1-277B5CEB2FD6}"/>
          </ac:grpSpMkLst>
        </pc:grpChg>
        <pc:picChg chg="mod">
          <ac:chgData name="Nguyen Thi Hoa" userId="dc6bb5b2-8d99-437a-a7f2-a08842d7305a" providerId="ADAL" clId="{E2EEB4D3-D21A-4720-9B9D-7A7182676317}" dt="2021-10-31T15:23:19.573" v="973" actId="1076"/>
          <ac:picMkLst>
            <pc:docMk/>
            <pc:sldMk cId="2644410988" sldId="262"/>
            <ac:picMk id="2" creationId="{CD62D86A-FAC6-4AAB-B7AD-13AF6333299A}"/>
          </ac:picMkLst>
        </pc:picChg>
        <pc:picChg chg="mod">
          <ac:chgData name="Nguyen Thi Hoa" userId="dc6bb5b2-8d99-437a-a7f2-a08842d7305a" providerId="ADAL" clId="{E2EEB4D3-D21A-4720-9B9D-7A7182676317}" dt="2021-10-31T15:06:26.201" v="927" actId="1076"/>
          <ac:picMkLst>
            <pc:docMk/>
            <pc:sldMk cId="2644410988" sldId="262"/>
            <ac:picMk id="3" creationId="{CBD9B5C9-CA06-4115-934D-476E7C9299B8}"/>
          </ac:picMkLst>
        </pc:picChg>
        <pc:picChg chg="mod">
          <ac:chgData name="Nguyen Thi Hoa" userId="dc6bb5b2-8d99-437a-a7f2-a08842d7305a" providerId="ADAL" clId="{E2EEB4D3-D21A-4720-9B9D-7A7182676317}" dt="2021-10-31T15:23:25.982" v="974" actId="1076"/>
          <ac:picMkLst>
            <pc:docMk/>
            <pc:sldMk cId="2644410988" sldId="262"/>
            <ac:picMk id="4" creationId="{BDC1A603-354F-435D-AEB7-58626DEC55F5}"/>
          </ac:picMkLst>
        </pc:picChg>
        <pc:picChg chg="mod">
          <ac:chgData name="Nguyen Thi Hoa" userId="dc6bb5b2-8d99-437a-a7f2-a08842d7305a" providerId="ADAL" clId="{E2EEB4D3-D21A-4720-9B9D-7A7182676317}" dt="2021-10-31T15:23:19.573" v="973" actId="1076"/>
          <ac:picMkLst>
            <pc:docMk/>
            <pc:sldMk cId="2644410988" sldId="262"/>
            <ac:picMk id="7" creationId="{6A298B67-43A1-4AC9-AFD5-E52AFF7EC3B7}"/>
          </ac:picMkLst>
        </pc:picChg>
        <pc:picChg chg="mod">
          <ac:chgData name="Nguyen Thi Hoa" userId="dc6bb5b2-8d99-437a-a7f2-a08842d7305a" providerId="ADAL" clId="{E2EEB4D3-D21A-4720-9B9D-7A7182676317}" dt="2021-10-31T15:23:19.573" v="973" actId="1076"/>
          <ac:picMkLst>
            <pc:docMk/>
            <pc:sldMk cId="2644410988" sldId="262"/>
            <ac:picMk id="12" creationId="{DBC6A1B7-E8F3-46D7-A22A-84F8AB3A969A}"/>
          </ac:picMkLst>
        </pc:picChg>
        <pc:picChg chg="mod">
          <ac:chgData name="Nguyen Thi Hoa" userId="dc6bb5b2-8d99-437a-a7f2-a08842d7305a" providerId="ADAL" clId="{E2EEB4D3-D21A-4720-9B9D-7A7182676317}" dt="2021-10-31T15:23:19.573" v="973" actId="1076"/>
          <ac:picMkLst>
            <pc:docMk/>
            <pc:sldMk cId="2644410988" sldId="262"/>
            <ac:picMk id="14" creationId="{ECFDE3CD-C082-47B5-9D9B-98E503415D3F}"/>
          </ac:picMkLst>
        </pc:picChg>
        <pc:picChg chg="mod">
          <ac:chgData name="Nguyen Thi Hoa" userId="dc6bb5b2-8d99-437a-a7f2-a08842d7305a" providerId="ADAL" clId="{E2EEB4D3-D21A-4720-9B9D-7A7182676317}" dt="2021-10-31T15:23:19.573" v="973" actId="1076"/>
          <ac:picMkLst>
            <pc:docMk/>
            <pc:sldMk cId="2644410988" sldId="262"/>
            <ac:picMk id="15" creationId="{C9D7EF65-CD86-4DEA-82CE-78B4750B4F6D}"/>
          </ac:picMkLst>
        </pc:picChg>
        <pc:picChg chg="mod">
          <ac:chgData name="Nguyen Thi Hoa" userId="dc6bb5b2-8d99-437a-a7f2-a08842d7305a" providerId="ADAL" clId="{E2EEB4D3-D21A-4720-9B9D-7A7182676317}" dt="2021-10-31T15:23:19.573" v="973" actId="1076"/>
          <ac:picMkLst>
            <pc:docMk/>
            <pc:sldMk cId="2644410988" sldId="262"/>
            <ac:picMk id="20" creationId="{DB788A32-C95B-4003-9294-ED973E5BF647}"/>
          </ac:picMkLst>
        </pc:picChg>
        <pc:picChg chg="mod">
          <ac:chgData name="Nguyen Thi Hoa" userId="dc6bb5b2-8d99-437a-a7f2-a08842d7305a" providerId="ADAL" clId="{E2EEB4D3-D21A-4720-9B9D-7A7182676317}" dt="2021-10-31T15:23:19.573" v="973" actId="1076"/>
          <ac:picMkLst>
            <pc:docMk/>
            <pc:sldMk cId="2644410988" sldId="262"/>
            <ac:picMk id="21" creationId="{101CE774-744F-4C7A-9955-F73491C34842}"/>
          </ac:picMkLst>
        </pc:picChg>
        <pc:picChg chg="mod">
          <ac:chgData name="Nguyen Thi Hoa" userId="dc6bb5b2-8d99-437a-a7f2-a08842d7305a" providerId="ADAL" clId="{E2EEB4D3-D21A-4720-9B9D-7A7182676317}" dt="2021-10-31T15:23:19.573" v="973" actId="1076"/>
          <ac:picMkLst>
            <pc:docMk/>
            <pc:sldMk cId="2644410988" sldId="262"/>
            <ac:picMk id="22" creationId="{7F4D256B-EBEA-4BF4-94EE-9E076C8DB254}"/>
          </ac:picMkLst>
        </pc:picChg>
        <pc:picChg chg="del mod">
          <ac:chgData name="Nguyen Thi Hoa" userId="dc6bb5b2-8d99-437a-a7f2-a08842d7305a" providerId="ADAL" clId="{E2EEB4D3-D21A-4720-9B9D-7A7182676317}" dt="2021-10-31T15:27:08.550" v="990" actId="478"/>
          <ac:picMkLst>
            <pc:docMk/>
            <pc:sldMk cId="2644410988" sldId="262"/>
            <ac:picMk id="23" creationId="{1EBCD319-B621-4302-8AA8-8841482F086A}"/>
          </ac:picMkLst>
        </pc:picChg>
        <pc:picChg chg="mod">
          <ac:chgData name="Nguyen Thi Hoa" userId="dc6bb5b2-8d99-437a-a7f2-a08842d7305a" providerId="ADAL" clId="{E2EEB4D3-D21A-4720-9B9D-7A7182676317}" dt="2021-10-31T15:23:19.573" v="973" actId="1076"/>
          <ac:picMkLst>
            <pc:docMk/>
            <pc:sldMk cId="2644410988" sldId="262"/>
            <ac:picMk id="42" creationId="{0DA4475E-149A-4F41-8C70-3D0078930FA4}"/>
          </ac:picMkLst>
        </pc:picChg>
        <pc:picChg chg="mod">
          <ac:chgData name="Nguyen Thi Hoa" userId="dc6bb5b2-8d99-437a-a7f2-a08842d7305a" providerId="ADAL" clId="{E2EEB4D3-D21A-4720-9B9D-7A7182676317}" dt="2021-10-31T15:23:19.573" v="973" actId="1076"/>
          <ac:picMkLst>
            <pc:docMk/>
            <pc:sldMk cId="2644410988" sldId="262"/>
            <ac:picMk id="44" creationId="{4B2FD2F9-215A-4CF1-B8A2-FDBAAC8A7157}"/>
          </ac:picMkLst>
        </pc:picChg>
        <pc:picChg chg="del mod">
          <ac:chgData name="Nguyen Thi Hoa" userId="dc6bb5b2-8d99-437a-a7f2-a08842d7305a" providerId="ADAL" clId="{E2EEB4D3-D21A-4720-9B9D-7A7182676317}" dt="2021-10-31T15:22:02.330" v="953" actId="478"/>
          <ac:picMkLst>
            <pc:docMk/>
            <pc:sldMk cId="2644410988" sldId="262"/>
            <ac:picMk id="47" creationId="{1B3A8992-A2ED-4EA8-BC79-954C01E2F7EA}"/>
          </ac:picMkLst>
        </pc:picChg>
        <pc:picChg chg="add del mod">
          <ac:chgData name="Nguyen Thi Hoa" userId="dc6bb5b2-8d99-437a-a7f2-a08842d7305a" providerId="ADAL" clId="{E2EEB4D3-D21A-4720-9B9D-7A7182676317}" dt="2021-10-31T15:25:51.633" v="987" actId="478"/>
          <ac:picMkLst>
            <pc:docMk/>
            <pc:sldMk cId="2644410988" sldId="262"/>
            <ac:picMk id="48" creationId="{ACB648F4-DB47-49D9-9367-54AC67C31E5B}"/>
          </ac:picMkLst>
        </pc:picChg>
        <pc:picChg chg="add mod">
          <ac:chgData name="Nguyen Thi Hoa" userId="dc6bb5b2-8d99-437a-a7f2-a08842d7305a" providerId="ADAL" clId="{E2EEB4D3-D21A-4720-9B9D-7A7182676317}" dt="2021-10-31T15:26:00.726" v="989" actId="1076"/>
          <ac:picMkLst>
            <pc:docMk/>
            <pc:sldMk cId="2644410988" sldId="262"/>
            <ac:picMk id="67" creationId="{5C8DBA57-8936-4B46-92FD-F081FD54C2E9}"/>
          </ac:picMkLst>
        </pc:picChg>
        <pc:picChg chg="mod">
          <ac:chgData name="Nguyen Thi Hoa" userId="dc6bb5b2-8d99-437a-a7f2-a08842d7305a" providerId="ADAL" clId="{E2EEB4D3-D21A-4720-9B9D-7A7182676317}" dt="2021-10-31T15:23:19.573" v="973" actId="1076"/>
          <ac:picMkLst>
            <pc:docMk/>
            <pc:sldMk cId="2644410988" sldId="262"/>
            <ac:picMk id="68" creationId="{F8ECF37D-87DA-4037-9AD8-19A7885886B6}"/>
          </ac:picMkLst>
        </pc:picChg>
        <pc:cxnChg chg="mod">
          <ac:chgData name="Nguyen Thi Hoa" userId="dc6bb5b2-8d99-437a-a7f2-a08842d7305a" providerId="ADAL" clId="{E2EEB4D3-D21A-4720-9B9D-7A7182676317}" dt="2021-10-31T15:23:19.573" v="973" actId="1076"/>
          <ac:cxnSpMkLst>
            <pc:docMk/>
            <pc:sldMk cId="2644410988" sldId="262"/>
            <ac:cxnSpMk id="6" creationId="{3EF2F97A-9E2C-4C1B-9BA8-A29231423BAA}"/>
          </ac:cxnSpMkLst>
        </pc:cxnChg>
      </pc:sldChg>
      <pc:sldChg chg="addSp delSp modSp del mod modAnim">
        <pc:chgData name="Nguyen Thi Hoa" userId="dc6bb5b2-8d99-437a-a7f2-a08842d7305a" providerId="ADAL" clId="{E2EEB4D3-D21A-4720-9B9D-7A7182676317}" dt="2021-10-29T15:02:34.195" v="248" actId="47"/>
        <pc:sldMkLst>
          <pc:docMk/>
          <pc:sldMk cId="0" sldId="263"/>
        </pc:sldMkLst>
        <pc:spChg chg="add del mod">
          <ac:chgData name="Nguyen Thi Hoa" userId="dc6bb5b2-8d99-437a-a7f2-a08842d7305a" providerId="ADAL" clId="{E2EEB4D3-D21A-4720-9B9D-7A7182676317}" dt="2021-10-27T15:58:34.098" v="27" actId="478"/>
          <ac:spMkLst>
            <pc:docMk/>
            <pc:sldMk cId="0" sldId="263"/>
            <ac:spMk id="3" creationId="{8765871A-BADA-4822-BAFB-91377F193C27}"/>
          </ac:spMkLst>
        </pc:spChg>
        <pc:spChg chg="add del mod">
          <ac:chgData name="Nguyen Thi Hoa" userId="dc6bb5b2-8d99-437a-a7f2-a08842d7305a" providerId="ADAL" clId="{E2EEB4D3-D21A-4720-9B9D-7A7182676317}" dt="2021-10-27T15:58:37.687" v="30" actId="478"/>
          <ac:spMkLst>
            <pc:docMk/>
            <pc:sldMk cId="0" sldId="263"/>
            <ac:spMk id="5" creationId="{45FC9F3F-3855-4C37-B418-9A80871F6496}"/>
          </ac:spMkLst>
        </pc:spChg>
        <pc:spChg chg="add mod">
          <ac:chgData name="Nguyen Thi Hoa" userId="dc6bb5b2-8d99-437a-a7f2-a08842d7305a" providerId="ADAL" clId="{E2EEB4D3-D21A-4720-9B9D-7A7182676317}" dt="2021-10-27T15:58:47.428" v="34"/>
          <ac:spMkLst>
            <pc:docMk/>
            <pc:sldMk cId="0" sldId="263"/>
            <ac:spMk id="10" creationId="{10FBDDF4-9DD4-4189-B551-6E499E191FF5}"/>
          </ac:spMkLst>
        </pc:spChg>
        <pc:spChg chg="add mod">
          <ac:chgData name="Nguyen Thi Hoa" userId="dc6bb5b2-8d99-437a-a7f2-a08842d7305a" providerId="ADAL" clId="{E2EEB4D3-D21A-4720-9B9D-7A7182676317}" dt="2021-10-27T16:04:49.608" v="195" actId="20577"/>
          <ac:spMkLst>
            <pc:docMk/>
            <pc:sldMk cId="0" sldId="263"/>
            <ac:spMk id="11" creationId="{1C3684CD-0DDE-459D-821B-53A779ADF23E}"/>
          </ac:spMkLst>
        </pc:spChg>
        <pc:spChg chg="add mod">
          <ac:chgData name="Nguyen Thi Hoa" userId="dc6bb5b2-8d99-437a-a7f2-a08842d7305a" providerId="ADAL" clId="{E2EEB4D3-D21A-4720-9B9D-7A7182676317}" dt="2021-10-27T16:04:26.714" v="74" actId="1076"/>
          <ac:spMkLst>
            <pc:docMk/>
            <pc:sldMk cId="0" sldId="263"/>
            <ac:spMk id="12" creationId="{5725D37C-B905-49C6-A5E0-52AC013C935E}"/>
          </ac:spMkLst>
        </pc:spChg>
        <pc:spChg chg="del mod">
          <ac:chgData name="Nguyen Thi Hoa" userId="dc6bb5b2-8d99-437a-a7f2-a08842d7305a" providerId="ADAL" clId="{E2EEB4D3-D21A-4720-9B9D-7A7182676317}" dt="2021-10-27T15:58:36.155" v="29" actId="478"/>
          <ac:spMkLst>
            <pc:docMk/>
            <pc:sldMk cId="0" sldId="263"/>
            <ac:spMk id="145" creationId="{00000000-0000-0000-0000-000000000000}"/>
          </ac:spMkLst>
        </pc:spChg>
        <pc:spChg chg="del mod">
          <ac:chgData name="Nguyen Thi Hoa" userId="dc6bb5b2-8d99-437a-a7f2-a08842d7305a" providerId="ADAL" clId="{E2EEB4D3-D21A-4720-9B9D-7A7182676317}" dt="2021-10-27T15:58:40.400" v="32" actId="478"/>
          <ac:spMkLst>
            <pc:docMk/>
            <pc:sldMk cId="0" sldId="263"/>
            <ac:spMk id="146" creationId="{00000000-0000-0000-0000-000000000000}"/>
          </ac:spMkLst>
        </pc:spChg>
        <pc:spChg chg="del mod">
          <ac:chgData name="Nguyen Thi Hoa" userId="dc6bb5b2-8d99-437a-a7f2-a08842d7305a" providerId="ADAL" clId="{E2EEB4D3-D21A-4720-9B9D-7A7182676317}" dt="2021-10-27T15:58:32.610" v="26" actId="478"/>
          <ac:spMkLst>
            <pc:docMk/>
            <pc:sldMk cId="0" sldId="263"/>
            <ac:spMk id="147" creationId="{00000000-0000-0000-0000-000000000000}"/>
          </ac:spMkLst>
        </pc:spChg>
        <pc:spChg chg="del mod">
          <ac:chgData name="Nguyen Thi Hoa" userId="dc6bb5b2-8d99-437a-a7f2-a08842d7305a" providerId="ADAL" clId="{E2EEB4D3-D21A-4720-9B9D-7A7182676317}" dt="2021-10-27T16:02:19.722" v="71" actId="478"/>
          <ac:spMkLst>
            <pc:docMk/>
            <pc:sldMk cId="0" sldId="263"/>
            <ac:spMk id="148" creationId="{00000000-0000-0000-0000-000000000000}"/>
          </ac:spMkLst>
        </pc:spChg>
      </pc:sldChg>
      <pc:sldChg chg="del">
        <pc:chgData name="Nguyen Thi Hoa" userId="dc6bb5b2-8d99-437a-a7f2-a08842d7305a" providerId="ADAL" clId="{E2EEB4D3-D21A-4720-9B9D-7A7182676317}" dt="2021-11-05T13:53:21.091" v="2785" actId="47"/>
        <pc:sldMkLst>
          <pc:docMk/>
          <pc:sldMk cId="0" sldId="270"/>
        </pc:sldMkLst>
      </pc:sldChg>
      <pc:sldChg chg="addSp delSp modSp mod ord delAnim modAnim">
        <pc:chgData name="Nguyen Thi Hoa" userId="dc6bb5b2-8d99-437a-a7f2-a08842d7305a" providerId="ADAL" clId="{E2EEB4D3-D21A-4720-9B9D-7A7182676317}" dt="2021-11-12T15:55:35.509" v="4872"/>
        <pc:sldMkLst>
          <pc:docMk/>
          <pc:sldMk cId="0" sldId="280"/>
        </pc:sldMkLst>
        <pc:spChg chg="del mod">
          <ac:chgData name="Nguyen Thi Hoa" userId="dc6bb5b2-8d99-437a-a7f2-a08842d7305a" providerId="ADAL" clId="{E2EEB4D3-D21A-4720-9B9D-7A7182676317}" dt="2021-11-06T14:27:45.569" v="3737"/>
          <ac:spMkLst>
            <pc:docMk/>
            <pc:sldMk cId="0" sldId="280"/>
            <ac:spMk id="4" creationId="{00000000-0000-0000-0000-000000000000}"/>
          </ac:spMkLst>
        </pc:spChg>
        <pc:spChg chg="add mod">
          <ac:chgData name="Nguyen Thi Hoa" userId="dc6bb5b2-8d99-437a-a7f2-a08842d7305a" providerId="ADAL" clId="{E2EEB4D3-D21A-4720-9B9D-7A7182676317}" dt="2021-11-06T14:31:57.435" v="3808" actId="115"/>
          <ac:spMkLst>
            <pc:docMk/>
            <pc:sldMk cId="0" sldId="280"/>
            <ac:spMk id="11" creationId="{FC4A021E-2083-4F22-8940-93C7087683E3}"/>
          </ac:spMkLst>
        </pc:spChg>
        <pc:spChg chg="add mod">
          <ac:chgData name="Nguyen Thi Hoa" userId="dc6bb5b2-8d99-437a-a7f2-a08842d7305a" providerId="ADAL" clId="{E2EEB4D3-D21A-4720-9B9D-7A7182676317}" dt="2021-11-06T14:29:04.176" v="3793" actId="20577"/>
          <ac:spMkLst>
            <pc:docMk/>
            <pc:sldMk cId="0" sldId="280"/>
            <ac:spMk id="12" creationId="{1E62035F-2958-4AC8-AABF-C98CEA3CCD70}"/>
          </ac:spMkLst>
        </pc:spChg>
        <pc:picChg chg="add mod">
          <ac:chgData name="Nguyen Thi Hoa" userId="dc6bb5b2-8d99-437a-a7f2-a08842d7305a" providerId="ADAL" clId="{E2EEB4D3-D21A-4720-9B9D-7A7182676317}" dt="2021-11-06T14:32:05.522" v="3810" actId="1076"/>
          <ac:picMkLst>
            <pc:docMk/>
            <pc:sldMk cId="0" sldId="280"/>
            <ac:picMk id="5" creationId="{C1CA0DBF-3EF0-4CEF-93D8-A2C020570060}"/>
          </ac:picMkLst>
        </pc:picChg>
        <pc:picChg chg="del mod">
          <ac:chgData name="Nguyen Thi Hoa" userId="dc6bb5b2-8d99-437a-a7f2-a08842d7305a" providerId="ADAL" clId="{E2EEB4D3-D21A-4720-9B9D-7A7182676317}" dt="2021-11-06T14:26:47.398" v="3727" actId="478"/>
          <ac:picMkLst>
            <pc:docMk/>
            <pc:sldMk cId="0" sldId="280"/>
            <ac:picMk id="6" creationId="{00000000-0000-0000-0000-000000000000}"/>
          </ac:picMkLst>
        </pc:picChg>
        <pc:picChg chg="mod">
          <ac:chgData name="Nguyen Thi Hoa" userId="dc6bb5b2-8d99-437a-a7f2-a08842d7305a" providerId="ADAL" clId="{E2EEB4D3-D21A-4720-9B9D-7A7182676317}" dt="2021-11-06T14:29:19.982" v="3797" actId="1076"/>
          <ac:picMkLst>
            <pc:docMk/>
            <pc:sldMk cId="0" sldId="280"/>
            <ac:picMk id="7" creationId="{00000000-0000-0000-0000-000000000000}"/>
          </ac:picMkLst>
        </pc:picChg>
        <pc:picChg chg="mod">
          <ac:chgData name="Nguyen Thi Hoa" userId="dc6bb5b2-8d99-437a-a7f2-a08842d7305a" providerId="ADAL" clId="{E2EEB4D3-D21A-4720-9B9D-7A7182676317}" dt="2021-11-06T14:31:36.943" v="3804" actId="1076"/>
          <ac:picMkLst>
            <pc:docMk/>
            <pc:sldMk cId="0" sldId="280"/>
            <ac:picMk id="8" creationId="{00000000-0000-0000-0000-000000000000}"/>
          </ac:picMkLst>
        </pc:picChg>
        <pc:picChg chg="add del mod">
          <ac:chgData name="Nguyen Thi Hoa" userId="dc6bb5b2-8d99-437a-a7f2-a08842d7305a" providerId="ADAL" clId="{E2EEB4D3-D21A-4720-9B9D-7A7182676317}" dt="2021-11-06T14:28:00.878" v="3739" actId="478"/>
          <ac:picMkLst>
            <pc:docMk/>
            <pc:sldMk cId="0" sldId="280"/>
            <ac:picMk id="10" creationId="{A0E3996A-8AE3-439C-B04E-C7AD7ACC3714}"/>
          </ac:picMkLst>
        </pc:picChg>
      </pc:sldChg>
      <pc:sldChg chg="ord">
        <pc:chgData name="Nguyen Thi Hoa" userId="dc6bb5b2-8d99-437a-a7f2-a08842d7305a" providerId="ADAL" clId="{E2EEB4D3-D21A-4720-9B9D-7A7182676317}" dt="2021-11-05T15:28:36.382" v="3545"/>
        <pc:sldMkLst>
          <pc:docMk/>
          <pc:sldMk cId="0" sldId="281"/>
        </pc:sldMkLst>
      </pc:sldChg>
      <pc:sldChg chg="addSp delSp modSp add del mod setBg modAnim">
        <pc:chgData name="Nguyen Thi Hoa" userId="dc6bb5b2-8d99-437a-a7f2-a08842d7305a" providerId="ADAL" clId="{E2EEB4D3-D21A-4720-9B9D-7A7182676317}" dt="2021-11-05T15:30:34.388" v="3582" actId="47"/>
        <pc:sldMkLst>
          <pc:docMk/>
          <pc:sldMk cId="2455552413" sldId="283"/>
        </pc:sldMkLst>
        <pc:spChg chg="mod">
          <ac:chgData name="Nguyen Thi Hoa" userId="dc6bb5b2-8d99-437a-a7f2-a08842d7305a" providerId="ADAL" clId="{E2EEB4D3-D21A-4720-9B9D-7A7182676317}" dt="2021-11-05T12:34:01.286" v="2382" actId="207"/>
          <ac:spMkLst>
            <pc:docMk/>
            <pc:sldMk cId="2455552413" sldId="283"/>
            <ac:spMk id="2" creationId="{00000000-0000-0000-0000-000000000000}"/>
          </ac:spMkLst>
        </pc:spChg>
        <pc:spChg chg="del mod">
          <ac:chgData name="Nguyen Thi Hoa" userId="dc6bb5b2-8d99-437a-a7f2-a08842d7305a" providerId="ADAL" clId="{E2EEB4D3-D21A-4720-9B9D-7A7182676317}" dt="2021-11-05T12:19:49.957" v="2277" actId="478"/>
          <ac:spMkLst>
            <pc:docMk/>
            <pc:sldMk cId="2455552413" sldId="283"/>
            <ac:spMk id="4" creationId="{00000000-0000-0000-0000-000000000000}"/>
          </ac:spMkLst>
        </pc:spChg>
        <pc:spChg chg="add del mod">
          <ac:chgData name="Nguyen Thi Hoa" userId="dc6bb5b2-8d99-437a-a7f2-a08842d7305a" providerId="ADAL" clId="{E2EEB4D3-D21A-4720-9B9D-7A7182676317}" dt="2021-11-05T12:19:08.259" v="2229" actId="478"/>
          <ac:spMkLst>
            <pc:docMk/>
            <pc:sldMk cId="2455552413" sldId="283"/>
            <ac:spMk id="7" creationId="{80BDF4AE-9A99-4CE7-98CF-90C6E4C5153A}"/>
          </ac:spMkLst>
        </pc:spChg>
        <pc:spChg chg="add mod">
          <ac:chgData name="Nguyen Thi Hoa" userId="dc6bb5b2-8d99-437a-a7f2-a08842d7305a" providerId="ADAL" clId="{E2EEB4D3-D21A-4720-9B9D-7A7182676317}" dt="2021-11-05T12:34:20.216" v="2392" actId="1076"/>
          <ac:spMkLst>
            <pc:docMk/>
            <pc:sldMk cId="2455552413" sldId="283"/>
            <ac:spMk id="8" creationId="{044A986C-B3CE-431C-8ACE-B8C769E6B3BC}"/>
          </ac:spMkLst>
        </pc:spChg>
        <pc:spChg chg="add mod">
          <ac:chgData name="Nguyen Thi Hoa" userId="dc6bb5b2-8d99-437a-a7f2-a08842d7305a" providerId="ADAL" clId="{E2EEB4D3-D21A-4720-9B9D-7A7182676317}" dt="2021-11-05T12:34:22.393" v="2393" actId="1076"/>
          <ac:spMkLst>
            <pc:docMk/>
            <pc:sldMk cId="2455552413" sldId="283"/>
            <ac:spMk id="9" creationId="{75558C0F-6327-4CC4-87FD-D02F5A5C85BD}"/>
          </ac:spMkLst>
        </pc:spChg>
        <pc:spChg chg="mod">
          <ac:chgData name="Nguyen Thi Hoa" userId="dc6bb5b2-8d99-437a-a7f2-a08842d7305a" providerId="ADAL" clId="{E2EEB4D3-D21A-4720-9B9D-7A7182676317}" dt="2021-11-05T12:18:47.479" v="2222" actId="20577"/>
          <ac:spMkLst>
            <pc:docMk/>
            <pc:sldMk cId="2455552413" sldId="283"/>
            <ac:spMk id="10" creationId="{00000000-0000-0000-0000-000000000000}"/>
          </ac:spMkLst>
        </pc:spChg>
        <pc:picChg chg="del mod">
          <ac:chgData name="Nguyen Thi Hoa" userId="dc6bb5b2-8d99-437a-a7f2-a08842d7305a" providerId="ADAL" clId="{E2EEB4D3-D21A-4720-9B9D-7A7182676317}" dt="2021-11-05T12:33:35.163" v="2378" actId="478"/>
          <ac:picMkLst>
            <pc:docMk/>
            <pc:sldMk cId="2455552413" sldId="283"/>
            <ac:picMk id="6146" creationId="{00000000-0000-0000-0000-000000000000}"/>
          </ac:picMkLst>
        </pc:picChg>
      </pc:sldChg>
      <pc:sldChg chg="addSp delSp modSp mod setBg delAnim modAnim modNotesTx">
        <pc:chgData name="Nguyen Thi Hoa" userId="dc6bb5b2-8d99-437a-a7f2-a08842d7305a" providerId="ADAL" clId="{E2EEB4D3-D21A-4720-9B9D-7A7182676317}" dt="2021-11-12T15:54:25.963" v="4866" actId="1076"/>
        <pc:sldMkLst>
          <pc:docMk/>
          <pc:sldMk cId="0" sldId="292"/>
        </pc:sldMkLst>
        <pc:spChg chg="del mod">
          <ac:chgData name="Nguyen Thi Hoa" userId="dc6bb5b2-8d99-437a-a7f2-a08842d7305a" providerId="ADAL" clId="{E2EEB4D3-D21A-4720-9B9D-7A7182676317}" dt="2021-11-05T12:35:30.258" v="2422" actId="478"/>
          <ac:spMkLst>
            <pc:docMk/>
            <pc:sldMk cId="0" sldId="292"/>
            <ac:spMk id="2" creationId="{A1DE0C5F-B5C4-436A-9B1B-F339E0991138}"/>
          </ac:spMkLst>
        </pc:spChg>
        <pc:spChg chg="del mod">
          <ac:chgData name="Nguyen Thi Hoa" userId="dc6bb5b2-8d99-437a-a7f2-a08842d7305a" providerId="ADAL" clId="{E2EEB4D3-D21A-4720-9B9D-7A7182676317}" dt="2021-11-05T12:35:30.258" v="2422" actId="478"/>
          <ac:spMkLst>
            <pc:docMk/>
            <pc:sldMk cId="0" sldId="292"/>
            <ac:spMk id="3" creationId="{2C41CD79-8E8C-43B9-890A-9E9F520516F9}"/>
          </ac:spMkLst>
        </pc:spChg>
        <pc:spChg chg="add del mod">
          <ac:chgData name="Nguyen Thi Hoa" userId="dc6bb5b2-8d99-437a-a7f2-a08842d7305a" providerId="ADAL" clId="{E2EEB4D3-D21A-4720-9B9D-7A7182676317}" dt="2021-11-12T15:49:13.120" v="4822" actId="208"/>
          <ac:spMkLst>
            <pc:docMk/>
            <pc:sldMk cId="0" sldId="292"/>
            <ac:spMk id="4" creationId="{23CD1DC7-C66F-4E49-88CA-64FA30B4EAC4}"/>
          </ac:spMkLst>
        </pc:spChg>
        <pc:spChg chg="add mod ord">
          <ac:chgData name="Nguyen Thi Hoa" userId="dc6bb5b2-8d99-437a-a7f2-a08842d7305a" providerId="ADAL" clId="{E2EEB4D3-D21A-4720-9B9D-7A7182676317}" dt="2021-11-12T15:50:37.939" v="4832" actId="1076"/>
          <ac:spMkLst>
            <pc:docMk/>
            <pc:sldMk cId="0" sldId="292"/>
            <ac:spMk id="5" creationId="{F5F57834-E4B8-443E-B9CD-5E818CEDD1AC}"/>
          </ac:spMkLst>
        </pc:spChg>
        <pc:spChg chg="add mod">
          <ac:chgData name="Nguyen Thi Hoa" userId="dc6bb5b2-8d99-437a-a7f2-a08842d7305a" providerId="ADAL" clId="{E2EEB4D3-D21A-4720-9B9D-7A7182676317}" dt="2021-11-11T15:11:04.838" v="4264"/>
          <ac:spMkLst>
            <pc:docMk/>
            <pc:sldMk cId="0" sldId="292"/>
            <ac:spMk id="15" creationId="{716FCB8E-66A3-4083-AC9D-1F8EDFF29555}"/>
          </ac:spMkLst>
        </pc:spChg>
        <pc:spChg chg="add del mod">
          <ac:chgData name="Nguyen Thi Hoa" userId="dc6bb5b2-8d99-437a-a7f2-a08842d7305a" providerId="ADAL" clId="{E2EEB4D3-D21A-4720-9B9D-7A7182676317}" dt="2021-11-05T13:10:39.258" v="2520" actId="478"/>
          <ac:spMkLst>
            <pc:docMk/>
            <pc:sldMk cId="0" sldId="292"/>
            <ac:spMk id="16" creationId="{3841FAEE-F739-4B8E-826B-78ED844A62F8}"/>
          </ac:spMkLst>
        </pc:spChg>
        <pc:spChg chg="add mod">
          <ac:chgData name="Nguyen Thi Hoa" userId="dc6bb5b2-8d99-437a-a7f2-a08842d7305a" providerId="ADAL" clId="{E2EEB4D3-D21A-4720-9B9D-7A7182676317}" dt="2021-11-12T15:54:02.797" v="4858" actId="14100"/>
          <ac:spMkLst>
            <pc:docMk/>
            <pc:sldMk cId="0" sldId="292"/>
            <ac:spMk id="16" creationId="{B5F71202-B747-4BF9-A906-20B94C1D4733}"/>
          </ac:spMkLst>
        </pc:spChg>
        <pc:spChg chg="add mod">
          <ac:chgData name="Nguyen Thi Hoa" userId="dc6bb5b2-8d99-437a-a7f2-a08842d7305a" providerId="ADAL" clId="{E2EEB4D3-D21A-4720-9B9D-7A7182676317}" dt="2021-11-11T15:11:04.838" v="4264"/>
          <ac:spMkLst>
            <pc:docMk/>
            <pc:sldMk cId="0" sldId="292"/>
            <ac:spMk id="16" creationId="{B7E17869-EF32-440B-9B70-4524592D50C4}"/>
          </ac:spMkLst>
        </pc:spChg>
        <pc:spChg chg="add mod ord">
          <ac:chgData name="Nguyen Thi Hoa" userId="dc6bb5b2-8d99-437a-a7f2-a08842d7305a" providerId="ADAL" clId="{E2EEB4D3-D21A-4720-9B9D-7A7182676317}" dt="2021-11-12T15:52:08.878" v="4843" actId="14100"/>
          <ac:spMkLst>
            <pc:docMk/>
            <pc:sldMk cId="0" sldId="292"/>
            <ac:spMk id="17" creationId="{ADBEFB7F-23D2-4A42-BA3D-4939DBE89FC9}"/>
          </ac:spMkLst>
        </pc:spChg>
        <pc:spChg chg="add mod ord">
          <ac:chgData name="Nguyen Thi Hoa" userId="dc6bb5b2-8d99-437a-a7f2-a08842d7305a" providerId="ADAL" clId="{E2EEB4D3-D21A-4720-9B9D-7A7182676317}" dt="2021-11-12T15:50:32.156" v="4831" actId="1076"/>
          <ac:spMkLst>
            <pc:docMk/>
            <pc:sldMk cId="0" sldId="292"/>
            <ac:spMk id="18" creationId="{EB0BA175-E2D6-421C-B283-1B77590E68CE}"/>
          </ac:spMkLst>
        </pc:spChg>
        <pc:spChg chg="add mod ord">
          <ac:chgData name="Nguyen Thi Hoa" userId="dc6bb5b2-8d99-437a-a7f2-a08842d7305a" providerId="ADAL" clId="{E2EEB4D3-D21A-4720-9B9D-7A7182676317}" dt="2021-11-12T15:49:32.470" v="4823" actId="1582"/>
          <ac:spMkLst>
            <pc:docMk/>
            <pc:sldMk cId="0" sldId="292"/>
            <ac:spMk id="19" creationId="{7732AAE5-E671-474C-87D2-2703CE79DBE6}"/>
          </ac:spMkLst>
        </pc:spChg>
        <pc:spChg chg="mod">
          <ac:chgData name="Nguyen Thi Hoa" userId="dc6bb5b2-8d99-437a-a7f2-a08842d7305a" providerId="ADAL" clId="{E2EEB4D3-D21A-4720-9B9D-7A7182676317}" dt="2021-11-12T15:52:21.854" v="4844" actId="1076"/>
          <ac:spMkLst>
            <pc:docMk/>
            <pc:sldMk cId="0" sldId="292"/>
            <ac:spMk id="20" creationId="{525B76C3-FE4E-4F24-8E71-FA8DB0E89E30}"/>
          </ac:spMkLst>
        </pc:spChg>
        <pc:spChg chg="mod">
          <ac:chgData name="Nguyen Thi Hoa" userId="dc6bb5b2-8d99-437a-a7f2-a08842d7305a" providerId="ADAL" clId="{E2EEB4D3-D21A-4720-9B9D-7A7182676317}" dt="2021-11-12T15:54:07.298" v="4859" actId="1076"/>
          <ac:spMkLst>
            <pc:docMk/>
            <pc:sldMk cId="0" sldId="292"/>
            <ac:spMk id="21" creationId="{22F0DF71-42D8-4B02-83FE-48BC06205B34}"/>
          </ac:spMkLst>
        </pc:spChg>
        <pc:spChg chg="mod">
          <ac:chgData name="Nguyen Thi Hoa" userId="dc6bb5b2-8d99-437a-a7f2-a08842d7305a" providerId="ADAL" clId="{E2EEB4D3-D21A-4720-9B9D-7A7182676317}" dt="2021-11-12T15:47:16.208" v="4819" actId="1076"/>
          <ac:spMkLst>
            <pc:docMk/>
            <pc:sldMk cId="0" sldId="292"/>
            <ac:spMk id="22" creationId="{87F52338-CCBF-4993-90DB-C546F3915372}"/>
          </ac:spMkLst>
        </pc:spChg>
        <pc:spChg chg="mod">
          <ac:chgData name="Nguyen Thi Hoa" userId="dc6bb5b2-8d99-437a-a7f2-a08842d7305a" providerId="ADAL" clId="{E2EEB4D3-D21A-4720-9B9D-7A7182676317}" dt="2021-11-12T15:54:25.963" v="4866" actId="1076"/>
          <ac:spMkLst>
            <pc:docMk/>
            <pc:sldMk cId="0" sldId="292"/>
            <ac:spMk id="23" creationId="{86660222-C1A3-498C-8EB0-94B4A8390FED}"/>
          </ac:spMkLst>
        </pc:spChg>
        <pc:spChg chg="add mod">
          <ac:chgData name="Nguyen Thi Hoa" userId="dc6bb5b2-8d99-437a-a7f2-a08842d7305a" providerId="ADAL" clId="{E2EEB4D3-D21A-4720-9B9D-7A7182676317}" dt="2021-11-12T15:54:18.403" v="4865" actId="14100"/>
          <ac:spMkLst>
            <pc:docMk/>
            <pc:sldMk cId="0" sldId="292"/>
            <ac:spMk id="24" creationId="{8925924C-7FDD-47F6-8C36-B84933B1C8C9}"/>
          </ac:spMkLst>
        </pc:spChg>
        <pc:spChg chg="add del mod">
          <ac:chgData name="Nguyen Thi Hoa" userId="dc6bb5b2-8d99-437a-a7f2-a08842d7305a" providerId="ADAL" clId="{E2EEB4D3-D21A-4720-9B9D-7A7182676317}" dt="2021-11-05T13:20:31.785" v="2583"/>
          <ac:spMkLst>
            <pc:docMk/>
            <pc:sldMk cId="0" sldId="292"/>
            <ac:spMk id="24" creationId="{EA82D5D9-81EB-49A7-87F2-00DCF2FC4E2C}"/>
          </ac:spMkLst>
        </pc:spChg>
        <pc:spChg chg="add del mod">
          <ac:chgData name="Nguyen Thi Hoa" userId="dc6bb5b2-8d99-437a-a7f2-a08842d7305a" providerId="ADAL" clId="{E2EEB4D3-D21A-4720-9B9D-7A7182676317}" dt="2021-11-11T15:18:19.783" v="4580" actId="478"/>
          <ac:spMkLst>
            <pc:docMk/>
            <pc:sldMk cId="0" sldId="292"/>
            <ac:spMk id="25" creationId="{0C2C88AF-E5F7-414D-8A06-7568B8033DC0}"/>
          </ac:spMkLst>
        </pc:spChg>
        <pc:spChg chg="mod">
          <ac:chgData name="Nguyen Thi Hoa" userId="dc6bb5b2-8d99-437a-a7f2-a08842d7305a" providerId="ADAL" clId="{E2EEB4D3-D21A-4720-9B9D-7A7182676317}" dt="2021-11-12T15:52:50.711" v="4849" actId="404"/>
          <ac:spMkLst>
            <pc:docMk/>
            <pc:sldMk cId="0" sldId="292"/>
            <ac:spMk id="10242" creationId="{2D113DF6-204A-4E1F-BC5F-37B151E55652}"/>
          </ac:spMkLst>
        </pc:spChg>
        <pc:spChg chg="mod">
          <ac:chgData name="Nguyen Thi Hoa" userId="dc6bb5b2-8d99-437a-a7f2-a08842d7305a" providerId="ADAL" clId="{E2EEB4D3-D21A-4720-9B9D-7A7182676317}" dt="2021-11-12T15:53:13.710" v="4851" actId="14100"/>
          <ac:spMkLst>
            <pc:docMk/>
            <pc:sldMk cId="0" sldId="292"/>
            <ac:spMk id="10245" creationId="{A04AEF01-44E4-4C27-A26F-2EF5C7C998D0}"/>
          </ac:spMkLst>
        </pc:spChg>
        <pc:spChg chg="del mod">
          <ac:chgData name="Nguyen Thi Hoa" userId="dc6bb5b2-8d99-437a-a7f2-a08842d7305a" providerId="ADAL" clId="{E2EEB4D3-D21A-4720-9B9D-7A7182676317}" dt="2021-11-05T12:35:30.258" v="2422" actId="478"/>
          <ac:spMkLst>
            <pc:docMk/>
            <pc:sldMk cId="0" sldId="292"/>
            <ac:spMk id="10248" creationId="{87F93210-949A-4668-A2CB-008EEE873D90}"/>
          </ac:spMkLst>
        </pc:spChg>
        <pc:spChg chg="del mod">
          <ac:chgData name="Nguyen Thi Hoa" userId="dc6bb5b2-8d99-437a-a7f2-a08842d7305a" providerId="ADAL" clId="{E2EEB4D3-D21A-4720-9B9D-7A7182676317}" dt="2021-11-05T12:35:30.258" v="2422" actId="478"/>
          <ac:spMkLst>
            <pc:docMk/>
            <pc:sldMk cId="0" sldId="292"/>
            <ac:spMk id="10251" creationId="{7B891065-61CC-434D-A5B7-253AF5BA112E}"/>
          </ac:spMkLst>
        </pc:spChg>
        <pc:spChg chg="mod">
          <ac:chgData name="Nguyen Thi Hoa" userId="dc6bb5b2-8d99-437a-a7f2-a08842d7305a" providerId="ADAL" clId="{E2EEB4D3-D21A-4720-9B9D-7A7182676317}" dt="2021-11-06T13:42:18.606" v="3640" actId="1076"/>
          <ac:spMkLst>
            <pc:docMk/>
            <pc:sldMk cId="0" sldId="292"/>
            <ac:spMk id="10252" creationId="{07F39943-7EE2-4FBD-98D3-827930191526}"/>
          </ac:spMkLst>
        </pc:spChg>
        <pc:spChg chg="mod">
          <ac:chgData name="Nguyen Thi Hoa" userId="dc6bb5b2-8d99-437a-a7f2-a08842d7305a" providerId="ADAL" clId="{E2EEB4D3-D21A-4720-9B9D-7A7182676317}" dt="2021-11-12T15:50:08.705" v="4828" actId="1076"/>
          <ac:spMkLst>
            <pc:docMk/>
            <pc:sldMk cId="0" sldId="292"/>
            <ac:spMk id="10253" creationId="{0A680F75-EBB4-4C12-A96C-65CE58685CA6}"/>
          </ac:spMkLst>
        </pc:spChg>
        <pc:spChg chg="mod">
          <ac:chgData name="Nguyen Thi Hoa" userId="dc6bb5b2-8d99-437a-a7f2-a08842d7305a" providerId="ADAL" clId="{E2EEB4D3-D21A-4720-9B9D-7A7182676317}" dt="2021-11-12T15:43:55.907" v="4799" actId="1076"/>
          <ac:spMkLst>
            <pc:docMk/>
            <pc:sldMk cId="0" sldId="292"/>
            <ac:spMk id="10254" creationId="{2B6FFF46-FE26-478B-A3C9-80E481E44FEF}"/>
          </ac:spMkLst>
        </pc:spChg>
      </pc:sldChg>
      <pc:sldChg chg="delSp modSp mod delAnim">
        <pc:chgData name="Nguyen Thi Hoa" userId="dc6bb5b2-8d99-437a-a7f2-a08842d7305a" providerId="ADAL" clId="{E2EEB4D3-D21A-4720-9B9D-7A7182676317}" dt="2021-11-12T00:33:35.848" v="4603" actId="20577"/>
        <pc:sldMkLst>
          <pc:docMk/>
          <pc:sldMk cId="1965305552" sldId="294"/>
        </pc:sldMkLst>
        <pc:spChg chg="mod">
          <ac:chgData name="Nguyen Thi Hoa" userId="dc6bb5b2-8d99-437a-a7f2-a08842d7305a" providerId="ADAL" clId="{E2EEB4D3-D21A-4720-9B9D-7A7182676317}" dt="2021-11-12T00:33:35.848" v="4603" actId="20577"/>
          <ac:spMkLst>
            <pc:docMk/>
            <pc:sldMk cId="1965305552" sldId="294"/>
            <ac:spMk id="9" creationId="{8AFCB3C3-1225-4953-82C6-8C65984C030C}"/>
          </ac:spMkLst>
        </pc:spChg>
        <pc:spChg chg="mod">
          <ac:chgData name="Nguyen Thi Hoa" userId="dc6bb5b2-8d99-437a-a7f2-a08842d7305a" providerId="ADAL" clId="{E2EEB4D3-D21A-4720-9B9D-7A7182676317}" dt="2021-10-29T15:09:59.423" v="320" actId="207"/>
          <ac:spMkLst>
            <pc:docMk/>
            <pc:sldMk cId="1965305552" sldId="294"/>
            <ac:spMk id="12" creationId="{09ABE6F5-0537-4144-9BB0-6F9B37B6914D}"/>
          </ac:spMkLst>
        </pc:spChg>
        <pc:picChg chg="mod">
          <ac:chgData name="Nguyen Thi Hoa" userId="dc6bb5b2-8d99-437a-a7f2-a08842d7305a" providerId="ADAL" clId="{E2EEB4D3-D21A-4720-9B9D-7A7182676317}" dt="2021-10-29T15:10:02.215" v="322" actId="1076"/>
          <ac:picMkLst>
            <pc:docMk/>
            <pc:sldMk cId="1965305552" sldId="294"/>
            <ac:picMk id="4" creationId="{00000000-0000-0000-0000-000000000000}"/>
          </ac:picMkLst>
        </pc:picChg>
        <pc:picChg chg="del">
          <ac:chgData name="Nguyen Thi Hoa" userId="dc6bb5b2-8d99-437a-a7f2-a08842d7305a" providerId="ADAL" clId="{E2EEB4D3-D21A-4720-9B9D-7A7182676317}" dt="2021-10-29T15:10:01.566" v="321" actId="478"/>
          <ac:picMkLst>
            <pc:docMk/>
            <pc:sldMk cId="1965305552" sldId="294"/>
            <ac:picMk id="7" creationId="{8D431852-2A19-4440-96C5-275FC0802B17}"/>
          </ac:picMkLst>
        </pc:picChg>
      </pc:sldChg>
      <pc:sldChg chg="addSp delSp modSp mod setBg modAnim">
        <pc:chgData name="Nguyen Thi Hoa" userId="dc6bb5b2-8d99-437a-a7f2-a08842d7305a" providerId="ADAL" clId="{E2EEB4D3-D21A-4720-9B9D-7A7182676317}" dt="2021-11-12T15:25:33.097" v="4682" actId="1076"/>
        <pc:sldMkLst>
          <pc:docMk/>
          <pc:sldMk cId="0" sldId="306"/>
        </pc:sldMkLst>
        <pc:spChg chg="mod">
          <ac:chgData name="Nguyen Thi Hoa" userId="dc6bb5b2-8d99-437a-a7f2-a08842d7305a" providerId="ADAL" clId="{E2EEB4D3-D21A-4720-9B9D-7A7182676317}" dt="2021-11-06T13:40:22.188" v="3615" actId="1076"/>
          <ac:spMkLst>
            <pc:docMk/>
            <pc:sldMk cId="0" sldId="306"/>
            <ac:spMk id="2" creationId="{73803B8E-E4EE-44C7-8997-728B726925D8}"/>
          </ac:spMkLst>
        </pc:spChg>
        <pc:spChg chg="mod">
          <ac:chgData name="Nguyen Thi Hoa" userId="dc6bb5b2-8d99-437a-a7f2-a08842d7305a" providerId="ADAL" clId="{E2EEB4D3-D21A-4720-9B9D-7A7182676317}" dt="2021-11-06T13:40:17.316" v="3614" actId="1076"/>
          <ac:spMkLst>
            <pc:docMk/>
            <pc:sldMk cId="0" sldId="306"/>
            <ac:spMk id="3" creationId="{6E0EB394-1EB9-4331-AA31-545B38C39CCF}"/>
          </ac:spMkLst>
        </pc:spChg>
        <pc:spChg chg="add mod">
          <ac:chgData name="Nguyen Thi Hoa" userId="dc6bb5b2-8d99-437a-a7f2-a08842d7305a" providerId="ADAL" clId="{E2EEB4D3-D21A-4720-9B9D-7A7182676317}" dt="2021-11-12T15:25:15.546" v="4674" actId="1076"/>
          <ac:spMkLst>
            <pc:docMk/>
            <pc:sldMk cId="0" sldId="306"/>
            <ac:spMk id="17" creationId="{55CAB01B-DA1D-48DB-B684-35A709F2AD43}"/>
          </ac:spMkLst>
        </pc:spChg>
        <pc:spChg chg="add mod">
          <ac:chgData name="Nguyen Thi Hoa" userId="dc6bb5b2-8d99-437a-a7f2-a08842d7305a" providerId="ADAL" clId="{E2EEB4D3-D21A-4720-9B9D-7A7182676317}" dt="2021-11-12T15:25:33.097" v="4682" actId="1076"/>
          <ac:spMkLst>
            <pc:docMk/>
            <pc:sldMk cId="0" sldId="306"/>
            <ac:spMk id="18" creationId="{A9B11BDB-114B-4A89-8233-CD12B4915E56}"/>
          </ac:spMkLst>
        </pc:spChg>
        <pc:spChg chg="mod">
          <ac:chgData name="Nguyen Thi Hoa" userId="dc6bb5b2-8d99-437a-a7f2-a08842d7305a" providerId="ADAL" clId="{E2EEB4D3-D21A-4720-9B9D-7A7182676317}" dt="2021-11-06T13:40:42.662" v="3620" actId="1076"/>
          <ac:spMkLst>
            <pc:docMk/>
            <pc:sldMk cId="0" sldId="306"/>
            <ac:spMk id="6179" creationId="{C2DC260F-AAB7-4342-8FA4-0BB6942302E6}"/>
          </ac:spMkLst>
        </pc:spChg>
        <pc:spChg chg="mod">
          <ac:chgData name="Nguyen Thi Hoa" userId="dc6bb5b2-8d99-437a-a7f2-a08842d7305a" providerId="ADAL" clId="{E2EEB4D3-D21A-4720-9B9D-7A7182676317}" dt="2021-11-06T13:41:28.803" v="3631" actId="1076"/>
          <ac:spMkLst>
            <pc:docMk/>
            <pc:sldMk cId="0" sldId="306"/>
            <ac:spMk id="6180" creationId="{BA751A69-D991-4B12-A854-BCE19206C8A5}"/>
          </ac:spMkLst>
        </pc:spChg>
        <pc:spChg chg="mod">
          <ac:chgData name="Nguyen Thi Hoa" userId="dc6bb5b2-8d99-437a-a7f2-a08842d7305a" providerId="ADAL" clId="{E2EEB4D3-D21A-4720-9B9D-7A7182676317}" dt="2021-11-06T13:39:59.215" v="3609" actId="404"/>
          <ac:spMkLst>
            <pc:docMk/>
            <pc:sldMk cId="0" sldId="306"/>
            <ac:spMk id="9218" creationId="{62EFB6AC-3180-404E-9656-4EEDBD0EAA71}"/>
          </ac:spMkLst>
        </pc:spChg>
        <pc:spChg chg="mod">
          <ac:chgData name="Nguyen Thi Hoa" userId="dc6bb5b2-8d99-437a-a7f2-a08842d7305a" providerId="ADAL" clId="{E2EEB4D3-D21A-4720-9B9D-7A7182676317}" dt="2021-11-06T13:39:59.215" v="3609" actId="404"/>
          <ac:spMkLst>
            <pc:docMk/>
            <pc:sldMk cId="0" sldId="306"/>
            <ac:spMk id="9219" creationId="{DD640263-235A-4B85-B289-37C9B65001D4}"/>
          </ac:spMkLst>
        </pc:spChg>
        <pc:spChg chg="mod">
          <ac:chgData name="Nguyen Thi Hoa" userId="dc6bb5b2-8d99-437a-a7f2-a08842d7305a" providerId="ADAL" clId="{E2EEB4D3-D21A-4720-9B9D-7A7182676317}" dt="2021-11-06T13:39:59.215" v="3609" actId="404"/>
          <ac:spMkLst>
            <pc:docMk/>
            <pc:sldMk cId="0" sldId="306"/>
            <ac:spMk id="9220" creationId="{EF652A83-F29D-4DBE-AFDE-958D1D13F794}"/>
          </ac:spMkLst>
        </pc:spChg>
        <pc:spChg chg="mod">
          <ac:chgData name="Nguyen Thi Hoa" userId="dc6bb5b2-8d99-437a-a7f2-a08842d7305a" providerId="ADAL" clId="{E2EEB4D3-D21A-4720-9B9D-7A7182676317}" dt="2021-11-06T13:39:59.215" v="3609" actId="404"/>
          <ac:spMkLst>
            <pc:docMk/>
            <pc:sldMk cId="0" sldId="306"/>
            <ac:spMk id="9221" creationId="{8A7F14B8-EEB4-4280-85BB-A8822909DE07}"/>
          </ac:spMkLst>
        </pc:spChg>
        <pc:spChg chg="mod">
          <ac:chgData name="Nguyen Thi Hoa" userId="dc6bb5b2-8d99-437a-a7f2-a08842d7305a" providerId="ADAL" clId="{E2EEB4D3-D21A-4720-9B9D-7A7182676317}" dt="2021-11-06T13:39:59.215" v="3609" actId="404"/>
          <ac:spMkLst>
            <pc:docMk/>
            <pc:sldMk cId="0" sldId="306"/>
            <ac:spMk id="9222" creationId="{27B0CC4F-BD71-4B37-8053-F8CEFE603244}"/>
          </ac:spMkLst>
        </pc:spChg>
        <pc:spChg chg="mod">
          <ac:chgData name="Nguyen Thi Hoa" userId="dc6bb5b2-8d99-437a-a7f2-a08842d7305a" providerId="ADAL" clId="{E2EEB4D3-D21A-4720-9B9D-7A7182676317}" dt="2021-11-06T13:40:31.495" v="3618" actId="14100"/>
          <ac:spMkLst>
            <pc:docMk/>
            <pc:sldMk cId="0" sldId="306"/>
            <ac:spMk id="9224" creationId="{3B59F2EB-8165-4180-AAF9-6A90AE776DC6}"/>
          </ac:spMkLst>
        </pc:spChg>
        <pc:spChg chg="mod">
          <ac:chgData name="Nguyen Thi Hoa" userId="dc6bb5b2-8d99-437a-a7f2-a08842d7305a" providerId="ADAL" clId="{E2EEB4D3-D21A-4720-9B9D-7A7182676317}" dt="2021-11-06T13:40:13.472" v="3613" actId="1076"/>
          <ac:spMkLst>
            <pc:docMk/>
            <pc:sldMk cId="0" sldId="306"/>
            <ac:spMk id="9225" creationId="{64B09A5E-4E75-420D-AE3E-2896BA14F53A}"/>
          </ac:spMkLst>
        </pc:spChg>
        <pc:spChg chg="mod">
          <ac:chgData name="Nguyen Thi Hoa" userId="dc6bb5b2-8d99-437a-a7f2-a08842d7305a" providerId="ADAL" clId="{E2EEB4D3-D21A-4720-9B9D-7A7182676317}" dt="2021-11-06T13:40:50.481" v="3622" actId="1076"/>
          <ac:spMkLst>
            <pc:docMk/>
            <pc:sldMk cId="0" sldId="306"/>
            <ac:spMk id="9226" creationId="{6DD77555-DC39-46ED-8907-4E623E33059F}"/>
          </ac:spMkLst>
        </pc:spChg>
        <pc:spChg chg="mod">
          <ac:chgData name="Nguyen Thi Hoa" userId="dc6bb5b2-8d99-437a-a7f2-a08842d7305a" providerId="ADAL" clId="{E2EEB4D3-D21A-4720-9B9D-7A7182676317}" dt="2021-11-06T13:41:25.392" v="3630" actId="1076"/>
          <ac:spMkLst>
            <pc:docMk/>
            <pc:sldMk cId="0" sldId="306"/>
            <ac:spMk id="9227" creationId="{18665665-FD00-40EC-B93C-EFE7A02259B8}"/>
          </ac:spMkLst>
        </pc:spChg>
        <pc:spChg chg="del mod">
          <ac:chgData name="Nguyen Thi Hoa" userId="dc6bb5b2-8d99-437a-a7f2-a08842d7305a" providerId="ADAL" clId="{E2EEB4D3-D21A-4720-9B9D-7A7182676317}" dt="2021-11-05T10:04:45.075" v="1974" actId="478"/>
          <ac:spMkLst>
            <pc:docMk/>
            <pc:sldMk cId="0" sldId="306"/>
            <ac:spMk id="9232" creationId="{AA775AF1-6F71-4AE1-90D7-76D3336906FC}"/>
          </ac:spMkLst>
        </pc:spChg>
      </pc:sldChg>
      <pc:sldChg chg="addSp delSp modSp add del mod delAnim modShow">
        <pc:chgData name="Nguyen Thi Hoa" userId="dc6bb5b2-8d99-437a-a7f2-a08842d7305a" providerId="ADAL" clId="{E2EEB4D3-D21A-4720-9B9D-7A7182676317}" dt="2021-11-12T15:55:46.263" v="4873" actId="47"/>
        <pc:sldMkLst>
          <pc:docMk/>
          <pc:sldMk cId="2663911693" sldId="315"/>
        </pc:sldMkLst>
        <pc:spChg chg="del">
          <ac:chgData name="Nguyen Thi Hoa" userId="dc6bb5b2-8d99-437a-a7f2-a08842d7305a" providerId="ADAL" clId="{E2EEB4D3-D21A-4720-9B9D-7A7182676317}" dt="2021-11-05T14:16:25.832" v="2962" actId="478"/>
          <ac:spMkLst>
            <pc:docMk/>
            <pc:sldMk cId="2663911693" sldId="315"/>
            <ac:spMk id="14" creationId="{00000000-0000-0000-0000-000000000000}"/>
          </ac:spMkLst>
        </pc:spChg>
        <pc:spChg chg="mod">
          <ac:chgData name="Nguyen Thi Hoa" userId="dc6bb5b2-8d99-437a-a7f2-a08842d7305a" providerId="ADAL" clId="{E2EEB4D3-D21A-4720-9B9D-7A7182676317}" dt="2021-11-05T14:50:12.056" v="2998" actId="20577"/>
          <ac:spMkLst>
            <pc:docMk/>
            <pc:sldMk cId="2663911693" sldId="315"/>
            <ac:spMk id="15" creationId="{955EEC83-5BC8-F842-AB63-5EC9FF881D81}"/>
          </ac:spMkLst>
        </pc:spChg>
        <pc:spChg chg="del">
          <ac:chgData name="Nguyen Thi Hoa" userId="dc6bb5b2-8d99-437a-a7f2-a08842d7305a" providerId="ADAL" clId="{E2EEB4D3-D21A-4720-9B9D-7A7182676317}" dt="2021-11-05T14:15:17.846" v="2905" actId="478"/>
          <ac:spMkLst>
            <pc:docMk/>
            <pc:sldMk cId="2663911693" sldId="315"/>
            <ac:spMk id="16" creationId="{E962A39B-1D57-EF40-879B-78F4BCEFC0EF}"/>
          </ac:spMkLst>
        </pc:spChg>
        <pc:picChg chg="add mod">
          <ac:chgData name="Nguyen Thi Hoa" userId="dc6bb5b2-8d99-437a-a7f2-a08842d7305a" providerId="ADAL" clId="{E2EEB4D3-D21A-4720-9B9D-7A7182676317}" dt="2021-11-05T14:17:08.421" v="2968" actId="1076"/>
          <ac:picMkLst>
            <pc:docMk/>
            <pc:sldMk cId="2663911693" sldId="315"/>
            <ac:picMk id="3" creationId="{B6910178-C4A7-4BB0-85B0-AD434326EF2B}"/>
          </ac:picMkLst>
        </pc:picChg>
      </pc:sldChg>
      <pc:sldChg chg="addSp delSp modSp mod ord modTransition setBg addAnim delAnim modAnim">
        <pc:chgData name="Nguyen Thi Hoa" userId="dc6bb5b2-8d99-437a-a7f2-a08842d7305a" providerId="ADAL" clId="{E2EEB4D3-D21A-4720-9B9D-7A7182676317}" dt="2021-11-11T14:39:36.532" v="4109" actId="404"/>
        <pc:sldMkLst>
          <pc:docMk/>
          <pc:sldMk cId="1857164956" sldId="316"/>
        </pc:sldMkLst>
        <pc:spChg chg="del mod">
          <ac:chgData name="Nguyen Thi Hoa" userId="dc6bb5b2-8d99-437a-a7f2-a08842d7305a" providerId="ADAL" clId="{E2EEB4D3-D21A-4720-9B9D-7A7182676317}" dt="2021-10-29T15:11:30.369" v="334" actId="478"/>
          <ac:spMkLst>
            <pc:docMk/>
            <pc:sldMk cId="1857164956" sldId="316"/>
            <ac:spMk id="2" creationId="{00000000-0000-0000-0000-000000000000}"/>
          </ac:spMkLst>
        </pc:spChg>
        <pc:spChg chg="add del">
          <ac:chgData name="Nguyen Thi Hoa" userId="dc6bb5b2-8d99-437a-a7f2-a08842d7305a" providerId="ADAL" clId="{E2EEB4D3-D21A-4720-9B9D-7A7182676317}" dt="2021-10-31T10:49:01.120" v="757" actId="478"/>
          <ac:spMkLst>
            <pc:docMk/>
            <pc:sldMk cId="1857164956" sldId="316"/>
            <ac:spMk id="2" creationId="{EF94EC32-E7C4-4A55-9581-D542B625E8F8}"/>
          </ac:spMkLst>
        </pc:spChg>
        <pc:spChg chg="del mod">
          <ac:chgData name="Nguyen Thi Hoa" userId="dc6bb5b2-8d99-437a-a7f2-a08842d7305a" providerId="ADAL" clId="{E2EEB4D3-D21A-4720-9B9D-7A7182676317}" dt="2021-10-29T15:19:09.907" v="514" actId="478"/>
          <ac:spMkLst>
            <pc:docMk/>
            <pc:sldMk cId="1857164956" sldId="316"/>
            <ac:spMk id="3" creationId="{00000000-0000-0000-0000-000000000000}"/>
          </ac:spMkLst>
        </pc:spChg>
        <pc:spChg chg="add del">
          <ac:chgData name="Nguyen Thi Hoa" userId="dc6bb5b2-8d99-437a-a7f2-a08842d7305a" providerId="ADAL" clId="{E2EEB4D3-D21A-4720-9B9D-7A7182676317}" dt="2021-11-04T14:17:24.236" v="1340" actId="11529"/>
          <ac:spMkLst>
            <pc:docMk/>
            <pc:sldMk cId="1857164956" sldId="316"/>
            <ac:spMk id="3" creationId="{F95E8E53-85BE-4CC9-AD82-316CC5A9F40B}"/>
          </ac:spMkLst>
        </pc:spChg>
        <pc:spChg chg="del mod">
          <ac:chgData name="Nguyen Thi Hoa" userId="dc6bb5b2-8d99-437a-a7f2-a08842d7305a" providerId="ADAL" clId="{E2EEB4D3-D21A-4720-9B9D-7A7182676317}" dt="2021-11-04T14:22:46.702" v="1402" actId="478"/>
          <ac:spMkLst>
            <pc:docMk/>
            <pc:sldMk cId="1857164956" sldId="316"/>
            <ac:spMk id="4" creationId="{00000000-0000-0000-0000-000000000000}"/>
          </ac:spMkLst>
        </pc:spChg>
        <pc:spChg chg="del mod">
          <ac:chgData name="Nguyen Thi Hoa" userId="dc6bb5b2-8d99-437a-a7f2-a08842d7305a" providerId="ADAL" clId="{E2EEB4D3-D21A-4720-9B9D-7A7182676317}" dt="2021-11-04T14:23:15.043" v="1411" actId="478"/>
          <ac:spMkLst>
            <pc:docMk/>
            <pc:sldMk cId="1857164956" sldId="316"/>
            <ac:spMk id="5" creationId="{00000000-0000-0000-0000-000000000000}"/>
          </ac:spMkLst>
        </pc:spChg>
        <pc:spChg chg="mod">
          <ac:chgData name="Nguyen Thi Hoa" userId="dc6bb5b2-8d99-437a-a7f2-a08842d7305a" providerId="ADAL" clId="{E2EEB4D3-D21A-4720-9B9D-7A7182676317}" dt="2021-11-06T14:12:04.760" v="3646" actId="404"/>
          <ac:spMkLst>
            <pc:docMk/>
            <pc:sldMk cId="1857164956" sldId="316"/>
            <ac:spMk id="6" creationId="{00000000-0000-0000-0000-000000000000}"/>
          </ac:spMkLst>
        </pc:spChg>
        <pc:spChg chg="mod">
          <ac:chgData name="Nguyen Thi Hoa" userId="dc6bb5b2-8d99-437a-a7f2-a08842d7305a" providerId="ADAL" clId="{E2EEB4D3-D21A-4720-9B9D-7A7182676317}" dt="2021-11-11T14:38:55.261" v="4095" actId="404"/>
          <ac:spMkLst>
            <pc:docMk/>
            <pc:sldMk cId="1857164956" sldId="316"/>
            <ac:spMk id="7" creationId="{00000000-0000-0000-0000-000000000000}"/>
          </ac:spMkLst>
        </pc:spChg>
        <pc:spChg chg="mod">
          <ac:chgData name="Nguyen Thi Hoa" userId="dc6bb5b2-8d99-437a-a7f2-a08842d7305a" providerId="ADAL" clId="{E2EEB4D3-D21A-4720-9B9D-7A7182676317}" dt="2021-11-11T14:39:02.543" v="4097" actId="404"/>
          <ac:spMkLst>
            <pc:docMk/>
            <pc:sldMk cId="1857164956" sldId="316"/>
            <ac:spMk id="8" creationId="{00000000-0000-0000-0000-000000000000}"/>
          </ac:spMkLst>
        </pc:spChg>
        <pc:spChg chg="mod">
          <ac:chgData name="Nguyen Thi Hoa" userId="dc6bb5b2-8d99-437a-a7f2-a08842d7305a" providerId="ADAL" clId="{E2EEB4D3-D21A-4720-9B9D-7A7182676317}" dt="2021-11-11T14:39:07.647" v="4099"/>
          <ac:spMkLst>
            <pc:docMk/>
            <pc:sldMk cId="1857164956" sldId="316"/>
            <ac:spMk id="9" creationId="{00000000-0000-0000-0000-000000000000}"/>
          </ac:spMkLst>
        </pc:spChg>
        <pc:spChg chg="mod">
          <ac:chgData name="Nguyen Thi Hoa" userId="dc6bb5b2-8d99-437a-a7f2-a08842d7305a" providerId="ADAL" clId="{E2EEB4D3-D21A-4720-9B9D-7A7182676317}" dt="2021-11-06T14:14:53.791" v="3672" actId="1076"/>
          <ac:spMkLst>
            <pc:docMk/>
            <pc:sldMk cId="1857164956" sldId="316"/>
            <ac:spMk id="10" creationId="{00000000-0000-0000-0000-000000000000}"/>
          </ac:spMkLst>
        </pc:spChg>
        <pc:spChg chg="mod">
          <ac:chgData name="Nguyen Thi Hoa" userId="dc6bb5b2-8d99-437a-a7f2-a08842d7305a" providerId="ADAL" clId="{E2EEB4D3-D21A-4720-9B9D-7A7182676317}" dt="2021-11-06T14:14:50.938" v="3671" actId="1076"/>
          <ac:spMkLst>
            <pc:docMk/>
            <pc:sldMk cId="1857164956" sldId="316"/>
            <ac:spMk id="11" creationId="{00000000-0000-0000-0000-000000000000}"/>
          </ac:spMkLst>
        </pc:spChg>
        <pc:spChg chg="mod">
          <ac:chgData name="Nguyen Thi Hoa" userId="dc6bb5b2-8d99-437a-a7f2-a08842d7305a" providerId="ADAL" clId="{E2EEB4D3-D21A-4720-9B9D-7A7182676317}" dt="2021-11-06T14:14:47.109" v="3670" actId="1076"/>
          <ac:spMkLst>
            <pc:docMk/>
            <pc:sldMk cId="1857164956" sldId="316"/>
            <ac:spMk id="12" creationId="{00000000-0000-0000-0000-000000000000}"/>
          </ac:spMkLst>
        </pc:spChg>
        <pc:spChg chg="add mod ord">
          <ac:chgData name="Nguyen Thi Hoa" userId="dc6bb5b2-8d99-437a-a7f2-a08842d7305a" providerId="ADAL" clId="{E2EEB4D3-D21A-4720-9B9D-7A7182676317}" dt="2021-11-11T14:15:33.961" v="3996" actId="1076"/>
          <ac:spMkLst>
            <pc:docMk/>
            <pc:sldMk cId="1857164956" sldId="316"/>
            <ac:spMk id="13" creationId="{ACD01376-A77F-41A6-84F7-B78AEF96D8A8}"/>
          </ac:spMkLst>
        </pc:spChg>
        <pc:spChg chg="mod">
          <ac:chgData name="Nguyen Thi Hoa" userId="dc6bb5b2-8d99-437a-a7f2-a08842d7305a" providerId="ADAL" clId="{E2EEB4D3-D21A-4720-9B9D-7A7182676317}" dt="2021-11-11T14:39:36.532" v="4109" actId="404"/>
          <ac:spMkLst>
            <pc:docMk/>
            <pc:sldMk cId="1857164956" sldId="316"/>
            <ac:spMk id="14" creationId="{00000000-0000-0000-0000-000000000000}"/>
          </ac:spMkLst>
        </pc:spChg>
        <pc:spChg chg="add del mod">
          <ac:chgData name="Nguyen Thi Hoa" userId="dc6bb5b2-8d99-437a-a7f2-a08842d7305a" providerId="ADAL" clId="{E2EEB4D3-D21A-4720-9B9D-7A7182676317}" dt="2021-11-11T14:13:49.603" v="3976" actId="478"/>
          <ac:spMkLst>
            <pc:docMk/>
            <pc:sldMk cId="1857164956" sldId="316"/>
            <ac:spMk id="15" creationId="{A217AB73-CED6-4B7A-93BC-5B3DB709CA80}"/>
          </ac:spMkLst>
        </pc:spChg>
        <pc:spChg chg="add del mod ord">
          <ac:chgData name="Nguyen Thi Hoa" userId="dc6bb5b2-8d99-437a-a7f2-a08842d7305a" providerId="ADAL" clId="{E2EEB4D3-D21A-4720-9B9D-7A7182676317}" dt="2021-10-31T10:52:41.680" v="790" actId="21"/>
          <ac:spMkLst>
            <pc:docMk/>
            <pc:sldMk cId="1857164956" sldId="316"/>
            <ac:spMk id="15" creationId="{D59A8CD3-DEC1-47E2-B7D8-E4A9D727625A}"/>
          </ac:spMkLst>
        </pc:spChg>
        <pc:spChg chg="add del mod">
          <ac:chgData name="Nguyen Thi Hoa" userId="dc6bb5b2-8d99-437a-a7f2-a08842d7305a" providerId="ADAL" clId="{E2EEB4D3-D21A-4720-9B9D-7A7182676317}" dt="2021-11-06T14:16:37.458" v="3674" actId="1076"/>
          <ac:spMkLst>
            <pc:docMk/>
            <pc:sldMk cId="1857164956" sldId="316"/>
            <ac:spMk id="16" creationId="{1148BB31-12B4-4FDC-91A0-73A133909E67}"/>
          </ac:spMkLst>
        </pc:spChg>
        <pc:spChg chg="add del mod">
          <ac:chgData name="Nguyen Thi Hoa" userId="dc6bb5b2-8d99-437a-a7f2-a08842d7305a" providerId="ADAL" clId="{E2EEB4D3-D21A-4720-9B9D-7A7182676317}" dt="2021-10-29T15:23:25.396" v="564"/>
          <ac:spMkLst>
            <pc:docMk/>
            <pc:sldMk cId="1857164956" sldId="316"/>
            <ac:spMk id="17" creationId="{D9C5AC85-1111-4F4F-8A02-EA96E478BBE1}"/>
          </ac:spMkLst>
        </pc:spChg>
        <pc:spChg chg="add del">
          <ac:chgData name="Nguyen Thi Hoa" userId="dc6bb5b2-8d99-437a-a7f2-a08842d7305a" providerId="ADAL" clId="{E2EEB4D3-D21A-4720-9B9D-7A7182676317}" dt="2021-10-29T15:17:45.756" v="420" actId="22"/>
          <ac:spMkLst>
            <pc:docMk/>
            <pc:sldMk cId="1857164956" sldId="316"/>
            <ac:spMk id="18" creationId="{208258FE-E63B-44F8-8149-CC58BC639E64}"/>
          </ac:spMkLst>
        </pc:spChg>
        <pc:spChg chg="add del mod">
          <ac:chgData name="Nguyen Thi Hoa" userId="dc6bb5b2-8d99-437a-a7f2-a08842d7305a" providerId="ADAL" clId="{E2EEB4D3-D21A-4720-9B9D-7A7182676317}" dt="2021-11-04T14:15:37.891" v="1319"/>
          <ac:spMkLst>
            <pc:docMk/>
            <pc:sldMk cId="1857164956" sldId="316"/>
            <ac:spMk id="18" creationId="{A60D2289-C13D-4F4E-A78C-C65FE8088763}"/>
          </ac:spMkLst>
        </pc:spChg>
        <pc:spChg chg="add del mod">
          <ac:chgData name="Nguyen Thi Hoa" userId="dc6bb5b2-8d99-437a-a7f2-a08842d7305a" providerId="ADAL" clId="{E2EEB4D3-D21A-4720-9B9D-7A7182676317}" dt="2021-11-04T14:18:47.189" v="1352" actId="478"/>
          <ac:spMkLst>
            <pc:docMk/>
            <pc:sldMk cId="1857164956" sldId="316"/>
            <ac:spMk id="19" creationId="{913E14D9-3B0C-4E2C-B1C4-97F18D6317E5}"/>
          </ac:spMkLst>
        </pc:spChg>
        <pc:spChg chg="add del mod ord">
          <ac:chgData name="Nguyen Thi Hoa" userId="dc6bb5b2-8d99-437a-a7f2-a08842d7305a" providerId="ADAL" clId="{E2EEB4D3-D21A-4720-9B9D-7A7182676317}" dt="2021-10-29T15:23:25.395" v="562" actId="478"/>
          <ac:spMkLst>
            <pc:docMk/>
            <pc:sldMk cId="1857164956" sldId="316"/>
            <ac:spMk id="19" creationId="{DD6F12AE-EB6C-442F-94D7-01542BCC32B3}"/>
          </ac:spMkLst>
        </pc:spChg>
        <pc:spChg chg="add del mod">
          <ac:chgData name="Nguyen Thi Hoa" userId="dc6bb5b2-8d99-437a-a7f2-a08842d7305a" providerId="ADAL" clId="{E2EEB4D3-D21A-4720-9B9D-7A7182676317}" dt="2021-11-11T14:18:25.073" v="4026" actId="478"/>
          <ac:spMkLst>
            <pc:docMk/>
            <pc:sldMk cId="1857164956" sldId="316"/>
            <ac:spMk id="19" creationId="{E4C17E0F-CE1E-4853-AD5F-C3DD104D0967}"/>
          </ac:spMkLst>
        </pc:spChg>
        <pc:spChg chg="add del mod ord">
          <ac:chgData name="Nguyen Thi Hoa" userId="dc6bb5b2-8d99-437a-a7f2-a08842d7305a" providerId="ADAL" clId="{E2EEB4D3-D21A-4720-9B9D-7A7182676317}" dt="2021-11-04T14:25:43.826" v="1431" actId="478"/>
          <ac:spMkLst>
            <pc:docMk/>
            <pc:sldMk cId="1857164956" sldId="316"/>
            <ac:spMk id="20" creationId="{D587DA5A-6481-4462-8F48-E73ED836B0ED}"/>
          </ac:spMkLst>
        </pc:spChg>
        <pc:spChg chg="add del mod">
          <ac:chgData name="Nguyen Thi Hoa" userId="dc6bb5b2-8d99-437a-a7f2-a08842d7305a" providerId="ADAL" clId="{E2EEB4D3-D21A-4720-9B9D-7A7182676317}" dt="2021-11-11T14:18:25.073" v="4026" actId="478"/>
          <ac:spMkLst>
            <pc:docMk/>
            <pc:sldMk cId="1857164956" sldId="316"/>
            <ac:spMk id="20" creationId="{FF9262A1-C864-4B75-BFD6-8766470731E1}"/>
          </ac:spMkLst>
        </pc:spChg>
        <pc:spChg chg="add mod">
          <ac:chgData name="Nguyen Thi Hoa" userId="dc6bb5b2-8d99-437a-a7f2-a08842d7305a" providerId="ADAL" clId="{E2EEB4D3-D21A-4720-9B9D-7A7182676317}" dt="2021-11-11T14:14:57.418" v="3989" actId="1076"/>
          <ac:spMkLst>
            <pc:docMk/>
            <pc:sldMk cId="1857164956" sldId="316"/>
            <ac:spMk id="22" creationId="{D0978AED-028E-4336-82FD-7AEB39C4F5F2}"/>
          </ac:spMkLst>
        </pc:spChg>
        <pc:spChg chg="add del mod">
          <ac:chgData name="Nguyen Thi Hoa" userId="dc6bb5b2-8d99-437a-a7f2-a08842d7305a" providerId="ADAL" clId="{E2EEB4D3-D21A-4720-9B9D-7A7182676317}" dt="2021-11-04T14:25:43.829" v="1433"/>
          <ac:spMkLst>
            <pc:docMk/>
            <pc:sldMk cId="1857164956" sldId="316"/>
            <ac:spMk id="23" creationId="{970BAFD9-E803-4D03-A4FC-DB4107464195}"/>
          </ac:spMkLst>
        </pc:spChg>
        <pc:spChg chg="add mod">
          <ac:chgData name="Nguyen Thi Hoa" userId="dc6bb5b2-8d99-437a-a7f2-a08842d7305a" providerId="ADAL" clId="{E2EEB4D3-D21A-4720-9B9D-7A7182676317}" dt="2021-11-11T14:14:08.646" v="3981" actId="1076"/>
          <ac:spMkLst>
            <pc:docMk/>
            <pc:sldMk cId="1857164956" sldId="316"/>
            <ac:spMk id="24" creationId="{0952B1E8-0701-49EF-B462-F7788BAC3731}"/>
          </ac:spMkLst>
        </pc:spChg>
        <pc:spChg chg="add del mod">
          <ac:chgData name="Nguyen Thi Hoa" userId="dc6bb5b2-8d99-437a-a7f2-a08842d7305a" providerId="ADAL" clId="{E2EEB4D3-D21A-4720-9B9D-7A7182676317}" dt="2021-11-04T14:23:11.544" v="1410" actId="478"/>
          <ac:spMkLst>
            <pc:docMk/>
            <pc:sldMk cId="1857164956" sldId="316"/>
            <ac:spMk id="25" creationId="{EFABC3EF-AC5E-476F-B4FF-48DC8A567036}"/>
          </ac:spMkLst>
        </pc:spChg>
        <pc:spChg chg="add del mod">
          <ac:chgData name="Nguyen Thi Hoa" userId="dc6bb5b2-8d99-437a-a7f2-a08842d7305a" providerId="ADAL" clId="{E2EEB4D3-D21A-4720-9B9D-7A7182676317}" dt="2021-11-11T14:14:18.580" v="3984" actId="478"/>
          <ac:spMkLst>
            <pc:docMk/>
            <pc:sldMk cId="1857164956" sldId="316"/>
            <ac:spMk id="26" creationId="{17B5C8B5-8BB6-4C1E-88B2-9131C1539227}"/>
          </ac:spMkLst>
        </pc:spChg>
        <pc:spChg chg="add del mod ord">
          <ac:chgData name="Nguyen Thi Hoa" userId="dc6bb5b2-8d99-437a-a7f2-a08842d7305a" providerId="ADAL" clId="{E2EEB4D3-D21A-4720-9B9D-7A7182676317}" dt="2021-11-11T14:15:42.083" v="3999" actId="1076"/>
          <ac:spMkLst>
            <pc:docMk/>
            <pc:sldMk cId="1857164956" sldId="316"/>
            <ac:spMk id="27" creationId="{5D121806-D42F-4651-8466-AF2263C3FEB8}"/>
          </ac:spMkLst>
        </pc:spChg>
        <pc:spChg chg="add mod">
          <ac:chgData name="Nguyen Thi Hoa" userId="dc6bb5b2-8d99-437a-a7f2-a08842d7305a" providerId="ADAL" clId="{E2EEB4D3-D21A-4720-9B9D-7A7182676317}" dt="2021-11-11T14:39:18.866" v="4102" actId="14100"/>
          <ac:spMkLst>
            <pc:docMk/>
            <pc:sldMk cId="1857164956" sldId="316"/>
            <ac:spMk id="30" creationId="{2310D0FE-D1B4-41DB-993D-2CCEFE562A65}"/>
          </ac:spMkLst>
        </pc:spChg>
        <pc:spChg chg="del mod">
          <ac:chgData name="Nguyen Thi Hoa" userId="dc6bb5b2-8d99-437a-a7f2-a08842d7305a" providerId="ADAL" clId="{E2EEB4D3-D21A-4720-9B9D-7A7182676317}" dt="2021-10-29T15:11:27.718" v="332" actId="478"/>
          <ac:spMkLst>
            <pc:docMk/>
            <pc:sldMk cId="1857164956" sldId="316"/>
            <ac:spMk id="58" creationId="{00000000-0000-0000-0000-000000000000}"/>
          </ac:spMkLst>
        </pc:spChg>
        <pc:picChg chg="add del mod ord">
          <ac:chgData name="Nguyen Thi Hoa" userId="dc6bb5b2-8d99-437a-a7f2-a08842d7305a" providerId="ADAL" clId="{E2EEB4D3-D21A-4720-9B9D-7A7182676317}" dt="2021-10-31T10:52:41.680" v="790" actId="21"/>
          <ac:picMkLst>
            <pc:docMk/>
            <pc:sldMk cId="1857164956" sldId="316"/>
            <ac:picMk id="13" creationId="{002D7BDF-544E-4371-A444-03384AB886C3}"/>
          </ac:picMkLst>
        </pc:picChg>
        <pc:picChg chg="add del mod">
          <ac:chgData name="Nguyen Thi Hoa" userId="dc6bb5b2-8d99-437a-a7f2-a08842d7305a" providerId="ADAL" clId="{E2EEB4D3-D21A-4720-9B9D-7A7182676317}" dt="2021-10-29T15:17:47.851" v="422" actId="478"/>
          <ac:picMkLst>
            <pc:docMk/>
            <pc:sldMk cId="1857164956" sldId="316"/>
            <ac:picMk id="15" creationId="{70AF39A6-06FD-4F9C-BAFB-4FA3E393E978}"/>
          </ac:picMkLst>
        </pc:picChg>
        <pc:picChg chg="add del mod ord">
          <ac:chgData name="Nguyen Thi Hoa" userId="dc6bb5b2-8d99-437a-a7f2-a08842d7305a" providerId="ADAL" clId="{E2EEB4D3-D21A-4720-9B9D-7A7182676317}" dt="2021-11-04T14:14:19.993" v="1316" actId="478"/>
          <ac:picMkLst>
            <pc:docMk/>
            <pc:sldMk cId="1857164956" sldId="316"/>
            <ac:picMk id="17" creationId="{F712F8AD-5FBC-4C48-B20D-BB6AC6F34608}"/>
          </ac:picMkLst>
        </pc:picChg>
        <pc:picChg chg="add mod">
          <ac:chgData name="Nguyen Thi Hoa" userId="dc6bb5b2-8d99-437a-a7f2-a08842d7305a" providerId="ADAL" clId="{E2EEB4D3-D21A-4720-9B9D-7A7182676317}" dt="2021-11-11T14:39:23.295" v="4103" actId="14100"/>
          <ac:picMkLst>
            <pc:docMk/>
            <pc:sldMk cId="1857164956" sldId="316"/>
            <ac:picMk id="28" creationId="{2BBE0A25-77D4-486C-8B66-A131291D7B54}"/>
          </ac:picMkLst>
        </pc:picChg>
      </pc:sldChg>
      <pc:sldChg chg="addSp delSp modSp mod setBg modAnim">
        <pc:chgData name="Nguyen Thi Hoa" userId="dc6bb5b2-8d99-437a-a7f2-a08842d7305a" providerId="ADAL" clId="{E2EEB4D3-D21A-4720-9B9D-7A7182676317}" dt="2021-10-27T15:58:43.824" v="33" actId="1076"/>
        <pc:sldMkLst>
          <pc:docMk/>
          <pc:sldMk cId="0" sldId="327"/>
        </pc:sldMkLst>
        <pc:spChg chg="add mod">
          <ac:chgData name="Nguyen Thi Hoa" userId="dc6bb5b2-8d99-437a-a7f2-a08842d7305a" providerId="ADAL" clId="{E2EEB4D3-D21A-4720-9B9D-7A7182676317}" dt="2021-10-27T15:54:06.134" v="24" actId="1076"/>
          <ac:spMkLst>
            <pc:docMk/>
            <pc:sldMk cId="0" sldId="327"/>
            <ac:spMk id="7" creationId="{5C6FB6EA-5279-4AAD-AAF8-BF6297A2D166}"/>
          </ac:spMkLst>
        </pc:spChg>
        <pc:spChg chg="add mod">
          <ac:chgData name="Nguyen Thi Hoa" userId="dc6bb5b2-8d99-437a-a7f2-a08842d7305a" providerId="ADAL" clId="{E2EEB4D3-D21A-4720-9B9D-7A7182676317}" dt="2021-10-27T15:58:43.824" v="33" actId="1076"/>
          <ac:spMkLst>
            <pc:docMk/>
            <pc:sldMk cId="0" sldId="327"/>
            <ac:spMk id="8" creationId="{0011E480-43D8-4A68-A8A9-05B2D9D22DF7}"/>
          </ac:spMkLst>
        </pc:spChg>
        <pc:spChg chg="add mod">
          <ac:chgData name="Nguyen Thi Hoa" userId="dc6bb5b2-8d99-437a-a7f2-a08842d7305a" providerId="ADAL" clId="{E2EEB4D3-D21A-4720-9B9D-7A7182676317}" dt="2021-10-27T15:58:43.824" v="33" actId="1076"/>
          <ac:spMkLst>
            <pc:docMk/>
            <pc:sldMk cId="0" sldId="327"/>
            <ac:spMk id="9" creationId="{8FA294FE-F508-458A-9FF6-A2B24B26BC2C}"/>
          </ac:spMkLst>
        </pc:spChg>
        <pc:spChg chg="del mod">
          <ac:chgData name="Nguyen Thi Hoa" userId="dc6bb5b2-8d99-437a-a7f2-a08842d7305a" providerId="ADAL" clId="{E2EEB4D3-D21A-4720-9B9D-7A7182676317}" dt="2021-10-27T15:38:02.157" v="1" actId="478"/>
          <ac:spMkLst>
            <pc:docMk/>
            <pc:sldMk cId="0" sldId="327"/>
            <ac:spMk id="49154" creationId="{1B3F76E7-9000-4A1A-92F1-3102FF3175C1}"/>
          </ac:spMkLst>
        </pc:spChg>
        <pc:spChg chg="del mod">
          <ac:chgData name="Nguyen Thi Hoa" userId="dc6bb5b2-8d99-437a-a7f2-a08842d7305a" providerId="ADAL" clId="{E2EEB4D3-D21A-4720-9B9D-7A7182676317}" dt="2021-10-27T15:38:06.534" v="6"/>
          <ac:spMkLst>
            <pc:docMk/>
            <pc:sldMk cId="0" sldId="327"/>
            <ac:spMk id="49155" creationId="{B5C5C52C-B2EC-4572-87FA-50EA2105E317}"/>
          </ac:spMkLst>
        </pc:spChg>
        <pc:spChg chg="del">
          <ac:chgData name="Nguyen Thi Hoa" userId="dc6bb5b2-8d99-437a-a7f2-a08842d7305a" providerId="ADAL" clId="{E2EEB4D3-D21A-4720-9B9D-7A7182676317}" dt="2021-10-27T15:38:24.962" v="7" actId="478"/>
          <ac:spMkLst>
            <pc:docMk/>
            <pc:sldMk cId="0" sldId="327"/>
            <ac:spMk id="49156" creationId="{59329C96-E7E8-45A2-96DF-43456B3E19C0}"/>
          </ac:spMkLst>
        </pc:spChg>
        <pc:spChg chg="del mod">
          <ac:chgData name="Nguyen Thi Hoa" userId="dc6bb5b2-8d99-437a-a7f2-a08842d7305a" providerId="ADAL" clId="{E2EEB4D3-D21A-4720-9B9D-7A7182676317}" dt="2021-10-27T15:38:06.533" v="4" actId="478"/>
          <ac:spMkLst>
            <pc:docMk/>
            <pc:sldMk cId="0" sldId="327"/>
            <ac:spMk id="49157" creationId="{4366FE87-7E45-4519-955C-14C714BD9E3B}"/>
          </ac:spMkLst>
        </pc:spChg>
      </pc:sldChg>
      <pc:sldChg chg="del">
        <pc:chgData name="Nguyen Thi Hoa" userId="dc6bb5b2-8d99-437a-a7f2-a08842d7305a" providerId="ADAL" clId="{E2EEB4D3-D21A-4720-9B9D-7A7182676317}" dt="2021-10-29T15:09:40.138" v="252" actId="47"/>
        <pc:sldMkLst>
          <pc:docMk/>
          <pc:sldMk cId="0" sldId="330"/>
        </pc:sldMkLst>
      </pc:sldChg>
      <pc:sldChg chg="modSp del mod">
        <pc:chgData name="Nguyen Thi Hoa" userId="dc6bb5b2-8d99-437a-a7f2-a08842d7305a" providerId="ADAL" clId="{E2EEB4D3-D21A-4720-9B9D-7A7182676317}" dt="2021-10-29T15:37:29.885" v="742" actId="47"/>
        <pc:sldMkLst>
          <pc:docMk/>
          <pc:sldMk cId="0" sldId="331"/>
        </pc:sldMkLst>
        <pc:spChg chg="mod">
          <ac:chgData name="Nguyen Thi Hoa" userId="dc6bb5b2-8d99-437a-a7f2-a08842d7305a" providerId="ADAL" clId="{E2EEB4D3-D21A-4720-9B9D-7A7182676317}" dt="2021-10-29T15:37:25.253" v="741" actId="1076"/>
          <ac:spMkLst>
            <pc:docMk/>
            <pc:sldMk cId="0" sldId="331"/>
            <ac:spMk id="13" creationId="{8878AB7C-CF61-466E-A004-5D0A438D1510}"/>
          </ac:spMkLst>
        </pc:spChg>
      </pc:sldChg>
      <pc:sldChg chg="ord">
        <pc:chgData name="Nguyen Thi Hoa" userId="dc6bb5b2-8d99-437a-a7f2-a08842d7305a" providerId="ADAL" clId="{E2EEB4D3-D21A-4720-9B9D-7A7182676317}" dt="2021-11-12T15:55:35.509" v="4872"/>
        <pc:sldMkLst>
          <pc:docMk/>
          <pc:sldMk cId="0" sldId="335"/>
        </pc:sldMkLst>
      </pc:sldChg>
      <pc:sldChg chg="addSp delSp modSp mod ord addAnim delAnim modAnim">
        <pc:chgData name="Nguyen Thi Hoa" userId="dc6bb5b2-8d99-437a-a7f2-a08842d7305a" providerId="ADAL" clId="{E2EEB4D3-D21A-4720-9B9D-7A7182676317}" dt="2021-11-12T15:55:35.509" v="4872"/>
        <pc:sldMkLst>
          <pc:docMk/>
          <pc:sldMk cId="0" sldId="372"/>
        </pc:sldMkLst>
        <pc:spChg chg="del mod">
          <ac:chgData name="Nguyen Thi Hoa" userId="dc6bb5b2-8d99-437a-a7f2-a08842d7305a" providerId="ADAL" clId="{E2EEB4D3-D21A-4720-9B9D-7A7182676317}" dt="2021-11-06T14:33:01.473" v="3939"/>
          <ac:spMkLst>
            <pc:docMk/>
            <pc:sldMk cId="0" sldId="372"/>
            <ac:spMk id="3" creationId="{00000000-0000-0000-0000-000000000000}"/>
          </ac:spMkLst>
        </pc:spChg>
        <pc:spChg chg="add del mod">
          <ac:chgData name="Nguyen Thi Hoa" userId="dc6bb5b2-8d99-437a-a7f2-a08842d7305a" providerId="ADAL" clId="{E2EEB4D3-D21A-4720-9B9D-7A7182676317}" dt="2021-11-06T14:33:00.446" v="3937" actId="122"/>
          <ac:spMkLst>
            <pc:docMk/>
            <pc:sldMk cId="0" sldId="372"/>
            <ac:spMk id="8" creationId="{F1074A0C-331B-474B-AA61-B9855B88E9E8}"/>
          </ac:spMkLst>
        </pc:spChg>
        <pc:spChg chg="add del">
          <ac:chgData name="Nguyen Thi Hoa" userId="dc6bb5b2-8d99-437a-a7f2-a08842d7305a" providerId="ADAL" clId="{E2EEB4D3-D21A-4720-9B9D-7A7182676317}" dt="2021-11-05T13:52:09.291" v="2763" actId="22"/>
          <ac:spMkLst>
            <pc:docMk/>
            <pc:sldMk cId="0" sldId="372"/>
            <ac:spMk id="9" creationId="{0078F2BD-B92E-48CB-AD30-A26D37630C8A}"/>
          </ac:spMkLst>
        </pc:spChg>
        <pc:picChg chg="del mod">
          <ac:chgData name="Nguyen Thi Hoa" userId="dc6bb5b2-8d99-437a-a7f2-a08842d7305a" providerId="ADAL" clId="{E2EEB4D3-D21A-4720-9B9D-7A7182676317}" dt="2021-11-05T13:53:17.781" v="2784" actId="478"/>
          <ac:picMkLst>
            <pc:docMk/>
            <pc:sldMk cId="0" sldId="372"/>
            <ac:picMk id="7" creationId="{00000000-0000-0000-0000-000000000000}"/>
          </ac:picMkLst>
        </pc:picChg>
        <pc:picChg chg="mod">
          <ac:chgData name="Nguyen Thi Hoa" userId="dc6bb5b2-8d99-437a-a7f2-a08842d7305a" providerId="ADAL" clId="{E2EEB4D3-D21A-4720-9B9D-7A7182676317}" dt="2021-11-06T14:32:54.580" v="3936" actId="1076"/>
          <ac:picMkLst>
            <pc:docMk/>
            <pc:sldMk cId="0" sldId="372"/>
            <ac:picMk id="11" creationId="{00000000-0000-0000-0000-000000000000}"/>
          </ac:picMkLst>
        </pc:picChg>
      </pc:sldChg>
      <pc:sldChg chg="del">
        <pc:chgData name="Nguyen Thi Hoa" userId="dc6bb5b2-8d99-437a-a7f2-a08842d7305a" providerId="ADAL" clId="{E2EEB4D3-D21A-4720-9B9D-7A7182676317}" dt="2021-11-05T13:24:15.090" v="2592" actId="47"/>
        <pc:sldMkLst>
          <pc:docMk/>
          <pc:sldMk cId="0" sldId="386"/>
        </pc:sldMkLst>
      </pc:sldChg>
      <pc:sldChg chg="addSp delSp modSp add del mod delAnim modAnim">
        <pc:chgData name="Nguyen Thi Hoa" userId="dc6bb5b2-8d99-437a-a7f2-a08842d7305a" providerId="ADAL" clId="{E2EEB4D3-D21A-4720-9B9D-7A7182676317}" dt="2021-11-24T11:06:50.255" v="4890" actId="47"/>
        <pc:sldMkLst>
          <pc:docMk/>
          <pc:sldMk cId="0" sldId="391"/>
        </pc:sldMkLst>
        <pc:spChg chg="mod">
          <ac:chgData name="Nguyen Thi Hoa" userId="dc6bb5b2-8d99-437a-a7f2-a08842d7305a" providerId="ADAL" clId="{E2EEB4D3-D21A-4720-9B9D-7A7182676317}" dt="2021-11-05T15:14:07.167" v="3510" actId="1076"/>
          <ac:spMkLst>
            <pc:docMk/>
            <pc:sldMk cId="0" sldId="391"/>
            <ac:spMk id="17" creationId="{00000000-0000-0000-0000-000000000000}"/>
          </ac:spMkLst>
        </pc:spChg>
        <pc:spChg chg="del topLvl">
          <ac:chgData name="Nguyen Thi Hoa" userId="dc6bb5b2-8d99-437a-a7f2-a08842d7305a" providerId="ADAL" clId="{E2EEB4D3-D21A-4720-9B9D-7A7182676317}" dt="2021-11-05T14:59:01.393" v="3142" actId="478"/>
          <ac:spMkLst>
            <pc:docMk/>
            <pc:sldMk cId="0" sldId="391"/>
            <ac:spMk id="20" creationId="{00000000-0000-0000-0000-000000000000}"/>
          </ac:spMkLst>
        </pc:spChg>
        <pc:spChg chg="add del">
          <ac:chgData name="Nguyen Thi Hoa" userId="dc6bb5b2-8d99-437a-a7f2-a08842d7305a" providerId="ADAL" clId="{E2EEB4D3-D21A-4720-9B9D-7A7182676317}" dt="2021-11-05T14:59:22.349" v="3154" actId="478"/>
          <ac:spMkLst>
            <pc:docMk/>
            <pc:sldMk cId="0" sldId="391"/>
            <ac:spMk id="37" creationId="{00000000-0000-0000-0000-000000000000}"/>
          </ac:spMkLst>
        </pc:spChg>
        <pc:spChg chg="add del">
          <ac:chgData name="Nguyen Thi Hoa" userId="dc6bb5b2-8d99-437a-a7f2-a08842d7305a" providerId="ADAL" clId="{E2EEB4D3-D21A-4720-9B9D-7A7182676317}" dt="2021-11-05T14:59:22.349" v="3154" actId="478"/>
          <ac:spMkLst>
            <pc:docMk/>
            <pc:sldMk cId="0" sldId="391"/>
            <ac:spMk id="38" creationId="{00000000-0000-0000-0000-000000000000}"/>
          </ac:spMkLst>
        </pc:spChg>
        <pc:spChg chg="add del">
          <ac:chgData name="Nguyen Thi Hoa" userId="dc6bb5b2-8d99-437a-a7f2-a08842d7305a" providerId="ADAL" clId="{E2EEB4D3-D21A-4720-9B9D-7A7182676317}" dt="2021-11-05T14:59:22.349" v="3154" actId="478"/>
          <ac:spMkLst>
            <pc:docMk/>
            <pc:sldMk cId="0" sldId="391"/>
            <ac:spMk id="39" creationId="{00000000-0000-0000-0000-000000000000}"/>
          </ac:spMkLst>
        </pc:spChg>
        <pc:spChg chg="add del">
          <ac:chgData name="Nguyen Thi Hoa" userId="dc6bb5b2-8d99-437a-a7f2-a08842d7305a" providerId="ADAL" clId="{E2EEB4D3-D21A-4720-9B9D-7A7182676317}" dt="2021-11-05T14:59:22.349" v="3154" actId="478"/>
          <ac:spMkLst>
            <pc:docMk/>
            <pc:sldMk cId="0" sldId="391"/>
            <ac:spMk id="40" creationId="{00000000-0000-0000-0000-000000000000}"/>
          </ac:spMkLst>
        </pc:spChg>
        <pc:spChg chg="del mod">
          <ac:chgData name="Nguyen Thi Hoa" userId="dc6bb5b2-8d99-437a-a7f2-a08842d7305a" providerId="ADAL" clId="{E2EEB4D3-D21A-4720-9B9D-7A7182676317}" dt="2021-11-05T14:58:54.938" v="3137" actId="478"/>
          <ac:spMkLst>
            <pc:docMk/>
            <pc:sldMk cId="0" sldId="391"/>
            <ac:spMk id="41" creationId="{00000000-0000-0000-0000-000000000000}"/>
          </ac:spMkLst>
        </pc:spChg>
        <pc:spChg chg="add del mod">
          <ac:chgData name="Nguyen Thi Hoa" userId="dc6bb5b2-8d99-437a-a7f2-a08842d7305a" providerId="ADAL" clId="{E2EEB4D3-D21A-4720-9B9D-7A7182676317}" dt="2021-11-05T14:59:22.349" v="3154" actId="478"/>
          <ac:spMkLst>
            <pc:docMk/>
            <pc:sldMk cId="0" sldId="391"/>
            <ac:spMk id="42" creationId="{00000000-0000-0000-0000-000000000000}"/>
          </ac:spMkLst>
        </pc:spChg>
        <pc:spChg chg="mod">
          <ac:chgData name="Nguyen Thi Hoa" userId="dc6bb5b2-8d99-437a-a7f2-a08842d7305a" providerId="ADAL" clId="{E2EEB4D3-D21A-4720-9B9D-7A7182676317}" dt="2021-11-05T15:13:12.692" v="3499" actId="20577"/>
          <ac:spMkLst>
            <pc:docMk/>
            <pc:sldMk cId="0" sldId="391"/>
            <ac:spMk id="45" creationId="{00000000-0000-0000-0000-000000000000}"/>
          </ac:spMkLst>
        </pc:spChg>
        <pc:spChg chg="mod">
          <ac:chgData name="Nguyen Thi Hoa" userId="dc6bb5b2-8d99-437a-a7f2-a08842d7305a" providerId="ADAL" clId="{E2EEB4D3-D21A-4720-9B9D-7A7182676317}" dt="2021-11-05T15:13:22.704" v="3502" actId="20577"/>
          <ac:spMkLst>
            <pc:docMk/>
            <pc:sldMk cId="0" sldId="391"/>
            <ac:spMk id="46" creationId="{00000000-0000-0000-0000-000000000000}"/>
          </ac:spMkLst>
        </pc:spChg>
        <pc:spChg chg="del">
          <ac:chgData name="Nguyen Thi Hoa" userId="dc6bb5b2-8d99-437a-a7f2-a08842d7305a" providerId="ADAL" clId="{E2EEB4D3-D21A-4720-9B9D-7A7182676317}" dt="2021-11-05T15:01:34.730" v="3394" actId="478"/>
          <ac:spMkLst>
            <pc:docMk/>
            <pc:sldMk cId="0" sldId="391"/>
            <ac:spMk id="47" creationId="{00000000-0000-0000-0000-000000000000}"/>
          </ac:spMkLst>
        </pc:spChg>
        <pc:spChg chg="mod">
          <ac:chgData name="Nguyen Thi Hoa" userId="dc6bb5b2-8d99-437a-a7f2-a08842d7305a" providerId="ADAL" clId="{E2EEB4D3-D21A-4720-9B9D-7A7182676317}" dt="2021-11-05T15:13:25.579" v="3503" actId="20577"/>
          <ac:spMkLst>
            <pc:docMk/>
            <pc:sldMk cId="0" sldId="391"/>
            <ac:spMk id="48" creationId="{00000000-0000-0000-0000-000000000000}"/>
          </ac:spMkLst>
        </pc:spChg>
        <pc:spChg chg="add del mod">
          <ac:chgData name="Nguyen Thi Hoa" userId="dc6bb5b2-8d99-437a-a7f2-a08842d7305a" providerId="ADAL" clId="{E2EEB4D3-D21A-4720-9B9D-7A7182676317}" dt="2021-11-05T14:59:24.757" v="3156" actId="478"/>
          <ac:spMkLst>
            <pc:docMk/>
            <pc:sldMk cId="0" sldId="391"/>
            <ac:spMk id="50" creationId="{00000000-0000-0000-0000-000000000000}"/>
          </ac:spMkLst>
        </pc:spChg>
        <pc:grpChg chg="del">
          <ac:chgData name="Nguyen Thi Hoa" userId="dc6bb5b2-8d99-437a-a7f2-a08842d7305a" providerId="ADAL" clId="{E2EEB4D3-D21A-4720-9B9D-7A7182676317}" dt="2021-11-05T14:59:01.393" v="3142" actId="478"/>
          <ac:grpSpMkLst>
            <pc:docMk/>
            <pc:sldMk cId="0" sldId="391"/>
            <ac:grpSpMk id="18" creationId="{00000000-0000-0000-0000-000000000000}"/>
          </ac:grpSpMkLst>
        </pc:grpChg>
        <pc:grpChg chg="del topLvl">
          <ac:chgData name="Nguyen Thi Hoa" userId="dc6bb5b2-8d99-437a-a7f2-a08842d7305a" providerId="ADAL" clId="{E2EEB4D3-D21A-4720-9B9D-7A7182676317}" dt="2021-11-05T14:59:02.197" v="3143" actId="478"/>
          <ac:grpSpMkLst>
            <pc:docMk/>
            <pc:sldMk cId="0" sldId="391"/>
            <ac:grpSpMk id="19" creationId="{00000000-0000-0000-0000-000000000000}"/>
          </ac:grpSpMkLst>
        </pc:grpChg>
        <pc:picChg chg="mod">
          <ac:chgData name="Nguyen Thi Hoa" userId="dc6bb5b2-8d99-437a-a7f2-a08842d7305a" providerId="ADAL" clId="{E2EEB4D3-D21A-4720-9B9D-7A7182676317}" dt="2021-11-05T15:01:27.140" v="3392" actId="14100"/>
          <ac:picMkLst>
            <pc:docMk/>
            <pc:sldMk cId="0" sldId="391"/>
            <ac:picMk id="7" creationId="{00000000-0000-0000-0000-000000000000}"/>
          </ac:picMkLst>
        </pc:picChg>
        <pc:picChg chg="add mod">
          <ac:chgData name="Nguyen Thi Hoa" userId="dc6bb5b2-8d99-437a-a7f2-a08842d7305a" providerId="ADAL" clId="{E2EEB4D3-D21A-4720-9B9D-7A7182676317}" dt="2021-11-05T15:13:54.855" v="3509" actId="1076"/>
          <ac:picMkLst>
            <pc:docMk/>
            <pc:sldMk cId="0" sldId="391"/>
            <ac:picMk id="34" creationId="{EF164F3D-AB44-4AA1-974D-D87F18B56504}"/>
          </ac:picMkLst>
        </pc:picChg>
        <pc:picChg chg="add del">
          <ac:chgData name="Nguyen Thi Hoa" userId="dc6bb5b2-8d99-437a-a7f2-a08842d7305a" providerId="ADAL" clId="{E2EEB4D3-D21A-4720-9B9D-7A7182676317}" dt="2021-11-05T14:59:22.349" v="3154" actId="478"/>
          <ac:picMkLst>
            <pc:docMk/>
            <pc:sldMk cId="0" sldId="391"/>
            <ac:picMk id="36" creationId="{00000000-0000-0000-0000-000000000000}"/>
          </ac:picMkLst>
        </pc:picChg>
        <pc:picChg chg="del mod">
          <ac:chgData name="Nguyen Thi Hoa" userId="dc6bb5b2-8d99-437a-a7f2-a08842d7305a" providerId="ADAL" clId="{E2EEB4D3-D21A-4720-9B9D-7A7182676317}" dt="2021-11-05T14:59:38.175" v="3162" actId="478"/>
          <ac:picMkLst>
            <pc:docMk/>
            <pc:sldMk cId="0" sldId="391"/>
            <ac:picMk id="49" creationId="{00000000-0000-0000-0000-000000000000}"/>
          </ac:picMkLst>
        </pc:picChg>
      </pc:sldChg>
      <pc:sldChg chg="addSp delSp modSp del mod ord delAnim modAnim">
        <pc:chgData name="Nguyen Thi Hoa" userId="dc6bb5b2-8d99-437a-a7f2-a08842d7305a" providerId="ADAL" clId="{E2EEB4D3-D21A-4720-9B9D-7A7182676317}" dt="2021-11-24T11:06:42.889" v="4885" actId="47"/>
        <pc:sldMkLst>
          <pc:docMk/>
          <pc:sldMk cId="3510916463" sldId="406"/>
        </pc:sldMkLst>
        <pc:spChg chg="add del mod">
          <ac:chgData name="Nguyen Thi Hoa" userId="dc6bb5b2-8d99-437a-a7f2-a08842d7305a" providerId="ADAL" clId="{E2EEB4D3-D21A-4720-9B9D-7A7182676317}" dt="2021-11-11T14:19:07.688" v="4035" actId="478"/>
          <ac:spMkLst>
            <pc:docMk/>
            <pc:sldMk cId="3510916463" sldId="406"/>
            <ac:spMk id="2" creationId="{5D6E47B7-BF2D-47D0-A09C-FDE993100EBA}"/>
          </ac:spMkLst>
        </pc:spChg>
        <pc:spChg chg="add mod">
          <ac:chgData name="Nguyen Thi Hoa" userId="dc6bb5b2-8d99-437a-a7f2-a08842d7305a" providerId="ADAL" clId="{E2EEB4D3-D21A-4720-9B9D-7A7182676317}" dt="2021-11-11T14:56:24.718" v="4202" actId="164"/>
          <ac:spMkLst>
            <pc:docMk/>
            <pc:sldMk cId="3510916463" sldId="406"/>
            <ac:spMk id="4" creationId="{E5532A16-EE5D-4A74-A6AD-21FCCAB42A92}"/>
          </ac:spMkLst>
        </pc:spChg>
        <pc:spChg chg="mod">
          <ac:chgData name="Nguyen Thi Hoa" userId="dc6bb5b2-8d99-437a-a7f2-a08842d7305a" providerId="ADAL" clId="{E2EEB4D3-D21A-4720-9B9D-7A7182676317}" dt="2021-11-11T14:40:33.152" v="4118" actId="404"/>
          <ac:spMkLst>
            <pc:docMk/>
            <pc:sldMk cId="3510916463" sldId="406"/>
            <ac:spMk id="6" creationId="{D8444B0E-1719-A646-9FE1-A293D995C57E}"/>
          </ac:spMkLst>
        </pc:spChg>
        <pc:spChg chg="mod">
          <ac:chgData name="Nguyen Thi Hoa" userId="dc6bb5b2-8d99-437a-a7f2-a08842d7305a" providerId="ADAL" clId="{E2EEB4D3-D21A-4720-9B9D-7A7182676317}" dt="2021-11-11T14:44:20.367" v="4159" actId="1076"/>
          <ac:spMkLst>
            <pc:docMk/>
            <pc:sldMk cId="3510916463" sldId="406"/>
            <ac:spMk id="7" creationId="{A2D1BEE2-6B2E-0447-9D44-80814E1C09B9}"/>
          </ac:spMkLst>
        </pc:spChg>
        <pc:spChg chg="mod">
          <ac:chgData name="Nguyen Thi Hoa" userId="dc6bb5b2-8d99-437a-a7f2-a08842d7305a" providerId="ADAL" clId="{E2EEB4D3-D21A-4720-9B9D-7A7182676317}" dt="2021-11-11T14:40:39.328" v="4120" actId="404"/>
          <ac:spMkLst>
            <pc:docMk/>
            <pc:sldMk cId="3510916463" sldId="406"/>
            <ac:spMk id="8" creationId="{1DF24A25-AEF0-FD42-BB43-D9113C097FDE}"/>
          </ac:spMkLst>
        </pc:spChg>
        <pc:spChg chg="mod">
          <ac:chgData name="Nguyen Thi Hoa" userId="dc6bb5b2-8d99-437a-a7f2-a08842d7305a" providerId="ADAL" clId="{E2EEB4D3-D21A-4720-9B9D-7A7182676317}" dt="2021-11-11T14:41:07.427" v="4126" actId="404"/>
          <ac:spMkLst>
            <pc:docMk/>
            <pc:sldMk cId="3510916463" sldId="406"/>
            <ac:spMk id="9" creationId="{1809D7D3-A772-4448-8F64-909C8118C1E6}"/>
          </ac:spMkLst>
        </pc:spChg>
        <pc:spChg chg="mod">
          <ac:chgData name="Nguyen Thi Hoa" userId="dc6bb5b2-8d99-437a-a7f2-a08842d7305a" providerId="ADAL" clId="{E2EEB4D3-D21A-4720-9B9D-7A7182676317}" dt="2021-11-04T15:56:28.672" v="1877" actId="1076"/>
          <ac:spMkLst>
            <pc:docMk/>
            <pc:sldMk cId="3510916463" sldId="406"/>
            <ac:spMk id="10" creationId="{A018BE9B-1883-BF4C-8F34-7456FACD4D41}"/>
          </ac:spMkLst>
        </pc:spChg>
        <pc:spChg chg="del mod">
          <ac:chgData name="Nguyen Thi Hoa" userId="dc6bb5b2-8d99-437a-a7f2-a08842d7305a" providerId="ADAL" clId="{E2EEB4D3-D21A-4720-9B9D-7A7182676317}" dt="2021-10-31T10:57:16.818" v="831" actId="478"/>
          <ac:spMkLst>
            <pc:docMk/>
            <pc:sldMk cId="3510916463" sldId="406"/>
            <ac:spMk id="11" creationId="{F2F244B2-E877-494A-99DC-83F31A42D234}"/>
          </ac:spMkLst>
        </pc:spChg>
        <pc:spChg chg="add mod">
          <ac:chgData name="Nguyen Thi Hoa" userId="dc6bb5b2-8d99-437a-a7f2-a08842d7305a" providerId="ADAL" clId="{E2EEB4D3-D21A-4720-9B9D-7A7182676317}" dt="2021-11-11T14:44:13.758" v="4155" actId="1076"/>
          <ac:spMkLst>
            <pc:docMk/>
            <pc:sldMk cId="3510916463" sldId="406"/>
            <ac:spMk id="12" creationId="{611AF42E-39D3-4294-9A0F-36FE7C1949ED}"/>
          </ac:spMkLst>
        </pc:spChg>
        <pc:spChg chg="add mod">
          <ac:chgData name="Nguyen Thi Hoa" userId="dc6bb5b2-8d99-437a-a7f2-a08842d7305a" providerId="ADAL" clId="{E2EEB4D3-D21A-4720-9B9D-7A7182676317}" dt="2021-11-11T14:24:06.443" v="4056" actId="1076"/>
          <ac:spMkLst>
            <pc:docMk/>
            <pc:sldMk cId="3510916463" sldId="406"/>
            <ac:spMk id="13" creationId="{77B525CA-7DB8-4D57-AA17-B47F2A4F4D50}"/>
          </ac:spMkLst>
        </pc:spChg>
        <pc:spChg chg="add mod">
          <ac:chgData name="Nguyen Thi Hoa" userId="dc6bb5b2-8d99-437a-a7f2-a08842d7305a" providerId="ADAL" clId="{E2EEB4D3-D21A-4720-9B9D-7A7182676317}" dt="2021-11-11T14:24:14.239" v="4057" actId="1076"/>
          <ac:spMkLst>
            <pc:docMk/>
            <pc:sldMk cId="3510916463" sldId="406"/>
            <ac:spMk id="14" creationId="{431DFD0F-133D-4D78-B4F4-E1142F2B94F4}"/>
          </ac:spMkLst>
        </pc:spChg>
        <pc:spChg chg="add mod">
          <ac:chgData name="Nguyen Thi Hoa" userId="dc6bb5b2-8d99-437a-a7f2-a08842d7305a" providerId="ADAL" clId="{E2EEB4D3-D21A-4720-9B9D-7A7182676317}" dt="2021-11-04T15:56:28.672" v="1877" actId="1076"/>
          <ac:spMkLst>
            <pc:docMk/>
            <pc:sldMk cId="3510916463" sldId="406"/>
            <ac:spMk id="15" creationId="{0E3BE271-D502-43D1-AEC6-F76EA9A403A0}"/>
          </ac:spMkLst>
        </pc:spChg>
        <pc:spChg chg="del">
          <ac:chgData name="Nguyen Thi Hoa" userId="dc6bb5b2-8d99-437a-a7f2-a08842d7305a" providerId="ADAL" clId="{E2EEB4D3-D21A-4720-9B9D-7A7182676317}" dt="2021-10-29T15:34:14.350" v="668" actId="478"/>
          <ac:spMkLst>
            <pc:docMk/>
            <pc:sldMk cId="3510916463" sldId="406"/>
            <ac:spMk id="16" creationId="{5C536EF5-CA0C-BB45-B715-8E62A076A805}"/>
          </ac:spMkLst>
        </pc:spChg>
        <pc:spChg chg="add mod">
          <ac:chgData name="Nguyen Thi Hoa" userId="dc6bb5b2-8d99-437a-a7f2-a08842d7305a" providerId="ADAL" clId="{E2EEB4D3-D21A-4720-9B9D-7A7182676317}" dt="2021-11-04T15:56:28.672" v="1877" actId="1076"/>
          <ac:spMkLst>
            <pc:docMk/>
            <pc:sldMk cId="3510916463" sldId="406"/>
            <ac:spMk id="16" creationId="{6A2D6D37-2162-4CDE-BA6C-C50A74E87D8F}"/>
          </ac:spMkLst>
        </pc:spChg>
        <pc:spChg chg="mod">
          <ac:chgData name="Nguyen Thi Hoa" userId="dc6bb5b2-8d99-437a-a7f2-a08842d7305a" providerId="ADAL" clId="{E2EEB4D3-D21A-4720-9B9D-7A7182676317}" dt="2021-11-11T14:41:41.403" v="4135" actId="404"/>
          <ac:spMkLst>
            <pc:docMk/>
            <pc:sldMk cId="3510916463" sldId="406"/>
            <ac:spMk id="17" creationId="{C688D03B-9F33-BE43-820B-DCB336135EB6}"/>
          </ac:spMkLst>
        </pc:spChg>
        <pc:spChg chg="mod">
          <ac:chgData name="Nguyen Thi Hoa" userId="dc6bb5b2-8d99-437a-a7f2-a08842d7305a" providerId="ADAL" clId="{E2EEB4D3-D21A-4720-9B9D-7A7182676317}" dt="2021-11-11T14:44:38.834" v="4163" actId="1076"/>
          <ac:spMkLst>
            <pc:docMk/>
            <pc:sldMk cId="3510916463" sldId="406"/>
            <ac:spMk id="18" creationId="{92F6A19C-2DD5-534C-BC05-7CF91BCE83E2}"/>
          </ac:spMkLst>
        </pc:spChg>
        <pc:spChg chg="add del mod">
          <ac:chgData name="Nguyen Thi Hoa" userId="dc6bb5b2-8d99-437a-a7f2-a08842d7305a" providerId="ADAL" clId="{E2EEB4D3-D21A-4720-9B9D-7A7182676317}" dt="2021-11-04T14:50:36.483" v="1567" actId="478"/>
          <ac:spMkLst>
            <pc:docMk/>
            <pc:sldMk cId="3510916463" sldId="406"/>
            <ac:spMk id="19" creationId="{65633389-97D9-44FF-8A42-229419927F3C}"/>
          </ac:spMkLst>
        </pc:spChg>
        <pc:spChg chg="add mod">
          <ac:chgData name="Nguyen Thi Hoa" userId="dc6bb5b2-8d99-437a-a7f2-a08842d7305a" providerId="ADAL" clId="{E2EEB4D3-D21A-4720-9B9D-7A7182676317}" dt="2021-11-04T15:56:28.672" v="1877" actId="1076"/>
          <ac:spMkLst>
            <pc:docMk/>
            <pc:sldMk cId="3510916463" sldId="406"/>
            <ac:spMk id="20" creationId="{72224C9E-F49A-4DCD-880E-E4CA75396352}"/>
          </ac:spMkLst>
        </pc:spChg>
        <pc:spChg chg="add mod">
          <ac:chgData name="Nguyen Thi Hoa" userId="dc6bb5b2-8d99-437a-a7f2-a08842d7305a" providerId="ADAL" clId="{E2EEB4D3-D21A-4720-9B9D-7A7182676317}" dt="2021-11-11T14:40:48.100" v="4122" actId="404"/>
          <ac:spMkLst>
            <pc:docMk/>
            <pc:sldMk cId="3510916463" sldId="406"/>
            <ac:spMk id="21" creationId="{FC291E46-D017-4AC5-8994-6856944D2C8E}"/>
          </ac:spMkLst>
        </pc:spChg>
        <pc:spChg chg="add del mod">
          <ac:chgData name="Nguyen Thi Hoa" userId="dc6bb5b2-8d99-437a-a7f2-a08842d7305a" providerId="ADAL" clId="{E2EEB4D3-D21A-4720-9B9D-7A7182676317}" dt="2021-11-11T14:19:06.448" v="4034" actId="478"/>
          <ac:spMkLst>
            <pc:docMk/>
            <pc:sldMk cId="3510916463" sldId="406"/>
            <ac:spMk id="22" creationId="{15718EBF-7996-45CE-973D-90E094EC5EB3}"/>
          </ac:spMkLst>
        </pc:spChg>
        <pc:spChg chg="add del mod">
          <ac:chgData name="Nguyen Thi Hoa" userId="dc6bb5b2-8d99-437a-a7f2-a08842d7305a" providerId="ADAL" clId="{E2EEB4D3-D21A-4720-9B9D-7A7182676317}" dt="2021-11-04T15:24:25.445" v="1635" actId="478"/>
          <ac:spMkLst>
            <pc:docMk/>
            <pc:sldMk cId="3510916463" sldId="406"/>
            <ac:spMk id="23" creationId="{62E599F9-F6DB-494A-AB96-7B5933176B6A}"/>
          </ac:spMkLst>
        </pc:spChg>
        <pc:spChg chg="add del mod">
          <ac:chgData name="Nguyen Thi Hoa" userId="dc6bb5b2-8d99-437a-a7f2-a08842d7305a" providerId="ADAL" clId="{E2EEB4D3-D21A-4720-9B9D-7A7182676317}" dt="2021-11-11T14:19:04.485" v="4033" actId="478"/>
          <ac:spMkLst>
            <pc:docMk/>
            <pc:sldMk cId="3510916463" sldId="406"/>
            <ac:spMk id="24" creationId="{03F671C1-6147-48B3-A4DD-811501D73AD5}"/>
          </ac:spMkLst>
        </pc:spChg>
        <pc:spChg chg="add del mod">
          <ac:chgData name="Nguyen Thi Hoa" userId="dc6bb5b2-8d99-437a-a7f2-a08842d7305a" providerId="ADAL" clId="{E2EEB4D3-D21A-4720-9B9D-7A7182676317}" dt="2021-11-04T15:26:04.954" v="1651" actId="478"/>
          <ac:spMkLst>
            <pc:docMk/>
            <pc:sldMk cId="3510916463" sldId="406"/>
            <ac:spMk id="25" creationId="{7EDB098E-1160-43DA-84CB-D9CA05422DA5}"/>
          </ac:spMkLst>
        </pc:spChg>
        <pc:spChg chg="add del mod">
          <ac:chgData name="Nguyen Thi Hoa" userId="dc6bb5b2-8d99-437a-a7f2-a08842d7305a" providerId="ADAL" clId="{E2EEB4D3-D21A-4720-9B9D-7A7182676317}" dt="2021-11-04T15:26:11.908" v="1654" actId="478"/>
          <ac:spMkLst>
            <pc:docMk/>
            <pc:sldMk cId="3510916463" sldId="406"/>
            <ac:spMk id="27" creationId="{9A8F8A59-51BE-48BB-8DEA-BBC66DAD7E1C}"/>
          </ac:spMkLst>
        </pc:spChg>
        <pc:spChg chg="add mod">
          <ac:chgData name="Nguyen Thi Hoa" userId="dc6bb5b2-8d99-437a-a7f2-a08842d7305a" providerId="ADAL" clId="{E2EEB4D3-D21A-4720-9B9D-7A7182676317}" dt="2021-11-06T13:32:28.536" v="3584" actId="2711"/>
          <ac:spMkLst>
            <pc:docMk/>
            <pc:sldMk cId="3510916463" sldId="406"/>
            <ac:spMk id="29" creationId="{8820B313-DEE3-44D5-9D0D-A470E160570A}"/>
          </ac:spMkLst>
        </pc:spChg>
        <pc:spChg chg="add mod">
          <ac:chgData name="Nguyen Thi Hoa" userId="dc6bb5b2-8d99-437a-a7f2-a08842d7305a" providerId="ADAL" clId="{E2EEB4D3-D21A-4720-9B9D-7A7182676317}" dt="2021-11-04T15:56:28.672" v="1877" actId="1076"/>
          <ac:spMkLst>
            <pc:docMk/>
            <pc:sldMk cId="3510916463" sldId="406"/>
            <ac:spMk id="30" creationId="{E704C358-54AE-4FBB-80F8-75E4BD09289C}"/>
          </ac:spMkLst>
        </pc:spChg>
        <pc:spChg chg="add del mod">
          <ac:chgData name="Nguyen Thi Hoa" userId="dc6bb5b2-8d99-437a-a7f2-a08842d7305a" providerId="ADAL" clId="{E2EEB4D3-D21A-4720-9B9D-7A7182676317}" dt="2021-11-11T14:19:02.726" v="4032" actId="478"/>
          <ac:spMkLst>
            <pc:docMk/>
            <pc:sldMk cId="3510916463" sldId="406"/>
            <ac:spMk id="31" creationId="{1D487418-D895-452C-B11B-72F774C7328E}"/>
          </ac:spMkLst>
        </pc:spChg>
        <pc:spChg chg="add del mod">
          <ac:chgData name="Nguyen Thi Hoa" userId="dc6bb5b2-8d99-437a-a7f2-a08842d7305a" providerId="ADAL" clId="{E2EEB4D3-D21A-4720-9B9D-7A7182676317}" dt="2021-11-04T15:31:05.907" v="1706" actId="478"/>
          <ac:spMkLst>
            <pc:docMk/>
            <pc:sldMk cId="3510916463" sldId="406"/>
            <ac:spMk id="31" creationId="{8085EEC9-5080-4905-B63A-7791AA939700}"/>
          </ac:spMkLst>
        </pc:spChg>
        <pc:spChg chg="add del mod">
          <ac:chgData name="Nguyen Thi Hoa" userId="dc6bb5b2-8d99-437a-a7f2-a08842d7305a" providerId="ADAL" clId="{E2EEB4D3-D21A-4720-9B9D-7A7182676317}" dt="2021-11-11T14:42:19.151" v="4144" actId="478"/>
          <ac:spMkLst>
            <pc:docMk/>
            <pc:sldMk cId="3510916463" sldId="406"/>
            <ac:spMk id="32" creationId="{8A49C892-D7BF-4205-895D-755C37765F9B}"/>
          </ac:spMkLst>
        </pc:spChg>
        <pc:spChg chg="add del mod">
          <ac:chgData name="Nguyen Thi Hoa" userId="dc6bb5b2-8d99-437a-a7f2-a08842d7305a" providerId="ADAL" clId="{E2EEB4D3-D21A-4720-9B9D-7A7182676317}" dt="2021-11-11T14:42:18.273" v="4143" actId="478"/>
          <ac:spMkLst>
            <pc:docMk/>
            <pc:sldMk cId="3510916463" sldId="406"/>
            <ac:spMk id="33" creationId="{2CA6B605-2F6C-4EC7-94A7-B69459E7F68F}"/>
          </ac:spMkLst>
        </pc:spChg>
        <pc:spChg chg="add del mod">
          <ac:chgData name="Nguyen Thi Hoa" userId="dc6bb5b2-8d99-437a-a7f2-a08842d7305a" providerId="ADAL" clId="{E2EEB4D3-D21A-4720-9B9D-7A7182676317}" dt="2021-11-11T14:42:22.920" v="4145" actId="478"/>
          <ac:spMkLst>
            <pc:docMk/>
            <pc:sldMk cId="3510916463" sldId="406"/>
            <ac:spMk id="34" creationId="{5D36715E-E3F3-4343-BF92-4C26D5E3010B}"/>
          </ac:spMkLst>
        </pc:spChg>
        <pc:spChg chg="add del mod">
          <ac:chgData name="Nguyen Thi Hoa" userId="dc6bb5b2-8d99-437a-a7f2-a08842d7305a" providerId="ADAL" clId="{E2EEB4D3-D21A-4720-9B9D-7A7182676317}" dt="2021-11-11T14:42:17.486" v="4142" actId="478"/>
          <ac:spMkLst>
            <pc:docMk/>
            <pc:sldMk cId="3510916463" sldId="406"/>
            <ac:spMk id="35" creationId="{952A5FDB-A91A-453A-B7B1-D8E5D64760FC}"/>
          </ac:spMkLst>
        </pc:spChg>
        <pc:spChg chg="add del mod">
          <ac:chgData name="Nguyen Thi Hoa" userId="dc6bb5b2-8d99-437a-a7f2-a08842d7305a" providerId="ADAL" clId="{E2EEB4D3-D21A-4720-9B9D-7A7182676317}" dt="2021-11-11T14:42:16.125" v="4140" actId="478"/>
          <ac:spMkLst>
            <pc:docMk/>
            <pc:sldMk cId="3510916463" sldId="406"/>
            <ac:spMk id="36" creationId="{94F5A706-1856-464F-9431-71FA0FCC3AD1}"/>
          </ac:spMkLst>
        </pc:spChg>
        <pc:spChg chg="add del mod">
          <ac:chgData name="Nguyen Thi Hoa" userId="dc6bb5b2-8d99-437a-a7f2-a08842d7305a" providerId="ADAL" clId="{E2EEB4D3-D21A-4720-9B9D-7A7182676317}" dt="2021-11-11T14:42:14.271" v="4138" actId="478"/>
          <ac:spMkLst>
            <pc:docMk/>
            <pc:sldMk cId="3510916463" sldId="406"/>
            <ac:spMk id="37" creationId="{DCF910C8-BD86-4FF2-8DC6-2D09AE8E71CF}"/>
          </ac:spMkLst>
        </pc:spChg>
        <pc:spChg chg="add del mod">
          <ac:chgData name="Nguyen Thi Hoa" userId="dc6bb5b2-8d99-437a-a7f2-a08842d7305a" providerId="ADAL" clId="{E2EEB4D3-D21A-4720-9B9D-7A7182676317}" dt="2021-11-11T14:42:13.641" v="4137" actId="478"/>
          <ac:spMkLst>
            <pc:docMk/>
            <pc:sldMk cId="3510916463" sldId="406"/>
            <ac:spMk id="38" creationId="{45AF562B-DE2E-4DCC-A2E8-D45BD86D8DAE}"/>
          </ac:spMkLst>
        </pc:spChg>
        <pc:spChg chg="add del mod">
          <ac:chgData name="Nguyen Thi Hoa" userId="dc6bb5b2-8d99-437a-a7f2-a08842d7305a" providerId="ADAL" clId="{E2EEB4D3-D21A-4720-9B9D-7A7182676317}" dt="2021-11-11T14:42:11.475" v="4136" actId="478"/>
          <ac:spMkLst>
            <pc:docMk/>
            <pc:sldMk cId="3510916463" sldId="406"/>
            <ac:spMk id="39" creationId="{BB7D9A19-F3D5-4AB6-A713-915A9E6A2A6A}"/>
          </ac:spMkLst>
        </pc:spChg>
        <pc:spChg chg="add mod">
          <ac:chgData name="Nguyen Thi Hoa" userId="dc6bb5b2-8d99-437a-a7f2-a08842d7305a" providerId="ADAL" clId="{E2EEB4D3-D21A-4720-9B9D-7A7182676317}" dt="2021-11-11T14:20:36.057" v="4037"/>
          <ac:spMkLst>
            <pc:docMk/>
            <pc:sldMk cId="3510916463" sldId="406"/>
            <ac:spMk id="40" creationId="{02A594E1-36A4-49AA-9029-93F49E13B8C9}"/>
          </ac:spMkLst>
        </pc:spChg>
        <pc:spChg chg="add mod">
          <ac:chgData name="Nguyen Thi Hoa" userId="dc6bb5b2-8d99-437a-a7f2-a08842d7305a" providerId="ADAL" clId="{E2EEB4D3-D21A-4720-9B9D-7A7182676317}" dt="2021-11-11T14:20:36.057" v="4037"/>
          <ac:spMkLst>
            <pc:docMk/>
            <pc:sldMk cId="3510916463" sldId="406"/>
            <ac:spMk id="41" creationId="{CFAB8C21-8AB2-4E81-89FD-F48ED7CDF9F1}"/>
          </ac:spMkLst>
        </pc:spChg>
        <pc:spChg chg="mod">
          <ac:chgData name="Nguyen Thi Hoa" userId="dc6bb5b2-8d99-437a-a7f2-a08842d7305a" providerId="ADAL" clId="{E2EEB4D3-D21A-4720-9B9D-7A7182676317}" dt="2021-11-11T14:45:31.020" v="4166" actId="207"/>
          <ac:spMkLst>
            <pc:docMk/>
            <pc:sldMk cId="3510916463" sldId="406"/>
            <ac:spMk id="44" creationId="{6839F46E-26DE-4C56-B2E4-112ADA95E308}"/>
          </ac:spMkLst>
        </pc:spChg>
        <pc:spChg chg="mod">
          <ac:chgData name="Nguyen Thi Hoa" userId="dc6bb5b2-8d99-437a-a7f2-a08842d7305a" providerId="ADAL" clId="{E2EEB4D3-D21A-4720-9B9D-7A7182676317}" dt="2021-11-11T14:45:31.020" v="4166" actId="207"/>
          <ac:spMkLst>
            <pc:docMk/>
            <pc:sldMk cId="3510916463" sldId="406"/>
            <ac:spMk id="47" creationId="{A32684BC-AE94-49A8-8AA3-BCEF3696517F}"/>
          </ac:spMkLst>
        </pc:spChg>
        <pc:spChg chg="mod">
          <ac:chgData name="Nguyen Thi Hoa" userId="dc6bb5b2-8d99-437a-a7f2-a08842d7305a" providerId="ADAL" clId="{E2EEB4D3-D21A-4720-9B9D-7A7182676317}" dt="2021-11-11T14:44:10.898" v="4153"/>
          <ac:spMkLst>
            <pc:docMk/>
            <pc:sldMk cId="3510916463" sldId="406"/>
            <ac:spMk id="50" creationId="{8C9716A2-522A-42BB-9A69-46201FD059D4}"/>
          </ac:spMkLst>
        </pc:spChg>
        <pc:spChg chg="mod">
          <ac:chgData name="Nguyen Thi Hoa" userId="dc6bb5b2-8d99-437a-a7f2-a08842d7305a" providerId="ADAL" clId="{E2EEB4D3-D21A-4720-9B9D-7A7182676317}" dt="2021-11-11T14:44:10.898" v="4153"/>
          <ac:spMkLst>
            <pc:docMk/>
            <pc:sldMk cId="3510916463" sldId="406"/>
            <ac:spMk id="53" creationId="{68F5B518-990B-48A3-AA10-3DC6C0B06EA0}"/>
          </ac:spMkLst>
        </pc:spChg>
        <pc:spChg chg="mod">
          <ac:chgData name="Nguyen Thi Hoa" userId="dc6bb5b2-8d99-437a-a7f2-a08842d7305a" providerId="ADAL" clId="{E2EEB4D3-D21A-4720-9B9D-7A7182676317}" dt="2021-11-11T14:44:17.396" v="4157"/>
          <ac:spMkLst>
            <pc:docMk/>
            <pc:sldMk cId="3510916463" sldId="406"/>
            <ac:spMk id="56" creationId="{B3EB3795-04DE-4410-A592-6BF5D86FE922}"/>
          </ac:spMkLst>
        </pc:spChg>
        <pc:spChg chg="mod">
          <ac:chgData name="Nguyen Thi Hoa" userId="dc6bb5b2-8d99-437a-a7f2-a08842d7305a" providerId="ADAL" clId="{E2EEB4D3-D21A-4720-9B9D-7A7182676317}" dt="2021-11-11T14:44:17.396" v="4157"/>
          <ac:spMkLst>
            <pc:docMk/>
            <pc:sldMk cId="3510916463" sldId="406"/>
            <ac:spMk id="59" creationId="{73298040-6BF2-4100-B34E-66B7B2DBD805}"/>
          </ac:spMkLst>
        </pc:spChg>
        <pc:spChg chg="mod">
          <ac:chgData name="Nguyen Thi Hoa" userId="dc6bb5b2-8d99-437a-a7f2-a08842d7305a" providerId="ADAL" clId="{E2EEB4D3-D21A-4720-9B9D-7A7182676317}" dt="2021-11-11T14:45:31.020" v="4166" actId="207"/>
          <ac:spMkLst>
            <pc:docMk/>
            <pc:sldMk cId="3510916463" sldId="406"/>
            <ac:spMk id="62" creationId="{6990C4D4-33F6-4DCE-8C9E-4CE44C8DB283}"/>
          </ac:spMkLst>
        </pc:spChg>
        <pc:spChg chg="mod">
          <ac:chgData name="Nguyen Thi Hoa" userId="dc6bb5b2-8d99-437a-a7f2-a08842d7305a" providerId="ADAL" clId="{E2EEB4D3-D21A-4720-9B9D-7A7182676317}" dt="2021-11-11T14:45:31.020" v="4166" actId="207"/>
          <ac:spMkLst>
            <pc:docMk/>
            <pc:sldMk cId="3510916463" sldId="406"/>
            <ac:spMk id="65" creationId="{BA9604E8-1EE0-44F5-8D9D-FDA72A932865}"/>
          </ac:spMkLst>
        </pc:spChg>
        <pc:spChg chg="mod topLvl">
          <ac:chgData name="Nguyen Thi Hoa" userId="dc6bb5b2-8d99-437a-a7f2-a08842d7305a" providerId="ADAL" clId="{E2EEB4D3-D21A-4720-9B9D-7A7182676317}" dt="2021-11-11T14:56:56.836" v="4208" actId="14100"/>
          <ac:spMkLst>
            <pc:docMk/>
            <pc:sldMk cId="3510916463" sldId="406"/>
            <ac:spMk id="68" creationId="{B565DAF0-D476-47E2-9CF1-2E1224A91716}"/>
          </ac:spMkLst>
        </pc:spChg>
        <pc:spChg chg="mod">
          <ac:chgData name="Nguyen Thi Hoa" userId="dc6bb5b2-8d99-437a-a7f2-a08842d7305a" providerId="ADAL" clId="{E2EEB4D3-D21A-4720-9B9D-7A7182676317}" dt="2021-11-11T14:57:18.486" v="4211" actId="1076"/>
          <ac:spMkLst>
            <pc:docMk/>
            <pc:sldMk cId="3510916463" sldId="406"/>
            <ac:spMk id="70" creationId="{8BD4EDBA-6986-4DCA-A625-6B7EA2198FCE}"/>
          </ac:spMkLst>
        </pc:spChg>
        <pc:spChg chg="mod">
          <ac:chgData name="Nguyen Thi Hoa" userId="dc6bb5b2-8d99-437a-a7f2-a08842d7305a" providerId="ADAL" clId="{E2EEB4D3-D21A-4720-9B9D-7A7182676317}" dt="2021-11-11T14:57:18.486" v="4211" actId="1076"/>
          <ac:spMkLst>
            <pc:docMk/>
            <pc:sldMk cId="3510916463" sldId="406"/>
            <ac:spMk id="71" creationId="{A11DFDED-89A3-4186-9375-6F0E1A0F3EF5}"/>
          </ac:spMkLst>
        </pc:spChg>
        <pc:spChg chg="add mod">
          <ac:chgData name="Nguyen Thi Hoa" userId="dc6bb5b2-8d99-437a-a7f2-a08842d7305a" providerId="ADAL" clId="{E2EEB4D3-D21A-4720-9B9D-7A7182676317}" dt="2021-11-11T15:02:10.902" v="4253"/>
          <ac:spMkLst>
            <pc:docMk/>
            <pc:sldMk cId="3510916463" sldId="406"/>
            <ac:spMk id="72" creationId="{FCBD3583-4C72-4E93-9331-50E8BB5B487E}"/>
          </ac:spMkLst>
        </pc:spChg>
        <pc:spChg chg="add mod">
          <ac:chgData name="Nguyen Thi Hoa" userId="dc6bb5b2-8d99-437a-a7f2-a08842d7305a" providerId="ADAL" clId="{E2EEB4D3-D21A-4720-9B9D-7A7182676317}" dt="2021-11-11T15:02:10.902" v="4253"/>
          <ac:spMkLst>
            <pc:docMk/>
            <pc:sldMk cId="3510916463" sldId="406"/>
            <ac:spMk id="73" creationId="{4EB36A62-0458-47D8-B6A9-3F047AA60C01}"/>
          </ac:spMkLst>
        </pc:spChg>
        <pc:spChg chg="add mod">
          <ac:chgData name="Nguyen Thi Hoa" userId="dc6bb5b2-8d99-437a-a7f2-a08842d7305a" providerId="ADAL" clId="{E2EEB4D3-D21A-4720-9B9D-7A7182676317}" dt="2021-11-11T15:02:10.902" v="4253"/>
          <ac:spMkLst>
            <pc:docMk/>
            <pc:sldMk cId="3510916463" sldId="406"/>
            <ac:spMk id="74" creationId="{DA05F39B-E9BC-426E-909B-4AB6CD84D20A}"/>
          </ac:spMkLst>
        </pc:spChg>
        <pc:spChg chg="add mod">
          <ac:chgData name="Nguyen Thi Hoa" userId="dc6bb5b2-8d99-437a-a7f2-a08842d7305a" providerId="ADAL" clId="{E2EEB4D3-D21A-4720-9B9D-7A7182676317}" dt="2021-11-11T15:02:10.902" v="4253"/>
          <ac:spMkLst>
            <pc:docMk/>
            <pc:sldMk cId="3510916463" sldId="406"/>
            <ac:spMk id="75" creationId="{B3CE653A-08E0-412A-92EB-8A2E7EF7E26C}"/>
          </ac:spMkLst>
        </pc:spChg>
        <pc:spChg chg="add mod">
          <ac:chgData name="Nguyen Thi Hoa" userId="dc6bb5b2-8d99-437a-a7f2-a08842d7305a" providerId="ADAL" clId="{E2EEB4D3-D21A-4720-9B9D-7A7182676317}" dt="2021-11-12T14:53:29.113" v="4625" actId="1076"/>
          <ac:spMkLst>
            <pc:docMk/>
            <pc:sldMk cId="3510916463" sldId="406"/>
            <ac:spMk id="76" creationId="{28C8C377-4D18-4DD0-B868-133F1732C9D5}"/>
          </ac:spMkLst>
        </pc:spChg>
        <pc:spChg chg="add del mod">
          <ac:chgData name="Nguyen Thi Hoa" userId="dc6bb5b2-8d99-437a-a7f2-a08842d7305a" providerId="ADAL" clId="{E2EEB4D3-D21A-4720-9B9D-7A7182676317}" dt="2021-11-12T14:53:26.681" v="4624" actId="478"/>
          <ac:spMkLst>
            <pc:docMk/>
            <pc:sldMk cId="3510916463" sldId="406"/>
            <ac:spMk id="77" creationId="{FC1572D1-FD8A-45A1-AF27-91D73BE36A03}"/>
          </ac:spMkLst>
        </pc:spChg>
        <pc:spChg chg="add mod">
          <ac:chgData name="Nguyen Thi Hoa" userId="dc6bb5b2-8d99-437a-a7f2-a08842d7305a" providerId="ADAL" clId="{E2EEB4D3-D21A-4720-9B9D-7A7182676317}" dt="2021-11-12T14:53:23.616" v="4622" actId="1076"/>
          <ac:spMkLst>
            <pc:docMk/>
            <pc:sldMk cId="3510916463" sldId="406"/>
            <ac:spMk id="78" creationId="{434F20D5-1110-45DB-969E-CB4F33122817}"/>
          </ac:spMkLst>
        </pc:spChg>
        <pc:spChg chg="add mod">
          <ac:chgData name="Nguyen Thi Hoa" userId="dc6bb5b2-8d99-437a-a7f2-a08842d7305a" providerId="ADAL" clId="{E2EEB4D3-D21A-4720-9B9D-7A7182676317}" dt="2021-11-12T14:53:18.941" v="4620" actId="1076"/>
          <ac:spMkLst>
            <pc:docMk/>
            <pc:sldMk cId="3510916463" sldId="406"/>
            <ac:spMk id="79" creationId="{CED562EC-1F51-4779-A8EB-9AF29FB95C3E}"/>
          </ac:spMkLst>
        </pc:spChg>
        <pc:spChg chg="add mod">
          <ac:chgData name="Nguyen Thi Hoa" userId="dc6bb5b2-8d99-437a-a7f2-a08842d7305a" providerId="ADAL" clId="{E2EEB4D3-D21A-4720-9B9D-7A7182676317}" dt="2021-11-11T15:02:10.902" v="4253"/>
          <ac:spMkLst>
            <pc:docMk/>
            <pc:sldMk cId="3510916463" sldId="406"/>
            <ac:spMk id="80" creationId="{ED52F0CD-A960-4AF8-A6D7-1494A8E79ABF}"/>
          </ac:spMkLst>
        </pc:spChg>
        <pc:grpChg chg="add mod">
          <ac:chgData name="Nguyen Thi Hoa" userId="dc6bb5b2-8d99-437a-a7f2-a08842d7305a" providerId="ADAL" clId="{E2EEB4D3-D21A-4720-9B9D-7A7182676317}" dt="2021-11-11T14:56:51.483" v="4207" actId="1076"/>
          <ac:grpSpMkLst>
            <pc:docMk/>
            <pc:sldMk cId="3510916463" sldId="406"/>
            <ac:grpSpMk id="11" creationId="{FF016D87-EA71-4A0F-8D34-FD573EED877D}"/>
          </ac:grpSpMkLst>
        </pc:grpChg>
        <pc:grpChg chg="add mod">
          <ac:chgData name="Nguyen Thi Hoa" userId="dc6bb5b2-8d99-437a-a7f2-a08842d7305a" providerId="ADAL" clId="{E2EEB4D3-D21A-4720-9B9D-7A7182676317}" dt="2021-11-11T14:46:52.312" v="4170" actId="1076"/>
          <ac:grpSpMkLst>
            <pc:docMk/>
            <pc:sldMk cId="3510916463" sldId="406"/>
            <ac:grpSpMk id="42" creationId="{9A67293D-DFCA-4C07-A907-6A368F31CBAE}"/>
          </ac:grpSpMkLst>
        </pc:grpChg>
        <pc:grpChg chg="add mod">
          <ac:chgData name="Nguyen Thi Hoa" userId="dc6bb5b2-8d99-437a-a7f2-a08842d7305a" providerId="ADAL" clId="{E2EEB4D3-D21A-4720-9B9D-7A7182676317}" dt="2021-11-11T14:45:31.020" v="4166" actId="207"/>
          <ac:grpSpMkLst>
            <pc:docMk/>
            <pc:sldMk cId="3510916463" sldId="406"/>
            <ac:grpSpMk id="45" creationId="{C4F27F14-FB63-4B1F-BC2D-6B69872D687A}"/>
          </ac:grpSpMkLst>
        </pc:grpChg>
        <pc:grpChg chg="add del mod">
          <ac:chgData name="Nguyen Thi Hoa" userId="dc6bb5b2-8d99-437a-a7f2-a08842d7305a" providerId="ADAL" clId="{E2EEB4D3-D21A-4720-9B9D-7A7182676317}" dt="2021-11-11T14:44:15.520" v="4156"/>
          <ac:grpSpMkLst>
            <pc:docMk/>
            <pc:sldMk cId="3510916463" sldId="406"/>
            <ac:grpSpMk id="48" creationId="{170EA6B1-7AE2-4019-9587-C21A93A65173}"/>
          </ac:grpSpMkLst>
        </pc:grpChg>
        <pc:grpChg chg="add del mod">
          <ac:chgData name="Nguyen Thi Hoa" userId="dc6bb5b2-8d99-437a-a7f2-a08842d7305a" providerId="ADAL" clId="{E2EEB4D3-D21A-4720-9B9D-7A7182676317}" dt="2021-11-11T14:44:15.520" v="4156"/>
          <ac:grpSpMkLst>
            <pc:docMk/>
            <pc:sldMk cId="3510916463" sldId="406"/>
            <ac:grpSpMk id="51" creationId="{077F7AA8-136A-498B-B7D8-CAACA6F876A8}"/>
          </ac:grpSpMkLst>
        </pc:grpChg>
        <pc:grpChg chg="add del mod">
          <ac:chgData name="Nguyen Thi Hoa" userId="dc6bb5b2-8d99-437a-a7f2-a08842d7305a" providerId="ADAL" clId="{E2EEB4D3-D21A-4720-9B9D-7A7182676317}" dt="2021-11-11T14:44:20.925" v="4160"/>
          <ac:grpSpMkLst>
            <pc:docMk/>
            <pc:sldMk cId="3510916463" sldId="406"/>
            <ac:grpSpMk id="54" creationId="{5797DC89-4054-4291-A1B7-35148A54EC20}"/>
          </ac:grpSpMkLst>
        </pc:grpChg>
        <pc:grpChg chg="add del mod">
          <ac:chgData name="Nguyen Thi Hoa" userId="dc6bb5b2-8d99-437a-a7f2-a08842d7305a" providerId="ADAL" clId="{E2EEB4D3-D21A-4720-9B9D-7A7182676317}" dt="2021-11-11T14:44:20.925" v="4160"/>
          <ac:grpSpMkLst>
            <pc:docMk/>
            <pc:sldMk cId="3510916463" sldId="406"/>
            <ac:grpSpMk id="57" creationId="{51C18A96-B6C0-47C1-A898-5D102AE6E1B7}"/>
          </ac:grpSpMkLst>
        </pc:grpChg>
        <pc:grpChg chg="add mod">
          <ac:chgData name="Nguyen Thi Hoa" userId="dc6bb5b2-8d99-437a-a7f2-a08842d7305a" providerId="ADAL" clId="{E2EEB4D3-D21A-4720-9B9D-7A7182676317}" dt="2021-11-11T14:45:38.971" v="4167" actId="1076"/>
          <ac:grpSpMkLst>
            <pc:docMk/>
            <pc:sldMk cId="3510916463" sldId="406"/>
            <ac:grpSpMk id="60" creationId="{0B06C04B-11DB-43B2-8059-3C8D6E0E3D77}"/>
          </ac:grpSpMkLst>
        </pc:grpChg>
        <pc:grpChg chg="add mod">
          <ac:chgData name="Nguyen Thi Hoa" userId="dc6bb5b2-8d99-437a-a7f2-a08842d7305a" providerId="ADAL" clId="{E2EEB4D3-D21A-4720-9B9D-7A7182676317}" dt="2021-11-11T14:45:48.713" v="4168" actId="1076"/>
          <ac:grpSpMkLst>
            <pc:docMk/>
            <pc:sldMk cId="3510916463" sldId="406"/>
            <ac:grpSpMk id="63" creationId="{424F45E1-2080-464A-9B28-646FF99D012B}"/>
          </ac:grpSpMkLst>
        </pc:grpChg>
        <pc:grpChg chg="add del mod">
          <ac:chgData name="Nguyen Thi Hoa" userId="dc6bb5b2-8d99-437a-a7f2-a08842d7305a" providerId="ADAL" clId="{E2EEB4D3-D21A-4720-9B9D-7A7182676317}" dt="2021-11-11T14:56:19.597" v="4201" actId="478"/>
          <ac:grpSpMkLst>
            <pc:docMk/>
            <pc:sldMk cId="3510916463" sldId="406"/>
            <ac:grpSpMk id="66" creationId="{45DB41A8-408F-4D09-93A6-C78C23C0F638}"/>
          </ac:grpSpMkLst>
        </pc:grpChg>
        <pc:grpChg chg="add mod">
          <ac:chgData name="Nguyen Thi Hoa" userId="dc6bb5b2-8d99-437a-a7f2-a08842d7305a" providerId="ADAL" clId="{E2EEB4D3-D21A-4720-9B9D-7A7182676317}" dt="2021-11-11T14:57:55.866" v="4216" actId="1076"/>
          <ac:grpSpMkLst>
            <pc:docMk/>
            <pc:sldMk cId="3510916463" sldId="406"/>
            <ac:grpSpMk id="69" creationId="{EC677772-2C25-45C4-B433-479A7140BF73}"/>
          </ac:grpSpMkLst>
        </pc:grpChg>
        <pc:graphicFrameChg chg="mod modGraphic">
          <ac:chgData name="Nguyen Thi Hoa" userId="dc6bb5b2-8d99-437a-a7f2-a08842d7305a" providerId="ADAL" clId="{E2EEB4D3-D21A-4720-9B9D-7A7182676317}" dt="2021-11-11T14:39:56.481" v="4113" actId="404"/>
          <ac:graphicFrameMkLst>
            <pc:docMk/>
            <pc:sldMk cId="3510916463" sldId="406"/>
            <ac:graphicFrameMk id="5" creationId="{4220FCA5-1755-9448-A6D9-1EAAD57247C8}"/>
          </ac:graphicFrameMkLst>
        </pc:graphicFrameChg>
        <pc:graphicFrameChg chg="add mod">
          <ac:chgData name="Nguyen Thi Hoa" userId="dc6bb5b2-8d99-437a-a7f2-a08842d7305a" providerId="ADAL" clId="{E2EEB4D3-D21A-4720-9B9D-7A7182676317}" dt="2021-10-31T10:58:11.320" v="851"/>
          <ac:graphicFrameMkLst>
            <pc:docMk/>
            <pc:sldMk cId="3510916463" sldId="406"/>
            <ac:graphicFrameMk id="19" creationId="{B66847E0-3058-4B20-A572-6ADE77741F07}"/>
          </ac:graphicFrameMkLst>
        </pc:graphicFrameChg>
        <pc:picChg chg="add del mod">
          <ac:chgData name="Nguyen Thi Hoa" userId="dc6bb5b2-8d99-437a-a7f2-a08842d7305a" providerId="ADAL" clId="{E2EEB4D3-D21A-4720-9B9D-7A7182676317}" dt="2021-11-04T15:26:12.619" v="1655" actId="478"/>
          <ac:picMkLst>
            <pc:docMk/>
            <pc:sldMk cId="3510916463" sldId="406"/>
            <ac:picMk id="26" creationId="{8BEAAA5C-60EA-486F-8704-69A855ABFAA8}"/>
          </ac:picMkLst>
        </pc:picChg>
        <pc:picChg chg="add del mod">
          <ac:chgData name="Nguyen Thi Hoa" userId="dc6bb5b2-8d99-437a-a7f2-a08842d7305a" providerId="ADAL" clId="{E2EEB4D3-D21A-4720-9B9D-7A7182676317}" dt="2021-11-11T14:42:14.850" v="4139" actId="478"/>
          <ac:picMkLst>
            <pc:docMk/>
            <pc:sldMk cId="3510916463" sldId="406"/>
            <ac:picMk id="28" creationId="{56F74E9C-5541-4EDC-B7A6-C66927BCEC99}"/>
          </ac:picMkLst>
        </pc:picChg>
        <pc:picChg chg="add mod">
          <ac:chgData name="Nguyen Thi Hoa" userId="dc6bb5b2-8d99-437a-a7f2-a08842d7305a" providerId="ADAL" clId="{E2EEB4D3-D21A-4720-9B9D-7A7182676317}" dt="2021-11-12T15:15:33.908" v="4641" actId="1076"/>
          <ac:picMkLst>
            <pc:docMk/>
            <pc:sldMk cId="3510916463" sldId="406"/>
            <ac:picMk id="81" creationId="{2C70F938-9D71-46AB-A68C-BCC22FE3FCD4}"/>
          </ac:picMkLst>
        </pc:picChg>
        <pc:cxnChg chg="mod">
          <ac:chgData name="Nguyen Thi Hoa" userId="dc6bb5b2-8d99-437a-a7f2-a08842d7305a" providerId="ADAL" clId="{E2EEB4D3-D21A-4720-9B9D-7A7182676317}" dt="2021-11-11T14:45:31.020" v="4166" actId="207"/>
          <ac:cxnSpMkLst>
            <pc:docMk/>
            <pc:sldMk cId="3510916463" sldId="406"/>
            <ac:cxnSpMk id="43" creationId="{EA7B3875-3D31-468A-B883-6D9D4B500571}"/>
          </ac:cxnSpMkLst>
        </pc:cxnChg>
        <pc:cxnChg chg="mod">
          <ac:chgData name="Nguyen Thi Hoa" userId="dc6bb5b2-8d99-437a-a7f2-a08842d7305a" providerId="ADAL" clId="{E2EEB4D3-D21A-4720-9B9D-7A7182676317}" dt="2021-11-11T14:45:31.020" v="4166" actId="207"/>
          <ac:cxnSpMkLst>
            <pc:docMk/>
            <pc:sldMk cId="3510916463" sldId="406"/>
            <ac:cxnSpMk id="46" creationId="{99F945D1-97A3-4253-98B1-12651C57AC40}"/>
          </ac:cxnSpMkLst>
        </pc:cxnChg>
        <pc:cxnChg chg="mod">
          <ac:chgData name="Nguyen Thi Hoa" userId="dc6bb5b2-8d99-437a-a7f2-a08842d7305a" providerId="ADAL" clId="{E2EEB4D3-D21A-4720-9B9D-7A7182676317}" dt="2021-11-11T14:44:10.898" v="4153"/>
          <ac:cxnSpMkLst>
            <pc:docMk/>
            <pc:sldMk cId="3510916463" sldId="406"/>
            <ac:cxnSpMk id="49" creationId="{E9631879-9305-42B8-97FF-2C917269947A}"/>
          </ac:cxnSpMkLst>
        </pc:cxnChg>
        <pc:cxnChg chg="mod">
          <ac:chgData name="Nguyen Thi Hoa" userId="dc6bb5b2-8d99-437a-a7f2-a08842d7305a" providerId="ADAL" clId="{E2EEB4D3-D21A-4720-9B9D-7A7182676317}" dt="2021-11-11T14:44:10.898" v="4153"/>
          <ac:cxnSpMkLst>
            <pc:docMk/>
            <pc:sldMk cId="3510916463" sldId="406"/>
            <ac:cxnSpMk id="52" creationId="{80CB2FD7-6B82-43F7-A232-9AF2D37E46D3}"/>
          </ac:cxnSpMkLst>
        </pc:cxnChg>
        <pc:cxnChg chg="mod">
          <ac:chgData name="Nguyen Thi Hoa" userId="dc6bb5b2-8d99-437a-a7f2-a08842d7305a" providerId="ADAL" clId="{E2EEB4D3-D21A-4720-9B9D-7A7182676317}" dt="2021-11-11T14:44:17.396" v="4157"/>
          <ac:cxnSpMkLst>
            <pc:docMk/>
            <pc:sldMk cId="3510916463" sldId="406"/>
            <ac:cxnSpMk id="55" creationId="{1E6A19DC-3D1B-424B-9377-1CE748AEA23A}"/>
          </ac:cxnSpMkLst>
        </pc:cxnChg>
        <pc:cxnChg chg="mod">
          <ac:chgData name="Nguyen Thi Hoa" userId="dc6bb5b2-8d99-437a-a7f2-a08842d7305a" providerId="ADAL" clId="{E2EEB4D3-D21A-4720-9B9D-7A7182676317}" dt="2021-11-11T14:44:17.396" v="4157"/>
          <ac:cxnSpMkLst>
            <pc:docMk/>
            <pc:sldMk cId="3510916463" sldId="406"/>
            <ac:cxnSpMk id="58" creationId="{557A0448-77B1-4141-8359-C56C18FEBEA3}"/>
          </ac:cxnSpMkLst>
        </pc:cxnChg>
        <pc:cxnChg chg="mod">
          <ac:chgData name="Nguyen Thi Hoa" userId="dc6bb5b2-8d99-437a-a7f2-a08842d7305a" providerId="ADAL" clId="{E2EEB4D3-D21A-4720-9B9D-7A7182676317}" dt="2021-11-11T14:45:31.020" v="4166" actId="207"/>
          <ac:cxnSpMkLst>
            <pc:docMk/>
            <pc:sldMk cId="3510916463" sldId="406"/>
            <ac:cxnSpMk id="61" creationId="{3332C606-1A65-4142-95AF-0D3BD09D14D6}"/>
          </ac:cxnSpMkLst>
        </pc:cxnChg>
        <pc:cxnChg chg="mod">
          <ac:chgData name="Nguyen Thi Hoa" userId="dc6bb5b2-8d99-437a-a7f2-a08842d7305a" providerId="ADAL" clId="{E2EEB4D3-D21A-4720-9B9D-7A7182676317}" dt="2021-11-11T14:45:31.020" v="4166" actId="207"/>
          <ac:cxnSpMkLst>
            <pc:docMk/>
            <pc:sldMk cId="3510916463" sldId="406"/>
            <ac:cxnSpMk id="64" creationId="{283E9108-4A4E-4903-8117-BCA6FA46AEDD}"/>
          </ac:cxnSpMkLst>
        </pc:cxnChg>
        <pc:cxnChg chg="del mod topLvl">
          <ac:chgData name="Nguyen Thi Hoa" userId="dc6bb5b2-8d99-437a-a7f2-a08842d7305a" providerId="ADAL" clId="{E2EEB4D3-D21A-4720-9B9D-7A7182676317}" dt="2021-11-11T14:56:19.597" v="4201" actId="478"/>
          <ac:cxnSpMkLst>
            <pc:docMk/>
            <pc:sldMk cId="3510916463" sldId="406"/>
            <ac:cxnSpMk id="67" creationId="{CC4BF975-ADB8-43F6-8964-563BFD83235F}"/>
          </ac:cxnSpMkLst>
        </pc:cxnChg>
      </pc:sldChg>
      <pc:sldChg chg="delSp modSp del mod ord setBg delAnim">
        <pc:chgData name="Nguyen Thi Hoa" userId="dc6bb5b2-8d99-437a-a7f2-a08842d7305a" providerId="ADAL" clId="{E2EEB4D3-D21A-4720-9B9D-7A7182676317}" dt="2021-11-11T15:10:27.738" v="4262" actId="47"/>
        <pc:sldMkLst>
          <pc:docMk/>
          <pc:sldMk cId="701643456" sldId="407"/>
        </pc:sldMkLst>
        <pc:spChg chg="mod">
          <ac:chgData name="Nguyen Thi Hoa" userId="dc6bb5b2-8d99-437a-a7f2-a08842d7305a" providerId="ADAL" clId="{E2EEB4D3-D21A-4720-9B9D-7A7182676317}" dt="2021-11-11T14:43:17.169" v="4148" actId="207"/>
          <ac:spMkLst>
            <pc:docMk/>
            <pc:sldMk cId="701643456" sldId="407"/>
            <ac:spMk id="4" creationId="{75DC2DAA-B5DF-064F-BB62-F74C415B2C01}"/>
          </ac:spMkLst>
        </pc:spChg>
        <pc:spChg chg="mod">
          <ac:chgData name="Nguyen Thi Hoa" userId="dc6bb5b2-8d99-437a-a7f2-a08842d7305a" providerId="ADAL" clId="{E2EEB4D3-D21A-4720-9B9D-7A7182676317}" dt="2021-11-11T14:38:08.979" v="4089" actId="20577"/>
          <ac:spMkLst>
            <pc:docMk/>
            <pc:sldMk cId="701643456" sldId="407"/>
            <ac:spMk id="18" creationId="{92F6A19C-2DD5-534C-BC05-7CF91BCE83E2}"/>
          </ac:spMkLst>
        </pc:spChg>
        <pc:spChg chg="mod">
          <ac:chgData name="Nguyen Thi Hoa" userId="dc6bb5b2-8d99-437a-a7f2-a08842d7305a" providerId="ADAL" clId="{E2EEB4D3-D21A-4720-9B9D-7A7182676317}" dt="2021-11-11T14:43:22.516" v="4149" actId="207"/>
          <ac:spMkLst>
            <pc:docMk/>
            <pc:sldMk cId="701643456" sldId="407"/>
            <ac:spMk id="21" creationId="{0ECC08DE-7CEB-644E-873E-F394B1E4833B}"/>
          </ac:spMkLst>
        </pc:spChg>
        <pc:spChg chg="mod">
          <ac:chgData name="Nguyen Thi Hoa" userId="dc6bb5b2-8d99-437a-a7f2-a08842d7305a" providerId="ADAL" clId="{E2EEB4D3-D21A-4720-9B9D-7A7182676317}" dt="2021-11-11T14:43:22.516" v="4149" actId="207"/>
          <ac:spMkLst>
            <pc:docMk/>
            <pc:sldMk cId="701643456" sldId="407"/>
            <ac:spMk id="28" creationId="{02A76744-E461-BE46-9D31-02FD4756A94B}"/>
          </ac:spMkLst>
        </pc:spChg>
        <pc:spChg chg="mod">
          <ac:chgData name="Nguyen Thi Hoa" userId="dc6bb5b2-8d99-437a-a7f2-a08842d7305a" providerId="ADAL" clId="{E2EEB4D3-D21A-4720-9B9D-7A7182676317}" dt="2021-11-11T14:43:22.516" v="4149" actId="207"/>
          <ac:spMkLst>
            <pc:docMk/>
            <pc:sldMk cId="701643456" sldId="407"/>
            <ac:spMk id="32" creationId="{F69CD138-A0BC-B14F-9D0A-D2E510E4591D}"/>
          </ac:spMkLst>
        </pc:spChg>
        <pc:spChg chg="del">
          <ac:chgData name="Nguyen Thi Hoa" userId="dc6bb5b2-8d99-437a-a7f2-a08842d7305a" providerId="ADAL" clId="{E2EEB4D3-D21A-4720-9B9D-7A7182676317}" dt="2021-11-06T14:17:24.825" v="3706" actId="478"/>
          <ac:spMkLst>
            <pc:docMk/>
            <pc:sldMk cId="701643456" sldId="407"/>
            <ac:spMk id="37" creationId="{2B301FF2-3E34-7B43-BFE9-B4853AFBC019}"/>
          </ac:spMkLst>
        </pc:spChg>
        <pc:spChg chg="del">
          <ac:chgData name="Nguyen Thi Hoa" userId="dc6bb5b2-8d99-437a-a7f2-a08842d7305a" providerId="ADAL" clId="{E2EEB4D3-D21A-4720-9B9D-7A7182676317}" dt="2021-11-06T14:17:21.001" v="3705" actId="478"/>
          <ac:spMkLst>
            <pc:docMk/>
            <pc:sldMk cId="701643456" sldId="407"/>
            <ac:spMk id="38" creationId="{E7B25575-2A47-A540-B326-DCFFB55E84EE}"/>
          </ac:spMkLst>
        </pc:spChg>
        <pc:spChg chg="del mod">
          <ac:chgData name="Nguyen Thi Hoa" userId="dc6bb5b2-8d99-437a-a7f2-a08842d7305a" providerId="ADAL" clId="{E2EEB4D3-D21A-4720-9B9D-7A7182676317}" dt="2021-11-06T14:17:19.043" v="3704" actId="478"/>
          <ac:spMkLst>
            <pc:docMk/>
            <pc:sldMk cId="701643456" sldId="407"/>
            <ac:spMk id="40" creationId="{1ADE4AF5-32C6-ED43-BFF7-3BD2F51D4E95}"/>
          </ac:spMkLst>
        </pc:spChg>
        <pc:grpChg chg="mod">
          <ac:chgData name="Nguyen Thi Hoa" userId="dc6bb5b2-8d99-437a-a7f2-a08842d7305a" providerId="ADAL" clId="{E2EEB4D3-D21A-4720-9B9D-7A7182676317}" dt="2021-11-11T14:43:09.501" v="4147" actId="1076"/>
          <ac:grpSpMkLst>
            <pc:docMk/>
            <pc:sldMk cId="701643456" sldId="407"/>
            <ac:grpSpMk id="34" creationId="{E2B2515F-B500-0745-8ADD-A30965AAED57}"/>
          </ac:grpSpMkLst>
        </pc:grpChg>
      </pc:sldChg>
      <pc:sldChg chg="addSp delSp modSp mod ord modAnim modNotesTx">
        <pc:chgData name="Nguyen Thi Hoa" userId="dc6bb5b2-8d99-437a-a7f2-a08842d7305a" providerId="ADAL" clId="{E2EEB4D3-D21A-4720-9B9D-7A7182676317}" dt="2021-11-12T15:25:00.838" v="4672" actId="478"/>
        <pc:sldMkLst>
          <pc:docMk/>
          <pc:sldMk cId="0" sldId="454"/>
        </pc:sldMkLst>
        <pc:spChg chg="mod">
          <ac:chgData name="Nguyen Thi Hoa" userId="dc6bb5b2-8d99-437a-a7f2-a08842d7305a" providerId="ADAL" clId="{E2EEB4D3-D21A-4720-9B9D-7A7182676317}" dt="2021-11-04T15:59:39.579" v="1895" actId="1076"/>
          <ac:spMkLst>
            <pc:docMk/>
            <pc:sldMk cId="0" sldId="454"/>
            <ac:spMk id="6" creationId="{2C481837-0CC6-4C80-8CB9-690F2104060B}"/>
          </ac:spMkLst>
        </pc:spChg>
        <pc:spChg chg="mod">
          <ac:chgData name="Nguyen Thi Hoa" userId="dc6bb5b2-8d99-437a-a7f2-a08842d7305a" providerId="ADAL" clId="{E2EEB4D3-D21A-4720-9B9D-7A7182676317}" dt="2021-11-12T01:01:39.791" v="4619" actId="20577"/>
          <ac:spMkLst>
            <pc:docMk/>
            <pc:sldMk cId="0" sldId="454"/>
            <ac:spMk id="7" creationId="{AE2316A0-3C00-4663-8998-B8607222A9B5}"/>
          </ac:spMkLst>
        </pc:spChg>
        <pc:spChg chg="mod">
          <ac:chgData name="Nguyen Thi Hoa" userId="dc6bb5b2-8d99-437a-a7f2-a08842d7305a" providerId="ADAL" clId="{E2EEB4D3-D21A-4720-9B9D-7A7182676317}" dt="2021-11-12T01:01:27.392" v="4604" actId="1076"/>
          <ac:spMkLst>
            <pc:docMk/>
            <pc:sldMk cId="0" sldId="454"/>
            <ac:spMk id="9" creationId="{355CAD93-CD83-4E14-9845-2F747B3DBDBE}"/>
          </ac:spMkLst>
        </pc:spChg>
        <pc:grpChg chg="add del mod">
          <ac:chgData name="Nguyen Thi Hoa" userId="dc6bb5b2-8d99-437a-a7f2-a08842d7305a" providerId="ADAL" clId="{E2EEB4D3-D21A-4720-9B9D-7A7182676317}" dt="2021-11-12T15:25:00.838" v="4672" actId="478"/>
          <ac:grpSpMkLst>
            <pc:docMk/>
            <pc:sldMk cId="0" sldId="454"/>
            <ac:grpSpMk id="5" creationId="{56723B8C-264E-47A4-9E27-B5F24276AB83}"/>
          </ac:grpSpMkLst>
        </pc:grpChg>
        <pc:picChg chg="mod">
          <ac:chgData name="Nguyen Thi Hoa" userId="dc6bb5b2-8d99-437a-a7f2-a08842d7305a" providerId="ADAL" clId="{E2EEB4D3-D21A-4720-9B9D-7A7182676317}" dt="2021-11-12T01:01:27.392" v="4604" actId="1076"/>
          <ac:picMkLst>
            <pc:docMk/>
            <pc:sldMk cId="0" sldId="454"/>
            <ac:picMk id="8" creationId="{BF6411F0-729D-4D7D-B507-0C32264CE929}"/>
          </ac:picMkLst>
        </pc:picChg>
        <pc:picChg chg="mod">
          <ac:chgData name="Nguyen Thi Hoa" userId="dc6bb5b2-8d99-437a-a7f2-a08842d7305a" providerId="ADAL" clId="{E2EEB4D3-D21A-4720-9B9D-7A7182676317}" dt="2021-11-04T15:59:29.630" v="1893" actId="14100"/>
          <ac:picMkLst>
            <pc:docMk/>
            <pc:sldMk cId="0" sldId="454"/>
            <ac:picMk id="75778" creationId="{6BF1C82C-698D-48C1-887B-20F8BC94F4B6}"/>
          </ac:picMkLst>
        </pc:picChg>
      </pc:sldChg>
      <pc:sldChg chg="del">
        <pc:chgData name="Nguyen Thi Hoa" userId="dc6bb5b2-8d99-437a-a7f2-a08842d7305a" providerId="ADAL" clId="{E2EEB4D3-D21A-4720-9B9D-7A7182676317}" dt="2021-11-05T13:24:12.741" v="2590" actId="47"/>
        <pc:sldMkLst>
          <pc:docMk/>
          <pc:sldMk cId="0" sldId="695"/>
        </pc:sldMkLst>
      </pc:sldChg>
      <pc:sldChg chg="del">
        <pc:chgData name="Nguyen Thi Hoa" userId="dc6bb5b2-8d99-437a-a7f2-a08842d7305a" providerId="ADAL" clId="{E2EEB4D3-D21A-4720-9B9D-7A7182676317}" dt="2021-11-05T13:24:13.699" v="2591" actId="47"/>
        <pc:sldMkLst>
          <pc:docMk/>
          <pc:sldMk cId="0" sldId="696"/>
        </pc:sldMkLst>
      </pc:sldChg>
      <pc:sldChg chg="modSp del mod ord">
        <pc:chgData name="Nguyen Thi Hoa" userId="dc6bb5b2-8d99-437a-a7f2-a08842d7305a" providerId="ADAL" clId="{E2EEB4D3-D21A-4720-9B9D-7A7182676317}" dt="2021-11-04T15:59:21.601" v="1889" actId="47"/>
        <pc:sldMkLst>
          <pc:docMk/>
          <pc:sldMk cId="0" sldId="704"/>
        </pc:sldMkLst>
        <pc:spChg chg="mod">
          <ac:chgData name="Nguyen Thi Hoa" userId="dc6bb5b2-8d99-437a-a7f2-a08842d7305a" providerId="ADAL" clId="{E2EEB4D3-D21A-4720-9B9D-7A7182676317}" dt="2021-11-04T15:22:19.110" v="1607" actId="1076"/>
          <ac:spMkLst>
            <pc:docMk/>
            <pc:sldMk cId="0" sldId="704"/>
            <ac:spMk id="17" creationId="{6EC0A195-3418-449D-88BF-654D89B99455}"/>
          </ac:spMkLst>
        </pc:spChg>
        <pc:spChg chg="mod">
          <ac:chgData name="Nguyen Thi Hoa" userId="dc6bb5b2-8d99-437a-a7f2-a08842d7305a" providerId="ADAL" clId="{E2EEB4D3-D21A-4720-9B9D-7A7182676317}" dt="2021-11-04T15:22:27.247" v="1610" actId="1076"/>
          <ac:spMkLst>
            <pc:docMk/>
            <pc:sldMk cId="0" sldId="704"/>
            <ac:spMk id="25" creationId="{82C4DABD-4852-4DC1-A004-44F0A9E468A8}"/>
          </ac:spMkLst>
        </pc:spChg>
        <pc:spChg chg="mod">
          <ac:chgData name="Nguyen Thi Hoa" userId="dc6bb5b2-8d99-437a-a7f2-a08842d7305a" providerId="ADAL" clId="{E2EEB4D3-D21A-4720-9B9D-7A7182676317}" dt="2021-11-04T15:22:29.092" v="1611" actId="1076"/>
          <ac:spMkLst>
            <pc:docMk/>
            <pc:sldMk cId="0" sldId="704"/>
            <ac:spMk id="33" creationId="{DBF4BABB-3AFC-4885-A2BB-16DBC0F5E6D9}"/>
          </ac:spMkLst>
        </pc:spChg>
        <pc:spChg chg="mod">
          <ac:chgData name="Nguyen Thi Hoa" userId="dc6bb5b2-8d99-437a-a7f2-a08842d7305a" providerId="ADAL" clId="{E2EEB4D3-D21A-4720-9B9D-7A7182676317}" dt="2021-11-04T15:22:24.382" v="1609" actId="1076"/>
          <ac:spMkLst>
            <pc:docMk/>
            <pc:sldMk cId="0" sldId="704"/>
            <ac:spMk id="34" creationId="{367EBF6B-5182-4B05-80E1-03F0A50F503F}"/>
          </ac:spMkLst>
        </pc:spChg>
        <pc:spChg chg="mod">
          <ac:chgData name="Nguyen Thi Hoa" userId="dc6bb5b2-8d99-437a-a7f2-a08842d7305a" providerId="ADAL" clId="{E2EEB4D3-D21A-4720-9B9D-7A7182676317}" dt="2021-11-04T15:22:38.576" v="1613" actId="1076"/>
          <ac:spMkLst>
            <pc:docMk/>
            <pc:sldMk cId="0" sldId="704"/>
            <ac:spMk id="35" creationId="{010358B5-5584-44B7-B1C7-5C5D2D03297B}"/>
          </ac:spMkLst>
        </pc:spChg>
        <pc:spChg chg="mod">
          <ac:chgData name="Nguyen Thi Hoa" userId="dc6bb5b2-8d99-437a-a7f2-a08842d7305a" providerId="ADAL" clId="{E2EEB4D3-D21A-4720-9B9D-7A7182676317}" dt="2021-11-04T15:22:22.972" v="1608" actId="1076"/>
          <ac:spMkLst>
            <pc:docMk/>
            <pc:sldMk cId="0" sldId="704"/>
            <ac:spMk id="36" creationId="{EE8205CA-EB28-4751-A2B4-DE67571817D7}"/>
          </ac:spMkLst>
        </pc:spChg>
        <pc:spChg chg="mod">
          <ac:chgData name="Nguyen Thi Hoa" userId="dc6bb5b2-8d99-437a-a7f2-a08842d7305a" providerId="ADAL" clId="{E2EEB4D3-D21A-4720-9B9D-7A7182676317}" dt="2021-11-04T15:22:16.530" v="1606" actId="1076"/>
          <ac:spMkLst>
            <pc:docMk/>
            <pc:sldMk cId="0" sldId="704"/>
            <ac:spMk id="40" creationId="{D1831536-77B9-434B-9B01-C5BADC2FC8BA}"/>
          </ac:spMkLst>
        </pc:spChg>
        <pc:picChg chg="mod">
          <ac:chgData name="Nguyen Thi Hoa" userId="dc6bb5b2-8d99-437a-a7f2-a08842d7305a" providerId="ADAL" clId="{E2EEB4D3-D21A-4720-9B9D-7A7182676317}" dt="2021-11-04T15:23:21.485" v="1617" actId="1076"/>
          <ac:picMkLst>
            <pc:docMk/>
            <pc:sldMk cId="0" sldId="704"/>
            <ac:picMk id="37" creationId="{50D2C218-A569-4C1C-AC01-83A1BF462C3B}"/>
          </ac:picMkLst>
        </pc:picChg>
      </pc:sldChg>
      <pc:sldChg chg="addSp delSp modSp del">
        <pc:chgData name="Nguyen Thi Hoa" userId="dc6bb5b2-8d99-437a-a7f2-a08842d7305a" providerId="ADAL" clId="{E2EEB4D3-D21A-4720-9B9D-7A7182676317}" dt="2021-10-31T10:47:23.324" v="748" actId="47"/>
        <pc:sldMkLst>
          <pc:docMk/>
          <pc:sldMk cId="0" sldId="705"/>
        </pc:sldMkLst>
        <pc:spChg chg="add del mod">
          <ac:chgData name="Nguyen Thi Hoa" userId="dc6bb5b2-8d99-437a-a7f2-a08842d7305a" providerId="ADAL" clId="{E2EEB4D3-D21A-4720-9B9D-7A7182676317}" dt="2021-10-29T15:10:53.423" v="328" actId="478"/>
          <ac:spMkLst>
            <pc:docMk/>
            <pc:sldMk cId="0" sldId="705"/>
            <ac:spMk id="2" creationId="{4D349A93-5157-4C5D-9981-5279D8582200}"/>
          </ac:spMkLst>
        </pc:spChg>
        <pc:picChg chg="add del mod">
          <ac:chgData name="Nguyen Thi Hoa" userId="dc6bb5b2-8d99-437a-a7f2-a08842d7305a" providerId="ADAL" clId="{E2EEB4D3-D21A-4720-9B9D-7A7182676317}" dt="2021-10-29T15:10:53.423" v="328" actId="478"/>
          <ac:picMkLst>
            <pc:docMk/>
            <pc:sldMk cId="0" sldId="705"/>
            <ac:picMk id="65539" creationId="{25DC7BF8-50B5-420E-ACB4-6C7D4A77BB11}"/>
          </ac:picMkLst>
        </pc:picChg>
      </pc:sldChg>
      <pc:sldChg chg="addSp delSp modSp del">
        <pc:chgData name="Nguyen Thi Hoa" userId="dc6bb5b2-8d99-437a-a7f2-a08842d7305a" providerId="ADAL" clId="{E2EEB4D3-D21A-4720-9B9D-7A7182676317}" dt="2021-11-05T13:50:07.704" v="2755" actId="47"/>
        <pc:sldMkLst>
          <pc:docMk/>
          <pc:sldMk cId="0" sldId="707"/>
        </pc:sldMkLst>
        <pc:picChg chg="add del mod">
          <ac:chgData name="Nguyen Thi Hoa" userId="dc6bb5b2-8d99-437a-a7f2-a08842d7305a" providerId="ADAL" clId="{E2EEB4D3-D21A-4720-9B9D-7A7182676317}" dt="2021-11-05T13:50:00.388" v="2751" actId="478"/>
          <ac:picMkLst>
            <pc:docMk/>
            <pc:sldMk cId="0" sldId="707"/>
            <ac:picMk id="86018" creationId="{73C5552D-5235-41BF-9E66-243CEE3EA3BB}"/>
          </ac:picMkLst>
        </pc:picChg>
        <pc:picChg chg="del mod">
          <ac:chgData name="Nguyen Thi Hoa" userId="dc6bb5b2-8d99-437a-a7f2-a08842d7305a" providerId="ADAL" clId="{E2EEB4D3-D21A-4720-9B9D-7A7182676317}" dt="2021-11-05T13:50:02.572" v="2752" actId="21"/>
          <ac:picMkLst>
            <pc:docMk/>
            <pc:sldMk cId="0" sldId="707"/>
            <ac:picMk id="86019" creationId="{FDBCD289-4F64-43C6-9462-40EA5D20BD4C}"/>
          </ac:picMkLst>
        </pc:picChg>
      </pc:sldChg>
      <pc:sldChg chg="addSp delSp modSp del mod setBg modAnim modShow modNotesTx">
        <pc:chgData name="Nguyen Thi Hoa" userId="dc6bb5b2-8d99-437a-a7f2-a08842d7305a" providerId="ADAL" clId="{E2EEB4D3-D21A-4720-9B9D-7A7182676317}" dt="2021-11-24T11:06:36.410" v="4884" actId="47"/>
        <pc:sldMkLst>
          <pc:docMk/>
          <pc:sldMk cId="0" sldId="709"/>
        </pc:sldMkLst>
        <pc:spChg chg="add del mod">
          <ac:chgData name="Nguyen Thi Hoa" userId="dc6bb5b2-8d99-437a-a7f2-a08842d7305a" providerId="ADAL" clId="{E2EEB4D3-D21A-4720-9B9D-7A7182676317}" dt="2021-11-05T13:40:05.247" v="2621"/>
          <ac:spMkLst>
            <pc:docMk/>
            <pc:sldMk cId="0" sldId="709"/>
            <ac:spMk id="4" creationId="{7F5DFD70-D8E5-4CEB-839B-FCE66D7F30CA}"/>
          </ac:spMkLst>
        </pc:spChg>
        <pc:spChg chg="add del mod">
          <ac:chgData name="Nguyen Thi Hoa" userId="dc6bb5b2-8d99-437a-a7f2-a08842d7305a" providerId="ADAL" clId="{E2EEB4D3-D21A-4720-9B9D-7A7182676317}" dt="2021-11-05T13:40:05.247" v="2621"/>
          <ac:spMkLst>
            <pc:docMk/>
            <pc:sldMk cId="0" sldId="709"/>
            <ac:spMk id="5" creationId="{031D3318-9460-44FE-B5DE-53A715D0ADE4}"/>
          </ac:spMkLst>
        </pc:spChg>
        <pc:spChg chg="add mod">
          <ac:chgData name="Nguyen Thi Hoa" userId="dc6bb5b2-8d99-437a-a7f2-a08842d7305a" providerId="ADAL" clId="{E2EEB4D3-D21A-4720-9B9D-7A7182676317}" dt="2021-11-05T13:42:44.172" v="2667" actId="403"/>
          <ac:spMkLst>
            <pc:docMk/>
            <pc:sldMk cId="0" sldId="709"/>
            <ac:spMk id="7" creationId="{059D3160-9752-4CF4-B0C8-FB6E5BF085FD}"/>
          </ac:spMkLst>
        </pc:spChg>
        <pc:spChg chg="add mod">
          <ac:chgData name="Nguyen Thi Hoa" userId="dc6bb5b2-8d99-437a-a7f2-a08842d7305a" providerId="ADAL" clId="{E2EEB4D3-D21A-4720-9B9D-7A7182676317}" dt="2021-11-05T13:48:21.692" v="2748" actId="207"/>
          <ac:spMkLst>
            <pc:docMk/>
            <pc:sldMk cId="0" sldId="709"/>
            <ac:spMk id="8" creationId="{E92F9CB8-10B2-464E-89A4-955CF968738B}"/>
          </ac:spMkLst>
        </pc:spChg>
        <pc:spChg chg="add del mod">
          <ac:chgData name="Nguyen Thi Hoa" userId="dc6bb5b2-8d99-437a-a7f2-a08842d7305a" providerId="ADAL" clId="{E2EEB4D3-D21A-4720-9B9D-7A7182676317}" dt="2021-11-05T13:42:01.742" v="2642" actId="478"/>
          <ac:spMkLst>
            <pc:docMk/>
            <pc:sldMk cId="0" sldId="709"/>
            <ac:spMk id="9" creationId="{26D1DE78-74F1-4810-A976-B053CC9F2445}"/>
          </ac:spMkLst>
        </pc:spChg>
        <pc:spChg chg="add del mod">
          <ac:chgData name="Nguyen Thi Hoa" userId="dc6bb5b2-8d99-437a-a7f2-a08842d7305a" providerId="ADAL" clId="{E2EEB4D3-D21A-4720-9B9D-7A7182676317}" dt="2021-11-05T13:42:00.184" v="2640" actId="478"/>
          <ac:spMkLst>
            <pc:docMk/>
            <pc:sldMk cId="0" sldId="709"/>
            <ac:spMk id="10" creationId="{3193D29D-3A37-48AE-B864-9336B5536016}"/>
          </ac:spMkLst>
        </pc:spChg>
        <pc:spChg chg="add mod">
          <ac:chgData name="Nguyen Thi Hoa" userId="dc6bb5b2-8d99-437a-a7f2-a08842d7305a" providerId="ADAL" clId="{E2EEB4D3-D21A-4720-9B9D-7A7182676317}" dt="2021-11-05T13:45:06.161" v="2693" actId="1076"/>
          <ac:spMkLst>
            <pc:docMk/>
            <pc:sldMk cId="0" sldId="709"/>
            <ac:spMk id="11" creationId="{DE9CFFAA-927A-43A9-80E7-E5F077EC3566}"/>
          </ac:spMkLst>
        </pc:spChg>
        <pc:spChg chg="add del">
          <ac:chgData name="Nguyen Thi Hoa" userId="dc6bb5b2-8d99-437a-a7f2-a08842d7305a" providerId="ADAL" clId="{E2EEB4D3-D21A-4720-9B9D-7A7182676317}" dt="2021-11-05T13:42:01.035" v="2641" actId="478"/>
          <ac:spMkLst>
            <pc:docMk/>
            <pc:sldMk cId="0" sldId="709"/>
            <ac:spMk id="12" creationId="{1C0C155A-19A2-45AA-BBD0-B58C92B63585}"/>
          </ac:spMkLst>
        </pc:spChg>
        <pc:spChg chg="add del mod">
          <ac:chgData name="Nguyen Thi Hoa" userId="dc6bb5b2-8d99-437a-a7f2-a08842d7305a" providerId="ADAL" clId="{E2EEB4D3-D21A-4720-9B9D-7A7182676317}" dt="2021-11-05T13:43:24.368" v="2673" actId="478"/>
          <ac:spMkLst>
            <pc:docMk/>
            <pc:sldMk cId="0" sldId="709"/>
            <ac:spMk id="13" creationId="{5A9DECBF-48C6-4E06-BB15-6F799718DB82}"/>
          </ac:spMkLst>
        </pc:spChg>
        <pc:spChg chg="add mod">
          <ac:chgData name="Nguyen Thi Hoa" userId="dc6bb5b2-8d99-437a-a7f2-a08842d7305a" providerId="ADAL" clId="{E2EEB4D3-D21A-4720-9B9D-7A7182676317}" dt="2021-11-05T13:48:21.692" v="2748" actId="207"/>
          <ac:spMkLst>
            <pc:docMk/>
            <pc:sldMk cId="0" sldId="709"/>
            <ac:spMk id="15" creationId="{84535137-8FBE-4248-8C1F-B5F2F2A9A17F}"/>
          </ac:spMkLst>
        </pc:spChg>
        <pc:picChg chg="add del mod">
          <ac:chgData name="Nguyen Thi Hoa" userId="dc6bb5b2-8d99-437a-a7f2-a08842d7305a" providerId="ADAL" clId="{E2EEB4D3-D21A-4720-9B9D-7A7182676317}" dt="2021-11-05T13:40:05.247" v="2621"/>
          <ac:picMkLst>
            <pc:docMk/>
            <pc:sldMk cId="0" sldId="709"/>
            <ac:picMk id="3" creationId="{8F94BD49-1A63-4842-B617-7FE53BA6EDD7}"/>
          </ac:picMkLst>
        </pc:picChg>
        <pc:picChg chg="add mod">
          <ac:chgData name="Nguyen Thi Hoa" userId="dc6bb5b2-8d99-437a-a7f2-a08842d7305a" providerId="ADAL" clId="{E2EEB4D3-D21A-4720-9B9D-7A7182676317}" dt="2021-11-05T13:46:37.011" v="2740" actId="1076"/>
          <ac:picMkLst>
            <pc:docMk/>
            <pc:sldMk cId="0" sldId="709"/>
            <ac:picMk id="6" creationId="{8C41799C-FFA0-4C05-BC77-340C238813DB}"/>
          </ac:picMkLst>
        </pc:picChg>
        <pc:picChg chg="del mod">
          <ac:chgData name="Nguyen Thi Hoa" userId="dc6bb5b2-8d99-437a-a7f2-a08842d7305a" providerId="ADAL" clId="{E2EEB4D3-D21A-4720-9B9D-7A7182676317}" dt="2021-11-05T10:00:08.210" v="1950" actId="478"/>
          <ac:picMkLst>
            <pc:docMk/>
            <pc:sldMk cId="0" sldId="709"/>
            <ac:picMk id="79874" creationId="{C947DBD6-C589-44FA-9C78-2F8C40552559}"/>
          </ac:picMkLst>
        </pc:picChg>
      </pc:sldChg>
      <pc:sldChg chg="del">
        <pc:chgData name="Nguyen Thi Hoa" userId="dc6bb5b2-8d99-437a-a7f2-a08842d7305a" providerId="ADAL" clId="{E2EEB4D3-D21A-4720-9B9D-7A7182676317}" dt="2021-11-05T13:50:09.836" v="2756" actId="47"/>
        <pc:sldMkLst>
          <pc:docMk/>
          <pc:sldMk cId="0" sldId="710"/>
        </pc:sldMkLst>
      </pc:sldChg>
      <pc:sldChg chg="del">
        <pc:chgData name="Nguyen Thi Hoa" userId="dc6bb5b2-8d99-437a-a7f2-a08842d7305a" providerId="ADAL" clId="{E2EEB4D3-D21A-4720-9B9D-7A7182676317}" dt="2021-10-29T15:08:13.158" v="251" actId="47"/>
        <pc:sldMkLst>
          <pc:docMk/>
          <pc:sldMk cId="0" sldId="713"/>
        </pc:sldMkLst>
      </pc:sldChg>
      <pc:sldChg chg="modSp del">
        <pc:chgData name="Nguyen Thi Hoa" userId="dc6bb5b2-8d99-437a-a7f2-a08842d7305a" providerId="ADAL" clId="{E2EEB4D3-D21A-4720-9B9D-7A7182676317}" dt="2021-11-05T13:50:11.452" v="2757" actId="47"/>
        <pc:sldMkLst>
          <pc:docMk/>
          <pc:sldMk cId="0" sldId="714"/>
        </pc:sldMkLst>
        <pc:picChg chg="mod">
          <ac:chgData name="Nguyen Thi Hoa" userId="dc6bb5b2-8d99-437a-a7f2-a08842d7305a" providerId="ADAL" clId="{E2EEB4D3-D21A-4720-9B9D-7A7182676317}" dt="2021-11-05T13:24:23.936" v="2594" actId="1076"/>
          <ac:picMkLst>
            <pc:docMk/>
            <pc:sldMk cId="0" sldId="714"/>
            <ac:picMk id="94210" creationId="{8E09AF8B-4AA5-4222-931F-4EBF7BCC9804}"/>
          </ac:picMkLst>
        </pc:picChg>
      </pc:sldChg>
      <pc:sldChg chg="addSp modSp del">
        <pc:chgData name="Nguyen Thi Hoa" userId="dc6bb5b2-8d99-437a-a7f2-a08842d7305a" providerId="ADAL" clId="{E2EEB4D3-D21A-4720-9B9D-7A7182676317}" dt="2021-11-05T15:28:39.287" v="3547" actId="47"/>
        <pc:sldMkLst>
          <pc:docMk/>
          <pc:sldMk cId="0" sldId="715"/>
        </pc:sldMkLst>
        <pc:spChg chg="mod">
          <ac:chgData name="Nguyen Thi Hoa" userId="dc6bb5b2-8d99-437a-a7f2-a08842d7305a" providerId="ADAL" clId="{E2EEB4D3-D21A-4720-9B9D-7A7182676317}" dt="2021-11-05T13:53:36.073" v="2786" actId="1076"/>
          <ac:spMkLst>
            <pc:docMk/>
            <pc:sldMk cId="0" sldId="715"/>
            <ac:spMk id="8" creationId="{64F23D9D-5EEF-48F3-981E-DBACD2D23D45}"/>
          </ac:spMkLst>
        </pc:spChg>
        <pc:grpChg chg="mod">
          <ac:chgData name="Nguyen Thi Hoa" userId="dc6bb5b2-8d99-437a-a7f2-a08842d7305a" providerId="ADAL" clId="{E2EEB4D3-D21A-4720-9B9D-7A7182676317}" dt="2021-11-05T13:53:36.073" v="2786" actId="1076"/>
          <ac:grpSpMkLst>
            <pc:docMk/>
            <pc:sldMk cId="0" sldId="715"/>
            <ac:grpSpMk id="9" creationId="{C4B738CC-07F2-4735-B067-6E2B4873B570}"/>
          </ac:grpSpMkLst>
        </pc:grpChg>
        <pc:picChg chg="add mod">
          <ac:chgData name="Nguyen Thi Hoa" userId="dc6bb5b2-8d99-437a-a7f2-a08842d7305a" providerId="ADAL" clId="{E2EEB4D3-D21A-4720-9B9D-7A7182676317}" dt="2021-11-05T13:50:05.440" v="2754" actId="1076"/>
          <ac:picMkLst>
            <pc:docMk/>
            <pc:sldMk cId="0" sldId="715"/>
            <ac:picMk id="6" creationId="{73681193-36F1-480A-8D3F-C9D26A47E212}"/>
          </ac:picMkLst>
        </pc:picChg>
        <pc:picChg chg="mod">
          <ac:chgData name="Nguyen Thi Hoa" userId="dc6bb5b2-8d99-437a-a7f2-a08842d7305a" providerId="ADAL" clId="{E2EEB4D3-D21A-4720-9B9D-7A7182676317}" dt="2021-11-05T12:26:19.443" v="2364" actId="1076"/>
          <ac:picMkLst>
            <pc:docMk/>
            <pc:sldMk cId="0" sldId="715"/>
            <ac:picMk id="90114" creationId="{208A1754-0768-4B43-892E-54B9044E470A}"/>
          </ac:picMkLst>
        </pc:picChg>
        <pc:picChg chg="mod">
          <ac:chgData name="Nguyen Thi Hoa" userId="dc6bb5b2-8d99-437a-a7f2-a08842d7305a" providerId="ADAL" clId="{E2EEB4D3-D21A-4720-9B9D-7A7182676317}" dt="2021-11-05T13:53:36.073" v="2786" actId="1076"/>
          <ac:picMkLst>
            <pc:docMk/>
            <pc:sldMk cId="0" sldId="715"/>
            <ac:picMk id="90116" creationId="{B229154D-0BB4-46A3-986C-5CD617EFC5B6}"/>
          </ac:picMkLst>
        </pc:picChg>
      </pc:sldChg>
      <pc:sldChg chg="ord">
        <pc:chgData name="Nguyen Thi Hoa" userId="dc6bb5b2-8d99-437a-a7f2-a08842d7305a" providerId="ADAL" clId="{E2EEB4D3-D21A-4720-9B9D-7A7182676317}" dt="2021-11-12T15:55:35.509" v="4872"/>
        <pc:sldMkLst>
          <pc:docMk/>
          <pc:sldMk cId="0" sldId="716"/>
        </pc:sldMkLst>
      </pc:sldChg>
      <pc:sldChg chg="addSp delSp modSp mod ord delAnim modAnim modShow">
        <pc:chgData name="Nguyen Thi Hoa" userId="dc6bb5b2-8d99-437a-a7f2-a08842d7305a" providerId="ADAL" clId="{E2EEB4D3-D21A-4720-9B9D-7A7182676317}" dt="2021-11-07T13:28:46.725" v="3941" actId="729"/>
        <pc:sldMkLst>
          <pc:docMk/>
          <pc:sldMk cId="0" sldId="717"/>
        </pc:sldMkLst>
        <pc:spChg chg="mod">
          <ac:chgData name="Nguyen Thi Hoa" userId="dc6bb5b2-8d99-437a-a7f2-a08842d7305a" providerId="ADAL" clId="{E2EEB4D3-D21A-4720-9B9D-7A7182676317}" dt="2021-11-04T13:55:25.874" v="1265" actId="113"/>
          <ac:spMkLst>
            <pc:docMk/>
            <pc:sldMk cId="0" sldId="717"/>
            <ac:spMk id="19" creationId="{2253EBA1-A14C-47D2-A7F9-352C8F44DFFE}"/>
          </ac:spMkLst>
        </pc:spChg>
        <pc:spChg chg="del mod">
          <ac:chgData name="Nguyen Thi Hoa" userId="dc6bb5b2-8d99-437a-a7f2-a08842d7305a" providerId="ADAL" clId="{E2EEB4D3-D21A-4720-9B9D-7A7182676317}" dt="2021-11-04T13:51:42.127" v="1117" actId="478"/>
          <ac:spMkLst>
            <pc:docMk/>
            <pc:sldMk cId="0" sldId="717"/>
            <ac:spMk id="20" creationId="{633E7376-A546-482D-8CCC-A7A3863BABF9}"/>
          </ac:spMkLst>
        </pc:spChg>
        <pc:spChg chg="del">
          <ac:chgData name="Nguyen Thi Hoa" userId="dc6bb5b2-8d99-437a-a7f2-a08842d7305a" providerId="ADAL" clId="{E2EEB4D3-D21A-4720-9B9D-7A7182676317}" dt="2021-11-04T13:51:42.494" v="1118" actId="478"/>
          <ac:spMkLst>
            <pc:docMk/>
            <pc:sldMk cId="0" sldId="717"/>
            <ac:spMk id="21" creationId="{C258A5E0-8583-4CD9-893B-C34D0BAEBEA6}"/>
          </ac:spMkLst>
        </pc:spChg>
        <pc:spChg chg="del">
          <ac:chgData name="Nguyen Thi Hoa" userId="dc6bb5b2-8d99-437a-a7f2-a08842d7305a" providerId="ADAL" clId="{E2EEB4D3-D21A-4720-9B9D-7A7182676317}" dt="2021-11-04T13:51:43.491" v="1119" actId="478"/>
          <ac:spMkLst>
            <pc:docMk/>
            <pc:sldMk cId="0" sldId="717"/>
            <ac:spMk id="22" creationId="{FCCE0007-9FC6-456B-B844-1FB3FE2AB64A}"/>
          </ac:spMkLst>
        </pc:spChg>
        <pc:spChg chg="add mod">
          <ac:chgData name="Nguyen Thi Hoa" userId="dc6bb5b2-8d99-437a-a7f2-a08842d7305a" providerId="ADAL" clId="{E2EEB4D3-D21A-4720-9B9D-7A7182676317}" dt="2021-11-04T13:55:38.248" v="1267" actId="113"/>
          <ac:spMkLst>
            <pc:docMk/>
            <pc:sldMk cId="0" sldId="717"/>
            <ac:spMk id="27" creationId="{73C6AFED-EADA-411F-A29E-0A09B2F5F947}"/>
          </ac:spMkLst>
        </pc:spChg>
        <pc:spChg chg="mod">
          <ac:chgData name="Nguyen Thi Hoa" userId="dc6bb5b2-8d99-437a-a7f2-a08842d7305a" providerId="ADAL" clId="{E2EEB4D3-D21A-4720-9B9D-7A7182676317}" dt="2021-11-04T13:55:48.445" v="1268" actId="1076"/>
          <ac:spMkLst>
            <pc:docMk/>
            <pc:sldMk cId="0" sldId="717"/>
            <ac:spMk id="694" creationId="{F391BA79-8C3C-4EB4-90E6-93863030F168}"/>
          </ac:spMkLst>
        </pc:spChg>
        <pc:spChg chg="del mod">
          <ac:chgData name="Nguyen Thi Hoa" userId="dc6bb5b2-8d99-437a-a7f2-a08842d7305a" providerId="ADAL" clId="{E2EEB4D3-D21A-4720-9B9D-7A7182676317}" dt="2021-11-04T14:06:20.614" v="1284" actId="478"/>
          <ac:spMkLst>
            <pc:docMk/>
            <pc:sldMk cId="0" sldId="717"/>
            <ac:spMk id="695" creationId="{E6D650DD-8645-422E-84AE-376464B2A791}"/>
          </ac:spMkLst>
        </pc:spChg>
        <pc:spChg chg="del mod">
          <ac:chgData name="Nguyen Thi Hoa" userId="dc6bb5b2-8d99-437a-a7f2-a08842d7305a" providerId="ADAL" clId="{E2EEB4D3-D21A-4720-9B9D-7A7182676317}" dt="2021-11-04T14:06:21.697" v="1285" actId="478"/>
          <ac:spMkLst>
            <pc:docMk/>
            <pc:sldMk cId="0" sldId="717"/>
            <ac:spMk id="696" creationId="{26047982-777E-4C0C-B3C1-6BE08F21BA36}"/>
          </ac:spMkLst>
        </pc:spChg>
        <pc:spChg chg="mod">
          <ac:chgData name="Nguyen Thi Hoa" userId="dc6bb5b2-8d99-437a-a7f2-a08842d7305a" providerId="ADAL" clId="{E2EEB4D3-D21A-4720-9B9D-7A7182676317}" dt="2021-11-04T13:50:54.521" v="1106" actId="20577"/>
          <ac:spMkLst>
            <pc:docMk/>
            <pc:sldMk cId="0" sldId="717"/>
            <ac:spMk id="53276" creationId="{6288D21A-3685-40B9-BBB4-AEF4C6845564}"/>
          </ac:spMkLst>
        </pc:spChg>
        <pc:spChg chg="mod">
          <ac:chgData name="Nguyen Thi Hoa" userId="dc6bb5b2-8d99-437a-a7f2-a08842d7305a" providerId="ADAL" clId="{E2EEB4D3-D21A-4720-9B9D-7A7182676317}" dt="2021-10-31T15:30:39.489" v="997" actId="20577"/>
          <ac:spMkLst>
            <pc:docMk/>
            <pc:sldMk cId="0" sldId="717"/>
            <ac:spMk id="53278" creationId="{401E3DAE-AA88-4F31-B590-62DF5433A5CE}"/>
          </ac:spMkLst>
        </pc:spChg>
        <pc:grpChg chg="del">
          <ac:chgData name="Nguyen Thi Hoa" userId="dc6bb5b2-8d99-437a-a7f2-a08842d7305a" providerId="ADAL" clId="{E2EEB4D3-D21A-4720-9B9D-7A7182676317}" dt="2021-11-04T13:50:58.385" v="1109" actId="478"/>
          <ac:grpSpMkLst>
            <pc:docMk/>
            <pc:sldMk cId="0" sldId="717"/>
            <ac:grpSpMk id="10" creationId="{2192A419-2CEB-4C45-AF80-850434561958}"/>
          </ac:grpSpMkLst>
        </pc:grpChg>
        <pc:grpChg chg="del">
          <ac:chgData name="Nguyen Thi Hoa" userId="dc6bb5b2-8d99-437a-a7f2-a08842d7305a" providerId="ADAL" clId="{E2EEB4D3-D21A-4720-9B9D-7A7182676317}" dt="2021-11-04T13:50:57.273" v="1108" actId="478"/>
          <ac:grpSpMkLst>
            <pc:docMk/>
            <pc:sldMk cId="0" sldId="717"/>
            <ac:grpSpMk id="13" creationId="{598D046D-0F80-4A86-9332-B4E11EC82AFF}"/>
          </ac:grpSpMkLst>
        </pc:grpChg>
        <pc:grpChg chg="del">
          <ac:chgData name="Nguyen Thi Hoa" userId="dc6bb5b2-8d99-437a-a7f2-a08842d7305a" providerId="ADAL" clId="{E2EEB4D3-D21A-4720-9B9D-7A7182676317}" dt="2021-11-04T13:50:55.936" v="1107" actId="478"/>
          <ac:grpSpMkLst>
            <pc:docMk/>
            <pc:sldMk cId="0" sldId="717"/>
            <ac:grpSpMk id="16" creationId="{E665F108-DE11-41A1-8F36-38B88F4CC142}"/>
          </ac:grpSpMkLst>
        </pc:grpChg>
        <pc:picChg chg="add mod">
          <ac:chgData name="Nguyen Thi Hoa" userId="dc6bb5b2-8d99-437a-a7f2-a08842d7305a" providerId="ADAL" clId="{E2EEB4D3-D21A-4720-9B9D-7A7182676317}" dt="2021-11-04T13:57:14.398" v="1279" actId="1076"/>
          <ac:picMkLst>
            <pc:docMk/>
            <pc:sldMk cId="0" sldId="717"/>
            <ac:picMk id="3" creationId="{C4BD47A5-B0F9-40DA-AB1D-FECA9B529340}"/>
          </ac:picMkLst>
        </pc:picChg>
        <pc:cxnChg chg="del mod">
          <ac:chgData name="Nguyen Thi Hoa" userId="dc6bb5b2-8d99-437a-a7f2-a08842d7305a" providerId="ADAL" clId="{E2EEB4D3-D21A-4720-9B9D-7A7182676317}" dt="2021-11-04T13:51:01.357" v="1110" actId="478"/>
          <ac:cxnSpMkLst>
            <pc:docMk/>
            <pc:sldMk cId="0" sldId="717"/>
            <ac:cxnSpMk id="23" creationId="{2BC65E66-931C-483E-96EC-05710CBCBBEF}"/>
          </ac:cxnSpMkLst>
        </pc:cxnChg>
        <pc:cxnChg chg="del">
          <ac:chgData name="Nguyen Thi Hoa" userId="dc6bb5b2-8d99-437a-a7f2-a08842d7305a" providerId="ADAL" clId="{E2EEB4D3-D21A-4720-9B9D-7A7182676317}" dt="2021-11-04T13:51:01.690" v="1111" actId="478"/>
          <ac:cxnSpMkLst>
            <pc:docMk/>
            <pc:sldMk cId="0" sldId="717"/>
            <ac:cxnSpMk id="24" creationId="{98937FEB-E2FA-4DFD-AA5B-01AA3CDFD4F8}"/>
          </ac:cxnSpMkLst>
        </pc:cxnChg>
        <pc:cxnChg chg="del mod">
          <ac:chgData name="Nguyen Thi Hoa" userId="dc6bb5b2-8d99-437a-a7f2-a08842d7305a" providerId="ADAL" clId="{E2EEB4D3-D21A-4720-9B9D-7A7182676317}" dt="2021-11-04T13:51:02.567" v="1112" actId="478"/>
          <ac:cxnSpMkLst>
            <pc:docMk/>
            <pc:sldMk cId="0" sldId="717"/>
            <ac:cxnSpMk id="25" creationId="{587ED80B-AF3B-49C0-82C0-C9938611EC97}"/>
          </ac:cxnSpMkLst>
        </pc:cxnChg>
        <pc:cxnChg chg="del">
          <ac:chgData name="Nguyen Thi Hoa" userId="dc6bb5b2-8d99-437a-a7f2-a08842d7305a" providerId="ADAL" clId="{E2EEB4D3-D21A-4720-9B9D-7A7182676317}" dt="2021-11-04T13:51:03.179" v="1113" actId="478"/>
          <ac:cxnSpMkLst>
            <pc:docMk/>
            <pc:sldMk cId="0" sldId="717"/>
            <ac:cxnSpMk id="26" creationId="{96B930BF-E605-43D6-B981-1DC621074D45}"/>
          </ac:cxnSpMkLst>
        </pc:cxnChg>
      </pc:sldChg>
      <pc:sldChg chg="ord">
        <pc:chgData name="Nguyen Thi Hoa" userId="dc6bb5b2-8d99-437a-a7f2-a08842d7305a" providerId="ADAL" clId="{E2EEB4D3-D21A-4720-9B9D-7A7182676317}" dt="2021-10-29T15:02:38.882" v="250"/>
        <pc:sldMkLst>
          <pc:docMk/>
          <pc:sldMk cId="0" sldId="718"/>
        </pc:sldMkLst>
      </pc:sldChg>
      <pc:sldChg chg="delSp new del mod setBg">
        <pc:chgData name="Nguyen Thi Hoa" userId="dc6bb5b2-8d99-437a-a7f2-a08842d7305a" providerId="ADAL" clId="{E2EEB4D3-D21A-4720-9B9D-7A7182676317}" dt="2021-11-04T14:06:36.395" v="1286" actId="47"/>
        <pc:sldMkLst>
          <pc:docMk/>
          <pc:sldMk cId="3372569619" sldId="719"/>
        </pc:sldMkLst>
        <pc:spChg chg="del">
          <ac:chgData name="Nguyen Thi Hoa" userId="dc6bb5b2-8d99-437a-a7f2-a08842d7305a" providerId="ADAL" clId="{E2EEB4D3-D21A-4720-9B9D-7A7182676317}" dt="2021-10-27T16:10:42.197" v="203" actId="478"/>
          <ac:spMkLst>
            <pc:docMk/>
            <pc:sldMk cId="3372569619" sldId="719"/>
            <ac:spMk id="3" creationId="{C42BD46D-4594-4C6F-B60C-78D14E78A82D}"/>
          </ac:spMkLst>
        </pc:spChg>
        <pc:spChg chg="del">
          <ac:chgData name="Nguyen Thi Hoa" userId="dc6bb5b2-8d99-437a-a7f2-a08842d7305a" providerId="ADAL" clId="{E2EEB4D3-D21A-4720-9B9D-7A7182676317}" dt="2021-10-27T16:10:40.447" v="202" actId="478"/>
          <ac:spMkLst>
            <pc:docMk/>
            <pc:sldMk cId="3372569619" sldId="719"/>
            <ac:spMk id="4" creationId="{4FEADB96-4C2F-4DB1-BC9B-64DE1683D59A}"/>
          </ac:spMkLst>
        </pc:spChg>
      </pc:sldChg>
      <pc:sldChg chg="addSp delSp modSp new mod">
        <pc:chgData name="Nguyen Thi Hoa" userId="dc6bb5b2-8d99-437a-a7f2-a08842d7305a" providerId="ADAL" clId="{E2EEB4D3-D21A-4720-9B9D-7A7182676317}" dt="2021-11-30T09:25:18.285" v="4895"/>
        <pc:sldMkLst>
          <pc:docMk/>
          <pc:sldMk cId="3535416471" sldId="720"/>
        </pc:sldMkLst>
        <pc:spChg chg="mod">
          <ac:chgData name="Nguyen Thi Hoa" userId="dc6bb5b2-8d99-437a-a7f2-a08842d7305a" providerId="ADAL" clId="{E2EEB4D3-D21A-4720-9B9D-7A7182676317}" dt="2021-11-07T13:19:05.063" v="3940" actId="113"/>
          <ac:spMkLst>
            <pc:docMk/>
            <pc:sldMk cId="3535416471" sldId="720"/>
            <ac:spMk id="4" creationId="{ADD561A9-9070-466B-8773-CE5A3B1432A4}"/>
          </ac:spMkLst>
        </pc:spChg>
        <pc:spChg chg="del mod">
          <ac:chgData name="Nguyen Thi Hoa" userId="dc6bb5b2-8d99-437a-a7f2-a08842d7305a" providerId="ADAL" clId="{E2EEB4D3-D21A-4720-9B9D-7A7182676317}" dt="2021-11-30T09:25:18.285" v="4895"/>
          <ac:spMkLst>
            <pc:docMk/>
            <pc:sldMk cId="3535416471" sldId="720"/>
            <ac:spMk id="6" creationId="{0B4A6BC2-5692-47AB-8B33-A0233BB4058A}"/>
          </ac:spMkLst>
        </pc:spChg>
        <pc:spChg chg="mod">
          <ac:chgData name="Nguyen Thi Hoa" userId="dc6bb5b2-8d99-437a-a7f2-a08842d7305a" providerId="ADAL" clId="{E2EEB4D3-D21A-4720-9B9D-7A7182676317}" dt="2021-11-05T15:30:31.810" v="3581" actId="1076"/>
          <ac:spMkLst>
            <pc:docMk/>
            <pc:sldMk cId="3535416471" sldId="720"/>
            <ac:spMk id="7" creationId="{8B80B0E3-6DD4-4EB1-B6FF-C99C101A8A3B}"/>
          </ac:spMkLst>
        </pc:spChg>
        <pc:spChg chg="add del mod">
          <ac:chgData name="Nguyen Thi Hoa" userId="dc6bb5b2-8d99-437a-a7f2-a08842d7305a" providerId="ADAL" clId="{E2EEB4D3-D21A-4720-9B9D-7A7182676317}" dt="2021-11-05T15:30:31.378" v="3580" actId="22"/>
          <ac:spMkLst>
            <pc:docMk/>
            <pc:sldMk cId="3535416471" sldId="720"/>
            <ac:spMk id="9" creationId="{3BC1E232-60CB-4C6B-8313-2A0C59B0B0DD}"/>
          </ac:spMkLst>
        </pc:spChg>
      </pc:sldChg>
      <pc:sldChg chg="delSp mod delAnim">
        <pc:chgData name="Nguyen Thi Hoa" userId="dc6bb5b2-8d99-437a-a7f2-a08842d7305a" providerId="ADAL" clId="{E2EEB4D3-D21A-4720-9B9D-7A7182676317}" dt="2021-11-06T13:31:36.356" v="3583" actId="478"/>
        <pc:sldMkLst>
          <pc:docMk/>
          <pc:sldMk cId="665418740" sldId="721"/>
        </pc:sldMkLst>
        <pc:picChg chg="del">
          <ac:chgData name="Nguyen Thi Hoa" userId="dc6bb5b2-8d99-437a-a7f2-a08842d7305a" providerId="ADAL" clId="{E2EEB4D3-D21A-4720-9B9D-7A7182676317}" dt="2021-11-06T13:31:36.356" v="3583" actId="478"/>
          <ac:picMkLst>
            <pc:docMk/>
            <pc:sldMk cId="665418740" sldId="721"/>
            <ac:picMk id="4" creationId="{A319B6E0-E49D-45EE-8A87-2E5D9739D108}"/>
          </ac:picMkLst>
        </pc:picChg>
      </pc:sldChg>
      <pc:sldChg chg="addSp delSp modSp mod delAnim modAnim">
        <pc:chgData name="Nguyen Thi Hoa" userId="dc6bb5b2-8d99-437a-a7f2-a08842d7305a" providerId="ADAL" clId="{E2EEB4D3-D21A-4720-9B9D-7A7182676317}" dt="2021-11-24T11:06:19.823" v="4883" actId="478"/>
        <pc:sldMkLst>
          <pc:docMk/>
          <pc:sldMk cId="4072905758" sldId="722"/>
        </pc:sldMkLst>
        <pc:graphicFrameChg chg="add del mod">
          <ac:chgData name="Nguyen Thi Hoa" userId="dc6bb5b2-8d99-437a-a7f2-a08842d7305a" providerId="ADAL" clId="{E2EEB4D3-D21A-4720-9B9D-7A7182676317}" dt="2021-11-12T16:08:52.888" v="4877" actId="478"/>
          <ac:graphicFrameMkLst>
            <pc:docMk/>
            <pc:sldMk cId="4072905758" sldId="722"/>
            <ac:graphicFrameMk id="2" creationId="{DCD9F116-1540-4DE6-B9DC-ECE563766B58}"/>
          </ac:graphicFrameMkLst>
        </pc:graphicFrameChg>
        <pc:picChg chg="del">
          <ac:chgData name="Nguyen Thi Hoa" userId="dc6bb5b2-8d99-437a-a7f2-a08842d7305a" providerId="ADAL" clId="{E2EEB4D3-D21A-4720-9B9D-7A7182676317}" dt="2021-10-31T15:29:22.576" v="993" actId="478"/>
          <ac:picMkLst>
            <pc:docMk/>
            <pc:sldMk cId="4072905758" sldId="722"/>
            <ac:picMk id="2" creationId="{7C5CD823-A336-4AB4-B979-8E1027F3C1A0}"/>
          </ac:picMkLst>
        </pc:picChg>
        <pc:picChg chg="add del mod">
          <ac:chgData name="Nguyen Thi Hoa" userId="dc6bb5b2-8d99-437a-a7f2-a08842d7305a" providerId="ADAL" clId="{E2EEB4D3-D21A-4720-9B9D-7A7182676317}" dt="2021-11-24T11:06:19.823" v="4883" actId="478"/>
          <ac:picMkLst>
            <pc:docMk/>
            <pc:sldMk cId="4072905758" sldId="722"/>
            <ac:picMk id="3" creationId="{B879DAA9-DE9C-469F-8A7C-54229234762E}"/>
          </ac:picMkLst>
        </pc:picChg>
        <pc:picChg chg="del">
          <ac:chgData name="Nguyen Thi Hoa" userId="dc6bb5b2-8d99-437a-a7f2-a08842d7305a" providerId="ADAL" clId="{E2EEB4D3-D21A-4720-9B9D-7A7182676317}" dt="2021-11-04T13:49:41.847" v="1105" actId="478"/>
          <ac:picMkLst>
            <pc:docMk/>
            <pc:sldMk cId="4072905758" sldId="722"/>
            <ac:picMk id="4" creationId="{7D38518B-13AF-49E9-86D1-E81B4C7E68DD}"/>
          </ac:picMkLst>
        </pc:picChg>
      </pc:sldChg>
      <pc:sldChg chg="new del setBg">
        <pc:chgData name="Nguyen Thi Hoa" userId="dc6bb5b2-8d99-437a-a7f2-a08842d7305a" providerId="ADAL" clId="{E2EEB4D3-D21A-4720-9B9D-7A7182676317}" dt="2021-11-05T09:59:54.891" v="1948" actId="47"/>
        <pc:sldMkLst>
          <pc:docMk/>
          <pc:sldMk cId="3627832087" sldId="723"/>
        </pc:sldMkLst>
      </pc:sldChg>
      <pc:sldChg chg="addSp modSp new del mod">
        <pc:chgData name="Nguyen Thi Hoa" userId="dc6bb5b2-8d99-437a-a7f2-a08842d7305a" providerId="ADAL" clId="{E2EEB4D3-D21A-4720-9B9D-7A7182676317}" dt="2021-10-31T10:53:56.973" v="810" actId="47"/>
        <pc:sldMkLst>
          <pc:docMk/>
          <pc:sldMk cId="1532295666" sldId="724"/>
        </pc:sldMkLst>
        <pc:spChg chg="add mod">
          <ac:chgData name="Nguyen Thi Hoa" userId="dc6bb5b2-8d99-437a-a7f2-a08842d7305a" providerId="ADAL" clId="{E2EEB4D3-D21A-4720-9B9D-7A7182676317}" dt="2021-10-31T10:53:04.484" v="797" actId="14100"/>
          <ac:spMkLst>
            <pc:docMk/>
            <pc:sldMk cId="1532295666" sldId="724"/>
            <ac:spMk id="5" creationId="{20BDB296-67AB-4AF0-9021-5C7C00E11283}"/>
          </ac:spMkLst>
        </pc:spChg>
        <pc:picChg chg="add mod">
          <ac:chgData name="Nguyen Thi Hoa" userId="dc6bb5b2-8d99-437a-a7f2-a08842d7305a" providerId="ADAL" clId="{E2EEB4D3-D21A-4720-9B9D-7A7182676317}" dt="2021-10-31T10:52:52.115" v="794" actId="1076"/>
          <ac:picMkLst>
            <pc:docMk/>
            <pc:sldMk cId="1532295666" sldId="724"/>
            <ac:picMk id="4" creationId="{BC7F6FAC-4C06-41F1-A937-F171A1EFD09B}"/>
          </ac:picMkLst>
        </pc:picChg>
      </pc:sldChg>
      <pc:sldChg chg="addSp delSp modSp del mod delAnim modAnim">
        <pc:chgData name="Nguyen Thi Hoa" userId="dc6bb5b2-8d99-437a-a7f2-a08842d7305a" providerId="ADAL" clId="{E2EEB4D3-D21A-4720-9B9D-7A7182676317}" dt="2021-11-04T13:49:16.958" v="1103" actId="47"/>
        <pc:sldMkLst>
          <pc:docMk/>
          <pc:sldMk cId="2672851366" sldId="724"/>
        </pc:sldMkLst>
        <pc:spChg chg="mod">
          <ac:chgData name="Nguyen Thi Hoa" userId="dc6bb5b2-8d99-437a-a7f2-a08842d7305a" providerId="ADAL" clId="{E2EEB4D3-D21A-4720-9B9D-7A7182676317}" dt="2021-11-04T13:41:53.925" v="1032" actId="114"/>
          <ac:spMkLst>
            <pc:docMk/>
            <pc:sldMk cId="2672851366" sldId="724"/>
            <ac:spMk id="5" creationId="{68CCCB1E-5D6D-4B1D-94ED-906BCD4A2D0C}"/>
          </ac:spMkLst>
        </pc:spChg>
        <pc:spChg chg="mod">
          <ac:chgData name="Nguyen Thi Hoa" userId="dc6bb5b2-8d99-437a-a7f2-a08842d7305a" providerId="ADAL" clId="{E2EEB4D3-D21A-4720-9B9D-7A7182676317}" dt="2021-11-04T13:42:09.534" v="1033"/>
          <ac:spMkLst>
            <pc:docMk/>
            <pc:sldMk cId="2672851366" sldId="724"/>
            <ac:spMk id="11" creationId="{2D476256-F649-440E-8CB6-34553EE46959}"/>
          </ac:spMkLst>
        </pc:spChg>
        <pc:spChg chg="mod">
          <ac:chgData name="Nguyen Thi Hoa" userId="dc6bb5b2-8d99-437a-a7f2-a08842d7305a" providerId="ADAL" clId="{E2EEB4D3-D21A-4720-9B9D-7A7182676317}" dt="2021-11-04T13:42:25.728" v="1035"/>
          <ac:spMkLst>
            <pc:docMk/>
            <pc:sldMk cId="2672851366" sldId="724"/>
            <ac:spMk id="37" creationId="{E5506EB0-83F9-49CB-A1BA-DE0BD904E95B}"/>
          </ac:spMkLst>
        </pc:spChg>
        <pc:spChg chg="mod">
          <ac:chgData name="Nguyen Thi Hoa" userId="dc6bb5b2-8d99-437a-a7f2-a08842d7305a" providerId="ADAL" clId="{E2EEB4D3-D21A-4720-9B9D-7A7182676317}" dt="2021-11-04T13:42:17.881" v="1034"/>
          <ac:spMkLst>
            <pc:docMk/>
            <pc:sldMk cId="2672851366" sldId="724"/>
            <ac:spMk id="38" creationId="{556501E9-9FDB-43AC-A584-2F09815162C2}"/>
          </ac:spMkLst>
        </pc:spChg>
        <pc:spChg chg="mod">
          <ac:chgData name="Nguyen Thi Hoa" userId="dc6bb5b2-8d99-437a-a7f2-a08842d7305a" providerId="ADAL" clId="{E2EEB4D3-D21A-4720-9B9D-7A7182676317}" dt="2021-11-04T13:42:34.453" v="1036"/>
          <ac:spMkLst>
            <pc:docMk/>
            <pc:sldMk cId="2672851366" sldId="724"/>
            <ac:spMk id="39" creationId="{007442A2-F9C5-43FF-810D-EFCA0A5691BC}"/>
          </ac:spMkLst>
        </pc:spChg>
        <pc:spChg chg="del">
          <ac:chgData name="Nguyen Thi Hoa" userId="dc6bb5b2-8d99-437a-a7f2-a08842d7305a" providerId="ADAL" clId="{E2EEB4D3-D21A-4720-9B9D-7A7182676317}" dt="2021-11-04T13:42:57.066" v="1046" actId="478"/>
          <ac:spMkLst>
            <pc:docMk/>
            <pc:sldMk cId="2672851366" sldId="724"/>
            <ac:spMk id="40" creationId="{F9CA9A5A-625D-4767-9DD4-04E043FE4753}"/>
          </ac:spMkLst>
        </pc:spChg>
        <pc:spChg chg="del">
          <ac:chgData name="Nguyen Thi Hoa" userId="dc6bb5b2-8d99-437a-a7f2-a08842d7305a" providerId="ADAL" clId="{E2EEB4D3-D21A-4720-9B9D-7A7182676317}" dt="2021-11-04T13:42:56.414" v="1045" actId="478"/>
          <ac:spMkLst>
            <pc:docMk/>
            <pc:sldMk cId="2672851366" sldId="724"/>
            <ac:spMk id="41" creationId="{04652D05-0F80-4B5A-BE59-E469E5734AF6}"/>
          </ac:spMkLst>
        </pc:spChg>
        <pc:spChg chg="del mod">
          <ac:chgData name="Nguyen Thi Hoa" userId="dc6bb5b2-8d99-437a-a7f2-a08842d7305a" providerId="ADAL" clId="{E2EEB4D3-D21A-4720-9B9D-7A7182676317}" dt="2021-11-04T13:43:33.170" v="1057"/>
          <ac:spMkLst>
            <pc:docMk/>
            <pc:sldMk cId="2672851366" sldId="724"/>
            <ac:spMk id="42" creationId="{5C4C31D3-B173-4362-A2B0-6E7CB54956DC}"/>
          </ac:spMkLst>
        </pc:spChg>
        <pc:spChg chg="del">
          <ac:chgData name="Nguyen Thi Hoa" userId="dc6bb5b2-8d99-437a-a7f2-a08842d7305a" providerId="ADAL" clId="{E2EEB4D3-D21A-4720-9B9D-7A7182676317}" dt="2021-11-04T13:42:55.757" v="1044" actId="478"/>
          <ac:spMkLst>
            <pc:docMk/>
            <pc:sldMk cId="2672851366" sldId="724"/>
            <ac:spMk id="43" creationId="{E0049943-F3C3-4C88-8A69-41F474F4F176}"/>
          </ac:spMkLst>
        </pc:spChg>
        <pc:spChg chg="del mod">
          <ac:chgData name="Nguyen Thi Hoa" userId="dc6bb5b2-8d99-437a-a7f2-a08842d7305a" providerId="ADAL" clId="{E2EEB4D3-D21A-4720-9B9D-7A7182676317}" dt="2021-11-04T13:43:03.817" v="1049" actId="478"/>
          <ac:spMkLst>
            <pc:docMk/>
            <pc:sldMk cId="2672851366" sldId="724"/>
            <ac:spMk id="44" creationId="{10F94D15-7A8C-4B19-B359-17069BDDA670}"/>
          </ac:spMkLst>
        </pc:spChg>
        <pc:spChg chg="del">
          <ac:chgData name="Nguyen Thi Hoa" userId="dc6bb5b2-8d99-437a-a7f2-a08842d7305a" providerId="ADAL" clId="{E2EEB4D3-D21A-4720-9B9D-7A7182676317}" dt="2021-11-04T13:42:55.086" v="1043" actId="478"/>
          <ac:spMkLst>
            <pc:docMk/>
            <pc:sldMk cId="2672851366" sldId="724"/>
            <ac:spMk id="47" creationId="{F34A1EA7-4ACD-48B3-928C-7F2CF2E365AC}"/>
          </ac:spMkLst>
        </pc:spChg>
        <pc:spChg chg="del">
          <ac:chgData name="Nguyen Thi Hoa" userId="dc6bb5b2-8d99-437a-a7f2-a08842d7305a" providerId="ADAL" clId="{E2EEB4D3-D21A-4720-9B9D-7A7182676317}" dt="2021-11-04T13:42:54.237" v="1042" actId="478"/>
          <ac:spMkLst>
            <pc:docMk/>
            <pc:sldMk cId="2672851366" sldId="724"/>
            <ac:spMk id="49" creationId="{0DBE5ABF-8ACC-40D8-966B-48881B4D3E33}"/>
          </ac:spMkLst>
        </pc:spChg>
        <pc:spChg chg="add del mod">
          <ac:chgData name="Nguyen Thi Hoa" userId="dc6bb5b2-8d99-437a-a7f2-a08842d7305a" providerId="ADAL" clId="{E2EEB4D3-D21A-4720-9B9D-7A7182676317}" dt="2021-11-04T13:48:29.744" v="1100" actId="21"/>
          <ac:spMkLst>
            <pc:docMk/>
            <pc:sldMk cId="2672851366" sldId="724"/>
            <ac:spMk id="50" creationId="{67E727D7-7721-4110-B62F-EBDFD379C64D}"/>
          </ac:spMkLst>
        </pc:spChg>
        <pc:spChg chg="add del mod">
          <ac:chgData name="Nguyen Thi Hoa" userId="dc6bb5b2-8d99-437a-a7f2-a08842d7305a" providerId="ADAL" clId="{E2EEB4D3-D21A-4720-9B9D-7A7182676317}" dt="2021-11-04T13:48:29.744" v="1100" actId="21"/>
          <ac:spMkLst>
            <pc:docMk/>
            <pc:sldMk cId="2672851366" sldId="724"/>
            <ac:spMk id="51" creationId="{8CBDB347-FC7E-4F24-8B74-8A8076FEBB01}"/>
          </ac:spMkLst>
        </pc:spChg>
        <pc:spChg chg="add del mod">
          <ac:chgData name="Nguyen Thi Hoa" userId="dc6bb5b2-8d99-437a-a7f2-a08842d7305a" providerId="ADAL" clId="{E2EEB4D3-D21A-4720-9B9D-7A7182676317}" dt="2021-11-04T13:48:29.744" v="1100" actId="21"/>
          <ac:spMkLst>
            <pc:docMk/>
            <pc:sldMk cId="2672851366" sldId="724"/>
            <ac:spMk id="52" creationId="{1AB486B5-B42A-4DF7-87B7-769EA8CFCEA2}"/>
          </ac:spMkLst>
        </pc:spChg>
        <pc:spChg chg="add del mod">
          <ac:chgData name="Nguyen Thi Hoa" userId="dc6bb5b2-8d99-437a-a7f2-a08842d7305a" providerId="ADAL" clId="{E2EEB4D3-D21A-4720-9B9D-7A7182676317}" dt="2021-11-04T13:48:29.744" v="1100" actId="21"/>
          <ac:spMkLst>
            <pc:docMk/>
            <pc:sldMk cId="2672851366" sldId="724"/>
            <ac:spMk id="53" creationId="{DDB36D8E-0ECF-4354-82B1-5A9AFDAFA84D}"/>
          </ac:spMkLst>
        </pc:spChg>
        <pc:spChg chg="add del mod">
          <ac:chgData name="Nguyen Thi Hoa" userId="dc6bb5b2-8d99-437a-a7f2-a08842d7305a" providerId="ADAL" clId="{E2EEB4D3-D21A-4720-9B9D-7A7182676317}" dt="2021-11-04T13:48:29.744" v="1100" actId="21"/>
          <ac:spMkLst>
            <pc:docMk/>
            <pc:sldMk cId="2672851366" sldId="724"/>
            <ac:spMk id="54" creationId="{A8A900D2-B816-492A-92BB-BC603ABE8DD9}"/>
          </ac:spMkLst>
        </pc:spChg>
        <pc:spChg chg="add del mod">
          <ac:chgData name="Nguyen Thi Hoa" userId="dc6bb5b2-8d99-437a-a7f2-a08842d7305a" providerId="ADAL" clId="{E2EEB4D3-D21A-4720-9B9D-7A7182676317}" dt="2021-11-04T13:48:29.744" v="1100" actId="21"/>
          <ac:spMkLst>
            <pc:docMk/>
            <pc:sldMk cId="2672851366" sldId="724"/>
            <ac:spMk id="55" creationId="{6D26E80A-AF72-4024-B590-D0B8D8B897CB}"/>
          </ac:spMkLst>
        </pc:spChg>
        <pc:spChg chg="add del mod">
          <ac:chgData name="Nguyen Thi Hoa" userId="dc6bb5b2-8d99-437a-a7f2-a08842d7305a" providerId="ADAL" clId="{E2EEB4D3-D21A-4720-9B9D-7A7182676317}" dt="2021-11-04T13:48:29.744" v="1100" actId="21"/>
          <ac:spMkLst>
            <pc:docMk/>
            <pc:sldMk cId="2672851366" sldId="724"/>
            <ac:spMk id="56" creationId="{BE3E2C6C-A25A-464E-B8C5-9FB07A8E19EA}"/>
          </ac:spMkLst>
        </pc:spChg>
        <pc:spChg chg="add del mod">
          <ac:chgData name="Nguyen Thi Hoa" userId="dc6bb5b2-8d99-437a-a7f2-a08842d7305a" providerId="ADAL" clId="{E2EEB4D3-D21A-4720-9B9D-7A7182676317}" dt="2021-11-04T13:48:29.744" v="1100" actId="21"/>
          <ac:spMkLst>
            <pc:docMk/>
            <pc:sldMk cId="2672851366" sldId="724"/>
            <ac:spMk id="57" creationId="{AA698CB3-D74B-4385-A19A-8C928C35402D}"/>
          </ac:spMkLst>
        </pc:spChg>
        <pc:spChg chg="add del mod">
          <ac:chgData name="Nguyen Thi Hoa" userId="dc6bb5b2-8d99-437a-a7f2-a08842d7305a" providerId="ADAL" clId="{E2EEB4D3-D21A-4720-9B9D-7A7182676317}" dt="2021-11-04T13:48:29.744" v="1100" actId="21"/>
          <ac:spMkLst>
            <pc:docMk/>
            <pc:sldMk cId="2672851366" sldId="724"/>
            <ac:spMk id="61" creationId="{6DE60667-5EF5-41D7-9F26-6AA9185B4B0E}"/>
          </ac:spMkLst>
        </pc:spChg>
        <pc:spChg chg="add del mod">
          <ac:chgData name="Nguyen Thi Hoa" userId="dc6bb5b2-8d99-437a-a7f2-a08842d7305a" providerId="ADAL" clId="{E2EEB4D3-D21A-4720-9B9D-7A7182676317}" dt="2021-11-04T13:48:29.744" v="1100" actId="21"/>
          <ac:spMkLst>
            <pc:docMk/>
            <pc:sldMk cId="2672851366" sldId="724"/>
            <ac:spMk id="62" creationId="{4137A09C-E3B4-46C0-AEC8-15E3A012357A}"/>
          </ac:spMkLst>
        </pc:spChg>
        <pc:spChg chg="add del mod">
          <ac:chgData name="Nguyen Thi Hoa" userId="dc6bb5b2-8d99-437a-a7f2-a08842d7305a" providerId="ADAL" clId="{E2EEB4D3-D21A-4720-9B9D-7A7182676317}" dt="2021-11-04T13:48:29.744" v="1100" actId="21"/>
          <ac:spMkLst>
            <pc:docMk/>
            <pc:sldMk cId="2672851366" sldId="724"/>
            <ac:spMk id="63" creationId="{8975B3E9-F01D-44BE-84FC-65A6FDA09674}"/>
          </ac:spMkLst>
        </pc:spChg>
        <pc:spChg chg="add del mod">
          <ac:chgData name="Nguyen Thi Hoa" userId="dc6bb5b2-8d99-437a-a7f2-a08842d7305a" providerId="ADAL" clId="{E2EEB4D3-D21A-4720-9B9D-7A7182676317}" dt="2021-11-04T13:48:29.744" v="1100" actId="21"/>
          <ac:spMkLst>
            <pc:docMk/>
            <pc:sldMk cId="2672851366" sldId="724"/>
            <ac:spMk id="64" creationId="{50264C08-943D-4454-8190-FFFAF392061E}"/>
          </ac:spMkLst>
        </pc:spChg>
        <pc:spChg chg="add del mod">
          <ac:chgData name="Nguyen Thi Hoa" userId="dc6bb5b2-8d99-437a-a7f2-a08842d7305a" providerId="ADAL" clId="{E2EEB4D3-D21A-4720-9B9D-7A7182676317}" dt="2021-11-04T13:48:29.744" v="1100" actId="21"/>
          <ac:spMkLst>
            <pc:docMk/>
            <pc:sldMk cId="2672851366" sldId="724"/>
            <ac:spMk id="65" creationId="{02F94134-5E5B-4115-BD1D-FC2D4FF56AA9}"/>
          </ac:spMkLst>
        </pc:spChg>
        <pc:spChg chg="add del mod">
          <ac:chgData name="Nguyen Thi Hoa" userId="dc6bb5b2-8d99-437a-a7f2-a08842d7305a" providerId="ADAL" clId="{E2EEB4D3-D21A-4720-9B9D-7A7182676317}" dt="2021-11-04T13:48:29.744" v="1100" actId="21"/>
          <ac:spMkLst>
            <pc:docMk/>
            <pc:sldMk cId="2672851366" sldId="724"/>
            <ac:spMk id="66" creationId="{CB1D3CD9-53A2-4EF7-8F48-EA75A12DE7C6}"/>
          </ac:spMkLst>
        </pc:spChg>
        <pc:spChg chg="add del mod">
          <ac:chgData name="Nguyen Thi Hoa" userId="dc6bb5b2-8d99-437a-a7f2-a08842d7305a" providerId="ADAL" clId="{E2EEB4D3-D21A-4720-9B9D-7A7182676317}" dt="2021-11-04T13:48:29.744" v="1100" actId="21"/>
          <ac:spMkLst>
            <pc:docMk/>
            <pc:sldMk cId="2672851366" sldId="724"/>
            <ac:spMk id="67" creationId="{EADE1F7A-490A-4C95-9B41-BE68A4658023}"/>
          </ac:spMkLst>
        </pc:spChg>
        <pc:spChg chg="add del mod">
          <ac:chgData name="Nguyen Thi Hoa" userId="dc6bb5b2-8d99-437a-a7f2-a08842d7305a" providerId="ADAL" clId="{E2EEB4D3-D21A-4720-9B9D-7A7182676317}" dt="2021-11-04T13:48:29.744" v="1100" actId="21"/>
          <ac:spMkLst>
            <pc:docMk/>
            <pc:sldMk cId="2672851366" sldId="724"/>
            <ac:spMk id="69" creationId="{E96562A9-537E-4251-9728-BA45A8185B40}"/>
          </ac:spMkLst>
        </pc:spChg>
        <pc:grpChg chg="mod">
          <ac:chgData name="Nguyen Thi Hoa" userId="dc6bb5b2-8d99-437a-a7f2-a08842d7305a" providerId="ADAL" clId="{E2EEB4D3-D21A-4720-9B9D-7A7182676317}" dt="2021-11-04T13:43:27.759" v="1055" actId="14100"/>
          <ac:grpSpMkLst>
            <pc:docMk/>
            <pc:sldMk cId="2672851366" sldId="724"/>
            <ac:grpSpMk id="16" creationId="{2125B487-0096-4B93-AE2A-35F664CA4945}"/>
          </ac:grpSpMkLst>
        </pc:grpChg>
        <pc:grpChg chg="mod">
          <ac:chgData name="Nguyen Thi Hoa" userId="dc6bb5b2-8d99-437a-a7f2-a08842d7305a" providerId="ADAL" clId="{E2EEB4D3-D21A-4720-9B9D-7A7182676317}" dt="2021-11-04T13:43:27.759" v="1055" actId="14100"/>
          <ac:grpSpMkLst>
            <pc:docMk/>
            <pc:sldMk cId="2672851366" sldId="724"/>
            <ac:grpSpMk id="17" creationId="{3F6095D1-5BDA-4028-80BF-CF720429106A}"/>
          </ac:grpSpMkLst>
        </pc:grpChg>
        <pc:grpChg chg="mod">
          <ac:chgData name="Nguyen Thi Hoa" userId="dc6bb5b2-8d99-437a-a7f2-a08842d7305a" providerId="ADAL" clId="{E2EEB4D3-D21A-4720-9B9D-7A7182676317}" dt="2021-11-04T13:43:27.759" v="1055" actId="14100"/>
          <ac:grpSpMkLst>
            <pc:docMk/>
            <pc:sldMk cId="2672851366" sldId="724"/>
            <ac:grpSpMk id="18" creationId="{3B4C7E7A-5F81-463B-9FDA-5F8A47FCDC1D}"/>
          </ac:grpSpMkLst>
        </pc:grpChg>
        <pc:grpChg chg="mod">
          <ac:chgData name="Nguyen Thi Hoa" userId="dc6bb5b2-8d99-437a-a7f2-a08842d7305a" providerId="ADAL" clId="{E2EEB4D3-D21A-4720-9B9D-7A7182676317}" dt="2021-11-04T13:43:27.759" v="1055" actId="14100"/>
          <ac:grpSpMkLst>
            <pc:docMk/>
            <pc:sldMk cId="2672851366" sldId="724"/>
            <ac:grpSpMk id="19" creationId="{F1EA9857-F9FD-46FE-98C0-E0E88372E3CE}"/>
          </ac:grpSpMkLst>
        </pc:grpChg>
        <pc:picChg chg="del">
          <ac:chgData name="Nguyen Thi Hoa" userId="dc6bb5b2-8d99-437a-a7f2-a08842d7305a" providerId="ADAL" clId="{E2EEB4D3-D21A-4720-9B9D-7A7182676317}" dt="2021-11-04T13:42:57.710" v="1047" actId="478"/>
          <ac:picMkLst>
            <pc:docMk/>
            <pc:sldMk cId="2672851366" sldId="724"/>
            <ac:picMk id="4" creationId="{BDC1A603-354F-435D-AEB7-58626DEC55F5}"/>
          </ac:picMkLst>
        </pc:picChg>
        <pc:picChg chg="mod">
          <ac:chgData name="Nguyen Thi Hoa" userId="dc6bb5b2-8d99-437a-a7f2-a08842d7305a" providerId="ADAL" clId="{E2EEB4D3-D21A-4720-9B9D-7A7182676317}" dt="2021-11-04T13:46:00.299" v="1061" actId="1076"/>
          <ac:picMkLst>
            <pc:docMk/>
            <pc:sldMk cId="2672851366" sldId="724"/>
            <ac:picMk id="13" creationId="{55CA96DE-78A4-4D71-9018-4AC46FF435DE}"/>
          </ac:picMkLst>
        </pc:picChg>
        <pc:picChg chg="mod">
          <ac:chgData name="Nguyen Thi Hoa" userId="dc6bb5b2-8d99-437a-a7f2-a08842d7305a" providerId="ADAL" clId="{E2EEB4D3-D21A-4720-9B9D-7A7182676317}" dt="2021-11-04T13:46:03.808" v="1063" actId="1076"/>
          <ac:picMkLst>
            <pc:docMk/>
            <pc:sldMk cId="2672851366" sldId="724"/>
            <ac:picMk id="33" creationId="{734ECCA8-0C93-4070-BC07-21CD5B1A208E}"/>
          </ac:picMkLst>
        </pc:picChg>
        <pc:picChg chg="add del mod">
          <ac:chgData name="Nguyen Thi Hoa" userId="dc6bb5b2-8d99-437a-a7f2-a08842d7305a" providerId="ADAL" clId="{E2EEB4D3-D21A-4720-9B9D-7A7182676317}" dt="2021-11-04T13:48:29.744" v="1100" actId="21"/>
          <ac:picMkLst>
            <pc:docMk/>
            <pc:sldMk cId="2672851366" sldId="724"/>
            <ac:picMk id="48" creationId="{E598DDF7-C25C-44FF-8246-900CA4C733FA}"/>
          </ac:picMkLst>
        </pc:picChg>
        <pc:picChg chg="del">
          <ac:chgData name="Nguyen Thi Hoa" userId="dc6bb5b2-8d99-437a-a7f2-a08842d7305a" providerId="ADAL" clId="{E2EEB4D3-D21A-4720-9B9D-7A7182676317}" dt="2021-11-04T13:42:52.606" v="1041" actId="478"/>
          <ac:picMkLst>
            <pc:docMk/>
            <pc:sldMk cId="2672851366" sldId="724"/>
            <ac:picMk id="60" creationId="{870A353C-28FB-44E6-8F53-92E64BC74630}"/>
          </ac:picMkLst>
        </pc:picChg>
      </pc:sldChg>
      <pc:sldChg chg="modSp add del">
        <pc:chgData name="Nguyen Thi Hoa" userId="dc6bb5b2-8d99-437a-a7f2-a08842d7305a" providerId="ADAL" clId="{E2EEB4D3-D21A-4720-9B9D-7A7182676317}" dt="2021-10-31T10:48:00.393" v="749" actId="47"/>
        <pc:sldMkLst>
          <pc:docMk/>
          <pc:sldMk cId="4057292592" sldId="724"/>
        </pc:sldMkLst>
        <pc:picChg chg="mod">
          <ac:chgData name="Nguyen Thi Hoa" userId="dc6bb5b2-8d99-437a-a7f2-a08842d7305a" providerId="ADAL" clId="{E2EEB4D3-D21A-4720-9B9D-7A7182676317}" dt="2021-10-29T15:11:00.614" v="330" actId="1076"/>
          <ac:picMkLst>
            <pc:docMk/>
            <pc:sldMk cId="4057292592" sldId="724"/>
            <ac:picMk id="65539" creationId="{25DC7BF8-50B5-420E-ACB4-6C7D4A77BB11}"/>
          </ac:picMkLst>
        </pc:picChg>
      </pc:sldChg>
      <pc:sldChg chg="addSp delSp modSp mod delAnim modAnim">
        <pc:chgData name="Nguyen Thi Hoa" userId="dc6bb5b2-8d99-437a-a7f2-a08842d7305a" providerId="ADAL" clId="{E2EEB4D3-D21A-4720-9B9D-7A7182676317}" dt="2021-11-12T16:13:27.654" v="4881" actId="114"/>
        <pc:sldMkLst>
          <pc:docMk/>
          <pc:sldMk cId="1689370531" sldId="725"/>
        </pc:sldMkLst>
        <pc:spChg chg="mod">
          <ac:chgData name="Nguyen Thi Hoa" userId="dc6bb5b2-8d99-437a-a7f2-a08842d7305a" providerId="ADAL" clId="{E2EEB4D3-D21A-4720-9B9D-7A7182676317}" dt="2021-11-12T16:13:27.654" v="4881" actId="114"/>
          <ac:spMkLst>
            <pc:docMk/>
            <pc:sldMk cId="1689370531" sldId="725"/>
            <ac:spMk id="5" creationId="{68CCCB1E-5D6D-4B1D-94ED-906BCD4A2D0C}"/>
          </ac:spMkLst>
        </pc:spChg>
        <pc:spChg chg="mod">
          <ac:chgData name="Nguyen Thi Hoa" userId="dc6bb5b2-8d99-437a-a7f2-a08842d7305a" providerId="ADAL" clId="{E2EEB4D3-D21A-4720-9B9D-7A7182676317}" dt="2021-11-04T13:47:09.325" v="1068" actId="20577"/>
          <ac:spMkLst>
            <pc:docMk/>
            <pc:sldMk cId="1689370531" sldId="725"/>
            <ac:spMk id="11" creationId="{2D476256-F649-440E-8CB6-34553EE46959}"/>
          </ac:spMkLst>
        </pc:spChg>
        <pc:spChg chg="mod">
          <ac:chgData name="Nguyen Thi Hoa" userId="dc6bb5b2-8d99-437a-a7f2-a08842d7305a" providerId="ADAL" clId="{E2EEB4D3-D21A-4720-9B9D-7A7182676317}" dt="2021-11-04T13:47:28.994" v="1084" actId="20577"/>
          <ac:spMkLst>
            <pc:docMk/>
            <pc:sldMk cId="1689370531" sldId="725"/>
            <ac:spMk id="37" creationId="{E5506EB0-83F9-49CB-A1BA-DE0BD904E95B}"/>
          </ac:spMkLst>
        </pc:spChg>
        <pc:spChg chg="mod">
          <ac:chgData name="Nguyen Thi Hoa" userId="dc6bb5b2-8d99-437a-a7f2-a08842d7305a" providerId="ADAL" clId="{E2EEB4D3-D21A-4720-9B9D-7A7182676317}" dt="2021-11-04T13:47:13.826" v="1072" actId="20577"/>
          <ac:spMkLst>
            <pc:docMk/>
            <pc:sldMk cId="1689370531" sldId="725"/>
            <ac:spMk id="38" creationId="{556501E9-9FDB-43AC-A584-2F09815162C2}"/>
          </ac:spMkLst>
        </pc:spChg>
        <pc:spChg chg="mod">
          <ac:chgData name="Nguyen Thi Hoa" userId="dc6bb5b2-8d99-437a-a7f2-a08842d7305a" providerId="ADAL" clId="{E2EEB4D3-D21A-4720-9B9D-7A7182676317}" dt="2021-11-04T13:47:38.097" v="1090" actId="20577"/>
          <ac:spMkLst>
            <pc:docMk/>
            <pc:sldMk cId="1689370531" sldId="725"/>
            <ac:spMk id="39" creationId="{007442A2-F9C5-43FF-810D-EFCA0A5691BC}"/>
          </ac:spMkLst>
        </pc:spChg>
        <pc:spChg chg="del mod">
          <ac:chgData name="Nguyen Thi Hoa" userId="dc6bb5b2-8d99-437a-a7f2-a08842d7305a" providerId="ADAL" clId="{E2EEB4D3-D21A-4720-9B9D-7A7182676317}" dt="2021-11-04T13:48:17.051" v="1099" actId="478"/>
          <ac:spMkLst>
            <pc:docMk/>
            <pc:sldMk cId="1689370531" sldId="725"/>
            <ac:spMk id="40" creationId="{F9CA9A5A-625D-4767-9DD4-04E043FE4753}"/>
          </ac:spMkLst>
        </pc:spChg>
        <pc:spChg chg="del mod">
          <ac:chgData name="Nguyen Thi Hoa" userId="dc6bb5b2-8d99-437a-a7f2-a08842d7305a" providerId="ADAL" clId="{E2EEB4D3-D21A-4720-9B9D-7A7182676317}" dt="2021-11-04T13:48:17.051" v="1099" actId="478"/>
          <ac:spMkLst>
            <pc:docMk/>
            <pc:sldMk cId="1689370531" sldId="725"/>
            <ac:spMk id="41" creationId="{04652D05-0F80-4B5A-BE59-E469E5734AF6}"/>
          </ac:spMkLst>
        </pc:spChg>
        <pc:spChg chg="del mod">
          <ac:chgData name="Nguyen Thi Hoa" userId="dc6bb5b2-8d99-437a-a7f2-a08842d7305a" providerId="ADAL" clId="{E2EEB4D3-D21A-4720-9B9D-7A7182676317}" dt="2021-11-04T13:48:17.051" v="1099" actId="478"/>
          <ac:spMkLst>
            <pc:docMk/>
            <pc:sldMk cId="1689370531" sldId="725"/>
            <ac:spMk id="42" creationId="{5C4C31D3-B173-4362-A2B0-6E7CB54956DC}"/>
          </ac:spMkLst>
        </pc:spChg>
        <pc:spChg chg="del mod">
          <ac:chgData name="Nguyen Thi Hoa" userId="dc6bb5b2-8d99-437a-a7f2-a08842d7305a" providerId="ADAL" clId="{E2EEB4D3-D21A-4720-9B9D-7A7182676317}" dt="2021-11-04T13:48:17.051" v="1099" actId="478"/>
          <ac:spMkLst>
            <pc:docMk/>
            <pc:sldMk cId="1689370531" sldId="725"/>
            <ac:spMk id="43" creationId="{E0049943-F3C3-4C88-8A69-41F474F4F176}"/>
          </ac:spMkLst>
        </pc:spChg>
        <pc:spChg chg="del mod">
          <ac:chgData name="Nguyen Thi Hoa" userId="dc6bb5b2-8d99-437a-a7f2-a08842d7305a" providerId="ADAL" clId="{E2EEB4D3-D21A-4720-9B9D-7A7182676317}" dt="2021-11-04T13:48:17.051" v="1099" actId="478"/>
          <ac:spMkLst>
            <pc:docMk/>
            <pc:sldMk cId="1689370531" sldId="725"/>
            <ac:spMk id="44" creationId="{10F94D15-7A8C-4B19-B359-17069BDDA670}"/>
          </ac:spMkLst>
        </pc:spChg>
        <pc:spChg chg="del mod">
          <ac:chgData name="Nguyen Thi Hoa" userId="dc6bb5b2-8d99-437a-a7f2-a08842d7305a" providerId="ADAL" clId="{E2EEB4D3-D21A-4720-9B9D-7A7182676317}" dt="2021-11-04T13:48:17.051" v="1099" actId="478"/>
          <ac:spMkLst>
            <pc:docMk/>
            <pc:sldMk cId="1689370531" sldId="725"/>
            <ac:spMk id="47" creationId="{F34A1EA7-4ACD-48B3-928C-7F2CF2E365AC}"/>
          </ac:spMkLst>
        </pc:spChg>
        <pc:spChg chg="del mod">
          <ac:chgData name="Nguyen Thi Hoa" userId="dc6bb5b2-8d99-437a-a7f2-a08842d7305a" providerId="ADAL" clId="{E2EEB4D3-D21A-4720-9B9D-7A7182676317}" dt="2021-11-04T13:48:17.051" v="1099" actId="478"/>
          <ac:spMkLst>
            <pc:docMk/>
            <pc:sldMk cId="1689370531" sldId="725"/>
            <ac:spMk id="49" creationId="{0DBE5ABF-8ACC-40D8-966B-48881B4D3E33}"/>
          </ac:spMkLst>
        </pc:spChg>
        <pc:spChg chg="add mod">
          <ac:chgData name="Nguyen Thi Hoa" userId="dc6bb5b2-8d99-437a-a7f2-a08842d7305a" providerId="ADAL" clId="{E2EEB4D3-D21A-4720-9B9D-7A7182676317}" dt="2021-11-04T13:48:36.045" v="1101"/>
          <ac:spMkLst>
            <pc:docMk/>
            <pc:sldMk cId="1689370531" sldId="725"/>
            <ac:spMk id="50" creationId="{E2B858FA-C461-469E-A3F1-17699C286D50}"/>
          </ac:spMkLst>
        </pc:spChg>
        <pc:spChg chg="add mod">
          <ac:chgData name="Nguyen Thi Hoa" userId="dc6bb5b2-8d99-437a-a7f2-a08842d7305a" providerId="ADAL" clId="{E2EEB4D3-D21A-4720-9B9D-7A7182676317}" dt="2021-11-04T13:48:36.045" v="1101"/>
          <ac:spMkLst>
            <pc:docMk/>
            <pc:sldMk cId="1689370531" sldId="725"/>
            <ac:spMk id="51" creationId="{A8835A6F-C598-4B29-8753-3CA0CEF6ABA6}"/>
          </ac:spMkLst>
        </pc:spChg>
        <pc:spChg chg="add mod">
          <ac:chgData name="Nguyen Thi Hoa" userId="dc6bb5b2-8d99-437a-a7f2-a08842d7305a" providerId="ADAL" clId="{E2EEB4D3-D21A-4720-9B9D-7A7182676317}" dt="2021-11-04T13:48:36.045" v="1101"/>
          <ac:spMkLst>
            <pc:docMk/>
            <pc:sldMk cId="1689370531" sldId="725"/>
            <ac:spMk id="52" creationId="{7F48F74F-1631-43E1-A964-EFC82C008447}"/>
          </ac:spMkLst>
        </pc:spChg>
        <pc:spChg chg="add mod">
          <ac:chgData name="Nguyen Thi Hoa" userId="dc6bb5b2-8d99-437a-a7f2-a08842d7305a" providerId="ADAL" clId="{E2EEB4D3-D21A-4720-9B9D-7A7182676317}" dt="2021-11-04T13:48:36.045" v="1101"/>
          <ac:spMkLst>
            <pc:docMk/>
            <pc:sldMk cId="1689370531" sldId="725"/>
            <ac:spMk id="53" creationId="{2DC4B220-D89D-4621-BCBD-F5AAA19B7C33}"/>
          </ac:spMkLst>
        </pc:spChg>
        <pc:spChg chg="add mod">
          <ac:chgData name="Nguyen Thi Hoa" userId="dc6bb5b2-8d99-437a-a7f2-a08842d7305a" providerId="ADAL" clId="{E2EEB4D3-D21A-4720-9B9D-7A7182676317}" dt="2021-11-04T13:48:36.045" v="1101"/>
          <ac:spMkLst>
            <pc:docMk/>
            <pc:sldMk cId="1689370531" sldId="725"/>
            <ac:spMk id="54" creationId="{D4C91ED8-E9E4-4BB9-AB0C-D0840D7D8DFC}"/>
          </ac:spMkLst>
        </pc:spChg>
        <pc:spChg chg="add mod">
          <ac:chgData name="Nguyen Thi Hoa" userId="dc6bb5b2-8d99-437a-a7f2-a08842d7305a" providerId="ADAL" clId="{E2EEB4D3-D21A-4720-9B9D-7A7182676317}" dt="2021-11-04T13:48:36.045" v="1101"/>
          <ac:spMkLst>
            <pc:docMk/>
            <pc:sldMk cId="1689370531" sldId="725"/>
            <ac:spMk id="55" creationId="{E5B24069-9019-427C-AAFC-BFAC3A27CDD5}"/>
          </ac:spMkLst>
        </pc:spChg>
        <pc:spChg chg="add mod">
          <ac:chgData name="Nguyen Thi Hoa" userId="dc6bb5b2-8d99-437a-a7f2-a08842d7305a" providerId="ADAL" clId="{E2EEB4D3-D21A-4720-9B9D-7A7182676317}" dt="2021-11-04T13:48:36.045" v="1101"/>
          <ac:spMkLst>
            <pc:docMk/>
            <pc:sldMk cId="1689370531" sldId="725"/>
            <ac:spMk id="56" creationId="{15E154AC-2D13-4031-B72F-AB9713181337}"/>
          </ac:spMkLst>
        </pc:spChg>
        <pc:spChg chg="add mod">
          <ac:chgData name="Nguyen Thi Hoa" userId="dc6bb5b2-8d99-437a-a7f2-a08842d7305a" providerId="ADAL" clId="{E2EEB4D3-D21A-4720-9B9D-7A7182676317}" dt="2021-11-04T13:48:36.045" v="1101"/>
          <ac:spMkLst>
            <pc:docMk/>
            <pc:sldMk cId="1689370531" sldId="725"/>
            <ac:spMk id="57" creationId="{BAEC7033-4E72-480C-A048-7980559417FB}"/>
          </ac:spMkLst>
        </pc:spChg>
        <pc:spChg chg="add mod">
          <ac:chgData name="Nguyen Thi Hoa" userId="dc6bb5b2-8d99-437a-a7f2-a08842d7305a" providerId="ADAL" clId="{E2EEB4D3-D21A-4720-9B9D-7A7182676317}" dt="2021-11-04T13:48:36.045" v="1101"/>
          <ac:spMkLst>
            <pc:docMk/>
            <pc:sldMk cId="1689370531" sldId="725"/>
            <ac:spMk id="61" creationId="{786110ED-B09B-4B8B-95BF-565CFA5A0B56}"/>
          </ac:spMkLst>
        </pc:spChg>
        <pc:spChg chg="add mod">
          <ac:chgData name="Nguyen Thi Hoa" userId="dc6bb5b2-8d99-437a-a7f2-a08842d7305a" providerId="ADAL" clId="{E2EEB4D3-D21A-4720-9B9D-7A7182676317}" dt="2021-11-04T13:48:36.045" v="1101"/>
          <ac:spMkLst>
            <pc:docMk/>
            <pc:sldMk cId="1689370531" sldId="725"/>
            <ac:spMk id="62" creationId="{2AB0D349-A165-4BF8-9E54-FC0C0FEBD683}"/>
          </ac:spMkLst>
        </pc:spChg>
        <pc:spChg chg="add mod">
          <ac:chgData name="Nguyen Thi Hoa" userId="dc6bb5b2-8d99-437a-a7f2-a08842d7305a" providerId="ADAL" clId="{E2EEB4D3-D21A-4720-9B9D-7A7182676317}" dt="2021-11-04T13:48:36.045" v="1101"/>
          <ac:spMkLst>
            <pc:docMk/>
            <pc:sldMk cId="1689370531" sldId="725"/>
            <ac:spMk id="63" creationId="{370F8EC0-ACC1-4E8B-8621-7581439535FF}"/>
          </ac:spMkLst>
        </pc:spChg>
        <pc:spChg chg="add mod">
          <ac:chgData name="Nguyen Thi Hoa" userId="dc6bb5b2-8d99-437a-a7f2-a08842d7305a" providerId="ADAL" clId="{E2EEB4D3-D21A-4720-9B9D-7A7182676317}" dt="2021-11-04T13:48:36.045" v="1101"/>
          <ac:spMkLst>
            <pc:docMk/>
            <pc:sldMk cId="1689370531" sldId="725"/>
            <ac:spMk id="64" creationId="{12D40BAF-34C4-49C7-8EDE-982F44E59D11}"/>
          </ac:spMkLst>
        </pc:spChg>
        <pc:spChg chg="add mod">
          <ac:chgData name="Nguyen Thi Hoa" userId="dc6bb5b2-8d99-437a-a7f2-a08842d7305a" providerId="ADAL" clId="{E2EEB4D3-D21A-4720-9B9D-7A7182676317}" dt="2021-11-04T13:48:36.045" v="1101"/>
          <ac:spMkLst>
            <pc:docMk/>
            <pc:sldMk cId="1689370531" sldId="725"/>
            <ac:spMk id="65" creationId="{F959B865-F675-469E-80A0-A233541B6604}"/>
          </ac:spMkLst>
        </pc:spChg>
        <pc:spChg chg="add mod">
          <ac:chgData name="Nguyen Thi Hoa" userId="dc6bb5b2-8d99-437a-a7f2-a08842d7305a" providerId="ADAL" clId="{E2EEB4D3-D21A-4720-9B9D-7A7182676317}" dt="2021-11-04T13:48:36.045" v="1101"/>
          <ac:spMkLst>
            <pc:docMk/>
            <pc:sldMk cId="1689370531" sldId="725"/>
            <ac:spMk id="66" creationId="{C13731D3-5F78-404E-B8F4-380951D46E6E}"/>
          </ac:spMkLst>
        </pc:spChg>
        <pc:spChg chg="add mod">
          <ac:chgData name="Nguyen Thi Hoa" userId="dc6bb5b2-8d99-437a-a7f2-a08842d7305a" providerId="ADAL" clId="{E2EEB4D3-D21A-4720-9B9D-7A7182676317}" dt="2021-11-04T13:48:36.045" v="1101"/>
          <ac:spMkLst>
            <pc:docMk/>
            <pc:sldMk cId="1689370531" sldId="725"/>
            <ac:spMk id="67" creationId="{07B0318F-F6A6-40FB-BFF0-2C49CFF4E4B4}"/>
          </ac:spMkLst>
        </pc:spChg>
        <pc:spChg chg="add mod">
          <ac:chgData name="Nguyen Thi Hoa" userId="dc6bb5b2-8d99-437a-a7f2-a08842d7305a" providerId="ADAL" clId="{E2EEB4D3-D21A-4720-9B9D-7A7182676317}" dt="2021-11-04T13:48:36.045" v="1101"/>
          <ac:spMkLst>
            <pc:docMk/>
            <pc:sldMk cId="1689370531" sldId="725"/>
            <ac:spMk id="69" creationId="{ED2DBD62-75E3-4582-88AB-688C5CDAE770}"/>
          </ac:spMkLst>
        </pc:spChg>
        <pc:picChg chg="del">
          <ac:chgData name="Nguyen Thi Hoa" userId="dc6bb5b2-8d99-437a-a7f2-a08842d7305a" providerId="ADAL" clId="{E2EEB4D3-D21A-4720-9B9D-7A7182676317}" dt="2021-11-04T13:49:10.422" v="1102" actId="478"/>
          <ac:picMkLst>
            <pc:docMk/>
            <pc:sldMk cId="1689370531" sldId="725"/>
            <ac:picMk id="23" creationId="{7C0C7DA1-2EA4-4C49-98F3-FA7ADC149657}"/>
          </ac:picMkLst>
        </pc:picChg>
        <pc:picChg chg="add mod">
          <ac:chgData name="Nguyen Thi Hoa" userId="dc6bb5b2-8d99-437a-a7f2-a08842d7305a" providerId="ADAL" clId="{E2EEB4D3-D21A-4720-9B9D-7A7182676317}" dt="2021-11-04T13:48:36.045" v="1101"/>
          <ac:picMkLst>
            <pc:docMk/>
            <pc:sldMk cId="1689370531" sldId="725"/>
            <ac:picMk id="48" creationId="{D838C2DB-DD01-4C9D-B6D5-09318D41E023}"/>
          </ac:picMkLst>
        </pc:picChg>
        <pc:picChg chg="del mod">
          <ac:chgData name="Nguyen Thi Hoa" userId="dc6bb5b2-8d99-437a-a7f2-a08842d7305a" providerId="ADAL" clId="{E2EEB4D3-D21A-4720-9B9D-7A7182676317}" dt="2021-11-04T13:48:17.051" v="1099" actId="478"/>
          <ac:picMkLst>
            <pc:docMk/>
            <pc:sldMk cId="1689370531" sldId="725"/>
            <ac:picMk id="60" creationId="{870A353C-28FB-44E6-8F53-92E64BC74630}"/>
          </ac:picMkLst>
        </pc:picChg>
      </pc:sldChg>
      <pc:sldChg chg="modSp add del modAnim">
        <pc:chgData name="Nguyen Thi Hoa" userId="dc6bb5b2-8d99-437a-a7f2-a08842d7305a" providerId="ADAL" clId="{E2EEB4D3-D21A-4720-9B9D-7A7182676317}" dt="2021-11-05T14:13:28.974" v="2825" actId="47"/>
        <pc:sldMkLst>
          <pc:docMk/>
          <pc:sldMk cId="2594478226" sldId="726"/>
        </pc:sldMkLst>
        <pc:spChg chg="mod">
          <ac:chgData name="Nguyen Thi Hoa" userId="dc6bb5b2-8d99-437a-a7f2-a08842d7305a" providerId="ADAL" clId="{E2EEB4D3-D21A-4720-9B9D-7A7182676317}" dt="2021-11-05T09:59:20.247" v="1947" actId="403"/>
          <ac:spMkLst>
            <pc:docMk/>
            <pc:sldMk cId="2594478226" sldId="726"/>
            <ac:spMk id="7" creationId="{AE2316A0-3C00-4663-8998-B8607222A9B5}"/>
          </ac:spMkLst>
        </pc:spChg>
      </pc:sldChg>
      <pc:sldChg chg="modSp add del mod">
        <pc:chgData name="Nguyen Thi Hoa" userId="dc6bb5b2-8d99-437a-a7f2-a08842d7305a" providerId="ADAL" clId="{E2EEB4D3-D21A-4720-9B9D-7A7182676317}" dt="2021-11-05T12:21:10.105" v="2323" actId="47"/>
        <pc:sldMkLst>
          <pc:docMk/>
          <pc:sldMk cId="577312718" sldId="727"/>
        </pc:sldMkLst>
        <pc:spChg chg="mod">
          <ac:chgData name="Nguyen Thi Hoa" userId="dc6bb5b2-8d99-437a-a7f2-a08842d7305a" providerId="ADAL" clId="{E2EEB4D3-D21A-4720-9B9D-7A7182676317}" dt="2021-11-05T12:21:06.545" v="2322" actId="20577"/>
          <ac:spMkLst>
            <pc:docMk/>
            <pc:sldMk cId="577312718" sldId="727"/>
            <ac:spMk id="7" creationId="{8B80B0E3-6DD4-4EB1-B6FF-C99C101A8A3B}"/>
          </ac:spMkLst>
        </pc:spChg>
        <pc:spChg chg="mod">
          <ac:chgData name="Nguyen Thi Hoa" userId="dc6bb5b2-8d99-437a-a7f2-a08842d7305a" providerId="ADAL" clId="{E2EEB4D3-D21A-4720-9B9D-7A7182676317}" dt="2021-11-05T12:20:44.397" v="2298" actId="1076"/>
          <ac:spMkLst>
            <pc:docMk/>
            <pc:sldMk cId="577312718" sldId="727"/>
            <ac:spMk id="8" creationId="{7919B489-27D4-4912-92C3-8F79065773A6}"/>
          </ac:spMkLst>
        </pc:spChg>
      </pc:sldChg>
      <pc:sldChg chg="addSp modSp add mod ord setBg modAnim">
        <pc:chgData name="Nguyen Thi Hoa" userId="dc6bb5b2-8d99-437a-a7f2-a08842d7305a" providerId="ADAL" clId="{E2EEB4D3-D21A-4720-9B9D-7A7182676317}" dt="2021-11-12T15:41:00.305" v="4756" actId="20577"/>
        <pc:sldMkLst>
          <pc:docMk/>
          <pc:sldMk cId="3396283556" sldId="727"/>
        </pc:sldMkLst>
        <pc:spChg chg="mod">
          <ac:chgData name="Nguyen Thi Hoa" userId="dc6bb5b2-8d99-437a-a7f2-a08842d7305a" providerId="ADAL" clId="{E2EEB4D3-D21A-4720-9B9D-7A7182676317}" dt="2021-11-05T13:25:27.054" v="2619" actId="1076"/>
          <ac:spMkLst>
            <pc:docMk/>
            <pc:sldMk cId="3396283556" sldId="727"/>
            <ac:spMk id="2" creationId="{E09B729E-04A2-4894-BFA3-0C7CA9807583}"/>
          </ac:spMkLst>
        </pc:spChg>
        <pc:spChg chg="mod">
          <ac:chgData name="Nguyen Thi Hoa" userId="dc6bb5b2-8d99-437a-a7f2-a08842d7305a" providerId="ADAL" clId="{E2EEB4D3-D21A-4720-9B9D-7A7182676317}" dt="2021-11-12T15:39:36.939" v="4734" actId="1076"/>
          <ac:spMkLst>
            <pc:docMk/>
            <pc:sldMk cId="3396283556" sldId="727"/>
            <ac:spMk id="14" creationId="{0D55B2AE-5F90-4264-A7C3-C0A2DBF8A412}"/>
          </ac:spMkLst>
        </pc:spChg>
        <pc:spChg chg="mod">
          <ac:chgData name="Nguyen Thi Hoa" userId="dc6bb5b2-8d99-437a-a7f2-a08842d7305a" providerId="ADAL" clId="{E2EEB4D3-D21A-4720-9B9D-7A7182676317}" dt="2021-11-12T15:39:18.288" v="4732" actId="14100"/>
          <ac:spMkLst>
            <pc:docMk/>
            <pc:sldMk cId="3396283556" sldId="727"/>
            <ac:spMk id="15" creationId="{09D26D13-1469-4295-A693-E25F28A82F0F}"/>
          </ac:spMkLst>
        </pc:spChg>
        <pc:spChg chg="mod">
          <ac:chgData name="Nguyen Thi Hoa" userId="dc6bb5b2-8d99-437a-a7f2-a08842d7305a" providerId="ADAL" clId="{E2EEB4D3-D21A-4720-9B9D-7A7182676317}" dt="2021-11-12T15:39:45.903" v="4737" actId="1076"/>
          <ac:spMkLst>
            <pc:docMk/>
            <pc:sldMk cId="3396283556" sldId="727"/>
            <ac:spMk id="16" creationId="{8B69ABC3-DB9A-4B99-A1F9-243CA4C7BEA0}"/>
          </ac:spMkLst>
        </pc:spChg>
        <pc:spChg chg="add mod">
          <ac:chgData name="Nguyen Thi Hoa" userId="dc6bb5b2-8d99-437a-a7f2-a08842d7305a" providerId="ADAL" clId="{E2EEB4D3-D21A-4720-9B9D-7A7182676317}" dt="2021-11-12T15:40:10.102" v="4741" actId="14100"/>
          <ac:spMkLst>
            <pc:docMk/>
            <pc:sldMk cId="3396283556" sldId="727"/>
            <ac:spMk id="17" creationId="{7B5D79C3-6113-4527-B938-2CE8F396C9B0}"/>
          </ac:spMkLst>
        </pc:spChg>
        <pc:spChg chg="add mod">
          <ac:chgData name="Nguyen Thi Hoa" userId="dc6bb5b2-8d99-437a-a7f2-a08842d7305a" providerId="ADAL" clId="{E2EEB4D3-D21A-4720-9B9D-7A7182676317}" dt="2021-11-12T15:41:00.305" v="4756" actId="20577"/>
          <ac:spMkLst>
            <pc:docMk/>
            <pc:sldMk cId="3396283556" sldId="727"/>
            <ac:spMk id="18" creationId="{4CBEC0DA-A866-4342-A4BC-02433CEFC67F}"/>
          </ac:spMkLst>
        </pc:spChg>
        <pc:spChg chg="add mod">
          <ac:chgData name="Nguyen Thi Hoa" userId="dc6bb5b2-8d99-437a-a7f2-a08842d7305a" providerId="ADAL" clId="{E2EEB4D3-D21A-4720-9B9D-7A7182676317}" dt="2021-11-12T15:40:54.432" v="4755" actId="1076"/>
          <ac:spMkLst>
            <pc:docMk/>
            <pc:sldMk cId="3396283556" sldId="727"/>
            <ac:spMk id="19" creationId="{1AA39ACB-6297-416E-A20F-B13E5116432F}"/>
          </ac:spMkLst>
        </pc:spChg>
        <pc:spChg chg="mod">
          <ac:chgData name="Nguyen Thi Hoa" userId="dc6bb5b2-8d99-437a-a7f2-a08842d7305a" providerId="ADAL" clId="{E2EEB4D3-D21A-4720-9B9D-7A7182676317}" dt="2021-11-12T15:39:50.900" v="4738" actId="1076"/>
          <ac:spMkLst>
            <pc:docMk/>
            <pc:sldMk cId="3396283556" sldId="727"/>
            <ac:spMk id="22" creationId="{9D198E52-D776-41CE-82AD-AD5AD38B0781}"/>
          </ac:spMkLst>
        </pc:spChg>
        <pc:spChg chg="mod">
          <ac:chgData name="Nguyen Thi Hoa" userId="dc6bb5b2-8d99-437a-a7f2-a08842d7305a" providerId="ADAL" clId="{E2EEB4D3-D21A-4720-9B9D-7A7182676317}" dt="2021-11-12T15:39:39.260" v="4735" actId="1076"/>
          <ac:spMkLst>
            <pc:docMk/>
            <pc:sldMk cId="3396283556" sldId="727"/>
            <ac:spMk id="23" creationId="{49ADF307-7D79-45AC-90DE-F8C70C98E5B9}"/>
          </ac:spMkLst>
        </pc:spChg>
        <pc:spChg chg="mod">
          <ac:chgData name="Nguyen Thi Hoa" userId="dc6bb5b2-8d99-437a-a7f2-a08842d7305a" providerId="ADAL" clId="{E2EEB4D3-D21A-4720-9B9D-7A7182676317}" dt="2021-11-12T15:39:18.288" v="4732" actId="14100"/>
          <ac:spMkLst>
            <pc:docMk/>
            <pc:sldMk cId="3396283556" sldId="727"/>
            <ac:spMk id="24" creationId="{89F8B74F-2FC8-4C35-AC09-EFAE767020B7}"/>
          </ac:spMkLst>
        </pc:spChg>
        <pc:picChg chg="mod">
          <ac:chgData name="Nguyen Thi Hoa" userId="dc6bb5b2-8d99-437a-a7f2-a08842d7305a" providerId="ADAL" clId="{E2EEB4D3-D21A-4720-9B9D-7A7182676317}" dt="2021-11-12T15:39:42.488" v="4736" actId="14100"/>
          <ac:picMkLst>
            <pc:docMk/>
            <pc:sldMk cId="3396283556" sldId="727"/>
            <ac:picMk id="8" creationId="{E8A2BE14-7828-4240-BEF7-8384D8C8F8B5}"/>
          </ac:picMkLst>
        </pc:picChg>
        <pc:picChg chg="mod">
          <ac:chgData name="Nguyen Thi Hoa" userId="dc6bb5b2-8d99-437a-a7f2-a08842d7305a" providerId="ADAL" clId="{E2EEB4D3-D21A-4720-9B9D-7A7182676317}" dt="2021-11-12T15:39:18.288" v="4732" actId="14100"/>
          <ac:picMkLst>
            <pc:docMk/>
            <pc:sldMk cId="3396283556" sldId="727"/>
            <ac:picMk id="10" creationId="{020AA3DE-BCB2-446D-9045-C9E19DB107B5}"/>
          </ac:picMkLst>
        </pc:picChg>
        <pc:picChg chg="mod">
          <ac:chgData name="Nguyen Thi Hoa" userId="dc6bb5b2-8d99-437a-a7f2-a08842d7305a" providerId="ADAL" clId="{E2EEB4D3-D21A-4720-9B9D-7A7182676317}" dt="2021-11-12T15:39:22.543" v="4733" actId="1076"/>
          <ac:picMkLst>
            <pc:docMk/>
            <pc:sldMk cId="3396283556" sldId="727"/>
            <ac:picMk id="12" creationId="{D3529C31-DE29-4747-9B35-434AB2BE1307}"/>
          </ac:picMkLst>
        </pc:picChg>
      </pc:sldChg>
      <pc:sldChg chg="addSp delSp modSp add del mod modShow">
        <pc:chgData name="Nguyen Thi Hoa" userId="dc6bb5b2-8d99-437a-a7f2-a08842d7305a" providerId="ADAL" clId="{E2EEB4D3-D21A-4720-9B9D-7A7182676317}" dt="2021-11-24T11:06:43.761" v="4886" actId="47"/>
        <pc:sldMkLst>
          <pc:docMk/>
          <pc:sldMk cId="2621793367" sldId="728"/>
        </pc:sldMkLst>
        <pc:spChg chg="mod">
          <ac:chgData name="Nguyen Thi Hoa" userId="dc6bb5b2-8d99-437a-a7f2-a08842d7305a" providerId="ADAL" clId="{E2EEB4D3-D21A-4720-9B9D-7A7182676317}" dt="2021-11-05T14:50:02.085" v="2994" actId="20577"/>
          <ac:spMkLst>
            <pc:docMk/>
            <pc:sldMk cId="2621793367" sldId="728"/>
            <ac:spMk id="15" creationId="{955EEC83-5BC8-F842-AB63-5EC9FF881D81}"/>
          </ac:spMkLst>
        </pc:spChg>
        <pc:picChg chg="del">
          <ac:chgData name="Nguyen Thi Hoa" userId="dc6bb5b2-8d99-437a-a7f2-a08842d7305a" providerId="ADAL" clId="{E2EEB4D3-D21A-4720-9B9D-7A7182676317}" dt="2021-11-05T14:26:03.799" v="2984" actId="478"/>
          <ac:picMkLst>
            <pc:docMk/>
            <pc:sldMk cId="2621793367" sldId="728"/>
            <ac:picMk id="3" creationId="{B6910178-C4A7-4BB0-85B0-AD434326EF2B}"/>
          </ac:picMkLst>
        </pc:picChg>
        <pc:picChg chg="add mod">
          <ac:chgData name="Nguyen Thi Hoa" userId="dc6bb5b2-8d99-437a-a7f2-a08842d7305a" providerId="ADAL" clId="{E2EEB4D3-D21A-4720-9B9D-7A7182676317}" dt="2021-11-05T14:26:19.223" v="2988" actId="1076"/>
          <ac:picMkLst>
            <pc:docMk/>
            <pc:sldMk cId="2621793367" sldId="728"/>
            <ac:picMk id="4" creationId="{F8DF1B31-31C1-4135-9F95-1F4B13A2DE7C}"/>
          </ac:picMkLst>
        </pc:picChg>
      </pc:sldChg>
      <pc:sldChg chg="addSp delSp modSp add del mod setBg modAnim">
        <pc:chgData name="Nguyen Thi Hoa" userId="dc6bb5b2-8d99-437a-a7f2-a08842d7305a" providerId="ADAL" clId="{E2EEB4D3-D21A-4720-9B9D-7A7182676317}" dt="2021-11-05T15:28:37.993" v="3546" actId="47"/>
        <pc:sldMkLst>
          <pc:docMk/>
          <pc:sldMk cId="3587471699" sldId="729"/>
        </pc:sldMkLst>
        <pc:spChg chg="add mod">
          <ac:chgData name="Nguyen Thi Hoa" userId="dc6bb5b2-8d99-437a-a7f2-a08842d7305a" providerId="ADAL" clId="{E2EEB4D3-D21A-4720-9B9D-7A7182676317}" dt="2021-11-05T14:58:15.163" v="3130" actId="1076"/>
          <ac:spMkLst>
            <pc:docMk/>
            <pc:sldMk cId="3587471699" sldId="729"/>
            <ac:spMk id="2" creationId="{78526799-6292-48A1-A1CE-CA5D86657B46}"/>
          </ac:spMkLst>
        </pc:spChg>
        <pc:grpChg chg="del">
          <ac:chgData name="Nguyen Thi Hoa" userId="dc6bb5b2-8d99-437a-a7f2-a08842d7305a" providerId="ADAL" clId="{E2EEB4D3-D21A-4720-9B9D-7A7182676317}" dt="2021-11-05T14:54:21.193" v="3001" actId="478"/>
          <ac:grpSpMkLst>
            <pc:docMk/>
            <pc:sldMk cId="3587471699" sldId="729"/>
            <ac:grpSpMk id="9" creationId="{C4B738CC-07F2-4735-B067-6E2B4873B570}"/>
          </ac:grpSpMkLst>
        </pc:grpChg>
        <pc:picChg chg="del">
          <ac:chgData name="Nguyen Thi Hoa" userId="dc6bb5b2-8d99-437a-a7f2-a08842d7305a" providerId="ADAL" clId="{E2EEB4D3-D21A-4720-9B9D-7A7182676317}" dt="2021-11-05T14:54:47.435" v="3008" actId="478"/>
          <ac:picMkLst>
            <pc:docMk/>
            <pc:sldMk cId="3587471699" sldId="729"/>
            <ac:picMk id="6" creationId="{73681193-36F1-480A-8D3F-C9D26A47E212}"/>
          </ac:picMkLst>
        </pc:picChg>
        <pc:picChg chg="del">
          <ac:chgData name="Nguyen Thi Hoa" userId="dc6bb5b2-8d99-437a-a7f2-a08842d7305a" providerId="ADAL" clId="{E2EEB4D3-D21A-4720-9B9D-7A7182676317}" dt="2021-11-05T14:54:20.323" v="3000" actId="478"/>
          <ac:picMkLst>
            <pc:docMk/>
            <pc:sldMk cId="3587471699" sldId="729"/>
            <ac:picMk id="90114" creationId="{208A1754-0768-4B43-892E-54B9044E470A}"/>
          </ac:picMkLst>
        </pc:picChg>
      </pc:sldChg>
      <pc:sldChg chg="add del">
        <pc:chgData name="Nguyen Thi Hoa" userId="dc6bb5b2-8d99-437a-a7f2-a08842d7305a" providerId="ADAL" clId="{E2EEB4D3-D21A-4720-9B9D-7A7182676317}" dt="2021-11-24T11:06:52.481" v="4892" actId="47"/>
        <pc:sldMkLst>
          <pc:docMk/>
          <pc:sldMk cId="29744646" sldId="730"/>
        </pc:sldMkLst>
      </pc:sldChg>
      <pc:sldChg chg="addSp delSp modSp add del mod">
        <pc:chgData name="Nguyen Thi Hoa" userId="dc6bb5b2-8d99-437a-a7f2-a08842d7305a" providerId="ADAL" clId="{E2EEB4D3-D21A-4720-9B9D-7A7182676317}" dt="2021-11-24T11:06:46.569" v="4889" actId="47"/>
        <pc:sldMkLst>
          <pc:docMk/>
          <pc:sldMk cId="3050192278" sldId="731"/>
        </pc:sldMkLst>
        <pc:spChg chg="mod">
          <ac:chgData name="Nguyen Thi Hoa" userId="dc6bb5b2-8d99-437a-a7f2-a08842d7305a" providerId="ADAL" clId="{E2EEB4D3-D21A-4720-9B9D-7A7182676317}" dt="2021-11-05T15:15:11.511" v="3513" actId="20577"/>
          <ac:spMkLst>
            <pc:docMk/>
            <pc:sldMk cId="3050192278" sldId="731"/>
            <ac:spMk id="17" creationId="{00000000-0000-0000-0000-000000000000}"/>
          </ac:spMkLst>
        </pc:spChg>
        <pc:spChg chg="mod">
          <ac:chgData name="Nguyen Thi Hoa" userId="dc6bb5b2-8d99-437a-a7f2-a08842d7305a" providerId="ADAL" clId="{E2EEB4D3-D21A-4720-9B9D-7A7182676317}" dt="2021-11-05T15:15:34.317" v="3518" actId="122"/>
          <ac:spMkLst>
            <pc:docMk/>
            <pc:sldMk cId="3050192278" sldId="731"/>
            <ac:spMk id="45" creationId="{00000000-0000-0000-0000-000000000000}"/>
          </ac:spMkLst>
        </pc:spChg>
        <pc:spChg chg="mod">
          <ac:chgData name="Nguyen Thi Hoa" userId="dc6bb5b2-8d99-437a-a7f2-a08842d7305a" providerId="ADAL" clId="{E2EEB4D3-D21A-4720-9B9D-7A7182676317}" dt="2021-11-05T15:15:26.896" v="3515" actId="122"/>
          <ac:spMkLst>
            <pc:docMk/>
            <pc:sldMk cId="3050192278" sldId="731"/>
            <ac:spMk id="46" creationId="{00000000-0000-0000-0000-000000000000}"/>
          </ac:spMkLst>
        </pc:spChg>
        <pc:spChg chg="mod">
          <ac:chgData name="Nguyen Thi Hoa" userId="dc6bb5b2-8d99-437a-a7f2-a08842d7305a" providerId="ADAL" clId="{E2EEB4D3-D21A-4720-9B9D-7A7182676317}" dt="2021-11-05T15:15:31.176" v="3517" actId="122"/>
          <ac:spMkLst>
            <pc:docMk/>
            <pc:sldMk cId="3050192278" sldId="731"/>
            <ac:spMk id="48" creationId="{00000000-0000-0000-0000-000000000000}"/>
          </ac:spMkLst>
        </pc:spChg>
        <pc:picChg chg="mod">
          <ac:chgData name="Nguyen Thi Hoa" userId="dc6bb5b2-8d99-437a-a7f2-a08842d7305a" providerId="ADAL" clId="{E2EEB4D3-D21A-4720-9B9D-7A7182676317}" dt="2021-11-05T15:15:53.491" v="3524" actId="1076"/>
          <ac:picMkLst>
            <pc:docMk/>
            <pc:sldMk cId="3050192278" sldId="731"/>
            <ac:picMk id="7" creationId="{00000000-0000-0000-0000-000000000000}"/>
          </ac:picMkLst>
        </pc:picChg>
        <pc:picChg chg="add mod">
          <ac:chgData name="Nguyen Thi Hoa" userId="dc6bb5b2-8d99-437a-a7f2-a08842d7305a" providerId="ADAL" clId="{E2EEB4D3-D21A-4720-9B9D-7A7182676317}" dt="2021-11-05T15:15:52.660" v="3523" actId="1076"/>
          <ac:picMkLst>
            <pc:docMk/>
            <pc:sldMk cId="3050192278" sldId="731"/>
            <ac:picMk id="13" creationId="{6CF1B3B1-5F8B-422A-B49C-CCF4ACFAAA0A}"/>
          </ac:picMkLst>
        </pc:picChg>
        <pc:picChg chg="del">
          <ac:chgData name="Nguyen Thi Hoa" userId="dc6bb5b2-8d99-437a-a7f2-a08842d7305a" providerId="ADAL" clId="{E2EEB4D3-D21A-4720-9B9D-7A7182676317}" dt="2021-11-05T15:15:46.770" v="3519" actId="478"/>
          <ac:picMkLst>
            <pc:docMk/>
            <pc:sldMk cId="3050192278" sldId="731"/>
            <ac:picMk id="34" creationId="{EF164F3D-AB44-4AA1-974D-D87F18B56504}"/>
          </ac:picMkLst>
        </pc:picChg>
      </pc:sldChg>
      <pc:sldChg chg="delSp modSp add del mod delAnim">
        <pc:chgData name="Nguyen Thi Hoa" userId="dc6bb5b2-8d99-437a-a7f2-a08842d7305a" providerId="ADAL" clId="{E2EEB4D3-D21A-4720-9B9D-7A7182676317}" dt="2021-11-24T11:06:45.929" v="4888" actId="47"/>
        <pc:sldMkLst>
          <pc:docMk/>
          <pc:sldMk cId="2860892257" sldId="732"/>
        </pc:sldMkLst>
        <pc:spChg chg="mod">
          <ac:chgData name="Nguyen Thi Hoa" userId="dc6bb5b2-8d99-437a-a7f2-a08842d7305a" providerId="ADAL" clId="{E2EEB4D3-D21A-4720-9B9D-7A7182676317}" dt="2021-11-05T15:18:05.292" v="3528" actId="1076"/>
          <ac:spMkLst>
            <pc:docMk/>
            <pc:sldMk cId="2860892257" sldId="732"/>
            <ac:spMk id="45" creationId="{00000000-0000-0000-0000-000000000000}"/>
          </ac:spMkLst>
        </pc:spChg>
        <pc:spChg chg="del">
          <ac:chgData name="Nguyen Thi Hoa" userId="dc6bb5b2-8d99-437a-a7f2-a08842d7305a" providerId="ADAL" clId="{E2EEB4D3-D21A-4720-9B9D-7A7182676317}" dt="2021-11-05T15:18:01.856" v="3526" actId="478"/>
          <ac:spMkLst>
            <pc:docMk/>
            <pc:sldMk cId="2860892257" sldId="732"/>
            <ac:spMk id="46" creationId="{00000000-0000-0000-0000-000000000000}"/>
          </ac:spMkLst>
        </pc:spChg>
        <pc:spChg chg="del">
          <ac:chgData name="Nguyen Thi Hoa" userId="dc6bb5b2-8d99-437a-a7f2-a08842d7305a" providerId="ADAL" clId="{E2EEB4D3-D21A-4720-9B9D-7A7182676317}" dt="2021-11-05T15:18:02.847" v="3527" actId="478"/>
          <ac:spMkLst>
            <pc:docMk/>
            <pc:sldMk cId="2860892257" sldId="732"/>
            <ac:spMk id="48" creationId="{00000000-0000-0000-0000-000000000000}"/>
          </ac:spMkLst>
        </pc:spChg>
      </pc:sldChg>
      <pc:sldChg chg="delSp modSp add del mod delAnim modAnim">
        <pc:chgData name="Nguyen Thi Hoa" userId="dc6bb5b2-8d99-437a-a7f2-a08842d7305a" providerId="ADAL" clId="{E2EEB4D3-D21A-4720-9B9D-7A7182676317}" dt="2021-11-24T11:06:51.500" v="4891" actId="47"/>
        <pc:sldMkLst>
          <pc:docMk/>
          <pc:sldMk cId="3413805964" sldId="733"/>
        </pc:sldMkLst>
        <pc:spChg chg="del">
          <ac:chgData name="Nguyen Thi Hoa" userId="dc6bb5b2-8d99-437a-a7f2-a08842d7305a" providerId="ADAL" clId="{E2EEB4D3-D21A-4720-9B9D-7A7182676317}" dt="2021-11-05T15:18:36.411" v="3530" actId="478"/>
          <ac:spMkLst>
            <pc:docMk/>
            <pc:sldMk cId="3413805964" sldId="733"/>
            <ac:spMk id="45" creationId="{00000000-0000-0000-0000-000000000000}"/>
          </ac:spMkLst>
        </pc:spChg>
        <pc:spChg chg="del">
          <ac:chgData name="Nguyen Thi Hoa" userId="dc6bb5b2-8d99-437a-a7f2-a08842d7305a" providerId="ADAL" clId="{E2EEB4D3-D21A-4720-9B9D-7A7182676317}" dt="2021-11-05T15:18:37.117" v="3531" actId="478"/>
          <ac:spMkLst>
            <pc:docMk/>
            <pc:sldMk cId="3413805964" sldId="733"/>
            <ac:spMk id="46" creationId="{00000000-0000-0000-0000-000000000000}"/>
          </ac:spMkLst>
        </pc:spChg>
        <pc:spChg chg="mod">
          <ac:chgData name="Nguyen Thi Hoa" userId="dc6bb5b2-8d99-437a-a7f2-a08842d7305a" providerId="ADAL" clId="{E2EEB4D3-D21A-4720-9B9D-7A7182676317}" dt="2021-11-05T15:18:47.365" v="3536" actId="122"/>
          <ac:spMkLst>
            <pc:docMk/>
            <pc:sldMk cId="3413805964" sldId="733"/>
            <ac:spMk id="48" creationId="{00000000-0000-0000-0000-000000000000}"/>
          </ac:spMkLst>
        </pc:spChg>
      </pc:sldChg>
      <pc:sldChg chg="delSp add del mod delAnim modAnim">
        <pc:chgData name="Nguyen Thi Hoa" userId="dc6bb5b2-8d99-437a-a7f2-a08842d7305a" providerId="ADAL" clId="{E2EEB4D3-D21A-4720-9B9D-7A7182676317}" dt="2021-11-24T11:06:44.320" v="4887" actId="47"/>
        <pc:sldMkLst>
          <pc:docMk/>
          <pc:sldMk cId="1680271054" sldId="734"/>
        </pc:sldMkLst>
        <pc:spChg chg="del">
          <ac:chgData name="Nguyen Thi Hoa" userId="dc6bb5b2-8d99-437a-a7f2-a08842d7305a" providerId="ADAL" clId="{E2EEB4D3-D21A-4720-9B9D-7A7182676317}" dt="2021-11-05T15:19:23.118" v="3540" actId="478"/>
          <ac:spMkLst>
            <pc:docMk/>
            <pc:sldMk cId="1680271054" sldId="734"/>
            <ac:spMk id="45" creationId="{00000000-0000-0000-0000-000000000000}"/>
          </ac:spMkLst>
        </pc:spChg>
        <pc:spChg chg="del">
          <ac:chgData name="Nguyen Thi Hoa" userId="dc6bb5b2-8d99-437a-a7f2-a08842d7305a" providerId="ADAL" clId="{E2EEB4D3-D21A-4720-9B9D-7A7182676317}" dt="2021-11-05T15:19:22.196" v="3539" actId="478"/>
          <ac:spMkLst>
            <pc:docMk/>
            <pc:sldMk cId="1680271054" sldId="734"/>
            <ac:spMk id="48" creationId="{00000000-0000-0000-0000-000000000000}"/>
          </ac:spMkLst>
        </pc:spChg>
      </pc:sldChg>
      <pc:sldChg chg="new del">
        <pc:chgData name="Nguyen Thi Hoa" userId="dc6bb5b2-8d99-437a-a7f2-a08842d7305a" providerId="ADAL" clId="{E2EEB4D3-D21A-4720-9B9D-7A7182676317}" dt="2021-11-11T14:18:54.760" v="4031" actId="47"/>
        <pc:sldMkLst>
          <pc:docMk/>
          <pc:sldMk cId="1113059548" sldId="735"/>
        </pc:sldMkLst>
      </pc:sldChg>
      <pc:sldChg chg="addSp modSp add mod ord modAnim modShow">
        <pc:chgData name="Nguyen Thi Hoa" userId="dc6bb5b2-8d99-437a-a7f2-a08842d7305a" providerId="ADAL" clId="{E2EEB4D3-D21A-4720-9B9D-7A7182676317}" dt="2021-11-12T15:55:06.347" v="4869" actId="729"/>
        <pc:sldMkLst>
          <pc:docMk/>
          <pc:sldMk cId="1153667601" sldId="735"/>
        </pc:sldMkLst>
        <pc:spChg chg="add mod">
          <ac:chgData name="Nguyen Thi Hoa" userId="dc6bb5b2-8d99-437a-a7f2-a08842d7305a" providerId="ADAL" clId="{E2EEB4D3-D21A-4720-9B9D-7A7182676317}" dt="2021-11-11T15:30:27.774" v="4596" actId="1076"/>
          <ac:spMkLst>
            <pc:docMk/>
            <pc:sldMk cId="1153667601" sldId="735"/>
            <ac:spMk id="17" creationId="{211E13B9-6870-4AD3-911E-2FFDB880E941}"/>
          </ac:spMkLst>
        </pc:spChg>
        <pc:spChg chg="add mod">
          <ac:chgData name="Nguyen Thi Hoa" userId="dc6bb5b2-8d99-437a-a7f2-a08842d7305a" providerId="ADAL" clId="{E2EEB4D3-D21A-4720-9B9D-7A7182676317}" dt="2021-11-12T15:35:01.715" v="4720" actId="2085"/>
          <ac:spMkLst>
            <pc:docMk/>
            <pc:sldMk cId="1153667601" sldId="735"/>
            <ac:spMk id="18" creationId="{81A33FE0-ACB8-4AF7-80DE-081977BB01E0}"/>
          </ac:spMkLst>
        </pc:spChg>
        <pc:spChg chg="add mod">
          <ac:chgData name="Nguyen Thi Hoa" userId="dc6bb5b2-8d99-437a-a7f2-a08842d7305a" providerId="ADAL" clId="{E2EEB4D3-D21A-4720-9B9D-7A7182676317}" dt="2021-11-12T15:35:25.177" v="4725" actId="1076"/>
          <ac:spMkLst>
            <pc:docMk/>
            <pc:sldMk cId="1153667601" sldId="735"/>
            <ac:spMk id="19" creationId="{E111D9D4-F07B-42DD-B168-7B427A329432}"/>
          </ac:spMkLst>
        </pc:spChg>
      </pc:sldChg>
      <pc:sldChg chg="addSp delSp modSp add mod ord modAnim">
        <pc:chgData name="Nguyen Thi Hoa" userId="dc6bb5b2-8d99-437a-a7f2-a08842d7305a" providerId="ADAL" clId="{E2EEB4D3-D21A-4720-9B9D-7A7182676317}" dt="2021-11-12T15:24:25.730" v="4671" actId="478"/>
        <pc:sldMkLst>
          <pc:docMk/>
          <pc:sldMk cId="314409941" sldId="736"/>
        </pc:sldMkLst>
        <pc:spChg chg="mod">
          <ac:chgData name="Nguyen Thi Hoa" userId="dc6bb5b2-8d99-437a-a7f2-a08842d7305a" providerId="ADAL" clId="{E2EEB4D3-D21A-4720-9B9D-7A7182676317}" dt="2021-11-12T15:24:08.715" v="4667" actId="1076"/>
          <ac:spMkLst>
            <pc:docMk/>
            <pc:sldMk cId="314409941" sldId="736"/>
            <ac:spMk id="73" creationId="{4EB36A62-0458-47D8-B6A9-3F047AA60C01}"/>
          </ac:spMkLst>
        </pc:spChg>
        <pc:spChg chg="mod">
          <ac:chgData name="Nguyen Thi Hoa" userId="dc6bb5b2-8d99-437a-a7f2-a08842d7305a" providerId="ADAL" clId="{E2EEB4D3-D21A-4720-9B9D-7A7182676317}" dt="2021-11-12T15:24:16.405" v="4669" actId="1076"/>
          <ac:spMkLst>
            <pc:docMk/>
            <pc:sldMk cId="314409941" sldId="736"/>
            <ac:spMk id="74" creationId="{DA05F39B-E9BC-426E-909B-4AB6CD84D20A}"/>
          </ac:spMkLst>
        </pc:spChg>
        <pc:spChg chg="del">
          <ac:chgData name="Nguyen Thi Hoa" userId="dc6bb5b2-8d99-437a-a7f2-a08842d7305a" providerId="ADAL" clId="{E2EEB4D3-D21A-4720-9B9D-7A7182676317}" dt="2021-11-12T15:24:25.730" v="4671" actId="478"/>
          <ac:spMkLst>
            <pc:docMk/>
            <pc:sldMk cId="314409941" sldId="736"/>
            <ac:spMk id="75" creationId="{B3CE653A-08E0-412A-92EB-8A2E7EF7E26C}"/>
          </ac:spMkLst>
        </pc:spChg>
        <pc:spChg chg="del mod">
          <ac:chgData name="Nguyen Thi Hoa" userId="dc6bb5b2-8d99-437a-a7f2-a08842d7305a" providerId="ADAL" clId="{E2EEB4D3-D21A-4720-9B9D-7A7182676317}" dt="2021-11-12T14:53:45.497" v="4630" actId="478"/>
          <ac:spMkLst>
            <pc:docMk/>
            <pc:sldMk cId="314409941" sldId="736"/>
            <ac:spMk id="76" creationId="{28C8C377-4D18-4DD0-B868-133F1732C9D5}"/>
          </ac:spMkLst>
        </pc:spChg>
        <pc:spChg chg="mod">
          <ac:chgData name="Nguyen Thi Hoa" userId="dc6bb5b2-8d99-437a-a7f2-a08842d7305a" providerId="ADAL" clId="{E2EEB4D3-D21A-4720-9B9D-7A7182676317}" dt="2021-11-12T15:24:12.846" v="4668" actId="1076"/>
          <ac:spMkLst>
            <pc:docMk/>
            <pc:sldMk cId="314409941" sldId="736"/>
            <ac:spMk id="78" creationId="{434F20D5-1110-45DB-969E-CB4F33122817}"/>
          </ac:spMkLst>
        </pc:spChg>
        <pc:spChg chg="mod">
          <ac:chgData name="Nguyen Thi Hoa" userId="dc6bb5b2-8d99-437a-a7f2-a08842d7305a" providerId="ADAL" clId="{E2EEB4D3-D21A-4720-9B9D-7A7182676317}" dt="2021-11-12T15:24:22.361" v="4670" actId="1076"/>
          <ac:spMkLst>
            <pc:docMk/>
            <pc:sldMk cId="314409941" sldId="736"/>
            <ac:spMk id="79" creationId="{CED562EC-1F51-4779-A8EB-9AF29FB95C3E}"/>
          </ac:spMkLst>
        </pc:spChg>
        <pc:grpChg chg="mod">
          <ac:chgData name="Nguyen Thi Hoa" userId="dc6bb5b2-8d99-437a-a7f2-a08842d7305a" providerId="ADAL" clId="{E2EEB4D3-D21A-4720-9B9D-7A7182676317}" dt="2021-11-12T15:16:58.199" v="4649" actId="1076"/>
          <ac:grpSpMkLst>
            <pc:docMk/>
            <pc:sldMk cId="314409941" sldId="736"/>
            <ac:grpSpMk id="11" creationId="{FF016D87-EA71-4A0F-8D34-FD573EED877D}"/>
          </ac:grpSpMkLst>
        </pc:grpChg>
        <pc:grpChg chg="mod">
          <ac:chgData name="Nguyen Thi Hoa" userId="dc6bb5b2-8d99-437a-a7f2-a08842d7305a" providerId="ADAL" clId="{E2EEB4D3-D21A-4720-9B9D-7A7182676317}" dt="2021-11-12T15:17:05.310" v="4650" actId="1076"/>
          <ac:grpSpMkLst>
            <pc:docMk/>
            <pc:sldMk cId="314409941" sldId="736"/>
            <ac:grpSpMk id="69" creationId="{EC677772-2C25-45C4-B433-479A7140BF73}"/>
          </ac:grpSpMkLst>
        </pc:grpChg>
        <pc:picChg chg="add del mod">
          <ac:chgData name="Nguyen Thi Hoa" userId="dc6bb5b2-8d99-437a-a7f2-a08842d7305a" providerId="ADAL" clId="{E2EEB4D3-D21A-4720-9B9D-7A7182676317}" dt="2021-11-12T15:16:25.702" v="4647" actId="478"/>
          <ac:picMkLst>
            <pc:docMk/>
            <pc:sldMk cId="314409941" sldId="736"/>
            <ac:picMk id="48" creationId="{6F95835C-54EB-4040-B929-01BBAD6BD5C8}"/>
          </ac:picMkLst>
        </pc:picChg>
        <pc:picChg chg="mod">
          <ac:chgData name="Nguyen Thi Hoa" userId="dc6bb5b2-8d99-437a-a7f2-a08842d7305a" providerId="ADAL" clId="{E2EEB4D3-D21A-4720-9B9D-7A7182676317}" dt="2021-11-12T15:16:33.013" v="4648" actId="1076"/>
          <ac:picMkLst>
            <pc:docMk/>
            <pc:sldMk cId="314409941" sldId="736"/>
            <ac:picMk id="81" creationId="{2C70F938-9D71-46AB-A68C-BCC22FE3FCD4}"/>
          </ac:picMkLst>
        </pc:picChg>
      </pc:sldChg>
      <pc:sldChg chg="addSp delSp modSp add del mod delAnim modAnim">
        <pc:chgData name="Nguyen Thi Hoa" userId="dc6bb5b2-8d99-437a-a7f2-a08842d7305a" providerId="ADAL" clId="{E2EEB4D3-D21A-4720-9B9D-7A7182676317}" dt="2021-11-11T15:09:33.196" v="4259" actId="47"/>
        <pc:sldMkLst>
          <pc:docMk/>
          <pc:sldMk cId="1855692646" sldId="736"/>
        </pc:sldMkLst>
        <pc:spChg chg="mod">
          <ac:chgData name="Nguyen Thi Hoa" userId="dc6bb5b2-8d99-437a-a7f2-a08842d7305a" providerId="ADAL" clId="{E2EEB4D3-D21A-4720-9B9D-7A7182676317}" dt="2021-11-11T15:01:18.281" v="4236" actId="1076"/>
          <ac:spMkLst>
            <pc:docMk/>
            <pc:sldMk cId="1855692646" sldId="736"/>
            <ac:spMk id="7" creationId="{A2D1BEE2-6B2E-0447-9D44-80814E1C09B9}"/>
          </ac:spMkLst>
        </pc:spChg>
        <pc:spChg chg="del mod">
          <ac:chgData name="Nguyen Thi Hoa" userId="dc6bb5b2-8d99-437a-a7f2-a08842d7305a" providerId="ADAL" clId="{E2EEB4D3-D21A-4720-9B9D-7A7182676317}" dt="2021-11-11T15:01:13.409" v="4234" actId="478"/>
          <ac:spMkLst>
            <pc:docMk/>
            <pc:sldMk cId="1855692646" sldId="736"/>
            <ac:spMk id="18" creationId="{92F6A19C-2DD5-534C-BC05-7CF91BCE83E2}"/>
          </ac:spMkLst>
        </pc:spChg>
        <pc:spChg chg="add del">
          <ac:chgData name="Nguyen Thi Hoa" userId="dc6bb5b2-8d99-437a-a7f2-a08842d7305a" providerId="ADAL" clId="{E2EEB4D3-D21A-4720-9B9D-7A7182676317}" dt="2021-11-11T15:01:29.575" v="4238" actId="21"/>
          <ac:spMkLst>
            <pc:docMk/>
            <pc:sldMk cId="1855692646" sldId="736"/>
            <ac:spMk id="29" creationId="{8820B313-DEE3-44D5-9D0D-A470E160570A}"/>
          </ac:spMkLst>
        </pc:spChg>
        <pc:spChg chg="add del mod">
          <ac:chgData name="Nguyen Thi Hoa" userId="dc6bb5b2-8d99-437a-a7f2-a08842d7305a" providerId="ADAL" clId="{E2EEB4D3-D21A-4720-9B9D-7A7182676317}" dt="2021-11-11T15:01:29.575" v="4238" actId="21"/>
          <ac:spMkLst>
            <pc:docMk/>
            <pc:sldMk cId="1855692646" sldId="736"/>
            <ac:spMk id="33" creationId="{2CA6B605-2F6C-4EC7-94A7-B69459E7F68F}"/>
          </ac:spMkLst>
        </pc:spChg>
        <pc:spChg chg="add del">
          <ac:chgData name="Nguyen Thi Hoa" userId="dc6bb5b2-8d99-437a-a7f2-a08842d7305a" providerId="ADAL" clId="{E2EEB4D3-D21A-4720-9B9D-7A7182676317}" dt="2021-11-11T15:01:29.575" v="4238" actId="21"/>
          <ac:spMkLst>
            <pc:docMk/>
            <pc:sldMk cId="1855692646" sldId="736"/>
            <ac:spMk id="34" creationId="{5D36715E-E3F3-4343-BF92-4C26D5E3010B}"/>
          </ac:spMkLst>
        </pc:spChg>
        <pc:spChg chg="add del mod">
          <ac:chgData name="Nguyen Thi Hoa" userId="dc6bb5b2-8d99-437a-a7f2-a08842d7305a" providerId="ADAL" clId="{E2EEB4D3-D21A-4720-9B9D-7A7182676317}" dt="2021-11-11T15:01:29.575" v="4238" actId="21"/>
          <ac:spMkLst>
            <pc:docMk/>
            <pc:sldMk cId="1855692646" sldId="736"/>
            <ac:spMk id="35" creationId="{952A5FDB-A91A-453A-B7B1-D8E5D64760FC}"/>
          </ac:spMkLst>
        </pc:spChg>
        <pc:spChg chg="add del mod">
          <ac:chgData name="Nguyen Thi Hoa" userId="dc6bb5b2-8d99-437a-a7f2-a08842d7305a" providerId="ADAL" clId="{E2EEB4D3-D21A-4720-9B9D-7A7182676317}" dt="2021-11-11T15:01:29.575" v="4238" actId="21"/>
          <ac:spMkLst>
            <pc:docMk/>
            <pc:sldMk cId="1855692646" sldId="736"/>
            <ac:spMk id="36" creationId="{94F5A706-1856-464F-9431-71FA0FCC3AD1}"/>
          </ac:spMkLst>
        </pc:spChg>
        <pc:spChg chg="mod">
          <ac:chgData name="Nguyen Thi Hoa" userId="dc6bb5b2-8d99-437a-a7f2-a08842d7305a" providerId="ADAL" clId="{E2EEB4D3-D21A-4720-9B9D-7A7182676317}" dt="2021-11-11T15:00:47.645" v="4226" actId="1076"/>
          <ac:spMkLst>
            <pc:docMk/>
            <pc:sldMk cId="1855692646" sldId="736"/>
            <ac:spMk id="37" creationId="{DCF910C8-BD86-4FF2-8DC6-2D09AE8E71CF}"/>
          </ac:spMkLst>
        </pc:spChg>
        <pc:spChg chg="add del mod">
          <ac:chgData name="Nguyen Thi Hoa" userId="dc6bb5b2-8d99-437a-a7f2-a08842d7305a" providerId="ADAL" clId="{E2EEB4D3-D21A-4720-9B9D-7A7182676317}" dt="2021-11-11T15:01:29.575" v="4238" actId="21"/>
          <ac:spMkLst>
            <pc:docMk/>
            <pc:sldMk cId="1855692646" sldId="736"/>
            <ac:spMk id="38" creationId="{45AF562B-DE2E-4DCC-A2E8-D45BD86D8DAE}"/>
          </ac:spMkLst>
        </pc:spChg>
        <pc:spChg chg="add del">
          <ac:chgData name="Nguyen Thi Hoa" userId="dc6bb5b2-8d99-437a-a7f2-a08842d7305a" providerId="ADAL" clId="{E2EEB4D3-D21A-4720-9B9D-7A7182676317}" dt="2021-11-11T15:01:29.575" v="4238" actId="21"/>
          <ac:spMkLst>
            <pc:docMk/>
            <pc:sldMk cId="1855692646" sldId="736"/>
            <ac:spMk id="39" creationId="{BB7D9A19-F3D5-4AB6-A713-915A9E6A2A6A}"/>
          </ac:spMkLst>
        </pc:spChg>
        <pc:picChg chg="mod">
          <ac:chgData name="Nguyen Thi Hoa" userId="dc6bb5b2-8d99-437a-a7f2-a08842d7305a" providerId="ADAL" clId="{E2EEB4D3-D21A-4720-9B9D-7A7182676317}" dt="2021-11-11T15:01:15.725" v="4235" actId="1076"/>
          <ac:picMkLst>
            <pc:docMk/>
            <pc:sldMk cId="1855692646" sldId="736"/>
            <ac:picMk id="28" creationId="{56F74E9C-5541-4EDC-B7A6-C66927BCEC99}"/>
          </ac:picMkLst>
        </pc:picChg>
      </pc:sldChg>
      <pc:sldChg chg="delSp modSp add del mod delAnim modAnim">
        <pc:chgData name="Nguyen Thi Hoa" userId="dc6bb5b2-8d99-437a-a7f2-a08842d7305a" providerId="ADAL" clId="{E2EEB4D3-D21A-4720-9B9D-7A7182676317}" dt="2021-11-11T15:10:01.761" v="4260" actId="47"/>
        <pc:sldMkLst>
          <pc:docMk/>
          <pc:sldMk cId="339105534" sldId="737"/>
        </pc:sldMkLst>
        <pc:spChg chg="del">
          <ac:chgData name="Nguyen Thi Hoa" userId="dc6bb5b2-8d99-437a-a7f2-a08842d7305a" providerId="ADAL" clId="{E2EEB4D3-D21A-4720-9B9D-7A7182676317}" dt="2021-11-11T15:01:59.172" v="4250" actId="478"/>
          <ac:spMkLst>
            <pc:docMk/>
            <pc:sldMk cId="339105534" sldId="737"/>
            <ac:spMk id="2" creationId="{5D6E47B7-BF2D-47D0-A09C-FDE993100EBA}"/>
          </ac:spMkLst>
        </pc:spChg>
        <pc:spChg chg="del">
          <ac:chgData name="Nguyen Thi Hoa" userId="dc6bb5b2-8d99-437a-a7f2-a08842d7305a" providerId="ADAL" clId="{E2EEB4D3-D21A-4720-9B9D-7A7182676317}" dt="2021-11-11T15:01:59.172" v="4250" actId="478"/>
          <ac:spMkLst>
            <pc:docMk/>
            <pc:sldMk cId="339105534" sldId="737"/>
            <ac:spMk id="6" creationId="{D8444B0E-1719-A646-9FE1-A293D995C57E}"/>
          </ac:spMkLst>
        </pc:spChg>
        <pc:spChg chg="del">
          <ac:chgData name="Nguyen Thi Hoa" userId="dc6bb5b2-8d99-437a-a7f2-a08842d7305a" providerId="ADAL" clId="{E2EEB4D3-D21A-4720-9B9D-7A7182676317}" dt="2021-11-11T15:01:43.499" v="4243" actId="478"/>
          <ac:spMkLst>
            <pc:docMk/>
            <pc:sldMk cId="339105534" sldId="737"/>
            <ac:spMk id="7" creationId="{A2D1BEE2-6B2E-0447-9D44-80814E1C09B9}"/>
          </ac:spMkLst>
        </pc:spChg>
        <pc:spChg chg="del mod">
          <ac:chgData name="Nguyen Thi Hoa" userId="dc6bb5b2-8d99-437a-a7f2-a08842d7305a" providerId="ADAL" clId="{E2EEB4D3-D21A-4720-9B9D-7A7182676317}" dt="2021-11-11T15:01:59.172" v="4250" actId="478"/>
          <ac:spMkLst>
            <pc:docMk/>
            <pc:sldMk cId="339105534" sldId="737"/>
            <ac:spMk id="8" creationId="{1DF24A25-AEF0-FD42-BB43-D9113C097FDE}"/>
          </ac:spMkLst>
        </pc:spChg>
        <pc:spChg chg="del">
          <ac:chgData name="Nguyen Thi Hoa" userId="dc6bb5b2-8d99-437a-a7f2-a08842d7305a" providerId="ADAL" clId="{E2EEB4D3-D21A-4720-9B9D-7A7182676317}" dt="2021-11-11T15:01:42.804" v="4242" actId="478"/>
          <ac:spMkLst>
            <pc:docMk/>
            <pc:sldMk cId="339105534" sldId="737"/>
            <ac:spMk id="9" creationId="{1809D7D3-A772-4448-8F64-909C8118C1E6}"/>
          </ac:spMkLst>
        </pc:spChg>
        <pc:spChg chg="del">
          <ac:chgData name="Nguyen Thi Hoa" userId="dc6bb5b2-8d99-437a-a7f2-a08842d7305a" providerId="ADAL" clId="{E2EEB4D3-D21A-4720-9B9D-7A7182676317}" dt="2021-11-11T15:01:59.172" v="4250" actId="478"/>
          <ac:spMkLst>
            <pc:docMk/>
            <pc:sldMk cId="339105534" sldId="737"/>
            <ac:spMk id="10" creationId="{A018BE9B-1883-BF4C-8F34-7456FACD4D41}"/>
          </ac:spMkLst>
        </pc:spChg>
        <pc:spChg chg="del">
          <ac:chgData name="Nguyen Thi Hoa" userId="dc6bb5b2-8d99-437a-a7f2-a08842d7305a" providerId="ADAL" clId="{E2EEB4D3-D21A-4720-9B9D-7A7182676317}" dt="2021-11-11T15:01:59.172" v="4250" actId="478"/>
          <ac:spMkLst>
            <pc:docMk/>
            <pc:sldMk cId="339105534" sldId="737"/>
            <ac:spMk id="12" creationId="{611AF42E-39D3-4294-9A0F-36FE7C1949ED}"/>
          </ac:spMkLst>
        </pc:spChg>
        <pc:spChg chg="del">
          <ac:chgData name="Nguyen Thi Hoa" userId="dc6bb5b2-8d99-437a-a7f2-a08842d7305a" providerId="ADAL" clId="{E2EEB4D3-D21A-4720-9B9D-7A7182676317}" dt="2021-11-11T15:01:59.172" v="4250" actId="478"/>
          <ac:spMkLst>
            <pc:docMk/>
            <pc:sldMk cId="339105534" sldId="737"/>
            <ac:spMk id="13" creationId="{77B525CA-7DB8-4D57-AA17-B47F2A4F4D50}"/>
          </ac:spMkLst>
        </pc:spChg>
        <pc:spChg chg="del">
          <ac:chgData name="Nguyen Thi Hoa" userId="dc6bb5b2-8d99-437a-a7f2-a08842d7305a" providerId="ADAL" clId="{E2EEB4D3-D21A-4720-9B9D-7A7182676317}" dt="2021-11-11T15:01:52.967" v="4247" actId="478"/>
          <ac:spMkLst>
            <pc:docMk/>
            <pc:sldMk cId="339105534" sldId="737"/>
            <ac:spMk id="14" creationId="{431DFD0F-133D-4D78-B4F4-E1142F2B94F4}"/>
          </ac:spMkLst>
        </pc:spChg>
        <pc:spChg chg="del">
          <ac:chgData name="Nguyen Thi Hoa" userId="dc6bb5b2-8d99-437a-a7f2-a08842d7305a" providerId="ADAL" clId="{E2EEB4D3-D21A-4720-9B9D-7A7182676317}" dt="2021-11-11T15:02:02.017" v="4251" actId="478"/>
          <ac:spMkLst>
            <pc:docMk/>
            <pc:sldMk cId="339105534" sldId="737"/>
            <ac:spMk id="15" creationId="{0E3BE271-D502-43D1-AEC6-F76EA9A403A0}"/>
          </ac:spMkLst>
        </pc:spChg>
        <pc:spChg chg="del">
          <ac:chgData name="Nguyen Thi Hoa" userId="dc6bb5b2-8d99-437a-a7f2-a08842d7305a" providerId="ADAL" clId="{E2EEB4D3-D21A-4720-9B9D-7A7182676317}" dt="2021-11-11T15:02:04.209" v="4252" actId="478"/>
          <ac:spMkLst>
            <pc:docMk/>
            <pc:sldMk cId="339105534" sldId="737"/>
            <ac:spMk id="16" creationId="{6A2D6D37-2162-4CDE-BA6C-C50A74E87D8F}"/>
          </ac:spMkLst>
        </pc:spChg>
        <pc:spChg chg="del">
          <ac:chgData name="Nguyen Thi Hoa" userId="dc6bb5b2-8d99-437a-a7f2-a08842d7305a" providerId="ADAL" clId="{E2EEB4D3-D21A-4720-9B9D-7A7182676317}" dt="2021-11-11T15:01:59.172" v="4250" actId="478"/>
          <ac:spMkLst>
            <pc:docMk/>
            <pc:sldMk cId="339105534" sldId="737"/>
            <ac:spMk id="20" creationId="{72224C9E-F49A-4DCD-880E-E4CA75396352}"/>
          </ac:spMkLst>
        </pc:spChg>
        <pc:spChg chg="del">
          <ac:chgData name="Nguyen Thi Hoa" userId="dc6bb5b2-8d99-437a-a7f2-a08842d7305a" providerId="ADAL" clId="{E2EEB4D3-D21A-4720-9B9D-7A7182676317}" dt="2021-11-11T15:01:43.942" v="4244" actId="478"/>
          <ac:spMkLst>
            <pc:docMk/>
            <pc:sldMk cId="339105534" sldId="737"/>
            <ac:spMk id="21" creationId="{FC291E46-D017-4AC5-8994-6856944D2C8E}"/>
          </ac:spMkLst>
        </pc:spChg>
        <pc:spChg chg="del">
          <ac:chgData name="Nguyen Thi Hoa" userId="dc6bb5b2-8d99-437a-a7f2-a08842d7305a" providerId="ADAL" clId="{E2EEB4D3-D21A-4720-9B9D-7A7182676317}" dt="2021-11-11T15:01:59.172" v="4250" actId="478"/>
          <ac:spMkLst>
            <pc:docMk/>
            <pc:sldMk cId="339105534" sldId="737"/>
            <ac:spMk id="22" creationId="{15718EBF-7996-45CE-973D-90E094EC5EB3}"/>
          </ac:spMkLst>
        </pc:spChg>
        <pc:spChg chg="del">
          <ac:chgData name="Nguyen Thi Hoa" userId="dc6bb5b2-8d99-437a-a7f2-a08842d7305a" providerId="ADAL" clId="{E2EEB4D3-D21A-4720-9B9D-7A7182676317}" dt="2021-11-11T15:01:59.172" v="4250" actId="478"/>
          <ac:spMkLst>
            <pc:docMk/>
            <pc:sldMk cId="339105534" sldId="737"/>
            <ac:spMk id="24" creationId="{03F671C1-6147-48B3-A4DD-811501D73AD5}"/>
          </ac:spMkLst>
        </pc:spChg>
        <pc:spChg chg="del">
          <ac:chgData name="Nguyen Thi Hoa" userId="dc6bb5b2-8d99-437a-a7f2-a08842d7305a" providerId="ADAL" clId="{E2EEB4D3-D21A-4720-9B9D-7A7182676317}" dt="2021-11-11T15:01:59.172" v="4250" actId="478"/>
          <ac:spMkLst>
            <pc:docMk/>
            <pc:sldMk cId="339105534" sldId="737"/>
            <ac:spMk id="30" creationId="{E704C358-54AE-4FBB-80F8-75E4BD09289C}"/>
          </ac:spMkLst>
        </pc:spChg>
        <pc:spChg chg="del">
          <ac:chgData name="Nguyen Thi Hoa" userId="dc6bb5b2-8d99-437a-a7f2-a08842d7305a" providerId="ADAL" clId="{E2EEB4D3-D21A-4720-9B9D-7A7182676317}" dt="2021-11-11T15:01:59.172" v="4250" actId="478"/>
          <ac:spMkLst>
            <pc:docMk/>
            <pc:sldMk cId="339105534" sldId="737"/>
            <ac:spMk id="31" creationId="{1D487418-D895-452C-B11B-72F774C7328E}"/>
          </ac:spMkLst>
        </pc:spChg>
        <pc:graphicFrameChg chg="del modGraphic">
          <ac:chgData name="Nguyen Thi Hoa" userId="dc6bb5b2-8d99-437a-a7f2-a08842d7305a" providerId="ADAL" clId="{E2EEB4D3-D21A-4720-9B9D-7A7182676317}" dt="2021-11-11T15:01:46.306" v="4246" actId="478"/>
          <ac:graphicFrameMkLst>
            <pc:docMk/>
            <pc:sldMk cId="339105534" sldId="737"/>
            <ac:graphicFrameMk id="5" creationId="{4220FCA5-1755-9448-A6D9-1EAAD57247C8}"/>
          </ac:graphicFrameMkLst>
        </pc:graphicFrameChg>
        <pc:picChg chg="mod">
          <ac:chgData name="Nguyen Thi Hoa" userId="dc6bb5b2-8d99-437a-a7f2-a08842d7305a" providerId="ADAL" clId="{E2EEB4D3-D21A-4720-9B9D-7A7182676317}" dt="2021-11-11T15:01:37.625" v="4241" actId="1076"/>
          <ac:picMkLst>
            <pc:docMk/>
            <pc:sldMk cId="339105534" sldId="737"/>
            <ac:picMk id="28" creationId="{56F74E9C-5541-4EDC-B7A6-C66927BCEC99}"/>
          </ac:picMkLst>
        </pc:picChg>
      </pc:sldChg>
      <pc:sldMasterChg chg="del delSldLayout">
        <pc:chgData name="Nguyen Thi Hoa" userId="dc6bb5b2-8d99-437a-a7f2-a08842d7305a" providerId="ADAL" clId="{E2EEB4D3-D21A-4720-9B9D-7A7182676317}" dt="2021-11-05T13:53:21.091" v="2785" actId="47"/>
        <pc:sldMasterMkLst>
          <pc:docMk/>
          <pc:sldMasterMk cId="3496051353" sldId="2147483772"/>
        </pc:sldMasterMkLst>
        <pc:sldLayoutChg chg="del">
          <pc:chgData name="Nguyen Thi Hoa" userId="dc6bb5b2-8d99-437a-a7f2-a08842d7305a" providerId="ADAL" clId="{E2EEB4D3-D21A-4720-9B9D-7A7182676317}" dt="2021-11-05T13:53:21.091" v="2785" actId="47"/>
          <pc:sldLayoutMkLst>
            <pc:docMk/>
            <pc:sldMasterMk cId="3496051353" sldId="2147483772"/>
            <pc:sldLayoutMk cId="3587960560" sldId="2147483773"/>
          </pc:sldLayoutMkLst>
        </pc:sldLayoutChg>
        <pc:sldLayoutChg chg="del">
          <pc:chgData name="Nguyen Thi Hoa" userId="dc6bb5b2-8d99-437a-a7f2-a08842d7305a" providerId="ADAL" clId="{E2EEB4D3-D21A-4720-9B9D-7A7182676317}" dt="2021-11-05T13:53:21.091" v="2785" actId="47"/>
          <pc:sldLayoutMkLst>
            <pc:docMk/>
            <pc:sldMasterMk cId="3496051353" sldId="2147483772"/>
            <pc:sldLayoutMk cId="3413850080" sldId="2147483774"/>
          </pc:sldLayoutMkLst>
        </pc:sldLayoutChg>
        <pc:sldLayoutChg chg="del">
          <pc:chgData name="Nguyen Thi Hoa" userId="dc6bb5b2-8d99-437a-a7f2-a08842d7305a" providerId="ADAL" clId="{E2EEB4D3-D21A-4720-9B9D-7A7182676317}" dt="2021-11-05T13:53:21.091" v="2785" actId="47"/>
          <pc:sldLayoutMkLst>
            <pc:docMk/>
            <pc:sldMasterMk cId="3496051353" sldId="2147483772"/>
            <pc:sldLayoutMk cId="2256295138" sldId="2147483775"/>
          </pc:sldLayoutMkLst>
        </pc:sldLayoutChg>
        <pc:sldLayoutChg chg="del">
          <pc:chgData name="Nguyen Thi Hoa" userId="dc6bb5b2-8d99-437a-a7f2-a08842d7305a" providerId="ADAL" clId="{E2EEB4D3-D21A-4720-9B9D-7A7182676317}" dt="2021-11-05T13:53:21.091" v="2785" actId="47"/>
          <pc:sldLayoutMkLst>
            <pc:docMk/>
            <pc:sldMasterMk cId="3496051353" sldId="2147483772"/>
            <pc:sldLayoutMk cId="1181850314" sldId="2147483776"/>
          </pc:sldLayoutMkLst>
        </pc:sldLayoutChg>
        <pc:sldLayoutChg chg="del">
          <pc:chgData name="Nguyen Thi Hoa" userId="dc6bb5b2-8d99-437a-a7f2-a08842d7305a" providerId="ADAL" clId="{E2EEB4D3-D21A-4720-9B9D-7A7182676317}" dt="2021-11-05T13:53:21.091" v="2785" actId="47"/>
          <pc:sldLayoutMkLst>
            <pc:docMk/>
            <pc:sldMasterMk cId="3496051353" sldId="2147483772"/>
            <pc:sldLayoutMk cId="956602525" sldId="2147483777"/>
          </pc:sldLayoutMkLst>
        </pc:sldLayoutChg>
        <pc:sldLayoutChg chg="del">
          <pc:chgData name="Nguyen Thi Hoa" userId="dc6bb5b2-8d99-437a-a7f2-a08842d7305a" providerId="ADAL" clId="{E2EEB4D3-D21A-4720-9B9D-7A7182676317}" dt="2021-11-05T13:53:21.091" v="2785" actId="47"/>
          <pc:sldLayoutMkLst>
            <pc:docMk/>
            <pc:sldMasterMk cId="3496051353" sldId="2147483772"/>
            <pc:sldLayoutMk cId="2376205576" sldId="2147483778"/>
          </pc:sldLayoutMkLst>
        </pc:sldLayoutChg>
        <pc:sldLayoutChg chg="del">
          <pc:chgData name="Nguyen Thi Hoa" userId="dc6bb5b2-8d99-437a-a7f2-a08842d7305a" providerId="ADAL" clId="{E2EEB4D3-D21A-4720-9B9D-7A7182676317}" dt="2021-11-05T13:53:21.091" v="2785" actId="47"/>
          <pc:sldLayoutMkLst>
            <pc:docMk/>
            <pc:sldMasterMk cId="3496051353" sldId="2147483772"/>
            <pc:sldLayoutMk cId="3208674602" sldId="2147483779"/>
          </pc:sldLayoutMkLst>
        </pc:sldLayoutChg>
        <pc:sldLayoutChg chg="del">
          <pc:chgData name="Nguyen Thi Hoa" userId="dc6bb5b2-8d99-437a-a7f2-a08842d7305a" providerId="ADAL" clId="{E2EEB4D3-D21A-4720-9B9D-7A7182676317}" dt="2021-11-05T13:53:21.091" v="2785" actId="47"/>
          <pc:sldLayoutMkLst>
            <pc:docMk/>
            <pc:sldMasterMk cId="3496051353" sldId="2147483772"/>
            <pc:sldLayoutMk cId="3201372063" sldId="2147483780"/>
          </pc:sldLayoutMkLst>
        </pc:sldLayoutChg>
        <pc:sldLayoutChg chg="del">
          <pc:chgData name="Nguyen Thi Hoa" userId="dc6bb5b2-8d99-437a-a7f2-a08842d7305a" providerId="ADAL" clId="{E2EEB4D3-D21A-4720-9B9D-7A7182676317}" dt="2021-11-05T13:53:21.091" v="2785" actId="47"/>
          <pc:sldLayoutMkLst>
            <pc:docMk/>
            <pc:sldMasterMk cId="3496051353" sldId="2147483772"/>
            <pc:sldLayoutMk cId="1999330571" sldId="2147483781"/>
          </pc:sldLayoutMkLst>
        </pc:sldLayoutChg>
        <pc:sldLayoutChg chg="del">
          <pc:chgData name="Nguyen Thi Hoa" userId="dc6bb5b2-8d99-437a-a7f2-a08842d7305a" providerId="ADAL" clId="{E2EEB4D3-D21A-4720-9B9D-7A7182676317}" dt="2021-11-05T13:53:21.091" v="2785" actId="47"/>
          <pc:sldLayoutMkLst>
            <pc:docMk/>
            <pc:sldMasterMk cId="3496051353" sldId="2147483772"/>
            <pc:sldLayoutMk cId="1445795786" sldId="2147483782"/>
          </pc:sldLayoutMkLst>
        </pc:sldLayoutChg>
        <pc:sldLayoutChg chg="del">
          <pc:chgData name="Nguyen Thi Hoa" userId="dc6bb5b2-8d99-437a-a7f2-a08842d7305a" providerId="ADAL" clId="{E2EEB4D3-D21A-4720-9B9D-7A7182676317}" dt="2021-11-05T13:53:21.091" v="2785" actId="47"/>
          <pc:sldLayoutMkLst>
            <pc:docMk/>
            <pc:sldMasterMk cId="3496051353" sldId="2147483772"/>
            <pc:sldLayoutMk cId="2385396977" sldId="2147483783"/>
          </pc:sldLayoutMkLst>
        </pc:sldLayoutChg>
      </pc:sldMasterChg>
      <pc:sldMasterChg chg="del delSldLayout">
        <pc:chgData name="Nguyen Thi Hoa" userId="dc6bb5b2-8d99-437a-a7f2-a08842d7305a" providerId="ADAL" clId="{E2EEB4D3-D21A-4720-9B9D-7A7182676317}" dt="2021-11-04T14:06:36.395" v="1286" actId="47"/>
        <pc:sldMasterMkLst>
          <pc:docMk/>
          <pc:sldMasterMk cId="3022231768" sldId="2147483784"/>
        </pc:sldMasterMkLst>
        <pc:sldLayoutChg chg="del">
          <pc:chgData name="Nguyen Thi Hoa" userId="dc6bb5b2-8d99-437a-a7f2-a08842d7305a" providerId="ADAL" clId="{E2EEB4D3-D21A-4720-9B9D-7A7182676317}" dt="2021-11-04T14:06:36.395" v="1286" actId="47"/>
          <pc:sldLayoutMkLst>
            <pc:docMk/>
            <pc:sldMasterMk cId="3022231768" sldId="2147483784"/>
            <pc:sldLayoutMk cId="2550982449" sldId="2147483785"/>
          </pc:sldLayoutMkLst>
        </pc:sldLayoutChg>
        <pc:sldLayoutChg chg="del">
          <pc:chgData name="Nguyen Thi Hoa" userId="dc6bb5b2-8d99-437a-a7f2-a08842d7305a" providerId="ADAL" clId="{E2EEB4D3-D21A-4720-9B9D-7A7182676317}" dt="2021-11-04T14:06:36.395" v="1286" actId="47"/>
          <pc:sldLayoutMkLst>
            <pc:docMk/>
            <pc:sldMasterMk cId="3022231768" sldId="2147483784"/>
            <pc:sldLayoutMk cId="3851451654" sldId="2147483786"/>
          </pc:sldLayoutMkLst>
        </pc:sldLayoutChg>
        <pc:sldLayoutChg chg="del">
          <pc:chgData name="Nguyen Thi Hoa" userId="dc6bb5b2-8d99-437a-a7f2-a08842d7305a" providerId="ADAL" clId="{E2EEB4D3-D21A-4720-9B9D-7A7182676317}" dt="2021-11-04T14:06:36.395" v="1286" actId="47"/>
          <pc:sldLayoutMkLst>
            <pc:docMk/>
            <pc:sldMasterMk cId="3022231768" sldId="2147483784"/>
            <pc:sldLayoutMk cId="4129432854" sldId="2147483787"/>
          </pc:sldLayoutMkLst>
        </pc:sldLayoutChg>
        <pc:sldLayoutChg chg="del">
          <pc:chgData name="Nguyen Thi Hoa" userId="dc6bb5b2-8d99-437a-a7f2-a08842d7305a" providerId="ADAL" clId="{E2EEB4D3-D21A-4720-9B9D-7A7182676317}" dt="2021-11-04T14:06:36.395" v="1286" actId="47"/>
          <pc:sldLayoutMkLst>
            <pc:docMk/>
            <pc:sldMasterMk cId="3022231768" sldId="2147483784"/>
            <pc:sldLayoutMk cId="3383089753" sldId="2147483788"/>
          </pc:sldLayoutMkLst>
        </pc:sldLayoutChg>
        <pc:sldLayoutChg chg="del">
          <pc:chgData name="Nguyen Thi Hoa" userId="dc6bb5b2-8d99-437a-a7f2-a08842d7305a" providerId="ADAL" clId="{E2EEB4D3-D21A-4720-9B9D-7A7182676317}" dt="2021-11-04T14:06:36.395" v="1286" actId="47"/>
          <pc:sldLayoutMkLst>
            <pc:docMk/>
            <pc:sldMasterMk cId="3022231768" sldId="2147483784"/>
            <pc:sldLayoutMk cId="1592426387" sldId="2147483789"/>
          </pc:sldLayoutMkLst>
        </pc:sldLayoutChg>
        <pc:sldLayoutChg chg="del">
          <pc:chgData name="Nguyen Thi Hoa" userId="dc6bb5b2-8d99-437a-a7f2-a08842d7305a" providerId="ADAL" clId="{E2EEB4D3-D21A-4720-9B9D-7A7182676317}" dt="2021-11-04T14:06:36.395" v="1286" actId="47"/>
          <pc:sldLayoutMkLst>
            <pc:docMk/>
            <pc:sldMasterMk cId="3022231768" sldId="2147483784"/>
            <pc:sldLayoutMk cId="401955686" sldId="2147483790"/>
          </pc:sldLayoutMkLst>
        </pc:sldLayoutChg>
        <pc:sldLayoutChg chg="del">
          <pc:chgData name="Nguyen Thi Hoa" userId="dc6bb5b2-8d99-437a-a7f2-a08842d7305a" providerId="ADAL" clId="{E2EEB4D3-D21A-4720-9B9D-7A7182676317}" dt="2021-11-04T14:06:36.395" v="1286" actId="47"/>
          <pc:sldLayoutMkLst>
            <pc:docMk/>
            <pc:sldMasterMk cId="3022231768" sldId="2147483784"/>
            <pc:sldLayoutMk cId="3742464215" sldId="2147483791"/>
          </pc:sldLayoutMkLst>
        </pc:sldLayoutChg>
        <pc:sldLayoutChg chg="del">
          <pc:chgData name="Nguyen Thi Hoa" userId="dc6bb5b2-8d99-437a-a7f2-a08842d7305a" providerId="ADAL" clId="{E2EEB4D3-D21A-4720-9B9D-7A7182676317}" dt="2021-11-04T14:06:36.395" v="1286" actId="47"/>
          <pc:sldLayoutMkLst>
            <pc:docMk/>
            <pc:sldMasterMk cId="3022231768" sldId="2147483784"/>
            <pc:sldLayoutMk cId="593511404" sldId="2147483792"/>
          </pc:sldLayoutMkLst>
        </pc:sldLayoutChg>
        <pc:sldLayoutChg chg="del">
          <pc:chgData name="Nguyen Thi Hoa" userId="dc6bb5b2-8d99-437a-a7f2-a08842d7305a" providerId="ADAL" clId="{E2EEB4D3-D21A-4720-9B9D-7A7182676317}" dt="2021-11-04T14:06:36.395" v="1286" actId="47"/>
          <pc:sldLayoutMkLst>
            <pc:docMk/>
            <pc:sldMasterMk cId="3022231768" sldId="2147483784"/>
            <pc:sldLayoutMk cId="2674318907" sldId="2147483793"/>
          </pc:sldLayoutMkLst>
        </pc:sldLayoutChg>
        <pc:sldLayoutChg chg="del">
          <pc:chgData name="Nguyen Thi Hoa" userId="dc6bb5b2-8d99-437a-a7f2-a08842d7305a" providerId="ADAL" clId="{E2EEB4D3-D21A-4720-9B9D-7A7182676317}" dt="2021-11-04T14:06:36.395" v="1286" actId="47"/>
          <pc:sldLayoutMkLst>
            <pc:docMk/>
            <pc:sldMasterMk cId="3022231768" sldId="2147483784"/>
            <pc:sldLayoutMk cId="4096027536" sldId="2147483794"/>
          </pc:sldLayoutMkLst>
        </pc:sldLayoutChg>
        <pc:sldLayoutChg chg="del">
          <pc:chgData name="Nguyen Thi Hoa" userId="dc6bb5b2-8d99-437a-a7f2-a08842d7305a" providerId="ADAL" clId="{E2EEB4D3-D21A-4720-9B9D-7A7182676317}" dt="2021-11-04T14:06:36.395" v="1286" actId="47"/>
          <pc:sldLayoutMkLst>
            <pc:docMk/>
            <pc:sldMasterMk cId="3022231768" sldId="2147483784"/>
            <pc:sldLayoutMk cId="1793251290" sldId="2147483795"/>
          </pc:sldLayoutMkLst>
        </pc:sldLayoutChg>
      </pc:sldMasterChg>
      <pc:sldMasterChg chg="delSldLayout">
        <pc:chgData name="Nguyen Thi Hoa" userId="dc6bb5b2-8d99-437a-a7f2-a08842d7305a" providerId="ADAL" clId="{E2EEB4D3-D21A-4720-9B9D-7A7182676317}" dt="2021-11-24T11:06:43.761" v="4886" actId="47"/>
        <pc:sldMasterMkLst>
          <pc:docMk/>
          <pc:sldMasterMk cId="2622822934" sldId="2147483830"/>
        </pc:sldMasterMkLst>
        <pc:sldLayoutChg chg="del">
          <pc:chgData name="Nguyen Thi Hoa" userId="dc6bb5b2-8d99-437a-a7f2-a08842d7305a" providerId="ADAL" clId="{E2EEB4D3-D21A-4720-9B9D-7A7182676317}" dt="2021-11-24T11:06:43.761" v="4886" actId="47"/>
          <pc:sldLayoutMkLst>
            <pc:docMk/>
            <pc:sldMasterMk cId="2622822934" sldId="2147483830"/>
            <pc:sldLayoutMk cId="3352168496" sldId="2147483843"/>
          </pc:sldLayoutMkLst>
        </pc:sldLayoutChg>
      </pc:sldMasterChg>
      <pc:sldMasterChg chg="add del addSldLayout delSldLayout">
        <pc:chgData name="Nguyen Thi Hoa" userId="dc6bb5b2-8d99-437a-a7f2-a08842d7305a" providerId="ADAL" clId="{E2EEB4D3-D21A-4720-9B9D-7A7182676317}" dt="2021-11-05T15:30:34.388" v="3582" actId="47"/>
        <pc:sldMasterMkLst>
          <pc:docMk/>
          <pc:sldMasterMk cId="4131147331" sldId="2147483856"/>
        </pc:sldMasterMkLst>
        <pc:sldLayoutChg chg="add del">
          <pc:chgData name="Nguyen Thi Hoa" userId="dc6bb5b2-8d99-437a-a7f2-a08842d7305a" providerId="ADAL" clId="{E2EEB4D3-D21A-4720-9B9D-7A7182676317}" dt="2021-11-05T15:30:34.388" v="3582" actId="47"/>
          <pc:sldLayoutMkLst>
            <pc:docMk/>
            <pc:sldMasterMk cId="4131147331" sldId="2147483856"/>
            <pc:sldLayoutMk cId="4190881908" sldId="2147483857"/>
          </pc:sldLayoutMkLst>
        </pc:sldLayoutChg>
        <pc:sldLayoutChg chg="add del">
          <pc:chgData name="Nguyen Thi Hoa" userId="dc6bb5b2-8d99-437a-a7f2-a08842d7305a" providerId="ADAL" clId="{E2EEB4D3-D21A-4720-9B9D-7A7182676317}" dt="2021-11-05T15:30:34.388" v="3582" actId="47"/>
          <pc:sldLayoutMkLst>
            <pc:docMk/>
            <pc:sldMasterMk cId="4131147331" sldId="2147483856"/>
            <pc:sldLayoutMk cId="1020426456" sldId="2147483858"/>
          </pc:sldLayoutMkLst>
        </pc:sldLayoutChg>
        <pc:sldLayoutChg chg="add del">
          <pc:chgData name="Nguyen Thi Hoa" userId="dc6bb5b2-8d99-437a-a7f2-a08842d7305a" providerId="ADAL" clId="{E2EEB4D3-D21A-4720-9B9D-7A7182676317}" dt="2021-11-05T15:30:34.388" v="3582" actId="47"/>
          <pc:sldLayoutMkLst>
            <pc:docMk/>
            <pc:sldMasterMk cId="4131147331" sldId="2147483856"/>
            <pc:sldLayoutMk cId="845701054" sldId="2147483859"/>
          </pc:sldLayoutMkLst>
        </pc:sldLayoutChg>
        <pc:sldLayoutChg chg="add del">
          <pc:chgData name="Nguyen Thi Hoa" userId="dc6bb5b2-8d99-437a-a7f2-a08842d7305a" providerId="ADAL" clId="{E2EEB4D3-D21A-4720-9B9D-7A7182676317}" dt="2021-11-05T15:30:34.388" v="3582" actId="47"/>
          <pc:sldLayoutMkLst>
            <pc:docMk/>
            <pc:sldMasterMk cId="4131147331" sldId="2147483856"/>
            <pc:sldLayoutMk cId="2757886692" sldId="2147483860"/>
          </pc:sldLayoutMkLst>
        </pc:sldLayoutChg>
        <pc:sldLayoutChg chg="add del">
          <pc:chgData name="Nguyen Thi Hoa" userId="dc6bb5b2-8d99-437a-a7f2-a08842d7305a" providerId="ADAL" clId="{E2EEB4D3-D21A-4720-9B9D-7A7182676317}" dt="2021-11-05T15:30:34.388" v="3582" actId="47"/>
          <pc:sldLayoutMkLst>
            <pc:docMk/>
            <pc:sldMasterMk cId="4131147331" sldId="2147483856"/>
            <pc:sldLayoutMk cId="2420041066" sldId="2147483861"/>
          </pc:sldLayoutMkLst>
        </pc:sldLayoutChg>
        <pc:sldLayoutChg chg="add del">
          <pc:chgData name="Nguyen Thi Hoa" userId="dc6bb5b2-8d99-437a-a7f2-a08842d7305a" providerId="ADAL" clId="{E2EEB4D3-D21A-4720-9B9D-7A7182676317}" dt="2021-11-05T15:30:34.388" v="3582" actId="47"/>
          <pc:sldLayoutMkLst>
            <pc:docMk/>
            <pc:sldMasterMk cId="4131147331" sldId="2147483856"/>
            <pc:sldLayoutMk cId="2932483944" sldId="2147483862"/>
          </pc:sldLayoutMkLst>
        </pc:sldLayoutChg>
        <pc:sldLayoutChg chg="add del">
          <pc:chgData name="Nguyen Thi Hoa" userId="dc6bb5b2-8d99-437a-a7f2-a08842d7305a" providerId="ADAL" clId="{E2EEB4D3-D21A-4720-9B9D-7A7182676317}" dt="2021-11-05T15:30:34.388" v="3582" actId="47"/>
          <pc:sldLayoutMkLst>
            <pc:docMk/>
            <pc:sldMasterMk cId="4131147331" sldId="2147483856"/>
            <pc:sldLayoutMk cId="4043364222" sldId="2147483863"/>
          </pc:sldLayoutMkLst>
        </pc:sldLayoutChg>
        <pc:sldLayoutChg chg="add del">
          <pc:chgData name="Nguyen Thi Hoa" userId="dc6bb5b2-8d99-437a-a7f2-a08842d7305a" providerId="ADAL" clId="{E2EEB4D3-D21A-4720-9B9D-7A7182676317}" dt="2021-11-05T15:30:34.388" v="3582" actId="47"/>
          <pc:sldLayoutMkLst>
            <pc:docMk/>
            <pc:sldMasterMk cId="4131147331" sldId="2147483856"/>
            <pc:sldLayoutMk cId="114801119" sldId="2147483864"/>
          </pc:sldLayoutMkLst>
        </pc:sldLayoutChg>
        <pc:sldLayoutChg chg="add del">
          <pc:chgData name="Nguyen Thi Hoa" userId="dc6bb5b2-8d99-437a-a7f2-a08842d7305a" providerId="ADAL" clId="{E2EEB4D3-D21A-4720-9B9D-7A7182676317}" dt="2021-11-05T15:30:34.388" v="3582" actId="47"/>
          <pc:sldLayoutMkLst>
            <pc:docMk/>
            <pc:sldMasterMk cId="4131147331" sldId="2147483856"/>
            <pc:sldLayoutMk cId="2049682468" sldId="2147483865"/>
          </pc:sldLayoutMkLst>
        </pc:sldLayoutChg>
        <pc:sldLayoutChg chg="add del">
          <pc:chgData name="Nguyen Thi Hoa" userId="dc6bb5b2-8d99-437a-a7f2-a08842d7305a" providerId="ADAL" clId="{E2EEB4D3-D21A-4720-9B9D-7A7182676317}" dt="2021-11-05T15:30:34.388" v="3582" actId="47"/>
          <pc:sldLayoutMkLst>
            <pc:docMk/>
            <pc:sldMasterMk cId="4131147331" sldId="2147483856"/>
            <pc:sldLayoutMk cId="3372815341" sldId="2147483866"/>
          </pc:sldLayoutMkLst>
        </pc:sldLayoutChg>
        <pc:sldLayoutChg chg="add del">
          <pc:chgData name="Nguyen Thi Hoa" userId="dc6bb5b2-8d99-437a-a7f2-a08842d7305a" providerId="ADAL" clId="{E2EEB4D3-D21A-4720-9B9D-7A7182676317}" dt="2021-11-05T15:30:34.388" v="3582" actId="47"/>
          <pc:sldLayoutMkLst>
            <pc:docMk/>
            <pc:sldMasterMk cId="4131147331" sldId="2147483856"/>
            <pc:sldLayoutMk cId="11498058" sldId="214748386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5D9DF9-F81D-4817-8B20-57C40881CC04}" type="datetimeFigureOut">
              <a:rPr lang="en-US" smtClean="0"/>
              <a:t>11/11/2022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89EE4A-3CB6-43DF-843D-836D505793FF}" type="slidenum">
              <a:rPr lang="en-US" smtClean="0"/>
              <a:t>‹#›</a:t>
            </a:fld>
            <a:endParaRPr lang="en-US"/>
          </a:p>
        </p:txBody>
      </p:sp>
    </p:spTree>
    <p:extLst>
      <p:ext uri="{BB962C8B-B14F-4D97-AF65-F5344CB8AC3E}">
        <p14:creationId xmlns:p14="http://schemas.microsoft.com/office/powerpoint/2010/main" val="559971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 xmlns:a16="http://schemas.microsoft.com/office/drawing/2014/main" id="{208C8B08-8B5C-4743-B778-061FD470D25F}"/>
              </a:ext>
            </a:extLst>
          </p:cNvPr>
          <p:cNvSpPr>
            <a:spLocks noGrp="1" noRot="1" noChangeAspect="1" noChangeArrowheads="1" noTextEdit="1"/>
          </p:cNvSpPr>
          <p:nvPr>
            <p:ph type="sldImg"/>
          </p:nvPr>
        </p:nvSpPr>
        <p:spPr>
          <a:xfrm>
            <a:off x="685800" y="1143000"/>
            <a:ext cx="5486400" cy="3086100"/>
          </a:xfrm>
          <a:ln/>
        </p:spPr>
      </p:sp>
      <p:sp>
        <p:nvSpPr>
          <p:cNvPr id="56323" name="Notes Placeholder 2">
            <a:extLst>
              <a:ext uri="{FF2B5EF4-FFF2-40B4-BE49-F238E27FC236}">
                <a16:creationId xmlns="" xmlns:a16="http://schemas.microsoft.com/office/drawing/2014/main" id="{A57CA088-CDCD-45BD-80BA-8ED9335616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ltLang="en-US">
                <a:solidFill>
                  <a:srgbClr val="000000"/>
                </a:solidFill>
                <a:latin typeface="Arial" panose="020B0604020202020204" pitchFamily="34" charset="0"/>
                <a:cs typeface="Arial" panose="020B0604020202020204" pitchFamily="34" charset="0"/>
              </a:rPr>
              <a:t>Trước khi vào bài mới, chúng ta cùng khởi động qua bài tập  sau nhé</a:t>
            </a:r>
            <a:endParaRPr lang="en-US" altLang="en-US">
              <a:solidFill>
                <a:srgbClr val="000000"/>
              </a:solidFill>
              <a:latin typeface="Arial" panose="020B0604020202020204" pitchFamily="34" charset="0"/>
              <a:cs typeface="Arial" panose="020B0604020202020204" pitchFamily="34" charset="0"/>
            </a:endParaRPr>
          </a:p>
        </p:txBody>
      </p:sp>
      <p:sp>
        <p:nvSpPr>
          <p:cNvPr id="56324" name="Slide Number Placeholder 3">
            <a:extLst>
              <a:ext uri="{FF2B5EF4-FFF2-40B4-BE49-F238E27FC236}">
                <a16:creationId xmlns="" xmlns:a16="http://schemas.microsoft.com/office/drawing/2014/main" id="{7648B67F-B003-4B5A-BCA4-2635225EF6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B87612-E5EA-4B48-96B2-8C898480A0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3467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89EE4A-3CB6-43DF-843D-836D505793FF}" type="slidenum">
              <a:rPr lang="en-US" smtClean="0"/>
              <a:t>13</a:t>
            </a:fld>
            <a:endParaRPr lang="en-US"/>
          </a:p>
        </p:txBody>
      </p:sp>
    </p:spTree>
    <p:extLst>
      <p:ext uri="{BB962C8B-B14F-4D97-AF65-F5344CB8AC3E}">
        <p14:creationId xmlns:p14="http://schemas.microsoft.com/office/powerpoint/2010/main" val="1935605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 xmlns:a16="http://schemas.microsoft.com/office/drawing/2014/main" id="{85BC8A6E-E13E-418D-B332-E6B23A0C154C}"/>
              </a:ext>
            </a:extLst>
          </p:cNvPr>
          <p:cNvSpPr>
            <a:spLocks noGrp="1" noRot="1" noChangeAspect="1" noChangeArrowheads="1" noTextEdit="1"/>
          </p:cNvSpPr>
          <p:nvPr>
            <p:ph type="sldImg"/>
          </p:nvPr>
        </p:nvSpPr>
        <p:spPr>
          <a:xfrm>
            <a:off x="685800" y="1143000"/>
            <a:ext cx="5486400" cy="3086100"/>
          </a:xfrm>
          <a:ln/>
        </p:spPr>
      </p:sp>
      <p:sp>
        <p:nvSpPr>
          <p:cNvPr id="97283" name="Notes Placeholder 2">
            <a:extLst>
              <a:ext uri="{FF2B5EF4-FFF2-40B4-BE49-F238E27FC236}">
                <a16:creationId xmlns="" xmlns:a16="http://schemas.microsoft.com/office/drawing/2014/main" id="{670413A1-8B11-4160-935F-62191BFA4A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2681288" algn="l"/>
              </a:tabLst>
            </a:pPr>
            <a:r>
              <a:rPr lang="vi-VN" altLang="en-US" dirty="0">
                <a:solidFill>
                  <a:srgbClr val="000000"/>
                </a:solidFill>
                <a:latin typeface="Arial" panose="020B0604020202020204" pitchFamily="34" charset="0"/>
                <a:cs typeface="Arial" panose="020B0604020202020204" pitchFamily="34" charset="0"/>
              </a:rPr>
              <a:t>Và để thay đổi không khí, ở cuối phần luyện tập cô có chuẩn bị cho các con một trò chơi vô cùng hấp dẫn. Chúng mình cùng xem đó là trò chơi gì nhé! </a:t>
            </a:r>
          </a:p>
          <a:p>
            <a:pPr>
              <a:tabLst>
                <a:tab pos="2681288" algn="l"/>
              </a:tabLst>
            </a:pPr>
            <a:endParaRPr lang="en-US" altLang="en-US" dirty="0">
              <a:solidFill>
                <a:srgbClr val="000000"/>
              </a:solidFill>
              <a:latin typeface="Arial" panose="020B0604020202020204" pitchFamily="34" charset="0"/>
              <a:cs typeface="Arial" panose="020B0604020202020204" pitchFamily="34" charset="0"/>
            </a:endParaRPr>
          </a:p>
        </p:txBody>
      </p:sp>
      <p:sp>
        <p:nvSpPr>
          <p:cNvPr id="97284" name="Slide Number Placeholder 3">
            <a:extLst>
              <a:ext uri="{FF2B5EF4-FFF2-40B4-BE49-F238E27FC236}">
                <a16:creationId xmlns="" xmlns:a16="http://schemas.microsoft.com/office/drawing/2014/main" id="{0114CE0B-046D-4181-BF4E-1316E959C6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159FC6-766A-4E34-BA1E-74C37409B6A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22505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 xmlns:a16="http://schemas.microsoft.com/office/drawing/2014/main" id="{421BBA50-7427-4448-994B-3B8518781BC8}"/>
              </a:ext>
            </a:extLst>
          </p:cNvPr>
          <p:cNvSpPr>
            <a:spLocks noGrp="1" noRot="1" noChangeAspect="1" noChangeArrowheads="1" noTextEdit="1"/>
          </p:cNvSpPr>
          <p:nvPr>
            <p:ph type="sldImg"/>
          </p:nvPr>
        </p:nvSpPr>
        <p:spPr>
          <a:xfrm>
            <a:off x="685800" y="1143000"/>
            <a:ext cx="5486400" cy="3086100"/>
          </a:xfrm>
          <a:ln/>
        </p:spPr>
      </p:sp>
      <p:sp>
        <p:nvSpPr>
          <p:cNvPr id="105475" name="Notes Placeholder 2">
            <a:extLst>
              <a:ext uri="{FF2B5EF4-FFF2-40B4-BE49-F238E27FC236}">
                <a16:creationId xmlns="" xmlns:a16="http://schemas.microsoft.com/office/drawing/2014/main" id="{35A05B08-819C-4081-8D6B-89BD022708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ltLang="en-US" dirty="0">
                <a:solidFill>
                  <a:srgbClr val="000000"/>
                </a:solidFill>
                <a:latin typeface="Arial" panose="020B0604020202020204" pitchFamily="34" charset="0"/>
                <a:cs typeface="Arial" panose="020B0604020202020204" pitchFamily="34" charset="0"/>
              </a:rPr>
              <a:t>Qua trò chơi vừa rồi các con đã vận dụng rất tốt tính chất giao hoán của phép nhân để  hoàn thành các thử thách của trò chơi. </a:t>
            </a:r>
          </a:p>
          <a:p>
            <a:r>
              <a:rPr lang="vi-VN" altLang="en-US" dirty="0">
                <a:solidFill>
                  <a:srgbClr val="000000"/>
                </a:solidFill>
                <a:latin typeface="Arial" panose="020B0604020202020204" pitchFamily="34" charset="0"/>
                <a:cs typeface="Arial" panose="020B0604020202020204" pitchFamily="34" charset="0"/>
              </a:rPr>
              <a:t>Ngoài ra, chúng mình còn biết thêm một số tính chất của phép nhân, đó là:</a:t>
            </a:r>
          </a:p>
          <a:p>
            <a:r>
              <a:rPr lang="vi-VN" altLang="en-US" dirty="0">
                <a:solidFill>
                  <a:srgbClr val="000000"/>
                </a:solidFill>
                <a:latin typeface="Arial" panose="020B0604020202020204" pitchFamily="34" charset="0"/>
                <a:cs typeface="Arial" panose="020B0604020202020204" pitchFamily="34" charset="0"/>
              </a:rPr>
              <a:t>Bất cứ số nào nhân với 1 hoặc 1 nhân với bất cứ số nào vẫn bằng chính số đó.</a:t>
            </a:r>
          </a:p>
          <a:p>
            <a:r>
              <a:rPr lang="vi-VN" altLang="en-US" dirty="0">
                <a:solidFill>
                  <a:srgbClr val="000000"/>
                </a:solidFill>
                <a:latin typeface="Arial" panose="020B0604020202020204" pitchFamily="34" charset="0"/>
                <a:cs typeface="Arial" panose="020B0604020202020204" pitchFamily="34" charset="0"/>
              </a:rPr>
              <a:t>Bất cứ số nào nhân với 0 hoặc 0  nhân với bất cứ số nào cũng bằng 0</a:t>
            </a:r>
          </a:p>
          <a:p>
            <a:endParaRPr lang="en-US" altLang="en-US" dirty="0">
              <a:solidFill>
                <a:srgbClr val="000000"/>
              </a:solidFill>
              <a:latin typeface="Arial" panose="020B0604020202020204" pitchFamily="34" charset="0"/>
              <a:cs typeface="Arial" panose="020B0604020202020204" pitchFamily="34" charset="0"/>
            </a:endParaRPr>
          </a:p>
        </p:txBody>
      </p:sp>
      <p:sp>
        <p:nvSpPr>
          <p:cNvPr id="105476" name="Slide Number Placeholder 3">
            <a:extLst>
              <a:ext uri="{FF2B5EF4-FFF2-40B4-BE49-F238E27FC236}">
                <a16:creationId xmlns="" xmlns:a16="http://schemas.microsoft.com/office/drawing/2014/main" id="{9F653E8E-C594-4411-8306-C745940305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D3CD0A-6905-451A-B1E5-8F6E6AF6009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93754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 xmlns:a16="http://schemas.microsoft.com/office/drawing/2014/main" id="{421BBA50-7427-4448-994B-3B8518781BC8}"/>
              </a:ext>
            </a:extLst>
          </p:cNvPr>
          <p:cNvSpPr>
            <a:spLocks noGrp="1" noRot="1" noChangeAspect="1" noChangeArrowheads="1" noTextEdit="1"/>
          </p:cNvSpPr>
          <p:nvPr>
            <p:ph type="sldImg"/>
          </p:nvPr>
        </p:nvSpPr>
        <p:spPr>
          <a:xfrm>
            <a:off x="685800" y="1143000"/>
            <a:ext cx="5486400" cy="3086100"/>
          </a:xfrm>
          <a:ln/>
        </p:spPr>
      </p:sp>
      <p:sp>
        <p:nvSpPr>
          <p:cNvPr id="105475" name="Notes Placeholder 2">
            <a:extLst>
              <a:ext uri="{FF2B5EF4-FFF2-40B4-BE49-F238E27FC236}">
                <a16:creationId xmlns="" xmlns:a16="http://schemas.microsoft.com/office/drawing/2014/main" id="{35A05B08-819C-4081-8D6B-89BD022708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ltLang="en-US" dirty="0">
                <a:solidFill>
                  <a:srgbClr val="000000"/>
                </a:solidFill>
                <a:latin typeface="Arial" panose="020B0604020202020204" pitchFamily="34" charset="0"/>
                <a:cs typeface="Arial" panose="020B0604020202020204" pitchFamily="34" charset="0"/>
              </a:rPr>
              <a:t>Qua trò chơi vừa rồi các con đã vận dụng rất tốt tính chất giao hoán của phép nhân để  hoàn thành các thử thách của trò chơi. </a:t>
            </a:r>
          </a:p>
          <a:p>
            <a:r>
              <a:rPr lang="vi-VN" altLang="en-US" dirty="0">
                <a:solidFill>
                  <a:srgbClr val="000000"/>
                </a:solidFill>
                <a:latin typeface="Arial" panose="020B0604020202020204" pitchFamily="34" charset="0"/>
                <a:cs typeface="Arial" panose="020B0604020202020204" pitchFamily="34" charset="0"/>
              </a:rPr>
              <a:t>Ngoài ra, chúng mình còn biết thêm một số tính chất của phép nhân, đó là:</a:t>
            </a:r>
          </a:p>
          <a:p>
            <a:r>
              <a:rPr lang="vi-VN" altLang="en-US" dirty="0">
                <a:solidFill>
                  <a:srgbClr val="000000"/>
                </a:solidFill>
                <a:latin typeface="Arial" panose="020B0604020202020204" pitchFamily="34" charset="0"/>
                <a:cs typeface="Arial" panose="020B0604020202020204" pitchFamily="34" charset="0"/>
              </a:rPr>
              <a:t>Bất cứ số nào nhân với 1 hoặc 1 nhân với bất cứ số nào vẫn bằng chính số đó.</a:t>
            </a:r>
          </a:p>
          <a:p>
            <a:r>
              <a:rPr lang="vi-VN" altLang="en-US" dirty="0">
                <a:solidFill>
                  <a:srgbClr val="000000"/>
                </a:solidFill>
                <a:latin typeface="Arial" panose="020B0604020202020204" pitchFamily="34" charset="0"/>
                <a:cs typeface="Arial" panose="020B0604020202020204" pitchFamily="34" charset="0"/>
              </a:rPr>
              <a:t>Bất cứ số nào nhân với 0 hoặc 0  nhân với bất cứ số nào cũng bằng 0</a:t>
            </a:r>
          </a:p>
          <a:p>
            <a:endParaRPr lang="en-US" altLang="en-US" dirty="0">
              <a:solidFill>
                <a:srgbClr val="000000"/>
              </a:solidFill>
              <a:latin typeface="Arial" panose="020B0604020202020204" pitchFamily="34" charset="0"/>
              <a:cs typeface="Arial" panose="020B0604020202020204" pitchFamily="34" charset="0"/>
            </a:endParaRPr>
          </a:p>
        </p:txBody>
      </p:sp>
      <p:sp>
        <p:nvSpPr>
          <p:cNvPr id="105476" name="Slide Number Placeholder 3">
            <a:extLst>
              <a:ext uri="{FF2B5EF4-FFF2-40B4-BE49-F238E27FC236}">
                <a16:creationId xmlns="" xmlns:a16="http://schemas.microsoft.com/office/drawing/2014/main" id="{9F653E8E-C594-4411-8306-C745940305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D3CD0A-6905-451A-B1E5-8F6E6AF6009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93754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 xmlns:a16="http://schemas.microsoft.com/office/drawing/2014/main" id="{80E40B13-4C9E-46BD-9593-5998D79132A5}"/>
              </a:ext>
            </a:extLst>
          </p:cNvPr>
          <p:cNvSpPr>
            <a:spLocks noGrp="1" noRot="1" noChangeAspect="1" noChangeArrowheads="1" noTextEdit="1"/>
          </p:cNvSpPr>
          <p:nvPr>
            <p:ph type="sldImg"/>
          </p:nvPr>
        </p:nvSpPr>
        <p:spPr>
          <a:xfrm>
            <a:off x="685800" y="1143000"/>
            <a:ext cx="5486400" cy="3086100"/>
          </a:xfrm>
          <a:ln/>
        </p:spPr>
      </p:sp>
      <p:sp>
        <p:nvSpPr>
          <p:cNvPr id="107523" name="Notes Placeholder 2">
            <a:extLst>
              <a:ext uri="{FF2B5EF4-FFF2-40B4-BE49-F238E27FC236}">
                <a16:creationId xmlns="" xmlns:a16="http://schemas.microsoft.com/office/drawing/2014/main" id="{9529659D-8DF1-4625-9DB5-AE439CCCA9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ltLang="en-US">
                <a:solidFill>
                  <a:srgbClr val="000000"/>
                </a:solidFill>
                <a:latin typeface="Arial" panose="020B0604020202020204" pitchFamily="34" charset="0"/>
                <a:cs typeface="Arial" panose="020B0604020202020204" pitchFamily="34" charset="0"/>
              </a:rPr>
              <a:t>QUa bài hôm nay, cô đã giới thiệu với các con tcgh của phép nhân. </a:t>
            </a:r>
          </a:p>
          <a:p>
            <a:endParaRPr lang="vi-VN" altLang="en-US">
              <a:solidFill>
                <a:srgbClr val="000000"/>
              </a:solidFill>
              <a:latin typeface="Arial" panose="020B0604020202020204" pitchFamily="34" charset="0"/>
              <a:cs typeface="Arial" panose="020B0604020202020204" pitchFamily="34" charset="0"/>
            </a:endParaRPr>
          </a:p>
          <a:p>
            <a:r>
              <a:rPr lang="vi-VN" altLang="en-US">
                <a:solidFill>
                  <a:srgbClr val="000000"/>
                </a:solidFill>
                <a:latin typeface="Arial" panose="020B0604020202020204" pitchFamily="34" charset="0"/>
                <a:cs typeface="Arial" panose="020B0604020202020204" pitchFamily="34" charset="0"/>
              </a:rPr>
              <a:t>Với tc này, các con hãy vận dung một cách sáng tạo để tính nhanh hơn trong các bài toán nhé!</a:t>
            </a:r>
            <a:endParaRPr lang="en-US" altLang="en-US">
              <a:solidFill>
                <a:srgbClr val="000000"/>
              </a:solidFill>
              <a:latin typeface="Arial" panose="020B0604020202020204" pitchFamily="34" charset="0"/>
              <a:cs typeface="Arial" panose="020B0604020202020204" pitchFamily="34" charset="0"/>
            </a:endParaRPr>
          </a:p>
        </p:txBody>
      </p:sp>
      <p:sp>
        <p:nvSpPr>
          <p:cNvPr id="107524" name="Slide Number Placeholder 3">
            <a:extLst>
              <a:ext uri="{FF2B5EF4-FFF2-40B4-BE49-F238E27FC236}">
                <a16:creationId xmlns="" xmlns:a16="http://schemas.microsoft.com/office/drawing/2014/main" id="{CC33C3C6-5F3D-4C7F-A459-52994FB975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CA15DE-FB08-48BE-837C-AC3B6936A35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25666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 xmlns:a16="http://schemas.microsoft.com/office/drawing/2014/main" id="{ABE27F81-ACF8-440A-AE73-711C103628E2}"/>
              </a:ext>
            </a:extLst>
          </p:cNvPr>
          <p:cNvSpPr>
            <a:spLocks noGrp="1" noRot="1" noChangeAspect="1" noChangeArrowheads="1" noTextEdit="1"/>
          </p:cNvSpPr>
          <p:nvPr>
            <p:ph type="sldImg"/>
          </p:nvPr>
        </p:nvSpPr>
        <p:spPr>
          <a:xfrm>
            <a:off x="685800" y="1143000"/>
            <a:ext cx="5486400" cy="3086100"/>
          </a:xfrm>
          <a:ln/>
        </p:spPr>
      </p:sp>
      <p:sp>
        <p:nvSpPr>
          <p:cNvPr id="84995" name="Notes Placeholder 2">
            <a:extLst>
              <a:ext uri="{FF2B5EF4-FFF2-40B4-BE49-F238E27FC236}">
                <a16:creationId xmlns="" xmlns:a16="http://schemas.microsoft.com/office/drawing/2014/main" id="{45E2583E-2B61-4275-BD56-C61C8424E0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err="1">
                <a:solidFill>
                  <a:srgbClr val="000000"/>
                </a:solidFill>
                <a:latin typeface="Arial" panose="020B0604020202020204" pitchFamily="34" charset="0"/>
                <a:cs typeface="Arial" panose="020B0604020202020204" pitchFamily="34" charset="0"/>
              </a:rPr>
              <a:t>Quá</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dễ</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dàng</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để</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chúng</a:t>
            </a:r>
            <a:r>
              <a:rPr lang="en-US" altLang="en-US" dirty="0">
                <a:solidFill>
                  <a:srgbClr val="000000"/>
                </a:solidFill>
                <a:latin typeface="Arial" panose="020B0604020202020204" pitchFamily="34" charset="0"/>
                <a:cs typeface="Arial" panose="020B0604020202020204" pitchFamily="34" charset="0"/>
              </a:rPr>
              <a:t> ta </a:t>
            </a:r>
            <a:r>
              <a:rPr lang="en-US" altLang="en-US" dirty="0" err="1">
                <a:solidFill>
                  <a:srgbClr val="000000"/>
                </a:solidFill>
                <a:latin typeface="Arial" panose="020B0604020202020204" pitchFamily="34" charset="0"/>
                <a:cs typeface="Arial" panose="020B0604020202020204" pitchFamily="34" charset="0"/>
              </a:rPr>
              <a:t>tìm</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đc</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đáp</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án</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đúng</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phải</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không</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các</a:t>
            </a:r>
            <a:r>
              <a:rPr lang="en-US" altLang="en-US" dirty="0">
                <a:solidFill>
                  <a:srgbClr val="000000"/>
                </a:solidFill>
                <a:latin typeface="Arial" panose="020B0604020202020204" pitchFamily="34" charset="0"/>
                <a:cs typeface="Arial" panose="020B0604020202020204" pitchFamily="34" charset="0"/>
              </a:rPr>
              <a:t> con, </a:t>
            </a:r>
            <a:r>
              <a:rPr lang="en-US" altLang="en-US" dirty="0" err="1">
                <a:solidFill>
                  <a:srgbClr val="000000"/>
                </a:solidFill>
                <a:latin typeface="Arial" panose="020B0604020202020204" pitchFamily="34" charset="0"/>
                <a:cs typeface="Arial" panose="020B0604020202020204" pitchFamily="34" charset="0"/>
              </a:rPr>
              <a:t>chỉ</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cần</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vận</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dụng</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tc</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giáo</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hoán</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cuẩ</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phép</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nhân</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là</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chúng</a:t>
            </a:r>
            <a:r>
              <a:rPr lang="en-US" altLang="en-US" dirty="0">
                <a:solidFill>
                  <a:srgbClr val="000000"/>
                </a:solidFill>
                <a:latin typeface="Arial" panose="020B0604020202020204" pitchFamily="34" charset="0"/>
                <a:cs typeface="Arial" panose="020B0604020202020204" pitchFamily="34" charset="0"/>
              </a:rPr>
              <a:t> ta </a:t>
            </a:r>
            <a:r>
              <a:rPr lang="en-US" altLang="en-US" dirty="0" err="1">
                <a:solidFill>
                  <a:srgbClr val="000000"/>
                </a:solidFill>
                <a:latin typeface="Arial" panose="020B0604020202020204" pitchFamily="34" charset="0"/>
                <a:cs typeface="Arial" panose="020B0604020202020204" pitchFamily="34" charset="0"/>
              </a:rPr>
              <a:t>có</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thể</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hoàn</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thành</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bài</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rồi</a:t>
            </a:r>
            <a:r>
              <a:rPr lang="en-US" altLang="en-US" dirty="0">
                <a:solidFill>
                  <a:srgbClr val="000000"/>
                </a:solidFill>
                <a:latin typeface="Arial" panose="020B0604020202020204" pitchFamily="34" charset="0"/>
                <a:cs typeface="Arial" panose="020B0604020202020204" pitchFamily="34" charset="0"/>
              </a:rPr>
              <a:t>.</a:t>
            </a:r>
          </a:p>
          <a:p>
            <a:r>
              <a:rPr lang="en-US" altLang="en-US" dirty="0">
                <a:solidFill>
                  <a:srgbClr val="000000"/>
                </a:solidFill>
                <a:latin typeface="Arial" panose="020B0604020202020204" pitchFamily="34" charset="0"/>
                <a:cs typeface="Arial" panose="020B0604020202020204" pitchFamily="34" charset="0"/>
              </a:rPr>
              <a:t>Con </a:t>
            </a:r>
            <a:r>
              <a:rPr lang="en-US" altLang="en-US" dirty="0" err="1">
                <a:solidFill>
                  <a:srgbClr val="000000"/>
                </a:solidFill>
                <a:latin typeface="Arial" panose="020B0604020202020204" pitchFamily="34" charset="0"/>
                <a:cs typeface="Arial" panose="020B0604020202020204" pitchFamily="34" charset="0"/>
              </a:rPr>
              <a:t>hãy</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nhắc</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lại</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cho</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cô</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tcgh</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của</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phép</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nhân</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nào</a:t>
            </a:r>
            <a:endParaRPr lang="en-US" altLang="en-US" dirty="0">
              <a:solidFill>
                <a:srgbClr val="000000"/>
              </a:solidFill>
              <a:latin typeface="Arial" panose="020B0604020202020204" pitchFamily="34" charset="0"/>
              <a:cs typeface="Arial" panose="020B0604020202020204" pitchFamily="34" charset="0"/>
            </a:endParaRPr>
          </a:p>
          <a:p>
            <a:r>
              <a:rPr lang="en-US" altLang="en-US" dirty="0" err="1">
                <a:solidFill>
                  <a:srgbClr val="000000"/>
                </a:solidFill>
                <a:latin typeface="Arial" panose="020B0604020202020204" pitchFamily="34" charset="0"/>
                <a:cs typeface="Arial" panose="020B0604020202020204" pitchFamily="34" charset="0"/>
              </a:rPr>
              <a:t>Rất</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tốt</a:t>
            </a:r>
            <a:endParaRPr lang="en-US" altLang="en-US" dirty="0">
              <a:solidFill>
                <a:srgbClr val="000000"/>
              </a:solidFill>
              <a:latin typeface="Arial" panose="020B0604020202020204" pitchFamily="34" charset="0"/>
              <a:cs typeface="Arial" panose="020B0604020202020204" pitchFamily="34" charset="0"/>
            </a:endParaRPr>
          </a:p>
          <a:p>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Và</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bây</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giờ</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chúng</a:t>
            </a:r>
            <a:r>
              <a:rPr lang="en-US" altLang="en-US" dirty="0">
                <a:solidFill>
                  <a:srgbClr val="000000"/>
                </a:solidFill>
                <a:latin typeface="Arial" panose="020B0604020202020204" pitchFamily="34" charset="0"/>
                <a:cs typeface="Arial" panose="020B0604020202020204" pitchFamily="34" charset="0"/>
              </a:rPr>
              <a:t> ta </a:t>
            </a:r>
            <a:r>
              <a:rPr lang="en-US" altLang="en-US" dirty="0" err="1">
                <a:solidFill>
                  <a:srgbClr val="000000"/>
                </a:solidFill>
                <a:latin typeface="Arial" panose="020B0604020202020204" pitchFamily="34" charset="0"/>
                <a:cs typeface="Arial" panose="020B0604020202020204" pitchFamily="34" charset="0"/>
              </a:rPr>
              <a:t>cùng</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chuyển</a:t>
            </a:r>
            <a:r>
              <a:rPr lang="en-US" altLang="en-US" dirty="0">
                <a:solidFill>
                  <a:srgbClr val="000000"/>
                </a:solidFill>
                <a:latin typeface="Arial" panose="020B0604020202020204" pitchFamily="34" charset="0"/>
                <a:cs typeface="Arial" panose="020B0604020202020204" pitchFamily="34" charset="0"/>
              </a:rPr>
              <a:t> sang </a:t>
            </a:r>
            <a:r>
              <a:rPr lang="en-US" altLang="en-US" dirty="0" err="1">
                <a:solidFill>
                  <a:srgbClr val="000000"/>
                </a:solidFill>
                <a:latin typeface="Arial" panose="020B0604020202020204" pitchFamily="34" charset="0"/>
                <a:cs typeface="Arial" panose="020B0604020202020204" pitchFamily="34" charset="0"/>
              </a:rPr>
              <a:t>bài</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tập</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số</a:t>
            </a:r>
            <a:r>
              <a:rPr lang="en-US" altLang="en-US" dirty="0">
                <a:solidFill>
                  <a:srgbClr val="000000"/>
                </a:solidFill>
                <a:latin typeface="Arial" panose="020B0604020202020204" pitchFamily="34" charset="0"/>
                <a:cs typeface="Arial" panose="020B0604020202020204" pitchFamily="34" charset="0"/>
              </a:rPr>
              <a:t> 2 </a:t>
            </a:r>
            <a:r>
              <a:rPr lang="en-US" altLang="en-US" dirty="0" err="1">
                <a:solidFill>
                  <a:srgbClr val="000000"/>
                </a:solidFill>
                <a:latin typeface="Arial" panose="020B0604020202020204" pitchFamily="34" charset="0"/>
                <a:cs typeface="Arial" panose="020B0604020202020204" pitchFamily="34" charset="0"/>
              </a:rPr>
              <a:t>nhé</a:t>
            </a:r>
            <a:r>
              <a:rPr lang="en-US" altLang="en-US" dirty="0">
                <a:solidFill>
                  <a:srgbClr val="000000"/>
                </a:solidFill>
                <a:latin typeface="Arial" panose="020B0604020202020204" pitchFamily="34" charset="0"/>
                <a:cs typeface="Arial" panose="020B0604020202020204" pitchFamily="34" charset="0"/>
              </a:rPr>
              <a:t>!</a:t>
            </a:r>
          </a:p>
          <a:p>
            <a:endParaRPr lang="en-US" altLang="en-US" dirty="0">
              <a:solidFill>
                <a:srgbClr val="000000"/>
              </a:solidFill>
              <a:latin typeface="Arial" panose="020B0604020202020204" pitchFamily="34" charset="0"/>
              <a:cs typeface="Arial" panose="020B0604020202020204" pitchFamily="34" charset="0"/>
            </a:endParaRPr>
          </a:p>
        </p:txBody>
      </p:sp>
      <p:sp>
        <p:nvSpPr>
          <p:cNvPr id="84996" name="Slide Number Placeholder 3">
            <a:extLst>
              <a:ext uri="{FF2B5EF4-FFF2-40B4-BE49-F238E27FC236}">
                <a16:creationId xmlns="" xmlns:a16="http://schemas.microsoft.com/office/drawing/2014/main" id="{56F922F3-02D9-4157-9AB1-3F99CAE7A8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580C50-AB32-4166-8636-FB9C6CF506A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57751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 xmlns:a16="http://schemas.microsoft.com/office/drawing/2014/main" id="{ABE27F81-ACF8-440A-AE73-711C103628E2}"/>
              </a:ext>
            </a:extLst>
          </p:cNvPr>
          <p:cNvSpPr>
            <a:spLocks noGrp="1" noRot="1" noChangeAspect="1" noChangeArrowheads="1" noTextEdit="1"/>
          </p:cNvSpPr>
          <p:nvPr>
            <p:ph type="sldImg"/>
          </p:nvPr>
        </p:nvSpPr>
        <p:spPr>
          <a:xfrm>
            <a:off x="685800" y="1143000"/>
            <a:ext cx="5486400" cy="3086100"/>
          </a:xfrm>
          <a:ln/>
        </p:spPr>
      </p:sp>
      <p:sp>
        <p:nvSpPr>
          <p:cNvPr id="84995" name="Notes Placeholder 2">
            <a:extLst>
              <a:ext uri="{FF2B5EF4-FFF2-40B4-BE49-F238E27FC236}">
                <a16:creationId xmlns="" xmlns:a16="http://schemas.microsoft.com/office/drawing/2014/main" id="{45E2583E-2B61-4275-BD56-C61C8424E0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err="1">
                <a:solidFill>
                  <a:srgbClr val="000000"/>
                </a:solidFill>
                <a:latin typeface="Arial" panose="020B0604020202020204" pitchFamily="34" charset="0"/>
                <a:cs typeface="Arial" panose="020B0604020202020204" pitchFamily="34" charset="0"/>
              </a:rPr>
              <a:t>Quá</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dễ</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dàng</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để</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chúng</a:t>
            </a:r>
            <a:r>
              <a:rPr lang="en-US" altLang="en-US" dirty="0">
                <a:solidFill>
                  <a:srgbClr val="000000"/>
                </a:solidFill>
                <a:latin typeface="Arial" panose="020B0604020202020204" pitchFamily="34" charset="0"/>
                <a:cs typeface="Arial" panose="020B0604020202020204" pitchFamily="34" charset="0"/>
              </a:rPr>
              <a:t> ta </a:t>
            </a:r>
            <a:r>
              <a:rPr lang="en-US" altLang="en-US" dirty="0" err="1">
                <a:solidFill>
                  <a:srgbClr val="000000"/>
                </a:solidFill>
                <a:latin typeface="Arial" panose="020B0604020202020204" pitchFamily="34" charset="0"/>
                <a:cs typeface="Arial" panose="020B0604020202020204" pitchFamily="34" charset="0"/>
              </a:rPr>
              <a:t>tìm</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đc</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đáp</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án</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đúng</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phải</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không</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các</a:t>
            </a:r>
            <a:r>
              <a:rPr lang="en-US" altLang="en-US" dirty="0">
                <a:solidFill>
                  <a:srgbClr val="000000"/>
                </a:solidFill>
                <a:latin typeface="Arial" panose="020B0604020202020204" pitchFamily="34" charset="0"/>
                <a:cs typeface="Arial" panose="020B0604020202020204" pitchFamily="34" charset="0"/>
              </a:rPr>
              <a:t> con, </a:t>
            </a:r>
            <a:r>
              <a:rPr lang="en-US" altLang="en-US" dirty="0" err="1">
                <a:solidFill>
                  <a:srgbClr val="000000"/>
                </a:solidFill>
                <a:latin typeface="Arial" panose="020B0604020202020204" pitchFamily="34" charset="0"/>
                <a:cs typeface="Arial" panose="020B0604020202020204" pitchFamily="34" charset="0"/>
              </a:rPr>
              <a:t>chỉ</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cần</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vận</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dụng</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tc</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giáo</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hoán</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cuẩ</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phép</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nhân</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là</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chúng</a:t>
            </a:r>
            <a:r>
              <a:rPr lang="en-US" altLang="en-US" dirty="0">
                <a:solidFill>
                  <a:srgbClr val="000000"/>
                </a:solidFill>
                <a:latin typeface="Arial" panose="020B0604020202020204" pitchFamily="34" charset="0"/>
                <a:cs typeface="Arial" panose="020B0604020202020204" pitchFamily="34" charset="0"/>
              </a:rPr>
              <a:t> ta </a:t>
            </a:r>
            <a:r>
              <a:rPr lang="en-US" altLang="en-US" dirty="0" err="1">
                <a:solidFill>
                  <a:srgbClr val="000000"/>
                </a:solidFill>
                <a:latin typeface="Arial" panose="020B0604020202020204" pitchFamily="34" charset="0"/>
                <a:cs typeface="Arial" panose="020B0604020202020204" pitchFamily="34" charset="0"/>
              </a:rPr>
              <a:t>có</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thể</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hoàn</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thành</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bài</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rồi</a:t>
            </a:r>
            <a:r>
              <a:rPr lang="en-US" altLang="en-US" dirty="0">
                <a:solidFill>
                  <a:srgbClr val="000000"/>
                </a:solidFill>
                <a:latin typeface="Arial" panose="020B0604020202020204" pitchFamily="34" charset="0"/>
                <a:cs typeface="Arial" panose="020B0604020202020204" pitchFamily="34" charset="0"/>
              </a:rPr>
              <a:t>.</a:t>
            </a:r>
          </a:p>
          <a:p>
            <a:r>
              <a:rPr lang="en-US" altLang="en-US" dirty="0">
                <a:solidFill>
                  <a:srgbClr val="000000"/>
                </a:solidFill>
                <a:latin typeface="Arial" panose="020B0604020202020204" pitchFamily="34" charset="0"/>
                <a:cs typeface="Arial" panose="020B0604020202020204" pitchFamily="34" charset="0"/>
              </a:rPr>
              <a:t>Con </a:t>
            </a:r>
            <a:r>
              <a:rPr lang="en-US" altLang="en-US" dirty="0" err="1">
                <a:solidFill>
                  <a:srgbClr val="000000"/>
                </a:solidFill>
                <a:latin typeface="Arial" panose="020B0604020202020204" pitchFamily="34" charset="0"/>
                <a:cs typeface="Arial" panose="020B0604020202020204" pitchFamily="34" charset="0"/>
              </a:rPr>
              <a:t>hãy</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nhắc</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lại</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cho</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cô</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tcgh</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của</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phép</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nhân</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nào</a:t>
            </a:r>
            <a:endParaRPr lang="en-US" altLang="en-US" dirty="0">
              <a:solidFill>
                <a:srgbClr val="000000"/>
              </a:solidFill>
              <a:latin typeface="Arial" panose="020B0604020202020204" pitchFamily="34" charset="0"/>
              <a:cs typeface="Arial" panose="020B0604020202020204" pitchFamily="34" charset="0"/>
            </a:endParaRPr>
          </a:p>
          <a:p>
            <a:r>
              <a:rPr lang="en-US" altLang="en-US" dirty="0" err="1">
                <a:solidFill>
                  <a:srgbClr val="000000"/>
                </a:solidFill>
                <a:latin typeface="Arial" panose="020B0604020202020204" pitchFamily="34" charset="0"/>
                <a:cs typeface="Arial" panose="020B0604020202020204" pitchFamily="34" charset="0"/>
              </a:rPr>
              <a:t>Rất</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tốt</a:t>
            </a:r>
            <a:endParaRPr lang="en-US" altLang="en-US" dirty="0">
              <a:solidFill>
                <a:srgbClr val="000000"/>
              </a:solidFill>
              <a:latin typeface="Arial" panose="020B0604020202020204" pitchFamily="34" charset="0"/>
              <a:cs typeface="Arial" panose="020B0604020202020204" pitchFamily="34" charset="0"/>
            </a:endParaRPr>
          </a:p>
          <a:p>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Và</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bây</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giờ</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chúng</a:t>
            </a:r>
            <a:r>
              <a:rPr lang="en-US" altLang="en-US" dirty="0">
                <a:solidFill>
                  <a:srgbClr val="000000"/>
                </a:solidFill>
                <a:latin typeface="Arial" panose="020B0604020202020204" pitchFamily="34" charset="0"/>
                <a:cs typeface="Arial" panose="020B0604020202020204" pitchFamily="34" charset="0"/>
              </a:rPr>
              <a:t> ta </a:t>
            </a:r>
            <a:r>
              <a:rPr lang="en-US" altLang="en-US" dirty="0" err="1">
                <a:solidFill>
                  <a:srgbClr val="000000"/>
                </a:solidFill>
                <a:latin typeface="Arial" panose="020B0604020202020204" pitchFamily="34" charset="0"/>
                <a:cs typeface="Arial" panose="020B0604020202020204" pitchFamily="34" charset="0"/>
              </a:rPr>
              <a:t>cùng</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chuyển</a:t>
            </a:r>
            <a:r>
              <a:rPr lang="en-US" altLang="en-US" dirty="0">
                <a:solidFill>
                  <a:srgbClr val="000000"/>
                </a:solidFill>
                <a:latin typeface="Arial" panose="020B0604020202020204" pitchFamily="34" charset="0"/>
                <a:cs typeface="Arial" panose="020B0604020202020204" pitchFamily="34" charset="0"/>
              </a:rPr>
              <a:t> sang </a:t>
            </a:r>
            <a:r>
              <a:rPr lang="en-US" altLang="en-US" dirty="0" err="1">
                <a:solidFill>
                  <a:srgbClr val="000000"/>
                </a:solidFill>
                <a:latin typeface="Arial" panose="020B0604020202020204" pitchFamily="34" charset="0"/>
                <a:cs typeface="Arial" panose="020B0604020202020204" pitchFamily="34" charset="0"/>
              </a:rPr>
              <a:t>bài</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tập</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số</a:t>
            </a:r>
            <a:r>
              <a:rPr lang="en-US" altLang="en-US" dirty="0">
                <a:solidFill>
                  <a:srgbClr val="000000"/>
                </a:solidFill>
                <a:latin typeface="Arial" panose="020B0604020202020204" pitchFamily="34" charset="0"/>
                <a:cs typeface="Arial" panose="020B0604020202020204" pitchFamily="34" charset="0"/>
              </a:rPr>
              <a:t> 2 </a:t>
            </a:r>
            <a:r>
              <a:rPr lang="en-US" altLang="en-US" dirty="0" err="1">
                <a:solidFill>
                  <a:srgbClr val="000000"/>
                </a:solidFill>
                <a:latin typeface="Arial" panose="020B0604020202020204" pitchFamily="34" charset="0"/>
                <a:cs typeface="Arial" panose="020B0604020202020204" pitchFamily="34" charset="0"/>
              </a:rPr>
              <a:t>nhé</a:t>
            </a:r>
            <a:r>
              <a:rPr lang="en-US" altLang="en-US" dirty="0">
                <a:solidFill>
                  <a:srgbClr val="000000"/>
                </a:solidFill>
                <a:latin typeface="Arial" panose="020B0604020202020204" pitchFamily="34" charset="0"/>
                <a:cs typeface="Arial" panose="020B0604020202020204" pitchFamily="34" charset="0"/>
              </a:rPr>
              <a:t>!</a:t>
            </a:r>
          </a:p>
          <a:p>
            <a:endParaRPr lang="en-US" altLang="en-US" dirty="0">
              <a:solidFill>
                <a:srgbClr val="000000"/>
              </a:solidFill>
              <a:latin typeface="Arial" panose="020B0604020202020204" pitchFamily="34" charset="0"/>
              <a:cs typeface="Arial" panose="020B0604020202020204" pitchFamily="34" charset="0"/>
            </a:endParaRPr>
          </a:p>
        </p:txBody>
      </p:sp>
      <p:sp>
        <p:nvSpPr>
          <p:cNvPr id="84996" name="Slide Number Placeholder 3">
            <a:extLst>
              <a:ext uri="{FF2B5EF4-FFF2-40B4-BE49-F238E27FC236}">
                <a16:creationId xmlns="" xmlns:a16="http://schemas.microsoft.com/office/drawing/2014/main" id="{56F922F3-02D9-4157-9AB1-3F99CAE7A8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defRPr/>
            </a:pPr>
            <a:fld id="{96580C50-AB32-4166-8636-FB9C6CF506AF}" type="slidenum">
              <a:rPr lang="en-US" altLang="en-US" smtClean="0">
                <a:solidFill>
                  <a:srgbClr val="000000"/>
                </a:solidFill>
                <a:latin typeface="Arial" panose="020B0604020202020204" pitchFamily="34" charset="0"/>
              </a:rPr>
              <a:pPr fontAlgn="base">
                <a:spcBef>
                  <a:spcPct val="0"/>
                </a:spcBef>
                <a:spcAft>
                  <a:spcPct val="0"/>
                </a:spcAft>
                <a:defRPr/>
              </a:pPr>
              <a:t>20</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1557751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238710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Source Han Sans CN Medium" panose="020B05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Source Han Sans CN Medium" panose="020B0500000000000000" pitchFamily="34" charset="-128"/>
              <a:cs typeface="+mn-cs"/>
            </a:endParaRPr>
          </a:p>
        </p:txBody>
      </p:sp>
    </p:spTree>
    <p:extLst>
      <p:ext uri="{BB962C8B-B14F-4D97-AF65-F5344CB8AC3E}">
        <p14:creationId xmlns:p14="http://schemas.microsoft.com/office/powerpoint/2010/main" val="663372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89EE4A-3CB6-43DF-843D-836D505793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768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89EE4A-3CB6-43DF-843D-836D505793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768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 xmlns:a16="http://schemas.microsoft.com/office/drawing/2014/main" id="{FDC57978-C2CA-4D66-81DA-F58B131EC47D}"/>
              </a:ext>
            </a:extLst>
          </p:cNvPr>
          <p:cNvSpPr>
            <a:spLocks noGrp="1" noRot="1" noChangeAspect="1" noChangeArrowheads="1" noTextEdit="1"/>
          </p:cNvSpPr>
          <p:nvPr>
            <p:ph type="sldImg"/>
          </p:nvPr>
        </p:nvSpPr>
        <p:spPr>
          <a:xfrm>
            <a:off x="685800" y="1143000"/>
            <a:ext cx="5486400" cy="3086100"/>
          </a:xfrm>
          <a:ln/>
        </p:spPr>
      </p:sp>
      <p:sp>
        <p:nvSpPr>
          <p:cNvPr id="76803" name="Notes Placeholder 2">
            <a:extLst>
              <a:ext uri="{FF2B5EF4-FFF2-40B4-BE49-F238E27FC236}">
                <a16:creationId xmlns="" xmlns:a16="http://schemas.microsoft.com/office/drawing/2014/main" id="{3005A986-29E9-4C49-A7B3-B685D969C3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tabLst>
                <a:tab pos="179070" algn="l"/>
              </a:tabLst>
            </a:pP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hoán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a:tabLst>
                <a:tab pos="2681288" algn="l"/>
              </a:tabLst>
            </a:pPr>
            <a:endParaRPr lang="en-US" altLang="en-US" dirty="0">
              <a:latin typeface="Arial" panose="020B0604020202020204" pitchFamily="34" charset="0"/>
              <a:ea typeface="Calibri" panose="020F0502020204030204" pitchFamily="34" charset="0"/>
              <a:cs typeface="Times New Roman" panose="02020603050405020304" pitchFamily="18" charset="0"/>
            </a:endParaRPr>
          </a:p>
        </p:txBody>
      </p:sp>
      <p:sp>
        <p:nvSpPr>
          <p:cNvPr id="76804" name="Slide Number Placeholder 3">
            <a:extLst>
              <a:ext uri="{FF2B5EF4-FFF2-40B4-BE49-F238E27FC236}">
                <a16:creationId xmlns="" xmlns:a16="http://schemas.microsoft.com/office/drawing/2014/main" id="{768A2812-213C-4D88-8D22-73A49C7D78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DA3ADA-03A1-4AD4-B18F-9ECFC7F6796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88591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3200" dirty="0">
                <a:solidFill>
                  <a:srgbClr val="0000FF"/>
                </a:solidFill>
                <a:cs typeface="Times New Roman" panose="02020603050405020304" pitchFamily="18" charset="0"/>
              </a:rPr>
              <a:t>321475 + 423507 x 2 =</a:t>
            </a:r>
            <a:r>
              <a:rPr lang="en-US" altLang="en-US" sz="3200" baseline="0" dirty="0">
                <a:solidFill>
                  <a:srgbClr val="0000FF"/>
                </a:solidFill>
                <a:cs typeface="Times New Roman" panose="02020603050405020304" pitchFamily="18" charset="0"/>
              </a:rPr>
              <a:t> 321475 + 847014 = 1168489</a:t>
            </a:r>
            <a:endParaRPr lang="en-US" altLang="en-US" sz="3200" dirty="0">
              <a:solidFill>
                <a:srgbClr val="002060"/>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18B396-F615-4680-BA54-461C3839D2C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9806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89EE4A-3CB6-43DF-843D-836D505793FF}" type="slidenum">
              <a:rPr lang="en-US" smtClean="0"/>
              <a:t>8</a:t>
            </a:fld>
            <a:endParaRPr lang="en-US"/>
          </a:p>
        </p:txBody>
      </p:sp>
    </p:spTree>
    <p:extLst>
      <p:ext uri="{BB962C8B-B14F-4D97-AF65-F5344CB8AC3E}">
        <p14:creationId xmlns:p14="http://schemas.microsoft.com/office/powerpoint/2010/main" val="3608692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 xmlns:a16="http://schemas.microsoft.com/office/drawing/2014/main" id="{41507533-C986-414C-956F-3CCEB38B8CF2}"/>
              </a:ext>
            </a:extLst>
          </p:cNvPr>
          <p:cNvSpPr>
            <a:spLocks noGrp="1" noRot="1" noChangeAspect="1" noChangeArrowheads="1" noTextEdit="1"/>
          </p:cNvSpPr>
          <p:nvPr>
            <p:ph type="sldImg"/>
          </p:nvPr>
        </p:nvSpPr>
        <p:spPr>
          <a:xfrm>
            <a:off x="685800" y="1143000"/>
            <a:ext cx="5486400" cy="3086100"/>
          </a:xfrm>
          <a:ln/>
        </p:spPr>
      </p:sp>
      <p:sp>
        <p:nvSpPr>
          <p:cNvPr id="78851" name="Notes Placeholder 2">
            <a:extLst>
              <a:ext uri="{FF2B5EF4-FFF2-40B4-BE49-F238E27FC236}">
                <a16:creationId xmlns="" xmlns:a16="http://schemas.microsoft.com/office/drawing/2014/main" id="{E3703A4E-5A9E-479F-A596-1209D51A53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ltLang="en-US">
                <a:solidFill>
                  <a:srgbClr val="000000"/>
                </a:solidFill>
                <a:latin typeface="Arial" panose="020B0604020202020204" pitchFamily="34" charset="0"/>
                <a:cs typeface="Arial" panose="020B0604020202020204" pitchFamily="34" charset="0"/>
              </a:rPr>
              <a:t>Để năm rõ hơn về tính chất giao hoán của pmh cũng như vận dụng nó vào giải bài tập như thế nào. Cô mời các con cùng chuyển sang phần luyện tập.</a:t>
            </a:r>
            <a:endParaRPr lang="en-US" altLang="en-US">
              <a:solidFill>
                <a:srgbClr val="000000"/>
              </a:solidFill>
              <a:latin typeface="Arial" panose="020B0604020202020204" pitchFamily="34" charset="0"/>
              <a:cs typeface="Arial" panose="020B0604020202020204" pitchFamily="34" charset="0"/>
            </a:endParaRPr>
          </a:p>
        </p:txBody>
      </p:sp>
      <p:sp>
        <p:nvSpPr>
          <p:cNvPr id="78852" name="Slide Number Placeholder 3">
            <a:extLst>
              <a:ext uri="{FF2B5EF4-FFF2-40B4-BE49-F238E27FC236}">
                <a16:creationId xmlns="" xmlns:a16="http://schemas.microsoft.com/office/drawing/2014/main" id="{76EDF8AA-EAB7-4AB4-B54F-B554DCDBE5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931E8E-2959-478E-8153-BD4E78D581F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9563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6510" algn="just">
              <a:lnSpc>
                <a:spcPct val="115000"/>
              </a:lnSpc>
            </a:pPr>
            <a:endParaRPr lang="nl-NL"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6510" algn="just">
              <a:lnSpc>
                <a:spcPct val="115000"/>
              </a:lnSpc>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-Nhận xét các phép tính đầu của hai phần a và b?</a:t>
            </a:r>
          </a:p>
          <a:p>
            <a:pPr marL="16510" algn="just">
              <a:lnSpc>
                <a:spcPct val="115000"/>
              </a:lnSpc>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Để tìm được kết quả của hai phép tính này, ta làm như thế nào?  </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marL="16510" algn="just">
              <a:lnSpc>
                <a:spcPct val="115000"/>
              </a:lnSpc>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Với  phép tính 7 x 853. Đây</a:t>
            </a:r>
            <a:r>
              <a:rPr lang="vi-VN" sz="1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là phép nhân với số có 3 chữ số chúng ta chưa học. Vậy bây giờ chúng ta phải làm ntn để tính được kết quả</a:t>
            </a:r>
            <a:r>
              <a:rPr lang="en-US" sz="1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5000"/>
              </a:lnSpc>
            </a:pPr>
            <a:r>
              <a:rPr lang="en-US" sz="1800" kern="1200" dirty="0">
                <a:solidFill>
                  <a:srgbClr val="000000"/>
                </a:solidFill>
                <a:effectLst/>
                <a:latin typeface="Times New Roman" panose="02020603050405020304" pitchFamily="18" charset="0"/>
                <a:ea typeface="Times New Roman" panose="02020603050405020304" pitchFamily="18" charset="0"/>
              </a:rPr>
              <a:t> </a:t>
            </a:r>
            <a:r>
              <a:rPr lang="vi-VN" sz="1800" kern="1200" dirty="0">
                <a:solidFill>
                  <a:srgbClr val="000000"/>
                </a:solidFill>
                <a:effectLst/>
                <a:latin typeface="Times New Roman" panose="02020603050405020304" pitchFamily="18" charset="0"/>
                <a:ea typeface="Times New Roman" panose="02020603050405020304" pitchFamily="18" charset="0"/>
              </a:rPr>
              <a:t> - </a:t>
            </a:r>
            <a:r>
              <a:rPr lang="en-US" sz="1800" kern="1200" dirty="0" err="1">
                <a:solidFill>
                  <a:srgbClr val="000000"/>
                </a:solidFill>
                <a:effectLst/>
                <a:latin typeface="Times New Roman" panose="02020603050405020304" pitchFamily="18" charset="0"/>
                <a:ea typeface="Times New Roman" panose="02020603050405020304" pitchFamily="18" charset="0"/>
              </a:rPr>
              <a:t>Rất</a:t>
            </a:r>
            <a:r>
              <a:rPr lang="en-US" sz="1800" kern="1200" dirty="0">
                <a:solidFill>
                  <a:srgbClr val="000000"/>
                </a:solidFill>
                <a:effectLst/>
                <a:latin typeface="Times New Roman" panose="02020603050405020304" pitchFamily="18" charset="0"/>
                <a:ea typeface="Times New Roman" panose="02020603050405020304" pitchFamily="18" charset="0"/>
              </a:rPr>
              <a:t> </a:t>
            </a:r>
            <a:r>
              <a:rPr lang="en-US" sz="1800" kern="1200" dirty="0" err="1">
                <a:solidFill>
                  <a:srgbClr val="000000"/>
                </a:solidFill>
                <a:effectLst/>
                <a:latin typeface="Times New Roman" panose="02020603050405020304" pitchFamily="18" charset="0"/>
                <a:ea typeface="Times New Roman" panose="02020603050405020304" pitchFamily="18" charset="0"/>
              </a:rPr>
              <a:t>chính</a:t>
            </a:r>
            <a:r>
              <a:rPr lang="en-US" sz="1800" kern="1200" dirty="0">
                <a:solidFill>
                  <a:srgbClr val="000000"/>
                </a:solidFill>
                <a:effectLst/>
                <a:latin typeface="Times New Roman" panose="02020603050405020304" pitchFamily="18" charset="0"/>
                <a:ea typeface="Times New Roman" panose="02020603050405020304" pitchFamily="18" charset="0"/>
              </a:rPr>
              <a:t> </a:t>
            </a:r>
            <a:r>
              <a:rPr lang="en-US" sz="1800" kern="1200" dirty="0" err="1">
                <a:solidFill>
                  <a:srgbClr val="000000"/>
                </a:solidFill>
                <a:effectLst/>
                <a:latin typeface="Times New Roman" panose="02020603050405020304" pitchFamily="18" charset="0"/>
                <a:ea typeface="Times New Roman" panose="02020603050405020304" pitchFamily="18" charset="0"/>
              </a:rPr>
              <a:t>xác</a:t>
            </a:r>
            <a:r>
              <a:rPr lang="en-US" sz="1800" kern="1200" dirty="0">
                <a:solidFill>
                  <a:srgbClr val="000000"/>
                </a:solidFill>
                <a:effectLst/>
                <a:latin typeface="Times New Roman" panose="02020603050405020304" pitchFamily="18" charset="0"/>
                <a:ea typeface="Times New Roman" panose="02020603050405020304" pitchFamily="18" charset="0"/>
              </a:rPr>
              <a:t>!</a:t>
            </a:r>
            <a:r>
              <a:rPr lang="vi-VN" sz="1800" kern="1200" dirty="0">
                <a:solidFill>
                  <a:srgbClr val="000000"/>
                </a:solidFill>
                <a:effectLst/>
                <a:latin typeface="Times New Roman" panose="02020603050405020304" pitchFamily="18" charset="0"/>
                <a:ea typeface="Times New Roman" panose="02020603050405020304" pitchFamily="18" charset="0"/>
              </a:rPr>
              <a:t> Các con hãy vận dung tc giao hoán của phép nhân để chuyển đổi phép tính nhân số có 3 chữ số thành phép tính nhân với số có 1 chữ số.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C89EE4A-3CB6-43DF-843D-836D505793FF}" type="slidenum">
              <a:rPr lang="en-US" smtClean="0"/>
              <a:t>11</a:t>
            </a:fld>
            <a:endParaRPr lang="en-US"/>
          </a:p>
        </p:txBody>
      </p:sp>
    </p:spTree>
    <p:extLst>
      <p:ext uri="{BB962C8B-B14F-4D97-AF65-F5344CB8AC3E}">
        <p14:creationId xmlns:p14="http://schemas.microsoft.com/office/powerpoint/2010/main" val="2352753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 xmlns:a16="http://schemas.microsoft.com/office/drawing/2014/main" id="{6DABF4AC-85F3-435D-88AF-1E11A75C66E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BC7F5305-96F7-44C2-B333-D760F511395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438D02BF-9169-4ECD-A6B1-A3C5C84F61F4}"/>
              </a:ext>
            </a:extLst>
          </p:cNvPr>
          <p:cNvSpPr>
            <a:spLocks noGrp="1"/>
          </p:cNvSpPr>
          <p:nvPr>
            <p:ph type="sldNum" sz="quarter" idx="12"/>
          </p:nvPr>
        </p:nvSpPr>
        <p:spPr/>
        <p:txBody>
          <a:bodyPr/>
          <a:lstStyle>
            <a:lvl1pPr>
              <a:defRPr/>
            </a:lvl1pPr>
          </a:lstStyle>
          <a:p>
            <a:pPr>
              <a:defRPr/>
            </a:pPr>
            <a:fld id="{ECA1E01D-8514-432E-9E46-58C4881093F4}" type="slidenum">
              <a:rPr lang="en-US" altLang="en-US"/>
              <a:pPr>
                <a:defRPr/>
              </a:pPr>
              <a:t>‹#›</a:t>
            </a:fld>
            <a:endParaRPr lang="en-US" altLang="en-US"/>
          </a:p>
        </p:txBody>
      </p:sp>
    </p:spTree>
    <p:extLst>
      <p:ext uri="{BB962C8B-B14F-4D97-AF65-F5344CB8AC3E}">
        <p14:creationId xmlns:p14="http://schemas.microsoft.com/office/powerpoint/2010/main" val="2033666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876C9B5-2EB7-4439-A19B-13315C02E76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BC2E805B-8420-4204-AA7B-4C36BBE23D2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CE33C40B-0F55-4E94-A837-5EAFC7737901}"/>
              </a:ext>
            </a:extLst>
          </p:cNvPr>
          <p:cNvSpPr>
            <a:spLocks noGrp="1"/>
          </p:cNvSpPr>
          <p:nvPr>
            <p:ph type="sldNum" sz="quarter" idx="12"/>
          </p:nvPr>
        </p:nvSpPr>
        <p:spPr/>
        <p:txBody>
          <a:bodyPr/>
          <a:lstStyle>
            <a:lvl1pPr>
              <a:defRPr/>
            </a:lvl1pPr>
          </a:lstStyle>
          <a:p>
            <a:pPr>
              <a:defRPr/>
            </a:pPr>
            <a:fld id="{9A0EC796-E12B-4287-B5E5-2C4B42036DE7}" type="slidenum">
              <a:rPr lang="en-US" altLang="en-US"/>
              <a:pPr>
                <a:defRPr/>
              </a:pPr>
              <a:t>‹#›</a:t>
            </a:fld>
            <a:endParaRPr lang="en-US" altLang="en-US"/>
          </a:p>
        </p:txBody>
      </p:sp>
    </p:spTree>
    <p:extLst>
      <p:ext uri="{BB962C8B-B14F-4D97-AF65-F5344CB8AC3E}">
        <p14:creationId xmlns:p14="http://schemas.microsoft.com/office/powerpoint/2010/main" val="48604287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56107215"/>
      </p:ext>
    </p:extLst>
  </p:cSld>
  <p:clrMapOvr>
    <a:masterClrMapping/>
  </p:clrMapOvr>
  <p:transition spd="slow" advClick="0" advTm="2000">
    <p:rand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 xmlns:a16="http://schemas.microsoft.com/office/drawing/2014/main" id="{C42062A5-1892-4B39-8D9A-E0201B6FE22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7F37B5B4-1704-458F-8DFB-1ABCDCA13F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0CBB02F5-5DD7-44F2-87EE-46C52B326B72}"/>
              </a:ext>
            </a:extLst>
          </p:cNvPr>
          <p:cNvSpPr>
            <a:spLocks noGrp="1"/>
          </p:cNvSpPr>
          <p:nvPr>
            <p:ph type="sldNum" sz="quarter" idx="12"/>
          </p:nvPr>
        </p:nvSpPr>
        <p:spPr/>
        <p:txBody>
          <a:bodyPr/>
          <a:lstStyle>
            <a:lvl1pPr>
              <a:defRPr/>
            </a:lvl1pPr>
          </a:lstStyle>
          <a:p>
            <a:fld id="{21EB93DB-BD20-43DE-A45C-6C1F1BC1E308}" type="slidenum">
              <a:rPr lang="en-US" altLang="en-US"/>
              <a:pPr/>
              <a:t>‹#›</a:t>
            </a:fld>
            <a:endParaRPr lang="en-US" altLang="en-US"/>
          </a:p>
        </p:txBody>
      </p:sp>
    </p:spTree>
    <p:extLst>
      <p:ext uri="{BB962C8B-B14F-4D97-AF65-F5344CB8AC3E}">
        <p14:creationId xmlns:p14="http://schemas.microsoft.com/office/powerpoint/2010/main" val="4135096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D3061E4-1C7E-4589-9CED-86B5EBF4B4B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A50646B1-F64D-4DD3-815C-1CCBC985F64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48CF518C-4EAB-42A9-9F06-768B6D9C0071}"/>
              </a:ext>
            </a:extLst>
          </p:cNvPr>
          <p:cNvSpPr>
            <a:spLocks noGrp="1"/>
          </p:cNvSpPr>
          <p:nvPr>
            <p:ph type="sldNum" sz="quarter" idx="12"/>
          </p:nvPr>
        </p:nvSpPr>
        <p:spPr/>
        <p:txBody>
          <a:bodyPr/>
          <a:lstStyle>
            <a:lvl1pPr>
              <a:defRPr/>
            </a:lvl1pPr>
          </a:lstStyle>
          <a:p>
            <a:fld id="{F5C81C85-F4C8-4F06-9A8C-333BE47FA942}" type="slidenum">
              <a:rPr lang="en-US" altLang="en-US"/>
              <a:pPr/>
              <a:t>‹#›</a:t>
            </a:fld>
            <a:endParaRPr lang="en-US" altLang="en-US"/>
          </a:p>
        </p:txBody>
      </p:sp>
    </p:spTree>
    <p:extLst>
      <p:ext uri="{BB962C8B-B14F-4D97-AF65-F5344CB8AC3E}">
        <p14:creationId xmlns:p14="http://schemas.microsoft.com/office/powerpoint/2010/main" val="32051486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28D9A02-583A-484D-89B6-1CAC17D4924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3B764A75-D3DD-47A0-BA95-F6A490145D4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95D3CB72-48AE-4419-897F-A0B5CC5C7512}"/>
              </a:ext>
            </a:extLst>
          </p:cNvPr>
          <p:cNvSpPr>
            <a:spLocks noGrp="1"/>
          </p:cNvSpPr>
          <p:nvPr>
            <p:ph type="sldNum" sz="quarter" idx="12"/>
          </p:nvPr>
        </p:nvSpPr>
        <p:spPr/>
        <p:txBody>
          <a:bodyPr/>
          <a:lstStyle>
            <a:lvl1pPr>
              <a:defRPr/>
            </a:lvl1pPr>
          </a:lstStyle>
          <a:p>
            <a:fld id="{7CB3AC56-A4AB-4969-A796-09114F0B4350}" type="slidenum">
              <a:rPr lang="en-US" altLang="en-US"/>
              <a:pPr/>
              <a:t>‹#›</a:t>
            </a:fld>
            <a:endParaRPr lang="en-US" altLang="en-US"/>
          </a:p>
        </p:txBody>
      </p:sp>
    </p:spTree>
    <p:extLst>
      <p:ext uri="{BB962C8B-B14F-4D97-AF65-F5344CB8AC3E}">
        <p14:creationId xmlns:p14="http://schemas.microsoft.com/office/powerpoint/2010/main" val="336736854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8861E921-AAE4-40D2-BFFB-A395DA0BE84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 xmlns:a16="http://schemas.microsoft.com/office/drawing/2014/main" id="{A96E1F72-2DEE-4F42-992A-7E1416F75E1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EDD37343-B7FC-49E0-8AFA-614F4CAE11C3}"/>
              </a:ext>
            </a:extLst>
          </p:cNvPr>
          <p:cNvSpPr>
            <a:spLocks noGrp="1"/>
          </p:cNvSpPr>
          <p:nvPr>
            <p:ph type="sldNum" sz="quarter" idx="12"/>
          </p:nvPr>
        </p:nvSpPr>
        <p:spPr/>
        <p:txBody>
          <a:bodyPr/>
          <a:lstStyle>
            <a:lvl1pPr>
              <a:defRPr/>
            </a:lvl1pPr>
          </a:lstStyle>
          <a:p>
            <a:fld id="{158A0A64-74E6-4CE8-A934-B93137E316FA}" type="slidenum">
              <a:rPr lang="en-US" altLang="en-US"/>
              <a:pPr/>
              <a:t>‹#›</a:t>
            </a:fld>
            <a:endParaRPr lang="en-US" altLang="en-US"/>
          </a:p>
        </p:txBody>
      </p:sp>
    </p:spTree>
    <p:extLst>
      <p:ext uri="{BB962C8B-B14F-4D97-AF65-F5344CB8AC3E}">
        <p14:creationId xmlns:p14="http://schemas.microsoft.com/office/powerpoint/2010/main" val="40447215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989FCA0C-14F5-4D09-891F-58A85122F557}"/>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 xmlns:a16="http://schemas.microsoft.com/office/drawing/2014/main" id="{79B94D4F-E80A-4816-8979-CB4C812369D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81E05934-EFB8-4BDE-B94B-931139463518}"/>
              </a:ext>
            </a:extLst>
          </p:cNvPr>
          <p:cNvSpPr>
            <a:spLocks noGrp="1"/>
          </p:cNvSpPr>
          <p:nvPr>
            <p:ph type="sldNum" sz="quarter" idx="12"/>
          </p:nvPr>
        </p:nvSpPr>
        <p:spPr/>
        <p:txBody>
          <a:bodyPr/>
          <a:lstStyle>
            <a:lvl1pPr>
              <a:defRPr/>
            </a:lvl1pPr>
          </a:lstStyle>
          <a:p>
            <a:fld id="{7FEF79F0-C86C-41A7-BDB6-E8BB671F2F88}" type="slidenum">
              <a:rPr lang="en-US" altLang="en-US"/>
              <a:pPr/>
              <a:t>‹#›</a:t>
            </a:fld>
            <a:endParaRPr lang="en-US" altLang="en-US"/>
          </a:p>
        </p:txBody>
      </p:sp>
    </p:spTree>
    <p:extLst>
      <p:ext uri="{BB962C8B-B14F-4D97-AF65-F5344CB8AC3E}">
        <p14:creationId xmlns:p14="http://schemas.microsoft.com/office/powerpoint/2010/main" val="24905883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EBE43695-CC6D-4F41-AE95-16B5AE844A5A}"/>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 xmlns:a16="http://schemas.microsoft.com/office/drawing/2014/main" id="{1608800F-B559-4C87-ACB2-266974BCC63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6098C256-8513-4DC2-80DD-F2F17639E42D}"/>
              </a:ext>
            </a:extLst>
          </p:cNvPr>
          <p:cNvSpPr>
            <a:spLocks noGrp="1"/>
          </p:cNvSpPr>
          <p:nvPr>
            <p:ph type="sldNum" sz="quarter" idx="12"/>
          </p:nvPr>
        </p:nvSpPr>
        <p:spPr/>
        <p:txBody>
          <a:bodyPr/>
          <a:lstStyle>
            <a:lvl1pPr>
              <a:defRPr/>
            </a:lvl1pPr>
          </a:lstStyle>
          <a:p>
            <a:fld id="{A6C18B52-12F4-4963-9788-4F660F93ECAB}" type="slidenum">
              <a:rPr lang="en-US" altLang="en-US"/>
              <a:pPr/>
              <a:t>‹#›</a:t>
            </a:fld>
            <a:endParaRPr lang="en-US" altLang="en-US"/>
          </a:p>
        </p:txBody>
      </p:sp>
    </p:spTree>
    <p:extLst>
      <p:ext uri="{BB962C8B-B14F-4D97-AF65-F5344CB8AC3E}">
        <p14:creationId xmlns:p14="http://schemas.microsoft.com/office/powerpoint/2010/main" val="7997108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5E43BD3B-CDD0-4099-8F17-4233C4F1C3ED}"/>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 xmlns:a16="http://schemas.microsoft.com/office/drawing/2014/main" id="{F25D7BC2-F5BE-460E-B49A-4EB48FD5DE4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FED0C670-7676-436D-9DDF-6F5CDBF4AB4D}"/>
              </a:ext>
            </a:extLst>
          </p:cNvPr>
          <p:cNvSpPr>
            <a:spLocks noGrp="1"/>
          </p:cNvSpPr>
          <p:nvPr>
            <p:ph type="sldNum" sz="quarter" idx="12"/>
          </p:nvPr>
        </p:nvSpPr>
        <p:spPr/>
        <p:txBody>
          <a:bodyPr/>
          <a:lstStyle>
            <a:lvl1pPr>
              <a:defRPr/>
            </a:lvl1pPr>
          </a:lstStyle>
          <a:p>
            <a:fld id="{D69DB76E-657E-4428-BEEE-D1574BC76F67}" type="slidenum">
              <a:rPr lang="en-US" altLang="en-US"/>
              <a:pPr/>
              <a:t>‹#›</a:t>
            </a:fld>
            <a:endParaRPr lang="en-US" altLang="en-US"/>
          </a:p>
        </p:txBody>
      </p:sp>
    </p:spTree>
    <p:extLst>
      <p:ext uri="{BB962C8B-B14F-4D97-AF65-F5344CB8AC3E}">
        <p14:creationId xmlns:p14="http://schemas.microsoft.com/office/powerpoint/2010/main" val="126645718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F254E040-7402-41C0-B435-1A5967DBA6DC}"/>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 xmlns:a16="http://schemas.microsoft.com/office/drawing/2014/main" id="{80C632BA-2573-4714-8B30-ECA6061B39D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C9ED4D4A-5C08-416C-9946-671894E67456}"/>
              </a:ext>
            </a:extLst>
          </p:cNvPr>
          <p:cNvSpPr>
            <a:spLocks noGrp="1"/>
          </p:cNvSpPr>
          <p:nvPr>
            <p:ph type="sldNum" sz="quarter" idx="12"/>
          </p:nvPr>
        </p:nvSpPr>
        <p:spPr/>
        <p:txBody>
          <a:bodyPr/>
          <a:lstStyle>
            <a:lvl1pPr>
              <a:defRPr/>
            </a:lvl1pPr>
          </a:lstStyle>
          <a:p>
            <a:fld id="{FA97FD39-EC08-4AB9-96E5-80A0243E8316}" type="slidenum">
              <a:rPr lang="en-US" altLang="en-US"/>
              <a:pPr/>
              <a:t>‹#›</a:t>
            </a:fld>
            <a:endParaRPr lang="en-US" altLang="en-US"/>
          </a:p>
        </p:txBody>
      </p:sp>
    </p:spTree>
    <p:extLst>
      <p:ext uri="{BB962C8B-B14F-4D97-AF65-F5344CB8AC3E}">
        <p14:creationId xmlns:p14="http://schemas.microsoft.com/office/powerpoint/2010/main" val="29287592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517124DC-837B-413E-B9D4-550FE3B8DC9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 xmlns:a16="http://schemas.microsoft.com/office/drawing/2014/main" id="{65A83ACD-F76C-4E5B-B1DE-D5BC7A50AD8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890645B8-F9D1-4C49-B402-8EF31F81A7BD}"/>
              </a:ext>
            </a:extLst>
          </p:cNvPr>
          <p:cNvSpPr>
            <a:spLocks noGrp="1"/>
          </p:cNvSpPr>
          <p:nvPr>
            <p:ph type="sldNum" sz="quarter" idx="12"/>
          </p:nvPr>
        </p:nvSpPr>
        <p:spPr/>
        <p:txBody>
          <a:bodyPr/>
          <a:lstStyle>
            <a:lvl1pPr>
              <a:defRPr/>
            </a:lvl1pPr>
          </a:lstStyle>
          <a:p>
            <a:fld id="{0541421F-84C5-4142-A4D1-EB56E79412E8}" type="slidenum">
              <a:rPr lang="en-US" altLang="en-US"/>
              <a:pPr/>
              <a:t>‹#›</a:t>
            </a:fld>
            <a:endParaRPr lang="en-US" altLang="en-US"/>
          </a:p>
        </p:txBody>
      </p:sp>
    </p:spTree>
    <p:extLst>
      <p:ext uri="{BB962C8B-B14F-4D97-AF65-F5344CB8AC3E}">
        <p14:creationId xmlns:p14="http://schemas.microsoft.com/office/powerpoint/2010/main" val="1568160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7"/>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BC03EEF-47C4-4F14-9B06-5BF45F7E951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10BCF3A4-D722-48EF-8422-07F1D27CBB1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333BE6B6-4B28-4659-BE99-4DAE63CFB7EE}"/>
              </a:ext>
            </a:extLst>
          </p:cNvPr>
          <p:cNvSpPr>
            <a:spLocks noGrp="1"/>
          </p:cNvSpPr>
          <p:nvPr>
            <p:ph type="sldNum" sz="quarter" idx="12"/>
          </p:nvPr>
        </p:nvSpPr>
        <p:spPr/>
        <p:txBody>
          <a:bodyPr/>
          <a:lstStyle>
            <a:lvl1pPr>
              <a:defRPr/>
            </a:lvl1pPr>
          </a:lstStyle>
          <a:p>
            <a:pPr>
              <a:defRPr/>
            </a:pPr>
            <a:fld id="{A8DB89B6-D3BE-4168-A0B4-7471A88F7687}" type="slidenum">
              <a:rPr lang="en-US" altLang="en-US"/>
              <a:pPr>
                <a:defRPr/>
              </a:pPr>
              <a:t>‹#›</a:t>
            </a:fld>
            <a:endParaRPr lang="en-US" altLang="en-US"/>
          </a:p>
        </p:txBody>
      </p:sp>
    </p:spTree>
    <p:extLst>
      <p:ext uri="{BB962C8B-B14F-4D97-AF65-F5344CB8AC3E}">
        <p14:creationId xmlns:p14="http://schemas.microsoft.com/office/powerpoint/2010/main" val="308213750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D9A30F7-92D9-4C9F-9708-A473612D4F8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A9298151-D021-469A-B499-F7BF0BDA0A9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72BF3C12-F9A5-48D4-ACC0-D7544354F918}"/>
              </a:ext>
            </a:extLst>
          </p:cNvPr>
          <p:cNvSpPr>
            <a:spLocks noGrp="1"/>
          </p:cNvSpPr>
          <p:nvPr>
            <p:ph type="sldNum" sz="quarter" idx="12"/>
          </p:nvPr>
        </p:nvSpPr>
        <p:spPr/>
        <p:txBody>
          <a:bodyPr/>
          <a:lstStyle>
            <a:lvl1pPr>
              <a:defRPr/>
            </a:lvl1pPr>
          </a:lstStyle>
          <a:p>
            <a:fld id="{36F47E7D-815D-436F-BE38-9336AB54FE00}" type="slidenum">
              <a:rPr lang="en-US" altLang="en-US"/>
              <a:pPr/>
              <a:t>‹#›</a:t>
            </a:fld>
            <a:endParaRPr lang="en-US" altLang="en-US"/>
          </a:p>
        </p:txBody>
      </p:sp>
    </p:spTree>
    <p:extLst>
      <p:ext uri="{BB962C8B-B14F-4D97-AF65-F5344CB8AC3E}">
        <p14:creationId xmlns:p14="http://schemas.microsoft.com/office/powerpoint/2010/main" val="22546654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7"/>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ABB5CB2-C1FE-4DAC-B3B9-BC806FAB894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A3DD566A-B5B7-464C-993B-8E50AB1AC8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6010C810-37C8-4FFE-B64E-E361B0661936}"/>
              </a:ext>
            </a:extLst>
          </p:cNvPr>
          <p:cNvSpPr>
            <a:spLocks noGrp="1"/>
          </p:cNvSpPr>
          <p:nvPr>
            <p:ph type="sldNum" sz="quarter" idx="12"/>
          </p:nvPr>
        </p:nvSpPr>
        <p:spPr/>
        <p:txBody>
          <a:bodyPr/>
          <a:lstStyle>
            <a:lvl1pPr>
              <a:defRPr/>
            </a:lvl1pPr>
          </a:lstStyle>
          <a:p>
            <a:fld id="{B3BD8FDA-55BA-4B25-AA93-771DB533A1E4}" type="slidenum">
              <a:rPr lang="en-US" altLang="en-US"/>
              <a:pPr/>
              <a:t>‹#›</a:t>
            </a:fld>
            <a:endParaRPr lang="en-US" altLang="en-US"/>
          </a:p>
        </p:txBody>
      </p:sp>
    </p:spTree>
    <p:extLst>
      <p:ext uri="{BB962C8B-B14F-4D97-AF65-F5344CB8AC3E}">
        <p14:creationId xmlns:p14="http://schemas.microsoft.com/office/powerpoint/2010/main" val="145673062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4"/>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C97BA8-EEB5-4FE6-A7F1-76A435A1D043}"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25501057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C97BA8-EEB5-4FE6-A7F1-76A435A1D043}"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13638803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5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2" y="4589484"/>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C97BA8-EEB5-4FE6-A7F1-76A435A1D043}"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119808295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C97BA8-EEB5-4FE6-A7F1-76A435A1D043}" type="datetimeFigureOut">
              <a:rPr lang="en-US" smtClean="0"/>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246990636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4"/>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4"/>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C97BA8-EEB5-4FE6-A7F1-76A435A1D043}" type="datetimeFigureOut">
              <a:rPr lang="en-US" smtClean="0"/>
              <a:t>11/11/2022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15492953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C97BA8-EEB5-4FE6-A7F1-76A435A1D043}" type="datetimeFigureOut">
              <a:rPr lang="en-US" smtClean="0"/>
              <a:t>11/11/2022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144246604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97BA8-EEB5-4FE6-A7F1-76A435A1D043}" type="datetimeFigureOut">
              <a:rPr lang="en-US" smtClean="0"/>
              <a:t>11/11/2022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27544626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1" y="457200"/>
            <a:ext cx="3932239"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201" y="987446"/>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801" y="2057400"/>
            <a:ext cx="3932239"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C97BA8-EEB5-4FE6-A7F1-76A435A1D043}" type="datetimeFigureOut">
              <a:rPr lang="en-US" smtClean="0"/>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4206013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 xmlns:a16="http://schemas.microsoft.com/office/drawing/2014/main" id="{0E4D4E48-7DBF-4D6A-ADCC-E6E69C28F2F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BFBE08C9-F9BA-4FED-BA42-8BB44450959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000069FD-9649-40CA-A51E-A9328FE114EC}"/>
              </a:ext>
            </a:extLst>
          </p:cNvPr>
          <p:cNvSpPr>
            <a:spLocks noGrp="1"/>
          </p:cNvSpPr>
          <p:nvPr>
            <p:ph type="sldNum" sz="quarter" idx="12"/>
          </p:nvPr>
        </p:nvSpPr>
        <p:spPr/>
        <p:txBody>
          <a:bodyPr/>
          <a:lstStyle>
            <a:lvl1pPr>
              <a:defRPr/>
            </a:lvl1pPr>
          </a:lstStyle>
          <a:p>
            <a:pPr>
              <a:defRPr/>
            </a:pPr>
            <a:fld id="{E2763F97-F516-4A17-B4B9-F075C1D0AA55}" type="slidenum">
              <a:rPr lang="en-US" altLang="en-US"/>
              <a:pPr>
                <a:defRPr/>
              </a:pPr>
              <a:t>‹#›</a:t>
            </a:fld>
            <a:endParaRPr lang="en-US" altLang="en-US"/>
          </a:p>
        </p:txBody>
      </p:sp>
    </p:spTree>
    <p:extLst>
      <p:ext uri="{BB962C8B-B14F-4D97-AF65-F5344CB8AC3E}">
        <p14:creationId xmlns:p14="http://schemas.microsoft.com/office/powerpoint/2010/main" val="288858154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1" y="457200"/>
            <a:ext cx="3932239"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201" y="987446"/>
            <a:ext cx="6172201"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801" y="2057400"/>
            <a:ext cx="3932239"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C97BA8-EEB5-4FE6-A7F1-76A435A1D043}" type="datetimeFigureOut">
              <a:rPr lang="en-US" smtClean="0"/>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25112070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C97BA8-EEB5-4FE6-A7F1-76A435A1D043}"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42618540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C97BA8-EEB5-4FE6-A7F1-76A435A1D043}"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154315602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D91291C1-2B03-4DBD-A9C9-CF8A8B555AEB}"/>
              </a:ext>
            </a:extLst>
          </p:cNvPr>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a:defRPr/>
            </a:pPr>
            <a:endParaRPr lang="en-US">
              <a:solidFill>
                <a:prstClr val="white"/>
              </a:solidFill>
            </a:endParaRPr>
          </a:p>
        </p:txBody>
      </p:sp>
      <p:sp>
        <p:nvSpPr>
          <p:cNvPr id="5" name="Rectangle 4">
            <a:extLst>
              <a:ext uri="{FF2B5EF4-FFF2-40B4-BE49-F238E27FC236}">
                <a16:creationId xmlns="" xmlns:a16="http://schemas.microsoft.com/office/drawing/2014/main" id="{BC3C965D-9154-4381-B380-2DF18DBC7D5D}"/>
              </a:ext>
            </a:extLst>
          </p:cNvPr>
          <p:cNvSpPr/>
          <p:nvPr/>
        </p:nvSpPr>
        <p:spPr bwMode="auto">
          <a:xfrm>
            <a:off x="368303"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a:defRPr/>
            </a:pPr>
            <a:endParaRPr lang="en-US">
              <a:solidFill>
                <a:prstClr val="white"/>
              </a:solidFill>
            </a:endParaRPr>
          </a:p>
        </p:txBody>
      </p:sp>
      <p:sp>
        <p:nvSpPr>
          <p:cNvPr id="6" name="Rectangle 5">
            <a:extLst>
              <a:ext uri="{FF2B5EF4-FFF2-40B4-BE49-F238E27FC236}">
                <a16:creationId xmlns="" xmlns:a16="http://schemas.microsoft.com/office/drawing/2014/main" id="{C111CA4A-E445-4287-9C07-48CB3F32EF0F}"/>
              </a:ext>
            </a:extLst>
          </p:cNvPr>
          <p:cNvSpPr/>
          <p:nvPr/>
        </p:nvSpPr>
        <p:spPr bwMode="auto">
          <a:xfrm>
            <a:off x="1320813"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a:defRPr/>
            </a:pPr>
            <a:endParaRPr lang="en-US">
              <a:solidFill>
                <a:prstClr val="white"/>
              </a:solidFill>
            </a:endParaRPr>
          </a:p>
        </p:txBody>
      </p:sp>
      <p:sp>
        <p:nvSpPr>
          <p:cNvPr id="7" name="Rectangle 6">
            <a:extLst>
              <a:ext uri="{FF2B5EF4-FFF2-40B4-BE49-F238E27FC236}">
                <a16:creationId xmlns="" xmlns:a16="http://schemas.microsoft.com/office/drawing/2014/main" id="{C000E6D0-F452-48B0-8491-0AAF4A1D410C}"/>
              </a:ext>
            </a:extLst>
          </p:cNvPr>
          <p:cNvSpPr/>
          <p:nvPr/>
        </p:nvSpPr>
        <p:spPr bwMode="auto">
          <a:xfrm>
            <a:off x="1521887"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a:defRPr/>
            </a:pPr>
            <a:endParaRPr lang="en-US">
              <a:solidFill>
                <a:prstClr val="white"/>
              </a:solidFill>
            </a:endParaRPr>
          </a:p>
        </p:txBody>
      </p:sp>
      <p:sp>
        <p:nvSpPr>
          <p:cNvPr id="10" name="Straight Connector 9">
            <a:extLst>
              <a:ext uri="{FF2B5EF4-FFF2-40B4-BE49-F238E27FC236}">
                <a16:creationId xmlns="" xmlns:a16="http://schemas.microsoft.com/office/drawing/2014/main" id="{3663B2EB-1338-4EEF-9BC8-5D7A5D39F269}"/>
              </a:ext>
            </a:extLst>
          </p:cNvPr>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lIns="68579" tIns="34289" rIns="68579" bIns="34289"/>
          <a:lstStyle/>
          <a:p>
            <a:pPr>
              <a:defRPr/>
            </a:pPr>
            <a:endParaRPr lang="en-US">
              <a:solidFill>
                <a:prstClr val="black"/>
              </a:solidFill>
            </a:endParaRPr>
          </a:p>
        </p:txBody>
      </p:sp>
      <p:sp>
        <p:nvSpPr>
          <p:cNvPr id="11" name="Straight Connector 10">
            <a:extLst>
              <a:ext uri="{FF2B5EF4-FFF2-40B4-BE49-F238E27FC236}">
                <a16:creationId xmlns="" xmlns:a16="http://schemas.microsoft.com/office/drawing/2014/main" id="{CFBF2DC9-0720-46F6-8249-2DDACC87A8C6}"/>
              </a:ext>
            </a:extLst>
          </p:cNvPr>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lIns="68579" tIns="34289" rIns="68579" bIns="34289"/>
          <a:lstStyle/>
          <a:p>
            <a:pPr>
              <a:defRPr/>
            </a:pPr>
            <a:endParaRPr lang="en-US">
              <a:solidFill>
                <a:prstClr val="black"/>
              </a:solidFill>
            </a:endParaRPr>
          </a:p>
        </p:txBody>
      </p:sp>
      <p:sp>
        <p:nvSpPr>
          <p:cNvPr id="12" name="Straight Connector 11">
            <a:extLst>
              <a:ext uri="{FF2B5EF4-FFF2-40B4-BE49-F238E27FC236}">
                <a16:creationId xmlns="" xmlns:a16="http://schemas.microsoft.com/office/drawing/2014/main" id="{35E9CE2A-3CF2-4DD7-8414-B05A34E9341A}"/>
              </a:ext>
            </a:extLst>
          </p:cNvPr>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a:solidFill>
                <a:prstClr val="black"/>
              </a:solidFill>
            </a:endParaRPr>
          </a:p>
        </p:txBody>
      </p:sp>
      <p:sp>
        <p:nvSpPr>
          <p:cNvPr id="13" name="Straight Connector 12">
            <a:extLst>
              <a:ext uri="{FF2B5EF4-FFF2-40B4-BE49-F238E27FC236}">
                <a16:creationId xmlns="" xmlns:a16="http://schemas.microsoft.com/office/drawing/2014/main" id="{ADFFFD8F-95D7-4922-A40D-7B9C69D33889}"/>
              </a:ext>
            </a:extLst>
          </p:cNvPr>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lIns="68579" tIns="34289" rIns="68579" bIns="34289"/>
          <a:lstStyle/>
          <a:p>
            <a:pPr>
              <a:defRPr/>
            </a:pPr>
            <a:endParaRPr lang="en-US">
              <a:solidFill>
                <a:prstClr val="black"/>
              </a:solidFill>
            </a:endParaRPr>
          </a:p>
        </p:txBody>
      </p:sp>
      <p:sp>
        <p:nvSpPr>
          <p:cNvPr id="14" name="Straight Connector 13">
            <a:extLst>
              <a:ext uri="{FF2B5EF4-FFF2-40B4-BE49-F238E27FC236}">
                <a16:creationId xmlns="" xmlns:a16="http://schemas.microsoft.com/office/drawing/2014/main" id="{5736CE63-2E32-4D5A-A620-8759B7D22FEE}"/>
              </a:ext>
            </a:extLst>
          </p:cNvPr>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a:solidFill>
                <a:prstClr val="black"/>
              </a:solidFill>
            </a:endParaRPr>
          </a:p>
        </p:txBody>
      </p:sp>
      <p:sp>
        <p:nvSpPr>
          <p:cNvPr id="15" name="Straight Connector 14">
            <a:extLst>
              <a:ext uri="{FF2B5EF4-FFF2-40B4-BE49-F238E27FC236}">
                <a16:creationId xmlns="" xmlns:a16="http://schemas.microsoft.com/office/drawing/2014/main" id="{0A4BE2CE-E203-4841-96E3-D5D438F2E854}"/>
              </a:ext>
            </a:extLst>
          </p:cNvPr>
          <p:cNvSpPr>
            <a:spLocks noChangeShapeType="1"/>
          </p:cNvSpPr>
          <p:nvPr/>
        </p:nvSpPr>
        <p:spPr bwMode="auto">
          <a:xfrm>
            <a:off x="1215178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a:solidFill>
                <a:prstClr val="black"/>
              </a:solidFill>
            </a:endParaRPr>
          </a:p>
        </p:txBody>
      </p:sp>
      <p:sp>
        <p:nvSpPr>
          <p:cNvPr id="16" name="Rectangle 15">
            <a:extLst>
              <a:ext uri="{FF2B5EF4-FFF2-40B4-BE49-F238E27FC236}">
                <a16:creationId xmlns="" xmlns:a16="http://schemas.microsoft.com/office/drawing/2014/main" id="{6A09D3BA-23D2-461F-80D9-2B8F32C3F1B9}"/>
              </a:ext>
            </a:extLst>
          </p:cNvPr>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a:defRPr/>
            </a:pPr>
            <a:endParaRPr lang="en-US" dirty="0">
              <a:solidFill>
                <a:prstClr val="white"/>
              </a:solidFill>
            </a:endParaRPr>
          </a:p>
        </p:txBody>
      </p:sp>
      <p:sp>
        <p:nvSpPr>
          <p:cNvPr id="17" name="Oval 16">
            <a:extLst>
              <a:ext uri="{FF2B5EF4-FFF2-40B4-BE49-F238E27FC236}">
                <a16:creationId xmlns="" xmlns:a16="http://schemas.microsoft.com/office/drawing/2014/main" id="{4906454F-1BC0-43A5-B1FB-513C68BB44F8}"/>
              </a:ext>
            </a:extLst>
          </p:cNvPr>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a:defRPr/>
            </a:pPr>
            <a:endParaRPr lang="en-US" dirty="0">
              <a:solidFill>
                <a:prstClr val="white"/>
              </a:solidFill>
            </a:endParaRPr>
          </a:p>
        </p:txBody>
      </p:sp>
      <p:sp>
        <p:nvSpPr>
          <p:cNvPr id="18" name="Oval 17">
            <a:extLst>
              <a:ext uri="{FF2B5EF4-FFF2-40B4-BE49-F238E27FC236}">
                <a16:creationId xmlns="" xmlns:a16="http://schemas.microsoft.com/office/drawing/2014/main" id="{C1B9B285-4B85-47F1-AC4D-8B9420E2A39F}"/>
              </a:ext>
            </a:extLst>
          </p:cNvPr>
          <p:cNvSpPr/>
          <p:nvPr/>
        </p:nvSpPr>
        <p:spPr bwMode="auto">
          <a:xfrm>
            <a:off x="1746252" y="4867275"/>
            <a:ext cx="855133"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a:defRPr/>
            </a:pPr>
            <a:endParaRPr lang="en-US" dirty="0">
              <a:solidFill>
                <a:prstClr val="white"/>
              </a:solidFill>
            </a:endParaRPr>
          </a:p>
        </p:txBody>
      </p:sp>
      <p:sp>
        <p:nvSpPr>
          <p:cNvPr id="19" name="Oval 18">
            <a:extLst>
              <a:ext uri="{FF2B5EF4-FFF2-40B4-BE49-F238E27FC236}">
                <a16:creationId xmlns="" xmlns:a16="http://schemas.microsoft.com/office/drawing/2014/main" id="{7AA54871-6908-4347-A019-C3A84592CC9D}"/>
              </a:ext>
            </a:extLst>
          </p:cNvPr>
          <p:cNvSpPr/>
          <p:nvPr/>
        </p:nvSpPr>
        <p:spPr bwMode="auto">
          <a:xfrm>
            <a:off x="1454151" y="5500707"/>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a:defRPr/>
            </a:pPr>
            <a:endParaRPr lang="en-US" dirty="0">
              <a:solidFill>
                <a:prstClr val="white"/>
              </a:solidFill>
            </a:endParaRPr>
          </a:p>
        </p:txBody>
      </p:sp>
      <p:sp>
        <p:nvSpPr>
          <p:cNvPr id="20" name="Oval 19">
            <a:extLst>
              <a:ext uri="{FF2B5EF4-FFF2-40B4-BE49-F238E27FC236}">
                <a16:creationId xmlns="" xmlns:a16="http://schemas.microsoft.com/office/drawing/2014/main" id="{E603FD61-2F3A-438B-8ABA-B23273982F11}"/>
              </a:ext>
            </a:extLst>
          </p:cNvPr>
          <p:cNvSpPr/>
          <p:nvPr/>
        </p:nvSpPr>
        <p:spPr bwMode="auto">
          <a:xfrm>
            <a:off x="2218267" y="5788025"/>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a:defRPr/>
            </a:pPr>
            <a:endParaRPr lang="en-US" dirty="0">
              <a:solidFill>
                <a:prstClr val="white"/>
              </a:solidFill>
            </a:endParaRPr>
          </a:p>
        </p:txBody>
      </p:sp>
      <p:sp>
        <p:nvSpPr>
          <p:cNvPr id="21" name="Oval 20">
            <a:extLst>
              <a:ext uri="{FF2B5EF4-FFF2-40B4-BE49-F238E27FC236}">
                <a16:creationId xmlns="" xmlns:a16="http://schemas.microsoft.com/office/drawing/2014/main" id="{2ED56F8C-1D26-49E1-BF31-1BB6ED9854FF}"/>
              </a:ext>
            </a:extLst>
          </p:cNvPr>
          <p:cNvSpPr/>
          <p:nvPr/>
        </p:nvSpPr>
        <p:spPr>
          <a:xfrm>
            <a:off x="2540013" y="4495819"/>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a:defRPr/>
            </a:pPr>
            <a:endParaRPr lang="en-US" dirty="0">
              <a:solidFill>
                <a:prstClr val="white"/>
              </a:solidFill>
            </a:endParaRPr>
          </a:p>
        </p:txBody>
      </p:sp>
      <p:sp>
        <p:nvSpPr>
          <p:cNvPr id="8" name="Title 7"/>
          <p:cNvSpPr>
            <a:spLocks noGrp="1"/>
          </p:cNvSpPr>
          <p:nvPr>
            <p:ph type="ctrTitle"/>
          </p:nvPr>
        </p:nvSpPr>
        <p:spPr>
          <a:xfrm>
            <a:off x="3048000" y="3124208"/>
            <a:ext cx="8229600" cy="1894363"/>
          </a:xfrm>
        </p:spPr>
        <p:txBody>
          <a:bodyPr/>
          <a:lstStyle>
            <a:lvl1pPr>
              <a:defRPr b="1"/>
            </a:lvl1pPr>
          </a:lstStyle>
          <a:p>
            <a:r>
              <a:rPr lang="en-US"/>
              <a:t>Click to edit Master title style</a:t>
            </a:r>
          </a:p>
        </p:txBody>
      </p:sp>
      <p:sp>
        <p:nvSpPr>
          <p:cNvPr id="9" name="Subtitle 8"/>
          <p:cNvSpPr>
            <a:spLocks noGrp="1"/>
          </p:cNvSpPr>
          <p:nvPr>
            <p:ph type="subTitle" idx="1"/>
          </p:nvPr>
        </p:nvSpPr>
        <p:spPr>
          <a:xfrm>
            <a:off x="3048000" y="5003323"/>
            <a:ext cx="8229600" cy="1371600"/>
          </a:xfrm>
        </p:spPr>
        <p:txBody>
          <a:bodyPr/>
          <a:lstStyle>
            <a:lvl1pPr marL="0" indent="0" algn="l">
              <a:buNone/>
              <a:defRPr sz="1425" b="1">
                <a:solidFill>
                  <a:schemeClr val="tx2"/>
                </a:solidFill>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lang="en-US"/>
              <a:t>Click to edit Master subtitle style</a:t>
            </a:r>
          </a:p>
        </p:txBody>
      </p:sp>
      <p:sp>
        <p:nvSpPr>
          <p:cNvPr id="22" name="Date Placeholder 27">
            <a:extLst>
              <a:ext uri="{FF2B5EF4-FFF2-40B4-BE49-F238E27FC236}">
                <a16:creationId xmlns="" xmlns:a16="http://schemas.microsoft.com/office/drawing/2014/main" id="{E0283FF9-36B3-40A7-AC49-C923EA6D1457}"/>
              </a:ext>
            </a:extLst>
          </p:cNvPr>
          <p:cNvSpPr>
            <a:spLocks noGrp="1"/>
          </p:cNvSpPr>
          <p:nvPr>
            <p:ph type="dt" sz="half" idx="10"/>
          </p:nvPr>
        </p:nvSpPr>
        <p:spPr bwMode="auto">
          <a:xfrm rot="5400000">
            <a:off x="10733617" y="1111250"/>
            <a:ext cx="2286000" cy="508000"/>
          </a:xfrm>
        </p:spPr>
        <p:txBody>
          <a:bodyPr/>
          <a:lstStyle>
            <a:lvl1pPr>
              <a:defRPr>
                <a:solidFill>
                  <a:prstClr val="black">
                    <a:tint val="75000"/>
                  </a:prstClr>
                </a:solidFill>
              </a:defRPr>
            </a:lvl1pPr>
          </a:lstStyle>
          <a:p>
            <a:pPr>
              <a:defRPr/>
            </a:pPr>
            <a:fld id="{02CAB47B-1436-4717-95DC-D0A8ABEA7AEC}" type="datetimeFigureOut">
              <a:rPr lang="en-US"/>
              <a:pPr>
                <a:defRPr/>
              </a:pPr>
              <a:t>11/11/2022</a:t>
            </a:fld>
            <a:endParaRPr lang="en-US" dirty="0"/>
          </a:p>
        </p:txBody>
      </p:sp>
      <p:sp>
        <p:nvSpPr>
          <p:cNvPr id="23" name="Footer Placeholder 16">
            <a:extLst>
              <a:ext uri="{FF2B5EF4-FFF2-40B4-BE49-F238E27FC236}">
                <a16:creationId xmlns="" xmlns:a16="http://schemas.microsoft.com/office/drawing/2014/main" id="{E958C6E3-30F2-4996-9131-7B096612E4F0}"/>
              </a:ext>
            </a:extLst>
          </p:cNvPr>
          <p:cNvSpPr>
            <a:spLocks noGrp="1"/>
          </p:cNvSpPr>
          <p:nvPr>
            <p:ph type="ftr" sz="quarter" idx="11"/>
          </p:nvPr>
        </p:nvSpPr>
        <p:spPr bwMode="auto">
          <a:xfrm rot="5400000">
            <a:off x="10045701" y="4117465"/>
            <a:ext cx="3657600" cy="512233"/>
          </a:xfrm>
        </p:spPr>
        <p:txBody>
          <a:bodyPr/>
          <a:lstStyle>
            <a:lvl1pPr>
              <a:defRPr>
                <a:solidFill>
                  <a:prstClr val="black">
                    <a:tint val="75000"/>
                  </a:prstClr>
                </a:solidFill>
              </a:defRPr>
            </a:lvl1pPr>
          </a:lstStyle>
          <a:p>
            <a:pPr>
              <a:defRPr/>
            </a:pPr>
            <a:endParaRPr lang="en-US"/>
          </a:p>
        </p:txBody>
      </p:sp>
      <p:sp>
        <p:nvSpPr>
          <p:cNvPr id="24" name="Slide Number Placeholder 28">
            <a:extLst>
              <a:ext uri="{FF2B5EF4-FFF2-40B4-BE49-F238E27FC236}">
                <a16:creationId xmlns="" xmlns:a16="http://schemas.microsoft.com/office/drawing/2014/main" id="{21DFFC45-43A5-4CB2-8E6F-B5DBC535CA95}"/>
              </a:ext>
            </a:extLst>
          </p:cNvPr>
          <p:cNvSpPr>
            <a:spLocks noGrp="1"/>
          </p:cNvSpPr>
          <p:nvPr>
            <p:ph type="sldNum" sz="quarter" idx="12"/>
          </p:nvPr>
        </p:nvSpPr>
        <p:spPr bwMode="auto">
          <a:xfrm>
            <a:off x="1767417" y="4929207"/>
            <a:ext cx="812800" cy="517525"/>
          </a:xfrm>
        </p:spPr>
        <p:txBody>
          <a:bodyPr/>
          <a:lstStyle>
            <a:lvl1pPr>
              <a:defRPr>
                <a:solidFill>
                  <a:prstClr val="black">
                    <a:tint val="75000"/>
                  </a:prstClr>
                </a:solidFill>
              </a:defRPr>
            </a:lvl1pPr>
          </a:lstStyle>
          <a:p>
            <a:pPr>
              <a:defRPr/>
            </a:pPr>
            <a:fld id="{F406B5BD-F741-4A2F-AAE6-D28DCFABF4D4}" type="slidenum">
              <a:rPr lang="en-US"/>
              <a:pPr>
                <a:defRPr/>
              </a:pPr>
              <a:t>‹#›</a:t>
            </a:fld>
            <a:endParaRPr lang="en-US" dirty="0"/>
          </a:p>
        </p:txBody>
      </p:sp>
    </p:spTree>
    <p:extLst>
      <p:ext uri="{BB962C8B-B14F-4D97-AF65-F5344CB8AC3E}">
        <p14:creationId xmlns:p14="http://schemas.microsoft.com/office/powerpoint/2010/main" val="2056194187"/>
      </p:ext>
    </p:extLst>
  </p:cSld>
  <p:clrMapOvr>
    <a:overrideClrMapping bg1="lt1" tx1="dk1" bg2="lt2" tx2="dk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609600" y="1600200"/>
            <a:ext cx="9956800" cy="48737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a:extLst>
              <a:ext uri="{FF2B5EF4-FFF2-40B4-BE49-F238E27FC236}">
                <a16:creationId xmlns="" xmlns:a16="http://schemas.microsoft.com/office/drawing/2014/main" id="{AADF9F85-C2F0-4B15-BA05-61BE5524F267}"/>
              </a:ext>
            </a:extLst>
          </p:cNvPr>
          <p:cNvSpPr>
            <a:spLocks noGrp="1"/>
          </p:cNvSpPr>
          <p:nvPr>
            <p:ph type="dt" sz="half" idx="10"/>
          </p:nvPr>
        </p:nvSpPr>
        <p:spPr/>
        <p:txBody>
          <a:bodyPr rtlCol="0"/>
          <a:lstStyle>
            <a:lvl1pPr>
              <a:defRPr>
                <a:solidFill>
                  <a:prstClr val="black">
                    <a:tint val="75000"/>
                  </a:prstClr>
                </a:solidFill>
              </a:defRPr>
            </a:lvl1pPr>
          </a:lstStyle>
          <a:p>
            <a:pPr>
              <a:defRPr/>
            </a:pPr>
            <a:fld id="{3048B64C-C71E-44AD-AE21-8F818A04A181}" type="datetimeFigureOut">
              <a:rPr lang="en-US"/>
              <a:pPr>
                <a:defRPr/>
              </a:pPr>
              <a:t>11/11/2022</a:t>
            </a:fld>
            <a:endParaRPr lang="en-US" dirty="0"/>
          </a:p>
        </p:txBody>
      </p:sp>
      <p:sp>
        <p:nvSpPr>
          <p:cNvPr id="5" name="Slide Number Placeholder 8">
            <a:extLst>
              <a:ext uri="{FF2B5EF4-FFF2-40B4-BE49-F238E27FC236}">
                <a16:creationId xmlns="" xmlns:a16="http://schemas.microsoft.com/office/drawing/2014/main" id="{2F363DE7-24DD-4B2D-9B6F-32606D44E002}"/>
              </a:ext>
            </a:extLst>
          </p:cNvPr>
          <p:cNvSpPr>
            <a:spLocks noGrp="1"/>
          </p:cNvSpPr>
          <p:nvPr>
            <p:ph type="sldNum" sz="quarter" idx="11"/>
          </p:nvPr>
        </p:nvSpPr>
        <p:spPr/>
        <p:txBody>
          <a:bodyPr rtlCol="0"/>
          <a:lstStyle>
            <a:lvl1pPr>
              <a:defRPr>
                <a:solidFill>
                  <a:prstClr val="black">
                    <a:tint val="75000"/>
                  </a:prstClr>
                </a:solidFill>
              </a:defRPr>
            </a:lvl1pPr>
          </a:lstStyle>
          <a:p>
            <a:pPr>
              <a:defRPr/>
            </a:pPr>
            <a:fld id="{89F3B7B1-C8FC-472E-BF22-9442EEF1F2F1}" type="slidenum">
              <a:rPr lang="en-US"/>
              <a:pPr>
                <a:defRPr/>
              </a:pPr>
              <a:t>‹#›</a:t>
            </a:fld>
            <a:endParaRPr lang="en-US" dirty="0"/>
          </a:p>
        </p:txBody>
      </p:sp>
      <p:sp>
        <p:nvSpPr>
          <p:cNvPr id="6" name="Footer Placeholder 9">
            <a:extLst>
              <a:ext uri="{FF2B5EF4-FFF2-40B4-BE49-F238E27FC236}">
                <a16:creationId xmlns="" xmlns:a16="http://schemas.microsoft.com/office/drawing/2014/main" id="{4E6EF9AA-2402-45E4-9D16-D9E2BB530B5A}"/>
              </a:ext>
            </a:extLst>
          </p:cNvPr>
          <p:cNvSpPr>
            <a:spLocks noGrp="1"/>
          </p:cNvSpPr>
          <p:nvPr>
            <p:ph type="ftr" sz="quarter" idx="12"/>
          </p:nvPr>
        </p:nvSpPr>
        <p:spPr/>
        <p:txBody>
          <a:bodyPr rtlCol="0"/>
          <a:lstStyle>
            <a:lvl1pPr>
              <a:defRPr>
                <a:solidFill>
                  <a:prstClr val="black">
                    <a:tint val="75000"/>
                  </a:prstClr>
                </a:solidFill>
              </a:defRPr>
            </a:lvl1pPr>
          </a:lstStyle>
          <a:p>
            <a:pPr>
              <a:defRPr/>
            </a:pPr>
            <a:endParaRPr lang="en-US"/>
          </a:p>
        </p:txBody>
      </p:sp>
    </p:spTree>
    <p:extLst>
      <p:ext uri="{BB962C8B-B14F-4D97-AF65-F5344CB8AC3E}">
        <p14:creationId xmlns:p14="http://schemas.microsoft.com/office/powerpoint/2010/main" val="394100911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7CEFB7FD-4656-4085-802B-FE9C2527812B}"/>
              </a:ext>
            </a:extLst>
          </p:cNvPr>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a:defRPr/>
            </a:pPr>
            <a:endParaRPr lang="en-US">
              <a:solidFill>
                <a:prstClr val="white"/>
              </a:solidFill>
            </a:endParaRPr>
          </a:p>
        </p:txBody>
      </p:sp>
      <p:sp>
        <p:nvSpPr>
          <p:cNvPr id="5" name="Rectangle 4">
            <a:extLst>
              <a:ext uri="{FF2B5EF4-FFF2-40B4-BE49-F238E27FC236}">
                <a16:creationId xmlns="" xmlns:a16="http://schemas.microsoft.com/office/drawing/2014/main" id="{D207AE15-92E7-4DD7-8AB3-CCA68043CD4C}"/>
              </a:ext>
            </a:extLst>
          </p:cNvPr>
          <p:cNvSpPr/>
          <p:nvPr/>
        </p:nvSpPr>
        <p:spPr bwMode="auto">
          <a:xfrm>
            <a:off x="368303"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a:defRPr/>
            </a:pPr>
            <a:endParaRPr lang="en-US">
              <a:solidFill>
                <a:prstClr val="white"/>
              </a:solidFill>
            </a:endParaRPr>
          </a:p>
        </p:txBody>
      </p:sp>
      <p:sp>
        <p:nvSpPr>
          <p:cNvPr id="6" name="Rectangle 5">
            <a:extLst>
              <a:ext uri="{FF2B5EF4-FFF2-40B4-BE49-F238E27FC236}">
                <a16:creationId xmlns="" xmlns:a16="http://schemas.microsoft.com/office/drawing/2014/main" id="{F06E5834-903F-41F2-B21F-506584148F8A}"/>
              </a:ext>
            </a:extLst>
          </p:cNvPr>
          <p:cNvSpPr/>
          <p:nvPr/>
        </p:nvSpPr>
        <p:spPr bwMode="auto">
          <a:xfrm>
            <a:off x="1320813"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a:defRPr/>
            </a:pPr>
            <a:endParaRPr lang="en-US">
              <a:solidFill>
                <a:prstClr val="white"/>
              </a:solidFill>
            </a:endParaRPr>
          </a:p>
        </p:txBody>
      </p:sp>
      <p:sp>
        <p:nvSpPr>
          <p:cNvPr id="7" name="Rectangle 6">
            <a:extLst>
              <a:ext uri="{FF2B5EF4-FFF2-40B4-BE49-F238E27FC236}">
                <a16:creationId xmlns="" xmlns:a16="http://schemas.microsoft.com/office/drawing/2014/main" id="{83838010-8C33-4AF3-9E47-AE929D983F32}"/>
              </a:ext>
            </a:extLst>
          </p:cNvPr>
          <p:cNvSpPr/>
          <p:nvPr/>
        </p:nvSpPr>
        <p:spPr bwMode="auto">
          <a:xfrm>
            <a:off x="1521887"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a:defRPr/>
            </a:pPr>
            <a:endParaRPr lang="en-US">
              <a:solidFill>
                <a:prstClr val="white"/>
              </a:solidFill>
            </a:endParaRPr>
          </a:p>
        </p:txBody>
      </p:sp>
      <p:sp>
        <p:nvSpPr>
          <p:cNvPr id="8" name="Straight Connector 7">
            <a:extLst>
              <a:ext uri="{FF2B5EF4-FFF2-40B4-BE49-F238E27FC236}">
                <a16:creationId xmlns="" xmlns:a16="http://schemas.microsoft.com/office/drawing/2014/main" id="{08B39F6D-CDCD-44D0-B0F3-E67E29D09130}"/>
              </a:ext>
            </a:extLst>
          </p:cNvPr>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lIns="68579" tIns="34289" rIns="68579" bIns="34289"/>
          <a:lstStyle/>
          <a:p>
            <a:pPr>
              <a:defRPr/>
            </a:pPr>
            <a:endParaRPr lang="en-US">
              <a:solidFill>
                <a:prstClr val="white"/>
              </a:solidFill>
            </a:endParaRPr>
          </a:p>
        </p:txBody>
      </p:sp>
      <p:sp>
        <p:nvSpPr>
          <p:cNvPr id="9" name="Straight Connector 8">
            <a:extLst>
              <a:ext uri="{FF2B5EF4-FFF2-40B4-BE49-F238E27FC236}">
                <a16:creationId xmlns="" xmlns:a16="http://schemas.microsoft.com/office/drawing/2014/main" id="{EA33207D-CED3-41AC-9D86-C521D89DC5FC}"/>
              </a:ext>
            </a:extLst>
          </p:cNvPr>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lIns="68579" tIns="34289" rIns="68579" bIns="34289"/>
          <a:lstStyle/>
          <a:p>
            <a:pPr>
              <a:defRPr/>
            </a:pPr>
            <a:endParaRPr lang="en-US">
              <a:solidFill>
                <a:prstClr val="white"/>
              </a:solidFill>
            </a:endParaRPr>
          </a:p>
        </p:txBody>
      </p:sp>
      <p:sp>
        <p:nvSpPr>
          <p:cNvPr id="10" name="Straight Connector 9">
            <a:extLst>
              <a:ext uri="{FF2B5EF4-FFF2-40B4-BE49-F238E27FC236}">
                <a16:creationId xmlns="" xmlns:a16="http://schemas.microsoft.com/office/drawing/2014/main" id="{8F70B612-DF41-4C87-BC0C-51624A686281}"/>
              </a:ext>
            </a:extLst>
          </p:cNvPr>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a:solidFill>
                <a:prstClr val="white"/>
              </a:solidFill>
            </a:endParaRPr>
          </a:p>
        </p:txBody>
      </p:sp>
      <p:sp>
        <p:nvSpPr>
          <p:cNvPr id="11" name="Straight Connector 10">
            <a:extLst>
              <a:ext uri="{FF2B5EF4-FFF2-40B4-BE49-F238E27FC236}">
                <a16:creationId xmlns="" xmlns:a16="http://schemas.microsoft.com/office/drawing/2014/main" id="{5969A2C6-8403-4CB1-8A00-5A440B66945F}"/>
              </a:ext>
            </a:extLst>
          </p:cNvPr>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lIns="68579" tIns="34289" rIns="68579" bIns="34289"/>
          <a:lstStyle/>
          <a:p>
            <a:pPr>
              <a:defRPr/>
            </a:pPr>
            <a:endParaRPr lang="en-US">
              <a:solidFill>
                <a:prstClr val="white"/>
              </a:solidFill>
            </a:endParaRPr>
          </a:p>
        </p:txBody>
      </p:sp>
      <p:sp>
        <p:nvSpPr>
          <p:cNvPr id="12" name="Straight Connector 11">
            <a:extLst>
              <a:ext uri="{FF2B5EF4-FFF2-40B4-BE49-F238E27FC236}">
                <a16:creationId xmlns="" xmlns:a16="http://schemas.microsoft.com/office/drawing/2014/main" id="{B830D027-A3C7-47A1-BC81-4AE7706C61ED}"/>
              </a:ext>
            </a:extLst>
          </p:cNvPr>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a:solidFill>
                <a:prstClr val="white"/>
              </a:solidFill>
            </a:endParaRPr>
          </a:p>
        </p:txBody>
      </p:sp>
      <p:sp>
        <p:nvSpPr>
          <p:cNvPr id="13" name="Rectangle 12">
            <a:extLst>
              <a:ext uri="{FF2B5EF4-FFF2-40B4-BE49-F238E27FC236}">
                <a16:creationId xmlns="" xmlns:a16="http://schemas.microsoft.com/office/drawing/2014/main" id="{56EF3BD0-56A8-4012-BA86-4BAB94CF779F}"/>
              </a:ext>
            </a:extLst>
          </p:cNvPr>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a:defRPr/>
            </a:pPr>
            <a:endParaRPr lang="en-US" dirty="0">
              <a:solidFill>
                <a:prstClr val="white"/>
              </a:solidFill>
            </a:endParaRPr>
          </a:p>
        </p:txBody>
      </p:sp>
      <p:sp>
        <p:nvSpPr>
          <p:cNvPr id="14" name="Oval 13">
            <a:extLst>
              <a:ext uri="{FF2B5EF4-FFF2-40B4-BE49-F238E27FC236}">
                <a16:creationId xmlns="" xmlns:a16="http://schemas.microsoft.com/office/drawing/2014/main" id="{3EDAD054-898C-4842-83AA-9A17B68B8289}"/>
              </a:ext>
            </a:extLst>
          </p:cNvPr>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a:defRPr/>
            </a:pPr>
            <a:endParaRPr lang="en-US" dirty="0">
              <a:solidFill>
                <a:prstClr val="white"/>
              </a:solidFill>
            </a:endParaRPr>
          </a:p>
        </p:txBody>
      </p:sp>
      <p:sp>
        <p:nvSpPr>
          <p:cNvPr id="15" name="Oval 14">
            <a:extLst>
              <a:ext uri="{FF2B5EF4-FFF2-40B4-BE49-F238E27FC236}">
                <a16:creationId xmlns="" xmlns:a16="http://schemas.microsoft.com/office/drawing/2014/main" id="{D14989CA-5357-4042-B79B-EFD79940C137}"/>
              </a:ext>
            </a:extLst>
          </p:cNvPr>
          <p:cNvSpPr/>
          <p:nvPr/>
        </p:nvSpPr>
        <p:spPr bwMode="auto">
          <a:xfrm>
            <a:off x="1765301" y="4867275"/>
            <a:ext cx="857251"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a:defRPr/>
            </a:pPr>
            <a:endParaRPr lang="en-US" dirty="0">
              <a:solidFill>
                <a:prstClr val="white"/>
              </a:solidFill>
            </a:endParaRPr>
          </a:p>
        </p:txBody>
      </p:sp>
      <p:sp>
        <p:nvSpPr>
          <p:cNvPr id="16" name="Oval 15">
            <a:extLst>
              <a:ext uri="{FF2B5EF4-FFF2-40B4-BE49-F238E27FC236}">
                <a16:creationId xmlns="" xmlns:a16="http://schemas.microsoft.com/office/drawing/2014/main" id="{CEF4E50C-4227-4FE3-A99C-99068C0B2A80}"/>
              </a:ext>
            </a:extLst>
          </p:cNvPr>
          <p:cNvSpPr/>
          <p:nvPr/>
        </p:nvSpPr>
        <p:spPr bwMode="auto">
          <a:xfrm>
            <a:off x="1454151" y="5500707"/>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a:defRPr/>
            </a:pPr>
            <a:endParaRPr lang="en-US" dirty="0">
              <a:solidFill>
                <a:prstClr val="white"/>
              </a:solidFill>
            </a:endParaRPr>
          </a:p>
        </p:txBody>
      </p:sp>
      <p:sp>
        <p:nvSpPr>
          <p:cNvPr id="17" name="Oval 16">
            <a:extLst>
              <a:ext uri="{FF2B5EF4-FFF2-40B4-BE49-F238E27FC236}">
                <a16:creationId xmlns="" xmlns:a16="http://schemas.microsoft.com/office/drawing/2014/main" id="{86F8F69D-A13F-40B7-867E-F9DA5EC23C0F}"/>
              </a:ext>
            </a:extLst>
          </p:cNvPr>
          <p:cNvSpPr/>
          <p:nvPr/>
        </p:nvSpPr>
        <p:spPr bwMode="auto">
          <a:xfrm>
            <a:off x="2218267" y="5791200"/>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a:defRPr/>
            </a:pPr>
            <a:endParaRPr lang="en-US" dirty="0">
              <a:solidFill>
                <a:prstClr val="white"/>
              </a:solidFill>
            </a:endParaRPr>
          </a:p>
        </p:txBody>
      </p:sp>
      <p:sp>
        <p:nvSpPr>
          <p:cNvPr id="18" name="Oval 17">
            <a:extLst>
              <a:ext uri="{FF2B5EF4-FFF2-40B4-BE49-F238E27FC236}">
                <a16:creationId xmlns="" xmlns:a16="http://schemas.microsoft.com/office/drawing/2014/main" id="{584E0E60-4885-411A-8149-7728AB270B92}"/>
              </a:ext>
            </a:extLst>
          </p:cNvPr>
          <p:cNvSpPr/>
          <p:nvPr/>
        </p:nvSpPr>
        <p:spPr bwMode="auto">
          <a:xfrm>
            <a:off x="2506146" y="4479944"/>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a:defRPr/>
            </a:pPr>
            <a:endParaRPr lang="en-US" dirty="0">
              <a:solidFill>
                <a:prstClr val="white"/>
              </a:solidFill>
            </a:endParaRPr>
          </a:p>
        </p:txBody>
      </p:sp>
      <p:sp>
        <p:nvSpPr>
          <p:cNvPr id="19" name="Straight Connector 18">
            <a:extLst>
              <a:ext uri="{FF2B5EF4-FFF2-40B4-BE49-F238E27FC236}">
                <a16:creationId xmlns="" xmlns:a16="http://schemas.microsoft.com/office/drawing/2014/main" id="{93D1BE10-7A7B-4AC6-8281-DB76A493277B}"/>
              </a:ext>
            </a:extLst>
          </p:cNvPr>
          <p:cNvSpPr>
            <a:spLocks noChangeShapeType="1"/>
          </p:cNvSpPr>
          <p:nvPr/>
        </p:nvSpPr>
        <p:spPr bwMode="auto">
          <a:xfrm>
            <a:off x="12130617"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a:solidFill>
                <a:prstClr val="white"/>
              </a:solidFill>
            </a:endParaRPr>
          </a:p>
        </p:txBody>
      </p:sp>
      <p:sp>
        <p:nvSpPr>
          <p:cNvPr id="2" name="Title 1"/>
          <p:cNvSpPr>
            <a:spLocks noGrp="1"/>
          </p:cNvSpPr>
          <p:nvPr>
            <p:ph type="title"/>
          </p:nvPr>
        </p:nvSpPr>
        <p:spPr>
          <a:xfrm>
            <a:off x="3048000" y="2895605"/>
            <a:ext cx="8229600" cy="2053591"/>
          </a:xfrm>
        </p:spPr>
        <p:txBody>
          <a:bodyPr/>
          <a:lstStyle>
            <a:lvl1pPr algn="l">
              <a:buNone/>
              <a:defRPr sz="2325" b="1" cap="small" baseline="0"/>
            </a:lvl1pPr>
          </a:lstStyle>
          <a:p>
            <a:r>
              <a:rPr lang="en-US"/>
              <a:t>Click to edit Master title style</a:t>
            </a:r>
          </a:p>
        </p:txBody>
      </p:sp>
      <p:sp>
        <p:nvSpPr>
          <p:cNvPr id="3" name="Text Placeholder 2"/>
          <p:cNvSpPr>
            <a:spLocks noGrp="1"/>
          </p:cNvSpPr>
          <p:nvPr>
            <p:ph type="body" idx="1"/>
          </p:nvPr>
        </p:nvSpPr>
        <p:spPr>
          <a:xfrm>
            <a:off x="3048000" y="5010151"/>
            <a:ext cx="8229600" cy="1371600"/>
          </a:xfrm>
        </p:spPr>
        <p:txBody>
          <a:bodyPr/>
          <a:lstStyle>
            <a:lvl1pPr marL="0" indent="0">
              <a:buNone/>
              <a:defRPr sz="1425" b="1">
                <a:solidFill>
                  <a:schemeClr val="tx2"/>
                </a:solidFill>
              </a:defRPr>
            </a:lvl1pPr>
            <a:lvl2pPr>
              <a:buNone/>
              <a:defRPr sz="1425">
                <a:solidFill>
                  <a:schemeClr val="tx1">
                    <a:tint val="75000"/>
                  </a:schemeClr>
                </a:solidFill>
              </a:defRPr>
            </a:lvl2pPr>
            <a:lvl3pPr>
              <a:buNone/>
              <a:defRPr sz="1200">
                <a:solidFill>
                  <a:schemeClr val="tx1">
                    <a:tint val="75000"/>
                  </a:schemeClr>
                </a:solidFill>
              </a:defRPr>
            </a:lvl3pPr>
            <a:lvl4pPr>
              <a:buNone/>
              <a:defRPr sz="1125">
                <a:solidFill>
                  <a:schemeClr val="tx1">
                    <a:tint val="75000"/>
                  </a:schemeClr>
                </a:solidFill>
              </a:defRPr>
            </a:lvl4pPr>
            <a:lvl5pPr>
              <a:buNone/>
              <a:defRPr sz="1125">
                <a:solidFill>
                  <a:schemeClr val="tx1">
                    <a:tint val="75000"/>
                  </a:schemeClr>
                </a:solidFill>
              </a:defRPr>
            </a:lvl5pPr>
          </a:lstStyle>
          <a:p>
            <a:pPr lvl="0"/>
            <a:r>
              <a:rPr lang="en-US"/>
              <a:t>Click to edit Master text styles</a:t>
            </a:r>
          </a:p>
        </p:txBody>
      </p:sp>
      <p:sp>
        <p:nvSpPr>
          <p:cNvPr id="20" name="Date Placeholder 3">
            <a:extLst>
              <a:ext uri="{FF2B5EF4-FFF2-40B4-BE49-F238E27FC236}">
                <a16:creationId xmlns="" xmlns:a16="http://schemas.microsoft.com/office/drawing/2014/main" id="{7F8F2738-7FE5-43FD-8291-E354E43305B1}"/>
              </a:ext>
            </a:extLst>
          </p:cNvPr>
          <p:cNvSpPr>
            <a:spLocks noGrp="1"/>
          </p:cNvSpPr>
          <p:nvPr>
            <p:ph type="dt" sz="half" idx="10"/>
          </p:nvPr>
        </p:nvSpPr>
        <p:spPr bwMode="auto">
          <a:xfrm rot="5400000">
            <a:off x="10731500" y="1106488"/>
            <a:ext cx="2286000" cy="508000"/>
          </a:xfrm>
        </p:spPr>
        <p:txBody>
          <a:bodyPr/>
          <a:lstStyle>
            <a:lvl1pPr>
              <a:defRPr>
                <a:solidFill>
                  <a:prstClr val="black">
                    <a:tint val="75000"/>
                  </a:prstClr>
                </a:solidFill>
              </a:defRPr>
            </a:lvl1pPr>
          </a:lstStyle>
          <a:p>
            <a:pPr>
              <a:defRPr/>
            </a:pPr>
            <a:fld id="{3829549B-4348-469A-9EEC-1A4F533B1B21}" type="datetimeFigureOut">
              <a:rPr lang="en-US"/>
              <a:pPr>
                <a:defRPr/>
              </a:pPr>
              <a:t>11/11/2022</a:t>
            </a:fld>
            <a:endParaRPr lang="en-US" dirty="0"/>
          </a:p>
        </p:txBody>
      </p:sp>
      <p:sp>
        <p:nvSpPr>
          <p:cNvPr id="21" name="Footer Placeholder 4">
            <a:extLst>
              <a:ext uri="{FF2B5EF4-FFF2-40B4-BE49-F238E27FC236}">
                <a16:creationId xmlns="" xmlns:a16="http://schemas.microsoft.com/office/drawing/2014/main" id="{5E0D6570-73DF-46A4-A9C9-CEED01A863EC}"/>
              </a:ext>
            </a:extLst>
          </p:cNvPr>
          <p:cNvSpPr>
            <a:spLocks noGrp="1"/>
          </p:cNvSpPr>
          <p:nvPr>
            <p:ph type="ftr" sz="quarter" idx="11"/>
          </p:nvPr>
        </p:nvSpPr>
        <p:spPr bwMode="auto">
          <a:xfrm rot="5400000">
            <a:off x="10045701" y="4114290"/>
            <a:ext cx="3657600" cy="512233"/>
          </a:xfrm>
        </p:spPr>
        <p:txBody>
          <a:bodyPr/>
          <a:lstStyle>
            <a:lvl1pPr>
              <a:defRPr>
                <a:solidFill>
                  <a:prstClr val="black">
                    <a:tint val="75000"/>
                  </a:prstClr>
                </a:solidFill>
              </a:defRPr>
            </a:lvl1pPr>
          </a:lstStyle>
          <a:p>
            <a:pPr>
              <a:defRPr/>
            </a:pPr>
            <a:endParaRPr lang="en-US"/>
          </a:p>
        </p:txBody>
      </p:sp>
      <p:sp>
        <p:nvSpPr>
          <p:cNvPr id="22" name="Slide Number Placeholder 5">
            <a:extLst>
              <a:ext uri="{FF2B5EF4-FFF2-40B4-BE49-F238E27FC236}">
                <a16:creationId xmlns="" xmlns:a16="http://schemas.microsoft.com/office/drawing/2014/main" id="{1C235ABB-1AED-4D4B-895C-9DF9173DC2CA}"/>
              </a:ext>
            </a:extLst>
          </p:cNvPr>
          <p:cNvSpPr>
            <a:spLocks noGrp="1"/>
          </p:cNvSpPr>
          <p:nvPr>
            <p:ph type="sldNum" sz="quarter" idx="12"/>
          </p:nvPr>
        </p:nvSpPr>
        <p:spPr bwMode="auto">
          <a:xfrm>
            <a:off x="1786467" y="4929207"/>
            <a:ext cx="812800" cy="517525"/>
          </a:xfrm>
        </p:spPr>
        <p:txBody>
          <a:bodyPr/>
          <a:lstStyle>
            <a:lvl1pPr>
              <a:defRPr>
                <a:solidFill>
                  <a:prstClr val="black">
                    <a:tint val="75000"/>
                  </a:prstClr>
                </a:solidFill>
              </a:defRPr>
            </a:lvl1pPr>
          </a:lstStyle>
          <a:p>
            <a:pPr>
              <a:defRPr/>
            </a:pPr>
            <a:fld id="{B34014FB-1245-4445-B3B0-AF2001835B43}" type="slidenum">
              <a:rPr lang="en-US"/>
              <a:pPr>
                <a:defRPr/>
              </a:pPr>
              <a:t>‹#›</a:t>
            </a:fld>
            <a:endParaRPr lang="en-US" dirty="0"/>
          </a:p>
        </p:txBody>
      </p:sp>
    </p:spTree>
    <p:extLst>
      <p:ext uri="{BB962C8B-B14F-4D97-AF65-F5344CB8AC3E}">
        <p14:creationId xmlns:p14="http://schemas.microsoft.com/office/powerpoint/2010/main" val="599827469"/>
      </p:ext>
    </p:extLst>
  </p:cSld>
  <p:clrMapOvr>
    <a:overrideClrMapping bg1="dk1" tx1="lt1" bg2="dk2" tx2="lt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600200"/>
            <a:ext cx="487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5693664" y="1600200"/>
            <a:ext cx="487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81BAC30-7EF0-4A21-B47E-88FCD18CF300}"/>
              </a:ext>
            </a:extLst>
          </p:cNvPr>
          <p:cNvSpPr>
            <a:spLocks noGrp="1"/>
          </p:cNvSpPr>
          <p:nvPr>
            <p:ph type="dt" sz="half" idx="10"/>
          </p:nvPr>
        </p:nvSpPr>
        <p:spPr/>
        <p:txBody>
          <a:bodyPr/>
          <a:lstStyle>
            <a:lvl1pPr>
              <a:defRPr>
                <a:solidFill>
                  <a:prstClr val="black">
                    <a:tint val="75000"/>
                  </a:prstClr>
                </a:solidFill>
              </a:defRPr>
            </a:lvl1pPr>
          </a:lstStyle>
          <a:p>
            <a:pPr>
              <a:defRPr/>
            </a:pPr>
            <a:fld id="{F9DEB0D2-0FEC-4180-AB57-7A3CCD33FE21}" type="datetimeFigureOut">
              <a:rPr lang="en-US"/>
              <a:pPr>
                <a:defRPr/>
              </a:pPr>
              <a:t>11/11/2022</a:t>
            </a:fld>
            <a:endParaRPr lang="en-US" dirty="0"/>
          </a:p>
        </p:txBody>
      </p:sp>
      <p:sp>
        <p:nvSpPr>
          <p:cNvPr id="6" name="Footer Placeholder 5">
            <a:extLst>
              <a:ext uri="{FF2B5EF4-FFF2-40B4-BE49-F238E27FC236}">
                <a16:creationId xmlns="" xmlns:a16="http://schemas.microsoft.com/office/drawing/2014/main" id="{E9F2269D-4371-4E5D-8F3F-980B5A77F317}"/>
              </a:ext>
            </a:extLst>
          </p:cNvPr>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7" name="Slide Number Placeholder 6">
            <a:extLst>
              <a:ext uri="{FF2B5EF4-FFF2-40B4-BE49-F238E27FC236}">
                <a16:creationId xmlns="" xmlns:a16="http://schemas.microsoft.com/office/drawing/2014/main" id="{64A67322-A909-487B-A395-526DF19ABAD6}"/>
              </a:ext>
            </a:extLst>
          </p:cNvPr>
          <p:cNvSpPr>
            <a:spLocks noGrp="1"/>
          </p:cNvSpPr>
          <p:nvPr>
            <p:ph type="sldNum" sz="quarter" idx="12"/>
          </p:nvPr>
        </p:nvSpPr>
        <p:spPr/>
        <p:txBody>
          <a:bodyPr/>
          <a:lstStyle>
            <a:lvl1pPr>
              <a:defRPr>
                <a:solidFill>
                  <a:prstClr val="black">
                    <a:tint val="75000"/>
                  </a:prstClr>
                </a:solidFill>
              </a:defRPr>
            </a:lvl1pPr>
          </a:lstStyle>
          <a:p>
            <a:pPr>
              <a:defRPr/>
            </a:pPr>
            <a:fld id="{5FB21CAF-1E5D-4777-9696-8CF19633EBA6}" type="slidenum">
              <a:rPr lang="en-US"/>
              <a:pPr>
                <a:defRPr/>
              </a:pPr>
              <a:t>‹#›</a:t>
            </a:fld>
            <a:endParaRPr lang="en-US" dirty="0"/>
          </a:p>
        </p:txBody>
      </p:sp>
    </p:spTree>
    <p:extLst>
      <p:ext uri="{BB962C8B-B14F-4D97-AF65-F5344CB8AC3E}">
        <p14:creationId xmlns:p14="http://schemas.microsoft.com/office/powerpoint/2010/main" val="212263648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1"/>
            <a:ext cx="10058400" cy="114300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362200"/>
            <a:ext cx="4876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5829300" y="2362200"/>
            <a:ext cx="4876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1500" b="1">
                <a:solidFill>
                  <a:srgbClr val="FFFFFF"/>
                </a:solidFill>
              </a:defRPr>
            </a:lvl1pPr>
          </a:lstStyle>
          <a:p>
            <a:pPr lvl="0"/>
            <a:r>
              <a:rPr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1500" b="1">
                <a:solidFill>
                  <a:srgbClr val="FFFFFF"/>
                </a:solidFill>
              </a:defRPr>
            </a:lvl1pPr>
          </a:lstStyle>
          <a:p>
            <a:pPr lvl="0"/>
            <a:r>
              <a:rPr lang="en-US"/>
              <a:t>Click to edit Master text styles</a:t>
            </a:r>
          </a:p>
        </p:txBody>
      </p:sp>
      <p:sp>
        <p:nvSpPr>
          <p:cNvPr id="7" name="Date Placeholder 6">
            <a:extLst>
              <a:ext uri="{FF2B5EF4-FFF2-40B4-BE49-F238E27FC236}">
                <a16:creationId xmlns="" xmlns:a16="http://schemas.microsoft.com/office/drawing/2014/main" id="{240FDD39-75E5-4569-9E09-C8CE56DD3359}"/>
              </a:ext>
            </a:extLst>
          </p:cNvPr>
          <p:cNvSpPr>
            <a:spLocks noGrp="1"/>
          </p:cNvSpPr>
          <p:nvPr>
            <p:ph type="dt" sz="half" idx="10"/>
          </p:nvPr>
        </p:nvSpPr>
        <p:spPr/>
        <p:txBody>
          <a:bodyPr/>
          <a:lstStyle>
            <a:lvl1pPr>
              <a:defRPr>
                <a:solidFill>
                  <a:prstClr val="black">
                    <a:tint val="75000"/>
                  </a:prstClr>
                </a:solidFill>
              </a:defRPr>
            </a:lvl1pPr>
          </a:lstStyle>
          <a:p>
            <a:pPr>
              <a:defRPr/>
            </a:pPr>
            <a:fld id="{EED96CE5-6730-4B28-99AD-82BFE3D24C1F}" type="datetimeFigureOut">
              <a:rPr lang="en-US"/>
              <a:pPr>
                <a:defRPr/>
              </a:pPr>
              <a:t>11/11/2022</a:t>
            </a:fld>
            <a:endParaRPr lang="en-US" dirty="0"/>
          </a:p>
        </p:txBody>
      </p:sp>
      <p:sp>
        <p:nvSpPr>
          <p:cNvPr id="8" name="Footer Placeholder 7">
            <a:extLst>
              <a:ext uri="{FF2B5EF4-FFF2-40B4-BE49-F238E27FC236}">
                <a16:creationId xmlns="" xmlns:a16="http://schemas.microsoft.com/office/drawing/2014/main" id="{10D4CBA3-B581-4087-A942-B8FF26F6A2DC}"/>
              </a:ext>
            </a:extLst>
          </p:cNvPr>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9" name="Slide Number Placeholder 8">
            <a:extLst>
              <a:ext uri="{FF2B5EF4-FFF2-40B4-BE49-F238E27FC236}">
                <a16:creationId xmlns="" xmlns:a16="http://schemas.microsoft.com/office/drawing/2014/main" id="{8443ECBD-DEF2-4382-BFF8-C664E8CC0B51}"/>
              </a:ext>
            </a:extLst>
          </p:cNvPr>
          <p:cNvSpPr>
            <a:spLocks noGrp="1"/>
          </p:cNvSpPr>
          <p:nvPr>
            <p:ph type="sldNum" sz="quarter" idx="12"/>
          </p:nvPr>
        </p:nvSpPr>
        <p:spPr/>
        <p:txBody>
          <a:bodyPr/>
          <a:lstStyle>
            <a:lvl1pPr>
              <a:defRPr>
                <a:solidFill>
                  <a:prstClr val="black">
                    <a:tint val="75000"/>
                  </a:prstClr>
                </a:solidFill>
              </a:defRPr>
            </a:lvl1pPr>
          </a:lstStyle>
          <a:p>
            <a:pPr>
              <a:defRPr/>
            </a:pPr>
            <a:fld id="{AA39AE41-1976-43AE-8B93-15AE7D95B39C}" type="slidenum">
              <a:rPr lang="en-US"/>
              <a:pPr>
                <a:defRPr/>
              </a:pPr>
              <a:t>‹#›</a:t>
            </a:fld>
            <a:endParaRPr lang="en-US" dirty="0"/>
          </a:p>
        </p:txBody>
      </p:sp>
    </p:spTree>
    <p:extLst>
      <p:ext uri="{BB962C8B-B14F-4D97-AF65-F5344CB8AC3E}">
        <p14:creationId xmlns:p14="http://schemas.microsoft.com/office/powerpoint/2010/main" val="189895334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5">
            <a:extLst>
              <a:ext uri="{FF2B5EF4-FFF2-40B4-BE49-F238E27FC236}">
                <a16:creationId xmlns="" xmlns:a16="http://schemas.microsoft.com/office/drawing/2014/main" id="{419DEB1E-558C-41C3-98B4-5B81F6C5BD48}"/>
              </a:ext>
            </a:extLst>
          </p:cNvPr>
          <p:cNvSpPr>
            <a:spLocks noGrp="1"/>
          </p:cNvSpPr>
          <p:nvPr>
            <p:ph type="dt" sz="half" idx="10"/>
          </p:nvPr>
        </p:nvSpPr>
        <p:spPr/>
        <p:txBody>
          <a:bodyPr rtlCol="0"/>
          <a:lstStyle>
            <a:lvl1pPr>
              <a:defRPr>
                <a:solidFill>
                  <a:prstClr val="black">
                    <a:tint val="75000"/>
                  </a:prstClr>
                </a:solidFill>
              </a:defRPr>
            </a:lvl1pPr>
          </a:lstStyle>
          <a:p>
            <a:pPr>
              <a:defRPr/>
            </a:pPr>
            <a:fld id="{5ED8AC6B-FF03-48F1-9708-EF485FF1726E}" type="datetimeFigureOut">
              <a:rPr lang="en-US"/>
              <a:pPr>
                <a:defRPr/>
              </a:pPr>
              <a:t>11/11/2022</a:t>
            </a:fld>
            <a:endParaRPr lang="en-US" dirty="0"/>
          </a:p>
        </p:txBody>
      </p:sp>
      <p:sp>
        <p:nvSpPr>
          <p:cNvPr id="4" name="Slide Number Placeholder 6">
            <a:extLst>
              <a:ext uri="{FF2B5EF4-FFF2-40B4-BE49-F238E27FC236}">
                <a16:creationId xmlns="" xmlns:a16="http://schemas.microsoft.com/office/drawing/2014/main" id="{B4421FBF-B0DA-4244-A45A-55C4192F5FC4}"/>
              </a:ext>
            </a:extLst>
          </p:cNvPr>
          <p:cNvSpPr>
            <a:spLocks noGrp="1"/>
          </p:cNvSpPr>
          <p:nvPr>
            <p:ph type="sldNum" sz="quarter" idx="11"/>
          </p:nvPr>
        </p:nvSpPr>
        <p:spPr/>
        <p:txBody>
          <a:bodyPr rtlCol="0"/>
          <a:lstStyle>
            <a:lvl1pPr>
              <a:defRPr>
                <a:solidFill>
                  <a:prstClr val="black">
                    <a:tint val="75000"/>
                  </a:prstClr>
                </a:solidFill>
              </a:defRPr>
            </a:lvl1pPr>
          </a:lstStyle>
          <a:p>
            <a:pPr>
              <a:defRPr/>
            </a:pPr>
            <a:fld id="{02F8EBB6-F0E1-485C-8DF3-F94C0A7EA649}" type="slidenum">
              <a:rPr lang="en-US"/>
              <a:pPr>
                <a:defRPr/>
              </a:pPr>
              <a:t>‹#›</a:t>
            </a:fld>
            <a:endParaRPr lang="en-US" dirty="0"/>
          </a:p>
        </p:txBody>
      </p:sp>
      <p:sp>
        <p:nvSpPr>
          <p:cNvPr id="5" name="Footer Placeholder 7">
            <a:extLst>
              <a:ext uri="{FF2B5EF4-FFF2-40B4-BE49-F238E27FC236}">
                <a16:creationId xmlns="" xmlns:a16="http://schemas.microsoft.com/office/drawing/2014/main" id="{B12B7DF4-4D7B-4B6D-A51A-AA123F67E291}"/>
              </a:ext>
            </a:extLst>
          </p:cNvPr>
          <p:cNvSpPr>
            <a:spLocks noGrp="1"/>
          </p:cNvSpPr>
          <p:nvPr>
            <p:ph type="ftr" sz="quarter" idx="12"/>
          </p:nvPr>
        </p:nvSpPr>
        <p:spPr/>
        <p:txBody>
          <a:bodyPr rtlCol="0"/>
          <a:lstStyle>
            <a:lvl1pPr>
              <a:defRPr>
                <a:solidFill>
                  <a:prstClr val="black">
                    <a:tint val="75000"/>
                  </a:prstClr>
                </a:solidFill>
              </a:defRPr>
            </a:lvl1pPr>
          </a:lstStyle>
          <a:p>
            <a:pPr>
              <a:defRPr/>
            </a:pPr>
            <a:endParaRPr lang="en-US"/>
          </a:p>
        </p:txBody>
      </p:sp>
    </p:spTree>
    <p:extLst>
      <p:ext uri="{BB962C8B-B14F-4D97-AF65-F5344CB8AC3E}">
        <p14:creationId xmlns:p14="http://schemas.microsoft.com/office/powerpoint/2010/main" val="3241552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F1B71F2-2F06-4BB5-8CD1-6EEB881D9FBD}"/>
              </a:ext>
            </a:extLst>
          </p:cNvPr>
          <p:cNvSpPr>
            <a:spLocks noGrp="1"/>
          </p:cNvSpPr>
          <p:nvPr>
            <p:ph type="dt" sz="half" idx="10"/>
          </p:nvPr>
        </p:nvSpPr>
        <p:spPr/>
        <p:txBody>
          <a:bodyPr/>
          <a:lstStyle>
            <a:lvl1pPr>
              <a:defRPr>
                <a:solidFill>
                  <a:prstClr val="black">
                    <a:tint val="75000"/>
                  </a:prstClr>
                </a:solidFill>
              </a:defRPr>
            </a:lvl1pPr>
          </a:lstStyle>
          <a:p>
            <a:pPr>
              <a:defRPr/>
            </a:pPr>
            <a:fld id="{DA012B52-8A61-472C-A3BD-0728C97221EB}" type="datetimeFigureOut">
              <a:rPr lang="en-US"/>
              <a:pPr>
                <a:defRPr/>
              </a:pPr>
              <a:t>11/11/2022</a:t>
            </a:fld>
            <a:endParaRPr lang="en-US" dirty="0"/>
          </a:p>
        </p:txBody>
      </p:sp>
      <p:sp>
        <p:nvSpPr>
          <p:cNvPr id="3" name="Footer Placeholder 2">
            <a:extLst>
              <a:ext uri="{FF2B5EF4-FFF2-40B4-BE49-F238E27FC236}">
                <a16:creationId xmlns="" xmlns:a16="http://schemas.microsoft.com/office/drawing/2014/main" id="{F17CDD28-0D49-4118-BED8-FE335CD84CD4}"/>
              </a:ext>
            </a:extLst>
          </p:cNvPr>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4" name="Slide Number Placeholder 3">
            <a:extLst>
              <a:ext uri="{FF2B5EF4-FFF2-40B4-BE49-F238E27FC236}">
                <a16:creationId xmlns="" xmlns:a16="http://schemas.microsoft.com/office/drawing/2014/main" id="{D19F3330-A7FE-4065-B674-A4F7792B15BB}"/>
              </a:ext>
            </a:extLst>
          </p:cNvPr>
          <p:cNvSpPr>
            <a:spLocks noGrp="1"/>
          </p:cNvSpPr>
          <p:nvPr>
            <p:ph type="sldNum" sz="quarter" idx="12"/>
          </p:nvPr>
        </p:nvSpPr>
        <p:spPr/>
        <p:txBody>
          <a:bodyPr/>
          <a:lstStyle>
            <a:lvl1pPr>
              <a:defRPr>
                <a:solidFill>
                  <a:prstClr val="black">
                    <a:tint val="75000"/>
                  </a:prstClr>
                </a:solidFill>
              </a:defRPr>
            </a:lvl1pPr>
          </a:lstStyle>
          <a:p>
            <a:pPr>
              <a:defRPr/>
            </a:pPr>
            <a:fld id="{69FE2FAE-E600-448E-9F2A-B67399F576D6}" type="slidenum">
              <a:rPr lang="en-US"/>
              <a:pPr>
                <a:defRPr/>
              </a:pPr>
              <a:t>‹#›</a:t>
            </a:fld>
            <a:endParaRPr lang="en-US" dirty="0"/>
          </a:p>
        </p:txBody>
      </p:sp>
    </p:spTree>
    <p:extLst>
      <p:ext uri="{BB962C8B-B14F-4D97-AF65-F5344CB8AC3E}">
        <p14:creationId xmlns:p14="http://schemas.microsoft.com/office/powerpoint/2010/main" val="3663212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D50AFCF-2473-44BA-8E57-5D79D4D172D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6D34D7BA-5102-4695-BB05-D23E0008482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AAA8A3F9-DC3E-48E2-A1DF-022A209FC967}"/>
              </a:ext>
            </a:extLst>
          </p:cNvPr>
          <p:cNvSpPr>
            <a:spLocks noGrp="1"/>
          </p:cNvSpPr>
          <p:nvPr>
            <p:ph type="sldNum" sz="quarter" idx="12"/>
          </p:nvPr>
        </p:nvSpPr>
        <p:spPr/>
        <p:txBody>
          <a:bodyPr/>
          <a:lstStyle>
            <a:lvl1pPr>
              <a:defRPr/>
            </a:lvl1pPr>
          </a:lstStyle>
          <a:p>
            <a:pPr>
              <a:defRPr/>
            </a:pPr>
            <a:fld id="{C4BF2601-CE52-4E75-9B4B-B80113B50489}" type="slidenum">
              <a:rPr lang="en-US" altLang="en-US"/>
              <a:pPr>
                <a:defRPr/>
              </a:pPr>
              <a:t>‹#›</a:t>
            </a:fld>
            <a:endParaRPr lang="en-US" altLang="en-US"/>
          </a:p>
        </p:txBody>
      </p:sp>
    </p:spTree>
    <p:extLst>
      <p:ext uri="{BB962C8B-B14F-4D97-AF65-F5344CB8AC3E}">
        <p14:creationId xmlns:p14="http://schemas.microsoft.com/office/powerpoint/2010/main" val="413186986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a:extLst>
              <a:ext uri="{FF2B5EF4-FFF2-40B4-BE49-F238E27FC236}">
                <a16:creationId xmlns="" xmlns:a16="http://schemas.microsoft.com/office/drawing/2014/main" id="{9BBEF8D7-047F-4B01-BE75-2B9A5102B49A}"/>
              </a:ext>
            </a:extLst>
          </p:cNvPr>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lIns="68579" tIns="34289" rIns="68579" bIns="34289"/>
          <a:lstStyle/>
          <a:p>
            <a:pPr>
              <a:defRPr/>
            </a:pPr>
            <a:endParaRPr lang="en-US" dirty="0">
              <a:solidFill>
                <a:prstClr val="black"/>
              </a:solidFill>
            </a:endParaRPr>
          </a:p>
        </p:txBody>
      </p:sp>
      <p:sp>
        <p:nvSpPr>
          <p:cNvPr id="6" name="Straight Connector 5">
            <a:extLst>
              <a:ext uri="{FF2B5EF4-FFF2-40B4-BE49-F238E27FC236}">
                <a16:creationId xmlns="" xmlns:a16="http://schemas.microsoft.com/office/drawing/2014/main" id="{F5C4B38E-2291-4311-B8E3-F55D7C5B382A}"/>
              </a:ext>
            </a:extLst>
          </p:cNvPr>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dirty="0">
              <a:solidFill>
                <a:prstClr val="black"/>
              </a:solidFill>
            </a:endParaRPr>
          </a:p>
        </p:txBody>
      </p:sp>
      <p:sp>
        <p:nvSpPr>
          <p:cNvPr id="7" name="Straight Connector 17">
            <a:extLst>
              <a:ext uri="{FF2B5EF4-FFF2-40B4-BE49-F238E27FC236}">
                <a16:creationId xmlns="" xmlns:a16="http://schemas.microsoft.com/office/drawing/2014/main" id="{6F10D707-E05D-4B54-8C0C-8A37A5193F93}"/>
              </a:ext>
            </a:extLst>
          </p:cNvPr>
          <p:cNvSpPr>
            <a:spLocks noChangeShapeType="1"/>
          </p:cNvSpPr>
          <p:nvPr/>
        </p:nvSpPr>
        <p:spPr bwMode="auto">
          <a:xfrm>
            <a:off x="8257117"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lIns="68579" tIns="34289" rIns="68579" bIns="34289"/>
          <a:lstStyle/>
          <a:p>
            <a:endParaRPr lang="en-US">
              <a:solidFill>
                <a:prstClr val="black"/>
              </a:solidFill>
            </a:endParaRPr>
          </a:p>
        </p:txBody>
      </p:sp>
      <p:sp>
        <p:nvSpPr>
          <p:cNvPr id="8" name="Straight Connector 18">
            <a:extLst>
              <a:ext uri="{FF2B5EF4-FFF2-40B4-BE49-F238E27FC236}">
                <a16:creationId xmlns="" xmlns:a16="http://schemas.microsoft.com/office/drawing/2014/main" id="{907EB1B6-658A-4834-8C18-B147B5EF78AA}"/>
              </a:ext>
            </a:extLst>
          </p:cNvPr>
          <p:cNvSpPr>
            <a:spLocks noChangeShapeType="1"/>
          </p:cNvSpPr>
          <p:nvPr/>
        </p:nvSpPr>
        <p:spPr bwMode="auto">
          <a:xfrm>
            <a:off x="119888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lIns="68579" tIns="34289" rIns="68579" bIns="34289"/>
          <a:lstStyle/>
          <a:p>
            <a:endParaRPr lang="en-US">
              <a:solidFill>
                <a:prstClr val="black"/>
              </a:solidFill>
            </a:endParaRPr>
          </a:p>
        </p:txBody>
      </p:sp>
      <p:sp>
        <p:nvSpPr>
          <p:cNvPr id="9" name="Rectangle 8">
            <a:extLst>
              <a:ext uri="{FF2B5EF4-FFF2-40B4-BE49-F238E27FC236}">
                <a16:creationId xmlns="" xmlns:a16="http://schemas.microsoft.com/office/drawing/2014/main" id="{8DAB3EC5-8B14-478F-A50E-87FA866671A3}"/>
              </a:ext>
            </a:extLst>
          </p:cNvPr>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a:defRPr/>
            </a:pPr>
            <a:endParaRPr lang="en-US">
              <a:solidFill>
                <a:prstClr val="white"/>
              </a:solidFill>
            </a:endParaRPr>
          </a:p>
        </p:txBody>
      </p:sp>
      <p:sp>
        <p:nvSpPr>
          <p:cNvPr id="10" name="Straight Connector 20">
            <a:extLst>
              <a:ext uri="{FF2B5EF4-FFF2-40B4-BE49-F238E27FC236}">
                <a16:creationId xmlns="" xmlns:a16="http://schemas.microsoft.com/office/drawing/2014/main" id="{2D1CD76C-3CC4-4A36-BBB0-05A1B41FCF36}"/>
              </a:ext>
            </a:extLst>
          </p:cNvPr>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lIns="68579" tIns="34289" rIns="68579" bIns="34289"/>
          <a:lstStyle/>
          <a:p>
            <a:endParaRPr lang="en-US">
              <a:solidFill>
                <a:prstClr val="black"/>
              </a:solidFill>
            </a:endParaRPr>
          </a:p>
        </p:txBody>
      </p:sp>
      <p:sp>
        <p:nvSpPr>
          <p:cNvPr id="11" name="Oval 10">
            <a:extLst>
              <a:ext uri="{FF2B5EF4-FFF2-40B4-BE49-F238E27FC236}">
                <a16:creationId xmlns="" xmlns:a16="http://schemas.microsoft.com/office/drawing/2014/main" id="{DFC51094-3050-4D30-BDDB-7771D09352B9}"/>
              </a:ext>
            </a:extLst>
          </p:cNvPr>
          <p:cNvSpPr/>
          <p:nvPr/>
        </p:nvSpPr>
        <p:spPr>
          <a:xfrm>
            <a:off x="10875446" y="5715019"/>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a:defRPr/>
            </a:pPr>
            <a:endParaRPr lang="en-US" dirty="0">
              <a:solidFill>
                <a:prstClr val="white"/>
              </a:solidFill>
            </a:endParaRPr>
          </a:p>
        </p:txBody>
      </p:sp>
      <p:sp>
        <p:nvSpPr>
          <p:cNvPr id="2" name="Title 1"/>
          <p:cNvSpPr>
            <a:spLocks noGrp="1"/>
          </p:cNvSpPr>
          <p:nvPr>
            <p:ph type="title"/>
          </p:nvPr>
        </p:nvSpPr>
        <p:spPr>
          <a:xfrm rot="5400000">
            <a:off x="5547360" y="3124200"/>
            <a:ext cx="6309360" cy="609600"/>
          </a:xfrm>
        </p:spPr>
        <p:txBody>
          <a:bodyPr/>
          <a:lstStyle>
            <a:lvl1pPr algn="l">
              <a:buNone/>
              <a:defRPr sz="1500" b="1" cap="small" baseline="0"/>
            </a:lvl1pPr>
          </a:lstStyle>
          <a:p>
            <a:r>
              <a:rPr lang="en-US"/>
              <a:t>Click to edit Master title style</a:t>
            </a:r>
          </a:p>
        </p:txBody>
      </p:sp>
      <p:sp>
        <p:nvSpPr>
          <p:cNvPr id="3" name="Text Placeholder 2"/>
          <p:cNvSpPr>
            <a:spLocks noGrp="1"/>
          </p:cNvSpPr>
          <p:nvPr>
            <p:ph type="body" idx="2"/>
          </p:nvPr>
        </p:nvSpPr>
        <p:spPr>
          <a:xfrm>
            <a:off x="9083040" y="274320"/>
            <a:ext cx="2036064" cy="4983480"/>
          </a:xfrm>
        </p:spPr>
        <p:txBody>
          <a:bodyPr/>
          <a:lstStyle>
            <a:lvl1pPr marL="0" indent="0">
              <a:spcBef>
                <a:spcPts val="300"/>
              </a:spcBef>
              <a:spcAft>
                <a:spcPts val="750"/>
              </a:spcAft>
              <a:buNone/>
              <a:defRPr sz="900"/>
            </a:lvl1pPr>
            <a:lvl2pPr>
              <a:buNone/>
              <a:defRPr sz="900"/>
            </a:lvl2pPr>
            <a:lvl3pPr>
              <a:buNone/>
              <a:defRPr sz="825"/>
            </a:lvl3pPr>
            <a:lvl4pPr>
              <a:buNone/>
              <a:defRPr sz="675"/>
            </a:lvl4pPr>
            <a:lvl5pPr>
              <a:buNone/>
              <a:defRPr sz="675"/>
            </a:lvl5pPr>
          </a:lstStyle>
          <a:p>
            <a:pPr lvl="0"/>
            <a:r>
              <a:rPr lang="en-US"/>
              <a:t>Click to edit Master text styles</a:t>
            </a:r>
          </a:p>
        </p:txBody>
      </p:sp>
      <p:sp>
        <p:nvSpPr>
          <p:cNvPr id="18" name="Content Placeholder 17"/>
          <p:cNvSpPr>
            <a:spLocks noGrp="1"/>
          </p:cNvSpPr>
          <p:nvPr>
            <p:ph sz="quarter" idx="1"/>
          </p:nvPr>
        </p:nvSpPr>
        <p:spPr>
          <a:xfrm>
            <a:off x="406400" y="274320"/>
            <a:ext cx="7518400" cy="6327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20">
            <a:extLst>
              <a:ext uri="{FF2B5EF4-FFF2-40B4-BE49-F238E27FC236}">
                <a16:creationId xmlns="" xmlns:a16="http://schemas.microsoft.com/office/drawing/2014/main" id="{0349DE40-D6B4-4BA4-BD99-CE06B13EA1B4}"/>
              </a:ext>
            </a:extLst>
          </p:cNvPr>
          <p:cNvSpPr>
            <a:spLocks noGrp="1"/>
          </p:cNvSpPr>
          <p:nvPr>
            <p:ph type="dt" sz="half" idx="10"/>
          </p:nvPr>
        </p:nvSpPr>
        <p:spPr/>
        <p:txBody>
          <a:bodyPr rtlCol="0"/>
          <a:lstStyle>
            <a:lvl1pPr>
              <a:defRPr>
                <a:solidFill>
                  <a:prstClr val="black">
                    <a:tint val="75000"/>
                  </a:prstClr>
                </a:solidFill>
              </a:defRPr>
            </a:lvl1pPr>
          </a:lstStyle>
          <a:p>
            <a:pPr>
              <a:defRPr/>
            </a:pPr>
            <a:fld id="{CC9507F4-6933-4B21-B998-570EF88C5C1E}" type="datetimeFigureOut">
              <a:rPr lang="en-US"/>
              <a:pPr>
                <a:defRPr/>
              </a:pPr>
              <a:t>11/11/2022</a:t>
            </a:fld>
            <a:endParaRPr lang="en-US" dirty="0"/>
          </a:p>
        </p:txBody>
      </p:sp>
      <p:sp>
        <p:nvSpPr>
          <p:cNvPr id="13" name="Slide Number Placeholder 21">
            <a:extLst>
              <a:ext uri="{FF2B5EF4-FFF2-40B4-BE49-F238E27FC236}">
                <a16:creationId xmlns="" xmlns:a16="http://schemas.microsoft.com/office/drawing/2014/main" id="{CB22F6F2-8331-4D12-AEC7-DA07CE0BFECF}"/>
              </a:ext>
            </a:extLst>
          </p:cNvPr>
          <p:cNvSpPr>
            <a:spLocks noGrp="1"/>
          </p:cNvSpPr>
          <p:nvPr>
            <p:ph type="sldNum" sz="quarter" idx="11"/>
          </p:nvPr>
        </p:nvSpPr>
        <p:spPr/>
        <p:txBody>
          <a:bodyPr rtlCol="0"/>
          <a:lstStyle>
            <a:lvl1pPr>
              <a:defRPr>
                <a:solidFill>
                  <a:prstClr val="black">
                    <a:tint val="75000"/>
                  </a:prstClr>
                </a:solidFill>
              </a:defRPr>
            </a:lvl1pPr>
          </a:lstStyle>
          <a:p>
            <a:pPr>
              <a:defRPr/>
            </a:pPr>
            <a:fld id="{D34CB1EE-9D50-4A2C-A173-11188B6550C0}" type="slidenum">
              <a:rPr lang="en-US"/>
              <a:pPr>
                <a:defRPr/>
              </a:pPr>
              <a:t>‹#›</a:t>
            </a:fld>
            <a:endParaRPr lang="en-US" dirty="0"/>
          </a:p>
        </p:txBody>
      </p:sp>
      <p:sp>
        <p:nvSpPr>
          <p:cNvPr id="14" name="Footer Placeholder 22">
            <a:extLst>
              <a:ext uri="{FF2B5EF4-FFF2-40B4-BE49-F238E27FC236}">
                <a16:creationId xmlns="" xmlns:a16="http://schemas.microsoft.com/office/drawing/2014/main" id="{76045F88-5254-453C-8F58-C285EE7023AA}"/>
              </a:ext>
            </a:extLst>
          </p:cNvPr>
          <p:cNvSpPr>
            <a:spLocks noGrp="1"/>
          </p:cNvSpPr>
          <p:nvPr>
            <p:ph type="ftr" sz="quarter" idx="12"/>
          </p:nvPr>
        </p:nvSpPr>
        <p:spPr/>
        <p:txBody>
          <a:bodyPr rtlCol="0"/>
          <a:lstStyle>
            <a:lvl1pPr>
              <a:defRPr>
                <a:solidFill>
                  <a:prstClr val="black">
                    <a:tint val="75000"/>
                  </a:prstClr>
                </a:solidFill>
              </a:defRPr>
            </a:lvl1pPr>
          </a:lstStyle>
          <a:p>
            <a:pPr>
              <a:defRPr/>
            </a:pPr>
            <a:endParaRPr lang="en-US"/>
          </a:p>
        </p:txBody>
      </p:sp>
    </p:spTree>
    <p:extLst>
      <p:ext uri="{BB962C8B-B14F-4D97-AF65-F5344CB8AC3E}">
        <p14:creationId xmlns:p14="http://schemas.microsoft.com/office/powerpoint/2010/main" val="3549534903"/>
      </p:ext>
    </p:extLst>
  </p:cSld>
  <p:clrMapOvr>
    <a:overrideClrMapping bg1="lt1" tx1="dk1" bg2="lt2" tx2="dk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a:extLst>
              <a:ext uri="{FF2B5EF4-FFF2-40B4-BE49-F238E27FC236}">
                <a16:creationId xmlns="" xmlns:a16="http://schemas.microsoft.com/office/drawing/2014/main" id="{73AC2720-5F0A-4B9B-974B-A04CEA25E621}"/>
              </a:ext>
            </a:extLst>
          </p:cNvPr>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a:solidFill>
                <a:prstClr val="black"/>
              </a:solidFill>
            </a:endParaRPr>
          </a:p>
        </p:txBody>
      </p:sp>
      <p:sp>
        <p:nvSpPr>
          <p:cNvPr id="6" name="Oval 5">
            <a:extLst>
              <a:ext uri="{FF2B5EF4-FFF2-40B4-BE49-F238E27FC236}">
                <a16:creationId xmlns="" xmlns:a16="http://schemas.microsoft.com/office/drawing/2014/main" id="{4862AAB4-3CF8-4D6C-B8A5-6248062DA84E}"/>
              </a:ext>
            </a:extLst>
          </p:cNvPr>
          <p:cNvSpPr/>
          <p:nvPr/>
        </p:nvSpPr>
        <p:spPr>
          <a:xfrm>
            <a:off x="10875446" y="5715019"/>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a:defRPr/>
            </a:pPr>
            <a:endParaRPr lang="en-US" dirty="0">
              <a:solidFill>
                <a:prstClr val="white"/>
              </a:solidFill>
            </a:endParaRPr>
          </a:p>
        </p:txBody>
      </p:sp>
      <p:sp>
        <p:nvSpPr>
          <p:cNvPr id="7" name="Straight Connector 17">
            <a:extLst>
              <a:ext uri="{FF2B5EF4-FFF2-40B4-BE49-F238E27FC236}">
                <a16:creationId xmlns="" xmlns:a16="http://schemas.microsoft.com/office/drawing/2014/main" id="{5F201A95-8583-4439-ADE3-0C075057E423}"/>
              </a:ext>
            </a:extLst>
          </p:cNvPr>
          <p:cNvSpPr>
            <a:spLocks noChangeShapeType="1"/>
          </p:cNvSpPr>
          <p:nvPr/>
        </p:nvSpPr>
        <p:spPr bwMode="auto">
          <a:xfrm>
            <a:off x="11988800" y="0"/>
            <a:ext cx="0" cy="6858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txBody>
          <a:bodyPr lIns="68579" tIns="34289" rIns="68579" bIns="34289"/>
          <a:lstStyle/>
          <a:p>
            <a:endParaRPr lang="en-US">
              <a:solidFill>
                <a:prstClr val="black"/>
              </a:solidFill>
            </a:endParaRPr>
          </a:p>
        </p:txBody>
      </p:sp>
      <p:sp>
        <p:nvSpPr>
          <p:cNvPr id="8" name="Rectangle 7">
            <a:extLst>
              <a:ext uri="{FF2B5EF4-FFF2-40B4-BE49-F238E27FC236}">
                <a16:creationId xmlns="" xmlns:a16="http://schemas.microsoft.com/office/drawing/2014/main" id="{A9D5AB22-C199-4010-AF14-15323F97E068}"/>
              </a:ext>
            </a:extLst>
          </p:cNvPr>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a:defRPr/>
            </a:pPr>
            <a:endParaRPr lang="en-US">
              <a:solidFill>
                <a:prstClr val="white"/>
              </a:solidFill>
            </a:endParaRPr>
          </a:p>
        </p:txBody>
      </p:sp>
      <p:sp>
        <p:nvSpPr>
          <p:cNvPr id="9" name="Straight Connector 19">
            <a:extLst>
              <a:ext uri="{FF2B5EF4-FFF2-40B4-BE49-F238E27FC236}">
                <a16:creationId xmlns="" xmlns:a16="http://schemas.microsoft.com/office/drawing/2014/main" id="{78DBF83B-BD2F-4B53-9F4C-F59A39AFF75D}"/>
              </a:ext>
            </a:extLst>
          </p:cNvPr>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lIns="68579" tIns="34289" rIns="68579" bIns="34289"/>
          <a:lstStyle/>
          <a:p>
            <a:endParaRPr lang="en-US">
              <a:solidFill>
                <a:prstClr val="black"/>
              </a:solidFill>
            </a:endParaRPr>
          </a:p>
        </p:txBody>
      </p:sp>
      <p:sp>
        <p:nvSpPr>
          <p:cNvPr id="10" name="Straight Connector 9">
            <a:extLst>
              <a:ext uri="{FF2B5EF4-FFF2-40B4-BE49-F238E27FC236}">
                <a16:creationId xmlns="" xmlns:a16="http://schemas.microsoft.com/office/drawing/2014/main" id="{A9464904-6947-4369-B75E-517353CB6379}"/>
              </a:ext>
            </a:extLst>
          </p:cNvPr>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dirty="0">
              <a:solidFill>
                <a:prstClr val="black"/>
              </a:solidFill>
            </a:endParaRPr>
          </a:p>
        </p:txBody>
      </p:sp>
      <p:sp>
        <p:nvSpPr>
          <p:cNvPr id="11" name="Straight Connector 23">
            <a:extLst>
              <a:ext uri="{FF2B5EF4-FFF2-40B4-BE49-F238E27FC236}">
                <a16:creationId xmlns="" xmlns:a16="http://schemas.microsoft.com/office/drawing/2014/main" id="{7D4941F4-9456-4A04-9DC3-B3418764F66A}"/>
              </a:ext>
            </a:extLst>
          </p:cNvPr>
          <p:cNvSpPr>
            <a:spLocks noChangeShapeType="1"/>
          </p:cNvSpPr>
          <p:nvPr/>
        </p:nvSpPr>
        <p:spPr bwMode="auto">
          <a:xfrm>
            <a:off x="8257117"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lIns="68579" tIns="34289" rIns="68579" bIns="34289"/>
          <a:lstStyle/>
          <a:p>
            <a:endParaRPr lang="en-US">
              <a:solidFill>
                <a:prstClr val="black"/>
              </a:solidFill>
            </a:endParaRPr>
          </a:p>
        </p:txBody>
      </p:sp>
      <p:sp>
        <p:nvSpPr>
          <p:cNvPr id="2" name="Title 1"/>
          <p:cNvSpPr>
            <a:spLocks noGrp="1"/>
          </p:cNvSpPr>
          <p:nvPr>
            <p:ph type="title"/>
          </p:nvPr>
        </p:nvSpPr>
        <p:spPr>
          <a:xfrm rot="5400000">
            <a:off x="5518404" y="3124200"/>
            <a:ext cx="6309360" cy="609600"/>
          </a:xfrm>
        </p:spPr>
        <p:txBody>
          <a:bodyPr/>
          <a:lstStyle>
            <a:lvl1pPr algn="l">
              <a:buNone/>
              <a:defRPr sz="1500" b="1"/>
            </a:lvl1pPr>
          </a:lstStyle>
          <a:p>
            <a:r>
              <a:rPr lang="en-US"/>
              <a:t>Click to edit Master title style</a:t>
            </a:r>
          </a:p>
        </p:txBody>
      </p:sp>
      <p:sp>
        <p:nvSpPr>
          <p:cNvPr id="3" name="Picture Placeholder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24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021064" y="264795"/>
            <a:ext cx="2032000" cy="4956048"/>
          </a:xfrm>
        </p:spPr>
        <p:txBody>
          <a:bodyPr rot="0" spcFirstLastPara="0" vertOverflow="overflow" horzOverflow="overflow" spcCol="274313" rtlCol="0" fromWordArt="0" forceAA="0"/>
          <a:lstStyle>
            <a:lvl1pPr marL="0" indent="0">
              <a:spcBef>
                <a:spcPts val="75"/>
              </a:spcBef>
              <a:spcAft>
                <a:spcPts val="300"/>
              </a:spcAft>
              <a:buFontTx/>
              <a:buNone/>
              <a:defRPr sz="900"/>
            </a:lvl1pPr>
            <a:lvl2pPr>
              <a:defRPr sz="900"/>
            </a:lvl2pPr>
            <a:lvl3pPr>
              <a:defRPr sz="825"/>
            </a:lvl3pPr>
            <a:lvl4pPr>
              <a:defRPr sz="675"/>
            </a:lvl4pPr>
            <a:lvl5pPr>
              <a:defRPr sz="675"/>
            </a:lvl5pPr>
          </a:lstStyle>
          <a:p>
            <a:pPr lvl="0"/>
            <a:r>
              <a:rPr lang="en-US"/>
              <a:t>Click to edit Master text styles</a:t>
            </a:r>
          </a:p>
        </p:txBody>
      </p:sp>
      <p:sp>
        <p:nvSpPr>
          <p:cNvPr id="12" name="Date Placeholder 16">
            <a:extLst>
              <a:ext uri="{FF2B5EF4-FFF2-40B4-BE49-F238E27FC236}">
                <a16:creationId xmlns="" xmlns:a16="http://schemas.microsoft.com/office/drawing/2014/main" id="{278EE651-617C-4887-8168-6AAEDFDE796B}"/>
              </a:ext>
            </a:extLst>
          </p:cNvPr>
          <p:cNvSpPr>
            <a:spLocks noGrp="1"/>
          </p:cNvSpPr>
          <p:nvPr>
            <p:ph type="dt" sz="half" idx="10"/>
          </p:nvPr>
        </p:nvSpPr>
        <p:spPr/>
        <p:txBody>
          <a:bodyPr rtlCol="0"/>
          <a:lstStyle>
            <a:lvl1pPr>
              <a:defRPr>
                <a:solidFill>
                  <a:prstClr val="black">
                    <a:tint val="75000"/>
                  </a:prstClr>
                </a:solidFill>
              </a:defRPr>
            </a:lvl1pPr>
          </a:lstStyle>
          <a:p>
            <a:pPr>
              <a:defRPr/>
            </a:pPr>
            <a:fld id="{34ABF96F-160E-4EC2-9FB1-171CEB246F32}" type="datetimeFigureOut">
              <a:rPr lang="en-US"/>
              <a:pPr>
                <a:defRPr/>
              </a:pPr>
              <a:t>11/11/2022</a:t>
            </a:fld>
            <a:endParaRPr lang="en-US" dirty="0"/>
          </a:p>
        </p:txBody>
      </p:sp>
      <p:sp>
        <p:nvSpPr>
          <p:cNvPr id="13" name="Slide Number Placeholder 17">
            <a:extLst>
              <a:ext uri="{FF2B5EF4-FFF2-40B4-BE49-F238E27FC236}">
                <a16:creationId xmlns="" xmlns:a16="http://schemas.microsoft.com/office/drawing/2014/main" id="{A4995162-5DC6-447B-9AA2-339F5F09153E}"/>
              </a:ext>
            </a:extLst>
          </p:cNvPr>
          <p:cNvSpPr>
            <a:spLocks noGrp="1"/>
          </p:cNvSpPr>
          <p:nvPr>
            <p:ph type="sldNum" sz="quarter" idx="11"/>
          </p:nvPr>
        </p:nvSpPr>
        <p:spPr/>
        <p:txBody>
          <a:bodyPr rtlCol="0"/>
          <a:lstStyle>
            <a:lvl1pPr>
              <a:defRPr>
                <a:solidFill>
                  <a:prstClr val="black">
                    <a:tint val="75000"/>
                  </a:prstClr>
                </a:solidFill>
              </a:defRPr>
            </a:lvl1pPr>
          </a:lstStyle>
          <a:p>
            <a:pPr>
              <a:defRPr/>
            </a:pPr>
            <a:fld id="{017332A1-E835-4B82-BC99-94F7769C4C49}" type="slidenum">
              <a:rPr lang="en-US"/>
              <a:pPr>
                <a:defRPr/>
              </a:pPr>
              <a:t>‹#›</a:t>
            </a:fld>
            <a:endParaRPr lang="en-US" dirty="0"/>
          </a:p>
        </p:txBody>
      </p:sp>
      <p:sp>
        <p:nvSpPr>
          <p:cNvPr id="14" name="Footer Placeholder 20">
            <a:extLst>
              <a:ext uri="{FF2B5EF4-FFF2-40B4-BE49-F238E27FC236}">
                <a16:creationId xmlns="" xmlns:a16="http://schemas.microsoft.com/office/drawing/2014/main" id="{08E68282-EC6D-47A2-A526-0B92588E7604}"/>
              </a:ext>
            </a:extLst>
          </p:cNvPr>
          <p:cNvSpPr>
            <a:spLocks noGrp="1"/>
          </p:cNvSpPr>
          <p:nvPr>
            <p:ph type="ftr" sz="quarter" idx="12"/>
          </p:nvPr>
        </p:nvSpPr>
        <p:spPr/>
        <p:txBody>
          <a:bodyPr rtlCol="0"/>
          <a:lstStyle>
            <a:lvl1pPr>
              <a:defRPr>
                <a:solidFill>
                  <a:prstClr val="black">
                    <a:tint val="75000"/>
                  </a:prstClr>
                </a:solidFill>
              </a:defRPr>
            </a:lvl1pPr>
          </a:lstStyle>
          <a:p>
            <a:pPr>
              <a:defRPr/>
            </a:pPr>
            <a:endParaRPr lang="en-US"/>
          </a:p>
        </p:txBody>
      </p:sp>
    </p:spTree>
    <p:extLst>
      <p:ext uri="{BB962C8B-B14F-4D97-AF65-F5344CB8AC3E}">
        <p14:creationId xmlns:p14="http://schemas.microsoft.com/office/powerpoint/2010/main" val="218240657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FB10695-3B01-4C5B-9334-780B90F5D145}"/>
              </a:ext>
            </a:extLst>
          </p:cNvPr>
          <p:cNvSpPr>
            <a:spLocks noGrp="1"/>
          </p:cNvSpPr>
          <p:nvPr>
            <p:ph type="dt" sz="half" idx="10"/>
          </p:nvPr>
        </p:nvSpPr>
        <p:spPr/>
        <p:txBody>
          <a:bodyPr/>
          <a:lstStyle>
            <a:lvl1pPr>
              <a:defRPr>
                <a:solidFill>
                  <a:prstClr val="black">
                    <a:tint val="75000"/>
                  </a:prstClr>
                </a:solidFill>
              </a:defRPr>
            </a:lvl1pPr>
          </a:lstStyle>
          <a:p>
            <a:pPr>
              <a:defRPr/>
            </a:pPr>
            <a:fld id="{1F1EBC6C-B45A-4904-98E6-DC900CEC5F67}" type="datetimeFigureOut">
              <a:rPr lang="en-US"/>
              <a:pPr>
                <a:defRPr/>
              </a:pPr>
              <a:t>11/11/2022</a:t>
            </a:fld>
            <a:endParaRPr lang="en-US" dirty="0"/>
          </a:p>
        </p:txBody>
      </p:sp>
      <p:sp>
        <p:nvSpPr>
          <p:cNvPr id="5" name="Footer Placeholder 4">
            <a:extLst>
              <a:ext uri="{FF2B5EF4-FFF2-40B4-BE49-F238E27FC236}">
                <a16:creationId xmlns="" xmlns:a16="http://schemas.microsoft.com/office/drawing/2014/main" id="{7761DD4C-F886-44F0-8C50-9B4548275E4D}"/>
              </a:ext>
            </a:extLst>
          </p:cNvPr>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6" name="Slide Number Placeholder 5">
            <a:extLst>
              <a:ext uri="{FF2B5EF4-FFF2-40B4-BE49-F238E27FC236}">
                <a16:creationId xmlns="" xmlns:a16="http://schemas.microsoft.com/office/drawing/2014/main" id="{9BFA71E3-225C-48FC-B14B-39C260608ADC}"/>
              </a:ext>
            </a:extLst>
          </p:cNvPr>
          <p:cNvSpPr>
            <a:spLocks noGrp="1"/>
          </p:cNvSpPr>
          <p:nvPr>
            <p:ph type="sldNum" sz="quarter" idx="12"/>
          </p:nvPr>
        </p:nvSpPr>
        <p:spPr/>
        <p:txBody>
          <a:bodyPr/>
          <a:lstStyle>
            <a:lvl1pPr>
              <a:defRPr>
                <a:solidFill>
                  <a:prstClr val="black">
                    <a:tint val="75000"/>
                  </a:prstClr>
                </a:solidFill>
              </a:defRPr>
            </a:lvl1pPr>
          </a:lstStyle>
          <a:p>
            <a:pPr>
              <a:defRPr/>
            </a:pPr>
            <a:fld id="{3806B0FC-F2C8-40A9-9A59-0206232EF89B}" type="slidenum">
              <a:rPr lang="en-US"/>
              <a:pPr>
                <a:defRPr/>
              </a:pPr>
              <a:t>‹#›</a:t>
            </a:fld>
            <a:endParaRPr lang="en-US" dirty="0"/>
          </a:p>
        </p:txBody>
      </p:sp>
    </p:spTree>
    <p:extLst>
      <p:ext uri="{BB962C8B-B14F-4D97-AF65-F5344CB8AC3E}">
        <p14:creationId xmlns:p14="http://schemas.microsoft.com/office/powerpoint/2010/main" val="103841639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92"/>
            <a:ext cx="2235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9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5B2B553-9C08-445C-84D3-552D62378966}"/>
              </a:ext>
            </a:extLst>
          </p:cNvPr>
          <p:cNvSpPr>
            <a:spLocks noGrp="1"/>
          </p:cNvSpPr>
          <p:nvPr>
            <p:ph type="dt" sz="half" idx="10"/>
          </p:nvPr>
        </p:nvSpPr>
        <p:spPr/>
        <p:txBody>
          <a:bodyPr/>
          <a:lstStyle>
            <a:lvl1pPr>
              <a:defRPr>
                <a:solidFill>
                  <a:prstClr val="black">
                    <a:tint val="75000"/>
                  </a:prstClr>
                </a:solidFill>
              </a:defRPr>
            </a:lvl1pPr>
          </a:lstStyle>
          <a:p>
            <a:pPr>
              <a:defRPr/>
            </a:pPr>
            <a:fld id="{C50D94C2-BF68-4F8E-9960-C3B4980203E3}" type="datetimeFigureOut">
              <a:rPr lang="en-US"/>
              <a:pPr>
                <a:defRPr/>
              </a:pPr>
              <a:t>11/11/2022</a:t>
            </a:fld>
            <a:endParaRPr lang="en-US" dirty="0"/>
          </a:p>
        </p:txBody>
      </p:sp>
      <p:sp>
        <p:nvSpPr>
          <p:cNvPr id="5" name="Footer Placeholder 4">
            <a:extLst>
              <a:ext uri="{FF2B5EF4-FFF2-40B4-BE49-F238E27FC236}">
                <a16:creationId xmlns="" xmlns:a16="http://schemas.microsoft.com/office/drawing/2014/main" id="{BC52C56F-BB7F-4EED-9C19-ABDBC6067D2E}"/>
              </a:ext>
            </a:extLst>
          </p:cNvPr>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6" name="Slide Number Placeholder 5">
            <a:extLst>
              <a:ext uri="{FF2B5EF4-FFF2-40B4-BE49-F238E27FC236}">
                <a16:creationId xmlns="" xmlns:a16="http://schemas.microsoft.com/office/drawing/2014/main" id="{C7F2110C-BD44-47BB-B435-DBB98BC27363}"/>
              </a:ext>
            </a:extLst>
          </p:cNvPr>
          <p:cNvSpPr>
            <a:spLocks noGrp="1"/>
          </p:cNvSpPr>
          <p:nvPr>
            <p:ph type="sldNum" sz="quarter" idx="12"/>
          </p:nvPr>
        </p:nvSpPr>
        <p:spPr/>
        <p:txBody>
          <a:bodyPr/>
          <a:lstStyle>
            <a:lvl1pPr>
              <a:defRPr>
                <a:solidFill>
                  <a:prstClr val="black">
                    <a:tint val="75000"/>
                  </a:prstClr>
                </a:solidFill>
              </a:defRPr>
            </a:lvl1pPr>
          </a:lstStyle>
          <a:p>
            <a:pPr>
              <a:defRPr/>
            </a:pPr>
            <a:fld id="{2B79D71B-8034-467F-ACF9-6C8D867C6F05}" type="slidenum">
              <a:rPr lang="en-US"/>
              <a:pPr>
                <a:defRPr/>
              </a:pPr>
              <a:t>‹#›</a:t>
            </a:fld>
            <a:endParaRPr lang="en-US" dirty="0"/>
          </a:p>
        </p:txBody>
      </p:sp>
    </p:spTree>
    <p:extLst>
      <p:ext uri="{BB962C8B-B14F-4D97-AF65-F5344CB8AC3E}">
        <p14:creationId xmlns:p14="http://schemas.microsoft.com/office/powerpoint/2010/main" val="960815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F95D86F-8F52-4C9B-A9CA-B45028DDD9F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C4C2DB11-C760-4328-A66E-B096CACEFF6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7D0C6597-BFDE-4D49-A4F4-9904C6BA55A9}"/>
              </a:ext>
            </a:extLst>
          </p:cNvPr>
          <p:cNvSpPr>
            <a:spLocks noGrp="1"/>
          </p:cNvSpPr>
          <p:nvPr>
            <p:ph type="sldNum" sz="quarter" idx="12"/>
          </p:nvPr>
        </p:nvSpPr>
        <p:spPr/>
        <p:txBody>
          <a:bodyPr/>
          <a:lstStyle>
            <a:lvl1pPr>
              <a:defRPr/>
            </a:lvl1pPr>
          </a:lstStyle>
          <a:p>
            <a:pPr>
              <a:defRPr/>
            </a:pPr>
            <a:fld id="{F56EDF19-F8BA-4E25-8C0E-FED240B828BB}" type="slidenum">
              <a:rPr lang="en-US" altLang="en-US"/>
              <a:pPr>
                <a:defRPr/>
              </a:pPr>
              <a:t>‹#›</a:t>
            </a:fld>
            <a:endParaRPr lang="en-US" altLang="en-US"/>
          </a:p>
        </p:txBody>
      </p:sp>
    </p:spTree>
    <p:extLst>
      <p:ext uri="{BB962C8B-B14F-4D97-AF65-F5344CB8AC3E}">
        <p14:creationId xmlns:p14="http://schemas.microsoft.com/office/powerpoint/2010/main" val="5071326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C4813EC1-3F35-4908-85BC-F6A0D6152C0E}"/>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 xmlns:a16="http://schemas.microsoft.com/office/drawing/2014/main" id="{3E9CC745-7869-4D94-B9D4-B7B9C524C2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1F21ADE9-7FB9-4F52-92FC-044A0DB5676B}"/>
              </a:ext>
            </a:extLst>
          </p:cNvPr>
          <p:cNvSpPr>
            <a:spLocks noGrp="1"/>
          </p:cNvSpPr>
          <p:nvPr>
            <p:ph type="sldNum" sz="quarter" idx="12"/>
          </p:nvPr>
        </p:nvSpPr>
        <p:spPr/>
        <p:txBody>
          <a:bodyPr/>
          <a:lstStyle>
            <a:lvl1pPr>
              <a:defRPr/>
            </a:lvl1pPr>
          </a:lstStyle>
          <a:p>
            <a:pPr>
              <a:defRPr/>
            </a:pPr>
            <a:fld id="{F6C8B9AF-DDB2-4B3E-B848-491125F0A905}" type="slidenum">
              <a:rPr lang="en-US" altLang="en-US"/>
              <a:pPr>
                <a:defRPr/>
              </a:pPr>
              <a:t>‹#›</a:t>
            </a:fld>
            <a:endParaRPr lang="en-US" altLang="en-US"/>
          </a:p>
        </p:txBody>
      </p:sp>
    </p:spTree>
    <p:extLst>
      <p:ext uri="{BB962C8B-B14F-4D97-AF65-F5344CB8AC3E}">
        <p14:creationId xmlns:p14="http://schemas.microsoft.com/office/powerpoint/2010/main" val="1666550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13F5216F-CBEB-4B1C-B62F-0C6231E68938}"/>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 xmlns:a16="http://schemas.microsoft.com/office/drawing/2014/main" id="{1CAED246-5853-4832-8D41-0D746925788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219742A5-52A3-4391-BA13-D3D134BCA667}"/>
              </a:ext>
            </a:extLst>
          </p:cNvPr>
          <p:cNvSpPr>
            <a:spLocks noGrp="1"/>
          </p:cNvSpPr>
          <p:nvPr>
            <p:ph type="sldNum" sz="quarter" idx="12"/>
          </p:nvPr>
        </p:nvSpPr>
        <p:spPr/>
        <p:txBody>
          <a:bodyPr/>
          <a:lstStyle>
            <a:lvl1pPr>
              <a:defRPr/>
            </a:lvl1pPr>
          </a:lstStyle>
          <a:p>
            <a:pPr>
              <a:defRPr/>
            </a:pPr>
            <a:fld id="{A4C75465-8404-499C-8A28-A9A597BDB8EE}" type="slidenum">
              <a:rPr lang="en-US" altLang="en-US"/>
              <a:pPr>
                <a:defRPr/>
              </a:pPr>
              <a:t>‹#›</a:t>
            </a:fld>
            <a:endParaRPr lang="en-US" altLang="en-US"/>
          </a:p>
        </p:txBody>
      </p:sp>
    </p:spTree>
    <p:extLst>
      <p:ext uri="{BB962C8B-B14F-4D97-AF65-F5344CB8AC3E}">
        <p14:creationId xmlns:p14="http://schemas.microsoft.com/office/powerpoint/2010/main" val="1028494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0CE9B622-89B0-42C1-9823-2CF8FB4FB8B3}"/>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 xmlns:a16="http://schemas.microsoft.com/office/drawing/2014/main" id="{9FCCA021-D626-4DDE-AFEA-B74BDAAB240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8751BF3B-1D3D-4F2E-A722-0E6E7BB20152}"/>
              </a:ext>
            </a:extLst>
          </p:cNvPr>
          <p:cNvSpPr>
            <a:spLocks noGrp="1"/>
          </p:cNvSpPr>
          <p:nvPr>
            <p:ph type="sldNum" sz="quarter" idx="12"/>
          </p:nvPr>
        </p:nvSpPr>
        <p:spPr/>
        <p:txBody>
          <a:bodyPr/>
          <a:lstStyle>
            <a:lvl1pPr>
              <a:defRPr/>
            </a:lvl1pPr>
          </a:lstStyle>
          <a:p>
            <a:pPr>
              <a:defRPr/>
            </a:pPr>
            <a:fld id="{7FCDA849-92D9-41DD-8C18-0A12803D71D3}" type="slidenum">
              <a:rPr lang="en-US" altLang="en-US"/>
              <a:pPr>
                <a:defRPr/>
              </a:pPr>
              <a:t>‹#›</a:t>
            </a:fld>
            <a:endParaRPr lang="en-US" altLang="en-US"/>
          </a:p>
        </p:txBody>
      </p:sp>
    </p:spTree>
    <p:extLst>
      <p:ext uri="{BB962C8B-B14F-4D97-AF65-F5344CB8AC3E}">
        <p14:creationId xmlns:p14="http://schemas.microsoft.com/office/powerpoint/2010/main" val="1145021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8F8CC6E6-5A73-433D-A37C-7BC46173F2F3}"/>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 xmlns:a16="http://schemas.microsoft.com/office/drawing/2014/main" id="{E5931886-E7B3-4D03-B945-03D669F5DED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3FBC1405-F201-4950-AD30-7BF6B2B74020}"/>
              </a:ext>
            </a:extLst>
          </p:cNvPr>
          <p:cNvSpPr>
            <a:spLocks noGrp="1"/>
          </p:cNvSpPr>
          <p:nvPr>
            <p:ph type="sldNum" sz="quarter" idx="12"/>
          </p:nvPr>
        </p:nvSpPr>
        <p:spPr/>
        <p:txBody>
          <a:bodyPr/>
          <a:lstStyle>
            <a:lvl1pPr>
              <a:defRPr/>
            </a:lvl1pPr>
          </a:lstStyle>
          <a:p>
            <a:pPr>
              <a:defRPr/>
            </a:pPr>
            <a:fld id="{1CD3A74D-DA2F-429F-96CC-AF7E9B9E0437}" type="slidenum">
              <a:rPr lang="en-US" altLang="en-US"/>
              <a:pPr>
                <a:defRPr/>
              </a:pPr>
              <a:t>‹#›</a:t>
            </a:fld>
            <a:endParaRPr lang="en-US" altLang="en-US"/>
          </a:p>
        </p:txBody>
      </p:sp>
    </p:spTree>
    <p:extLst>
      <p:ext uri="{BB962C8B-B14F-4D97-AF65-F5344CB8AC3E}">
        <p14:creationId xmlns:p14="http://schemas.microsoft.com/office/powerpoint/2010/main" val="25153867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78BC8832-91BC-4303-BEE7-541B5987E1A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 xmlns:a16="http://schemas.microsoft.com/office/drawing/2014/main" id="{51F11EA5-244C-4FBA-95A0-096BCBD6331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C52A4E33-6C2C-4380-91E0-1ECCD71691C3}"/>
              </a:ext>
            </a:extLst>
          </p:cNvPr>
          <p:cNvSpPr>
            <a:spLocks noGrp="1"/>
          </p:cNvSpPr>
          <p:nvPr>
            <p:ph type="sldNum" sz="quarter" idx="12"/>
          </p:nvPr>
        </p:nvSpPr>
        <p:spPr/>
        <p:txBody>
          <a:bodyPr/>
          <a:lstStyle>
            <a:lvl1pPr>
              <a:defRPr/>
            </a:lvl1pPr>
          </a:lstStyle>
          <a:p>
            <a:pPr>
              <a:defRPr/>
            </a:pPr>
            <a:fld id="{589DE06B-93FF-40BF-8FB5-3AADFEE21233}" type="slidenum">
              <a:rPr lang="en-US" altLang="en-US"/>
              <a:pPr>
                <a:defRPr/>
              </a:pPr>
              <a:t>‹#›</a:t>
            </a:fld>
            <a:endParaRPr lang="en-US" altLang="en-US"/>
          </a:p>
        </p:txBody>
      </p:sp>
    </p:spTree>
    <p:extLst>
      <p:ext uri="{BB962C8B-B14F-4D97-AF65-F5344CB8AC3E}">
        <p14:creationId xmlns:p14="http://schemas.microsoft.com/office/powerpoint/2010/main" val="3657138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99942C9-C5BC-434F-B582-62421BE1CD0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A2050013-76EE-490D-97BA-65806D9E323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A7679519-6062-4F61-8870-64EB1AC7E296}"/>
              </a:ext>
            </a:extLst>
          </p:cNvPr>
          <p:cNvSpPr>
            <a:spLocks noGrp="1"/>
          </p:cNvSpPr>
          <p:nvPr>
            <p:ph type="sldNum" sz="quarter" idx="12"/>
          </p:nvPr>
        </p:nvSpPr>
        <p:spPr/>
        <p:txBody>
          <a:bodyPr/>
          <a:lstStyle>
            <a:lvl1pPr>
              <a:defRPr/>
            </a:lvl1pPr>
          </a:lstStyle>
          <a:p>
            <a:pPr>
              <a:defRPr/>
            </a:pPr>
            <a:fld id="{79B38C82-3D82-4DF9-A7C7-14FC5E0DAB24}" type="slidenum">
              <a:rPr lang="en-US" altLang="en-US"/>
              <a:pPr>
                <a:defRPr/>
              </a:pPr>
              <a:t>‹#›</a:t>
            </a:fld>
            <a:endParaRPr lang="en-US" altLang="en-US"/>
          </a:p>
        </p:txBody>
      </p:sp>
    </p:spTree>
    <p:extLst>
      <p:ext uri="{BB962C8B-B14F-4D97-AF65-F5344CB8AC3E}">
        <p14:creationId xmlns:p14="http://schemas.microsoft.com/office/powerpoint/2010/main" val="2817694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3A9438C6-66FC-4B1D-A34E-712E89D2871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 xmlns:a16="http://schemas.microsoft.com/office/drawing/2014/main" id="{3AD2F004-2710-4AEB-9243-F13F14E05E8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3A9CE6A7-DEF9-4F04-8E09-3DCDBB3D30C1}"/>
              </a:ext>
            </a:extLst>
          </p:cNvPr>
          <p:cNvSpPr>
            <a:spLocks noGrp="1"/>
          </p:cNvSpPr>
          <p:nvPr>
            <p:ph type="sldNum" sz="quarter" idx="12"/>
          </p:nvPr>
        </p:nvSpPr>
        <p:spPr/>
        <p:txBody>
          <a:bodyPr/>
          <a:lstStyle>
            <a:lvl1pPr>
              <a:defRPr/>
            </a:lvl1pPr>
          </a:lstStyle>
          <a:p>
            <a:pPr>
              <a:defRPr/>
            </a:pPr>
            <a:fld id="{48055EC5-5C79-432A-B43F-4FEAF0AB22A0}" type="slidenum">
              <a:rPr lang="en-US" altLang="en-US"/>
              <a:pPr>
                <a:defRPr/>
              </a:pPr>
              <a:t>‹#›</a:t>
            </a:fld>
            <a:endParaRPr lang="en-US" altLang="en-US"/>
          </a:p>
        </p:txBody>
      </p:sp>
    </p:spTree>
    <p:extLst>
      <p:ext uri="{BB962C8B-B14F-4D97-AF65-F5344CB8AC3E}">
        <p14:creationId xmlns:p14="http://schemas.microsoft.com/office/powerpoint/2010/main" val="549273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A789B2A-86E4-4837-B5DB-E97F2EC1C80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C9188549-0157-4813-AAF4-3F66FD3995D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A1F5A474-49C3-494B-9E3A-85B81DDD9285}"/>
              </a:ext>
            </a:extLst>
          </p:cNvPr>
          <p:cNvSpPr>
            <a:spLocks noGrp="1"/>
          </p:cNvSpPr>
          <p:nvPr>
            <p:ph type="sldNum" sz="quarter" idx="12"/>
          </p:nvPr>
        </p:nvSpPr>
        <p:spPr/>
        <p:txBody>
          <a:bodyPr/>
          <a:lstStyle>
            <a:lvl1pPr>
              <a:defRPr/>
            </a:lvl1pPr>
          </a:lstStyle>
          <a:p>
            <a:pPr>
              <a:defRPr/>
            </a:pPr>
            <a:fld id="{0EC6ABF2-E0CB-454A-A5F6-7BA59743E870}" type="slidenum">
              <a:rPr lang="en-US" altLang="en-US"/>
              <a:pPr>
                <a:defRPr/>
              </a:pPr>
              <a:t>‹#›</a:t>
            </a:fld>
            <a:endParaRPr lang="en-US" altLang="en-US"/>
          </a:p>
        </p:txBody>
      </p:sp>
    </p:spTree>
    <p:extLst>
      <p:ext uri="{BB962C8B-B14F-4D97-AF65-F5344CB8AC3E}">
        <p14:creationId xmlns:p14="http://schemas.microsoft.com/office/powerpoint/2010/main" val="39756188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7"/>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9E9A449-8C1C-4B5D-91EC-4802EB6B21D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500E1E8E-1C99-42E5-AE37-95C09A869B9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6D953FA9-EE8B-418C-B21D-B06D949B03E3}"/>
              </a:ext>
            </a:extLst>
          </p:cNvPr>
          <p:cNvSpPr>
            <a:spLocks noGrp="1"/>
          </p:cNvSpPr>
          <p:nvPr>
            <p:ph type="sldNum" sz="quarter" idx="12"/>
          </p:nvPr>
        </p:nvSpPr>
        <p:spPr/>
        <p:txBody>
          <a:bodyPr/>
          <a:lstStyle>
            <a:lvl1pPr>
              <a:defRPr/>
            </a:lvl1pPr>
          </a:lstStyle>
          <a:p>
            <a:pPr>
              <a:defRPr/>
            </a:pPr>
            <a:fld id="{F3500CE0-7D41-4470-8EDA-CB9665116CD3}" type="slidenum">
              <a:rPr lang="en-US" altLang="en-US"/>
              <a:pPr>
                <a:defRPr/>
              </a:pPr>
              <a:t>‹#›</a:t>
            </a:fld>
            <a:endParaRPr lang="en-US" altLang="en-US"/>
          </a:p>
        </p:txBody>
      </p:sp>
    </p:spTree>
    <p:extLst>
      <p:ext uri="{BB962C8B-B14F-4D97-AF65-F5344CB8AC3E}">
        <p14:creationId xmlns:p14="http://schemas.microsoft.com/office/powerpoint/2010/main" val="37316080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892" indent="0" algn="ctr">
              <a:buNone/>
              <a:defRPr/>
            </a:lvl2pPr>
            <a:lvl3pPr marL="685783" indent="0" algn="ctr">
              <a:buNone/>
              <a:defRPr/>
            </a:lvl3pPr>
            <a:lvl4pPr marL="1028675" indent="0" algn="ctr">
              <a:buNone/>
              <a:defRPr/>
            </a:lvl4pPr>
            <a:lvl5pPr marL="1371566" indent="0" algn="ctr">
              <a:buNone/>
              <a:defRPr/>
            </a:lvl5pPr>
            <a:lvl6pPr marL="1714457" indent="0" algn="ctr">
              <a:buNone/>
              <a:defRPr/>
            </a:lvl6pPr>
            <a:lvl7pPr marL="2057348" indent="0" algn="ctr">
              <a:buNone/>
              <a:defRPr/>
            </a:lvl7pPr>
            <a:lvl8pPr marL="2400240" indent="0" algn="ctr">
              <a:buNone/>
              <a:defRPr/>
            </a:lvl8pPr>
            <a:lvl9pPr marL="2743132" indent="0" algn="ctr">
              <a:buNone/>
              <a:defRPr/>
            </a:lvl9pPr>
          </a:lstStyle>
          <a:p>
            <a:r>
              <a:rPr lang="en-US"/>
              <a:t>Click to edit Master subtitle style</a:t>
            </a:r>
          </a:p>
        </p:txBody>
      </p:sp>
      <p:sp>
        <p:nvSpPr>
          <p:cNvPr id="4" name="Rectangle 4">
            <a:extLst>
              <a:ext uri="{FF2B5EF4-FFF2-40B4-BE49-F238E27FC236}">
                <a16:creationId xmlns="" xmlns:a16="http://schemas.microsoft.com/office/drawing/2014/main" id="{7DD29C90-CF92-4A5C-B3F0-2A2A313D5121}"/>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 xmlns:a16="http://schemas.microsoft.com/office/drawing/2014/main" id="{0AC0182F-6C2B-43FB-A9BD-1A338B7731FA}"/>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 xmlns:a16="http://schemas.microsoft.com/office/drawing/2014/main" id="{628CC4C9-B9B7-4771-8986-90CC24E36A4E}"/>
              </a:ext>
            </a:extLst>
          </p:cNvPr>
          <p:cNvSpPr>
            <a:spLocks noGrp="1" noChangeArrowheads="1"/>
          </p:cNvSpPr>
          <p:nvPr>
            <p:ph type="sldNum" sz="quarter" idx="12"/>
          </p:nvPr>
        </p:nvSpPr>
        <p:spPr/>
        <p:txBody>
          <a:bodyPr/>
          <a:lstStyle>
            <a:lvl1pPr defTabSz="914400">
              <a:defRPr/>
            </a:lvl1pPr>
          </a:lstStyle>
          <a:p>
            <a:pPr>
              <a:defRPr/>
            </a:pPr>
            <a:fld id="{B460F892-96ED-4128-BDE8-8B8E0FDC47DD}" type="slidenum">
              <a:rPr lang="en-US"/>
              <a:pPr>
                <a:defRPr/>
              </a:pPr>
              <a:t>‹#›</a:t>
            </a:fld>
            <a:endParaRPr lang="en-US"/>
          </a:p>
        </p:txBody>
      </p:sp>
    </p:spTree>
    <p:extLst>
      <p:ext uri="{BB962C8B-B14F-4D97-AF65-F5344CB8AC3E}">
        <p14:creationId xmlns:p14="http://schemas.microsoft.com/office/powerpoint/2010/main" val="3641123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6C77EE0B-2A5A-4A8F-AD54-20B84AB499AD}"/>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 xmlns:a16="http://schemas.microsoft.com/office/drawing/2014/main" id="{C8E51572-214A-4F18-8256-F49F41142E6B}"/>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 xmlns:a16="http://schemas.microsoft.com/office/drawing/2014/main" id="{9DC5B4B6-1F85-4B75-BC1A-99AECFF01F6F}"/>
              </a:ext>
            </a:extLst>
          </p:cNvPr>
          <p:cNvSpPr>
            <a:spLocks noGrp="1" noChangeArrowheads="1"/>
          </p:cNvSpPr>
          <p:nvPr>
            <p:ph type="sldNum" sz="quarter" idx="12"/>
          </p:nvPr>
        </p:nvSpPr>
        <p:spPr/>
        <p:txBody>
          <a:bodyPr/>
          <a:lstStyle>
            <a:lvl1pPr defTabSz="914400">
              <a:defRPr/>
            </a:lvl1pPr>
          </a:lstStyle>
          <a:p>
            <a:pPr>
              <a:defRPr/>
            </a:pPr>
            <a:fld id="{5537D07A-4981-4528-80E3-D15863DBC2A5}" type="slidenum">
              <a:rPr lang="en-US"/>
              <a:pPr>
                <a:defRPr/>
              </a:pPr>
              <a:t>‹#›</a:t>
            </a:fld>
            <a:endParaRPr lang="en-US"/>
          </a:p>
        </p:txBody>
      </p:sp>
    </p:spTree>
    <p:extLst>
      <p:ext uri="{BB962C8B-B14F-4D97-AF65-F5344CB8AC3E}">
        <p14:creationId xmlns:p14="http://schemas.microsoft.com/office/powerpoint/2010/main" val="28097074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52"/>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892" indent="0">
              <a:buNone/>
              <a:defRPr sz="1425"/>
            </a:lvl2pPr>
            <a:lvl3pPr marL="685783" indent="0">
              <a:buNone/>
              <a:defRPr sz="1200"/>
            </a:lvl3pPr>
            <a:lvl4pPr marL="1028675" indent="0">
              <a:buNone/>
              <a:defRPr sz="1125"/>
            </a:lvl4pPr>
            <a:lvl5pPr marL="1371566" indent="0">
              <a:buNone/>
              <a:defRPr sz="1125"/>
            </a:lvl5pPr>
            <a:lvl6pPr marL="1714457" indent="0">
              <a:buNone/>
              <a:defRPr sz="1125"/>
            </a:lvl6pPr>
            <a:lvl7pPr marL="2057348" indent="0">
              <a:buNone/>
              <a:defRPr sz="1125"/>
            </a:lvl7pPr>
            <a:lvl8pPr marL="2400240" indent="0">
              <a:buNone/>
              <a:defRPr sz="1125"/>
            </a:lvl8pPr>
            <a:lvl9pPr marL="2743132" indent="0">
              <a:buNone/>
              <a:defRPr sz="1125"/>
            </a:lvl9pPr>
          </a:lstStyle>
          <a:p>
            <a:pPr lvl="0"/>
            <a:r>
              <a:rPr lang="en-US"/>
              <a:t>Click to edit Master text styles</a:t>
            </a:r>
          </a:p>
        </p:txBody>
      </p:sp>
      <p:sp>
        <p:nvSpPr>
          <p:cNvPr id="4" name="Rectangle 4">
            <a:extLst>
              <a:ext uri="{FF2B5EF4-FFF2-40B4-BE49-F238E27FC236}">
                <a16:creationId xmlns="" xmlns:a16="http://schemas.microsoft.com/office/drawing/2014/main" id="{8E1747FB-00AF-4A7F-AEC2-A13EE721FD9E}"/>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 xmlns:a16="http://schemas.microsoft.com/office/drawing/2014/main" id="{9343EB29-C284-468E-8067-BDC8299FF7BD}"/>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 xmlns:a16="http://schemas.microsoft.com/office/drawing/2014/main" id="{02D487C0-5C94-4449-9E84-86651902D505}"/>
              </a:ext>
            </a:extLst>
          </p:cNvPr>
          <p:cNvSpPr>
            <a:spLocks noGrp="1" noChangeArrowheads="1"/>
          </p:cNvSpPr>
          <p:nvPr>
            <p:ph type="sldNum" sz="quarter" idx="12"/>
          </p:nvPr>
        </p:nvSpPr>
        <p:spPr/>
        <p:txBody>
          <a:bodyPr/>
          <a:lstStyle>
            <a:lvl1pPr defTabSz="914400">
              <a:defRPr/>
            </a:lvl1pPr>
          </a:lstStyle>
          <a:p>
            <a:pPr>
              <a:defRPr/>
            </a:pPr>
            <a:fld id="{A070AAB9-88CC-4B5A-B9F7-2B9C096E14D0}" type="slidenum">
              <a:rPr lang="en-US"/>
              <a:pPr>
                <a:defRPr/>
              </a:pPr>
              <a:t>‹#›</a:t>
            </a:fld>
            <a:endParaRPr lang="en-US"/>
          </a:p>
        </p:txBody>
      </p:sp>
    </p:spTree>
    <p:extLst>
      <p:ext uri="{BB962C8B-B14F-4D97-AF65-F5344CB8AC3E}">
        <p14:creationId xmlns:p14="http://schemas.microsoft.com/office/powerpoint/2010/main" val="40819303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425"/>
            </a:lvl4pPr>
            <a:lvl5pPr>
              <a:defRPr sz="1425"/>
            </a:lvl5pPr>
            <a:lvl6pPr>
              <a:defRPr sz="1425"/>
            </a:lvl6pPr>
            <a:lvl7pPr>
              <a:defRPr sz="1425"/>
            </a:lvl7pPr>
            <a:lvl8pPr>
              <a:defRPr sz="1425"/>
            </a:lvl8pPr>
            <a:lvl9pPr>
              <a:defRPr sz="14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425"/>
            </a:lvl4pPr>
            <a:lvl5pPr>
              <a:defRPr sz="1425"/>
            </a:lvl5pPr>
            <a:lvl6pPr>
              <a:defRPr sz="1425"/>
            </a:lvl6pPr>
            <a:lvl7pPr>
              <a:defRPr sz="1425"/>
            </a:lvl7pPr>
            <a:lvl8pPr>
              <a:defRPr sz="1425"/>
            </a:lvl8pPr>
            <a:lvl9pPr>
              <a:defRPr sz="14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 xmlns:a16="http://schemas.microsoft.com/office/drawing/2014/main" id="{038D1752-93A7-4A48-AE61-98A398F27ADF}"/>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6" name="Footer Placeholder 7">
            <a:extLst>
              <a:ext uri="{FF2B5EF4-FFF2-40B4-BE49-F238E27FC236}">
                <a16:creationId xmlns="" xmlns:a16="http://schemas.microsoft.com/office/drawing/2014/main" id="{BB2A694E-0735-4E4C-96E9-0A2EF76E174E}"/>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7" name="Slide Number Placeholder 8">
            <a:extLst>
              <a:ext uri="{FF2B5EF4-FFF2-40B4-BE49-F238E27FC236}">
                <a16:creationId xmlns="" xmlns:a16="http://schemas.microsoft.com/office/drawing/2014/main" id="{2D6D2A9D-3932-4444-80FB-050CB28BC4FB}"/>
              </a:ext>
            </a:extLst>
          </p:cNvPr>
          <p:cNvSpPr>
            <a:spLocks noGrp="1" noChangeArrowheads="1"/>
          </p:cNvSpPr>
          <p:nvPr>
            <p:ph type="sldNum" sz="quarter" idx="12"/>
          </p:nvPr>
        </p:nvSpPr>
        <p:spPr/>
        <p:txBody>
          <a:bodyPr/>
          <a:lstStyle>
            <a:lvl1pPr defTabSz="914400">
              <a:defRPr/>
            </a:lvl1pPr>
          </a:lstStyle>
          <a:p>
            <a:pPr>
              <a:defRPr/>
            </a:pPr>
            <a:fld id="{56872C23-7177-4119-9563-A0F8688B45CD}" type="slidenum">
              <a:rPr lang="en-US"/>
              <a:pPr>
                <a:defRPr/>
              </a:pPr>
              <a:t>‹#›</a:t>
            </a:fld>
            <a:endParaRPr lang="en-US"/>
          </a:p>
        </p:txBody>
      </p:sp>
    </p:spTree>
    <p:extLst>
      <p:ext uri="{BB962C8B-B14F-4D97-AF65-F5344CB8AC3E}">
        <p14:creationId xmlns:p14="http://schemas.microsoft.com/office/powerpoint/2010/main" val="10477722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1800" b="1"/>
            </a:lvl1pPr>
            <a:lvl2pPr marL="342892" indent="0">
              <a:buNone/>
              <a:defRPr sz="1500" b="1"/>
            </a:lvl2pPr>
            <a:lvl3pPr marL="685783" indent="0">
              <a:buNone/>
              <a:defRPr sz="1425"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42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2" y="1535117"/>
            <a:ext cx="5389033" cy="639763"/>
          </a:xfrm>
        </p:spPr>
        <p:txBody>
          <a:bodyPr anchor="b"/>
          <a:lstStyle>
            <a:lvl1pPr marL="0" indent="0">
              <a:buNone/>
              <a:defRPr sz="1800" b="1"/>
            </a:lvl1pPr>
            <a:lvl2pPr marL="342892" indent="0">
              <a:buNone/>
              <a:defRPr sz="1500" b="1"/>
            </a:lvl2pPr>
            <a:lvl3pPr marL="685783" indent="0">
              <a:buNone/>
              <a:defRPr sz="1425"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402" y="2174875"/>
            <a:ext cx="5389033" cy="3951288"/>
          </a:xfrm>
        </p:spPr>
        <p:txBody>
          <a:bodyPr/>
          <a:lstStyle>
            <a:lvl1pPr>
              <a:defRPr sz="1800"/>
            </a:lvl1pPr>
            <a:lvl2pPr>
              <a:defRPr sz="1500"/>
            </a:lvl2pPr>
            <a:lvl3pPr>
              <a:defRPr sz="142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 xmlns:a16="http://schemas.microsoft.com/office/drawing/2014/main" id="{69344386-D319-445C-96B1-04E07B5848D5}"/>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8" name="Rectangle 5">
            <a:extLst>
              <a:ext uri="{FF2B5EF4-FFF2-40B4-BE49-F238E27FC236}">
                <a16:creationId xmlns="" xmlns:a16="http://schemas.microsoft.com/office/drawing/2014/main" id="{F2F2C00B-81F9-4E00-8957-1D3EFA7127ED}"/>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9" name="Rectangle 6">
            <a:extLst>
              <a:ext uri="{FF2B5EF4-FFF2-40B4-BE49-F238E27FC236}">
                <a16:creationId xmlns="" xmlns:a16="http://schemas.microsoft.com/office/drawing/2014/main" id="{EAD9327D-7503-4299-9BE6-0A5F20D3755D}"/>
              </a:ext>
            </a:extLst>
          </p:cNvPr>
          <p:cNvSpPr>
            <a:spLocks noGrp="1" noChangeArrowheads="1"/>
          </p:cNvSpPr>
          <p:nvPr>
            <p:ph type="sldNum" sz="quarter" idx="12"/>
          </p:nvPr>
        </p:nvSpPr>
        <p:spPr/>
        <p:txBody>
          <a:bodyPr/>
          <a:lstStyle>
            <a:lvl1pPr defTabSz="914400">
              <a:defRPr/>
            </a:lvl1pPr>
          </a:lstStyle>
          <a:p>
            <a:pPr>
              <a:defRPr/>
            </a:pPr>
            <a:fld id="{99D67797-8B24-4219-A03A-D9801348F100}" type="slidenum">
              <a:rPr lang="en-US"/>
              <a:pPr>
                <a:defRPr/>
              </a:pPr>
              <a:t>‹#›</a:t>
            </a:fld>
            <a:endParaRPr lang="en-US"/>
          </a:p>
        </p:txBody>
      </p:sp>
    </p:spTree>
    <p:extLst>
      <p:ext uri="{BB962C8B-B14F-4D97-AF65-F5344CB8AC3E}">
        <p14:creationId xmlns:p14="http://schemas.microsoft.com/office/powerpoint/2010/main" val="3791441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 xmlns:a16="http://schemas.microsoft.com/office/drawing/2014/main" id="{C1FBF220-43FE-4B67-8F7E-C68C364ABF9F}"/>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4" name="Rectangle 5">
            <a:extLst>
              <a:ext uri="{FF2B5EF4-FFF2-40B4-BE49-F238E27FC236}">
                <a16:creationId xmlns="" xmlns:a16="http://schemas.microsoft.com/office/drawing/2014/main" id="{B3D1A055-CA16-486E-AB3F-72E09C453F98}"/>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5" name="Rectangle 6">
            <a:extLst>
              <a:ext uri="{FF2B5EF4-FFF2-40B4-BE49-F238E27FC236}">
                <a16:creationId xmlns="" xmlns:a16="http://schemas.microsoft.com/office/drawing/2014/main" id="{7704D11B-2A75-4B8B-96EA-608F08FB24F1}"/>
              </a:ext>
            </a:extLst>
          </p:cNvPr>
          <p:cNvSpPr>
            <a:spLocks noGrp="1" noChangeArrowheads="1"/>
          </p:cNvSpPr>
          <p:nvPr>
            <p:ph type="sldNum" sz="quarter" idx="12"/>
          </p:nvPr>
        </p:nvSpPr>
        <p:spPr/>
        <p:txBody>
          <a:bodyPr/>
          <a:lstStyle>
            <a:lvl1pPr defTabSz="914400">
              <a:defRPr/>
            </a:lvl1pPr>
          </a:lstStyle>
          <a:p>
            <a:pPr>
              <a:defRPr/>
            </a:pPr>
            <a:fld id="{78224F83-B7E7-4235-8ADD-8278EC802E15}" type="slidenum">
              <a:rPr lang="en-US"/>
              <a:pPr>
                <a:defRPr/>
              </a:pPr>
              <a:t>‹#›</a:t>
            </a:fld>
            <a:endParaRPr lang="en-US"/>
          </a:p>
        </p:txBody>
      </p:sp>
    </p:spTree>
    <p:extLst>
      <p:ext uri="{BB962C8B-B14F-4D97-AF65-F5344CB8AC3E}">
        <p14:creationId xmlns:p14="http://schemas.microsoft.com/office/powerpoint/2010/main" val="35508606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 xmlns:a16="http://schemas.microsoft.com/office/drawing/2014/main" id="{D17DA6DB-4EEC-4DDF-87C6-D0DA0A8C321B}"/>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3" name="Rectangle 5">
            <a:extLst>
              <a:ext uri="{FF2B5EF4-FFF2-40B4-BE49-F238E27FC236}">
                <a16:creationId xmlns="" xmlns:a16="http://schemas.microsoft.com/office/drawing/2014/main" id="{F8287A37-401C-495A-964E-FD2E2E578593}"/>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4" name="Rectangle 6">
            <a:extLst>
              <a:ext uri="{FF2B5EF4-FFF2-40B4-BE49-F238E27FC236}">
                <a16:creationId xmlns="" xmlns:a16="http://schemas.microsoft.com/office/drawing/2014/main" id="{07F63A78-1C5A-4AD8-BB6B-1292DD61A5C1}"/>
              </a:ext>
            </a:extLst>
          </p:cNvPr>
          <p:cNvSpPr>
            <a:spLocks noGrp="1" noChangeArrowheads="1"/>
          </p:cNvSpPr>
          <p:nvPr>
            <p:ph type="sldNum" sz="quarter" idx="12"/>
          </p:nvPr>
        </p:nvSpPr>
        <p:spPr/>
        <p:txBody>
          <a:bodyPr/>
          <a:lstStyle>
            <a:lvl1pPr defTabSz="914400">
              <a:defRPr/>
            </a:lvl1pPr>
          </a:lstStyle>
          <a:p>
            <a:pPr>
              <a:defRPr/>
            </a:pPr>
            <a:fld id="{12A0B6D4-91E5-4FE0-B060-7020E618545E}" type="slidenum">
              <a:rPr lang="en-US"/>
              <a:pPr>
                <a:defRPr/>
              </a:pPr>
              <a:t>‹#›</a:t>
            </a:fld>
            <a:endParaRPr lang="en-US"/>
          </a:p>
        </p:txBody>
      </p:sp>
    </p:spTree>
    <p:extLst>
      <p:ext uri="{BB962C8B-B14F-4D97-AF65-F5344CB8AC3E}">
        <p14:creationId xmlns:p14="http://schemas.microsoft.com/office/powerpoint/2010/main" val="4095374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FD17331-B8F9-48A4-85EF-CD5F0315BC4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DFDAC967-39C3-432C-B58F-0D73F99EB15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D2E81DA4-5125-4283-87E1-F7A4046B25D0}"/>
              </a:ext>
            </a:extLst>
          </p:cNvPr>
          <p:cNvSpPr>
            <a:spLocks noGrp="1"/>
          </p:cNvSpPr>
          <p:nvPr>
            <p:ph type="sldNum" sz="quarter" idx="12"/>
          </p:nvPr>
        </p:nvSpPr>
        <p:spPr/>
        <p:txBody>
          <a:bodyPr/>
          <a:lstStyle>
            <a:lvl1pPr>
              <a:defRPr/>
            </a:lvl1pPr>
          </a:lstStyle>
          <a:p>
            <a:pPr>
              <a:defRPr/>
            </a:pPr>
            <a:fld id="{C4A33C72-0F9D-48CE-92D3-D0A4E1CBDE46}" type="slidenum">
              <a:rPr lang="en-US" altLang="en-US"/>
              <a:pPr>
                <a:defRPr/>
              </a:pPr>
              <a:t>‹#›</a:t>
            </a:fld>
            <a:endParaRPr lang="en-US" altLang="en-US"/>
          </a:p>
        </p:txBody>
      </p:sp>
    </p:spTree>
    <p:extLst>
      <p:ext uri="{BB962C8B-B14F-4D97-AF65-F5344CB8AC3E}">
        <p14:creationId xmlns:p14="http://schemas.microsoft.com/office/powerpoint/2010/main" val="28986116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73"/>
            <a:ext cx="4011084" cy="1162051"/>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102"/>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125"/>
            </a:lvl1pPr>
            <a:lvl2pPr marL="342892" indent="0">
              <a:buNone/>
              <a:defRPr sz="900"/>
            </a:lvl2pPr>
            <a:lvl3pPr marL="685783" indent="0">
              <a:buNone/>
              <a:defRPr sz="825"/>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6">
            <a:extLst>
              <a:ext uri="{FF2B5EF4-FFF2-40B4-BE49-F238E27FC236}">
                <a16:creationId xmlns="" xmlns:a16="http://schemas.microsoft.com/office/drawing/2014/main" id="{5D38FF13-86F6-4589-891A-705FA42123E6}"/>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6" name="Footer Placeholder 7">
            <a:extLst>
              <a:ext uri="{FF2B5EF4-FFF2-40B4-BE49-F238E27FC236}">
                <a16:creationId xmlns="" xmlns:a16="http://schemas.microsoft.com/office/drawing/2014/main" id="{B8A92A59-769F-45E5-A533-7D08A40504C5}"/>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7" name="Slide Number Placeholder 8">
            <a:extLst>
              <a:ext uri="{FF2B5EF4-FFF2-40B4-BE49-F238E27FC236}">
                <a16:creationId xmlns="" xmlns:a16="http://schemas.microsoft.com/office/drawing/2014/main" id="{0D6D4576-662C-4E98-A817-63553FC6372C}"/>
              </a:ext>
            </a:extLst>
          </p:cNvPr>
          <p:cNvSpPr>
            <a:spLocks noGrp="1" noChangeArrowheads="1"/>
          </p:cNvSpPr>
          <p:nvPr>
            <p:ph type="sldNum" sz="quarter" idx="12"/>
          </p:nvPr>
        </p:nvSpPr>
        <p:spPr/>
        <p:txBody>
          <a:bodyPr/>
          <a:lstStyle>
            <a:lvl1pPr defTabSz="914400">
              <a:defRPr/>
            </a:lvl1pPr>
          </a:lstStyle>
          <a:p>
            <a:pPr>
              <a:defRPr/>
            </a:pPr>
            <a:fld id="{87737DA1-6250-4F20-A2FD-8F272E9D8385}" type="slidenum">
              <a:rPr lang="en-US"/>
              <a:pPr>
                <a:defRPr/>
              </a:pPr>
              <a:t>‹#›</a:t>
            </a:fld>
            <a:endParaRPr lang="en-US"/>
          </a:p>
        </p:txBody>
      </p:sp>
    </p:spTree>
    <p:extLst>
      <p:ext uri="{BB962C8B-B14F-4D97-AF65-F5344CB8AC3E}">
        <p14:creationId xmlns:p14="http://schemas.microsoft.com/office/powerpoint/2010/main" val="32567084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24"/>
            <a:ext cx="73152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2389717" y="5367362"/>
            <a:ext cx="7315200" cy="804863"/>
          </a:xfrm>
        </p:spPr>
        <p:txBody>
          <a:bodyPr/>
          <a:lstStyle>
            <a:lvl1pPr marL="0" indent="0">
              <a:buNone/>
              <a:defRPr sz="1125"/>
            </a:lvl1pPr>
            <a:lvl2pPr marL="342892" indent="0">
              <a:buNone/>
              <a:defRPr sz="900"/>
            </a:lvl2pPr>
            <a:lvl3pPr marL="685783" indent="0">
              <a:buNone/>
              <a:defRPr sz="825"/>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6">
            <a:extLst>
              <a:ext uri="{FF2B5EF4-FFF2-40B4-BE49-F238E27FC236}">
                <a16:creationId xmlns="" xmlns:a16="http://schemas.microsoft.com/office/drawing/2014/main" id="{6471A5C5-323D-4E25-B0B8-5B1F1300A3DE}"/>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6" name="Footer Placeholder 7">
            <a:extLst>
              <a:ext uri="{FF2B5EF4-FFF2-40B4-BE49-F238E27FC236}">
                <a16:creationId xmlns="" xmlns:a16="http://schemas.microsoft.com/office/drawing/2014/main" id="{8CAC5201-4B44-468B-B9AF-47FDBAEE6E0B}"/>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7" name="Slide Number Placeholder 8">
            <a:extLst>
              <a:ext uri="{FF2B5EF4-FFF2-40B4-BE49-F238E27FC236}">
                <a16:creationId xmlns="" xmlns:a16="http://schemas.microsoft.com/office/drawing/2014/main" id="{F91E4989-9F02-4CA6-8000-651CA52AF062}"/>
              </a:ext>
            </a:extLst>
          </p:cNvPr>
          <p:cNvSpPr>
            <a:spLocks noGrp="1" noChangeArrowheads="1"/>
          </p:cNvSpPr>
          <p:nvPr>
            <p:ph type="sldNum" sz="quarter" idx="12"/>
          </p:nvPr>
        </p:nvSpPr>
        <p:spPr/>
        <p:txBody>
          <a:bodyPr/>
          <a:lstStyle>
            <a:lvl1pPr defTabSz="914400">
              <a:defRPr/>
            </a:lvl1pPr>
          </a:lstStyle>
          <a:p>
            <a:pPr>
              <a:defRPr/>
            </a:pPr>
            <a:fld id="{723D7A8D-23B9-4BA9-9358-6606A00C3730}" type="slidenum">
              <a:rPr lang="en-US"/>
              <a:pPr>
                <a:defRPr/>
              </a:pPr>
              <a:t>‹#›</a:t>
            </a:fld>
            <a:endParaRPr lang="en-US"/>
          </a:p>
        </p:txBody>
      </p:sp>
    </p:spTree>
    <p:extLst>
      <p:ext uri="{BB962C8B-B14F-4D97-AF65-F5344CB8AC3E}">
        <p14:creationId xmlns:p14="http://schemas.microsoft.com/office/powerpoint/2010/main" val="4376752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421DE31E-1266-4424-A20F-D5B66BD97AF0}"/>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 xmlns:a16="http://schemas.microsoft.com/office/drawing/2014/main" id="{06780D4B-0241-497D-8781-9CA9E9D680BD}"/>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 xmlns:a16="http://schemas.microsoft.com/office/drawing/2014/main" id="{3F830D43-A913-4898-A212-A60108BA9693}"/>
              </a:ext>
            </a:extLst>
          </p:cNvPr>
          <p:cNvSpPr>
            <a:spLocks noGrp="1" noChangeArrowheads="1"/>
          </p:cNvSpPr>
          <p:nvPr>
            <p:ph type="sldNum" sz="quarter" idx="12"/>
          </p:nvPr>
        </p:nvSpPr>
        <p:spPr/>
        <p:txBody>
          <a:bodyPr/>
          <a:lstStyle>
            <a:lvl1pPr defTabSz="914400">
              <a:defRPr/>
            </a:lvl1pPr>
          </a:lstStyle>
          <a:p>
            <a:pPr>
              <a:defRPr/>
            </a:pPr>
            <a:fld id="{EA8AD776-C455-40EC-94C8-C699458E1DDE}" type="slidenum">
              <a:rPr lang="en-US"/>
              <a:pPr>
                <a:defRPr/>
              </a:pPr>
              <a:t>‹#›</a:t>
            </a:fld>
            <a:endParaRPr lang="en-US"/>
          </a:p>
        </p:txBody>
      </p:sp>
    </p:spTree>
    <p:extLst>
      <p:ext uri="{BB962C8B-B14F-4D97-AF65-F5344CB8AC3E}">
        <p14:creationId xmlns:p14="http://schemas.microsoft.com/office/powerpoint/2010/main" val="18772700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9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9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DCA8E381-6718-4DAE-BD48-7771A844F8B9}"/>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 xmlns:a16="http://schemas.microsoft.com/office/drawing/2014/main" id="{CF23EC0A-DC2F-4D00-A697-D6085A8C1EEC}"/>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 xmlns:a16="http://schemas.microsoft.com/office/drawing/2014/main" id="{49DEFD98-0A25-4395-B3F2-D010B7D597CF}"/>
              </a:ext>
            </a:extLst>
          </p:cNvPr>
          <p:cNvSpPr>
            <a:spLocks noGrp="1" noChangeArrowheads="1"/>
          </p:cNvSpPr>
          <p:nvPr>
            <p:ph type="sldNum" sz="quarter" idx="12"/>
          </p:nvPr>
        </p:nvSpPr>
        <p:spPr/>
        <p:txBody>
          <a:bodyPr/>
          <a:lstStyle>
            <a:lvl1pPr defTabSz="914400">
              <a:defRPr/>
            </a:lvl1pPr>
          </a:lstStyle>
          <a:p>
            <a:pPr>
              <a:defRPr/>
            </a:pPr>
            <a:fld id="{34A15E03-90FF-4EEB-B92F-9055F292E4EE}" type="slidenum">
              <a:rPr lang="en-US"/>
              <a:pPr>
                <a:defRPr/>
              </a:pPr>
              <a:t>‹#›</a:t>
            </a:fld>
            <a:endParaRPr lang="en-US"/>
          </a:p>
        </p:txBody>
      </p:sp>
    </p:spTree>
    <p:extLst>
      <p:ext uri="{BB962C8B-B14F-4D97-AF65-F5344CB8AC3E}">
        <p14:creationId xmlns:p14="http://schemas.microsoft.com/office/powerpoint/2010/main" val="22578196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9"/>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5D31D4A5-CBC2-44A3-87AE-195C96E0F354}"/>
              </a:ext>
            </a:extLst>
          </p:cNvPr>
          <p:cNvSpPr>
            <a:spLocks noGrp="1"/>
          </p:cNvSpPr>
          <p:nvPr>
            <p:ph type="dt" sz="half" idx="10"/>
          </p:nvPr>
        </p:nvSpPr>
        <p:spPr/>
        <p:txBody>
          <a:bodyPr/>
          <a:lstStyle>
            <a:lvl1pPr>
              <a:defRPr/>
            </a:lvl1pPr>
          </a:lstStyle>
          <a:p>
            <a:pPr>
              <a:defRPr/>
            </a:pPr>
            <a:fld id="{C74AB5EB-8385-4BDB-985B-D2732B12B831}" type="datetimeFigureOut">
              <a:rPr lang="vi-VN"/>
              <a:pPr>
                <a:defRPr/>
              </a:pPr>
              <a:t>11/11/2022</a:t>
            </a:fld>
            <a:endParaRPr lang="vi-VN"/>
          </a:p>
        </p:txBody>
      </p:sp>
      <p:sp>
        <p:nvSpPr>
          <p:cNvPr id="5" name="Footer Placeholder 4">
            <a:extLst>
              <a:ext uri="{FF2B5EF4-FFF2-40B4-BE49-F238E27FC236}">
                <a16:creationId xmlns="" xmlns:a16="http://schemas.microsoft.com/office/drawing/2014/main" id="{1E796640-35B5-4CC4-AAFA-87EE28AB0CD2}"/>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 xmlns:a16="http://schemas.microsoft.com/office/drawing/2014/main" id="{BFA3030D-8E29-4EAE-AD79-FEE9A8B06FD3}"/>
              </a:ext>
            </a:extLst>
          </p:cNvPr>
          <p:cNvSpPr>
            <a:spLocks noGrp="1"/>
          </p:cNvSpPr>
          <p:nvPr>
            <p:ph type="sldNum" sz="quarter" idx="12"/>
          </p:nvPr>
        </p:nvSpPr>
        <p:spPr/>
        <p:txBody>
          <a:bodyPr/>
          <a:lstStyle>
            <a:lvl1pPr>
              <a:defRPr/>
            </a:lvl1pPr>
          </a:lstStyle>
          <a:p>
            <a:pPr>
              <a:defRPr/>
            </a:pPr>
            <a:fld id="{C21503D8-361C-4C6C-8488-F4CAAB062C3E}" type="slidenum">
              <a:rPr lang="vi-VN"/>
              <a:pPr>
                <a:defRPr/>
              </a:pPr>
              <a:t>‹#›</a:t>
            </a:fld>
            <a:endParaRPr lang="vi-VN"/>
          </a:p>
        </p:txBody>
      </p:sp>
    </p:spTree>
    <p:extLst>
      <p:ext uri="{BB962C8B-B14F-4D97-AF65-F5344CB8AC3E}">
        <p14:creationId xmlns:p14="http://schemas.microsoft.com/office/powerpoint/2010/main" val="26936718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D451E833-F186-40E1-96E6-30D9F0A12093}"/>
              </a:ext>
            </a:extLst>
          </p:cNvPr>
          <p:cNvSpPr>
            <a:spLocks noGrp="1"/>
          </p:cNvSpPr>
          <p:nvPr>
            <p:ph type="dt" sz="half" idx="10"/>
          </p:nvPr>
        </p:nvSpPr>
        <p:spPr/>
        <p:txBody>
          <a:bodyPr/>
          <a:lstStyle>
            <a:lvl1pPr>
              <a:defRPr/>
            </a:lvl1pPr>
          </a:lstStyle>
          <a:p>
            <a:pPr>
              <a:defRPr/>
            </a:pPr>
            <a:fld id="{E67E43BB-E786-495D-84C1-8A45536585F2}" type="datetimeFigureOut">
              <a:rPr lang="vi-VN"/>
              <a:pPr>
                <a:defRPr/>
              </a:pPr>
              <a:t>11/11/2022</a:t>
            </a:fld>
            <a:endParaRPr lang="vi-VN"/>
          </a:p>
        </p:txBody>
      </p:sp>
      <p:sp>
        <p:nvSpPr>
          <p:cNvPr id="5" name="Footer Placeholder 4">
            <a:extLst>
              <a:ext uri="{FF2B5EF4-FFF2-40B4-BE49-F238E27FC236}">
                <a16:creationId xmlns="" xmlns:a16="http://schemas.microsoft.com/office/drawing/2014/main" id="{454FC827-4454-48E6-8EFB-DF84B551ADB2}"/>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 xmlns:a16="http://schemas.microsoft.com/office/drawing/2014/main" id="{10BE39A5-DE70-4511-A0E9-6B5935E8E613}"/>
              </a:ext>
            </a:extLst>
          </p:cNvPr>
          <p:cNvSpPr>
            <a:spLocks noGrp="1"/>
          </p:cNvSpPr>
          <p:nvPr>
            <p:ph type="sldNum" sz="quarter" idx="12"/>
          </p:nvPr>
        </p:nvSpPr>
        <p:spPr/>
        <p:txBody>
          <a:bodyPr/>
          <a:lstStyle>
            <a:lvl1pPr>
              <a:defRPr/>
            </a:lvl1pPr>
          </a:lstStyle>
          <a:p>
            <a:pPr>
              <a:defRPr/>
            </a:pPr>
            <a:fld id="{5063F669-CF30-49AD-8F41-B1C61BC8CA6E}" type="slidenum">
              <a:rPr lang="vi-VN"/>
              <a:pPr>
                <a:defRPr/>
              </a:pPr>
              <a:t>‹#›</a:t>
            </a:fld>
            <a:endParaRPr lang="vi-VN"/>
          </a:p>
        </p:txBody>
      </p:sp>
    </p:spTree>
    <p:extLst>
      <p:ext uri="{BB962C8B-B14F-4D97-AF65-F5344CB8AC3E}">
        <p14:creationId xmlns:p14="http://schemas.microsoft.com/office/powerpoint/2010/main" val="7989235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3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3FF805A-F053-42FF-89CD-327EAFF9D6CA}"/>
              </a:ext>
            </a:extLst>
          </p:cNvPr>
          <p:cNvSpPr>
            <a:spLocks noGrp="1"/>
          </p:cNvSpPr>
          <p:nvPr>
            <p:ph type="dt" sz="half" idx="10"/>
          </p:nvPr>
        </p:nvSpPr>
        <p:spPr/>
        <p:txBody>
          <a:bodyPr/>
          <a:lstStyle>
            <a:lvl1pPr>
              <a:defRPr/>
            </a:lvl1pPr>
          </a:lstStyle>
          <a:p>
            <a:pPr>
              <a:defRPr/>
            </a:pPr>
            <a:fld id="{148BEB8F-5197-4F4B-8184-39BC46FC248D}" type="datetimeFigureOut">
              <a:rPr lang="vi-VN"/>
              <a:pPr>
                <a:defRPr/>
              </a:pPr>
              <a:t>11/11/2022</a:t>
            </a:fld>
            <a:endParaRPr lang="vi-VN"/>
          </a:p>
        </p:txBody>
      </p:sp>
      <p:sp>
        <p:nvSpPr>
          <p:cNvPr id="5" name="Footer Placeholder 4">
            <a:extLst>
              <a:ext uri="{FF2B5EF4-FFF2-40B4-BE49-F238E27FC236}">
                <a16:creationId xmlns="" xmlns:a16="http://schemas.microsoft.com/office/drawing/2014/main" id="{ADC8ECCF-C0C5-4009-92AA-DD88ED8E6535}"/>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 xmlns:a16="http://schemas.microsoft.com/office/drawing/2014/main" id="{85DC4DC5-8221-4254-AB1F-6C416752EBB0}"/>
              </a:ext>
            </a:extLst>
          </p:cNvPr>
          <p:cNvSpPr>
            <a:spLocks noGrp="1"/>
          </p:cNvSpPr>
          <p:nvPr>
            <p:ph type="sldNum" sz="quarter" idx="12"/>
          </p:nvPr>
        </p:nvSpPr>
        <p:spPr/>
        <p:txBody>
          <a:bodyPr/>
          <a:lstStyle>
            <a:lvl1pPr>
              <a:defRPr/>
            </a:lvl1pPr>
          </a:lstStyle>
          <a:p>
            <a:pPr>
              <a:defRPr/>
            </a:pPr>
            <a:fld id="{6ED52062-09AD-4D89-9578-F78A88D97406}" type="slidenum">
              <a:rPr lang="vi-VN"/>
              <a:pPr>
                <a:defRPr/>
              </a:pPr>
              <a:t>‹#›</a:t>
            </a:fld>
            <a:endParaRPr lang="vi-VN"/>
          </a:p>
        </p:txBody>
      </p:sp>
    </p:spTree>
    <p:extLst>
      <p:ext uri="{BB962C8B-B14F-4D97-AF65-F5344CB8AC3E}">
        <p14:creationId xmlns:p14="http://schemas.microsoft.com/office/powerpoint/2010/main" val="30837582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 xmlns:a16="http://schemas.microsoft.com/office/drawing/2014/main" id="{9ADD7D83-D513-4190-BE42-B03961C88A5A}"/>
              </a:ext>
            </a:extLst>
          </p:cNvPr>
          <p:cNvSpPr>
            <a:spLocks noGrp="1"/>
          </p:cNvSpPr>
          <p:nvPr>
            <p:ph type="dt" sz="half" idx="10"/>
          </p:nvPr>
        </p:nvSpPr>
        <p:spPr/>
        <p:txBody>
          <a:bodyPr/>
          <a:lstStyle>
            <a:lvl1pPr>
              <a:defRPr/>
            </a:lvl1pPr>
          </a:lstStyle>
          <a:p>
            <a:pPr>
              <a:defRPr/>
            </a:pPr>
            <a:fld id="{6A97833A-A09D-4C66-B914-EA96D23C79CF}" type="datetimeFigureOut">
              <a:rPr lang="vi-VN"/>
              <a:pPr>
                <a:defRPr/>
              </a:pPr>
              <a:t>11/11/2022</a:t>
            </a:fld>
            <a:endParaRPr lang="vi-VN"/>
          </a:p>
        </p:txBody>
      </p:sp>
      <p:sp>
        <p:nvSpPr>
          <p:cNvPr id="6" name="Footer Placeholder 4">
            <a:extLst>
              <a:ext uri="{FF2B5EF4-FFF2-40B4-BE49-F238E27FC236}">
                <a16:creationId xmlns="" xmlns:a16="http://schemas.microsoft.com/office/drawing/2014/main" id="{30E3F30C-D5FC-42EC-B1D7-DE7250CFDA43}"/>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 xmlns:a16="http://schemas.microsoft.com/office/drawing/2014/main" id="{70360BDC-A7CB-44A9-9D30-57441951BC9C}"/>
              </a:ext>
            </a:extLst>
          </p:cNvPr>
          <p:cNvSpPr>
            <a:spLocks noGrp="1"/>
          </p:cNvSpPr>
          <p:nvPr>
            <p:ph type="sldNum" sz="quarter" idx="12"/>
          </p:nvPr>
        </p:nvSpPr>
        <p:spPr/>
        <p:txBody>
          <a:bodyPr/>
          <a:lstStyle>
            <a:lvl1pPr>
              <a:defRPr/>
            </a:lvl1pPr>
          </a:lstStyle>
          <a:p>
            <a:pPr>
              <a:defRPr/>
            </a:pPr>
            <a:fld id="{4EFA0135-2630-4402-B03D-B1CCEE214ABD}" type="slidenum">
              <a:rPr lang="vi-VN"/>
              <a:pPr>
                <a:defRPr/>
              </a:pPr>
              <a:t>‹#›</a:t>
            </a:fld>
            <a:endParaRPr lang="vi-VN"/>
          </a:p>
        </p:txBody>
      </p:sp>
    </p:spTree>
    <p:extLst>
      <p:ext uri="{BB962C8B-B14F-4D97-AF65-F5344CB8AC3E}">
        <p14:creationId xmlns:p14="http://schemas.microsoft.com/office/powerpoint/2010/main" val="25867785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7"/>
            <a:ext cx="5386917"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85" y="1535117"/>
            <a:ext cx="5389033"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85"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 xmlns:a16="http://schemas.microsoft.com/office/drawing/2014/main" id="{0B396EF7-552F-41D9-9BE4-A68C1A28342A}"/>
              </a:ext>
            </a:extLst>
          </p:cNvPr>
          <p:cNvSpPr>
            <a:spLocks noGrp="1"/>
          </p:cNvSpPr>
          <p:nvPr>
            <p:ph type="dt" sz="half" idx="10"/>
          </p:nvPr>
        </p:nvSpPr>
        <p:spPr/>
        <p:txBody>
          <a:bodyPr/>
          <a:lstStyle>
            <a:lvl1pPr>
              <a:defRPr/>
            </a:lvl1pPr>
          </a:lstStyle>
          <a:p>
            <a:pPr>
              <a:defRPr/>
            </a:pPr>
            <a:fld id="{7908F3FE-C529-43E6-8D42-DE2AFC0645DC}" type="datetimeFigureOut">
              <a:rPr lang="vi-VN"/>
              <a:pPr>
                <a:defRPr/>
              </a:pPr>
              <a:t>11/11/2022</a:t>
            </a:fld>
            <a:endParaRPr lang="vi-VN"/>
          </a:p>
        </p:txBody>
      </p:sp>
      <p:sp>
        <p:nvSpPr>
          <p:cNvPr id="8" name="Footer Placeholder 4">
            <a:extLst>
              <a:ext uri="{FF2B5EF4-FFF2-40B4-BE49-F238E27FC236}">
                <a16:creationId xmlns="" xmlns:a16="http://schemas.microsoft.com/office/drawing/2014/main" id="{B89FD27C-5266-4698-8419-CBECB492CD9E}"/>
              </a:ext>
            </a:extLst>
          </p:cNvPr>
          <p:cNvSpPr>
            <a:spLocks noGrp="1"/>
          </p:cNvSpPr>
          <p:nvPr>
            <p:ph type="ftr" sz="quarter" idx="11"/>
          </p:nvPr>
        </p:nvSpPr>
        <p:spPr/>
        <p:txBody>
          <a:bodyPr/>
          <a:lstStyle>
            <a:lvl1pPr>
              <a:defRPr/>
            </a:lvl1pPr>
          </a:lstStyle>
          <a:p>
            <a:pPr>
              <a:defRPr/>
            </a:pPr>
            <a:endParaRPr lang="vi-VN"/>
          </a:p>
        </p:txBody>
      </p:sp>
      <p:sp>
        <p:nvSpPr>
          <p:cNvPr id="9" name="Slide Number Placeholder 5">
            <a:extLst>
              <a:ext uri="{FF2B5EF4-FFF2-40B4-BE49-F238E27FC236}">
                <a16:creationId xmlns="" xmlns:a16="http://schemas.microsoft.com/office/drawing/2014/main" id="{C2758214-5587-4D99-BDA6-B6BE2D7528A8}"/>
              </a:ext>
            </a:extLst>
          </p:cNvPr>
          <p:cNvSpPr>
            <a:spLocks noGrp="1"/>
          </p:cNvSpPr>
          <p:nvPr>
            <p:ph type="sldNum" sz="quarter" idx="12"/>
          </p:nvPr>
        </p:nvSpPr>
        <p:spPr/>
        <p:txBody>
          <a:bodyPr/>
          <a:lstStyle>
            <a:lvl1pPr>
              <a:defRPr/>
            </a:lvl1pPr>
          </a:lstStyle>
          <a:p>
            <a:pPr>
              <a:defRPr/>
            </a:pPr>
            <a:fld id="{3DA2956B-95AC-491B-82B4-A16D7A2E692F}" type="slidenum">
              <a:rPr lang="vi-VN"/>
              <a:pPr>
                <a:defRPr/>
              </a:pPr>
              <a:t>‹#›</a:t>
            </a:fld>
            <a:endParaRPr lang="vi-VN"/>
          </a:p>
        </p:txBody>
      </p:sp>
    </p:spTree>
    <p:extLst>
      <p:ext uri="{BB962C8B-B14F-4D97-AF65-F5344CB8AC3E}">
        <p14:creationId xmlns:p14="http://schemas.microsoft.com/office/powerpoint/2010/main" val="32667221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 xmlns:a16="http://schemas.microsoft.com/office/drawing/2014/main" id="{A8909A86-2B22-41CB-BB9E-22FC11A37EC5}"/>
              </a:ext>
            </a:extLst>
          </p:cNvPr>
          <p:cNvSpPr>
            <a:spLocks noGrp="1"/>
          </p:cNvSpPr>
          <p:nvPr>
            <p:ph type="dt" sz="half" idx="10"/>
          </p:nvPr>
        </p:nvSpPr>
        <p:spPr/>
        <p:txBody>
          <a:bodyPr/>
          <a:lstStyle>
            <a:lvl1pPr>
              <a:defRPr/>
            </a:lvl1pPr>
          </a:lstStyle>
          <a:p>
            <a:pPr>
              <a:defRPr/>
            </a:pPr>
            <a:fld id="{01004B24-BA37-4E73-A5DF-94AB93D7B6EC}" type="datetimeFigureOut">
              <a:rPr lang="vi-VN"/>
              <a:pPr>
                <a:defRPr/>
              </a:pPr>
              <a:t>11/11/2022</a:t>
            </a:fld>
            <a:endParaRPr lang="vi-VN"/>
          </a:p>
        </p:txBody>
      </p:sp>
      <p:sp>
        <p:nvSpPr>
          <p:cNvPr id="4" name="Footer Placeholder 4">
            <a:extLst>
              <a:ext uri="{FF2B5EF4-FFF2-40B4-BE49-F238E27FC236}">
                <a16:creationId xmlns="" xmlns:a16="http://schemas.microsoft.com/office/drawing/2014/main" id="{8619C319-A74D-4039-9BC4-9FC7D1501FEE}"/>
              </a:ext>
            </a:extLst>
          </p:cNvPr>
          <p:cNvSpPr>
            <a:spLocks noGrp="1"/>
          </p:cNvSpPr>
          <p:nvPr>
            <p:ph type="ftr" sz="quarter" idx="11"/>
          </p:nvPr>
        </p:nvSpPr>
        <p:spPr/>
        <p:txBody>
          <a:bodyPr/>
          <a:lstStyle>
            <a:lvl1pPr>
              <a:defRPr/>
            </a:lvl1pPr>
          </a:lstStyle>
          <a:p>
            <a:pPr>
              <a:defRPr/>
            </a:pPr>
            <a:endParaRPr lang="vi-VN"/>
          </a:p>
        </p:txBody>
      </p:sp>
      <p:sp>
        <p:nvSpPr>
          <p:cNvPr id="5" name="Slide Number Placeholder 5">
            <a:extLst>
              <a:ext uri="{FF2B5EF4-FFF2-40B4-BE49-F238E27FC236}">
                <a16:creationId xmlns="" xmlns:a16="http://schemas.microsoft.com/office/drawing/2014/main" id="{4FC0C484-BEDD-4804-8F30-198F8F24C184}"/>
              </a:ext>
            </a:extLst>
          </p:cNvPr>
          <p:cNvSpPr>
            <a:spLocks noGrp="1"/>
          </p:cNvSpPr>
          <p:nvPr>
            <p:ph type="sldNum" sz="quarter" idx="12"/>
          </p:nvPr>
        </p:nvSpPr>
        <p:spPr/>
        <p:txBody>
          <a:bodyPr/>
          <a:lstStyle>
            <a:lvl1pPr>
              <a:defRPr/>
            </a:lvl1pPr>
          </a:lstStyle>
          <a:p>
            <a:pPr>
              <a:defRPr/>
            </a:pPr>
            <a:fld id="{71B5FA6C-1EE2-4E3D-990C-FE8628D6B08A}" type="slidenum">
              <a:rPr lang="vi-VN"/>
              <a:pPr>
                <a:defRPr/>
              </a:pPr>
              <a:t>‹#›</a:t>
            </a:fld>
            <a:endParaRPr lang="vi-VN"/>
          </a:p>
        </p:txBody>
      </p:sp>
    </p:spTree>
    <p:extLst>
      <p:ext uri="{BB962C8B-B14F-4D97-AF65-F5344CB8AC3E}">
        <p14:creationId xmlns:p14="http://schemas.microsoft.com/office/powerpoint/2010/main" val="1987598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1D615B8E-EC7C-4478-A645-65880AAEADD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 xmlns:a16="http://schemas.microsoft.com/office/drawing/2014/main" id="{6734655F-4D25-4987-8DEA-B5DBD6D0D43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FF5D8EA2-1547-4A4F-B76E-C8CDEE826B97}"/>
              </a:ext>
            </a:extLst>
          </p:cNvPr>
          <p:cNvSpPr>
            <a:spLocks noGrp="1"/>
          </p:cNvSpPr>
          <p:nvPr>
            <p:ph type="sldNum" sz="quarter" idx="12"/>
          </p:nvPr>
        </p:nvSpPr>
        <p:spPr/>
        <p:txBody>
          <a:bodyPr/>
          <a:lstStyle>
            <a:lvl1pPr>
              <a:defRPr/>
            </a:lvl1pPr>
          </a:lstStyle>
          <a:p>
            <a:pPr>
              <a:defRPr/>
            </a:pPr>
            <a:fld id="{A4B7E27A-8864-451C-AB03-0450D62A6B9A}" type="slidenum">
              <a:rPr lang="en-US" altLang="en-US"/>
              <a:pPr>
                <a:defRPr/>
              </a:pPr>
              <a:t>‹#›</a:t>
            </a:fld>
            <a:endParaRPr lang="en-US" altLang="en-US"/>
          </a:p>
        </p:txBody>
      </p:sp>
    </p:spTree>
    <p:extLst>
      <p:ext uri="{BB962C8B-B14F-4D97-AF65-F5344CB8AC3E}">
        <p14:creationId xmlns:p14="http://schemas.microsoft.com/office/powerpoint/2010/main" val="27282776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71CD5BF5-E61A-4B08-8FC4-5B847CEAE59F}"/>
              </a:ext>
            </a:extLst>
          </p:cNvPr>
          <p:cNvSpPr>
            <a:spLocks noGrp="1"/>
          </p:cNvSpPr>
          <p:nvPr>
            <p:ph type="dt" sz="half" idx="10"/>
          </p:nvPr>
        </p:nvSpPr>
        <p:spPr/>
        <p:txBody>
          <a:bodyPr/>
          <a:lstStyle>
            <a:lvl1pPr>
              <a:defRPr/>
            </a:lvl1pPr>
          </a:lstStyle>
          <a:p>
            <a:pPr>
              <a:defRPr/>
            </a:pPr>
            <a:fld id="{EEF0C061-61DE-4BEA-96F3-28AA490B0D00}" type="datetimeFigureOut">
              <a:rPr lang="vi-VN"/>
              <a:pPr>
                <a:defRPr/>
              </a:pPr>
              <a:t>11/11/2022</a:t>
            </a:fld>
            <a:endParaRPr lang="vi-VN"/>
          </a:p>
        </p:txBody>
      </p:sp>
      <p:sp>
        <p:nvSpPr>
          <p:cNvPr id="3" name="Footer Placeholder 4">
            <a:extLst>
              <a:ext uri="{FF2B5EF4-FFF2-40B4-BE49-F238E27FC236}">
                <a16:creationId xmlns="" xmlns:a16="http://schemas.microsoft.com/office/drawing/2014/main" id="{6B10B564-EEAF-4B20-8F40-5B587024A402}"/>
              </a:ext>
            </a:extLst>
          </p:cNvPr>
          <p:cNvSpPr>
            <a:spLocks noGrp="1"/>
          </p:cNvSpPr>
          <p:nvPr>
            <p:ph type="ftr" sz="quarter" idx="11"/>
          </p:nvPr>
        </p:nvSpPr>
        <p:spPr/>
        <p:txBody>
          <a:bodyPr/>
          <a:lstStyle>
            <a:lvl1pPr>
              <a:defRPr/>
            </a:lvl1pPr>
          </a:lstStyle>
          <a:p>
            <a:pPr>
              <a:defRPr/>
            </a:pPr>
            <a:endParaRPr lang="vi-VN"/>
          </a:p>
        </p:txBody>
      </p:sp>
      <p:sp>
        <p:nvSpPr>
          <p:cNvPr id="4" name="Slide Number Placeholder 5">
            <a:extLst>
              <a:ext uri="{FF2B5EF4-FFF2-40B4-BE49-F238E27FC236}">
                <a16:creationId xmlns="" xmlns:a16="http://schemas.microsoft.com/office/drawing/2014/main" id="{1A6768B3-7249-4C83-AFFC-4FAD024BECD2}"/>
              </a:ext>
            </a:extLst>
          </p:cNvPr>
          <p:cNvSpPr>
            <a:spLocks noGrp="1"/>
          </p:cNvSpPr>
          <p:nvPr>
            <p:ph type="sldNum" sz="quarter" idx="12"/>
          </p:nvPr>
        </p:nvSpPr>
        <p:spPr/>
        <p:txBody>
          <a:bodyPr/>
          <a:lstStyle>
            <a:lvl1pPr>
              <a:defRPr/>
            </a:lvl1pPr>
          </a:lstStyle>
          <a:p>
            <a:pPr>
              <a:defRPr/>
            </a:pPr>
            <a:fld id="{BAB1A3E2-33F5-4E67-9253-6BDCA49464A5}" type="slidenum">
              <a:rPr lang="vi-VN"/>
              <a:pPr>
                <a:defRPr/>
              </a:pPr>
              <a:t>‹#›</a:t>
            </a:fld>
            <a:endParaRPr lang="vi-VN"/>
          </a:p>
        </p:txBody>
      </p:sp>
    </p:spTree>
    <p:extLst>
      <p:ext uri="{BB962C8B-B14F-4D97-AF65-F5344CB8AC3E}">
        <p14:creationId xmlns:p14="http://schemas.microsoft.com/office/powerpoint/2010/main" val="17233247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72"/>
            <a:ext cx="4011084" cy="1162051"/>
          </a:xfrm>
        </p:spPr>
        <p:txBody>
          <a:bodyPr anchor="b"/>
          <a:lstStyle>
            <a:lvl1pPr algn="l">
              <a:defRPr sz="1500" b="1"/>
            </a:lvl1pPr>
          </a:lstStyle>
          <a:p>
            <a:r>
              <a:rPr lang="en-US"/>
              <a:t>Click to edit Master title style</a:t>
            </a:r>
            <a:endParaRPr lang="vi-VN"/>
          </a:p>
        </p:txBody>
      </p:sp>
      <p:sp>
        <p:nvSpPr>
          <p:cNvPr id="3" name="Content Placeholder 2"/>
          <p:cNvSpPr>
            <a:spLocks noGrp="1"/>
          </p:cNvSpPr>
          <p:nvPr>
            <p:ph idx="1"/>
          </p:nvPr>
        </p:nvSpPr>
        <p:spPr>
          <a:xfrm>
            <a:off x="4766733" y="27307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7"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 xmlns:a16="http://schemas.microsoft.com/office/drawing/2014/main" id="{71577CA6-2A95-4E1F-A56B-2A66127EA21E}"/>
              </a:ext>
            </a:extLst>
          </p:cNvPr>
          <p:cNvSpPr>
            <a:spLocks noGrp="1"/>
          </p:cNvSpPr>
          <p:nvPr>
            <p:ph type="dt" sz="half" idx="10"/>
          </p:nvPr>
        </p:nvSpPr>
        <p:spPr/>
        <p:txBody>
          <a:bodyPr/>
          <a:lstStyle>
            <a:lvl1pPr>
              <a:defRPr/>
            </a:lvl1pPr>
          </a:lstStyle>
          <a:p>
            <a:pPr>
              <a:defRPr/>
            </a:pPr>
            <a:fld id="{DD677395-766B-4514-BD7D-A3E1908AC89E}" type="datetimeFigureOut">
              <a:rPr lang="vi-VN"/>
              <a:pPr>
                <a:defRPr/>
              </a:pPr>
              <a:t>11/11/2022</a:t>
            </a:fld>
            <a:endParaRPr lang="vi-VN"/>
          </a:p>
        </p:txBody>
      </p:sp>
      <p:sp>
        <p:nvSpPr>
          <p:cNvPr id="6" name="Footer Placeholder 4">
            <a:extLst>
              <a:ext uri="{FF2B5EF4-FFF2-40B4-BE49-F238E27FC236}">
                <a16:creationId xmlns="" xmlns:a16="http://schemas.microsoft.com/office/drawing/2014/main" id="{0BD0AED9-3AE6-48B0-A35F-EF61911F6424}"/>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 xmlns:a16="http://schemas.microsoft.com/office/drawing/2014/main" id="{02461E50-1AC4-43F7-9D24-4CB50AC67DF7}"/>
              </a:ext>
            </a:extLst>
          </p:cNvPr>
          <p:cNvSpPr>
            <a:spLocks noGrp="1"/>
          </p:cNvSpPr>
          <p:nvPr>
            <p:ph type="sldNum" sz="quarter" idx="12"/>
          </p:nvPr>
        </p:nvSpPr>
        <p:spPr/>
        <p:txBody>
          <a:bodyPr/>
          <a:lstStyle>
            <a:lvl1pPr>
              <a:defRPr/>
            </a:lvl1pPr>
          </a:lstStyle>
          <a:p>
            <a:pPr>
              <a:defRPr/>
            </a:pPr>
            <a:fld id="{515633F2-B823-479E-ADC4-246C2940EF3E}" type="slidenum">
              <a:rPr lang="vi-VN"/>
              <a:pPr>
                <a:defRPr/>
              </a:pPr>
              <a:t>‹#›</a:t>
            </a:fld>
            <a:endParaRPr lang="vi-VN"/>
          </a:p>
        </p:txBody>
      </p:sp>
    </p:spTree>
    <p:extLst>
      <p:ext uri="{BB962C8B-B14F-4D97-AF65-F5344CB8AC3E}">
        <p14:creationId xmlns:p14="http://schemas.microsoft.com/office/powerpoint/2010/main" val="25392349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21"/>
            <a:ext cx="7315200" cy="566739"/>
          </a:xfrm>
        </p:spPr>
        <p:txBody>
          <a:bodyPr anchor="b"/>
          <a:lstStyle>
            <a:lvl1pPr algn="l">
              <a:defRPr sz="15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Text Placeholder 3"/>
          <p:cNvSpPr>
            <a:spLocks noGrp="1"/>
          </p:cNvSpPr>
          <p:nvPr>
            <p:ph type="body" sz="half" idx="2"/>
          </p:nvPr>
        </p:nvSpPr>
        <p:spPr>
          <a:xfrm>
            <a:off x="2389717" y="5367360"/>
            <a:ext cx="7315200" cy="804861"/>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 xmlns:a16="http://schemas.microsoft.com/office/drawing/2014/main" id="{4122D55D-778A-431B-8BF4-FD865BA2A24A}"/>
              </a:ext>
            </a:extLst>
          </p:cNvPr>
          <p:cNvSpPr>
            <a:spLocks noGrp="1"/>
          </p:cNvSpPr>
          <p:nvPr>
            <p:ph type="dt" sz="half" idx="10"/>
          </p:nvPr>
        </p:nvSpPr>
        <p:spPr/>
        <p:txBody>
          <a:bodyPr/>
          <a:lstStyle>
            <a:lvl1pPr>
              <a:defRPr/>
            </a:lvl1pPr>
          </a:lstStyle>
          <a:p>
            <a:pPr>
              <a:defRPr/>
            </a:pPr>
            <a:fld id="{7F3DE148-CC5F-49A4-8A42-81D23E1677DC}" type="datetimeFigureOut">
              <a:rPr lang="vi-VN"/>
              <a:pPr>
                <a:defRPr/>
              </a:pPr>
              <a:t>11/11/2022</a:t>
            </a:fld>
            <a:endParaRPr lang="vi-VN"/>
          </a:p>
        </p:txBody>
      </p:sp>
      <p:sp>
        <p:nvSpPr>
          <p:cNvPr id="6" name="Footer Placeholder 4">
            <a:extLst>
              <a:ext uri="{FF2B5EF4-FFF2-40B4-BE49-F238E27FC236}">
                <a16:creationId xmlns="" xmlns:a16="http://schemas.microsoft.com/office/drawing/2014/main" id="{09F5ED30-36E5-4A71-B79D-488A14799C92}"/>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 xmlns:a16="http://schemas.microsoft.com/office/drawing/2014/main" id="{2FB1A837-4FDA-4042-B742-022330020F02}"/>
              </a:ext>
            </a:extLst>
          </p:cNvPr>
          <p:cNvSpPr>
            <a:spLocks noGrp="1"/>
          </p:cNvSpPr>
          <p:nvPr>
            <p:ph type="sldNum" sz="quarter" idx="12"/>
          </p:nvPr>
        </p:nvSpPr>
        <p:spPr/>
        <p:txBody>
          <a:bodyPr/>
          <a:lstStyle>
            <a:lvl1pPr>
              <a:defRPr/>
            </a:lvl1pPr>
          </a:lstStyle>
          <a:p>
            <a:pPr>
              <a:defRPr/>
            </a:pPr>
            <a:fld id="{B24F2D17-D765-440A-BA4E-6E0EDE3641EC}" type="slidenum">
              <a:rPr lang="vi-VN"/>
              <a:pPr>
                <a:defRPr/>
              </a:pPr>
              <a:t>‹#›</a:t>
            </a:fld>
            <a:endParaRPr lang="vi-VN"/>
          </a:p>
        </p:txBody>
      </p:sp>
    </p:spTree>
    <p:extLst>
      <p:ext uri="{BB962C8B-B14F-4D97-AF65-F5344CB8AC3E}">
        <p14:creationId xmlns:p14="http://schemas.microsoft.com/office/powerpoint/2010/main" val="21930597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F482A005-3F3C-4FC6-8F0B-F65802CC3034}"/>
              </a:ext>
            </a:extLst>
          </p:cNvPr>
          <p:cNvSpPr>
            <a:spLocks noGrp="1"/>
          </p:cNvSpPr>
          <p:nvPr>
            <p:ph type="dt" sz="half" idx="10"/>
          </p:nvPr>
        </p:nvSpPr>
        <p:spPr/>
        <p:txBody>
          <a:bodyPr/>
          <a:lstStyle>
            <a:lvl1pPr>
              <a:defRPr/>
            </a:lvl1pPr>
          </a:lstStyle>
          <a:p>
            <a:pPr>
              <a:defRPr/>
            </a:pPr>
            <a:fld id="{795726A0-88FC-4EDB-8657-3598AF016B1E}" type="datetimeFigureOut">
              <a:rPr lang="vi-VN"/>
              <a:pPr>
                <a:defRPr/>
              </a:pPr>
              <a:t>11/11/2022</a:t>
            </a:fld>
            <a:endParaRPr lang="vi-VN"/>
          </a:p>
        </p:txBody>
      </p:sp>
      <p:sp>
        <p:nvSpPr>
          <p:cNvPr id="5" name="Footer Placeholder 4">
            <a:extLst>
              <a:ext uri="{FF2B5EF4-FFF2-40B4-BE49-F238E27FC236}">
                <a16:creationId xmlns="" xmlns:a16="http://schemas.microsoft.com/office/drawing/2014/main" id="{F595339B-25F8-46A5-A1FC-73C2FF9B5AEB}"/>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 xmlns:a16="http://schemas.microsoft.com/office/drawing/2014/main" id="{9984E3A6-757C-48D1-9554-2AFCBCC9EDB5}"/>
              </a:ext>
            </a:extLst>
          </p:cNvPr>
          <p:cNvSpPr>
            <a:spLocks noGrp="1"/>
          </p:cNvSpPr>
          <p:nvPr>
            <p:ph type="sldNum" sz="quarter" idx="12"/>
          </p:nvPr>
        </p:nvSpPr>
        <p:spPr/>
        <p:txBody>
          <a:bodyPr/>
          <a:lstStyle>
            <a:lvl1pPr>
              <a:defRPr/>
            </a:lvl1pPr>
          </a:lstStyle>
          <a:p>
            <a:pPr>
              <a:defRPr/>
            </a:pPr>
            <a:fld id="{8429E3C8-0534-4B6F-B524-0E2720BAFAC6}" type="slidenum">
              <a:rPr lang="vi-VN"/>
              <a:pPr>
                <a:defRPr/>
              </a:pPr>
              <a:t>‹#›</a:t>
            </a:fld>
            <a:endParaRPr lang="vi-VN"/>
          </a:p>
        </p:txBody>
      </p:sp>
    </p:spTree>
    <p:extLst>
      <p:ext uri="{BB962C8B-B14F-4D97-AF65-F5344CB8AC3E}">
        <p14:creationId xmlns:p14="http://schemas.microsoft.com/office/powerpoint/2010/main" val="12182959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6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06FD379D-E47B-43A0-BE33-83A4A24C9FB4}"/>
              </a:ext>
            </a:extLst>
          </p:cNvPr>
          <p:cNvSpPr>
            <a:spLocks noGrp="1"/>
          </p:cNvSpPr>
          <p:nvPr>
            <p:ph type="dt" sz="half" idx="10"/>
          </p:nvPr>
        </p:nvSpPr>
        <p:spPr/>
        <p:txBody>
          <a:bodyPr/>
          <a:lstStyle>
            <a:lvl1pPr>
              <a:defRPr/>
            </a:lvl1pPr>
          </a:lstStyle>
          <a:p>
            <a:pPr>
              <a:defRPr/>
            </a:pPr>
            <a:fld id="{CFB36CE2-71CA-4A8E-827E-80D7C76D87A6}" type="datetimeFigureOut">
              <a:rPr lang="vi-VN"/>
              <a:pPr>
                <a:defRPr/>
              </a:pPr>
              <a:t>11/11/2022</a:t>
            </a:fld>
            <a:endParaRPr lang="vi-VN"/>
          </a:p>
        </p:txBody>
      </p:sp>
      <p:sp>
        <p:nvSpPr>
          <p:cNvPr id="5" name="Footer Placeholder 4">
            <a:extLst>
              <a:ext uri="{FF2B5EF4-FFF2-40B4-BE49-F238E27FC236}">
                <a16:creationId xmlns="" xmlns:a16="http://schemas.microsoft.com/office/drawing/2014/main" id="{102B0A37-09D5-48AD-B49F-2E384C63F85B}"/>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 xmlns:a16="http://schemas.microsoft.com/office/drawing/2014/main" id="{B43C0E17-1F42-45AA-A1C7-563EFBFACAB3}"/>
              </a:ext>
            </a:extLst>
          </p:cNvPr>
          <p:cNvSpPr>
            <a:spLocks noGrp="1"/>
          </p:cNvSpPr>
          <p:nvPr>
            <p:ph type="sldNum" sz="quarter" idx="12"/>
          </p:nvPr>
        </p:nvSpPr>
        <p:spPr/>
        <p:txBody>
          <a:bodyPr/>
          <a:lstStyle>
            <a:lvl1pPr>
              <a:defRPr/>
            </a:lvl1pPr>
          </a:lstStyle>
          <a:p>
            <a:pPr>
              <a:defRPr/>
            </a:pPr>
            <a:fld id="{BA8EEBAC-6A0D-401C-82ED-A74CB0C5B25D}" type="slidenum">
              <a:rPr lang="vi-VN"/>
              <a:pPr>
                <a:defRPr/>
              </a:pPr>
              <a:t>‹#›</a:t>
            </a:fld>
            <a:endParaRPr lang="vi-VN"/>
          </a:p>
        </p:txBody>
      </p:sp>
    </p:spTree>
    <p:extLst>
      <p:ext uri="{BB962C8B-B14F-4D97-AF65-F5344CB8AC3E}">
        <p14:creationId xmlns:p14="http://schemas.microsoft.com/office/powerpoint/2010/main" val="340487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D91291C1-2B03-4DBD-A9C9-CF8A8B555AEB}"/>
              </a:ext>
            </a:extLst>
          </p:cNvPr>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5" name="Rectangle 4">
            <a:extLst>
              <a:ext uri="{FF2B5EF4-FFF2-40B4-BE49-F238E27FC236}">
                <a16:creationId xmlns="" xmlns:a16="http://schemas.microsoft.com/office/drawing/2014/main" id="{BC3C965D-9154-4381-B380-2DF18DBC7D5D}"/>
              </a:ext>
            </a:extLst>
          </p:cNvPr>
          <p:cNvSpPr/>
          <p:nvPr/>
        </p:nvSpPr>
        <p:spPr bwMode="auto">
          <a:xfrm>
            <a:off x="368303"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6" name="Rectangle 5">
            <a:extLst>
              <a:ext uri="{FF2B5EF4-FFF2-40B4-BE49-F238E27FC236}">
                <a16:creationId xmlns="" xmlns:a16="http://schemas.microsoft.com/office/drawing/2014/main" id="{C111CA4A-E445-4287-9C07-48CB3F32EF0F}"/>
              </a:ext>
            </a:extLst>
          </p:cNvPr>
          <p:cNvSpPr/>
          <p:nvPr/>
        </p:nvSpPr>
        <p:spPr bwMode="auto">
          <a:xfrm>
            <a:off x="1320813"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7" name="Rectangle 6">
            <a:extLst>
              <a:ext uri="{FF2B5EF4-FFF2-40B4-BE49-F238E27FC236}">
                <a16:creationId xmlns="" xmlns:a16="http://schemas.microsoft.com/office/drawing/2014/main" id="{C000E6D0-F452-48B0-8491-0AAF4A1D410C}"/>
              </a:ext>
            </a:extLst>
          </p:cNvPr>
          <p:cNvSpPr/>
          <p:nvPr/>
        </p:nvSpPr>
        <p:spPr bwMode="auto">
          <a:xfrm>
            <a:off x="1521887"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10" name="Straight Connector 9">
            <a:extLst>
              <a:ext uri="{FF2B5EF4-FFF2-40B4-BE49-F238E27FC236}">
                <a16:creationId xmlns="" xmlns:a16="http://schemas.microsoft.com/office/drawing/2014/main" id="{3663B2EB-1338-4EEF-9BC8-5D7A5D39F269}"/>
              </a:ext>
            </a:extLst>
          </p:cNvPr>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1" name="Straight Connector 10">
            <a:extLst>
              <a:ext uri="{FF2B5EF4-FFF2-40B4-BE49-F238E27FC236}">
                <a16:creationId xmlns="" xmlns:a16="http://schemas.microsoft.com/office/drawing/2014/main" id="{CFBF2DC9-0720-46F6-8249-2DDACC87A8C6}"/>
              </a:ext>
            </a:extLst>
          </p:cNvPr>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2" name="Straight Connector 11">
            <a:extLst>
              <a:ext uri="{FF2B5EF4-FFF2-40B4-BE49-F238E27FC236}">
                <a16:creationId xmlns="" xmlns:a16="http://schemas.microsoft.com/office/drawing/2014/main" id="{35E9CE2A-3CF2-4DD7-8414-B05A34E9341A}"/>
              </a:ext>
            </a:extLst>
          </p:cNvPr>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3" name="Straight Connector 12">
            <a:extLst>
              <a:ext uri="{FF2B5EF4-FFF2-40B4-BE49-F238E27FC236}">
                <a16:creationId xmlns="" xmlns:a16="http://schemas.microsoft.com/office/drawing/2014/main" id="{ADFFFD8F-95D7-4922-A40D-7B9C69D33889}"/>
              </a:ext>
            </a:extLst>
          </p:cNvPr>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4" name="Straight Connector 13">
            <a:extLst>
              <a:ext uri="{FF2B5EF4-FFF2-40B4-BE49-F238E27FC236}">
                <a16:creationId xmlns="" xmlns:a16="http://schemas.microsoft.com/office/drawing/2014/main" id="{5736CE63-2E32-4D5A-A620-8759B7D22FEE}"/>
              </a:ext>
            </a:extLst>
          </p:cNvPr>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5" name="Straight Connector 14">
            <a:extLst>
              <a:ext uri="{FF2B5EF4-FFF2-40B4-BE49-F238E27FC236}">
                <a16:creationId xmlns="" xmlns:a16="http://schemas.microsoft.com/office/drawing/2014/main" id="{0A4BE2CE-E203-4841-96E3-D5D438F2E854}"/>
              </a:ext>
            </a:extLst>
          </p:cNvPr>
          <p:cNvSpPr>
            <a:spLocks noChangeShapeType="1"/>
          </p:cNvSpPr>
          <p:nvPr/>
        </p:nvSpPr>
        <p:spPr bwMode="auto">
          <a:xfrm>
            <a:off x="1215178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6" name="Rectangle 15">
            <a:extLst>
              <a:ext uri="{FF2B5EF4-FFF2-40B4-BE49-F238E27FC236}">
                <a16:creationId xmlns="" xmlns:a16="http://schemas.microsoft.com/office/drawing/2014/main" id="{6A09D3BA-23D2-461F-80D9-2B8F32C3F1B9}"/>
              </a:ext>
            </a:extLst>
          </p:cNvPr>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7" name="Oval 16">
            <a:extLst>
              <a:ext uri="{FF2B5EF4-FFF2-40B4-BE49-F238E27FC236}">
                <a16:creationId xmlns="" xmlns:a16="http://schemas.microsoft.com/office/drawing/2014/main" id="{4906454F-1BC0-43A5-B1FB-513C68BB44F8}"/>
              </a:ext>
            </a:extLst>
          </p:cNvPr>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8" name="Oval 17">
            <a:extLst>
              <a:ext uri="{FF2B5EF4-FFF2-40B4-BE49-F238E27FC236}">
                <a16:creationId xmlns="" xmlns:a16="http://schemas.microsoft.com/office/drawing/2014/main" id="{C1B9B285-4B85-47F1-AC4D-8B9420E2A39F}"/>
              </a:ext>
            </a:extLst>
          </p:cNvPr>
          <p:cNvSpPr/>
          <p:nvPr/>
        </p:nvSpPr>
        <p:spPr bwMode="auto">
          <a:xfrm>
            <a:off x="1746252" y="4867275"/>
            <a:ext cx="855133"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9" name="Oval 18">
            <a:extLst>
              <a:ext uri="{FF2B5EF4-FFF2-40B4-BE49-F238E27FC236}">
                <a16:creationId xmlns="" xmlns:a16="http://schemas.microsoft.com/office/drawing/2014/main" id="{7AA54871-6908-4347-A019-C3A84592CC9D}"/>
              </a:ext>
            </a:extLst>
          </p:cNvPr>
          <p:cNvSpPr/>
          <p:nvPr/>
        </p:nvSpPr>
        <p:spPr bwMode="auto">
          <a:xfrm>
            <a:off x="1454151" y="5500707"/>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20" name="Oval 19">
            <a:extLst>
              <a:ext uri="{FF2B5EF4-FFF2-40B4-BE49-F238E27FC236}">
                <a16:creationId xmlns="" xmlns:a16="http://schemas.microsoft.com/office/drawing/2014/main" id="{E603FD61-2F3A-438B-8ABA-B23273982F11}"/>
              </a:ext>
            </a:extLst>
          </p:cNvPr>
          <p:cNvSpPr/>
          <p:nvPr/>
        </p:nvSpPr>
        <p:spPr bwMode="auto">
          <a:xfrm>
            <a:off x="2218267" y="5788025"/>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21" name="Oval 20">
            <a:extLst>
              <a:ext uri="{FF2B5EF4-FFF2-40B4-BE49-F238E27FC236}">
                <a16:creationId xmlns="" xmlns:a16="http://schemas.microsoft.com/office/drawing/2014/main" id="{2ED56F8C-1D26-49E1-BF31-1BB6ED9854FF}"/>
              </a:ext>
            </a:extLst>
          </p:cNvPr>
          <p:cNvSpPr/>
          <p:nvPr/>
        </p:nvSpPr>
        <p:spPr>
          <a:xfrm>
            <a:off x="2540013" y="4495819"/>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8" name="Title 7"/>
          <p:cNvSpPr>
            <a:spLocks noGrp="1"/>
          </p:cNvSpPr>
          <p:nvPr>
            <p:ph type="ctrTitle"/>
          </p:nvPr>
        </p:nvSpPr>
        <p:spPr>
          <a:xfrm>
            <a:off x="3048000" y="3124208"/>
            <a:ext cx="8229600" cy="1894363"/>
          </a:xfrm>
        </p:spPr>
        <p:txBody>
          <a:bodyPr/>
          <a:lstStyle>
            <a:lvl1pPr>
              <a:defRPr b="1"/>
            </a:lvl1pPr>
          </a:lstStyle>
          <a:p>
            <a:r>
              <a:rPr lang="en-US"/>
              <a:t>Click to edit Master title style</a:t>
            </a:r>
          </a:p>
        </p:txBody>
      </p:sp>
      <p:sp>
        <p:nvSpPr>
          <p:cNvPr id="9" name="Subtitle 8"/>
          <p:cNvSpPr>
            <a:spLocks noGrp="1"/>
          </p:cNvSpPr>
          <p:nvPr>
            <p:ph type="subTitle" idx="1"/>
          </p:nvPr>
        </p:nvSpPr>
        <p:spPr>
          <a:xfrm>
            <a:off x="3048000" y="5003323"/>
            <a:ext cx="8229600" cy="1371600"/>
          </a:xfrm>
        </p:spPr>
        <p:txBody>
          <a:bodyPr/>
          <a:lstStyle>
            <a:lvl1pPr marL="0" indent="0" algn="l">
              <a:buNone/>
              <a:defRPr sz="1425" b="1">
                <a:solidFill>
                  <a:schemeClr val="tx2"/>
                </a:solidFill>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lang="en-US"/>
              <a:t>Click to edit Master subtitle style</a:t>
            </a:r>
          </a:p>
        </p:txBody>
      </p:sp>
      <p:sp>
        <p:nvSpPr>
          <p:cNvPr id="22" name="Date Placeholder 27">
            <a:extLst>
              <a:ext uri="{FF2B5EF4-FFF2-40B4-BE49-F238E27FC236}">
                <a16:creationId xmlns="" xmlns:a16="http://schemas.microsoft.com/office/drawing/2014/main" id="{E0283FF9-36B3-40A7-AC49-C923EA6D1457}"/>
              </a:ext>
            </a:extLst>
          </p:cNvPr>
          <p:cNvSpPr>
            <a:spLocks noGrp="1"/>
          </p:cNvSpPr>
          <p:nvPr>
            <p:ph type="dt" sz="half" idx="10"/>
          </p:nvPr>
        </p:nvSpPr>
        <p:spPr bwMode="auto">
          <a:xfrm rot="5400000">
            <a:off x="10733617" y="1111250"/>
            <a:ext cx="2286000" cy="508000"/>
          </a:xfrm>
        </p:spPr>
        <p:txBody>
          <a:bodyPr/>
          <a:lstStyle>
            <a:lvl1pPr>
              <a:defRPr>
                <a:solidFill>
                  <a:prstClr val="black">
                    <a:tint val="75000"/>
                  </a:prstClr>
                </a:solidFill>
              </a:defRPr>
            </a:lvl1pPr>
          </a:lstStyle>
          <a:p>
            <a:pPr>
              <a:defRPr/>
            </a:pPr>
            <a:fld id="{02CAB47B-1436-4717-95DC-D0A8ABEA7AEC}" type="datetimeFigureOut">
              <a:rPr lang="en-US"/>
              <a:pPr>
                <a:defRPr/>
              </a:pPr>
              <a:t>11/11/2022</a:t>
            </a:fld>
            <a:endParaRPr lang="en-US" dirty="0"/>
          </a:p>
        </p:txBody>
      </p:sp>
      <p:sp>
        <p:nvSpPr>
          <p:cNvPr id="23" name="Footer Placeholder 16">
            <a:extLst>
              <a:ext uri="{FF2B5EF4-FFF2-40B4-BE49-F238E27FC236}">
                <a16:creationId xmlns="" xmlns:a16="http://schemas.microsoft.com/office/drawing/2014/main" id="{E958C6E3-30F2-4996-9131-7B096612E4F0}"/>
              </a:ext>
            </a:extLst>
          </p:cNvPr>
          <p:cNvSpPr>
            <a:spLocks noGrp="1"/>
          </p:cNvSpPr>
          <p:nvPr>
            <p:ph type="ftr" sz="quarter" idx="11"/>
          </p:nvPr>
        </p:nvSpPr>
        <p:spPr bwMode="auto">
          <a:xfrm rot="5400000">
            <a:off x="10045701" y="4117465"/>
            <a:ext cx="3657600" cy="512233"/>
          </a:xfrm>
        </p:spPr>
        <p:txBody>
          <a:bodyPr/>
          <a:lstStyle>
            <a:lvl1pPr>
              <a:defRPr>
                <a:solidFill>
                  <a:prstClr val="black">
                    <a:tint val="75000"/>
                  </a:prstClr>
                </a:solidFill>
              </a:defRPr>
            </a:lvl1pPr>
          </a:lstStyle>
          <a:p>
            <a:pPr>
              <a:defRPr/>
            </a:pPr>
            <a:endParaRPr lang="en-US"/>
          </a:p>
        </p:txBody>
      </p:sp>
      <p:sp>
        <p:nvSpPr>
          <p:cNvPr id="24" name="Slide Number Placeholder 28">
            <a:extLst>
              <a:ext uri="{FF2B5EF4-FFF2-40B4-BE49-F238E27FC236}">
                <a16:creationId xmlns="" xmlns:a16="http://schemas.microsoft.com/office/drawing/2014/main" id="{21DFFC45-43A5-4CB2-8E6F-B5DBC535CA95}"/>
              </a:ext>
            </a:extLst>
          </p:cNvPr>
          <p:cNvSpPr>
            <a:spLocks noGrp="1"/>
          </p:cNvSpPr>
          <p:nvPr>
            <p:ph type="sldNum" sz="quarter" idx="12"/>
          </p:nvPr>
        </p:nvSpPr>
        <p:spPr bwMode="auto">
          <a:xfrm>
            <a:off x="1767417" y="4929207"/>
            <a:ext cx="812800" cy="517525"/>
          </a:xfrm>
        </p:spPr>
        <p:txBody>
          <a:bodyPr/>
          <a:lstStyle>
            <a:lvl1pPr>
              <a:defRPr>
                <a:solidFill>
                  <a:prstClr val="black">
                    <a:tint val="75000"/>
                  </a:prstClr>
                </a:solidFill>
              </a:defRPr>
            </a:lvl1pPr>
          </a:lstStyle>
          <a:p>
            <a:pPr>
              <a:defRPr/>
            </a:pPr>
            <a:fld id="{F406B5BD-F741-4A2F-AAE6-D28DCFABF4D4}" type="slidenum">
              <a:rPr lang="en-US"/>
              <a:pPr>
                <a:defRPr/>
              </a:pPr>
              <a:t>‹#›</a:t>
            </a:fld>
            <a:endParaRPr lang="en-US" dirty="0"/>
          </a:p>
        </p:txBody>
      </p:sp>
    </p:spTree>
    <p:extLst>
      <p:ext uri="{BB962C8B-B14F-4D97-AF65-F5344CB8AC3E}">
        <p14:creationId xmlns:p14="http://schemas.microsoft.com/office/powerpoint/2010/main" val="4276539670"/>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609600" y="1600200"/>
            <a:ext cx="9956800" cy="48737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a:extLst>
              <a:ext uri="{FF2B5EF4-FFF2-40B4-BE49-F238E27FC236}">
                <a16:creationId xmlns="" xmlns:a16="http://schemas.microsoft.com/office/drawing/2014/main" id="{AADF9F85-C2F0-4B15-BA05-61BE5524F267}"/>
              </a:ext>
            </a:extLst>
          </p:cNvPr>
          <p:cNvSpPr>
            <a:spLocks noGrp="1"/>
          </p:cNvSpPr>
          <p:nvPr>
            <p:ph type="dt" sz="half" idx="10"/>
          </p:nvPr>
        </p:nvSpPr>
        <p:spPr/>
        <p:txBody>
          <a:bodyPr rtlCol="0"/>
          <a:lstStyle>
            <a:lvl1pPr>
              <a:defRPr>
                <a:solidFill>
                  <a:prstClr val="black">
                    <a:tint val="75000"/>
                  </a:prstClr>
                </a:solidFill>
              </a:defRPr>
            </a:lvl1pPr>
          </a:lstStyle>
          <a:p>
            <a:pPr>
              <a:defRPr/>
            </a:pPr>
            <a:fld id="{3048B64C-C71E-44AD-AE21-8F818A04A181}" type="datetimeFigureOut">
              <a:rPr lang="en-US"/>
              <a:pPr>
                <a:defRPr/>
              </a:pPr>
              <a:t>11/11/2022</a:t>
            </a:fld>
            <a:endParaRPr lang="en-US" dirty="0"/>
          </a:p>
        </p:txBody>
      </p:sp>
      <p:sp>
        <p:nvSpPr>
          <p:cNvPr id="5" name="Slide Number Placeholder 8">
            <a:extLst>
              <a:ext uri="{FF2B5EF4-FFF2-40B4-BE49-F238E27FC236}">
                <a16:creationId xmlns="" xmlns:a16="http://schemas.microsoft.com/office/drawing/2014/main" id="{2F363DE7-24DD-4B2D-9B6F-32606D44E002}"/>
              </a:ext>
            </a:extLst>
          </p:cNvPr>
          <p:cNvSpPr>
            <a:spLocks noGrp="1"/>
          </p:cNvSpPr>
          <p:nvPr>
            <p:ph type="sldNum" sz="quarter" idx="11"/>
          </p:nvPr>
        </p:nvSpPr>
        <p:spPr/>
        <p:txBody>
          <a:bodyPr rtlCol="0"/>
          <a:lstStyle>
            <a:lvl1pPr>
              <a:defRPr>
                <a:solidFill>
                  <a:prstClr val="black">
                    <a:tint val="75000"/>
                  </a:prstClr>
                </a:solidFill>
              </a:defRPr>
            </a:lvl1pPr>
          </a:lstStyle>
          <a:p>
            <a:pPr>
              <a:defRPr/>
            </a:pPr>
            <a:fld id="{89F3B7B1-C8FC-472E-BF22-9442EEF1F2F1}" type="slidenum">
              <a:rPr lang="en-US"/>
              <a:pPr>
                <a:defRPr/>
              </a:pPr>
              <a:t>‹#›</a:t>
            </a:fld>
            <a:endParaRPr lang="en-US" dirty="0"/>
          </a:p>
        </p:txBody>
      </p:sp>
      <p:sp>
        <p:nvSpPr>
          <p:cNvPr id="6" name="Footer Placeholder 9">
            <a:extLst>
              <a:ext uri="{FF2B5EF4-FFF2-40B4-BE49-F238E27FC236}">
                <a16:creationId xmlns="" xmlns:a16="http://schemas.microsoft.com/office/drawing/2014/main" id="{4E6EF9AA-2402-45E4-9D16-D9E2BB530B5A}"/>
              </a:ext>
            </a:extLst>
          </p:cNvPr>
          <p:cNvSpPr>
            <a:spLocks noGrp="1"/>
          </p:cNvSpPr>
          <p:nvPr>
            <p:ph type="ftr" sz="quarter" idx="12"/>
          </p:nvPr>
        </p:nvSpPr>
        <p:spPr/>
        <p:txBody>
          <a:bodyPr rtlCol="0"/>
          <a:lstStyle>
            <a:lvl1pPr>
              <a:defRPr>
                <a:solidFill>
                  <a:prstClr val="black">
                    <a:tint val="75000"/>
                  </a:prstClr>
                </a:solidFill>
              </a:defRPr>
            </a:lvl1pPr>
          </a:lstStyle>
          <a:p>
            <a:pPr>
              <a:defRPr/>
            </a:pPr>
            <a:endParaRPr lang="en-US"/>
          </a:p>
        </p:txBody>
      </p:sp>
    </p:spTree>
    <p:extLst>
      <p:ext uri="{BB962C8B-B14F-4D97-AF65-F5344CB8AC3E}">
        <p14:creationId xmlns:p14="http://schemas.microsoft.com/office/powerpoint/2010/main" val="8751825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7CEFB7FD-4656-4085-802B-FE9C2527812B}"/>
              </a:ext>
            </a:extLst>
          </p:cNvPr>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5" name="Rectangle 4">
            <a:extLst>
              <a:ext uri="{FF2B5EF4-FFF2-40B4-BE49-F238E27FC236}">
                <a16:creationId xmlns="" xmlns:a16="http://schemas.microsoft.com/office/drawing/2014/main" id="{D207AE15-92E7-4DD7-8AB3-CCA68043CD4C}"/>
              </a:ext>
            </a:extLst>
          </p:cNvPr>
          <p:cNvSpPr/>
          <p:nvPr/>
        </p:nvSpPr>
        <p:spPr bwMode="auto">
          <a:xfrm>
            <a:off x="368303"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6" name="Rectangle 5">
            <a:extLst>
              <a:ext uri="{FF2B5EF4-FFF2-40B4-BE49-F238E27FC236}">
                <a16:creationId xmlns="" xmlns:a16="http://schemas.microsoft.com/office/drawing/2014/main" id="{F06E5834-903F-41F2-B21F-506584148F8A}"/>
              </a:ext>
            </a:extLst>
          </p:cNvPr>
          <p:cNvSpPr/>
          <p:nvPr/>
        </p:nvSpPr>
        <p:spPr bwMode="auto">
          <a:xfrm>
            <a:off x="1320813"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7" name="Rectangle 6">
            <a:extLst>
              <a:ext uri="{FF2B5EF4-FFF2-40B4-BE49-F238E27FC236}">
                <a16:creationId xmlns="" xmlns:a16="http://schemas.microsoft.com/office/drawing/2014/main" id="{83838010-8C33-4AF3-9E47-AE929D983F32}"/>
              </a:ext>
            </a:extLst>
          </p:cNvPr>
          <p:cNvSpPr/>
          <p:nvPr/>
        </p:nvSpPr>
        <p:spPr bwMode="auto">
          <a:xfrm>
            <a:off x="1521887"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8" name="Straight Connector 7">
            <a:extLst>
              <a:ext uri="{FF2B5EF4-FFF2-40B4-BE49-F238E27FC236}">
                <a16:creationId xmlns="" xmlns:a16="http://schemas.microsoft.com/office/drawing/2014/main" id="{08B39F6D-CDCD-44D0-B0F3-E67E29D09130}"/>
              </a:ext>
            </a:extLst>
          </p:cNvPr>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9" name="Straight Connector 8">
            <a:extLst>
              <a:ext uri="{FF2B5EF4-FFF2-40B4-BE49-F238E27FC236}">
                <a16:creationId xmlns="" xmlns:a16="http://schemas.microsoft.com/office/drawing/2014/main" id="{EA33207D-CED3-41AC-9D86-C521D89DC5FC}"/>
              </a:ext>
            </a:extLst>
          </p:cNvPr>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0" name="Straight Connector 9">
            <a:extLst>
              <a:ext uri="{FF2B5EF4-FFF2-40B4-BE49-F238E27FC236}">
                <a16:creationId xmlns="" xmlns:a16="http://schemas.microsoft.com/office/drawing/2014/main" id="{8F70B612-DF41-4C87-BC0C-51624A686281}"/>
              </a:ext>
            </a:extLst>
          </p:cNvPr>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1" name="Straight Connector 10">
            <a:extLst>
              <a:ext uri="{FF2B5EF4-FFF2-40B4-BE49-F238E27FC236}">
                <a16:creationId xmlns="" xmlns:a16="http://schemas.microsoft.com/office/drawing/2014/main" id="{5969A2C6-8403-4CB1-8A00-5A440B66945F}"/>
              </a:ext>
            </a:extLst>
          </p:cNvPr>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2" name="Straight Connector 11">
            <a:extLst>
              <a:ext uri="{FF2B5EF4-FFF2-40B4-BE49-F238E27FC236}">
                <a16:creationId xmlns="" xmlns:a16="http://schemas.microsoft.com/office/drawing/2014/main" id="{B830D027-A3C7-47A1-BC81-4AE7706C61ED}"/>
              </a:ext>
            </a:extLst>
          </p:cNvPr>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3" name="Rectangle 12">
            <a:extLst>
              <a:ext uri="{FF2B5EF4-FFF2-40B4-BE49-F238E27FC236}">
                <a16:creationId xmlns="" xmlns:a16="http://schemas.microsoft.com/office/drawing/2014/main" id="{56EF3BD0-56A8-4012-BA86-4BAB94CF779F}"/>
              </a:ext>
            </a:extLst>
          </p:cNvPr>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4" name="Oval 13">
            <a:extLst>
              <a:ext uri="{FF2B5EF4-FFF2-40B4-BE49-F238E27FC236}">
                <a16:creationId xmlns="" xmlns:a16="http://schemas.microsoft.com/office/drawing/2014/main" id="{3EDAD054-898C-4842-83AA-9A17B68B8289}"/>
              </a:ext>
            </a:extLst>
          </p:cNvPr>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5" name="Oval 14">
            <a:extLst>
              <a:ext uri="{FF2B5EF4-FFF2-40B4-BE49-F238E27FC236}">
                <a16:creationId xmlns="" xmlns:a16="http://schemas.microsoft.com/office/drawing/2014/main" id="{D14989CA-5357-4042-B79B-EFD79940C137}"/>
              </a:ext>
            </a:extLst>
          </p:cNvPr>
          <p:cNvSpPr/>
          <p:nvPr/>
        </p:nvSpPr>
        <p:spPr bwMode="auto">
          <a:xfrm>
            <a:off x="1765301" y="4867275"/>
            <a:ext cx="857251"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6" name="Oval 15">
            <a:extLst>
              <a:ext uri="{FF2B5EF4-FFF2-40B4-BE49-F238E27FC236}">
                <a16:creationId xmlns="" xmlns:a16="http://schemas.microsoft.com/office/drawing/2014/main" id="{CEF4E50C-4227-4FE3-A99C-99068C0B2A80}"/>
              </a:ext>
            </a:extLst>
          </p:cNvPr>
          <p:cNvSpPr/>
          <p:nvPr/>
        </p:nvSpPr>
        <p:spPr bwMode="auto">
          <a:xfrm>
            <a:off x="1454151" y="5500707"/>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7" name="Oval 16">
            <a:extLst>
              <a:ext uri="{FF2B5EF4-FFF2-40B4-BE49-F238E27FC236}">
                <a16:creationId xmlns="" xmlns:a16="http://schemas.microsoft.com/office/drawing/2014/main" id="{86F8F69D-A13F-40B7-867E-F9DA5EC23C0F}"/>
              </a:ext>
            </a:extLst>
          </p:cNvPr>
          <p:cNvSpPr/>
          <p:nvPr/>
        </p:nvSpPr>
        <p:spPr bwMode="auto">
          <a:xfrm>
            <a:off x="2218267" y="5791200"/>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8" name="Oval 17">
            <a:extLst>
              <a:ext uri="{FF2B5EF4-FFF2-40B4-BE49-F238E27FC236}">
                <a16:creationId xmlns="" xmlns:a16="http://schemas.microsoft.com/office/drawing/2014/main" id="{584E0E60-4885-411A-8149-7728AB270B92}"/>
              </a:ext>
            </a:extLst>
          </p:cNvPr>
          <p:cNvSpPr/>
          <p:nvPr/>
        </p:nvSpPr>
        <p:spPr bwMode="auto">
          <a:xfrm>
            <a:off x="2506146" y="4479944"/>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9" name="Straight Connector 18">
            <a:extLst>
              <a:ext uri="{FF2B5EF4-FFF2-40B4-BE49-F238E27FC236}">
                <a16:creationId xmlns="" xmlns:a16="http://schemas.microsoft.com/office/drawing/2014/main" id="{93D1BE10-7A7B-4AC6-8281-DB76A493277B}"/>
              </a:ext>
            </a:extLst>
          </p:cNvPr>
          <p:cNvSpPr>
            <a:spLocks noChangeShapeType="1"/>
          </p:cNvSpPr>
          <p:nvPr/>
        </p:nvSpPr>
        <p:spPr bwMode="auto">
          <a:xfrm>
            <a:off x="12130617"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2" name="Title 1"/>
          <p:cNvSpPr>
            <a:spLocks noGrp="1"/>
          </p:cNvSpPr>
          <p:nvPr>
            <p:ph type="title"/>
          </p:nvPr>
        </p:nvSpPr>
        <p:spPr>
          <a:xfrm>
            <a:off x="3048000" y="2895605"/>
            <a:ext cx="8229600" cy="2053591"/>
          </a:xfrm>
        </p:spPr>
        <p:txBody>
          <a:bodyPr/>
          <a:lstStyle>
            <a:lvl1pPr algn="l">
              <a:buNone/>
              <a:defRPr sz="2325" b="1" cap="small" baseline="0"/>
            </a:lvl1pPr>
          </a:lstStyle>
          <a:p>
            <a:r>
              <a:rPr lang="en-US"/>
              <a:t>Click to edit Master title style</a:t>
            </a:r>
          </a:p>
        </p:txBody>
      </p:sp>
      <p:sp>
        <p:nvSpPr>
          <p:cNvPr id="3" name="Text Placeholder 2"/>
          <p:cNvSpPr>
            <a:spLocks noGrp="1"/>
          </p:cNvSpPr>
          <p:nvPr>
            <p:ph type="body" idx="1"/>
          </p:nvPr>
        </p:nvSpPr>
        <p:spPr>
          <a:xfrm>
            <a:off x="3048000" y="5010151"/>
            <a:ext cx="8229600" cy="1371600"/>
          </a:xfrm>
        </p:spPr>
        <p:txBody>
          <a:bodyPr/>
          <a:lstStyle>
            <a:lvl1pPr marL="0" indent="0">
              <a:buNone/>
              <a:defRPr sz="1425" b="1">
                <a:solidFill>
                  <a:schemeClr val="tx2"/>
                </a:solidFill>
              </a:defRPr>
            </a:lvl1pPr>
            <a:lvl2pPr>
              <a:buNone/>
              <a:defRPr sz="1425">
                <a:solidFill>
                  <a:schemeClr val="tx1">
                    <a:tint val="75000"/>
                  </a:schemeClr>
                </a:solidFill>
              </a:defRPr>
            </a:lvl2pPr>
            <a:lvl3pPr>
              <a:buNone/>
              <a:defRPr sz="1200">
                <a:solidFill>
                  <a:schemeClr val="tx1">
                    <a:tint val="75000"/>
                  </a:schemeClr>
                </a:solidFill>
              </a:defRPr>
            </a:lvl3pPr>
            <a:lvl4pPr>
              <a:buNone/>
              <a:defRPr sz="1125">
                <a:solidFill>
                  <a:schemeClr val="tx1">
                    <a:tint val="75000"/>
                  </a:schemeClr>
                </a:solidFill>
              </a:defRPr>
            </a:lvl4pPr>
            <a:lvl5pPr>
              <a:buNone/>
              <a:defRPr sz="1125">
                <a:solidFill>
                  <a:schemeClr val="tx1">
                    <a:tint val="75000"/>
                  </a:schemeClr>
                </a:solidFill>
              </a:defRPr>
            </a:lvl5pPr>
          </a:lstStyle>
          <a:p>
            <a:pPr lvl="0"/>
            <a:r>
              <a:rPr lang="en-US"/>
              <a:t>Click to edit Master text styles</a:t>
            </a:r>
          </a:p>
        </p:txBody>
      </p:sp>
      <p:sp>
        <p:nvSpPr>
          <p:cNvPr id="20" name="Date Placeholder 3">
            <a:extLst>
              <a:ext uri="{FF2B5EF4-FFF2-40B4-BE49-F238E27FC236}">
                <a16:creationId xmlns="" xmlns:a16="http://schemas.microsoft.com/office/drawing/2014/main" id="{7F8F2738-7FE5-43FD-8291-E354E43305B1}"/>
              </a:ext>
            </a:extLst>
          </p:cNvPr>
          <p:cNvSpPr>
            <a:spLocks noGrp="1"/>
          </p:cNvSpPr>
          <p:nvPr>
            <p:ph type="dt" sz="half" idx="10"/>
          </p:nvPr>
        </p:nvSpPr>
        <p:spPr bwMode="auto">
          <a:xfrm rot="5400000">
            <a:off x="10731500" y="1106488"/>
            <a:ext cx="2286000" cy="508000"/>
          </a:xfrm>
        </p:spPr>
        <p:txBody>
          <a:bodyPr/>
          <a:lstStyle>
            <a:lvl1pPr>
              <a:defRPr>
                <a:solidFill>
                  <a:prstClr val="black">
                    <a:tint val="75000"/>
                  </a:prstClr>
                </a:solidFill>
              </a:defRPr>
            </a:lvl1pPr>
          </a:lstStyle>
          <a:p>
            <a:pPr>
              <a:defRPr/>
            </a:pPr>
            <a:fld id="{3829549B-4348-469A-9EEC-1A4F533B1B21}" type="datetimeFigureOut">
              <a:rPr lang="en-US"/>
              <a:pPr>
                <a:defRPr/>
              </a:pPr>
              <a:t>11/11/2022</a:t>
            </a:fld>
            <a:endParaRPr lang="en-US" dirty="0"/>
          </a:p>
        </p:txBody>
      </p:sp>
      <p:sp>
        <p:nvSpPr>
          <p:cNvPr id="21" name="Footer Placeholder 4">
            <a:extLst>
              <a:ext uri="{FF2B5EF4-FFF2-40B4-BE49-F238E27FC236}">
                <a16:creationId xmlns="" xmlns:a16="http://schemas.microsoft.com/office/drawing/2014/main" id="{5E0D6570-73DF-46A4-A9C9-CEED01A863EC}"/>
              </a:ext>
            </a:extLst>
          </p:cNvPr>
          <p:cNvSpPr>
            <a:spLocks noGrp="1"/>
          </p:cNvSpPr>
          <p:nvPr>
            <p:ph type="ftr" sz="quarter" idx="11"/>
          </p:nvPr>
        </p:nvSpPr>
        <p:spPr bwMode="auto">
          <a:xfrm rot="5400000">
            <a:off x="10045701" y="4114290"/>
            <a:ext cx="3657600" cy="512233"/>
          </a:xfrm>
        </p:spPr>
        <p:txBody>
          <a:bodyPr/>
          <a:lstStyle>
            <a:lvl1pPr>
              <a:defRPr>
                <a:solidFill>
                  <a:prstClr val="black">
                    <a:tint val="75000"/>
                  </a:prstClr>
                </a:solidFill>
              </a:defRPr>
            </a:lvl1pPr>
          </a:lstStyle>
          <a:p>
            <a:pPr>
              <a:defRPr/>
            </a:pPr>
            <a:endParaRPr lang="en-US"/>
          </a:p>
        </p:txBody>
      </p:sp>
      <p:sp>
        <p:nvSpPr>
          <p:cNvPr id="22" name="Slide Number Placeholder 5">
            <a:extLst>
              <a:ext uri="{FF2B5EF4-FFF2-40B4-BE49-F238E27FC236}">
                <a16:creationId xmlns="" xmlns:a16="http://schemas.microsoft.com/office/drawing/2014/main" id="{1C235ABB-1AED-4D4B-895C-9DF9173DC2CA}"/>
              </a:ext>
            </a:extLst>
          </p:cNvPr>
          <p:cNvSpPr>
            <a:spLocks noGrp="1"/>
          </p:cNvSpPr>
          <p:nvPr>
            <p:ph type="sldNum" sz="quarter" idx="12"/>
          </p:nvPr>
        </p:nvSpPr>
        <p:spPr bwMode="auto">
          <a:xfrm>
            <a:off x="1786467" y="4929207"/>
            <a:ext cx="812800" cy="517525"/>
          </a:xfrm>
        </p:spPr>
        <p:txBody>
          <a:bodyPr/>
          <a:lstStyle>
            <a:lvl1pPr>
              <a:defRPr>
                <a:solidFill>
                  <a:prstClr val="black">
                    <a:tint val="75000"/>
                  </a:prstClr>
                </a:solidFill>
              </a:defRPr>
            </a:lvl1pPr>
          </a:lstStyle>
          <a:p>
            <a:pPr>
              <a:defRPr/>
            </a:pPr>
            <a:fld id="{B34014FB-1245-4445-B3B0-AF2001835B43}" type="slidenum">
              <a:rPr lang="en-US"/>
              <a:pPr>
                <a:defRPr/>
              </a:pPr>
              <a:t>‹#›</a:t>
            </a:fld>
            <a:endParaRPr lang="en-US" dirty="0"/>
          </a:p>
        </p:txBody>
      </p:sp>
    </p:spTree>
    <p:extLst>
      <p:ext uri="{BB962C8B-B14F-4D97-AF65-F5344CB8AC3E}">
        <p14:creationId xmlns:p14="http://schemas.microsoft.com/office/powerpoint/2010/main" val="960536182"/>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600200"/>
            <a:ext cx="487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5693664" y="1600200"/>
            <a:ext cx="487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81BAC30-7EF0-4A21-B47E-88FCD18CF300}"/>
              </a:ext>
            </a:extLst>
          </p:cNvPr>
          <p:cNvSpPr>
            <a:spLocks noGrp="1"/>
          </p:cNvSpPr>
          <p:nvPr>
            <p:ph type="dt" sz="half" idx="10"/>
          </p:nvPr>
        </p:nvSpPr>
        <p:spPr/>
        <p:txBody>
          <a:bodyPr/>
          <a:lstStyle>
            <a:lvl1pPr>
              <a:defRPr>
                <a:solidFill>
                  <a:prstClr val="black">
                    <a:tint val="75000"/>
                  </a:prstClr>
                </a:solidFill>
              </a:defRPr>
            </a:lvl1pPr>
          </a:lstStyle>
          <a:p>
            <a:pPr>
              <a:defRPr/>
            </a:pPr>
            <a:fld id="{F9DEB0D2-0FEC-4180-AB57-7A3CCD33FE21}" type="datetimeFigureOut">
              <a:rPr lang="en-US"/>
              <a:pPr>
                <a:defRPr/>
              </a:pPr>
              <a:t>11/11/2022</a:t>
            </a:fld>
            <a:endParaRPr lang="en-US" dirty="0"/>
          </a:p>
        </p:txBody>
      </p:sp>
      <p:sp>
        <p:nvSpPr>
          <p:cNvPr id="6" name="Footer Placeholder 5">
            <a:extLst>
              <a:ext uri="{FF2B5EF4-FFF2-40B4-BE49-F238E27FC236}">
                <a16:creationId xmlns="" xmlns:a16="http://schemas.microsoft.com/office/drawing/2014/main" id="{E9F2269D-4371-4E5D-8F3F-980B5A77F317}"/>
              </a:ext>
            </a:extLst>
          </p:cNvPr>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7" name="Slide Number Placeholder 6">
            <a:extLst>
              <a:ext uri="{FF2B5EF4-FFF2-40B4-BE49-F238E27FC236}">
                <a16:creationId xmlns="" xmlns:a16="http://schemas.microsoft.com/office/drawing/2014/main" id="{64A67322-A909-487B-A395-526DF19ABAD6}"/>
              </a:ext>
            </a:extLst>
          </p:cNvPr>
          <p:cNvSpPr>
            <a:spLocks noGrp="1"/>
          </p:cNvSpPr>
          <p:nvPr>
            <p:ph type="sldNum" sz="quarter" idx="12"/>
          </p:nvPr>
        </p:nvSpPr>
        <p:spPr/>
        <p:txBody>
          <a:bodyPr/>
          <a:lstStyle>
            <a:lvl1pPr>
              <a:defRPr>
                <a:solidFill>
                  <a:prstClr val="black">
                    <a:tint val="75000"/>
                  </a:prstClr>
                </a:solidFill>
              </a:defRPr>
            </a:lvl1pPr>
          </a:lstStyle>
          <a:p>
            <a:pPr>
              <a:defRPr/>
            </a:pPr>
            <a:fld id="{5FB21CAF-1E5D-4777-9696-8CF19633EBA6}" type="slidenum">
              <a:rPr lang="en-US"/>
              <a:pPr>
                <a:defRPr/>
              </a:pPr>
              <a:t>‹#›</a:t>
            </a:fld>
            <a:endParaRPr lang="en-US" dirty="0"/>
          </a:p>
        </p:txBody>
      </p:sp>
    </p:spTree>
    <p:extLst>
      <p:ext uri="{BB962C8B-B14F-4D97-AF65-F5344CB8AC3E}">
        <p14:creationId xmlns:p14="http://schemas.microsoft.com/office/powerpoint/2010/main" val="6033688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1"/>
            <a:ext cx="10058400" cy="114300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362200"/>
            <a:ext cx="4876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5829300" y="2362200"/>
            <a:ext cx="4876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1500" b="1">
                <a:solidFill>
                  <a:srgbClr val="FFFFFF"/>
                </a:solidFill>
              </a:defRPr>
            </a:lvl1pPr>
          </a:lstStyle>
          <a:p>
            <a:pPr lvl="0"/>
            <a:r>
              <a:rPr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1500" b="1">
                <a:solidFill>
                  <a:srgbClr val="FFFFFF"/>
                </a:solidFill>
              </a:defRPr>
            </a:lvl1pPr>
          </a:lstStyle>
          <a:p>
            <a:pPr lvl="0"/>
            <a:r>
              <a:rPr lang="en-US"/>
              <a:t>Click to edit Master text styles</a:t>
            </a:r>
          </a:p>
        </p:txBody>
      </p:sp>
      <p:sp>
        <p:nvSpPr>
          <p:cNvPr id="7" name="Date Placeholder 6">
            <a:extLst>
              <a:ext uri="{FF2B5EF4-FFF2-40B4-BE49-F238E27FC236}">
                <a16:creationId xmlns="" xmlns:a16="http://schemas.microsoft.com/office/drawing/2014/main" id="{240FDD39-75E5-4569-9E09-C8CE56DD3359}"/>
              </a:ext>
            </a:extLst>
          </p:cNvPr>
          <p:cNvSpPr>
            <a:spLocks noGrp="1"/>
          </p:cNvSpPr>
          <p:nvPr>
            <p:ph type="dt" sz="half" idx="10"/>
          </p:nvPr>
        </p:nvSpPr>
        <p:spPr/>
        <p:txBody>
          <a:bodyPr/>
          <a:lstStyle>
            <a:lvl1pPr>
              <a:defRPr>
                <a:solidFill>
                  <a:prstClr val="black">
                    <a:tint val="75000"/>
                  </a:prstClr>
                </a:solidFill>
              </a:defRPr>
            </a:lvl1pPr>
          </a:lstStyle>
          <a:p>
            <a:pPr>
              <a:defRPr/>
            </a:pPr>
            <a:fld id="{EED96CE5-6730-4B28-99AD-82BFE3D24C1F}" type="datetimeFigureOut">
              <a:rPr lang="en-US"/>
              <a:pPr>
                <a:defRPr/>
              </a:pPr>
              <a:t>11/11/2022</a:t>
            </a:fld>
            <a:endParaRPr lang="en-US" dirty="0"/>
          </a:p>
        </p:txBody>
      </p:sp>
      <p:sp>
        <p:nvSpPr>
          <p:cNvPr id="8" name="Footer Placeholder 7">
            <a:extLst>
              <a:ext uri="{FF2B5EF4-FFF2-40B4-BE49-F238E27FC236}">
                <a16:creationId xmlns="" xmlns:a16="http://schemas.microsoft.com/office/drawing/2014/main" id="{10D4CBA3-B581-4087-A942-B8FF26F6A2DC}"/>
              </a:ext>
            </a:extLst>
          </p:cNvPr>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9" name="Slide Number Placeholder 8">
            <a:extLst>
              <a:ext uri="{FF2B5EF4-FFF2-40B4-BE49-F238E27FC236}">
                <a16:creationId xmlns="" xmlns:a16="http://schemas.microsoft.com/office/drawing/2014/main" id="{8443ECBD-DEF2-4382-BFF8-C664E8CC0B51}"/>
              </a:ext>
            </a:extLst>
          </p:cNvPr>
          <p:cNvSpPr>
            <a:spLocks noGrp="1"/>
          </p:cNvSpPr>
          <p:nvPr>
            <p:ph type="sldNum" sz="quarter" idx="12"/>
          </p:nvPr>
        </p:nvSpPr>
        <p:spPr/>
        <p:txBody>
          <a:bodyPr/>
          <a:lstStyle>
            <a:lvl1pPr>
              <a:defRPr>
                <a:solidFill>
                  <a:prstClr val="black">
                    <a:tint val="75000"/>
                  </a:prstClr>
                </a:solidFill>
              </a:defRPr>
            </a:lvl1pPr>
          </a:lstStyle>
          <a:p>
            <a:pPr>
              <a:defRPr/>
            </a:pPr>
            <a:fld id="{AA39AE41-1976-43AE-8B93-15AE7D95B39C}" type="slidenum">
              <a:rPr lang="en-US"/>
              <a:pPr>
                <a:defRPr/>
              </a:pPr>
              <a:t>‹#›</a:t>
            </a:fld>
            <a:endParaRPr lang="en-US" dirty="0"/>
          </a:p>
        </p:txBody>
      </p:sp>
    </p:spTree>
    <p:extLst>
      <p:ext uri="{BB962C8B-B14F-4D97-AF65-F5344CB8AC3E}">
        <p14:creationId xmlns:p14="http://schemas.microsoft.com/office/powerpoint/2010/main" val="2931567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15F1385F-7041-4F94-98E6-A1AF6EF386DC}"/>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 xmlns:a16="http://schemas.microsoft.com/office/drawing/2014/main" id="{EF0CD134-8E7A-41D6-9583-2AFA9AEFCEB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6A37DC52-4D2C-4BDC-88AF-F92AA2EB34AA}"/>
              </a:ext>
            </a:extLst>
          </p:cNvPr>
          <p:cNvSpPr>
            <a:spLocks noGrp="1"/>
          </p:cNvSpPr>
          <p:nvPr>
            <p:ph type="sldNum" sz="quarter" idx="12"/>
          </p:nvPr>
        </p:nvSpPr>
        <p:spPr/>
        <p:txBody>
          <a:bodyPr/>
          <a:lstStyle>
            <a:lvl1pPr>
              <a:defRPr/>
            </a:lvl1pPr>
          </a:lstStyle>
          <a:p>
            <a:pPr>
              <a:defRPr/>
            </a:pPr>
            <a:fld id="{D6626A78-AF8B-4AE1-ACCB-7429581D9B79}" type="slidenum">
              <a:rPr lang="en-US" altLang="en-US"/>
              <a:pPr>
                <a:defRPr/>
              </a:pPr>
              <a:t>‹#›</a:t>
            </a:fld>
            <a:endParaRPr lang="en-US" altLang="en-US"/>
          </a:p>
        </p:txBody>
      </p:sp>
    </p:spTree>
    <p:extLst>
      <p:ext uri="{BB962C8B-B14F-4D97-AF65-F5344CB8AC3E}">
        <p14:creationId xmlns:p14="http://schemas.microsoft.com/office/powerpoint/2010/main" val="8395148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5">
            <a:extLst>
              <a:ext uri="{FF2B5EF4-FFF2-40B4-BE49-F238E27FC236}">
                <a16:creationId xmlns="" xmlns:a16="http://schemas.microsoft.com/office/drawing/2014/main" id="{419DEB1E-558C-41C3-98B4-5B81F6C5BD48}"/>
              </a:ext>
            </a:extLst>
          </p:cNvPr>
          <p:cNvSpPr>
            <a:spLocks noGrp="1"/>
          </p:cNvSpPr>
          <p:nvPr>
            <p:ph type="dt" sz="half" idx="10"/>
          </p:nvPr>
        </p:nvSpPr>
        <p:spPr/>
        <p:txBody>
          <a:bodyPr rtlCol="0"/>
          <a:lstStyle>
            <a:lvl1pPr>
              <a:defRPr>
                <a:solidFill>
                  <a:prstClr val="black">
                    <a:tint val="75000"/>
                  </a:prstClr>
                </a:solidFill>
              </a:defRPr>
            </a:lvl1pPr>
          </a:lstStyle>
          <a:p>
            <a:pPr>
              <a:defRPr/>
            </a:pPr>
            <a:fld id="{5ED8AC6B-FF03-48F1-9708-EF485FF1726E}" type="datetimeFigureOut">
              <a:rPr lang="en-US"/>
              <a:pPr>
                <a:defRPr/>
              </a:pPr>
              <a:t>11/11/2022</a:t>
            </a:fld>
            <a:endParaRPr lang="en-US" dirty="0"/>
          </a:p>
        </p:txBody>
      </p:sp>
      <p:sp>
        <p:nvSpPr>
          <p:cNvPr id="4" name="Slide Number Placeholder 6">
            <a:extLst>
              <a:ext uri="{FF2B5EF4-FFF2-40B4-BE49-F238E27FC236}">
                <a16:creationId xmlns="" xmlns:a16="http://schemas.microsoft.com/office/drawing/2014/main" id="{B4421FBF-B0DA-4244-A45A-55C4192F5FC4}"/>
              </a:ext>
            </a:extLst>
          </p:cNvPr>
          <p:cNvSpPr>
            <a:spLocks noGrp="1"/>
          </p:cNvSpPr>
          <p:nvPr>
            <p:ph type="sldNum" sz="quarter" idx="11"/>
          </p:nvPr>
        </p:nvSpPr>
        <p:spPr/>
        <p:txBody>
          <a:bodyPr rtlCol="0"/>
          <a:lstStyle>
            <a:lvl1pPr>
              <a:defRPr>
                <a:solidFill>
                  <a:prstClr val="black">
                    <a:tint val="75000"/>
                  </a:prstClr>
                </a:solidFill>
              </a:defRPr>
            </a:lvl1pPr>
          </a:lstStyle>
          <a:p>
            <a:pPr>
              <a:defRPr/>
            </a:pPr>
            <a:fld id="{02F8EBB6-F0E1-485C-8DF3-F94C0A7EA649}" type="slidenum">
              <a:rPr lang="en-US"/>
              <a:pPr>
                <a:defRPr/>
              </a:pPr>
              <a:t>‹#›</a:t>
            </a:fld>
            <a:endParaRPr lang="en-US" dirty="0"/>
          </a:p>
        </p:txBody>
      </p:sp>
      <p:sp>
        <p:nvSpPr>
          <p:cNvPr id="5" name="Footer Placeholder 7">
            <a:extLst>
              <a:ext uri="{FF2B5EF4-FFF2-40B4-BE49-F238E27FC236}">
                <a16:creationId xmlns="" xmlns:a16="http://schemas.microsoft.com/office/drawing/2014/main" id="{B12B7DF4-4D7B-4B6D-A51A-AA123F67E291}"/>
              </a:ext>
            </a:extLst>
          </p:cNvPr>
          <p:cNvSpPr>
            <a:spLocks noGrp="1"/>
          </p:cNvSpPr>
          <p:nvPr>
            <p:ph type="ftr" sz="quarter" idx="12"/>
          </p:nvPr>
        </p:nvSpPr>
        <p:spPr/>
        <p:txBody>
          <a:bodyPr rtlCol="0"/>
          <a:lstStyle>
            <a:lvl1pPr>
              <a:defRPr>
                <a:solidFill>
                  <a:prstClr val="black">
                    <a:tint val="75000"/>
                  </a:prstClr>
                </a:solidFill>
              </a:defRPr>
            </a:lvl1pPr>
          </a:lstStyle>
          <a:p>
            <a:pPr>
              <a:defRPr/>
            </a:pPr>
            <a:endParaRPr lang="en-US"/>
          </a:p>
        </p:txBody>
      </p:sp>
    </p:spTree>
    <p:extLst>
      <p:ext uri="{BB962C8B-B14F-4D97-AF65-F5344CB8AC3E}">
        <p14:creationId xmlns:p14="http://schemas.microsoft.com/office/powerpoint/2010/main" val="6317945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F1B71F2-2F06-4BB5-8CD1-6EEB881D9FBD}"/>
              </a:ext>
            </a:extLst>
          </p:cNvPr>
          <p:cNvSpPr>
            <a:spLocks noGrp="1"/>
          </p:cNvSpPr>
          <p:nvPr>
            <p:ph type="dt" sz="half" idx="10"/>
          </p:nvPr>
        </p:nvSpPr>
        <p:spPr/>
        <p:txBody>
          <a:bodyPr/>
          <a:lstStyle>
            <a:lvl1pPr>
              <a:defRPr>
                <a:solidFill>
                  <a:prstClr val="black">
                    <a:tint val="75000"/>
                  </a:prstClr>
                </a:solidFill>
              </a:defRPr>
            </a:lvl1pPr>
          </a:lstStyle>
          <a:p>
            <a:pPr>
              <a:defRPr/>
            </a:pPr>
            <a:fld id="{DA012B52-8A61-472C-A3BD-0728C97221EB}" type="datetimeFigureOut">
              <a:rPr lang="en-US"/>
              <a:pPr>
                <a:defRPr/>
              </a:pPr>
              <a:t>11/11/2022</a:t>
            </a:fld>
            <a:endParaRPr lang="en-US" dirty="0"/>
          </a:p>
        </p:txBody>
      </p:sp>
      <p:sp>
        <p:nvSpPr>
          <p:cNvPr id="3" name="Footer Placeholder 2">
            <a:extLst>
              <a:ext uri="{FF2B5EF4-FFF2-40B4-BE49-F238E27FC236}">
                <a16:creationId xmlns="" xmlns:a16="http://schemas.microsoft.com/office/drawing/2014/main" id="{F17CDD28-0D49-4118-BED8-FE335CD84CD4}"/>
              </a:ext>
            </a:extLst>
          </p:cNvPr>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4" name="Slide Number Placeholder 3">
            <a:extLst>
              <a:ext uri="{FF2B5EF4-FFF2-40B4-BE49-F238E27FC236}">
                <a16:creationId xmlns="" xmlns:a16="http://schemas.microsoft.com/office/drawing/2014/main" id="{D19F3330-A7FE-4065-B674-A4F7792B15BB}"/>
              </a:ext>
            </a:extLst>
          </p:cNvPr>
          <p:cNvSpPr>
            <a:spLocks noGrp="1"/>
          </p:cNvSpPr>
          <p:nvPr>
            <p:ph type="sldNum" sz="quarter" idx="12"/>
          </p:nvPr>
        </p:nvSpPr>
        <p:spPr/>
        <p:txBody>
          <a:bodyPr/>
          <a:lstStyle>
            <a:lvl1pPr>
              <a:defRPr>
                <a:solidFill>
                  <a:prstClr val="black">
                    <a:tint val="75000"/>
                  </a:prstClr>
                </a:solidFill>
              </a:defRPr>
            </a:lvl1pPr>
          </a:lstStyle>
          <a:p>
            <a:pPr>
              <a:defRPr/>
            </a:pPr>
            <a:fld id="{69FE2FAE-E600-448E-9F2A-B67399F576D6}" type="slidenum">
              <a:rPr lang="en-US"/>
              <a:pPr>
                <a:defRPr/>
              </a:pPr>
              <a:t>‹#›</a:t>
            </a:fld>
            <a:endParaRPr lang="en-US" dirty="0"/>
          </a:p>
        </p:txBody>
      </p:sp>
    </p:spTree>
    <p:extLst>
      <p:ext uri="{BB962C8B-B14F-4D97-AF65-F5344CB8AC3E}">
        <p14:creationId xmlns:p14="http://schemas.microsoft.com/office/powerpoint/2010/main" val="23271850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a:extLst>
              <a:ext uri="{FF2B5EF4-FFF2-40B4-BE49-F238E27FC236}">
                <a16:creationId xmlns="" xmlns:a16="http://schemas.microsoft.com/office/drawing/2014/main" id="{9BBEF8D7-047F-4B01-BE75-2B9A5102B49A}"/>
              </a:ext>
            </a:extLst>
          </p:cNvPr>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lIns="68579" tIns="34289" rIns="68579" bIns="34289"/>
          <a:lstStyle/>
          <a:p>
            <a:pPr>
              <a:defRPr/>
            </a:pPr>
            <a:endParaRPr lang="en-US" sz="1800" dirty="0"/>
          </a:p>
        </p:txBody>
      </p:sp>
      <p:sp>
        <p:nvSpPr>
          <p:cNvPr id="6" name="Straight Connector 5">
            <a:extLst>
              <a:ext uri="{FF2B5EF4-FFF2-40B4-BE49-F238E27FC236}">
                <a16:creationId xmlns="" xmlns:a16="http://schemas.microsoft.com/office/drawing/2014/main" id="{F5C4B38E-2291-4311-B8E3-F55D7C5B382A}"/>
              </a:ext>
            </a:extLst>
          </p:cNvPr>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dirty="0"/>
          </a:p>
        </p:txBody>
      </p:sp>
      <p:sp>
        <p:nvSpPr>
          <p:cNvPr id="7" name="Straight Connector 17">
            <a:extLst>
              <a:ext uri="{FF2B5EF4-FFF2-40B4-BE49-F238E27FC236}">
                <a16:creationId xmlns="" xmlns:a16="http://schemas.microsoft.com/office/drawing/2014/main" id="{6F10D707-E05D-4B54-8C0C-8A37A5193F93}"/>
              </a:ext>
            </a:extLst>
          </p:cNvPr>
          <p:cNvSpPr>
            <a:spLocks noChangeShapeType="1"/>
          </p:cNvSpPr>
          <p:nvPr/>
        </p:nvSpPr>
        <p:spPr bwMode="auto">
          <a:xfrm>
            <a:off x="8257117"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lIns="68579" tIns="34289" rIns="68579" bIns="34289"/>
          <a:lstStyle/>
          <a:p>
            <a:endParaRPr lang="en-US" sz="1800"/>
          </a:p>
        </p:txBody>
      </p:sp>
      <p:sp>
        <p:nvSpPr>
          <p:cNvPr id="8" name="Straight Connector 18">
            <a:extLst>
              <a:ext uri="{FF2B5EF4-FFF2-40B4-BE49-F238E27FC236}">
                <a16:creationId xmlns="" xmlns:a16="http://schemas.microsoft.com/office/drawing/2014/main" id="{907EB1B6-658A-4834-8C18-B147B5EF78AA}"/>
              </a:ext>
            </a:extLst>
          </p:cNvPr>
          <p:cNvSpPr>
            <a:spLocks noChangeShapeType="1"/>
          </p:cNvSpPr>
          <p:nvPr/>
        </p:nvSpPr>
        <p:spPr bwMode="auto">
          <a:xfrm>
            <a:off x="119888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lIns="68579" tIns="34289" rIns="68579" bIns="34289"/>
          <a:lstStyle/>
          <a:p>
            <a:endParaRPr lang="en-US" sz="1800"/>
          </a:p>
        </p:txBody>
      </p:sp>
      <p:sp>
        <p:nvSpPr>
          <p:cNvPr id="9" name="Rectangle 8">
            <a:extLst>
              <a:ext uri="{FF2B5EF4-FFF2-40B4-BE49-F238E27FC236}">
                <a16:creationId xmlns="" xmlns:a16="http://schemas.microsoft.com/office/drawing/2014/main" id="{8DAB3EC5-8B14-478F-A50E-87FA866671A3}"/>
              </a:ext>
            </a:extLst>
          </p:cNvPr>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10" name="Straight Connector 20">
            <a:extLst>
              <a:ext uri="{FF2B5EF4-FFF2-40B4-BE49-F238E27FC236}">
                <a16:creationId xmlns="" xmlns:a16="http://schemas.microsoft.com/office/drawing/2014/main" id="{2D1CD76C-3CC4-4A36-BBB0-05A1B41FCF36}"/>
              </a:ext>
            </a:extLst>
          </p:cNvPr>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lIns="68579" tIns="34289" rIns="68579" bIns="34289"/>
          <a:lstStyle/>
          <a:p>
            <a:endParaRPr lang="en-US" sz="1800"/>
          </a:p>
        </p:txBody>
      </p:sp>
      <p:sp>
        <p:nvSpPr>
          <p:cNvPr id="11" name="Oval 10">
            <a:extLst>
              <a:ext uri="{FF2B5EF4-FFF2-40B4-BE49-F238E27FC236}">
                <a16:creationId xmlns="" xmlns:a16="http://schemas.microsoft.com/office/drawing/2014/main" id="{DFC51094-3050-4D30-BDDB-7771D09352B9}"/>
              </a:ext>
            </a:extLst>
          </p:cNvPr>
          <p:cNvSpPr/>
          <p:nvPr/>
        </p:nvSpPr>
        <p:spPr>
          <a:xfrm>
            <a:off x="10875446" y="5715019"/>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2" name="Title 1"/>
          <p:cNvSpPr>
            <a:spLocks noGrp="1"/>
          </p:cNvSpPr>
          <p:nvPr>
            <p:ph type="title"/>
          </p:nvPr>
        </p:nvSpPr>
        <p:spPr>
          <a:xfrm rot="5400000">
            <a:off x="5547360" y="3124200"/>
            <a:ext cx="6309360" cy="609600"/>
          </a:xfrm>
        </p:spPr>
        <p:txBody>
          <a:bodyPr/>
          <a:lstStyle>
            <a:lvl1pPr algn="l">
              <a:buNone/>
              <a:defRPr sz="1500" b="1" cap="small" baseline="0"/>
            </a:lvl1pPr>
          </a:lstStyle>
          <a:p>
            <a:r>
              <a:rPr lang="en-US"/>
              <a:t>Click to edit Master title style</a:t>
            </a:r>
          </a:p>
        </p:txBody>
      </p:sp>
      <p:sp>
        <p:nvSpPr>
          <p:cNvPr id="3" name="Text Placeholder 2"/>
          <p:cNvSpPr>
            <a:spLocks noGrp="1"/>
          </p:cNvSpPr>
          <p:nvPr>
            <p:ph type="body" idx="2"/>
          </p:nvPr>
        </p:nvSpPr>
        <p:spPr>
          <a:xfrm>
            <a:off x="9083040" y="274320"/>
            <a:ext cx="2036064" cy="4983480"/>
          </a:xfrm>
        </p:spPr>
        <p:txBody>
          <a:bodyPr/>
          <a:lstStyle>
            <a:lvl1pPr marL="0" indent="0">
              <a:spcBef>
                <a:spcPts val="300"/>
              </a:spcBef>
              <a:spcAft>
                <a:spcPts val="750"/>
              </a:spcAft>
              <a:buNone/>
              <a:defRPr sz="900"/>
            </a:lvl1pPr>
            <a:lvl2pPr>
              <a:buNone/>
              <a:defRPr sz="900"/>
            </a:lvl2pPr>
            <a:lvl3pPr>
              <a:buNone/>
              <a:defRPr sz="825"/>
            </a:lvl3pPr>
            <a:lvl4pPr>
              <a:buNone/>
              <a:defRPr sz="675"/>
            </a:lvl4pPr>
            <a:lvl5pPr>
              <a:buNone/>
              <a:defRPr sz="675"/>
            </a:lvl5pPr>
          </a:lstStyle>
          <a:p>
            <a:pPr lvl="0"/>
            <a:r>
              <a:rPr lang="en-US"/>
              <a:t>Click to edit Master text styles</a:t>
            </a:r>
          </a:p>
        </p:txBody>
      </p:sp>
      <p:sp>
        <p:nvSpPr>
          <p:cNvPr id="18" name="Content Placeholder 17"/>
          <p:cNvSpPr>
            <a:spLocks noGrp="1"/>
          </p:cNvSpPr>
          <p:nvPr>
            <p:ph sz="quarter" idx="1"/>
          </p:nvPr>
        </p:nvSpPr>
        <p:spPr>
          <a:xfrm>
            <a:off x="406400" y="274320"/>
            <a:ext cx="7518400" cy="6327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20">
            <a:extLst>
              <a:ext uri="{FF2B5EF4-FFF2-40B4-BE49-F238E27FC236}">
                <a16:creationId xmlns="" xmlns:a16="http://schemas.microsoft.com/office/drawing/2014/main" id="{0349DE40-D6B4-4BA4-BD99-CE06B13EA1B4}"/>
              </a:ext>
            </a:extLst>
          </p:cNvPr>
          <p:cNvSpPr>
            <a:spLocks noGrp="1"/>
          </p:cNvSpPr>
          <p:nvPr>
            <p:ph type="dt" sz="half" idx="10"/>
          </p:nvPr>
        </p:nvSpPr>
        <p:spPr/>
        <p:txBody>
          <a:bodyPr rtlCol="0"/>
          <a:lstStyle>
            <a:lvl1pPr>
              <a:defRPr>
                <a:solidFill>
                  <a:prstClr val="black">
                    <a:tint val="75000"/>
                  </a:prstClr>
                </a:solidFill>
              </a:defRPr>
            </a:lvl1pPr>
          </a:lstStyle>
          <a:p>
            <a:pPr>
              <a:defRPr/>
            </a:pPr>
            <a:fld id="{CC9507F4-6933-4B21-B998-570EF88C5C1E}" type="datetimeFigureOut">
              <a:rPr lang="en-US"/>
              <a:pPr>
                <a:defRPr/>
              </a:pPr>
              <a:t>11/11/2022</a:t>
            </a:fld>
            <a:endParaRPr lang="en-US" dirty="0"/>
          </a:p>
        </p:txBody>
      </p:sp>
      <p:sp>
        <p:nvSpPr>
          <p:cNvPr id="13" name="Slide Number Placeholder 21">
            <a:extLst>
              <a:ext uri="{FF2B5EF4-FFF2-40B4-BE49-F238E27FC236}">
                <a16:creationId xmlns="" xmlns:a16="http://schemas.microsoft.com/office/drawing/2014/main" id="{CB22F6F2-8331-4D12-AEC7-DA07CE0BFECF}"/>
              </a:ext>
            </a:extLst>
          </p:cNvPr>
          <p:cNvSpPr>
            <a:spLocks noGrp="1"/>
          </p:cNvSpPr>
          <p:nvPr>
            <p:ph type="sldNum" sz="quarter" idx="11"/>
          </p:nvPr>
        </p:nvSpPr>
        <p:spPr/>
        <p:txBody>
          <a:bodyPr rtlCol="0"/>
          <a:lstStyle>
            <a:lvl1pPr>
              <a:defRPr>
                <a:solidFill>
                  <a:prstClr val="black">
                    <a:tint val="75000"/>
                  </a:prstClr>
                </a:solidFill>
              </a:defRPr>
            </a:lvl1pPr>
          </a:lstStyle>
          <a:p>
            <a:pPr>
              <a:defRPr/>
            </a:pPr>
            <a:fld id="{D34CB1EE-9D50-4A2C-A173-11188B6550C0}" type="slidenum">
              <a:rPr lang="en-US"/>
              <a:pPr>
                <a:defRPr/>
              </a:pPr>
              <a:t>‹#›</a:t>
            </a:fld>
            <a:endParaRPr lang="en-US" dirty="0"/>
          </a:p>
        </p:txBody>
      </p:sp>
      <p:sp>
        <p:nvSpPr>
          <p:cNvPr id="14" name="Footer Placeholder 22">
            <a:extLst>
              <a:ext uri="{FF2B5EF4-FFF2-40B4-BE49-F238E27FC236}">
                <a16:creationId xmlns="" xmlns:a16="http://schemas.microsoft.com/office/drawing/2014/main" id="{76045F88-5254-453C-8F58-C285EE7023AA}"/>
              </a:ext>
            </a:extLst>
          </p:cNvPr>
          <p:cNvSpPr>
            <a:spLocks noGrp="1"/>
          </p:cNvSpPr>
          <p:nvPr>
            <p:ph type="ftr" sz="quarter" idx="12"/>
          </p:nvPr>
        </p:nvSpPr>
        <p:spPr/>
        <p:txBody>
          <a:bodyPr rtlCol="0"/>
          <a:lstStyle>
            <a:lvl1pPr>
              <a:defRPr>
                <a:solidFill>
                  <a:prstClr val="black">
                    <a:tint val="75000"/>
                  </a:prstClr>
                </a:solidFill>
              </a:defRPr>
            </a:lvl1pPr>
          </a:lstStyle>
          <a:p>
            <a:pPr>
              <a:defRPr/>
            </a:pPr>
            <a:endParaRPr lang="en-US"/>
          </a:p>
        </p:txBody>
      </p:sp>
    </p:spTree>
    <p:extLst>
      <p:ext uri="{BB962C8B-B14F-4D97-AF65-F5344CB8AC3E}">
        <p14:creationId xmlns:p14="http://schemas.microsoft.com/office/powerpoint/2010/main" val="2513378375"/>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a:extLst>
              <a:ext uri="{FF2B5EF4-FFF2-40B4-BE49-F238E27FC236}">
                <a16:creationId xmlns="" xmlns:a16="http://schemas.microsoft.com/office/drawing/2014/main" id="{73AC2720-5F0A-4B9B-974B-A04CEA25E621}"/>
              </a:ext>
            </a:extLst>
          </p:cNvPr>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6" name="Oval 5">
            <a:extLst>
              <a:ext uri="{FF2B5EF4-FFF2-40B4-BE49-F238E27FC236}">
                <a16:creationId xmlns="" xmlns:a16="http://schemas.microsoft.com/office/drawing/2014/main" id="{4862AAB4-3CF8-4D6C-B8A5-6248062DA84E}"/>
              </a:ext>
            </a:extLst>
          </p:cNvPr>
          <p:cNvSpPr/>
          <p:nvPr/>
        </p:nvSpPr>
        <p:spPr>
          <a:xfrm>
            <a:off x="10875446" y="5715019"/>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7" name="Straight Connector 17">
            <a:extLst>
              <a:ext uri="{FF2B5EF4-FFF2-40B4-BE49-F238E27FC236}">
                <a16:creationId xmlns="" xmlns:a16="http://schemas.microsoft.com/office/drawing/2014/main" id="{5F201A95-8583-4439-ADE3-0C075057E423}"/>
              </a:ext>
            </a:extLst>
          </p:cNvPr>
          <p:cNvSpPr>
            <a:spLocks noChangeShapeType="1"/>
          </p:cNvSpPr>
          <p:nvPr/>
        </p:nvSpPr>
        <p:spPr bwMode="auto">
          <a:xfrm>
            <a:off x="11988800" y="0"/>
            <a:ext cx="0" cy="6858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txBody>
          <a:bodyPr lIns="68579" tIns="34289" rIns="68579" bIns="34289"/>
          <a:lstStyle/>
          <a:p>
            <a:endParaRPr lang="en-US" sz="1800"/>
          </a:p>
        </p:txBody>
      </p:sp>
      <p:sp>
        <p:nvSpPr>
          <p:cNvPr id="8" name="Rectangle 7">
            <a:extLst>
              <a:ext uri="{FF2B5EF4-FFF2-40B4-BE49-F238E27FC236}">
                <a16:creationId xmlns="" xmlns:a16="http://schemas.microsoft.com/office/drawing/2014/main" id="{A9D5AB22-C199-4010-AF14-15323F97E068}"/>
              </a:ext>
            </a:extLst>
          </p:cNvPr>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9" name="Straight Connector 19">
            <a:extLst>
              <a:ext uri="{FF2B5EF4-FFF2-40B4-BE49-F238E27FC236}">
                <a16:creationId xmlns="" xmlns:a16="http://schemas.microsoft.com/office/drawing/2014/main" id="{78DBF83B-BD2F-4B53-9F4C-F59A39AFF75D}"/>
              </a:ext>
            </a:extLst>
          </p:cNvPr>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lIns="68579" tIns="34289" rIns="68579" bIns="34289"/>
          <a:lstStyle/>
          <a:p>
            <a:endParaRPr lang="en-US" sz="1800"/>
          </a:p>
        </p:txBody>
      </p:sp>
      <p:sp>
        <p:nvSpPr>
          <p:cNvPr id="10" name="Straight Connector 9">
            <a:extLst>
              <a:ext uri="{FF2B5EF4-FFF2-40B4-BE49-F238E27FC236}">
                <a16:creationId xmlns="" xmlns:a16="http://schemas.microsoft.com/office/drawing/2014/main" id="{A9464904-6947-4369-B75E-517353CB6379}"/>
              </a:ext>
            </a:extLst>
          </p:cNvPr>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dirty="0"/>
          </a:p>
        </p:txBody>
      </p:sp>
      <p:sp>
        <p:nvSpPr>
          <p:cNvPr id="11" name="Straight Connector 23">
            <a:extLst>
              <a:ext uri="{FF2B5EF4-FFF2-40B4-BE49-F238E27FC236}">
                <a16:creationId xmlns="" xmlns:a16="http://schemas.microsoft.com/office/drawing/2014/main" id="{7D4941F4-9456-4A04-9DC3-B3418764F66A}"/>
              </a:ext>
            </a:extLst>
          </p:cNvPr>
          <p:cNvSpPr>
            <a:spLocks noChangeShapeType="1"/>
          </p:cNvSpPr>
          <p:nvPr/>
        </p:nvSpPr>
        <p:spPr bwMode="auto">
          <a:xfrm>
            <a:off x="8257117"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lIns="68579" tIns="34289" rIns="68579" bIns="34289"/>
          <a:lstStyle/>
          <a:p>
            <a:endParaRPr lang="en-US" sz="1800"/>
          </a:p>
        </p:txBody>
      </p:sp>
      <p:sp>
        <p:nvSpPr>
          <p:cNvPr id="2" name="Title 1"/>
          <p:cNvSpPr>
            <a:spLocks noGrp="1"/>
          </p:cNvSpPr>
          <p:nvPr>
            <p:ph type="title"/>
          </p:nvPr>
        </p:nvSpPr>
        <p:spPr>
          <a:xfrm rot="5400000">
            <a:off x="5518404" y="3124200"/>
            <a:ext cx="6309360" cy="609600"/>
          </a:xfrm>
        </p:spPr>
        <p:txBody>
          <a:bodyPr/>
          <a:lstStyle>
            <a:lvl1pPr algn="l">
              <a:buNone/>
              <a:defRPr sz="1500" b="1"/>
            </a:lvl1pPr>
          </a:lstStyle>
          <a:p>
            <a:r>
              <a:rPr lang="en-US"/>
              <a:t>Click to edit Master title style</a:t>
            </a:r>
          </a:p>
        </p:txBody>
      </p:sp>
      <p:sp>
        <p:nvSpPr>
          <p:cNvPr id="3" name="Picture Placeholder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24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021064" y="264795"/>
            <a:ext cx="2032000" cy="4956048"/>
          </a:xfrm>
        </p:spPr>
        <p:txBody>
          <a:bodyPr rot="0" spcFirstLastPara="0" vertOverflow="overflow" horzOverflow="overflow" spcCol="274313" rtlCol="0" fromWordArt="0" forceAA="0"/>
          <a:lstStyle>
            <a:lvl1pPr marL="0" indent="0">
              <a:spcBef>
                <a:spcPts val="75"/>
              </a:spcBef>
              <a:spcAft>
                <a:spcPts val="300"/>
              </a:spcAft>
              <a:buFontTx/>
              <a:buNone/>
              <a:defRPr sz="900"/>
            </a:lvl1pPr>
            <a:lvl2pPr>
              <a:defRPr sz="900"/>
            </a:lvl2pPr>
            <a:lvl3pPr>
              <a:defRPr sz="825"/>
            </a:lvl3pPr>
            <a:lvl4pPr>
              <a:defRPr sz="675"/>
            </a:lvl4pPr>
            <a:lvl5pPr>
              <a:defRPr sz="675"/>
            </a:lvl5pPr>
          </a:lstStyle>
          <a:p>
            <a:pPr lvl="0"/>
            <a:r>
              <a:rPr lang="en-US"/>
              <a:t>Click to edit Master text styles</a:t>
            </a:r>
          </a:p>
        </p:txBody>
      </p:sp>
      <p:sp>
        <p:nvSpPr>
          <p:cNvPr id="12" name="Date Placeholder 16">
            <a:extLst>
              <a:ext uri="{FF2B5EF4-FFF2-40B4-BE49-F238E27FC236}">
                <a16:creationId xmlns="" xmlns:a16="http://schemas.microsoft.com/office/drawing/2014/main" id="{278EE651-617C-4887-8168-6AAEDFDE796B}"/>
              </a:ext>
            </a:extLst>
          </p:cNvPr>
          <p:cNvSpPr>
            <a:spLocks noGrp="1"/>
          </p:cNvSpPr>
          <p:nvPr>
            <p:ph type="dt" sz="half" idx="10"/>
          </p:nvPr>
        </p:nvSpPr>
        <p:spPr/>
        <p:txBody>
          <a:bodyPr rtlCol="0"/>
          <a:lstStyle>
            <a:lvl1pPr>
              <a:defRPr>
                <a:solidFill>
                  <a:prstClr val="black">
                    <a:tint val="75000"/>
                  </a:prstClr>
                </a:solidFill>
              </a:defRPr>
            </a:lvl1pPr>
          </a:lstStyle>
          <a:p>
            <a:pPr>
              <a:defRPr/>
            </a:pPr>
            <a:fld id="{34ABF96F-160E-4EC2-9FB1-171CEB246F32}" type="datetimeFigureOut">
              <a:rPr lang="en-US"/>
              <a:pPr>
                <a:defRPr/>
              </a:pPr>
              <a:t>11/11/2022</a:t>
            </a:fld>
            <a:endParaRPr lang="en-US" dirty="0"/>
          </a:p>
        </p:txBody>
      </p:sp>
      <p:sp>
        <p:nvSpPr>
          <p:cNvPr id="13" name="Slide Number Placeholder 17">
            <a:extLst>
              <a:ext uri="{FF2B5EF4-FFF2-40B4-BE49-F238E27FC236}">
                <a16:creationId xmlns="" xmlns:a16="http://schemas.microsoft.com/office/drawing/2014/main" id="{A4995162-5DC6-447B-9AA2-339F5F09153E}"/>
              </a:ext>
            </a:extLst>
          </p:cNvPr>
          <p:cNvSpPr>
            <a:spLocks noGrp="1"/>
          </p:cNvSpPr>
          <p:nvPr>
            <p:ph type="sldNum" sz="quarter" idx="11"/>
          </p:nvPr>
        </p:nvSpPr>
        <p:spPr/>
        <p:txBody>
          <a:bodyPr rtlCol="0"/>
          <a:lstStyle>
            <a:lvl1pPr>
              <a:defRPr>
                <a:solidFill>
                  <a:prstClr val="black">
                    <a:tint val="75000"/>
                  </a:prstClr>
                </a:solidFill>
              </a:defRPr>
            </a:lvl1pPr>
          </a:lstStyle>
          <a:p>
            <a:pPr>
              <a:defRPr/>
            </a:pPr>
            <a:fld id="{017332A1-E835-4B82-BC99-94F7769C4C49}" type="slidenum">
              <a:rPr lang="en-US"/>
              <a:pPr>
                <a:defRPr/>
              </a:pPr>
              <a:t>‹#›</a:t>
            </a:fld>
            <a:endParaRPr lang="en-US" dirty="0"/>
          </a:p>
        </p:txBody>
      </p:sp>
      <p:sp>
        <p:nvSpPr>
          <p:cNvPr id="14" name="Footer Placeholder 20">
            <a:extLst>
              <a:ext uri="{FF2B5EF4-FFF2-40B4-BE49-F238E27FC236}">
                <a16:creationId xmlns="" xmlns:a16="http://schemas.microsoft.com/office/drawing/2014/main" id="{08E68282-EC6D-47A2-A526-0B92588E7604}"/>
              </a:ext>
            </a:extLst>
          </p:cNvPr>
          <p:cNvSpPr>
            <a:spLocks noGrp="1"/>
          </p:cNvSpPr>
          <p:nvPr>
            <p:ph type="ftr" sz="quarter" idx="12"/>
          </p:nvPr>
        </p:nvSpPr>
        <p:spPr/>
        <p:txBody>
          <a:bodyPr rtlCol="0"/>
          <a:lstStyle>
            <a:lvl1pPr>
              <a:defRPr>
                <a:solidFill>
                  <a:prstClr val="black">
                    <a:tint val="75000"/>
                  </a:prstClr>
                </a:solidFill>
              </a:defRPr>
            </a:lvl1pPr>
          </a:lstStyle>
          <a:p>
            <a:pPr>
              <a:defRPr/>
            </a:pPr>
            <a:endParaRPr lang="en-US"/>
          </a:p>
        </p:txBody>
      </p:sp>
    </p:spTree>
    <p:extLst>
      <p:ext uri="{BB962C8B-B14F-4D97-AF65-F5344CB8AC3E}">
        <p14:creationId xmlns:p14="http://schemas.microsoft.com/office/powerpoint/2010/main" val="23055791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FB10695-3B01-4C5B-9334-780B90F5D145}"/>
              </a:ext>
            </a:extLst>
          </p:cNvPr>
          <p:cNvSpPr>
            <a:spLocks noGrp="1"/>
          </p:cNvSpPr>
          <p:nvPr>
            <p:ph type="dt" sz="half" idx="10"/>
          </p:nvPr>
        </p:nvSpPr>
        <p:spPr/>
        <p:txBody>
          <a:bodyPr/>
          <a:lstStyle>
            <a:lvl1pPr>
              <a:defRPr>
                <a:solidFill>
                  <a:prstClr val="black">
                    <a:tint val="75000"/>
                  </a:prstClr>
                </a:solidFill>
              </a:defRPr>
            </a:lvl1pPr>
          </a:lstStyle>
          <a:p>
            <a:pPr>
              <a:defRPr/>
            </a:pPr>
            <a:fld id="{1F1EBC6C-B45A-4904-98E6-DC900CEC5F67}" type="datetimeFigureOut">
              <a:rPr lang="en-US"/>
              <a:pPr>
                <a:defRPr/>
              </a:pPr>
              <a:t>11/11/2022</a:t>
            </a:fld>
            <a:endParaRPr lang="en-US" dirty="0"/>
          </a:p>
        </p:txBody>
      </p:sp>
      <p:sp>
        <p:nvSpPr>
          <p:cNvPr id="5" name="Footer Placeholder 4">
            <a:extLst>
              <a:ext uri="{FF2B5EF4-FFF2-40B4-BE49-F238E27FC236}">
                <a16:creationId xmlns="" xmlns:a16="http://schemas.microsoft.com/office/drawing/2014/main" id="{7761DD4C-F886-44F0-8C50-9B4548275E4D}"/>
              </a:ext>
            </a:extLst>
          </p:cNvPr>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6" name="Slide Number Placeholder 5">
            <a:extLst>
              <a:ext uri="{FF2B5EF4-FFF2-40B4-BE49-F238E27FC236}">
                <a16:creationId xmlns="" xmlns:a16="http://schemas.microsoft.com/office/drawing/2014/main" id="{9BFA71E3-225C-48FC-B14B-39C260608ADC}"/>
              </a:ext>
            </a:extLst>
          </p:cNvPr>
          <p:cNvSpPr>
            <a:spLocks noGrp="1"/>
          </p:cNvSpPr>
          <p:nvPr>
            <p:ph type="sldNum" sz="quarter" idx="12"/>
          </p:nvPr>
        </p:nvSpPr>
        <p:spPr/>
        <p:txBody>
          <a:bodyPr/>
          <a:lstStyle>
            <a:lvl1pPr>
              <a:defRPr>
                <a:solidFill>
                  <a:prstClr val="black">
                    <a:tint val="75000"/>
                  </a:prstClr>
                </a:solidFill>
              </a:defRPr>
            </a:lvl1pPr>
          </a:lstStyle>
          <a:p>
            <a:pPr>
              <a:defRPr/>
            </a:pPr>
            <a:fld id="{3806B0FC-F2C8-40A9-9A59-0206232EF89B}" type="slidenum">
              <a:rPr lang="en-US"/>
              <a:pPr>
                <a:defRPr/>
              </a:pPr>
              <a:t>‹#›</a:t>
            </a:fld>
            <a:endParaRPr lang="en-US" dirty="0"/>
          </a:p>
        </p:txBody>
      </p:sp>
    </p:spTree>
    <p:extLst>
      <p:ext uri="{BB962C8B-B14F-4D97-AF65-F5344CB8AC3E}">
        <p14:creationId xmlns:p14="http://schemas.microsoft.com/office/powerpoint/2010/main" val="10956836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92"/>
            <a:ext cx="2235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9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5B2B553-9C08-445C-84D3-552D62378966}"/>
              </a:ext>
            </a:extLst>
          </p:cNvPr>
          <p:cNvSpPr>
            <a:spLocks noGrp="1"/>
          </p:cNvSpPr>
          <p:nvPr>
            <p:ph type="dt" sz="half" idx="10"/>
          </p:nvPr>
        </p:nvSpPr>
        <p:spPr/>
        <p:txBody>
          <a:bodyPr/>
          <a:lstStyle>
            <a:lvl1pPr>
              <a:defRPr>
                <a:solidFill>
                  <a:prstClr val="black">
                    <a:tint val="75000"/>
                  </a:prstClr>
                </a:solidFill>
              </a:defRPr>
            </a:lvl1pPr>
          </a:lstStyle>
          <a:p>
            <a:pPr>
              <a:defRPr/>
            </a:pPr>
            <a:fld id="{C50D94C2-BF68-4F8E-9960-C3B4980203E3}" type="datetimeFigureOut">
              <a:rPr lang="en-US"/>
              <a:pPr>
                <a:defRPr/>
              </a:pPr>
              <a:t>11/11/2022</a:t>
            </a:fld>
            <a:endParaRPr lang="en-US" dirty="0"/>
          </a:p>
        </p:txBody>
      </p:sp>
      <p:sp>
        <p:nvSpPr>
          <p:cNvPr id="5" name="Footer Placeholder 4">
            <a:extLst>
              <a:ext uri="{FF2B5EF4-FFF2-40B4-BE49-F238E27FC236}">
                <a16:creationId xmlns="" xmlns:a16="http://schemas.microsoft.com/office/drawing/2014/main" id="{BC52C56F-BB7F-4EED-9C19-ABDBC6067D2E}"/>
              </a:ext>
            </a:extLst>
          </p:cNvPr>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6" name="Slide Number Placeholder 5">
            <a:extLst>
              <a:ext uri="{FF2B5EF4-FFF2-40B4-BE49-F238E27FC236}">
                <a16:creationId xmlns="" xmlns:a16="http://schemas.microsoft.com/office/drawing/2014/main" id="{C7F2110C-BD44-47BB-B435-DBB98BC27363}"/>
              </a:ext>
            </a:extLst>
          </p:cNvPr>
          <p:cNvSpPr>
            <a:spLocks noGrp="1"/>
          </p:cNvSpPr>
          <p:nvPr>
            <p:ph type="sldNum" sz="quarter" idx="12"/>
          </p:nvPr>
        </p:nvSpPr>
        <p:spPr/>
        <p:txBody>
          <a:bodyPr/>
          <a:lstStyle>
            <a:lvl1pPr>
              <a:defRPr>
                <a:solidFill>
                  <a:prstClr val="black">
                    <a:tint val="75000"/>
                  </a:prstClr>
                </a:solidFill>
              </a:defRPr>
            </a:lvl1pPr>
          </a:lstStyle>
          <a:p>
            <a:pPr>
              <a:defRPr/>
            </a:pPr>
            <a:fld id="{2B79D71B-8034-467F-ACF9-6C8D867C6F05}" type="slidenum">
              <a:rPr lang="en-US"/>
              <a:pPr>
                <a:defRPr/>
              </a:pPr>
              <a:t>‹#›</a:t>
            </a:fld>
            <a:endParaRPr lang="en-US" dirty="0"/>
          </a:p>
        </p:txBody>
      </p:sp>
    </p:spTree>
    <p:extLst>
      <p:ext uri="{BB962C8B-B14F-4D97-AF65-F5344CB8AC3E}">
        <p14:creationId xmlns:p14="http://schemas.microsoft.com/office/powerpoint/2010/main" val="11911345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5A7F12E3-EA3F-4D56-9807-34A2524F394B}"/>
              </a:ext>
            </a:extLst>
          </p:cNvPr>
          <p:cNvSpPr>
            <a:spLocks noGrp="1"/>
          </p:cNvSpPr>
          <p:nvPr>
            <p:ph type="dt" sz="half" idx="10"/>
          </p:nvPr>
        </p:nvSpPr>
        <p:spPr/>
        <p:txBody>
          <a:bodyPr/>
          <a:lstStyle>
            <a:lvl1pPr>
              <a:defRPr/>
            </a:lvl1pPr>
          </a:lstStyle>
          <a:p>
            <a:pPr>
              <a:defRPr/>
            </a:pPr>
            <a:fld id="{2F74165F-DDB0-4B63-BD99-C3A539EF1AA2}" type="datetimeFigureOut">
              <a:rPr lang="en-US"/>
              <a:pPr>
                <a:defRPr/>
              </a:pPr>
              <a:t>11/11/2022</a:t>
            </a:fld>
            <a:endParaRPr lang="en-US"/>
          </a:p>
        </p:txBody>
      </p:sp>
      <p:sp>
        <p:nvSpPr>
          <p:cNvPr id="5" name="Footer Placeholder 4">
            <a:extLst>
              <a:ext uri="{FF2B5EF4-FFF2-40B4-BE49-F238E27FC236}">
                <a16:creationId xmlns="" xmlns:a16="http://schemas.microsoft.com/office/drawing/2014/main" id="{D9D150BF-CFEB-41B1-96CC-43E4E1EA49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B5641142-D925-4EAE-A9C7-751B5CCCE5C0}"/>
              </a:ext>
            </a:extLst>
          </p:cNvPr>
          <p:cNvSpPr>
            <a:spLocks noGrp="1"/>
          </p:cNvSpPr>
          <p:nvPr>
            <p:ph type="sldNum" sz="quarter" idx="12"/>
          </p:nvPr>
        </p:nvSpPr>
        <p:spPr/>
        <p:txBody>
          <a:bodyPr/>
          <a:lstStyle>
            <a:lvl1pPr>
              <a:defRPr/>
            </a:lvl1pPr>
          </a:lstStyle>
          <a:p>
            <a:pPr>
              <a:defRPr/>
            </a:pPr>
            <a:fld id="{A65610E2-D1EA-461E-A789-8DB3CEED507E}" type="slidenum">
              <a:rPr lang="en-US"/>
              <a:pPr>
                <a:defRPr/>
              </a:pPr>
              <a:t>‹#›</a:t>
            </a:fld>
            <a:endParaRPr lang="en-US"/>
          </a:p>
        </p:txBody>
      </p:sp>
    </p:spTree>
    <p:extLst>
      <p:ext uri="{BB962C8B-B14F-4D97-AF65-F5344CB8AC3E}">
        <p14:creationId xmlns:p14="http://schemas.microsoft.com/office/powerpoint/2010/main" val="19310002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1A860BC-F04A-490A-9151-6D9C66275C6B}"/>
              </a:ext>
            </a:extLst>
          </p:cNvPr>
          <p:cNvSpPr>
            <a:spLocks noGrp="1"/>
          </p:cNvSpPr>
          <p:nvPr>
            <p:ph type="dt" sz="half" idx="10"/>
          </p:nvPr>
        </p:nvSpPr>
        <p:spPr/>
        <p:txBody>
          <a:bodyPr/>
          <a:lstStyle>
            <a:lvl1pPr>
              <a:defRPr/>
            </a:lvl1pPr>
          </a:lstStyle>
          <a:p>
            <a:pPr>
              <a:defRPr/>
            </a:pPr>
            <a:fld id="{CE787707-B1B7-4DE3-B60C-32D0B7B62E91}" type="datetimeFigureOut">
              <a:rPr lang="en-US"/>
              <a:pPr>
                <a:defRPr/>
              </a:pPr>
              <a:t>11/11/2022</a:t>
            </a:fld>
            <a:endParaRPr lang="en-US"/>
          </a:p>
        </p:txBody>
      </p:sp>
      <p:sp>
        <p:nvSpPr>
          <p:cNvPr id="5" name="Footer Placeholder 4">
            <a:extLst>
              <a:ext uri="{FF2B5EF4-FFF2-40B4-BE49-F238E27FC236}">
                <a16:creationId xmlns="" xmlns:a16="http://schemas.microsoft.com/office/drawing/2014/main" id="{D207C861-7C51-4F31-BCEA-33B46EB8A72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74CBD63E-5BBD-4CDE-AC4D-179014E79D86}"/>
              </a:ext>
            </a:extLst>
          </p:cNvPr>
          <p:cNvSpPr>
            <a:spLocks noGrp="1"/>
          </p:cNvSpPr>
          <p:nvPr>
            <p:ph type="sldNum" sz="quarter" idx="12"/>
          </p:nvPr>
        </p:nvSpPr>
        <p:spPr/>
        <p:txBody>
          <a:bodyPr/>
          <a:lstStyle>
            <a:lvl1pPr>
              <a:defRPr/>
            </a:lvl1pPr>
          </a:lstStyle>
          <a:p>
            <a:pPr>
              <a:defRPr/>
            </a:pPr>
            <a:fld id="{E1109706-BFBD-4834-950D-0440533F0064}" type="slidenum">
              <a:rPr lang="en-US"/>
              <a:pPr>
                <a:defRPr/>
              </a:pPr>
              <a:t>‹#›</a:t>
            </a:fld>
            <a:endParaRPr lang="en-US"/>
          </a:p>
        </p:txBody>
      </p:sp>
    </p:spTree>
    <p:extLst>
      <p:ext uri="{BB962C8B-B14F-4D97-AF65-F5344CB8AC3E}">
        <p14:creationId xmlns:p14="http://schemas.microsoft.com/office/powerpoint/2010/main" val="7136855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8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F5136E9-316C-4CF9-8174-D91C5C64F04B}"/>
              </a:ext>
            </a:extLst>
          </p:cNvPr>
          <p:cNvSpPr>
            <a:spLocks noGrp="1"/>
          </p:cNvSpPr>
          <p:nvPr>
            <p:ph type="dt" sz="half" idx="10"/>
          </p:nvPr>
        </p:nvSpPr>
        <p:spPr/>
        <p:txBody>
          <a:bodyPr/>
          <a:lstStyle>
            <a:lvl1pPr>
              <a:defRPr/>
            </a:lvl1pPr>
          </a:lstStyle>
          <a:p>
            <a:pPr>
              <a:defRPr/>
            </a:pPr>
            <a:fld id="{D63EC88B-54EE-4D81-8CC3-0F180CB2D606}" type="datetimeFigureOut">
              <a:rPr lang="en-US"/>
              <a:pPr>
                <a:defRPr/>
              </a:pPr>
              <a:t>11/11/2022</a:t>
            </a:fld>
            <a:endParaRPr lang="en-US"/>
          </a:p>
        </p:txBody>
      </p:sp>
      <p:sp>
        <p:nvSpPr>
          <p:cNvPr id="5" name="Footer Placeholder 4">
            <a:extLst>
              <a:ext uri="{FF2B5EF4-FFF2-40B4-BE49-F238E27FC236}">
                <a16:creationId xmlns="" xmlns:a16="http://schemas.microsoft.com/office/drawing/2014/main" id="{D91BE010-E77B-4782-9E47-51EE5A18E20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6329C743-F7EF-4137-B481-D99E2D78ED58}"/>
              </a:ext>
            </a:extLst>
          </p:cNvPr>
          <p:cNvSpPr>
            <a:spLocks noGrp="1"/>
          </p:cNvSpPr>
          <p:nvPr>
            <p:ph type="sldNum" sz="quarter" idx="12"/>
          </p:nvPr>
        </p:nvSpPr>
        <p:spPr/>
        <p:txBody>
          <a:bodyPr/>
          <a:lstStyle>
            <a:lvl1pPr>
              <a:defRPr/>
            </a:lvl1pPr>
          </a:lstStyle>
          <a:p>
            <a:pPr>
              <a:defRPr/>
            </a:pPr>
            <a:fld id="{8B93592A-3FCE-4D4E-8211-1F8DE297547C}" type="slidenum">
              <a:rPr lang="en-US"/>
              <a:pPr>
                <a:defRPr/>
              </a:pPr>
              <a:t>‹#›</a:t>
            </a:fld>
            <a:endParaRPr lang="en-US"/>
          </a:p>
        </p:txBody>
      </p:sp>
    </p:spTree>
    <p:extLst>
      <p:ext uri="{BB962C8B-B14F-4D97-AF65-F5344CB8AC3E}">
        <p14:creationId xmlns:p14="http://schemas.microsoft.com/office/powerpoint/2010/main" val="6347971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A6EAF906-BA0D-449F-9835-EA93C8C2AA30}"/>
              </a:ext>
            </a:extLst>
          </p:cNvPr>
          <p:cNvSpPr>
            <a:spLocks noGrp="1"/>
          </p:cNvSpPr>
          <p:nvPr>
            <p:ph type="dt" sz="half" idx="10"/>
          </p:nvPr>
        </p:nvSpPr>
        <p:spPr/>
        <p:txBody>
          <a:bodyPr/>
          <a:lstStyle>
            <a:lvl1pPr>
              <a:defRPr/>
            </a:lvl1pPr>
          </a:lstStyle>
          <a:p>
            <a:pPr>
              <a:defRPr/>
            </a:pPr>
            <a:fld id="{55B10BD7-0761-4D83-8608-4CF65DE36595}" type="datetimeFigureOut">
              <a:rPr lang="en-US"/>
              <a:pPr>
                <a:defRPr/>
              </a:pPr>
              <a:t>11/11/2022</a:t>
            </a:fld>
            <a:endParaRPr lang="en-US"/>
          </a:p>
        </p:txBody>
      </p:sp>
      <p:sp>
        <p:nvSpPr>
          <p:cNvPr id="6" name="Footer Placeholder 4">
            <a:extLst>
              <a:ext uri="{FF2B5EF4-FFF2-40B4-BE49-F238E27FC236}">
                <a16:creationId xmlns="" xmlns:a16="http://schemas.microsoft.com/office/drawing/2014/main" id="{B5822126-FC63-4759-B0B7-0DABBEF2AF6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F533CF91-D075-420B-BB25-75CD9511EFC4}"/>
              </a:ext>
            </a:extLst>
          </p:cNvPr>
          <p:cNvSpPr>
            <a:spLocks noGrp="1"/>
          </p:cNvSpPr>
          <p:nvPr>
            <p:ph type="sldNum" sz="quarter" idx="12"/>
          </p:nvPr>
        </p:nvSpPr>
        <p:spPr/>
        <p:txBody>
          <a:bodyPr/>
          <a:lstStyle>
            <a:lvl1pPr>
              <a:defRPr/>
            </a:lvl1pPr>
          </a:lstStyle>
          <a:p>
            <a:pPr>
              <a:defRPr/>
            </a:pPr>
            <a:fld id="{E2865701-1D4B-46FB-BFA3-8343E7A88366}" type="slidenum">
              <a:rPr lang="en-US"/>
              <a:pPr>
                <a:defRPr/>
              </a:pPr>
              <a:t>‹#›</a:t>
            </a:fld>
            <a:endParaRPr lang="en-US"/>
          </a:p>
        </p:txBody>
      </p:sp>
    </p:spTree>
    <p:extLst>
      <p:ext uri="{BB962C8B-B14F-4D97-AF65-F5344CB8AC3E}">
        <p14:creationId xmlns:p14="http://schemas.microsoft.com/office/powerpoint/2010/main" val="2730188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381A3D5D-8702-45C1-A681-1CFBCC8EB41A}"/>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 xmlns:a16="http://schemas.microsoft.com/office/drawing/2014/main" id="{6058A3A2-CCDA-496C-AC60-13468AB61A0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C38244DB-A9A9-4C8E-9152-BE58CADD41C3}"/>
              </a:ext>
            </a:extLst>
          </p:cNvPr>
          <p:cNvSpPr>
            <a:spLocks noGrp="1"/>
          </p:cNvSpPr>
          <p:nvPr>
            <p:ph type="sldNum" sz="quarter" idx="12"/>
          </p:nvPr>
        </p:nvSpPr>
        <p:spPr/>
        <p:txBody>
          <a:bodyPr/>
          <a:lstStyle>
            <a:lvl1pPr>
              <a:defRPr/>
            </a:lvl1pPr>
          </a:lstStyle>
          <a:p>
            <a:pPr>
              <a:defRPr/>
            </a:pPr>
            <a:fld id="{172B5690-7519-419B-8E30-1F054B12AF1A}" type="slidenum">
              <a:rPr lang="en-US" altLang="en-US"/>
              <a:pPr>
                <a:defRPr/>
              </a:pPr>
              <a:t>‹#›</a:t>
            </a:fld>
            <a:endParaRPr lang="en-US" altLang="en-US"/>
          </a:p>
        </p:txBody>
      </p:sp>
    </p:spTree>
    <p:extLst>
      <p:ext uri="{BB962C8B-B14F-4D97-AF65-F5344CB8AC3E}">
        <p14:creationId xmlns:p14="http://schemas.microsoft.com/office/powerpoint/2010/main" val="7748683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ABA68445-3E6A-449C-9E67-905B51F16704}"/>
              </a:ext>
            </a:extLst>
          </p:cNvPr>
          <p:cNvSpPr>
            <a:spLocks noGrp="1"/>
          </p:cNvSpPr>
          <p:nvPr>
            <p:ph type="dt" sz="half" idx="10"/>
          </p:nvPr>
        </p:nvSpPr>
        <p:spPr/>
        <p:txBody>
          <a:bodyPr/>
          <a:lstStyle>
            <a:lvl1pPr>
              <a:defRPr/>
            </a:lvl1pPr>
          </a:lstStyle>
          <a:p>
            <a:pPr>
              <a:defRPr/>
            </a:pPr>
            <a:fld id="{711F0203-6EEA-4EFC-8094-41F7D22A3DBA}" type="datetimeFigureOut">
              <a:rPr lang="en-US"/>
              <a:pPr>
                <a:defRPr/>
              </a:pPr>
              <a:t>11/11/2022</a:t>
            </a:fld>
            <a:endParaRPr lang="en-US"/>
          </a:p>
        </p:txBody>
      </p:sp>
      <p:sp>
        <p:nvSpPr>
          <p:cNvPr id="8" name="Footer Placeholder 4">
            <a:extLst>
              <a:ext uri="{FF2B5EF4-FFF2-40B4-BE49-F238E27FC236}">
                <a16:creationId xmlns="" xmlns:a16="http://schemas.microsoft.com/office/drawing/2014/main" id="{5321C15A-F536-4823-B4A4-39CF0D3421A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B587CA1A-D6F5-450F-9492-1503DE9D9510}"/>
              </a:ext>
            </a:extLst>
          </p:cNvPr>
          <p:cNvSpPr>
            <a:spLocks noGrp="1"/>
          </p:cNvSpPr>
          <p:nvPr>
            <p:ph type="sldNum" sz="quarter" idx="12"/>
          </p:nvPr>
        </p:nvSpPr>
        <p:spPr/>
        <p:txBody>
          <a:bodyPr/>
          <a:lstStyle>
            <a:lvl1pPr>
              <a:defRPr/>
            </a:lvl1pPr>
          </a:lstStyle>
          <a:p>
            <a:pPr>
              <a:defRPr/>
            </a:pPr>
            <a:fld id="{8B6A4E6F-993C-46B5-9930-998601B9BF9B}" type="slidenum">
              <a:rPr lang="en-US"/>
              <a:pPr>
                <a:defRPr/>
              </a:pPr>
              <a:t>‹#›</a:t>
            </a:fld>
            <a:endParaRPr lang="en-US"/>
          </a:p>
        </p:txBody>
      </p:sp>
    </p:spTree>
    <p:extLst>
      <p:ext uri="{BB962C8B-B14F-4D97-AF65-F5344CB8AC3E}">
        <p14:creationId xmlns:p14="http://schemas.microsoft.com/office/powerpoint/2010/main" val="31275206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EE8DF667-7220-48B0-B8A8-0F9159C2C465}"/>
              </a:ext>
            </a:extLst>
          </p:cNvPr>
          <p:cNvSpPr>
            <a:spLocks noGrp="1"/>
          </p:cNvSpPr>
          <p:nvPr>
            <p:ph type="dt" sz="half" idx="10"/>
          </p:nvPr>
        </p:nvSpPr>
        <p:spPr/>
        <p:txBody>
          <a:bodyPr/>
          <a:lstStyle>
            <a:lvl1pPr>
              <a:defRPr/>
            </a:lvl1pPr>
          </a:lstStyle>
          <a:p>
            <a:pPr>
              <a:defRPr/>
            </a:pPr>
            <a:fld id="{2611819D-5BE5-4C82-B869-FAD506ABED2A}" type="datetimeFigureOut">
              <a:rPr lang="en-US"/>
              <a:pPr>
                <a:defRPr/>
              </a:pPr>
              <a:t>11/11/2022</a:t>
            </a:fld>
            <a:endParaRPr lang="en-US"/>
          </a:p>
        </p:txBody>
      </p:sp>
      <p:sp>
        <p:nvSpPr>
          <p:cNvPr id="4" name="Footer Placeholder 4">
            <a:extLst>
              <a:ext uri="{FF2B5EF4-FFF2-40B4-BE49-F238E27FC236}">
                <a16:creationId xmlns="" xmlns:a16="http://schemas.microsoft.com/office/drawing/2014/main" id="{E8F2E7D4-D452-4D1C-A957-C004FAAFDFF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10FDBAF0-902F-452C-9FB8-46D08C5F4ABE}"/>
              </a:ext>
            </a:extLst>
          </p:cNvPr>
          <p:cNvSpPr>
            <a:spLocks noGrp="1"/>
          </p:cNvSpPr>
          <p:nvPr>
            <p:ph type="sldNum" sz="quarter" idx="12"/>
          </p:nvPr>
        </p:nvSpPr>
        <p:spPr/>
        <p:txBody>
          <a:bodyPr/>
          <a:lstStyle>
            <a:lvl1pPr>
              <a:defRPr/>
            </a:lvl1pPr>
          </a:lstStyle>
          <a:p>
            <a:pPr>
              <a:defRPr/>
            </a:pPr>
            <a:fld id="{AA907739-03FC-4044-B7A1-A4C4C24158E8}" type="slidenum">
              <a:rPr lang="en-US"/>
              <a:pPr>
                <a:defRPr/>
              </a:pPr>
              <a:t>‹#›</a:t>
            </a:fld>
            <a:endParaRPr lang="en-US"/>
          </a:p>
        </p:txBody>
      </p:sp>
    </p:spTree>
    <p:extLst>
      <p:ext uri="{BB962C8B-B14F-4D97-AF65-F5344CB8AC3E}">
        <p14:creationId xmlns:p14="http://schemas.microsoft.com/office/powerpoint/2010/main" val="34132636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A79ED3D4-11CA-4398-9B0E-B83586FBC25B}"/>
              </a:ext>
            </a:extLst>
          </p:cNvPr>
          <p:cNvSpPr>
            <a:spLocks noGrp="1"/>
          </p:cNvSpPr>
          <p:nvPr>
            <p:ph type="dt" sz="half" idx="10"/>
          </p:nvPr>
        </p:nvSpPr>
        <p:spPr/>
        <p:txBody>
          <a:bodyPr/>
          <a:lstStyle>
            <a:lvl1pPr>
              <a:defRPr/>
            </a:lvl1pPr>
          </a:lstStyle>
          <a:p>
            <a:pPr>
              <a:defRPr/>
            </a:pPr>
            <a:fld id="{18F2EB99-4208-4775-A1A8-34B48A127985}" type="datetimeFigureOut">
              <a:rPr lang="en-US"/>
              <a:pPr>
                <a:defRPr/>
              </a:pPr>
              <a:t>11/11/2022</a:t>
            </a:fld>
            <a:endParaRPr lang="en-US"/>
          </a:p>
        </p:txBody>
      </p:sp>
      <p:sp>
        <p:nvSpPr>
          <p:cNvPr id="3" name="Footer Placeholder 4">
            <a:extLst>
              <a:ext uri="{FF2B5EF4-FFF2-40B4-BE49-F238E27FC236}">
                <a16:creationId xmlns="" xmlns:a16="http://schemas.microsoft.com/office/drawing/2014/main" id="{4388155D-61B7-40AD-88DB-857A418BC81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DA9D9EC1-1608-465B-8D26-78D1011A3DEB}"/>
              </a:ext>
            </a:extLst>
          </p:cNvPr>
          <p:cNvSpPr>
            <a:spLocks noGrp="1"/>
          </p:cNvSpPr>
          <p:nvPr>
            <p:ph type="sldNum" sz="quarter" idx="12"/>
          </p:nvPr>
        </p:nvSpPr>
        <p:spPr/>
        <p:txBody>
          <a:bodyPr/>
          <a:lstStyle>
            <a:lvl1pPr>
              <a:defRPr/>
            </a:lvl1pPr>
          </a:lstStyle>
          <a:p>
            <a:pPr>
              <a:defRPr/>
            </a:pPr>
            <a:fld id="{68359F20-FA08-4286-A2C4-09DE28CBDD65}" type="slidenum">
              <a:rPr lang="en-US"/>
              <a:pPr>
                <a:defRPr/>
              </a:pPr>
              <a:t>‹#›</a:t>
            </a:fld>
            <a:endParaRPr lang="en-US"/>
          </a:p>
        </p:txBody>
      </p:sp>
    </p:spTree>
    <p:extLst>
      <p:ext uri="{BB962C8B-B14F-4D97-AF65-F5344CB8AC3E}">
        <p14:creationId xmlns:p14="http://schemas.microsoft.com/office/powerpoint/2010/main" val="25143155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4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 xmlns:a16="http://schemas.microsoft.com/office/drawing/2014/main" id="{3F10AFEB-956E-478F-B939-CE2D36EDD07B}"/>
              </a:ext>
            </a:extLst>
          </p:cNvPr>
          <p:cNvSpPr>
            <a:spLocks noGrp="1"/>
          </p:cNvSpPr>
          <p:nvPr>
            <p:ph type="dt" sz="half" idx="10"/>
          </p:nvPr>
        </p:nvSpPr>
        <p:spPr/>
        <p:txBody>
          <a:bodyPr/>
          <a:lstStyle>
            <a:lvl1pPr>
              <a:defRPr/>
            </a:lvl1pPr>
          </a:lstStyle>
          <a:p>
            <a:pPr>
              <a:defRPr/>
            </a:pPr>
            <a:fld id="{77FB73F9-A689-493F-9054-EA4B7CB5AFE8}" type="datetimeFigureOut">
              <a:rPr lang="en-US"/>
              <a:pPr>
                <a:defRPr/>
              </a:pPr>
              <a:t>11/11/2022</a:t>
            </a:fld>
            <a:endParaRPr lang="en-US"/>
          </a:p>
        </p:txBody>
      </p:sp>
      <p:sp>
        <p:nvSpPr>
          <p:cNvPr id="6" name="Footer Placeholder 4">
            <a:extLst>
              <a:ext uri="{FF2B5EF4-FFF2-40B4-BE49-F238E27FC236}">
                <a16:creationId xmlns="" xmlns:a16="http://schemas.microsoft.com/office/drawing/2014/main" id="{FFEABA5C-5EE0-4750-9547-1C0B5733A8A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02B3D981-3EFE-4FE5-A1CC-9FB54468BFFC}"/>
              </a:ext>
            </a:extLst>
          </p:cNvPr>
          <p:cNvSpPr>
            <a:spLocks noGrp="1"/>
          </p:cNvSpPr>
          <p:nvPr>
            <p:ph type="sldNum" sz="quarter" idx="12"/>
          </p:nvPr>
        </p:nvSpPr>
        <p:spPr/>
        <p:txBody>
          <a:bodyPr/>
          <a:lstStyle>
            <a:lvl1pPr>
              <a:defRPr/>
            </a:lvl1pPr>
          </a:lstStyle>
          <a:p>
            <a:pPr>
              <a:defRPr/>
            </a:pPr>
            <a:fld id="{6C22701C-0BAC-402B-BBFB-2670513B583B}" type="slidenum">
              <a:rPr lang="en-US"/>
              <a:pPr>
                <a:defRPr/>
              </a:pPr>
              <a:t>‹#›</a:t>
            </a:fld>
            <a:endParaRPr lang="en-US"/>
          </a:p>
        </p:txBody>
      </p:sp>
    </p:spTree>
    <p:extLst>
      <p:ext uri="{BB962C8B-B14F-4D97-AF65-F5344CB8AC3E}">
        <p14:creationId xmlns:p14="http://schemas.microsoft.com/office/powerpoint/2010/main" val="7390731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45"/>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 xmlns:a16="http://schemas.microsoft.com/office/drawing/2014/main" id="{8516121B-E8FD-4782-AFB3-DD21792B034F}"/>
              </a:ext>
            </a:extLst>
          </p:cNvPr>
          <p:cNvSpPr>
            <a:spLocks noGrp="1"/>
          </p:cNvSpPr>
          <p:nvPr>
            <p:ph type="dt" sz="half" idx="10"/>
          </p:nvPr>
        </p:nvSpPr>
        <p:spPr/>
        <p:txBody>
          <a:bodyPr/>
          <a:lstStyle>
            <a:lvl1pPr>
              <a:defRPr/>
            </a:lvl1pPr>
          </a:lstStyle>
          <a:p>
            <a:pPr>
              <a:defRPr/>
            </a:pPr>
            <a:fld id="{D25BDD3E-ADEA-4570-A2EB-BBD6CD537D5A}" type="datetimeFigureOut">
              <a:rPr lang="en-US"/>
              <a:pPr>
                <a:defRPr/>
              </a:pPr>
              <a:t>11/11/2022</a:t>
            </a:fld>
            <a:endParaRPr lang="en-US"/>
          </a:p>
        </p:txBody>
      </p:sp>
      <p:sp>
        <p:nvSpPr>
          <p:cNvPr id="6" name="Footer Placeholder 4">
            <a:extLst>
              <a:ext uri="{FF2B5EF4-FFF2-40B4-BE49-F238E27FC236}">
                <a16:creationId xmlns="" xmlns:a16="http://schemas.microsoft.com/office/drawing/2014/main" id="{E3B8921C-8ABD-4244-86C0-BBCC097E3E5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B69ACA3A-2E0C-4B24-86BC-48C7FDEADC8A}"/>
              </a:ext>
            </a:extLst>
          </p:cNvPr>
          <p:cNvSpPr>
            <a:spLocks noGrp="1"/>
          </p:cNvSpPr>
          <p:nvPr>
            <p:ph type="sldNum" sz="quarter" idx="12"/>
          </p:nvPr>
        </p:nvSpPr>
        <p:spPr/>
        <p:txBody>
          <a:bodyPr/>
          <a:lstStyle>
            <a:lvl1pPr>
              <a:defRPr/>
            </a:lvl1pPr>
          </a:lstStyle>
          <a:p>
            <a:pPr>
              <a:defRPr/>
            </a:pPr>
            <a:fld id="{22CE2907-E6D6-4641-895E-9F9BCA3F4210}" type="slidenum">
              <a:rPr lang="en-US"/>
              <a:pPr>
                <a:defRPr/>
              </a:pPr>
              <a:t>‹#›</a:t>
            </a:fld>
            <a:endParaRPr lang="en-US"/>
          </a:p>
        </p:txBody>
      </p:sp>
    </p:spTree>
    <p:extLst>
      <p:ext uri="{BB962C8B-B14F-4D97-AF65-F5344CB8AC3E}">
        <p14:creationId xmlns:p14="http://schemas.microsoft.com/office/powerpoint/2010/main" val="25297643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0BA9098-54BB-4415-BCFC-F2EDB9BD6818}"/>
              </a:ext>
            </a:extLst>
          </p:cNvPr>
          <p:cNvSpPr>
            <a:spLocks noGrp="1"/>
          </p:cNvSpPr>
          <p:nvPr>
            <p:ph type="dt" sz="half" idx="10"/>
          </p:nvPr>
        </p:nvSpPr>
        <p:spPr/>
        <p:txBody>
          <a:bodyPr/>
          <a:lstStyle>
            <a:lvl1pPr>
              <a:defRPr/>
            </a:lvl1pPr>
          </a:lstStyle>
          <a:p>
            <a:pPr>
              <a:defRPr/>
            </a:pPr>
            <a:fld id="{AA89CEC4-3455-4D9A-B217-9F61C6A91DBB}" type="datetimeFigureOut">
              <a:rPr lang="en-US"/>
              <a:pPr>
                <a:defRPr/>
              </a:pPr>
              <a:t>11/11/2022</a:t>
            </a:fld>
            <a:endParaRPr lang="en-US"/>
          </a:p>
        </p:txBody>
      </p:sp>
      <p:sp>
        <p:nvSpPr>
          <p:cNvPr id="5" name="Footer Placeholder 4">
            <a:extLst>
              <a:ext uri="{FF2B5EF4-FFF2-40B4-BE49-F238E27FC236}">
                <a16:creationId xmlns="" xmlns:a16="http://schemas.microsoft.com/office/drawing/2014/main" id="{5959ABFA-3519-44D8-96C0-7F45DE4C757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7A1579CE-1E80-4868-B805-39B1F15631D9}"/>
              </a:ext>
            </a:extLst>
          </p:cNvPr>
          <p:cNvSpPr>
            <a:spLocks noGrp="1"/>
          </p:cNvSpPr>
          <p:nvPr>
            <p:ph type="sldNum" sz="quarter" idx="12"/>
          </p:nvPr>
        </p:nvSpPr>
        <p:spPr/>
        <p:txBody>
          <a:bodyPr/>
          <a:lstStyle>
            <a:lvl1pPr>
              <a:defRPr/>
            </a:lvl1pPr>
          </a:lstStyle>
          <a:p>
            <a:pPr>
              <a:defRPr/>
            </a:pPr>
            <a:fld id="{9D85D9C2-9361-4E59-8F69-C798AA5C29EC}" type="slidenum">
              <a:rPr lang="en-US"/>
              <a:pPr>
                <a:defRPr/>
              </a:pPr>
              <a:t>‹#›</a:t>
            </a:fld>
            <a:endParaRPr lang="en-US"/>
          </a:p>
        </p:txBody>
      </p:sp>
    </p:spTree>
    <p:extLst>
      <p:ext uri="{BB962C8B-B14F-4D97-AF65-F5344CB8AC3E}">
        <p14:creationId xmlns:p14="http://schemas.microsoft.com/office/powerpoint/2010/main" val="27429764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3DF542A-4754-418C-A5A2-E038805D97C8}"/>
              </a:ext>
            </a:extLst>
          </p:cNvPr>
          <p:cNvSpPr>
            <a:spLocks noGrp="1"/>
          </p:cNvSpPr>
          <p:nvPr>
            <p:ph type="dt" sz="half" idx="10"/>
          </p:nvPr>
        </p:nvSpPr>
        <p:spPr/>
        <p:txBody>
          <a:bodyPr/>
          <a:lstStyle>
            <a:lvl1pPr>
              <a:defRPr/>
            </a:lvl1pPr>
          </a:lstStyle>
          <a:p>
            <a:pPr>
              <a:defRPr/>
            </a:pPr>
            <a:fld id="{0885DDC5-4494-42A6-9795-8495F59E9EE4}" type="datetimeFigureOut">
              <a:rPr lang="en-US"/>
              <a:pPr>
                <a:defRPr/>
              </a:pPr>
              <a:t>11/11/2022</a:t>
            </a:fld>
            <a:endParaRPr lang="en-US"/>
          </a:p>
        </p:txBody>
      </p:sp>
      <p:sp>
        <p:nvSpPr>
          <p:cNvPr id="5" name="Footer Placeholder 4">
            <a:extLst>
              <a:ext uri="{FF2B5EF4-FFF2-40B4-BE49-F238E27FC236}">
                <a16:creationId xmlns="" xmlns:a16="http://schemas.microsoft.com/office/drawing/2014/main" id="{E0F17F83-51C6-4BC4-9AB8-A766E79C9B4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BF59C8BA-B4A0-4948-8B29-C7724A7EB728}"/>
              </a:ext>
            </a:extLst>
          </p:cNvPr>
          <p:cNvSpPr>
            <a:spLocks noGrp="1"/>
          </p:cNvSpPr>
          <p:nvPr>
            <p:ph type="sldNum" sz="quarter" idx="12"/>
          </p:nvPr>
        </p:nvSpPr>
        <p:spPr/>
        <p:txBody>
          <a:bodyPr/>
          <a:lstStyle>
            <a:lvl1pPr>
              <a:defRPr/>
            </a:lvl1pPr>
          </a:lstStyle>
          <a:p>
            <a:pPr>
              <a:defRPr/>
            </a:pPr>
            <a:fld id="{48AF6724-C5FA-4175-9AE3-515826FD3E02}" type="slidenum">
              <a:rPr lang="en-US"/>
              <a:pPr>
                <a:defRPr/>
              </a:pPr>
              <a:t>‹#›</a:t>
            </a:fld>
            <a:endParaRPr lang="en-US"/>
          </a:p>
        </p:txBody>
      </p:sp>
    </p:spTree>
    <p:extLst>
      <p:ext uri="{BB962C8B-B14F-4D97-AF65-F5344CB8AC3E}">
        <p14:creationId xmlns:p14="http://schemas.microsoft.com/office/powerpoint/2010/main" val="10243336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FE3333-75B2-4745-AF58-812DCE7204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A326C01C-D6AD-4768-9A62-AC57720205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72A4877-3B66-4C54-A28B-97C39AC2D1AB}"/>
              </a:ext>
            </a:extLst>
          </p:cNvPr>
          <p:cNvSpPr>
            <a:spLocks noGrp="1"/>
          </p:cNvSpPr>
          <p:nvPr>
            <p:ph type="dt" sz="half" idx="10"/>
          </p:nvPr>
        </p:nvSpPr>
        <p:spPr/>
        <p:txBody>
          <a:bodyPr/>
          <a:lstStyle/>
          <a:p>
            <a:fld id="{B28593A9-40E4-4715-BB88-DD783705E2B1}" type="datetimeFigureOut">
              <a:rPr lang="en-US" smtClean="0"/>
              <a:t>11/11/2022</a:t>
            </a:fld>
            <a:endParaRPr lang="en-US"/>
          </a:p>
        </p:txBody>
      </p:sp>
      <p:sp>
        <p:nvSpPr>
          <p:cNvPr id="5" name="Footer Placeholder 4">
            <a:extLst>
              <a:ext uri="{FF2B5EF4-FFF2-40B4-BE49-F238E27FC236}">
                <a16:creationId xmlns="" xmlns:a16="http://schemas.microsoft.com/office/drawing/2014/main" id="{A0D29427-8EFC-4B56-9706-F68E7ABF50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C8107B7-FECB-48E6-B3D9-E87865BCAE2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147285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AC94566-CDA4-4741-B964-6576CAC6BD05}"/>
              </a:ext>
            </a:extLst>
          </p:cNvPr>
          <p:cNvSpPr>
            <a:spLocks noGrp="1"/>
          </p:cNvSpPr>
          <p:nvPr>
            <p:ph type="dt" sz="half" idx="10"/>
          </p:nvPr>
        </p:nvSpPr>
        <p:spPr/>
        <p:txBody>
          <a:bodyPr/>
          <a:lstStyle/>
          <a:p>
            <a:fld id="{B28593A9-40E4-4715-BB88-DD783705E2B1}" type="datetimeFigureOut">
              <a:rPr lang="en-US" smtClean="0"/>
              <a:t>11/11/2022</a:t>
            </a:fld>
            <a:endParaRPr lang="en-US"/>
          </a:p>
        </p:txBody>
      </p:sp>
      <p:sp>
        <p:nvSpPr>
          <p:cNvPr id="5" name="Footer Placeholder 4">
            <a:extLst>
              <a:ext uri="{FF2B5EF4-FFF2-40B4-BE49-F238E27FC236}">
                <a16:creationId xmlns="" xmlns:a16="http://schemas.microsoft.com/office/drawing/2014/main" id="{7AD5C0DB-9765-4A30-8E83-3ABFBAED1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2DAF23C-6EDE-43B4-B49B-DA449F0EC284}"/>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8146494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C03C35-4E0C-4994-8A80-FD7CDD51AF82}"/>
              </a:ext>
            </a:extLst>
          </p:cNvPr>
          <p:cNvSpPr>
            <a:spLocks noGrp="1"/>
          </p:cNvSpPr>
          <p:nvPr>
            <p:ph type="title"/>
          </p:nvPr>
        </p:nvSpPr>
        <p:spPr>
          <a:xfrm>
            <a:off x="831851" y="1709756"/>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10C8C5F1-B2C4-44FB-9A3D-EC79E0FCE339}"/>
              </a:ext>
            </a:extLst>
          </p:cNvPr>
          <p:cNvSpPr>
            <a:spLocks noGrp="1"/>
          </p:cNvSpPr>
          <p:nvPr>
            <p:ph type="body" idx="1"/>
          </p:nvPr>
        </p:nvSpPr>
        <p:spPr>
          <a:xfrm>
            <a:off x="831851" y="458948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160ECF44-5EAA-4073-912F-289673BFD494}"/>
              </a:ext>
            </a:extLst>
          </p:cNvPr>
          <p:cNvSpPr>
            <a:spLocks noGrp="1"/>
          </p:cNvSpPr>
          <p:nvPr>
            <p:ph type="dt" sz="half" idx="10"/>
          </p:nvPr>
        </p:nvSpPr>
        <p:spPr/>
        <p:txBody>
          <a:bodyPr/>
          <a:lstStyle/>
          <a:p>
            <a:fld id="{B28593A9-40E4-4715-BB88-DD783705E2B1}" type="datetimeFigureOut">
              <a:rPr lang="en-US" smtClean="0"/>
              <a:t>11/11/2022</a:t>
            </a:fld>
            <a:endParaRPr lang="en-US"/>
          </a:p>
        </p:txBody>
      </p:sp>
      <p:sp>
        <p:nvSpPr>
          <p:cNvPr id="5" name="Footer Placeholder 4">
            <a:extLst>
              <a:ext uri="{FF2B5EF4-FFF2-40B4-BE49-F238E27FC236}">
                <a16:creationId xmlns="" xmlns:a16="http://schemas.microsoft.com/office/drawing/2014/main" id="{78AFDC7E-23A7-4CFE-BA10-AC8231359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E6D79EE-629F-4DC1-905F-C74B59330A6C}"/>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316227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9B96CE5C-69B6-4E52-B668-A3523919B90D}"/>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 xmlns:a16="http://schemas.microsoft.com/office/drawing/2014/main" id="{681165DD-A903-4607-939F-CA65063CB44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F48E7427-3341-43E6-A386-1717223CD203}"/>
              </a:ext>
            </a:extLst>
          </p:cNvPr>
          <p:cNvSpPr>
            <a:spLocks noGrp="1"/>
          </p:cNvSpPr>
          <p:nvPr>
            <p:ph type="sldNum" sz="quarter" idx="12"/>
          </p:nvPr>
        </p:nvSpPr>
        <p:spPr/>
        <p:txBody>
          <a:bodyPr/>
          <a:lstStyle>
            <a:lvl1pPr>
              <a:defRPr/>
            </a:lvl1pPr>
          </a:lstStyle>
          <a:p>
            <a:pPr>
              <a:defRPr/>
            </a:pPr>
            <a:fld id="{8F3E321E-D88F-4BED-950D-E88BD1E3FB93}" type="slidenum">
              <a:rPr lang="en-US" altLang="en-US"/>
              <a:pPr>
                <a:defRPr/>
              </a:pPr>
              <a:t>‹#›</a:t>
            </a:fld>
            <a:endParaRPr lang="en-US" altLang="en-US"/>
          </a:p>
        </p:txBody>
      </p:sp>
    </p:spTree>
    <p:extLst>
      <p:ext uri="{BB962C8B-B14F-4D97-AF65-F5344CB8AC3E}">
        <p14:creationId xmlns:p14="http://schemas.microsoft.com/office/powerpoint/2010/main" val="26346661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405928-898B-45B1-A7DA-3972F1F08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CF9798A-314F-4957-97C6-A5E211E153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7F3C6BF-7E3F-43B5-A92B-8831CEB389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7FEF661-BA2D-4BF4-AB69-784F8ACA3BB1}"/>
              </a:ext>
            </a:extLst>
          </p:cNvPr>
          <p:cNvSpPr>
            <a:spLocks noGrp="1"/>
          </p:cNvSpPr>
          <p:nvPr>
            <p:ph type="dt" sz="half" idx="10"/>
          </p:nvPr>
        </p:nvSpPr>
        <p:spPr/>
        <p:txBody>
          <a:bodyPr/>
          <a:lstStyle/>
          <a:p>
            <a:fld id="{B28593A9-40E4-4715-BB88-DD783705E2B1}" type="datetimeFigureOut">
              <a:rPr lang="en-US" smtClean="0"/>
              <a:t>11/11/2022</a:t>
            </a:fld>
            <a:endParaRPr lang="en-US"/>
          </a:p>
        </p:txBody>
      </p:sp>
      <p:sp>
        <p:nvSpPr>
          <p:cNvPr id="6" name="Footer Placeholder 5">
            <a:extLst>
              <a:ext uri="{FF2B5EF4-FFF2-40B4-BE49-F238E27FC236}">
                <a16:creationId xmlns="" xmlns:a16="http://schemas.microsoft.com/office/drawing/2014/main" id="{96B4EF0E-3256-4E31-8B1F-889EE6BF69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28B174D-886E-4312-A48D-132F9385D9C1}"/>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8954084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EEBD02-BAC7-4DD8-A4B7-95774C9E9A8B}"/>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5F2AEC2-9F0D-4CDE-A50A-69C6E0E74C32}"/>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523F7EFF-F9A3-40EE-86C6-655E8D4D95CC}"/>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2F1A951-F4D9-4C17-AFC7-E034211C2902}"/>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B38F376-0DF0-403F-8142-CA4A8FAA0A93}"/>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F582C31-A641-4725-999F-7E94BBF63DB3}"/>
              </a:ext>
            </a:extLst>
          </p:cNvPr>
          <p:cNvSpPr>
            <a:spLocks noGrp="1"/>
          </p:cNvSpPr>
          <p:nvPr>
            <p:ph type="dt" sz="half" idx="10"/>
          </p:nvPr>
        </p:nvSpPr>
        <p:spPr/>
        <p:txBody>
          <a:bodyPr/>
          <a:lstStyle/>
          <a:p>
            <a:fld id="{B28593A9-40E4-4715-BB88-DD783705E2B1}" type="datetimeFigureOut">
              <a:rPr lang="en-US" smtClean="0"/>
              <a:t>11/11/2022</a:t>
            </a:fld>
            <a:endParaRPr lang="en-US"/>
          </a:p>
        </p:txBody>
      </p:sp>
      <p:sp>
        <p:nvSpPr>
          <p:cNvPr id="8" name="Footer Placeholder 7">
            <a:extLst>
              <a:ext uri="{FF2B5EF4-FFF2-40B4-BE49-F238E27FC236}">
                <a16:creationId xmlns="" xmlns:a16="http://schemas.microsoft.com/office/drawing/2014/main" id="{7249091D-33C3-4D3B-ABB8-3AEEDE707A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A138F5F0-80C4-4386-80EE-D1AF607721D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7400147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094D7B0-807A-47B4-81BC-E49C21B391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7327401-68DA-4A4E-B91C-FDAC7AD1FA04}"/>
              </a:ext>
            </a:extLst>
          </p:cNvPr>
          <p:cNvSpPr>
            <a:spLocks noGrp="1"/>
          </p:cNvSpPr>
          <p:nvPr>
            <p:ph type="dt" sz="half" idx="10"/>
          </p:nvPr>
        </p:nvSpPr>
        <p:spPr/>
        <p:txBody>
          <a:bodyPr/>
          <a:lstStyle/>
          <a:p>
            <a:fld id="{B28593A9-40E4-4715-BB88-DD783705E2B1}" type="datetimeFigureOut">
              <a:rPr lang="en-US" smtClean="0"/>
              <a:t>11/11/2022</a:t>
            </a:fld>
            <a:endParaRPr lang="en-US"/>
          </a:p>
        </p:txBody>
      </p:sp>
      <p:sp>
        <p:nvSpPr>
          <p:cNvPr id="4" name="Footer Placeholder 3">
            <a:extLst>
              <a:ext uri="{FF2B5EF4-FFF2-40B4-BE49-F238E27FC236}">
                <a16:creationId xmlns="" xmlns:a16="http://schemas.microsoft.com/office/drawing/2014/main" id="{F5AA7212-36F2-4B5E-8F78-5B9B8003B9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D3E7EF3C-F38C-44FC-9151-E747A01EF1B5}"/>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5881206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C465C24-7A23-4259-86C5-8616EADDB807}"/>
              </a:ext>
            </a:extLst>
          </p:cNvPr>
          <p:cNvSpPr>
            <a:spLocks noGrp="1"/>
          </p:cNvSpPr>
          <p:nvPr>
            <p:ph type="dt" sz="half" idx="10"/>
          </p:nvPr>
        </p:nvSpPr>
        <p:spPr/>
        <p:txBody>
          <a:bodyPr/>
          <a:lstStyle/>
          <a:p>
            <a:fld id="{B28593A9-40E4-4715-BB88-DD783705E2B1}" type="datetimeFigureOut">
              <a:rPr lang="en-US" smtClean="0"/>
              <a:t>11/11/2022</a:t>
            </a:fld>
            <a:endParaRPr lang="en-US"/>
          </a:p>
        </p:txBody>
      </p:sp>
      <p:sp>
        <p:nvSpPr>
          <p:cNvPr id="3" name="Footer Placeholder 2">
            <a:extLst>
              <a:ext uri="{FF2B5EF4-FFF2-40B4-BE49-F238E27FC236}">
                <a16:creationId xmlns="" xmlns:a16="http://schemas.microsoft.com/office/drawing/2014/main" id="{2EF5AE87-9D38-4D78-8C8E-C7DBFF8E46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D1D5D5D-EB57-463F-8B74-C578DFFC82F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1234784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4F337C-9153-4184-AA44-7FD3192F44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E8B79437-9AC3-40D3-8983-14F454E85A6B}"/>
              </a:ext>
            </a:extLst>
          </p:cNvPr>
          <p:cNvSpPr>
            <a:spLocks noGrp="1"/>
          </p:cNvSpPr>
          <p:nvPr>
            <p:ph idx="1"/>
          </p:nvPr>
        </p:nvSpPr>
        <p:spPr>
          <a:xfrm>
            <a:off x="5183188" y="98744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18B4F61-9881-4B40-AC7C-E93ADDFA8D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BF9D15D-8888-4032-A812-C6E80587FD91}"/>
              </a:ext>
            </a:extLst>
          </p:cNvPr>
          <p:cNvSpPr>
            <a:spLocks noGrp="1"/>
          </p:cNvSpPr>
          <p:nvPr>
            <p:ph type="dt" sz="half" idx="10"/>
          </p:nvPr>
        </p:nvSpPr>
        <p:spPr/>
        <p:txBody>
          <a:bodyPr/>
          <a:lstStyle/>
          <a:p>
            <a:fld id="{B28593A9-40E4-4715-BB88-DD783705E2B1}" type="datetimeFigureOut">
              <a:rPr lang="en-US" smtClean="0"/>
              <a:t>11/11/2022</a:t>
            </a:fld>
            <a:endParaRPr lang="en-US"/>
          </a:p>
        </p:txBody>
      </p:sp>
      <p:sp>
        <p:nvSpPr>
          <p:cNvPr id="6" name="Footer Placeholder 5">
            <a:extLst>
              <a:ext uri="{FF2B5EF4-FFF2-40B4-BE49-F238E27FC236}">
                <a16:creationId xmlns="" xmlns:a16="http://schemas.microsoft.com/office/drawing/2014/main" id="{E43571E9-C45A-4FCC-8BC4-20601D73F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2196BAE-FAEA-4EB9-9636-59D322EDFC42}"/>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1052895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BC175C-C830-47F7-9AA9-5C876D88C6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8235759-141D-469F-9A1F-3E6CD3F7A76B}"/>
              </a:ext>
            </a:extLst>
          </p:cNvPr>
          <p:cNvSpPr>
            <a:spLocks noGrp="1"/>
          </p:cNvSpPr>
          <p:nvPr>
            <p:ph type="pic" idx="1"/>
          </p:nvPr>
        </p:nvSpPr>
        <p:spPr>
          <a:xfrm>
            <a:off x="5183188" y="98744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280F29D7-969E-4248-8F51-433C03D4B3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5A40237-12B0-4EC6-9BAE-D1D7AB43EF37}"/>
              </a:ext>
            </a:extLst>
          </p:cNvPr>
          <p:cNvSpPr>
            <a:spLocks noGrp="1"/>
          </p:cNvSpPr>
          <p:nvPr>
            <p:ph type="dt" sz="half" idx="10"/>
          </p:nvPr>
        </p:nvSpPr>
        <p:spPr/>
        <p:txBody>
          <a:bodyPr/>
          <a:lstStyle/>
          <a:p>
            <a:fld id="{B28593A9-40E4-4715-BB88-DD783705E2B1}" type="datetimeFigureOut">
              <a:rPr lang="en-US" smtClean="0"/>
              <a:t>11/11/2022</a:t>
            </a:fld>
            <a:endParaRPr lang="en-US"/>
          </a:p>
        </p:txBody>
      </p:sp>
      <p:sp>
        <p:nvSpPr>
          <p:cNvPr id="6" name="Footer Placeholder 5">
            <a:extLst>
              <a:ext uri="{FF2B5EF4-FFF2-40B4-BE49-F238E27FC236}">
                <a16:creationId xmlns="" xmlns:a16="http://schemas.microsoft.com/office/drawing/2014/main" id="{ADEB2865-03B6-4860-8949-23A21F5A0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C85C6FE-BB3D-466A-B474-AA9A0FBDA5C3}"/>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5829399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FCEB8BC-EFD0-4528-945F-A5F6FEB5C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A0E3B003-1B17-4E01-8776-3EFEBB1A48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7273CF8-80E1-4017-B864-BC06C136011E}"/>
              </a:ext>
            </a:extLst>
          </p:cNvPr>
          <p:cNvSpPr>
            <a:spLocks noGrp="1"/>
          </p:cNvSpPr>
          <p:nvPr>
            <p:ph type="dt" sz="half" idx="10"/>
          </p:nvPr>
        </p:nvSpPr>
        <p:spPr/>
        <p:txBody>
          <a:bodyPr/>
          <a:lstStyle/>
          <a:p>
            <a:fld id="{B28593A9-40E4-4715-BB88-DD783705E2B1}" type="datetimeFigureOut">
              <a:rPr lang="en-US" smtClean="0"/>
              <a:t>11/11/2022</a:t>
            </a:fld>
            <a:endParaRPr lang="en-US"/>
          </a:p>
        </p:txBody>
      </p:sp>
      <p:sp>
        <p:nvSpPr>
          <p:cNvPr id="5" name="Footer Placeholder 4">
            <a:extLst>
              <a:ext uri="{FF2B5EF4-FFF2-40B4-BE49-F238E27FC236}">
                <a16:creationId xmlns="" xmlns:a16="http://schemas.microsoft.com/office/drawing/2014/main" id="{D5C8E2CD-F983-4360-9C8F-244C4659EC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AE7DF1D-EE58-4A68-86A7-FC994F3FBBE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6113514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7AE1EB0-E0E7-4A3D-BD57-28106C101F02}"/>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BE94DBC-B5B6-48A2-972C-2B4479D1D834}"/>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8F7C64C-6C71-4F0C-99F9-08B03E658A32}"/>
              </a:ext>
            </a:extLst>
          </p:cNvPr>
          <p:cNvSpPr>
            <a:spLocks noGrp="1"/>
          </p:cNvSpPr>
          <p:nvPr>
            <p:ph type="dt" sz="half" idx="10"/>
          </p:nvPr>
        </p:nvSpPr>
        <p:spPr/>
        <p:txBody>
          <a:bodyPr/>
          <a:lstStyle/>
          <a:p>
            <a:fld id="{B28593A9-40E4-4715-BB88-DD783705E2B1}" type="datetimeFigureOut">
              <a:rPr lang="en-US" smtClean="0"/>
              <a:t>11/11/2022</a:t>
            </a:fld>
            <a:endParaRPr lang="en-US"/>
          </a:p>
        </p:txBody>
      </p:sp>
      <p:sp>
        <p:nvSpPr>
          <p:cNvPr id="5" name="Footer Placeholder 4">
            <a:extLst>
              <a:ext uri="{FF2B5EF4-FFF2-40B4-BE49-F238E27FC236}">
                <a16:creationId xmlns="" xmlns:a16="http://schemas.microsoft.com/office/drawing/2014/main" id="{02F7E54B-C0BC-426A-B4D5-DEA7D03A5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AFF72D2-E0BC-4EAC-9A8C-0339621EBAFF}"/>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979842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11/11/2022</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5144908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11/11/2022</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621796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896C28B1-5EFD-4397-9846-6559B471FF0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 xmlns:a16="http://schemas.microsoft.com/office/drawing/2014/main" id="{96BF9463-D6E9-4CFE-AA66-CF2A0A4D433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472C201A-D6B5-4621-99F1-661D5FCF18DB}"/>
              </a:ext>
            </a:extLst>
          </p:cNvPr>
          <p:cNvSpPr>
            <a:spLocks noGrp="1"/>
          </p:cNvSpPr>
          <p:nvPr>
            <p:ph type="sldNum" sz="quarter" idx="12"/>
          </p:nvPr>
        </p:nvSpPr>
        <p:spPr/>
        <p:txBody>
          <a:bodyPr/>
          <a:lstStyle>
            <a:lvl1pPr>
              <a:defRPr/>
            </a:lvl1pPr>
          </a:lstStyle>
          <a:p>
            <a:pPr>
              <a:defRPr/>
            </a:pPr>
            <a:fld id="{4B579BAF-CF44-494A-9DF4-F94B93598B4B}" type="slidenum">
              <a:rPr lang="en-US" altLang="en-US"/>
              <a:pPr>
                <a:defRPr/>
              </a:pPr>
              <a:t>‹#›</a:t>
            </a:fld>
            <a:endParaRPr lang="en-US" altLang="en-US"/>
          </a:p>
        </p:txBody>
      </p:sp>
    </p:spTree>
    <p:extLst>
      <p:ext uri="{BB962C8B-B14F-4D97-AF65-F5344CB8AC3E}">
        <p14:creationId xmlns:p14="http://schemas.microsoft.com/office/powerpoint/2010/main" val="7673731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9"/>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11/11/2022</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3481520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69"/>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69"/>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11/11/2022</a:t>
            </a:fld>
            <a:endParaRPr lang="en-US">
              <a:solidFill>
                <a:prstClr val="black">
                  <a:tint val="75000"/>
                </a:prstClr>
              </a:solidFill>
              <a:latin typeface="Calibri"/>
              <a:cs typeface="+mn-cs"/>
            </a:endParaRPr>
          </a:p>
        </p:txBody>
      </p:sp>
      <p:sp>
        <p:nvSpPr>
          <p:cNvPr id="6" name="Footer Placeholder 5"/>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7" name="Slide Number Placeholder 6"/>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0937151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1" y="1535117"/>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81"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11/11/2022</a:t>
            </a:fld>
            <a:endParaRPr lang="en-US">
              <a:solidFill>
                <a:prstClr val="black">
                  <a:tint val="75000"/>
                </a:prstClr>
              </a:solidFill>
              <a:latin typeface="Calibri"/>
              <a:cs typeface="+mn-cs"/>
            </a:endParaRPr>
          </a:p>
        </p:txBody>
      </p:sp>
      <p:sp>
        <p:nvSpPr>
          <p:cNvPr id="8" name="Footer Placeholder 7"/>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9" name="Slide Number Placeholder 8"/>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729896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11/11/2022</a:t>
            </a:fld>
            <a:endParaRPr lang="en-US">
              <a:solidFill>
                <a:prstClr val="black">
                  <a:tint val="75000"/>
                </a:prstClr>
              </a:solidFill>
              <a:latin typeface="Calibri"/>
              <a:cs typeface="+mn-cs"/>
            </a:endParaRPr>
          </a:p>
        </p:txBody>
      </p:sp>
      <p:sp>
        <p:nvSpPr>
          <p:cNvPr id="4" name="Footer Placeholder 3"/>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5" name="Slide Number Placeholder 4"/>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1230169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11/11/2022</a:t>
            </a:fld>
            <a:endParaRPr lang="en-US">
              <a:solidFill>
                <a:prstClr val="black">
                  <a:tint val="75000"/>
                </a:prstClr>
              </a:solidFill>
              <a:latin typeface="Calibri"/>
              <a:cs typeface="+mn-cs"/>
            </a:endParaRPr>
          </a:p>
        </p:txBody>
      </p:sp>
      <p:sp>
        <p:nvSpPr>
          <p:cNvPr id="3" name="Footer Placeholder 2"/>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4" name="Slide Number Placeholder 3"/>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5593150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67"/>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70"/>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11/11/2022</a:t>
            </a:fld>
            <a:endParaRPr lang="en-US">
              <a:solidFill>
                <a:prstClr val="black">
                  <a:tint val="75000"/>
                </a:prstClr>
              </a:solidFill>
              <a:latin typeface="Calibri"/>
              <a:cs typeface="+mn-cs"/>
            </a:endParaRPr>
          </a:p>
        </p:txBody>
      </p:sp>
      <p:sp>
        <p:nvSpPr>
          <p:cNvPr id="6" name="Footer Placeholder 5"/>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7" name="Slide Number Placeholder 6"/>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2422146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18"/>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56"/>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11/11/2022</a:t>
            </a:fld>
            <a:endParaRPr lang="en-US">
              <a:solidFill>
                <a:prstClr val="black">
                  <a:tint val="75000"/>
                </a:prstClr>
              </a:solidFill>
              <a:latin typeface="Calibri"/>
              <a:cs typeface="+mn-cs"/>
            </a:endParaRPr>
          </a:p>
        </p:txBody>
      </p:sp>
      <p:sp>
        <p:nvSpPr>
          <p:cNvPr id="6" name="Footer Placeholder 5"/>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7" name="Slide Number Placeholder 6"/>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40348846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11/11/2022</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5195438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93"/>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93"/>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11/11/2022</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3330224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D51335-9380-DE4C-9E71-25CB1B2886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 xmlns:a16="http://schemas.microsoft.com/office/drawing/2014/main" id="{F78324C9-DA16-2249-93EC-1790F93970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 xmlns:a16="http://schemas.microsoft.com/office/drawing/2014/main" id="{C8B9E9F1-1A17-D64B-BCEA-BBA224F24768}"/>
              </a:ext>
            </a:extLst>
          </p:cNvPr>
          <p:cNvSpPr>
            <a:spLocks noGrp="1"/>
          </p:cNvSpPr>
          <p:nvPr>
            <p:ph type="dt" sz="half" idx="10"/>
          </p:nvPr>
        </p:nvSpPr>
        <p:spPr/>
        <p:txBody>
          <a:bodyPr/>
          <a:lstStyle/>
          <a:p>
            <a:fld id="{26E6A3EB-3962-3847-BDA9-C2BFBB0FBFA7}" type="datetimeFigureOut">
              <a:rPr lang="x-none" smtClean="0"/>
              <a:t>11/11/2022</a:t>
            </a:fld>
            <a:endParaRPr lang="x-none"/>
          </a:p>
        </p:txBody>
      </p:sp>
      <p:sp>
        <p:nvSpPr>
          <p:cNvPr id="5" name="Footer Placeholder 4">
            <a:extLst>
              <a:ext uri="{FF2B5EF4-FFF2-40B4-BE49-F238E27FC236}">
                <a16:creationId xmlns="" xmlns:a16="http://schemas.microsoft.com/office/drawing/2014/main" id="{10F348A8-F628-5849-B472-4984AC0AA34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69BB7785-F329-744A-B14C-20BBC24BB50E}"/>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320641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93898313-844D-496E-B0BC-3BA78266A675}"/>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 xmlns:a16="http://schemas.microsoft.com/office/drawing/2014/main" id="{A4CC3286-81A9-4E16-9FFC-0A973AA2170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077AADEA-1A0D-425F-9065-4B7707ED1E7D}"/>
              </a:ext>
            </a:extLst>
          </p:cNvPr>
          <p:cNvSpPr>
            <a:spLocks noGrp="1"/>
          </p:cNvSpPr>
          <p:nvPr>
            <p:ph type="sldNum" sz="quarter" idx="12"/>
          </p:nvPr>
        </p:nvSpPr>
        <p:spPr/>
        <p:txBody>
          <a:bodyPr/>
          <a:lstStyle>
            <a:lvl1pPr>
              <a:defRPr/>
            </a:lvl1pPr>
          </a:lstStyle>
          <a:p>
            <a:pPr>
              <a:defRPr/>
            </a:pPr>
            <a:fld id="{1718CBBD-920B-44BE-82B5-D049C174C31B}" type="slidenum">
              <a:rPr lang="en-US" altLang="en-US"/>
              <a:pPr>
                <a:defRPr/>
              </a:pPr>
              <a:t>‹#›</a:t>
            </a:fld>
            <a:endParaRPr lang="en-US" altLang="en-US"/>
          </a:p>
        </p:txBody>
      </p:sp>
    </p:spTree>
    <p:extLst>
      <p:ext uri="{BB962C8B-B14F-4D97-AF65-F5344CB8AC3E}">
        <p14:creationId xmlns:p14="http://schemas.microsoft.com/office/powerpoint/2010/main" val="1097493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7FBE51-3FE1-5C45-805C-9D8733FD985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0608BC6E-E949-1F4D-8B71-FD21A5236A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846E9991-3C1E-4A4C-BBFC-DB5D0473F694}"/>
              </a:ext>
            </a:extLst>
          </p:cNvPr>
          <p:cNvSpPr>
            <a:spLocks noGrp="1"/>
          </p:cNvSpPr>
          <p:nvPr>
            <p:ph type="dt" sz="half" idx="10"/>
          </p:nvPr>
        </p:nvSpPr>
        <p:spPr/>
        <p:txBody>
          <a:bodyPr/>
          <a:lstStyle/>
          <a:p>
            <a:fld id="{26E6A3EB-3962-3847-BDA9-C2BFBB0FBFA7}" type="datetimeFigureOut">
              <a:rPr lang="x-none" smtClean="0"/>
              <a:t>11/11/2022</a:t>
            </a:fld>
            <a:endParaRPr lang="x-none"/>
          </a:p>
        </p:txBody>
      </p:sp>
      <p:sp>
        <p:nvSpPr>
          <p:cNvPr id="5" name="Footer Placeholder 4">
            <a:extLst>
              <a:ext uri="{FF2B5EF4-FFF2-40B4-BE49-F238E27FC236}">
                <a16:creationId xmlns="" xmlns:a16="http://schemas.microsoft.com/office/drawing/2014/main" id="{5588F6A7-EC72-4443-ACEB-0EA5CC5E9F65}"/>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33043CD7-702A-B148-A9A4-9ABC81BE8A8B}"/>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36032423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7A0C13-5CBD-9B42-ADB6-5218B26C0743}"/>
              </a:ext>
            </a:extLst>
          </p:cNvPr>
          <p:cNvSpPr>
            <a:spLocks noGrp="1"/>
          </p:cNvSpPr>
          <p:nvPr>
            <p:ph type="title"/>
          </p:nvPr>
        </p:nvSpPr>
        <p:spPr>
          <a:xfrm>
            <a:off x="831851" y="1709756"/>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BF7A362D-0950-5D45-A93E-4244523E757F}"/>
              </a:ext>
            </a:extLst>
          </p:cNvPr>
          <p:cNvSpPr>
            <a:spLocks noGrp="1"/>
          </p:cNvSpPr>
          <p:nvPr>
            <p:ph type="body" idx="1"/>
          </p:nvPr>
        </p:nvSpPr>
        <p:spPr>
          <a:xfrm>
            <a:off x="831851" y="458948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C6E9E19-7185-974C-8B81-56F3BDD8280D}"/>
              </a:ext>
            </a:extLst>
          </p:cNvPr>
          <p:cNvSpPr>
            <a:spLocks noGrp="1"/>
          </p:cNvSpPr>
          <p:nvPr>
            <p:ph type="dt" sz="half" idx="10"/>
          </p:nvPr>
        </p:nvSpPr>
        <p:spPr/>
        <p:txBody>
          <a:bodyPr/>
          <a:lstStyle/>
          <a:p>
            <a:fld id="{26E6A3EB-3962-3847-BDA9-C2BFBB0FBFA7}" type="datetimeFigureOut">
              <a:rPr lang="x-none" smtClean="0"/>
              <a:t>11/11/2022</a:t>
            </a:fld>
            <a:endParaRPr lang="x-none"/>
          </a:p>
        </p:txBody>
      </p:sp>
      <p:sp>
        <p:nvSpPr>
          <p:cNvPr id="5" name="Footer Placeholder 4">
            <a:extLst>
              <a:ext uri="{FF2B5EF4-FFF2-40B4-BE49-F238E27FC236}">
                <a16:creationId xmlns="" xmlns:a16="http://schemas.microsoft.com/office/drawing/2014/main" id="{8E0D100C-7EE1-6346-8A48-AD9DE03E1666}"/>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17B9BB33-BFB9-0244-852C-4B36D1AD6D1E}"/>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28833171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BC805A-7314-0440-9FF1-815B3474BB09}"/>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3769D922-511F-3946-B9B8-73DA485AA9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 xmlns:a16="http://schemas.microsoft.com/office/drawing/2014/main" id="{A42431B8-43A9-F340-B647-B3F78D56D3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 xmlns:a16="http://schemas.microsoft.com/office/drawing/2014/main" id="{84D92496-54A5-B34E-B990-57BF2BAD86FC}"/>
              </a:ext>
            </a:extLst>
          </p:cNvPr>
          <p:cNvSpPr>
            <a:spLocks noGrp="1"/>
          </p:cNvSpPr>
          <p:nvPr>
            <p:ph type="dt" sz="half" idx="10"/>
          </p:nvPr>
        </p:nvSpPr>
        <p:spPr/>
        <p:txBody>
          <a:bodyPr/>
          <a:lstStyle/>
          <a:p>
            <a:fld id="{26E6A3EB-3962-3847-BDA9-C2BFBB0FBFA7}" type="datetimeFigureOut">
              <a:rPr lang="x-none" smtClean="0"/>
              <a:t>11/11/2022</a:t>
            </a:fld>
            <a:endParaRPr lang="x-none"/>
          </a:p>
        </p:txBody>
      </p:sp>
      <p:sp>
        <p:nvSpPr>
          <p:cNvPr id="6" name="Footer Placeholder 5">
            <a:extLst>
              <a:ext uri="{FF2B5EF4-FFF2-40B4-BE49-F238E27FC236}">
                <a16:creationId xmlns="" xmlns:a16="http://schemas.microsoft.com/office/drawing/2014/main" id="{10B55DDB-91A8-4841-B4F2-7F23DA9900FA}"/>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6FEA393D-16D5-AE49-B594-49B379CC51B1}"/>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314349545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22DD1C-C202-6E4D-B33E-B96C13BE5BB7}"/>
              </a:ext>
            </a:extLst>
          </p:cNvPr>
          <p:cNvSpPr>
            <a:spLocks noGrp="1"/>
          </p:cNvSpPr>
          <p:nvPr>
            <p:ph type="title"/>
          </p:nvPr>
        </p:nvSpPr>
        <p:spPr>
          <a:xfrm>
            <a:off x="839788" y="365129"/>
            <a:ext cx="10515600" cy="1325563"/>
          </a:xfrm>
        </p:spPr>
        <p:txBody>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7D3F51C1-367C-E641-89EE-E1B4276AC98A}"/>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23A072B-27F5-9A4B-B674-B35DF11375E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 xmlns:a16="http://schemas.microsoft.com/office/drawing/2014/main" id="{140C62D6-03FE-B846-8804-578A0CA125F4}"/>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81DAC50-D546-D943-9C53-AB88115DFE1A}"/>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 xmlns:a16="http://schemas.microsoft.com/office/drawing/2014/main" id="{BD1D8D5C-8B56-284E-83DC-93A3A179BEEC}"/>
              </a:ext>
            </a:extLst>
          </p:cNvPr>
          <p:cNvSpPr>
            <a:spLocks noGrp="1"/>
          </p:cNvSpPr>
          <p:nvPr>
            <p:ph type="dt" sz="half" idx="10"/>
          </p:nvPr>
        </p:nvSpPr>
        <p:spPr/>
        <p:txBody>
          <a:bodyPr/>
          <a:lstStyle/>
          <a:p>
            <a:fld id="{26E6A3EB-3962-3847-BDA9-C2BFBB0FBFA7}" type="datetimeFigureOut">
              <a:rPr lang="x-none" smtClean="0"/>
              <a:t>11/11/2022</a:t>
            </a:fld>
            <a:endParaRPr lang="x-none"/>
          </a:p>
        </p:txBody>
      </p:sp>
      <p:sp>
        <p:nvSpPr>
          <p:cNvPr id="8" name="Footer Placeholder 7">
            <a:extLst>
              <a:ext uri="{FF2B5EF4-FFF2-40B4-BE49-F238E27FC236}">
                <a16:creationId xmlns="" xmlns:a16="http://schemas.microsoft.com/office/drawing/2014/main" id="{5BFC527F-C3AD-5C41-A75E-B0220FA4C440}"/>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 xmlns:a16="http://schemas.microsoft.com/office/drawing/2014/main" id="{2E96D8EF-F6AA-3E40-B4AC-3E10A834B6C7}"/>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3448678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63E777-5913-FF42-BC7A-E8E7273423BE}"/>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 xmlns:a16="http://schemas.microsoft.com/office/drawing/2014/main" id="{FD28E836-672A-774C-859A-E3BA5F3CCABF}"/>
              </a:ext>
            </a:extLst>
          </p:cNvPr>
          <p:cNvSpPr>
            <a:spLocks noGrp="1"/>
          </p:cNvSpPr>
          <p:nvPr>
            <p:ph type="dt" sz="half" idx="10"/>
          </p:nvPr>
        </p:nvSpPr>
        <p:spPr/>
        <p:txBody>
          <a:bodyPr/>
          <a:lstStyle/>
          <a:p>
            <a:fld id="{26E6A3EB-3962-3847-BDA9-C2BFBB0FBFA7}" type="datetimeFigureOut">
              <a:rPr lang="x-none" smtClean="0"/>
              <a:t>11/11/2022</a:t>
            </a:fld>
            <a:endParaRPr lang="x-none"/>
          </a:p>
        </p:txBody>
      </p:sp>
      <p:sp>
        <p:nvSpPr>
          <p:cNvPr id="4" name="Footer Placeholder 3">
            <a:extLst>
              <a:ext uri="{FF2B5EF4-FFF2-40B4-BE49-F238E27FC236}">
                <a16:creationId xmlns="" xmlns:a16="http://schemas.microsoft.com/office/drawing/2014/main" id="{5B0C948D-7A30-E84C-BD13-EC7FE33F9F23}"/>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 xmlns:a16="http://schemas.microsoft.com/office/drawing/2014/main" id="{075B4009-1926-4340-87BF-491F16F50B58}"/>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30444601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70E6A3C-DDF5-BF48-8742-6A838354388A}"/>
              </a:ext>
            </a:extLst>
          </p:cNvPr>
          <p:cNvSpPr>
            <a:spLocks noGrp="1"/>
          </p:cNvSpPr>
          <p:nvPr>
            <p:ph type="dt" sz="half" idx="10"/>
          </p:nvPr>
        </p:nvSpPr>
        <p:spPr/>
        <p:txBody>
          <a:bodyPr/>
          <a:lstStyle/>
          <a:p>
            <a:fld id="{26E6A3EB-3962-3847-BDA9-C2BFBB0FBFA7}" type="datetimeFigureOut">
              <a:rPr lang="x-none" smtClean="0"/>
              <a:t>11/11/2022</a:t>
            </a:fld>
            <a:endParaRPr lang="x-none"/>
          </a:p>
        </p:txBody>
      </p:sp>
      <p:sp>
        <p:nvSpPr>
          <p:cNvPr id="3" name="Footer Placeholder 2">
            <a:extLst>
              <a:ext uri="{FF2B5EF4-FFF2-40B4-BE49-F238E27FC236}">
                <a16:creationId xmlns="" xmlns:a16="http://schemas.microsoft.com/office/drawing/2014/main" id="{A060B77A-DF42-2749-862B-7437D3072DE5}"/>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 xmlns:a16="http://schemas.microsoft.com/office/drawing/2014/main" id="{959C2D26-5DE5-E647-9330-192BD1381AF3}"/>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35752842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898D42-F20E-8E46-A8C2-5A82B2D388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E21E74EB-13AC-9546-A4AB-888770B229F2}"/>
              </a:ext>
            </a:extLst>
          </p:cNvPr>
          <p:cNvSpPr>
            <a:spLocks noGrp="1"/>
          </p:cNvSpPr>
          <p:nvPr>
            <p:ph idx="1"/>
          </p:nvPr>
        </p:nvSpPr>
        <p:spPr>
          <a:xfrm>
            <a:off x="5183188" y="98744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 xmlns:a16="http://schemas.microsoft.com/office/drawing/2014/main" id="{78939B45-3B46-F747-B267-6556DF593B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13F36CD-0F3C-B14C-9DB2-CFFCA880C579}"/>
              </a:ext>
            </a:extLst>
          </p:cNvPr>
          <p:cNvSpPr>
            <a:spLocks noGrp="1"/>
          </p:cNvSpPr>
          <p:nvPr>
            <p:ph type="dt" sz="half" idx="10"/>
          </p:nvPr>
        </p:nvSpPr>
        <p:spPr/>
        <p:txBody>
          <a:bodyPr/>
          <a:lstStyle/>
          <a:p>
            <a:fld id="{26E6A3EB-3962-3847-BDA9-C2BFBB0FBFA7}" type="datetimeFigureOut">
              <a:rPr lang="x-none" smtClean="0"/>
              <a:t>11/11/2022</a:t>
            </a:fld>
            <a:endParaRPr lang="x-none"/>
          </a:p>
        </p:txBody>
      </p:sp>
      <p:sp>
        <p:nvSpPr>
          <p:cNvPr id="6" name="Footer Placeholder 5">
            <a:extLst>
              <a:ext uri="{FF2B5EF4-FFF2-40B4-BE49-F238E27FC236}">
                <a16:creationId xmlns="" xmlns:a16="http://schemas.microsoft.com/office/drawing/2014/main" id="{12C55244-5185-2B45-8975-2AE62459F3EF}"/>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78DA9FAD-9D19-F841-826B-C48D7C0783DB}"/>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19298808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EBC0AC-CCA9-A440-9AB6-3C900F62B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 xmlns:a16="http://schemas.microsoft.com/office/drawing/2014/main" id="{11EEFCCC-ADBE-2F41-913F-8C4091D35889}"/>
              </a:ext>
            </a:extLst>
          </p:cNvPr>
          <p:cNvSpPr>
            <a:spLocks noGrp="1"/>
          </p:cNvSpPr>
          <p:nvPr>
            <p:ph type="pic" idx="1"/>
          </p:nvPr>
        </p:nvSpPr>
        <p:spPr>
          <a:xfrm>
            <a:off x="5183188" y="98744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 xmlns:a16="http://schemas.microsoft.com/office/drawing/2014/main" id="{85C544D5-A34A-1E4B-908B-D77B1F29F9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1206239-FF0A-E14A-9438-61D2EB5FFCBE}"/>
              </a:ext>
            </a:extLst>
          </p:cNvPr>
          <p:cNvSpPr>
            <a:spLocks noGrp="1"/>
          </p:cNvSpPr>
          <p:nvPr>
            <p:ph type="dt" sz="half" idx="10"/>
          </p:nvPr>
        </p:nvSpPr>
        <p:spPr/>
        <p:txBody>
          <a:bodyPr/>
          <a:lstStyle/>
          <a:p>
            <a:fld id="{26E6A3EB-3962-3847-BDA9-C2BFBB0FBFA7}" type="datetimeFigureOut">
              <a:rPr lang="x-none" smtClean="0"/>
              <a:t>11/11/2022</a:t>
            </a:fld>
            <a:endParaRPr lang="x-none"/>
          </a:p>
        </p:txBody>
      </p:sp>
      <p:sp>
        <p:nvSpPr>
          <p:cNvPr id="6" name="Footer Placeholder 5">
            <a:extLst>
              <a:ext uri="{FF2B5EF4-FFF2-40B4-BE49-F238E27FC236}">
                <a16:creationId xmlns="" xmlns:a16="http://schemas.microsoft.com/office/drawing/2014/main" id="{8C966B53-D292-514E-80C1-E79DF8B5078C}"/>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48871210-7B3E-1241-A788-834DEB824ADA}"/>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40790382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576FC2-83B2-FC45-B9CC-E0BBBC99B083}"/>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D775DC5F-1B7F-EE4B-942B-4F21A902E1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1548DDDE-6BB1-7A43-A5C6-31D49687442A}"/>
              </a:ext>
            </a:extLst>
          </p:cNvPr>
          <p:cNvSpPr>
            <a:spLocks noGrp="1"/>
          </p:cNvSpPr>
          <p:nvPr>
            <p:ph type="dt" sz="half" idx="10"/>
          </p:nvPr>
        </p:nvSpPr>
        <p:spPr/>
        <p:txBody>
          <a:bodyPr/>
          <a:lstStyle/>
          <a:p>
            <a:fld id="{26E6A3EB-3962-3847-BDA9-C2BFBB0FBFA7}" type="datetimeFigureOut">
              <a:rPr lang="x-none" smtClean="0"/>
              <a:t>11/11/2022</a:t>
            </a:fld>
            <a:endParaRPr lang="x-none"/>
          </a:p>
        </p:txBody>
      </p:sp>
      <p:sp>
        <p:nvSpPr>
          <p:cNvPr id="5" name="Footer Placeholder 4">
            <a:extLst>
              <a:ext uri="{FF2B5EF4-FFF2-40B4-BE49-F238E27FC236}">
                <a16:creationId xmlns="" xmlns:a16="http://schemas.microsoft.com/office/drawing/2014/main" id="{B7B95B24-E792-EC41-BC92-383112457661}"/>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4B5E8AE3-A0F1-5249-AD5F-DC4DD27BFB75}"/>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41466388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0F3A2F2B-AD3E-C240-B700-E5C10A4B4A78}"/>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0C434C5B-5E3D-3343-A3D2-C0C02900A18C}"/>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ABFF180F-7F9D-2E40-AF2B-BBDB4A62C595}"/>
              </a:ext>
            </a:extLst>
          </p:cNvPr>
          <p:cNvSpPr>
            <a:spLocks noGrp="1"/>
          </p:cNvSpPr>
          <p:nvPr>
            <p:ph type="dt" sz="half" idx="10"/>
          </p:nvPr>
        </p:nvSpPr>
        <p:spPr/>
        <p:txBody>
          <a:bodyPr/>
          <a:lstStyle/>
          <a:p>
            <a:fld id="{26E6A3EB-3962-3847-BDA9-C2BFBB0FBFA7}" type="datetimeFigureOut">
              <a:rPr lang="x-none" smtClean="0"/>
              <a:t>11/11/2022</a:t>
            </a:fld>
            <a:endParaRPr lang="x-none"/>
          </a:p>
        </p:txBody>
      </p:sp>
      <p:sp>
        <p:nvSpPr>
          <p:cNvPr id="5" name="Footer Placeholder 4">
            <a:extLst>
              <a:ext uri="{FF2B5EF4-FFF2-40B4-BE49-F238E27FC236}">
                <a16:creationId xmlns="" xmlns:a16="http://schemas.microsoft.com/office/drawing/2014/main" id="{DD549905-996A-1547-9ACC-EB4D6CF4F0E5}"/>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71ACF310-3FA1-C64A-81B5-CF50DFCAE85B}"/>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2495838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2.jpe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9.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 xmlns:a16="http://schemas.microsoft.com/office/drawing/2014/main" id="{9A407F88-FA8B-4972-8B7D-5B425A45DFB4}"/>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 xmlns:a16="http://schemas.microsoft.com/office/drawing/2014/main" id="{90007FFD-B392-4F7B-A207-875BC89867A1}"/>
              </a:ext>
            </a:extLst>
          </p:cNvPr>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2A69457A-E692-481D-9D90-605FC7FEFC61}"/>
              </a:ext>
            </a:extLst>
          </p:cNvPr>
          <p:cNvSpPr>
            <a:spLocks noGrp="1"/>
          </p:cNvSpPr>
          <p:nvPr>
            <p:ph type="dt" sz="half" idx="2"/>
          </p:nvPr>
        </p:nvSpPr>
        <p:spPr>
          <a:xfrm>
            <a:off x="609600" y="6356369"/>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cs typeface="Arial" charset="0"/>
              </a:defRPr>
            </a:lvl1pPr>
          </a:lstStyle>
          <a:p>
            <a:pPr>
              <a:defRPr/>
            </a:pPr>
            <a:endParaRPr lang="en-US"/>
          </a:p>
        </p:txBody>
      </p:sp>
      <p:sp>
        <p:nvSpPr>
          <p:cNvPr id="5" name="Footer Placeholder 4">
            <a:extLst>
              <a:ext uri="{FF2B5EF4-FFF2-40B4-BE49-F238E27FC236}">
                <a16:creationId xmlns="" xmlns:a16="http://schemas.microsoft.com/office/drawing/2014/main" id="{04C009FE-6173-47E0-8313-ED7B88A8274A}"/>
              </a:ext>
            </a:extLst>
          </p:cNvPr>
          <p:cNvSpPr>
            <a:spLocks noGrp="1"/>
          </p:cNvSpPr>
          <p:nvPr>
            <p:ph type="ftr" sz="quarter" idx="3"/>
          </p:nvPr>
        </p:nvSpPr>
        <p:spPr>
          <a:xfrm>
            <a:off x="4165600" y="6356369"/>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cs typeface="Arial" charset="0"/>
              </a:defRPr>
            </a:lvl1pPr>
          </a:lstStyle>
          <a:p>
            <a:pPr>
              <a:defRPr/>
            </a:pPr>
            <a:endParaRPr lang="en-US"/>
          </a:p>
        </p:txBody>
      </p:sp>
      <p:sp>
        <p:nvSpPr>
          <p:cNvPr id="6" name="Slide Number Placeholder 5">
            <a:extLst>
              <a:ext uri="{FF2B5EF4-FFF2-40B4-BE49-F238E27FC236}">
                <a16:creationId xmlns="" xmlns:a16="http://schemas.microsoft.com/office/drawing/2014/main" id="{A19F710A-06B8-4D48-B0CF-FCE29CFED359}"/>
              </a:ext>
            </a:extLst>
          </p:cNvPr>
          <p:cNvSpPr>
            <a:spLocks noGrp="1"/>
          </p:cNvSpPr>
          <p:nvPr>
            <p:ph type="sldNum" sz="quarter" idx="4"/>
          </p:nvPr>
        </p:nvSpPr>
        <p:spPr>
          <a:xfrm>
            <a:off x="8737600" y="6356369"/>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rial" panose="020B0604020202020204" pitchFamily="34" charset="0"/>
              </a:defRPr>
            </a:lvl1pPr>
          </a:lstStyle>
          <a:p>
            <a:pPr>
              <a:defRPr/>
            </a:pPr>
            <a:fld id="{962AD0CD-ECC7-42A1-B0AF-6CFF66AE232C}" type="slidenum">
              <a:rPr lang="en-US" altLang="en-US"/>
              <a:pPr>
                <a:defRPr/>
              </a:pPr>
              <a:t>‹#›</a:t>
            </a:fld>
            <a:endParaRPr lang="en-US" altLang="en-US"/>
          </a:p>
        </p:txBody>
      </p:sp>
    </p:spTree>
    <p:extLst>
      <p:ext uri="{BB962C8B-B14F-4D97-AF65-F5344CB8AC3E}">
        <p14:creationId xmlns:p14="http://schemas.microsoft.com/office/powerpoint/2010/main" val="3799762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Verdana" pitchFamily="34" charset="0"/>
        </a:defRPr>
      </a:lvl2pPr>
      <a:lvl3pPr algn="ctr" rtl="0" eaLnBrk="0" fontAlgn="base" hangingPunct="0">
        <a:spcBef>
          <a:spcPct val="0"/>
        </a:spcBef>
        <a:spcAft>
          <a:spcPct val="0"/>
        </a:spcAft>
        <a:defRPr sz="4400">
          <a:solidFill>
            <a:schemeClr val="tx1"/>
          </a:solidFill>
          <a:latin typeface="Verdana" pitchFamily="34" charset="0"/>
        </a:defRPr>
      </a:lvl3pPr>
      <a:lvl4pPr algn="ctr" rtl="0" eaLnBrk="0" fontAlgn="base" hangingPunct="0">
        <a:spcBef>
          <a:spcPct val="0"/>
        </a:spcBef>
        <a:spcAft>
          <a:spcPct val="0"/>
        </a:spcAft>
        <a:defRPr sz="4400">
          <a:solidFill>
            <a:schemeClr val="tx1"/>
          </a:solidFill>
          <a:latin typeface="Verdana" pitchFamily="34" charset="0"/>
        </a:defRPr>
      </a:lvl4pPr>
      <a:lvl5pPr algn="ctr" rtl="0" eaLnBrk="0" fontAlgn="base" hangingPunct="0">
        <a:spcBef>
          <a:spcPct val="0"/>
        </a:spcBef>
        <a:spcAft>
          <a:spcPct val="0"/>
        </a:spcAft>
        <a:defRPr sz="4400">
          <a:solidFill>
            <a:schemeClr val="tx1"/>
          </a:solidFill>
          <a:latin typeface="Verdana"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 xmlns:a16="http://schemas.microsoft.com/office/drawing/2014/main" id="{4A964F8F-7B87-454B-96C5-BDC493EE5F83}"/>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 xmlns:a16="http://schemas.microsoft.com/office/drawing/2014/main" id="{13A4513A-4B60-4EEA-B54D-6712093360F2}"/>
              </a:ext>
            </a:extLst>
          </p:cNvPr>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9C4B5333-36CC-4094-8E54-1927FD547B91}"/>
              </a:ext>
            </a:extLst>
          </p:cNvPr>
          <p:cNvSpPr>
            <a:spLocks noGrp="1"/>
          </p:cNvSpPr>
          <p:nvPr>
            <p:ph type="dt" sz="half" idx="2"/>
          </p:nvPr>
        </p:nvSpPr>
        <p:spPr>
          <a:xfrm>
            <a:off x="609600" y="6356369"/>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cs typeface="Arial" charset="0"/>
              </a:defRPr>
            </a:lvl1pPr>
          </a:lstStyle>
          <a:p>
            <a:pPr>
              <a:defRPr/>
            </a:pPr>
            <a:endParaRPr lang="en-US"/>
          </a:p>
        </p:txBody>
      </p:sp>
      <p:sp>
        <p:nvSpPr>
          <p:cNvPr id="5" name="Footer Placeholder 4">
            <a:extLst>
              <a:ext uri="{FF2B5EF4-FFF2-40B4-BE49-F238E27FC236}">
                <a16:creationId xmlns="" xmlns:a16="http://schemas.microsoft.com/office/drawing/2014/main" id="{03EC85D3-DA29-49B7-845B-4F180152FE36}"/>
              </a:ext>
            </a:extLst>
          </p:cNvPr>
          <p:cNvSpPr>
            <a:spLocks noGrp="1"/>
          </p:cNvSpPr>
          <p:nvPr>
            <p:ph type="ftr" sz="quarter" idx="3"/>
          </p:nvPr>
        </p:nvSpPr>
        <p:spPr>
          <a:xfrm>
            <a:off x="4165600" y="6356369"/>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a:defRPr/>
            </a:pPr>
            <a:endParaRPr lang="en-US"/>
          </a:p>
        </p:txBody>
      </p:sp>
      <p:sp>
        <p:nvSpPr>
          <p:cNvPr id="6" name="Slide Number Placeholder 5">
            <a:extLst>
              <a:ext uri="{FF2B5EF4-FFF2-40B4-BE49-F238E27FC236}">
                <a16:creationId xmlns="" xmlns:a16="http://schemas.microsoft.com/office/drawing/2014/main" id="{3CD0AF13-C36D-41BF-979C-7F00132E250D}"/>
              </a:ext>
            </a:extLst>
          </p:cNvPr>
          <p:cNvSpPr>
            <a:spLocks noGrp="1"/>
          </p:cNvSpPr>
          <p:nvPr>
            <p:ph type="sldNum" sz="quarter" idx="4"/>
          </p:nvPr>
        </p:nvSpPr>
        <p:spPr>
          <a:xfrm>
            <a:off x="8737600" y="6356369"/>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Arial" panose="020B0604020202020204" pitchFamily="34" charset="0"/>
              </a:defRPr>
            </a:lvl1pPr>
          </a:lstStyle>
          <a:p>
            <a:fld id="{2AC79ED0-1E9F-4FED-BA92-DAC758C56474}" type="slidenum">
              <a:rPr lang="en-US" altLang="en-US"/>
              <a:pPr/>
              <a:t>‹#›</a:t>
            </a:fld>
            <a:endParaRPr lang="en-US" altLang="en-US"/>
          </a:p>
        </p:txBody>
      </p:sp>
    </p:spTree>
    <p:extLst>
      <p:ext uri="{BB962C8B-B14F-4D97-AF65-F5344CB8AC3E}">
        <p14:creationId xmlns:p14="http://schemas.microsoft.com/office/powerpoint/2010/main" val="3090676667"/>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Verdana" pitchFamily="34" charset="0"/>
        </a:defRPr>
      </a:lvl2pPr>
      <a:lvl3pPr algn="ctr" rtl="0" eaLnBrk="0" fontAlgn="base" hangingPunct="0">
        <a:spcBef>
          <a:spcPct val="0"/>
        </a:spcBef>
        <a:spcAft>
          <a:spcPct val="0"/>
        </a:spcAft>
        <a:defRPr sz="4400">
          <a:solidFill>
            <a:schemeClr val="tx1"/>
          </a:solidFill>
          <a:latin typeface="Verdana" pitchFamily="34" charset="0"/>
        </a:defRPr>
      </a:lvl3pPr>
      <a:lvl4pPr algn="ctr" rtl="0" eaLnBrk="0" fontAlgn="base" hangingPunct="0">
        <a:spcBef>
          <a:spcPct val="0"/>
        </a:spcBef>
        <a:spcAft>
          <a:spcPct val="0"/>
        </a:spcAft>
        <a:defRPr sz="4400">
          <a:solidFill>
            <a:schemeClr val="tx1"/>
          </a:solidFill>
          <a:latin typeface="Verdana" pitchFamily="34" charset="0"/>
        </a:defRPr>
      </a:lvl4pPr>
      <a:lvl5pPr algn="ctr" rtl="0" eaLnBrk="0" fontAlgn="base" hangingPunct="0">
        <a:spcBef>
          <a:spcPct val="0"/>
        </a:spcBef>
        <a:spcAft>
          <a:spcPct val="0"/>
        </a:spcAft>
        <a:defRPr sz="4400">
          <a:solidFill>
            <a:schemeClr val="tx1"/>
          </a:solidFill>
          <a:latin typeface="Verdana"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7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C97BA8-EEB5-4FE6-A7F1-76A435A1D043}" type="datetimeFigureOut">
              <a:rPr lang="en-US" smtClean="0"/>
              <a:t>11/11/2022</a:t>
            </a:fld>
            <a:endParaRPr lang="en-US"/>
          </a:p>
        </p:txBody>
      </p:sp>
      <p:sp>
        <p:nvSpPr>
          <p:cNvPr id="5" name="Footer Placeholder 4"/>
          <p:cNvSpPr>
            <a:spLocks noGrp="1"/>
          </p:cNvSpPr>
          <p:nvPr>
            <p:ph type="ftr" sz="quarter" idx="3"/>
          </p:nvPr>
        </p:nvSpPr>
        <p:spPr>
          <a:xfrm>
            <a:off x="4038601" y="635637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1" y="635637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F2BE8F-91F3-4343-8957-436CC420457B}" type="slidenum">
              <a:rPr lang="en-US" smtClean="0"/>
              <a:t>‹#›</a:t>
            </a:fld>
            <a:endParaRPr lang="en-US"/>
          </a:p>
        </p:txBody>
      </p:sp>
    </p:spTree>
    <p:extLst>
      <p:ext uri="{BB962C8B-B14F-4D97-AF65-F5344CB8AC3E}">
        <p14:creationId xmlns:p14="http://schemas.microsoft.com/office/powerpoint/2010/main" val="2411723817"/>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Straight Connector 15">
            <a:extLst>
              <a:ext uri="{FF2B5EF4-FFF2-40B4-BE49-F238E27FC236}">
                <a16:creationId xmlns="" xmlns:a16="http://schemas.microsoft.com/office/drawing/2014/main" id="{B8EB9711-3D96-48D2-9CE8-AE51EA2446B7}"/>
              </a:ext>
            </a:extLst>
          </p:cNvPr>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lIns="68579" tIns="34289" rIns="68579" bIns="34289"/>
          <a:lstStyle/>
          <a:p>
            <a:pPr>
              <a:defRPr/>
            </a:pPr>
            <a:endParaRPr lang="en-US" dirty="0">
              <a:solidFill>
                <a:prstClr val="black"/>
              </a:solidFill>
            </a:endParaRPr>
          </a:p>
        </p:txBody>
      </p:sp>
      <p:sp>
        <p:nvSpPr>
          <p:cNvPr id="22" name="Title Placeholder 21">
            <a:extLst>
              <a:ext uri="{FF2B5EF4-FFF2-40B4-BE49-F238E27FC236}">
                <a16:creationId xmlns="" xmlns:a16="http://schemas.microsoft.com/office/drawing/2014/main" id="{353166C4-AF29-49E0-A028-1C5FB8078FEE}"/>
              </a:ext>
            </a:extLst>
          </p:cNvPr>
          <p:cNvSpPr>
            <a:spLocks noGrp="1"/>
          </p:cNvSpPr>
          <p:nvPr>
            <p:ph type="title"/>
          </p:nvPr>
        </p:nvSpPr>
        <p:spPr>
          <a:xfrm>
            <a:off x="609600" y="274638"/>
            <a:ext cx="9956800" cy="1143000"/>
          </a:xfrm>
          <a:prstGeom prst="rect">
            <a:avLst/>
          </a:prstGeom>
        </p:spPr>
        <p:txBody>
          <a:bodyPr vert="horz" lIns="91438" tIns="45719" rIns="91438" bIns="45719" anchor="b">
            <a:normAutofit/>
          </a:bodyPr>
          <a:lstStyle/>
          <a:p>
            <a:r>
              <a:rPr lang="en-US"/>
              <a:t>Click to edit Master title style</a:t>
            </a:r>
          </a:p>
        </p:txBody>
      </p:sp>
      <p:sp>
        <p:nvSpPr>
          <p:cNvPr id="5124" name="Text Placeholder 12">
            <a:extLst>
              <a:ext uri="{FF2B5EF4-FFF2-40B4-BE49-F238E27FC236}">
                <a16:creationId xmlns="" xmlns:a16="http://schemas.microsoft.com/office/drawing/2014/main" id="{0B06BD37-01E1-4BAA-9C18-37153A570BD2}"/>
              </a:ext>
            </a:extLst>
          </p:cNvPr>
          <p:cNvSpPr>
            <a:spLocks noGrp="1" noChangeArrowheads="1"/>
          </p:cNvSpPr>
          <p:nvPr>
            <p:ph type="body" idx="1"/>
          </p:nvPr>
        </p:nvSpPr>
        <p:spPr bwMode="auto">
          <a:xfrm>
            <a:off x="609600" y="1600208"/>
            <a:ext cx="99568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 xmlns:a16="http://schemas.microsoft.com/office/drawing/2014/main" id="{5F8A0186-EDE2-4770-A108-6EF23AA1B37D}"/>
              </a:ext>
            </a:extLst>
          </p:cNvPr>
          <p:cNvSpPr>
            <a:spLocks noGrp="1"/>
          </p:cNvSpPr>
          <p:nvPr>
            <p:ph type="dt" sz="half" idx="2"/>
          </p:nvPr>
        </p:nvSpPr>
        <p:spPr>
          <a:xfrm rot="5400000">
            <a:off x="10453954" y="1017871"/>
            <a:ext cx="2011362" cy="512233"/>
          </a:xfrm>
          <a:prstGeom prst="rect">
            <a:avLst/>
          </a:prstGeom>
        </p:spPr>
        <p:txBody>
          <a:bodyPr vert="horz" lIns="91438" tIns="45719" rIns="91438" bIns="45719" anchor="ctr" anchorCtr="0"/>
          <a:lstStyle>
            <a:lvl1pPr algn="r" eaLnBrk="1" latinLnBrk="0" hangingPunct="1">
              <a:defRPr kumimoji="0" sz="900">
                <a:solidFill>
                  <a:schemeClr val="tx2"/>
                </a:solidFill>
              </a:defRPr>
            </a:lvl1pPr>
          </a:lstStyle>
          <a:p>
            <a:pPr>
              <a:defRPr/>
            </a:pPr>
            <a:fld id="{0DAF6826-E695-4DEC-A66D-FF79333F7387}" type="datetimeFigureOut">
              <a:rPr lang="zh-CN" altLang="en-US">
                <a:solidFill>
                  <a:srgbClr val="575F6D"/>
                </a:solidFill>
              </a:rPr>
              <a:pPr>
                <a:defRPr/>
              </a:pPr>
              <a:t>2022-11-11</a:t>
            </a:fld>
            <a:endParaRPr lang="zh-CN" altLang="en-US" dirty="0">
              <a:solidFill>
                <a:srgbClr val="575F6D"/>
              </a:solidFill>
            </a:endParaRPr>
          </a:p>
        </p:txBody>
      </p:sp>
      <p:sp>
        <p:nvSpPr>
          <p:cNvPr id="3" name="Footer Placeholder 2">
            <a:extLst>
              <a:ext uri="{FF2B5EF4-FFF2-40B4-BE49-F238E27FC236}">
                <a16:creationId xmlns="" xmlns:a16="http://schemas.microsoft.com/office/drawing/2014/main" id="{DF27D09D-BFF6-482C-8818-8BA7238C1467}"/>
              </a:ext>
            </a:extLst>
          </p:cNvPr>
          <p:cNvSpPr>
            <a:spLocks noGrp="1"/>
          </p:cNvSpPr>
          <p:nvPr>
            <p:ph type="ftr" sz="quarter" idx="3"/>
          </p:nvPr>
        </p:nvSpPr>
        <p:spPr>
          <a:xfrm rot="5400000">
            <a:off x="9853084" y="3676121"/>
            <a:ext cx="3200400" cy="486833"/>
          </a:xfrm>
          <a:prstGeom prst="rect">
            <a:avLst/>
          </a:prstGeom>
        </p:spPr>
        <p:txBody>
          <a:bodyPr vert="horz" lIns="91438" tIns="45719" rIns="91438" bIns="45719" anchor="ctr" anchorCtr="0"/>
          <a:lstStyle>
            <a:lvl1pPr algn="l" eaLnBrk="1" latinLnBrk="0" hangingPunct="1">
              <a:defRPr kumimoji="0" sz="900">
                <a:solidFill>
                  <a:schemeClr val="tx2"/>
                </a:solidFill>
              </a:defRPr>
            </a:lvl1pPr>
          </a:lstStyle>
          <a:p>
            <a:pPr>
              <a:defRPr/>
            </a:pPr>
            <a:endParaRPr lang="zh-CN" altLang="en-US">
              <a:solidFill>
                <a:srgbClr val="575F6D"/>
              </a:solidFill>
            </a:endParaRPr>
          </a:p>
        </p:txBody>
      </p:sp>
      <p:sp>
        <p:nvSpPr>
          <p:cNvPr id="7" name="Straight Connector 6">
            <a:extLst>
              <a:ext uri="{FF2B5EF4-FFF2-40B4-BE49-F238E27FC236}">
                <a16:creationId xmlns="" xmlns:a16="http://schemas.microsoft.com/office/drawing/2014/main" id="{9AE0A3DF-6E1E-4BC8-99D4-FBA8DD5FD028}"/>
              </a:ext>
            </a:extLst>
          </p:cNvPr>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a:solidFill>
                <a:prstClr val="black"/>
              </a:solidFill>
            </a:endParaRPr>
          </a:p>
        </p:txBody>
      </p:sp>
      <p:sp>
        <p:nvSpPr>
          <p:cNvPr id="5128" name="Straight Connector 8">
            <a:extLst>
              <a:ext uri="{FF2B5EF4-FFF2-40B4-BE49-F238E27FC236}">
                <a16:creationId xmlns="" xmlns:a16="http://schemas.microsoft.com/office/drawing/2014/main" id="{1C2B8EFF-98EA-43D5-A61D-C01BC1CC1E5D}"/>
              </a:ext>
            </a:extLst>
          </p:cNvPr>
          <p:cNvSpPr>
            <a:spLocks noChangeShapeType="1"/>
          </p:cNvSpPr>
          <p:nvPr/>
        </p:nvSpPr>
        <p:spPr bwMode="auto">
          <a:xfrm>
            <a:off x="119888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lIns="68579" tIns="34289" rIns="68579" bIns="34289"/>
          <a:lstStyle/>
          <a:p>
            <a:endParaRPr lang="en-US">
              <a:solidFill>
                <a:prstClr val="black"/>
              </a:solidFill>
            </a:endParaRPr>
          </a:p>
        </p:txBody>
      </p:sp>
      <p:sp>
        <p:nvSpPr>
          <p:cNvPr id="10" name="Rectangle 9">
            <a:extLst>
              <a:ext uri="{FF2B5EF4-FFF2-40B4-BE49-F238E27FC236}">
                <a16:creationId xmlns="" xmlns:a16="http://schemas.microsoft.com/office/drawing/2014/main" id="{85CB1903-2BC3-4B55-B1CC-0477EF9EA2F2}"/>
              </a:ext>
            </a:extLst>
          </p:cNvPr>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a:defRPr/>
            </a:pPr>
            <a:endParaRPr lang="en-US">
              <a:solidFill>
                <a:prstClr val="white"/>
              </a:solidFill>
            </a:endParaRPr>
          </a:p>
        </p:txBody>
      </p:sp>
      <p:sp>
        <p:nvSpPr>
          <p:cNvPr id="5130" name="Straight Connector 10">
            <a:extLst>
              <a:ext uri="{FF2B5EF4-FFF2-40B4-BE49-F238E27FC236}">
                <a16:creationId xmlns="" xmlns:a16="http://schemas.microsoft.com/office/drawing/2014/main" id="{A01681D8-2324-4912-9D77-EE5A6DC23DBD}"/>
              </a:ext>
            </a:extLst>
          </p:cNvPr>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lIns="68579" tIns="34289" rIns="68579" bIns="34289"/>
          <a:lstStyle/>
          <a:p>
            <a:endParaRPr lang="en-US">
              <a:solidFill>
                <a:prstClr val="black"/>
              </a:solidFill>
            </a:endParaRPr>
          </a:p>
        </p:txBody>
      </p:sp>
      <p:sp>
        <p:nvSpPr>
          <p:cNvPr id="12" name="Oval 11">
            <a:extLst>
              <a:ext uri="{FF2B5EF4-FFF2-40B4-BE49-F238E27FC236}">
                <a16:creationId xmlns="" xmlns:a16="http://schemas.microsoft.com/office/drawing/2014/main" id="{F5153E7A-7A6E-464C-8C69-E165B567C7C2}"/>
              </a:ext>
            </a:extLst>
          </p:cNvPr>
          <p:cNvSpPr/>
          <p:nvPr/>
        </p:nvSpPr>
        <p:spPr>
          <a:xfrm>
            <a:off x="10875446" y="5715019"/>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a:defRPr/>
            </a:pPr>
            <a:endParaRPr lang="en-US" dirty="0">
              <a:solidFill>
                <a:prstClr val="white"/>
              </a:solidFill>
            </a:endParaRPr>
          </a:p>
        </p:txBody>
      </p:sp>
      <p:sp>
        <p:nvSpPr>
          <p:cNvPr id="23" name="Slide Number Placeholder 22">
            <a:extLst>
              <a:ext uri="{FF2B5EF4-FFF2-40B4-BE49-F238E27FC236}">
                <a16:creationId xmlns="" xmlns:a16="http://schemas.microsoft.com/office/drawing/2014/main" id="{F716D641-875C-476C-8664-E8296C698C19}"/>
              </a:ext>
            </a:extLst>
          </p:cNvPr>
          <p:cNvSpPr>
            <a:spLocks noGrp="1"/>
          </p:cNvSpPr>
          <p:nvPr>
            <p:ph type="sldNum" sz="quarter" idx="4"/>
          </p:nvPr>
        </p:nvSpPr>
        <p:spPr>
          <a:xfrm>
            <a:off x="10839451" y="5734050"/>
            <a:ext cx="812800" cy="520700"/>
          </a:xfrm>
          <a:prstGeom prst="rect">
            <a:avLst/>
          </a:prstGeom>
        </p:spPr>
        <p:txBody>
          <a:bodyPr vert="horz" lIns="91438" tIns="45719" rIns="91438" bIns="45719" anchor="ctr"/>
          <a:lstStyle>
            <a:lvl1pPr algn="ctr" eaLnBrk="1" latinLnBrk="0" hangingPunct="1">
              <a:defRPr kumimoji="0" sz="1125" b="1">
                <a:solidFill>
                  <a:srgbClr val="FFFFFF"/>
                </a:solidFill>
              </a:defRPr>
            </a:lvl1pPr>
          </a:lstStyle>
          <a:p>
            <a:pPr>
              <a:defRPr/>
            </a:pPr>
            <a:fld id="{71F98E98-BEB9-48A5-B12B-A6493396109D}" type="slidenum">
              <a:rPr lang="zh-CN" altLang="en-US"/>
              <a:pPr>
                <a:defRPr/>
              </a:pPr>
              <a:t>‹#›</a:t>
            </a:fld>
            <a:endParaRPr lang="zh-CN" altLang="en-US" dirty="0"/>
          </a:p>
        </p:txBody>
      </p:sp>
    </p:spTree>
    <p:extLst>
      <p:ext uri="{BB962C8B-B14F-4D97-AF65-F5344CB8AC3E}">
        <p14:creationId xmlns:p14="http://schemas.microsoft.com/office/powerpoint/2010/main" val="1473672146"/>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l" rtl="0" eaLnBrk="0" fontAlgn="base" hangingPunct="0">
        <a:spcBef>
          <a:spcPct val="0"/>
        </a:spcBef>
        <a:spcAft>
          <a:spcPct val="0"/>
        </a:spcAft>
        <a:defRPr sz="2300" kern="1200" cap="small">
          <a:solidFill>
            <a:schemeClr val="tx2"/>
          </a:solidFill>
          <a:latin typeface="+mj-lt"/>
          <a:ea typeface="+mj-ea"/>
          <a:cs typeface="+mj-cs"/>
        </a:defRPr>
      </a:lvl1pPr>
      <a:lvl2pPr algn="l" rtl="0" eaLnBrk="0" fontAlgn="base" hangingPunct="0">
        <a:spcBef>
          <a:spcPct val="0"/>
        </a:spcBef>
        <a:spcAft>
          <a:spcPct val="0"/>
        </a:spcAft>
        <a:defRPr sz="2300">
          <a:solidFill>
            <a:schemeClr val="tx2"/>
          </a:solidFill>
          <a:latin typeface="Century Schoolbook" panose="02040604050505020304" pitchFamily="18" charset="0"/>
        </a:defRPr>
      </a:lvl2pPr>
      <a:lvl3pPr algn="l" rtl="0" eaLnBrk="0" fontAlgn="base" hangingPunct="0">
        <a:spcBef>
          <a:spcPct val="0"/>
        </a:spcBef>
        <a:spcAft>
          <a:spcPct val="0"/>
        </a:spcAft>
        <a:defRPr sz="2300">
          <a:solidFill>
            <a:schemeClr val="tx2"/>
          </a:solidFill>
          <a:latin typeface="Century Schoolbook" panose="02040604050505020304" pitchFamily="18" charset="0"/>
        </a:defRPr>
      </a:lvl3pPr>
      <a:lvl4pPr algn="l" rtl="0" eaLnBrk="0" fontAlgn="base" hangingPunct="0">
        <a:spcBef>
          <a:spcPct val="0"/>
        </a:spcBef>
        <a:spcAft>
          <a:spcPct val="0"/>
        </a:spcAft>
        <a:defRPr sz="2300">
          <a:solidFill>
            <a:schemeClr val="tx2"/>
          </a:solidFill>
          <a:latin typeface="Century Schoolbook" panose="02040604050505020304" pitchFamily="18" charset="0"/>
        </a:defRPr>
      </a:lvl4pPr>
      <a:lvl5pPr algn="l" rtl="0" eaLnBrk="0" fontAlgn="base" hangingPunct="0">
        <a:spcBef>
          <a:spcPct val="0"/>
        </a:spcBef>
        <a:spcAft>
          <a:spcPct val="0"/>
        </a:spcAft>
        <a:defRPr sz="2300">
          <a:solidFill>
            <a:schemeClr val="tx2"/>
          </a:solidFill>
          <a:latin typeface="Century Schoolbook" panose="02040604050505020304" pitchFamily="18" charset="0"/>
        </a:defRPr>
      </a:lvl5pPr>
      <a:lvl6pPr marL="457200" algn="l" rtl="0" fontAlgn="base">
        <a:spcBef>
          <a:spcPct val="0"/>
        </a:spcBef>
        <a:spcAft>
          <a:spcPct val="0"/>
        </a:spcAft>
        <a:defRPr sz="2300">
          <a:solidFill>
            <a:schemeClr val="tx2"/>
          </a:solidFill>
          <a:latin typeface="Century Schoolbook" panose="02040604050505020304" pitchFamily="18" charset="0"/>
        </a:defRPr>
      </a:lvl6pPr>
      <a:lvl7pPr marL="914400" algn="l" rtl="0" fontAlgn="base">
        <a:spcBef>
          <a:spcPct val="0"/>
        </a:spcBef>
        <a:spcAft>
          <a:spcPct val="0"/>
        </a:spcAft>
        <a:defRPr sz="2300">
          <a:solidFill>
            <a:schemeClr val="tx2"/>
          </a:solidFill>
          <a:latin typeface="Century Schoolbook" panose="02040604050505020304" pitchFamily="18" charset="0"/>
        </a:defRPr>
      </a:lvl7pPr>
      <a:lvl8pPr marL="1371600" algn="l" rtl="0" fontAlgn="base">
        <a:spcBef>
          <a:spcPct val="0"/>
        </a:spcBef>
        <a:spcAft>
          <a:spcPct val="0"/>
        </a:spcAft>
        <a:defRPr sz="2300">
          <a:solidFill>
            <a:schemeClr val="tx2"/>
          </a:solidFill>
          <a:latin typeface="Century Schoolbook" panose="02040604050505020304" pitchFamily="18" charset="0"/>
        </a:defRPr>
      </a:lvl8pPr>
      <a:lvl9pPr marL="1828800" algn="l" rtl="0" fontAlgn="base">
        <a:spcBef>
          <a:spcPct val="0"/>
        </a:spcBef>
        <a:spcAft>
          <a:spcPct val="0"/>
        </a:spcAft>
        <a:defRPr sz="2300">
          <a:solidFill>
            <a:schemeClr val="tx2"/>
          </a:solidFill>
          <a:latin typeface="Century Schoolbook" panose="02040604050505020304" pitchFamily="18" charset="0"/>
        </a:defRPr>
      </a:lvl9pPr>
    </p:titleStyle>
    <p:bodyStyle>
      <a:lvl1pPr marL="204788" indent="-204788" algn="l" rtl="0" eaLnBrk="0" fontAlgn="base" hangingPunct="0">
        <a:spcBef>
          <a:spcPts val="450"/>
        </a:spcBef>
        <a:spcAft>
          <a:spcPct val="0"/>
        </a:spcAft>
        <a:buClr>
          <a:schemeClr val="accent1"/>
        </a:buClr>
        <a:buSzPct val="70000"/>
        <a:buFont typeface="Wingdings" panose="05000000000000000000" pitchFamily="2" charset="2"/>
        <a:buChar char=""/>
        <a:defRPr kern="1200">
          <a:solidFill>
            <a:schemeClr val="tx1"/>
          </a:solidFill>
          <a:latin typeface="+mn-lt"/>
          <a:ea typeface="+mn-ea"/>
          <a:cs typeface="+mn-cs"/>
        </a:defRPr>
      </a:lvl1pPr>
      <a:lvl2pPr marL="479425" indent="-204788" algn="l" rtl="0" eaLnBrk="0" fontAlgn="base" hangingPunct="0">
        <a:spcBef>
          <a:spcPct val="20000"/>
        </a:spcBef>
        <a:spcAft>
          <a:spcPct val="0"/>
        </a:spcAft>
        <a:buClr>
          <a:schemeClr val="accent1"/>
        </a:buClr>
        <a:buSzPct val="80000"/>
        <a:buFont typeface="Wingdings 2" panose="05020102010507070707" pitchFamily="18" charset="2"/>
        <a:buChar char=""/>
        <a:defRPr sz="1500" kern="1200">
          <a:solidFill>
            <a:schemeClr val="tx1"/>
          </a:solidFill>
          <a:latin typeface="+mn-lt"/>
          <a:ea typeface="+mn-ea"/>
          <a:cs typeface="+mn-cs"/>
        </a:defRPr>
      </a:lvl2pPr>
      <a:lvl3pPr marL="684213" indent="-136525" algn="l" rtl="0" eaLnBrk="0" fontAlgn="base" hangingPunct="0">
        <a:spcBef>
          <a:spcPct val="20000"/>
        </a:spcBef>
        <a:spcAft>
          <a:spcPct val="0"/>
        </a:spcAft>
        <a:buClr>
          <a:srgbClr val="E0752F"/>
        </a:buClr>
        <a:buSzPct val="60000"/>
        <a:buFont typeface="Wingdings" panose="05000000000000000000" pitchFamily="2" charset="2"/>
        <a:buChar char=""/>
        <a:defRPr sz="1400" kern="1200">
          <a:solidFill>
            <a:schemeClr val="tx1"/>
          </a:solidFill>
          <a:latin typeface="+mn-lt"/>
          <a:ea typeface="+mn-ea"/>
          <a:cs typeface="+mn-cs"/>
        </a:defRPr>
      </a:lvl3pPr>
      <a:lvl4pPr marL="890588" indent="-136525" algn="l" rtl="0" eaLnBrk="0" fontAlgn="base" hangingPunct="0">
        <a:spcBef>
          <a:spcPct val="20000"/>
        </a:spcBef>
        <a:spcAft>
          <a:spcPct val="0"/>
        </a:spcAft>
        <a:buClr>
          <a:srgbClr val="FEC3AE"/>
        </a:buClr>
        <a:buSzPct val="60000"/>
        <a:buFont typeface="Wingdings" panose="05000000000000000000" pitchFamily="2" charset="2"/>
        <a:buChar char=""/>
        <a:defRPr sz="1400" kern="1200">
          <a:solidFill>
            <a:schemeClr val="tx1"/>
          </a:solidFill>
          <a:latin typeface="+mn-lt"/>
          <a:ea typeface="+mn-ea"/>
          <a:cs typeface="+mn-cs"/>
        </a:defRPr>
      </a:lvl4pPr>
      <a:lvl5pPr marL="1096963" indent="-136525" algn="l" rtl="0" eaLnBrk="0" fontAlgn="base" hangingPunct="0">
        <a:spcBef>
          <a:spcPct val="20000"/>
        </a:spcBef>
        <a:spcAft>
          <a:spcPct val="0"/>
        </a:spcAft>
        <a:buClr>
          <a:srgbClr val="BDCAE9"/>
        </a:buClr>
        <a:buSzPct val="68000"/>
        <a:buFont typeface="Wingdings 2" panose="05020102010507070707" pitchFamily="18" charset="2"/>
        <a:buChar char=""/>
        <a:defRPr sz="1200" kern="1200">
          <a:solidFill>
            <a:schemeClr val="tx1"/>
          </a:solidFill>
          <a:latin typeface="+mn-lt"/>
          <a:ea typeface="+mn-ea"/>
          <a:cs typeface="+mn-cs"/>
        </a:defRPr>
      </a:lvl5pPr>
      <a:lvl6pPr marL="1302988" indent="-137156" algn="l" rtl="0" eaLnBrk="1" latinLnBrk="0" hangingPunct="1">
        <a:spcBef>
          <a:spcPct val="20000"/>
        </a:spcBef>
        <a:buClr>
          <a:schemeClr val="accent1"/>
        </a:buClr>
        <a:buChar char="•"/>
        <a:defRPr kumimoji="0" sz="1200" kern="1200">
          <a:solidFill>
            <a:schemeClr val="tx2"/>
          </a:solidFill>
          <a:latin typeface="+mn-lt"/>
          <a:ea typeface="+mn-ea"/>
          <a:cs typeface="+mn-cs"/>
        </a:defRPr>
      </a:lvl6pPr>
      <a:lvl7pPr marL="1508723" indent="-137156" algn="l" rtl="0" eaLnBrk="1" latinLnBrk="0" hangingPunct="1">
        <a:spcBef>
          <a:spcPct val="20000"/>
        </a:spcBef>
        <a:buClr>
          <a:schemeClr val="accent1">
            <a:tint val="60000"/>
          </a:schemeClr>
        </a:buClr>
        <a:buSzPct val="60000"/>
        <a:buFont typeface="Wingdings"/>
        <a:buChar char=""/>
        <a:defRPr kumimoji="0" sz="1125" kern="1200" baseline="0">
          <a:solidFill>
            <a:schemeClr val="tx2"/>
          </a:solidFill>
          <a:latin typeface="+mn-lt"/>
          <a:ea typeface="+mn-ea"/>
          <a:cs typeface="+mn-cs"/>
        </a:defRPr>
      </a:lvl7pPr>
      <a:lvl8pPr marL="1714457" indent="-137156" algn="l" rtl="0" eaLnBrk="1" latinLnBrk="0" hangingPunct="1">
        <a:spcBef>
          <a:spcPct val="20000"/>
        </a:spcBef>
        <a:buClr>
          <a:schemeClr val="accent2"/>
        </a:buClr>
        <a:buChar char="•"/>
        <a:defRPr kumimoji="0" sz="1125" kern="1200" cap="small" baseline="0">
          <a:solidFill>
            <a:schemeClr val="tx2"/>
          </a:solidFill>
          <a:latin typeface="+mn-lt"/>
          <a:ea typeface="+mn-ea"/>
          <a:cs typeface="+mn-cs"/>
        </a:defRPr>
      </a:lvl8pPr>
      <a:lvl9pPr marL="1920192" indent="-137156" algn="l" rtl="0" eaLnBrk="1" latinLnBrk="0" hangingPunct="1">
        <a:spcBef>
          <a:spcPct val="20000"/>
        </a:spcBef>
        <a:buClr>
          <a:schemeClr val="accent1">
            <a:shade val="75000"/>
          </a:schemeClr>
        </a:buClr>
        <a:buChar char="•"/>
        <a:defRPr kumimoji="0" sz="1125"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5"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8"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2"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 xmlns:a16="http://schemas.microsoft.com/office/drawing/2014/main" id="{7BD1D923-6A86-46BB-8367-82655660CBC7}"/>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 xmlns:a16="http://schemas.microsoft.com/office/drawing/2014/main" id="{F19CBB4B-B91D-4603-A949-8EFC419B0CFC}"/>
              </a:ext>
            </a:extLst>
          </p:cNvPr>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980D0B45-7C17-46FB-8E46-6B82FBB80F0E}"/>
              </a:ext>
            </a:extLst>
          </p:cNvPr>
          <p:cNvSpPr>
            <a:spLocks noGrp="1"/>
          </p:cNvSpPr>
          <p:nvPr>
            <p:ph type="dt" sz="half" idx="2"/>
          </p:nvPr>
        </p:nvSpPr>
        <p:spPr>
          <a:xfrm>
            <a:off x="609600" y="6356369"/>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cs typeface="Arial" charset="0"/>
              </a:defRPr>
            </a:lvl1pPr>
          </a:lstStyle>
          <a:p>
            <a:pPr>
              <a:defRPr/>
            </a:pPr>
            <a:endParaRPr lang="en-US"/>
          </a:p>
        </p:txBody>
      </p:sp>
      <p:sp>
        <p:nvSpPr>
          <p:cNvPr id="5" name="Footer Placeholder 4">
            <a:extLst>
              <a:ext uri="{FF2B5EF4-FFF2-40B4-BE49-F238E27FC236}">
                <a16:creationId xmlns="" xmlns:a16="http://schemas.microsoft.com/office/drawing/2014/main" id="{061B30DE-5F59-432B-B4C9-841F49D805BF}"/>
              </a:ext>
            </a:extLst>
          </p:cNvPr>
          <p:cNvSpPr>
            <a:spLocks noGrp="1"/>
          </p:cNvSpPr>
          <p:nvPr>
            <p:ph type="ftr" sz="quarter" idx="3"/>
          </p:nvPr>
        </p:nvSpPr>
        <p:spPr>
          <a:xfrm>
            <a:off x="4165600" y="6356369"/>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cs typeface="Arial" charset="0"/>
              </a:defRPr>
            </a:lvl1pPr>
          </a:lstStyle>
          <a:p>
            <a:pPr>
              <a:defRPr/>
            </a:pPr>
            <a:endParaRPr lang="en-US"/>
          </a:p>
        </p:txBody>
      </p:sp>
      <p:sp>
        <p:nvSpPr>
          <p:cNvPr id="6" name="Slide Number Placeholder 5">
            <a:extLst>
              <a:ext uri="{FF2B5EF4-FFF2-40B4-BE49-F238E27FC236}">
                <a16:creationId xmlns="" xmlns:a16="http://schemas.microsoft.com/office/drawing/2014/main" id="{D2E4DAC2-B0E0-400D-930E-9D95101BFA63}"/>
              </a:ext>
            </a:extLst>
          </p:cNvPr>
          <p:cNvSpPr>
            <a:spLocks noGrp="1"/>
          </p:cNvSpPr>
          <p:nvPr>
            <p:ph type="sldNum" sz="quarter" idx="4"/>
          </p:nvPr>
        </p:nvSpPr>
        <p:spPr>
          <a:xfrm>
            <a:off x="8737600" y="6356369"/>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rial" panose="020B0604020202020204" pitchFamily="34" charset="0"/>
              </a:defRPr>
            </a:lvl1pPr>
          </a:lstStyle>
          <a:p>
            <a:pPr>
              <a:defRPr/>
            </a:pPr>
            <a:fld id="{BBCA5D96-A66D-476E-9E78-9F6CAA2BB169}" type="slidenum">
              <a:rPr lang="en-US" altLang="en-US"/>
              <a:pPr>
                <a:defRPr/>
              </a:pPr>
              <a:t>‹#›</a:t>
            </a:fld>
            <a:endParaRPr lang="en-US" altLang="en-US"/>
          </a:p>
        </p:txBody>
      </p:sp>
    </p:spTree>
    <p:extLst>
      <p:ext uri="{BB962C8B-B14F-4D97-AF65-F5344CB8AC3E}">
        <p14:creationId xmlns:p14="http://schemas.microsoft.com/office/powerpoint/2010/main" val="192010606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Verdana" pitchFamily="34" charset="0"/>
        </a:defRPr>
      </a:lvl2pPr>
      <a:lvl3pPr algn="ctr" rtl="0" eaLnBrk="0" fontAlgn="base" hangingPunct="0">
        <a:spcBef>
          <a:spcPct val="0"/>
        </a:spcBef>
        <a:spcAft>
          <a:spcPct val="0"/>
        </a:spcAft>
        <a:defRPr sz="4400">
          <a:solidFill>
            <a:schemeClr val="tx1"/>
          </a:solidFill>
          <a:latin typeface="Verdana" pitchFamily="34" charset="0"/>
        </a:defRPr>
      </a:lvl3pPr>
      <a:lvl4pPr algn="ctr" rtl="0" eaLnBrk="0" fontAlgn="base" hangingPunct="0">
        <a:spcBef>
          <a:spcPct val="0"/>
        </a:spcBef>
        <a:spcAft>
          <a:spcPct val="0"/>
        </a:spcAft>
        <a:defRPr sz="4400">
          <a:solidFill>
            <a:schemeClr val="tx1"/>
          </a:solidFill>
          <a:latin typeface="Verdana" pitchFamily="34" charset="0"/>
        </a:defRPr>
      </a:lvl4pPr>
      <a:lvl5pPr algn="ctr" rtl="0" eaLnBrk="0" fontAlgn="base" hangingPunct="0">
        <a:spcBef>
          <a:spcPct val="0"/>
        </a:spcBef>
        <a:spcAft>
          <a:spcPct val="0"/>
        </a:spcAft>
        <a:defRPr sz="4400">
          <a:solidFill>
            <a:schemeClr val="tx1"/>
          </a:solidFill>
          <a:latin typeface="Verdana"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 xmlns:a16="http://schemas.microsoft.com/office/drawing/2014/main" id="{4C729A1A-FA1A-4DD2-89B8-2D4D3DC9DAEA}"/>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ctr" anchorCtr="0" compatLnSpc="1">
            <a:prstTxWarp prst="textNoShape">
              <a:avLst/>
            </a:prstTxWarp>
          </a:bodyPr>
          <a:lstStyle/>
          <a:p>
            <a:pPr lvl="0"/>
            <a:r>
              <a:rPr lang="en-US" altLang="en-US"/>
              <a:t>Click to edit Master title style</a:t>
            </a:r>
          </a:p>
        </p:txBody>
      </p:sp>
      <p:sp>
        <p:nvSpPr>
          <p:cNvPr id="7171" name="Rectangle 3">
            <a:extLst>
              <a:ext uri="{FF2B5EF4-FFF2-40B4-BE49-F238E27FC236}">
                <a16:creationId xmlns="" xmlns:a16="http://schemas.microsoft.com/office/drawing/2014/main" id="{BF2742AF-44C6-4858-A18B-EC4243917F46}"/>
              </a:ext>
            </a:extLst>
          </p:cNvPr>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 xmlns:a16="http://schemas.microsoft.com/office/drawing/2014/main" id="{2CF8089A-BE5F-495D-B161-40369804972D}"/>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8" tIns="45719" rIns="91438" bIns="45719" numCol="1" anchor="t" anchorCtr="0" compatLnSpc="1">
            <a:prstTxWarp prst="textNoShape">
              <a:avLst/>
            </a:prstTxWarp>
          </a:bodyPr>
          <a:lstStyle>
            <a:lvl1pPr defTabSz="685783">
              <a:defRPr sz="1125">
                <a:solidFill>
                  <a:srgbClr val="000000"/>
                </a:solidFill>
                <a:latin typeface="+mn-lt"/>
              </a:defRPr>
            </a:lvl1pPr>
          </a:lstStyle>
          <a:p>
            <a:pPr>
              <a:defRPr/>
            </a:pPr>
            <a:endParaRPr lang="en-US"/>
          </a:p>
        </p:txBody>
      </p:sp>
      <p:sp>
        <p:nvSpPr>
          <p:cNvPr id="1029" name="Rectangle 5">
            <a:extLst>
              <a:ext uri="{FF2B5EF4-FFF2-40B4-BE49-F238E27FC236}">
                <a16:creationId xmlns="" xmlns:a16="http://schemas.microsoft.com/office/drawing/2014/main" id="{28669C3C-12D2-45ED-BB64-4B25352421ED}"/>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8" tIns="45719" rIns="91438" bIns="45719" numCol="1" anchor="t" anchorCtr="0" compatLnSpc="1">
            <a:prstTxWarp prst="textNoShape">
              <a:avLst/>
            </a:prstTxWarp>
          </a:bodyPr>
          <a:lstStyle>
            <a:lvl1pPr algn="ctr" defTabSz="685783">
              <a:defRPr sz="1125">
                <a:solidFill>
                  <a:srgbClr val="000000"/>
                </a:solidFill>
                <a:latin typeface="+mn-lt"/>
              </a:defRPr>
            </a:lvl1pPr>
          </a:lstStyle>
          <a:p>
            <a:pPr>
              <a:defRPr/>
            </a:pPr>
            <a:endParaRPr lang="en-US"/>
          </a:p>
        </p:txBody>
      </p:sp>
      <p:sp>
        <p:nvSpPr>
          <p:cNvPr id="1030" name="Rectangle 6">
            <a:extLst>
              <a:ext uri="{FF2B5EF4-FFF2-40B4-BE49-F238E27FC236}">
                <a16:creationId xmlns="" xmlns:a16="http://schemas.microsoft.com/office/drawing/2014/main" id="{9F86BBED-9757-4E19-9E1B-D434D3B3BD32}"/>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8" tIns="45719" rIns="91438" bIns="45719" numCol="1" anchor="t" anchorCtr="0" compatLnSpc="1">
            <a:prstTxWarp prst="textNoShape">
              <a:avLst/>
            </a:prstTxWarp>
          </a:bodyPr>
          <a:lstStyle>
            <a:lvl1pPr algn="r" defTabSz="685783">
              <a:defRPr sz="1125">
                <a:solidFill>
                  <a:srgbClr val="000000"/>
                </a:solidFill>
                <a:latin typeface="+mn-lt"/>
              </a:defRPr>
            </a:lvl1pPr>
          </a:lstStyle>
          <a:p>
            <a:pPr>
              <a:defRPr/>
            </a:pPr>
            <a:fld id="{EDDC46D3-3D99-4758-8A93-88A6B83548F4}" type="slidenum">
              <a:rPr lang="en-US"/>
              <a:pPr>
                <a:defRPr/>
              </a:pPr>
              <a:t>‹#›</a:t>
            </a:fld>
            <a:endParaRPr lang="en-US"/>
          </a:p>
        </p:txBody>
      </p:sp>
    </p:spTree>
    <p:extLst>
      <p:ext uri="{BB962C8B-B14F-4D97-AF65-F5344CB8AC3E}">
        <p14:creationId xmlns:p14="http://schemas.microsoft.com/office/powerpoint/2010/main" val="68405693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892" algn="ctr" rtl="0" fontAlgn="base">
        <a:spcBef>
          <a:spcPct val="0"/>
        </a:spcBef>
        <a:spcAft>
          <a:spcPct val="0"/>
        </a:spcAft>
        <a:defRPr sz="3300">
          <a:solidFill>
            <a:schemeClr val="tx2"/>
          </a:solidFill>
          <a:latin typeface="Arial" charset="0"/>
        </a:defRPr>
      </a:lvl6pPr>
      <a:lvl7pPr marL="685783" algn="ctr" rtl="0" fontAlgn="base">
        <a:spcBef>
          <a:spcPct val="0"/>
        </a:spcBef>
        <a:spcAft>
          <a:spcPct val="0"/>
        </a:spcAft>
        <a:defRPr sz="3300">
          <a:solidFill>
            <a:schemeClr val="tx2"/>
          </a:solidFill>
          <a:latin typeface="Arial" charset="0"/>
        </a:defRPr>
      </a:lvl7pPr>
      <a:lvl8pPr marL="1028675" algn="ctr" rtl="0" fontAlgn="base">
        <a:spcBef>
          <a:spcPct val="0"/>
        </a:spcBef>
        <a:spcAft>
          <a:spcPct val="0"/>
        </a:spcAft>
        <a:defRPr sz="3300">
          <a:solidFill>
            <a:schemeClr val="tx2"/>
          </a:solidFill>
          <a:latin typeface="Arial" charset="0"/>
        </a:defRPr>
      </a:lvl8pPr>
      <a:lvl9pPr marL="1371566" algn="ctr" rtl="0" fontAlgn="base">
        <a:spcBef>
          <a:spcPct val="0"/>
        </a:spcBef>
        <a:spcAft>
          <a:spcPct val="0"/>
        </a:spcAft>
        <a:defRPr sz="3300">
          <a:solidFill>
            <a:schemeClr val="tx2"/>
          </a:solidFill>
          <a:latin typeface="Arial" charset="0"/>
        </a:defRPr>
      </a:lvl9pPr>
    </p:titleStyle>
    <p:bodyStyle>
      <a:lvl1pPr marL="255588" indent="-255588" algn="l" rtl="0" eaLnBrk="0" fontAlgn="base" hangingPunct="0">
        <a:spcBef>
          <a:spcPct val="20000"/>
        </a:spcBef>
        <a:spcAft>
          <a:spcPct val="0"/>
        </a:spcAft>
        <a:buChar char="•"/>
        <a:defRPr sz="2400">
          <a:solidFill>
            <a:schemeClr val="tx1"/>
          </a:solidFill>
          <a:latin typeface="+mn-lt"/>
          <a:ea typeface="+mn-ea"/>
          <a:cs typeface="+mn-cs"/>
        </a:defRPr>
      </a:lvl1pPr>
      <a:lvl2pPr marL="555625" indent="-212725" algn="l" rtl="0" eaLnBrk="0" fontAlgn="base" hangingPunct="0">
        <a:spcBef>
          <a:spcPct val="20000"/>
        </a:spcBef>
        <a:spcAft>
          <a:spcPct val="0"/>
        </a:spcAft>
        <a:buChar char="–"/>
        <a:defRPr sz="2100">
          <a:solidFill>
            <a:schemeClr val="tx1"/>
          </a:solidFill>
          <a:latin typeface="+mn-lt"/>
        </a:defRPr>
      </a:lvl2pPr>
      <a:lvl3pPr marL="855663" indent="-169863" algn="l" rtl="0" eaLnBrk="0" fontAlgn="base" hangingPunct="0">
        <a:spcBef>
          <a:spcPct val="20000"/>
        </a:spcBef>
        <a:spcAft>
          <a:spcPct val="0"/>
        </a:spcAft>
        <a:buChar char="•"/>
        <a:defRPr>
          <a:solidFill>
            <a:schemeClr val="tx1"/>
          </a:solidFill>
          <a:latin typeface="+mn-lt"/>
        </a:defRPr>
      </a:lvl3pPr>
      <a:lvl4pPr marL="1198563" indent="-169863" algn="l" rtl="0" eaLnBrk="0" fontAlgn="base" hangingPunct="0">
        <a:spcBef>
          <a:spcPct val="20000"/>
        </a:spcBef>
        <a:spcAft>
          <a:spcPct val="0"/>
        </a:spcAft>
        <a:buChar char="–"/>
        <a:defRPr sz="1500">
          <a:solidFill>
            <a:schemeClr val="tx1"/>
          </a:solidFill>
          <a:latin typeface="+mn-lt"/>
        </a:defRPr>
      </a:lvl4pPr>
      <a:lvl5pPr marL="1541463" indent="-169863" algn="l" rtl="0" eaLnBrk="0" fontAlgn="base" hangingPunct="0">
        <a:spcBef>
          <a:spcPct val="20000"/>
        </a:spcBef>
        <a:spcAft>
          <a:spcPct val="0"/>
        </a:spcAft>
        <a:buChar char="»"/>
        <a:defRPr sz="1500">
          <a:solidFill>
            <a:schemeClr val="tx1"/>
          </a:solidFill>
          <a:latin typeface="+mn-lt"/>
        </a:defRPr>
      </a:lvl5pPr>
      <a:lvl6pPr marL="1885903" indent="-171446" algn="l" rtl="0" fontAlgn="base">
        <a:spcBef>
          <a:spcPct val="20000"/>
        </a:spcBef>
        <a:spcAft>
          <a:spcPct val="0"/>
        </a:spcAft>
        <a:buChar char="»"/>
        <a:defRPr sz="1500">
          <a:solidFill>
            <a:schemeClr val="tx1"/>
          </a:solidFill>
          <a:latin typeface="+mn-lt"/>
        </a:defRPr>
      </a:lvl6pPr>
      <a:lvl7pPr marL="2228795" indent="-171446" algn="l" rtl="0" fontAlgn="base">
        <a:spcBef>
          <a:spcPct val="20000"/>
        </a:spcBef>
        <a:spcAft>
          <a:spcPct val="0"/>
        </a:spcAft>
        <a:buChar char="»"/>
        <a:defRPr sz="1500">
          <a:solidFill>
            <a:schemeClr val="tx1"/>
          </a:solidFill>
          <a:latin typeface="+mn-lt"/>
        </a:defRPr>
      </a:lvl7pPr>
      <a:lvl8pPr marL="2571686" indent="-171446" algn="l" rtl="0" fontAlgn="base">
        <a:spcBef>
          <a:spcPct val="20000"/>
        </a:spcBef>
        <a:spcAft>
          <a:spcPct val="0"/>
        </a:spcAft>
        <a:buChar char="»"/>
        <a:defRPr sz="1500">
          <a:solidFill>
            <a:schemeClr val="tx1"/>
          </a:solidFill>
          <a:latin typeface="+mn-lt"/>
        </a:defRPr>
      </a:lvl8pPr>
      <a:lvl9pPr marL="2914577" indent="-171446"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783" rtl="0" eaLnBrk="1" latinLnBrk="0" hangingPunct="1">
        <a:defRPr sz="1425" kern="1200">
          <a:solidFill>
            <a:schemeClr val="tx1"/>
          </a:solidFill>
          <a:latin typeface="+mn-lt"/>
          <a:ea typeface="+mn-ea"/>
          <a:cs typeface="+mn-cs"/>
        </a:defRPr>
      </a:lvl1pPr>
      <a:lvl2pPr marL="342892" algn="l" defTabSz="685783" rtl="0" eaLnBrk="1" latinLnBrk="0" hangingPunct="1">
        <a:defRPr sz="1425" kern="1200">
          <a:solidFill>
            <a:schemeClr val="tx1"/>
          </a:solidFill>
          <a:latin typeface="+mn-lt"/>
          <a:ea typeface="+mn-ea"/>
          <a:cs typeface="+mn-cs"/>
        </a:defRPr>
      </a:lvl2pPr>
      <a:lvl3pPr marL="685783" algn="l" defTabSz="685783" rtl="0" eaLnBrk="1" latinLnBrk="0" hangingPunct="1">
        <a:defRPr sz="1425" kern="1200">
          <a:solidFill>
            <a:schemeClr val="tx1"/>
          </a:solidFill>
          <a:latin typeface="+mn-lt"/>
          <a:ea typeface="+mn-ea"/>
          <a:cs typeface="+mn-cs"/>
        </a:defRPr>
      </a:lvl3pPr>
      <a:lvl4pPr marL="1028675" algn="l" defTabSz="685783" rtl="0" eaLnBrk="1" latinLnBrk="0" hangingPunct="1">
        <a:defRPr sz="1425" kern="1200">
          <a:solidFill>
            <a:schemeClr val="tx1"/>
          </a:solidFill>
          <a:latin typeface="+mn-lt"/>
          <a:ea typeface="+mn-ea"/>
          <a:cs typeface="+mn-cs"/>
        </a:defRPr>
      </a:lvl4pPr>
      <a:lvl5pPr marL="1371566" algn="l" defTabSz="685783" rtl="0" eaLnBrk="1" latinLnBrk="0" hangingPunct="1">
        <a:defRPr sz="1425" kern="1200">
          <a:solidFill>
            <a:schemeClr val="tx1"/>
          </a:solidFill>
          <a:latin typeface="+mn-lt"/>
          <a:ea typeface="+mn-ea"/>
          <a:cs typeface="+mn-cs"/>
        </a:defRPr>
      </a:lvl5pPr>
      <a:lvl6pPr marL="1714457" algn="l" defTabSz="685783" rtl="0" eaLnBrk="1" latinLnBrk="0" hangingPunct="1">
        <a:defRPr sz="1425" kern="1200">
          <a:solidFill>
            <a:schemeClr val="tx1"/>
          </a:solidFill>
          <a:latin typeface="+mn-lt"/>
          <a:ea typeface="+mn-ea"/>
          <a:cs typeface="+mn-cs"/>
        </a:defRPr>
      </a:lvl6pPr>
      <a:lvl7pPr marL="2057348" algn="l" defTabSz="685783" rtl="0" eaLnBrk="1" latinLnBrk="0" hangingPunct="1">
        <a:defRPr sz="1425" kern="1200">
          <a:solidFill>
            <a:schemeClr val="tx1"/>
          </a:solidFill>
          <a:latin typeface="+mn-lt"/>
          <a:ea typeface="+mn-ea"/>
          <a:cs typeface="+mn-cs"/>
        </a:defRPr>
      </a:lvl7pPr>
      <a:lvl8pPr marL="2400240" algn="l" defTabSz="685783" rtl="0" eaLnBrk="1" latinLnBrk="0" hangingPunct="1">
        <a:defRPr sz="1425" kern="1200">
          <a:solidFill>
            <a:schemeClr val="tx1"/>
          </a:solidFill>
          <a:latin typeface="+mn-lt"/>
          <a:ea typeface="+mn-ea"/>
          <a:cs typeface="+mn-cs"/>
        </a:defRPr>
      </a:lvl8pPr>
      <a:lvl9pPr marL="2743132" algn="l" defTabSz="685783" rtl="0" eaLnBrk="1" latinLnBrk="0" hangingPunct="1">
        <a:defRPr sz="142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 xmlns:a16="http://schemas.microsoft.com/office/drawing/2014/main" id="{0C0B4E1E-6CE0-4DE0-8758-12E56BA4F66F}"/>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vi-VN" altLang="en-US"/>
          </a:p>
        </p:txBody>
      </p:sp>
      <p:sp>
        <p:nvSpPr>
          <p:cNvPr id="3075" name="Text Placeholder 2">
            <a:extLst>
              <a:ext uri="{FF2B5EF4-FFF2-40B4-BE49-F238E27FC236}">
                <a16:creationId xmlns="" xmlns:a16="http://schemas.microsoft.com/office/drawing/2014/main" id="{4E76309D-7AED-4702-9D58-184576DE4AFF}"/>
              </a:ext>
            </a:extLst>
          </p:cNvPr>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vi-VN" altLang="en-US"/>
          </a:p>
        </p:txBody>
      </p:sp>
      <p:sp>
        <p:nvSpPr>
          <p:cNvPr id="4" name="Date Placeholder 3">
            <a:extLst>
              <a:ext uri="{FF2B5EF4-FFF2-40B4-BE49-F238E27FC236}">
                <a16:creationId xmlns="" xmlns:a16="http://schemas.microsoft.com/office/drawing/2014/main" id="{BBF80B71-3F95-40D0-BC1F-FC7698AF62F0}"/>
              </a:ext>
            </a:extLst>
          </p:cNvPr>
          <p:cNvSpPr>
            <a:spLocks noGrp="1"/>
          </p:cNvSpPr>
          <p:nvPr>
            <p:ph type="dt" sz="half" idx="2"/>
          </p:nvPr>
        </p:nvSpPr>
        <p:spPr>
          <a:xfrm>
            <a:off x="609600" y="6356369"/>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8FF28B28-AE45-4A10-8779-E05FC50CF8C3}" type="datetimeFigureOut">
              <a:rPr lang="vi-VN"/>
              <a:pPr>
                <a:defRPr/>
              </a:pPr>
              <a:t>11/11/2022</a:t>
            </a:fld>
            <a:endParaRPr lang="vi-VN"/>
          </a:p>
        </p:txBody>
      </p:sp>
      <p:sp>
        <p:nvSpPr>
          <p:cNvPr id="5" name="Footer Placeholder 4">
            <a:extLst>
              <a:ext uri="{FF2B5EF4-FFF2-40B4-BE49-F238E27FC236}">
                <a16:creationId xmlns="" xmlns:a16="http://schemas.microsoft.com/office/drawing/2014/main" id="{62927CCE-2791-400C-81F3-8F8E2231C42C}"/>
              </a:ext>
            </a:extLst>
          </p:cNvPr>
          <p:cNvSpPr>
            <a:spLocks noGrp="1"/>
          </p:cNvSpPr>
          <p:nvPr>
            <p:ph type="ftr" sz="quarter" idx="3"/>
          </p:nvPr>
        </p:nvSpPr>
        <p:spPr>
          <a:xfrm>
            <a:off x="4165600" y="6356369"/>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vi-VN"/>
          </a:p>
        </p:txBody>
      </p:sp>
      <p:sp>
        <p:nvSpPr>
          <p:cNvPr id="6" name="Slide Number Placeholder 5">
            <a:extLst>
              <a:ext uri="{FF2B5EF4-FFF2-40B4-BE49-F238E27FC236}">
                <a16:creationId xmlns="" xmlns:a16="http://schemas.microsoft.com/office/drawing/2014/main" id="{EE93B758-D60A-49C8-AA31-BE44AC01A239}"/>
              </a:ext>
            </a:extLst>
          </p:cNvPr>
          <p:cNvSpPr>
            <a:spLocks noGrp="1"/>
          </p:cNvSpPr>
          <p:nvPr>
            <p:ph type="sldNum" sz="quarter" idx="4"/>
          </p:nvPr>
        </p:nvSpPr>
        <p:spPr>
          <a:xfrm>
            <a:off x="8737600" y="6356369"/>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AE027E86-F372-470E-AB5A-E2FF303C7BF3}" type="slidenum">
              <a:rPr lang="vi-VN"/>
              <a:pPr>
                <a:defRPr/>
              </a:pPr>
              <a:t>‹#›</a:t>
            </a:fld>
            <a:endParaRPr lang="vi-VN"/>
          </a:p>
        </p:txBody>
      </p:sp>
    </p:spTree>
    <p:extLst>
      <p:ext uri="{BB962C8B-B14F-4D97-AF65-F5344CB8AC3E}">
        <p14:creationId xmlns:p14="http://schemas.microsoft.com/office/powerpoint/2010/main" val="180211313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Straight Connector 15">
            <a:extLst>
              <a:ext uri="{FF2B5EF4-FFF2-40B4-BE49-F238E27FC236}">
                <a16:creationId xmlns="" xmlns:a16="http://schemas.microsoft.com/office/drawing/2014/main" id="{B8EB9711-3D96-48D2-9CE8-AE51EA2446B7}"/>
              </a:ext>
            </a:extLst>
          </p:cNvPr>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lIns="68579" tIns="34289" rIns="68579" bIns="34289"/>
          <a:lstStyle/>
          <a:p>
            <a:pPr>
              <a:defRPr/>
            </a:pPr>
            <a:endParaRPr lang="en-US" sz="1800" dirty="0"/>
          </a:p>
        </p:txBody>
      </p:sp>
      <p:sp>
        <p:nvSpPr>
          <p:cNvPr id="22" name="Title Placeholder 21">
            <a:extLst>
              <a:ext uri="{FF2B5EF4-FFF2-40B4-BE49-F238E27FC236}">
                <a16:creationId xmlns="" xmlns:a16="http://schemas.microsoft.com/office/drawing/2014/main" id="{353166C4-AF29-49E0-A028-1C5FB8078FEE}"/>
              </a:ext>
            </a:extLst>
          </p:cNvPr>
          <p:cNvSpPr>
            <a:spLocks noGrp="1"/>
          </p:cNvSpPr>
          <p:nvPr>
            <p:ph type="title"/>
          </p:nvPr>
        </p:nvSpPr>
        <p:spPr>
          <a:xfrm>
            <a:off x="609600" y="274638"/>
            <a:ext cx="9956800" cy="1143000"/>
          </a:xfrm>
          <a:prstGeom prst="rect">
            <a:avLst/>
          </a:prstGeom>
        </p:spPr>
        <p:txBody>
          <a:bodyPr vert="horz" lIns="91438" tIns="45719" rIns="91438" bIns="45719" anchor="b">
            <a:normAutofit/>
          </a:bodyPr>
          <a:lstStyle/>
          <a:p>
            <a:r>
              <a:rPr lang="en-US"/>
              <a:t>Click to edit Master title style</a:t>
            </a:r>
          </a:p>
        </p:txBody>
      </p:sp>
      <p:sp>
        <p:nvSpPr>
          <p:cNvPr id="5124" name="Text Placeholder 12">
            <a:extLst>
              <a:ext uri="{FF2B5EF4-FFF2-40B4-BE49-F238E27FC236}">
                <a16:creationId xmlns="" xmlns:a16="http://schemas.microsoft.com/office/drawing/2014/main" id="{0B06BD37-01E1-4BAA-9C18-37153A570BD2}"/>
              </a:ext>
            </a:extLst>
          </p:cNvPr>
          <p:cNvSpPr>
            <a:spLocks noGrp="1" noChangeArrowheads="1"/>
          </p:cNvSpPr>
          <p:nvPr>
            <p:ph type="body" idx="1"/>
          </p:nvPr>
        </p:nvSpPr>
        <p:spPr bwMode="auto">
          <a:xfrm>
            <a:off x="609600" y="1600208"/>
            <a:ext cx="99568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 xmlns:a16="http://schemas.microsoft.com/office/drawing/2014/main" id="{5F8A0186-EDE2-4770-A108-6EF23AA1B37D}"/>
              </a:ext>
            </a:extLst>
          </p:cNvPr>
          <p:cNvSpPr>
            <a:spLocks noGrp="1"/>
          </p:cNvSpPr>
          <p:nvPr>
            <p:ph type="dt" sz="half" idx="2"/>
          </p:nvPr>
        </p:nvSpPr>
        <p:spPr>
          <a:xfrm rot="5400000">
            <a:off x="10453954" y="1017871"/>
            <a:ext cx="2011362" cy="512233"/>
          </a:xfrm>
          <a:prstGeom prst="rect">
            <a:avLst/>
          </a:prstGeom>
        </p:spPr>
        <p:txBody>
          <a:bodyPr vert="horz" lIns="91438" tIns="45719" rIns="91438" bIns="45719" anchor="ctr" anchorCtr="0"/>
          <a:lstStyle>
            <a:lvl1pPr algn="r" eaLnBrk="1" latinLnBrk="0" hangingPunct="1">
              <a:defRPr kumimoji="0" sz="900">
                <a:solidFill>
                  <a:schemeClr val="tx2"/>
                </a:solidFill>
              </a:defRPr>
            </a:lvl1pPr>
          </a:lstStyle>
          <a:p>
            <a:pPr>
              <a:defRPr/>
            </a:pPr>
            <a:fld id="{0DAF6826-E695-4DEC-A66D-FF79333F7387}" type="datetimeFigureOut">
              <a:rPr lang="zh-CN" altLang="en-US"/>
              <a:pPr>
                <a:defRPr/>
              </a:pPr>
              <a:t>2022-11-11</a:t>
            </a:fld>
            <a:endParaRPr lang="zh-CN" altLang="en-US" dirty="0"/>
          </a:p>
        </p:txBody>
      </p:sp>
      <p:sp>
        <p:nvSpPr>
          <p:cNvPr id="3" name="Footer Placeholder 2">
            <a:extLst>
              <a:ext uri="{FF2B5EF4-FFF2-40B4-BE49-F238E27FC236}">
                <a16:creationId xmlns="" xmlns:a16="http://schemas.microsoft.com/office/drawing/2014/main" id="{DF27D09D-BFF6-482C-8818-8BA7238C1467}"/>
              </a:ext>
            </a:extLst>
          </p:cNvPr>
          <p:cNvSpPr>
            <a:spLocks noGrp="1"/>
          </p:cNvSpPr>
          <p:nvPr>
            <p:ph type="ftr" sz="quarter" idx="3"/>
          </p:nvPr>
        </p:nvSpPr>
        <p:spPr>
          <a:xfrm rot="5400000">
            <a:off x="9853084" y="3676121"/>
            <a:ext cx="3200400" cy="486833"/>
          </a:xfrm>
          <a:prstGeom prst="rect">
            <a:avLst/>
          </a:prstGeom>
        </p:spPr>
        <p:txBody>
          <a:bodyPr vert="horz" lIns="91438" tIns="45719" rIns="91438" bIns="45719" anchor="ctr" anchorCtr="0"/>
          <a:lstStyle>
            <a:lvl1pPr algn="l" eaLnBrk="1" latinLnBrk="0" hangingPunct="1">
              <a:defRPr kumimoji="0" sz="900">
                <a:solidFill>
                  <a:schemeClr val="tx2"/>
                </a:solidFill>
              </a:defRPr>
            </a:lvl1pPr>
          </a:lstStyle>
          <a:p>
            <a:pPr>
              <a:defRPr/>
            </a:pPr>
            <a:endParaRPr lang="zh-CN" altLang="en-US"/>
          </a:p>
        </p:txBody>
      </p:sp>
      <p:sp>
        <p:nvSpPr>
          <p:cNvPr id="7" name="Straight Connector 6">
            <a:extLst>
              <a:ext uri="{FF2B5EF4-FFF2-40B4-BE49-F238E27FC236}">
                <a16:creationId xmlns="" xmlns:a16="http://schemas.microsoft.com/office/drawing/2014/main" id="{9AE0A3DF-6E1E-4BC8-99D4-FBA8DD5FD028}"/>
              </a:ext>
            </a:extLst>
          </p:cNvPr>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5128" name="Straight Connector 8">
            <a:extLst>
              <a:ext uri="{FF2B5EF4-FFF2-40B4-BE49-F238E27FC236}">
                <a16:creationId xmlns="" xmlns:a16="http://schemas.microsoft.com/office/drawing/2014/main" id="{1C2B8EFF-98EA-43D5-A61D-C01BC1CC1E5D}"/>
              </a:ext>
            </a:extLst>
          </p:cNvPr>
          <p:cNvSpPr>
            <a:spLocks noChangeShapeType="1"/>
          </p:cNvSpPr>
          <p:nvPr/>
        </p:nvSpPr>
        <p:spPr bwMode="auto">
          <a:xfrm>
            <a:off x="119888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lIns="68579" tIns="34289" rIns="68579" bIns="34289"/>
          <a:lstStyle/>
          <a:p>
            <a:endParaRPr lang="en-US" sz="1800"/>
          </a:p>
        </p:txBody>
      </p:sp>
      <p:sp>
        <p:nvSpPr>
          <p:cNvPr id="10" name="Rectangle 9">
            <a:extLst>
              <a:ext uri="{FF2B5EF4-FFF2-40B4-BE49-F238E27FC236}">
                <a16:creationId xmlns="" xmlns:a16="http://schemas.microsoft.com/office/drawing/2014/main" id="{85CB1903-2BC3-4B55-B1CC-0477EF9EA2F2}"/>
              </a:ext>
            </a:extLst>
          </p:cNvPr>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5130" name="Straight Connector 10">
            <a:extLst>
              <a:ext uri="{FF2B5EF4-FFF2-40B4-BE49-F238E27FC236}">
                <a16:creationId xmlns="" xmlns:a16="http://schemas.microsoft.com/office/drawing/2014/main" id="{A01681D8-2324-4912-9D77-EE5A6DC23DBD}"/>
              </a:ext>
            </a:extLst>
          </p:cNvPr>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lIns="68579" tIns="34289" rIns="68579" bIns="34289"/>
          <a:lstStyle/>
          <a:p>
            <a:endParaRPr lang="en-US" sz="1800"/>
          </a:p>
        </p:txBody>
      </p:sp>
      <p:sp>
        <p:nvSpPr>
          <p:cNvPr id="12" name="Oval 11">
            <a:extLst>
              <a:ext uri="{FF2B5EF4-FFF2-40B4-BE49-F238E27FC236}">
                <a16:creationId xmlns="" xmlns:a16="http://schemas.microsoft.com/office/drawing/2014/main" id="{F5153E7A-7A6E-464C-8C69-E165B567C7C2}"/>
              </a:ext>
            </a:extLst>
          </p:cNvPr>
          <p:cNvSpPr/>
          <p:nvPr/>
        </p:nvSpPr>
        <p:spPr>
          <a:xfrm>
            <a:off x="10875446" y="5715019"/>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23" name="Slide Number Placeholder 22">
            <a:extLst>
              <a:ext uri="{FF2B5EF4-FFF2-40B4-BE49-F238E27FC236}">
                <a16:creationId xmlns="" xmlns:a16="http://schemas.microsoft.com/office/drawing/2014/main" id="{F716D641-875C-476C-8664-E8296C698C19}"/>
              </a:ext>
            </a:extLst>
          </p:cNvPr>
          <p:cNvSpPr>
            <a:spLocks noGrp="1"/>
          </p:cNvSpPr>
          <p:nvPr>
            <p:ph type="sldNum" sz="quarter" idx="4"/>
          </p:nvPr>
        </p:nvSpPr>
        <p:spPr>
          <a:xfrm>
            <a:off x="10839451" y="5734050"/>
            <a:ext cx="812800" cy="520700"/>
          </a:xfrm>
          <a:prstGeom prst="rect">
            <a:avLst/>
          </a:prstGeom>
        </p:spPr>
        <p:txBody>
          <a:bodyPr vert="horz" lIns="91438" tIns="45719" rIns="91438" bIns="45719" anchor="ctr"/>
          <a:lstStyle>
            <a:lvl1pPr algn="ctr" eaLnBrk="1" latinLnBrk="0" hangingPunct="1">
              <a:defRPr kumimoji="0" sz="1125" b="1">
                <a:solidFill>
                  <a:srgbClr val="FFFFFF"/>
                </a:solidFill>
              </a:defRPr>
            </a:lvl1pPr>
          </a:lstStyle>
          <a:p>
            <a:pPr>
              <a:defRPr/>
            </a:pPr>
            <a:fld id="{71F98E98-BEB9-48A5-B12B-A6493396109D}" type="slidenum">
              <a:rPr lang="zh-CN" altLang="en-US"/>
              <a:pPr>
                <a:defRPr/>
              </a:pPr>
              <a:t>‹#›</a:t>
            </a:fld>
            <a:endParaRPr lang="zh-CN" altLang="en-US" dirty="0"/>
          </a:p>
        </p:txBody>
      </p:sp>
    </p:spTree>
    <p:extLst>
      <p:ext uri="{BB962C8B-B14F-4D97-AF65-F5344CB8AC3E}">
        <p14:creationId xmlns:p14="http://schemas.microsoft.com/office/powerpoint/2010/main" val="104242283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rtl="0" eaLnBrk="0" fontAlgn="base" hangingPunct="0">
        <a:spcBef>
          <a:spcPct val="0"/>
        </a:spcBef>
        <a:spcAft>
          <a:spcPct val="0"/>
        </a:spcAft>
        <a:defRPr sz="2300" kern="1200" cap="small">
          <a:solidFill>
            <a:schemeClr val="tx2"/>
          </a:solidFill>
          <a:latin typeface="+mj-lt"/>
          <a:ea typeface="+mj-ea"/>
          <a:cs typeface="+mj-cs"/>
        </a:defRPr>
      </a:lvl1pPr>
      <a:lvl2pPr algn="l" rtl="0" eaLnBrk="0" fontAlgn="base" hangingPunct="0">
        <a:spcBef>
          <a:spcPct val="0"/>
        </a:spcBef>
        <a:spcAft>
          <a:spcPct val="0"/>
        </a:spcAft>
        <a:defRPr sz="2300">
          <a:solidFill>
            <a:schemeClr val="tx2"/>
          </a:solidFill>
          <a:latin typeface="Century Schoolbook" panose="02040604050505020304" pitchFamily="18" charset="0"/>
        </a:defRPr>
      </a:lvl2pPr>
      <a:lvl3pPr algn="l" rtl="0" eaLnBrk="0" fontAlgn="base" hangingPunct="0">
        <a:spcBef>
          <a:spcPct val="0"/>
        </a:spcBef>
        <a:spcAft>
          <a:spcPct val="0"/>
        </a:spcAft>
        <a:defRPr sz="2300">
          <a:solidFill>
            <a:schemeClr val="tx2"/>
          </a:solidFill>
          <a:latin typeface="Century Schoolbook" panose="02040604050505020304" pitchFamily="18" charset="0"/>
        </a:defRPr>
      </a:lvl3pPr>
      <a:lvl4pPr algn="l" rtl="0" eaLnBrk="0" fontAlgn="base" hangingPunct="0">
        <a:spcBef>
          <a:spcPct val="0"/>
        </a:spcBef>
        <a:spcAft>
          <a:spcPct val="0"/>
        </a:spcAft>
        <a:defRPr sz="2300">
          <a:solidFill>
            <a:schemeClr val="tx2"/>
          </a:solidFill>
          <a:latin typeface="Century Schoolbook" panose="02040604050505020304" pitchFamily="18" charset="0"/>
        </a:defRPr>
      </a:lvl4pPr>
      <a:lvl5pPr algn="l" rtl="0" eaLnBrk="0" fontAlgn="base" hangingPunct="0">
        <a:spcBef>
          <a:spcPct val="0"/>
        </a:spcBef>
        <a:spcAft>
          <a:spcPct val="0"/>
        </a:spcAft>
        <a:defRPr sz="2300">
          <a:solidFill>
            <a:schemeClr val="tx2"/>
          </a:solidFill>
          <a:latin typeface="Century Schoolbook" panose="02040604050505020304" pitchFamily="18" charset="0"/>
        </a:defRPr>
      </a:lvl5pPr>
      <a:lvl6pPr marL="457200" algn="l" rtl="0" fontAlgn="base">
        <a:spcBef>
          <a:spcPct val="0"/>
        </a:spcBef>
        <a:spcAft>
          <a:spcPct val="0"/>
        </a:spcAft>
        <a:defRPr sz="2300">
          <a:solidFill>
            <a:schemeClr val="tx2"/>
          </a:solidFill>
          <a:latin typeface="Century Schoolbook" panose="02040604050505020304" pitchFamily="18" charset="0"/>
        </a:defRPr>
      </a:lvl6pPr>
      <a:lvl7pPr marL="914400" algn="l" rtl="0" fontAlgn="base">
        <a:spcBef>
          <a:spcPct val="0"/>
        </a:spcBef>
        <a:spcAft>
          <a:spcPct val="0"/>
        </a:spcAft>
        <a:defRPr sz="2300">
          <a:solidFill>
            <a:schemeClr val="tx2"/>
          </a:solidFill>
          <a:latin typeface="Century Schoolbook" panose="02040604050505020304" pitchFamily="18" charset="0"/>
        </a:defRPr>
      </a:lvl7pPr>
      <a:lvl8pPr marL="1371600" algn="l" rtl="0" fontAlgn="base">
        <a:spcBef>
          <a:spcPct val="0"/>
        </a:spcBef>
        <a:spcAft>
          <a:spcPct val="0"/>
        </a:spcAft>
        <a:defRPr sz="2300">
          <a:solidFill>
            <a:schemeClr val="tx2"/>
          </a:solidFill>
          <a:latin typeface="Century Schoolbook" panose="02040604050505020304" pitchFamily="18" charset="0"/>
        </a:defRPr>
      </a:lvl8pPr>
      <a:lvl9pPr marL="1828800" algn="l" rtl="0" fontAlgn="base">
        <a:spcBef>
          <a:spcPct val="0"/>
        </a:spcBef>
        <a:spcAft>
          <a:spcPct val="0"/>
        </a:spcAft>
        <a:defRPr sz="2300">
          <a:solidFill>
            <a:schemeClr val="tx2"/>
          </a:solidFill>
          <a:latin typeface="Century Schoolbook" panose="02040604050505020304" pitchFamily="18" charset="0"/>
        </a:defRPr>
      </a:lvl9pPr>
    </p:titleStyle>
    <p:bodyStyle>
      <a:lvl1pPr marL="204788" indent="-204788" algn="l" rtl="0" eaLnBrk="0" fontAlgn="base" hangingPunct="0">
        <a:spcBef>
          <a:spcPts val="450"/>
        </a:spcBef>
        <a:spcAft>
          <a:spcPct val="0"/>
        </a:spcAft>
        <a:buClr>
          <a:schemeClr val="accent1"/>
        </a:buClr>
        <a:buSzPct val="70000"/>
        <a:buFont typeface="Wingdings" panose="05000000000000000000" pitchFamily="2" charset="2"/>
        <a:buChar char=""/>
        <a:defRPr kern="1200">
          <a:solidFill>
            <a:schemeClr val="tx1"/>
          </a:solidFill>
          <a:latin typeface="+mn-lt"/>
          <a:ea typeface="+mn-ea"/>
          <a:cs typeface="+mn-cs"/>
        </a:defRPr>
      </a:lvl1pPr>
      <a:lvl2pPr marL="479425" indent="-204788" algn="l" rtl="0" eaLnBrk="0" fontAlgn="base" hangingPunct="0">
        <a:spcBef>
          <a:spcPct val="20000"/>
        </a:spcBef>
        <a:spcAft>
          <a:spcPct val="0"/>
        </a:spcAft>
        <a:buClr>
          <a:schemeClr val="accent1"/>
        </a:buClr>
        <a:buSzPct val="80000"/>
        <a:buFont typeface="Wingdings 2" panose="05020102010507070707" pitchFamily="18" charset="2"/>
        <a:buChar char=""/>
        <a:defRPr sz="1500" kern="1200">
          <a:solidFill>
            <a:schemeClr val="tx1"/>
          </a:solidFill>
          <a:latin typeface="+mn-lt"/>
          <a:ea typeface="+mn-ea"/>
          <a:cs typeface="+mn-cs"/>
        </a:defRPr>
      </a:lvl2pPr>
      <a:lvl3pPr marL="684213" indent="-136525" algn="l" rtl="0" eaLnBrk="0" fontAlgn="base" hangingPunct="0">
        <a:spcBef>
          <a:spcPct val="20000"/>
        </a:spcBef>
        <a:spcAft>
          <a:spcPct val="0"/>
        </a:spcAft>
        <a:buClr>
          <a:srgbClr val="E0752F"/>
        </a:buClr>
        <a:buSzPct val="60000"/>
        <a:buFont typeface="Wingdings" panose="05000000000000000000" pitchFamily="2" charset="2"/>
        <a:buChar char=""/>
        <a:defRPr sz="1400" kern="1200">
          <a:solidFill>
            <a:schemeClr val="tx1"/>
          </a:solidFill>
          <a:latin typeface="+mn-lt"/>
          <a:ea typeface="+mn-ea"/>
          <a:cs typeface="+mn-cs"/>
        </a:defRPr>
      </a:lvl3pPr>
      <a:lvl4pPr marL="890588" indent="-136525" algn="l" rtl="0" eaLnBrk="0" fontAlgn="base" hangingPunct="0">
        <a:spcBef>
          <a:spcPct val="20000"/>
        </a:spcBef>
        <a:spcAft>
          <a:spcPct val="0"/>
        </a:spcAft>
        <a:buClr>
          <a:srgbClr val="FEC3AE"/>
        </a:buClr>
        <a:buSzPct val="60000"/>
        <a:buFont typeface="Wingdings" panose="05000000000000000000" pitchFamily="2" charset="2"/>
        <a:buChar char=""/>
        <a:defRPr sz="1400" kern="1200">
          <a:solidFill>
            <a:schemeClr val="tx1"/>
          </a:solidFill>
          <a:latin typeface="+mn-lt"/>
          <a:ea typeface="+mn-ea"/>
          <a:cs typeface="+mn-cs"/>
        </a:defRPr>
      </a:lvl4pPr>
      <a:lvl5pPr marL="1096963" indent="-136525" algn="l" rtl="0" eaLnBrk="0" fontAlgn="base" hangingPunct="0">
        <a:spcBef>
          <a:spcPct val="20000"/>
        </a:spcBef>
        <a:spcAft>
          <a:spcPct val="0"/>
        </a:spcAft>
        <a:buClr>
          <a:srgbClr val="BDCAE9"/>
        </a:buClr>
        <a:buSzPct val="68000"/>
        <a:buFont typeface="Wingdings 2" panose="05020102010507070707" pitchFamily="18" charset="2"/>
        <a:buChar char=""/>
        <a:defRPr sz="1200" kern="1200">
          <a:solidFill>
            <a:schemeClr val="tx1"/>
          </a:solidFill>
          <a:latin typeface="+mn-lt"/>
          <a:ea typeface="+mn-ea"/>
          <a:cs typeface="+mn-cs"/>
        </a:defRPr>
      </a:lvl5pPr>
      <a:lvl6pPr marL="1302988" indent="-137156" algn="l" rtl="0" eaLnBrk="1" latinLnBrk="0" hangingPunct="1">
        <a:spcBef>
          <a:spcPct val="20000"/>
        </a:spcBef>
        <a:buClr>
          <a:schemeClr val="accent1"/>
        </a:buClr>
        <a:buChar char="•"/>
        <a:defRPr kumimoji="0" sz="1200" kern="1200">
          <a:solidFill>
            <a:schemeClr val="tx2"/>
          </a:solidFill>
          <a:latin typeface="+mn-lt"/>
          <a:ea typeface="+mn-ea"/>
          <a:cs typeface="+mn-cs"/>
        </a:defRPr>
      </a:lvl6pPr>
      <a:lvl7pPr marL="1508723" indent="-137156" algn="l" rtl="0" eaLnBrk="1" latinLnBrk="0" hangingPunct="1">
        <a:spcBef>
          <a:spcPct val="20000"/>
        </a:spcBef>
        <a:buClr>
          <a:schemeClr val="accent1">
            <a:tint val="60000"/>
          </a:schemeClr>
        </a:buClr>
        <a:buSzPct val="60000"/>
        <a:buFont typeface="Wingdings"/>
        <a:buChar char=""/>
        <a:defRPr kumimoji="0" sz="1125" kern="1200" baseline="0">
          <a:solidFill>
            <a:schemeClr val="tx2"/>
          </a:solidFill>
          <a:latin typeface="+mn-lt"/>
          <a:ea typeface="+mn-ea"/>
          <a:cs typeface="+mn-cs"/>
        </a:defRPr>
      </a:lvl7pPr>
      <a:lvl8pPr marL="1714457" indent="-137156" algn="l" rtl="0" eaLnBrk="1" latinLnBrk="0" hangingPunct="1">
        <a:spcBef>
          <a:spcPct val="20000"/>
        </a:spcBef>
        <a:buClr>
          <a:schemeClr val="accent2"/>
        </a:buClr>
        <a:buChar char="•"/>
        <a:defRPr kumimoji="0" sz="1125" kern="1200" cap="small" baseline="0">
          <a:solidFill>
            <a:schemeClr val="tx2"/>
          </a:solidFill>
          <a:latin typeface="+mn-lt"/>
          <a:ea typeface="+mn-ea"/>
          <a:cs typeface="+mn-cs"/>
        </a:defRPr>
      </a:lvl8pPr>
      <a:lvl9pPr marL="1920192" indent="-137156" algn="l" rtl="0" eaLnBrk="1" latinLnBrk="0" hangingPunct="1">
        <a:spcBef>
          <a:spcPct val="20000"/>
        </a:spcBef>
        <a:buClr>
          <a:schemeClr val="accent1">
            <a:shade val="75000"/>
          </a:schemeClr>
        </a:buClr>
        <a:buChar char="•"/>
        <a:defRPr kumimoji="0" sz="1125"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5"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8"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2"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 xmlns:a16="http://schemas.microsoft.com/office/drawing/2014/main" id="{82EEAF44-2589-4CC8-9DD9-67F187C42FA5}"/>
              </a:ext>
            </a:extLst>
          </p:cNvPr>
          <p:cNvSpPr>
            <a:spLocks noGrp="1" noChangeArrowheads="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a:extLst>
              <a:ext uri="{FF2B5EF4-FFF2-40B4-BE49-F238E27FC236}">
                <a16:creationId xmlns="" xmlns:a16="http://schemas.microsoft.com/office/drawing/2014/main" id="{5A870816-028A-4A82-BC8E-1A8206F8ED6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CD36D9C5-3324-4E66-9FB0-9531F4B30DB7}"/>
              </a:ext>
            </a:extLst>
          </p:cNvPr>
          <p:cNvSpPr>
            <a:spLocks noGrp="1"/>
          </p:cNvSpPr>
          <p:nvPr>
            <p:ph type="dt" sz="half" idx="2"/>
          </p:nvPr>
        </p:nvSpPr>
        <p:spPr>
          <a:xfrm>
            <a:off x="838200" y="6356369"/>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782E186A-09C2-459A-8631-6BCAF2C71AB6}" type="datetimeFigureOut">
              <a:rPr lang="en-US"/>
              <a:pPr>
                <a:defRPr/>
              </a:pPr>
              <a:t>11/11/2022</a:t>
            </a:fld>
            <a:endParaRPr lang="en-US"/>
          </a:p>
        </p:txBody>
      </p:sp>
      <p:sp>
        <p:nvSpPr>
          <p:cNvPr id="5" name="Footer Placeholder 4">
            <a:extLst>
              <a:ext uri="{FF2B5EF4-FFF2-40B4-BE49-F238E27FC236}">
                <a16:creationId xmlns="" xmlns:a16="http://schemas.microsoft.com/office/drawing/2014/main" id="{63690540-0051-4892-82C7-89B51B920EFB}"/>
              </a:ext>
            </a:extLst>
          </p:cNvPr>
          <p:cNvSpPr>
            <a:spLocks noGrp="1"/>
          </p:cNvSpPr>
          <p:nvPr>
            <p:ph type="ftr" sz="quarter" idx="3"/>
          </p:nvPr>
        </p:nvSpPr>
        <p:spPr>
          <a:xfrm>
            <a:off x="4038600" y="6356369"/>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 xmlns:a16="http://schemas.microsoft.com/office/drawing/2014/main" id="{9C4F5C9F-C813-43AD-8852-B0C81B2E5572}"/>
              </a:ext>
            </a:extLst>
          </p:cNvPr>
          <p:cNvSpPr>
            <a:spLocks noGrp="1"/>
          </p:cNvSpPr>
          <p:nvPr>
            <p:ph type="sldNum" sz="quarter" idx="4"/>
          </p:nvPr>
        </p:nvSpPr>
        <p:spPr>
          <a:xfrm>
            <a:off x="8610600" y="6356369"/>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C6E27D0E-33B7-41D0-9A5C-0651DECEB9A2}" type="slidenum">
              <a:rPr lang="en-US"/>
              <a:pPr>
                <a:defRPr/>
              </a:pPr>
              <a:t>‹#›</a:t>
            </a:fld>
            <a:endParaRPr lang="en-US"/>
          </a:p>
        </p:txBody>
      </p:sp>
    </p:spTree>
    <p:extLst>
      <p:ext uri="{BB962C8B-B14F-4D97-AF65-F5344CB8AC3E}">
        <p14:creationId xmlns:p14="http://schemas.microsoft.com/office/powerpoint/2010/main" val="1916750291"/>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C2DB2FE-E9BB-4592-ABF0-6D9A4DBDF470}"/>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C5362B9-A212-4636-930F-8E280C6B7D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2F926F1-7C5D-4AEB-93C4-B41ACAC332B3}"/>
              </a:ext>
            </a:extLst>
          </p:cNvPr>
          <p:cNvSpPr>
            <a:spLocks noGrp="1"/>
          </p:cNvSpPr>
          <p:nvPr>
            <p:ph type="dt" sz="half" idx="2"/>
          </p:nvPr>
        </p:nvSpPr>
        <p:spPr>
          <a:xfrm>
            <a:off x="838200" y="635636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8593A9-40E4-4715-BB88-DD783705E2B1}" type="datetimeFigureOut">
              <a:rPr lang="en-US" smtClean="0"/>
              <a:t>11/11/2022</a:t>
            </a:fld>
            <a:endParaRPr lang="en-US"/>
          </a:p>
        </p:txBody>
      </p:sp>
      <p:sp>
        <p:nvSpPr>
          <p:cNvPr id="5" name="Footer Placeholder 4">
            <a:extLst>
              <a:ext uri="{FF2B5EF4-FFF2-40B4-BE49-F238E27FC236}">
                <a16:creationId xmlns="" xmlns:a16="http://schemas.microsoft.com/office/drawing/2014/main" id="{8A0687F8-9398-47E0-92F0-116456CA5571}"/>
              </a:ext>
            </a:extLst>
          </p:cNvPr>
          <p:cNvSpPr>
            <a:spLocks noGrp="1"/>
          </p:cNvSpPr>
          <p:nvPr>
            <p:ph type="ftr" sz="quarter" idx="3"/>
          </p:nvPr>
        </p:nvSpPr>
        <p:spPr>
          <a:xfrm>
            <a:off x="4038600" y="635636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B1FC9736-C06A-4629-9229-24589F512884}"/>
              </a:ext>
            </a:extLst>
          </p:cNvPr>
          <p:cNvSpPr>
            <a:spLocks noGrp="1"/>
          </p:cNvSpPr>
          <p:nvPr>
            <p:ph type="sldNum" sz="quarter" idx="4"/>
          </p:nvPr>
        </p:nvSpPr>
        <p:spPr>
          <a:xfrm>
            <a:off x="8610600" y="635636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D6A31A-DEAA-4B37-8FF5-84366831316E}" type="slidenum">
              <a:rPr lang="en-US" smtClean="0"/>
              <a:t>‹#›</a:t>
            </a:fld>
            <a:endParaRPr lang="en-US"/>
          </a:p>
        </p:txBody>
      </p:sp>
    </p:spTree>
    <p:extLst>
      <p:ext uri="{BB962C8B-B14F-4D97-AF65-F5344CB8AC3E}">
        <p14:creationId xmlns:p14="http://schemas.microsoft.com/office/powerpoint/2010/main" val="1132309271"/>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69"/>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11/11/2022</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4165600" y="6356369"/>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8737600" y="6356369"/>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845121553"/>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5204361-BA06-9844-900A-87466CDD0E0B}"/>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72FC918C-7130-E642-A4C4-DEED4772CB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58B020B7-F0F3-394D-B0E1-856A23FCD624}"/>
              </a:ext>
            </a:extLst>
          </p:cNvPr>
          <p:cNvSpPr>
            <a:spLocks noGrp="1"/>
          </p:cNvSpPr>
          <p:nvPr>
            <p:ph type="dt" sz="half" idx="2"/>
          </p:nvPr>
        </p:nvSpPr>
        <p:spPr>
          <a:xfrm>
            <a:off x="838200" y="635636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E6A3EB-3962-3847-BDA9-C2BFBB0FBFA7}" type="datetimeFigureOut">
              <a:rPr lang="x-none" smtClean="0"/>
              <a:t>11/11/2022</a:t>
            </a:fld>
            <a:endParaRPr lang="x-none"/>
          </a:p>
        </p:txBody>
      </p:sp>
      <p:sp>
        <p:nvSpPr>
          <p:cNvPr id="5" name="Footer Placeholder 4">
            <a:extLst>
              <a:ext uri="{FF2B5EF4-FFF2-40B4-BE49-F238E27FC236}">
                <a16:creationId xmlns="" xmlns:a16="http://schemas.microsoft.com/office/drawing/2014/main" id="{361B8B12-3691-7B41-983E-5BCCE1E13E08}"/>
              </a:ext>
            </a:extLst>
          </p:cNvPr>
          <p:cNvSpPr>
            <a:spLocks noGrp="1"/>
          </p:cNvSpPr>
          <p:nvPr>
            <p:ph type="ftr" sz="quarter" idx="3"/>
          </p:nvPr>
        </p:nvSpPr>
        <p:spPr>
          <a:xfrm>
            <a:off x="4038600" y="635636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 xmlns:a16="http://schemas.microsoft.com/office/drawing/2014/main" id="{92CC0403-DCDC-5144-8C2E-758F11F229BC}"/>
              </a:ext>
            </a:extLst>
          </p:cNvPr>
          <p:cNvSpPr>
            <a:spLocks noGrp="1"/>
          </p:cNvSpPr>
          <p:nvPr>
            <p:ph type="sldNum" sz="quarter" idx="4"/>
          </p:nvPr>
        </p:nvSpPr>
        <p:spPr>
          <a:xfrm>
            <a:off x="8610600" y="635636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4C3B7-7500-DE4E-8011-0F44E100E9C7}" type="slidenum">
              <a:rPr lang="x-none" smtClean="0"/>
              <a:t>‹#›</a:t>
            </a:fld>
            <a:endParaRPr lang="x-none"/>
          </a:p>
        </p:txBody>
      </p:sp>
    </p:spTree>
    <p:extLst>
      <p:ext uri="{BB962C8B-B14F-4D97-AF65-F5344CB8AC3E}">
        <p14:creationId xmlns:p14="http://schemas.microsoft.com/office/powerpoint/2010/main" val="2622822934"/>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0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1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0.jpg"/><Relationship Id="rId1" Type="http://schemas.openxmlformats.org/officeDocument/2006/relationships/slideLayout" Target="../slideLayouts/slideLayout1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0.xml"/><Relationship Id="rId1" Type="http://schemas.openxmlformats.org/officeDocument/2006/relationships/tags" Target="../tags/tag6.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7.xml"/><Relationship Id="rId1" Type="http://schemas.openxmlformats.org/officeDocument/2006/relationships/tags" Target="../tags/tag7.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5.xml"/><Relationship Id="rId1" Type="http://schemas.openxmlformats.org/officeDocument/2006/relationships/tags" Target="../tags/tag8.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xml"/><Relationship Id="rId1" Type="http://schemas.openxmlformats.org/officeDocument/2006/relationships/tags" Target="../tags/tag9.xml"/><Relationship Id="rId5" Type="http://schemas.openxmlformats.org/officeDocument/2006/relationships/image" Target="../media/image39.pn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1.xml"/><Relationship Id="rId1" Type="http://schemas.openxmlformats.org/officeDocument/2006/relationships/tags" Target="../tags/tag10.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9.xml"/><Relationship Id="rId1" Type="http://schemas.openxmlformats.org/officeDocument/2006/relationships/tags" Target="../tags/tag11.xm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100.xml"/><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2.png"/><Relationship Id="rId4" Type="http://schemas.openxmlformats.org/officeDocument/2006/relationships/notesSlide" Target="../notesSlides/notesSlide17.xml"/><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slideLayout" Target="../slideLayouts/slideLayout67.xml"/><Relationship Id="rId7" Type="http://schemas.openxmlformats.org/officeDocument/2006/relationships/image" Target="../media/image8.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3.xml"/><Relationship Id="rId7" Type="http://schemas.openxmlformats.org/officeDocument/2006/relationships/image" Target="../media/image17.emf"/><Relationship Id="rId2" Type="http://schemas.openxmlformats.org/officeDocument/2006/relationships/slideLayout" Target="../slideLayouts/slideLayout68.xml"/><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4.xml"/><Relationship Id="rId7" Type="http://schemas.openxmlformats.org/officeDocument/2006/relationships/image" Target="../media/image17.emf"/><Relationship Id="rId2" Type="http://schemas.openxmlformats.org/officeDocument/2006/relationships/slideLayout" Target="../slideLayouts/slideLayout68.xml"/><Relationship Id="rId1" Type="http://schemas.openxmlformats.org/officeDocument/2006/relationships/tags" Target="../tags/tag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9.xml"/><Relationship Id="rId1" Type="http://schemas.openxmlformats.org/officeDocument/2006/relationships/tags" Target="../tags/tag4.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1.jpe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7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4.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89.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4.xml"/><Relationship Id="rId1" Type="http://schemas.openxmlformats.org/officeDocument/2006/relationships/tags" Target="../tags/tag5.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admin\Desktop\2019\image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602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01611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1000" t="-2000" r="-1000" b="-6000"/>
          </a:stretch>
        </a:blipFill>
        <a:effectLst/>
      </p:bgPr>
    </p:bg>
    <p:spTree>
      <p:nvGrpSpPr>
        <p:cNvPr id="1" name=""/>
        <p:cNvGrpSpPr/>
        <p:nvPr/>
      </p:nvGrpSpPr>
      <p:grpSpPr>
        <a:xfrm>
          <a:off x="0" y="0"/>
          <a:ext cx="0" cy="0"/>
          <a:chOff x="0" y="0"/>
          <a:chExt cx="0" cy="0"/>
        </a:xfrm>
      </p:grpSpPr>
      <p:sp>
        <p:nvSpPr>
          <p:cNvPr id="9218" name="Text Box 20">
            <a:extLst>
              <a:ext uri="{FF2B5EF4-FFF2-40B4-BE49-F238E27FC236}">
                <a16:creationId xmlns="" xmlns:a16="http://schemas.microsoft.com/office/drawing/2014/main" id="{62EFB6AC-3180-404E-9656-4EEDBD0EAA71}"/>
              </a:ext>
            </a:extLst>
          </p:cNvPr>
          <p:cNvSpPr txBox="1">
            <a:spLocks noChangeArrowheads="1"/>
          </p:cNvSpPr>
          <p:nvPr/>
        </p:nvSpPr>
        <p:spPr bwMode="auto">
          <a:xfrm>
            <a:off x="1016791" y="758978"/>
            <a:ext cx="65501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200" b="1" dirty="0" err="1">
                <a:solidFill>
                  <a:srgbClr val="002060"/>
                </a:solidFill>
              </a:rPr>
              <a:t>Bài</a:t>
            </a:r>
            <a:r>
              <a:rPr lang="en-US" altLang="en-US" sz="3200" b="1" dirty="0">
                <a:solidFill>
                  <a:srgbClr val="002060"/>
                </a:solidFill>
              </a:rPr>
              <a:t> 1. </a:t>
            </a:r>
            <a:r>
              <a:rPr lang="en-US" altLang="en-US" sz="3200" b="1" dirty="0" err="1">
                <a:solidFill>
                  <a:srgbClr val="002060"/>
                </a:solidFill>
              </a:rPr>
              <a:t>Viết</a:t>
            </a:r>
            <a:r>
              <a:rPr lang="en-US" altLang="en-US" sz="3200" b="1" dirty="0">
                <a:solidFill>
                  <a:srgbClr val="002060"/>
                </a:solidFill>
              </a:rPr>
              <a:t> </a:t>
            </a:r>
            <a:r>
              <a:rPr lang="en-US" altLang="en-US" sz="3200" b="1" dirty="0" err="1">
                <a:solidFill>
                  <a:srgbClr val="002060"/>
                </a:solidFill>
              </a:rPr>
              <a:t>sô</a:t>
            </a:r>
            <a:r>
              <a:rPr lang="en-US" altLang="en-US" sz="3200" b="1" dirty="0">
                <a:solidFill>
                  <a:srgbClr val="002060"/>
                </a:solidFill>
              </a:rPr>
              <a:t>́ </a:t>
            </a:r>
            <a:r>
              <a:rPr lang="en-US" altLang="en-US" sz="3200" b="1" dirty="0" err="1">
                <a:solidFill>
                  <a:srgbClr val="002060"/>
                </a:solidFill>
              </a:rPr>
              <a:t>thích</a:t>
            </a:r>
            <a:r>
              <a:rPr lang="en-US" altLang="en-US" sz="3200" b="1" dirty="0">
                <a:solidFill>
                  <a:srgbClr val="002060"/>
                </a:solidFill>
              </a:rPr>
              <a:t> </a:t>
            </a:r>
            <a:r>
              <a:rPr lang="en-US" altLang="en-US" sz="3200" b="1" dirty="0" err="1">
                <a:solidFill>
                  <a:srgbClr val="002060"/>
                </a:solidFill>
              </a:rPr>
              <a:t>hợp</a:t>
            </a:r>
            <a:r>
              <a:rPr lang="en-US" altLang="en-US" sz="3200" b="1" dirty="0">
                <a:solidFill>
                  <a:srgbClr val="002060"/>
                </a:solidFill>
              </a:rPr>
              <a:t> </a:t>
            </a:r>
            <a:r>
              <a:rPr lang="en-US" altLang="en-US" sz="3200" b="1" dirty="0" err="1">
                <a:solidFill>
                  <a:srgbClr val="002060"/>
                </a:solidFill>
              </a:rPr>
              <a:t>vào</a:t>
            </a:r>
            <a:r>
              <a:rPr lang="en-US" altLang="en-US" sz="3200" b="1" dirty="0">
                <a:solidFill>
                  <a:srgbClr val="002060"/>
                </a:solidFill>
              </a:rPr>
              <a:t> ô </a:t>
            </a:r>
            <a:r>
              <a:rPr lang="en-US" altLang="en-US" sz="3200" b="1" dirty="0" err="1">
                <a:solidFill>
                  <a:srgbClr val="002060"/>
                </a:solidFill>
              </a:rPr>
              <a:t>trống</a:t>
            </a:r>
            <a:r>
              <a:rPr lang="en-US" altLang="en-US" sz="3200" b="1" dirty="0">
                <a:solidFill>
                  <a:srgbClr val="002060"/>
                </a:solidFill>
              </a:rPr>
              <a:t>:</a:t>
            </a:r>
            <a:r>
              <a:rPr lang="en-US" altLang="en-US" sz="2000" dirty="0">
                <a:solidFill>
                  <a:srgbClr val="002060"/>
                </a:solidFill>
              </a:rPr>
              <a:t> </a:t>
            </a:r>
          </a:p>
        </p:txBody>
      </p:sp>
      <p:sp>
        <p:nvSpPr>
          <p:cNvPr id="9219" name="Text Box 21">
            <a:extLst>
              <a:ext uri="{FF2B5EF4-FFF2-40B4-BE49-F238E27FC236}">
                <a16:creationId xmlns="" xmlns:a16="http://schemas.microsoft.com/office/drawing/2014/main" id="{DD640263-235A-4B85-B289-37C9B65001D4}"/>
              </a:ext>
            </a:extLst>
          </p:cNvPr>
          <p:cNvSpPr txBox="1">
            <a:spLocks noChangeArrowheads="1"/>
          </p:cNvSpPr>
          <p:nvPr/>
        </p:nvSpPr>
        <p:spPr bwMode="auto">
          <a:xfrm>
            <a:off x="790612" y="1766454"/>
            <a:ext cx="50402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200" b="1" dirty="0">
                <a:solidFill>
                  <a:schemeClr val="tx1">
                    <a:lumMod val="95000"/>
                    <a:lumOff val="5000"/>
                  </a:schemeClr>
                </a:solidFill>
                <a:cs typeface="Times New Roman" panose="02020603050405020304" pitchFamily="18" charset="0"/>
              </a:rPr>
              <a:t>a.  4 x 6 = 6 x </a:t>
            </a:r>
          </a:p>
        </p:txBody>
      </p:sp>
      <p:sp>
        <p:nvSpPr>
          <p:cNvPr id="9220" name="Rectangle 29">
            <a:extLst>
              <a:ext uri="{FF2B5EF4-FFF2-40B4-BE49-F238E27FC236}">
                <a16:creationId xmlns="" xmlns:a16="http://schemas.microsoft.com/office/drawing/2014/main" id="{EF652A83-F29D-4DBE-AFDE-958D1D13F794}"/>
              </a:ext>
            </a:extLst>
          </p:cNvPr>
          <p:cNvSpPr>
            <a:spLocks noChangeArrowheads="1"/>
          </p:cNvSpPr>
          <p:nvPr/>
        </p:nvSpPr>
        <p:spPr bwMode="auto">
          <a:xfrm>
            <a:off x="1302327" y="2528472"/>
            <a:ext cx="47936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200" b="1" dirty="0">
                <a:solidFill>
                  <a:schemeClr val="tx1">
                    <a:lumMod val="95000"/>
                    <a:lumOff val="5000"/>
                  </a:schemeClr>
                </a:solidFill>
                <a:cs typeface="Times New Roman" panose="02020603050405020304" pitchFamily="18" charset="0"/>
              </a:rPr>
              <a:t>207 x 7 =        x 207</a:t>
            </a:r>
          </a:p>
        </p:txBody>
      </p:sp>
      <p:sp>
        <p:nvSpPr>
          <p:cNvPr id="9221" name="Text Box 34">
            <a:extLst>
              <a:ext uri="{FF2B5EF4-FFF2-40B4-BE49-F238E27FC236}">
                <a16:creationId xmlns="" xmlns:a16="http://schemas.microsoft.com/office/drawing/2014/main" id="{8A7F14B8-EEB4-4280-85BB-A8822909DE07}"/>
              </a:ext>
            </a:extLst>
          </p:cNvPr>
          <p:cNvSpPr txBox="1">
            <a:spLocks noChangeArrowheads="1"/>
          </p:cNvSpPr>
          <p:nvPr/>
        </p:nvSpPr>
        <p:spPr bwMode="auto">
          <a:xfrm>
            <a:off x="5689451" y="1690258"/>
            <a:ext cx="45959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200" b="1">
                <a:solidFill>
                  <a:schemeClr val="tx1">
                    <a:lumMod val="95000"/>
                    <a:lumOff val="5000"/>
                  </a:schemeClr>
                </a:solidFill>
                <a:cs typeface="Times New Roman" panose="02020603050405020304" pitchFamily="18" charset="0"/>
              </a:rPr>
              <a:t>b.  3 x 5 = 5  x </a:t>
            </a:r>
          </a:p>
        </p:txBody>
      </p:sp>
      <p:sp>
        <p:nvSpPr>
          <p:cNvPr id="9222" name="Text Box 38">
            <a:extLst>
              <a:ext uri="{FF2B5EF4-FFF2-40B4-BE49-F238E27FC236}">
                <a16:creationId xmlns="" xmlns:a16="http://schemas.microsoft.com/office/drawing/2014/main" id="{27B0CC4F-BD71-4B37-8053-F8CEFE603244}"/>
              </a:ext>
            </a:extLst>
          </p:cNvPr>
          <p:cNvSpPr txBox="1">
            <a:spLocks noChangeArrowheads="1"/>
          </p:cNvSpPr>
          <p:nvPr/>
        </p:nvSpPr>
        <p:spPr bwMode="auto">
          <a:xfrm>
            <a:off x="5916470" y="2407679"/>
            <a:ext cx="55294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200" b="1" dirty="0">
                <a:solidFill>
                  <a:schemeClr val="tx1">
                    <a:lumMod val="95000"/>
                    <a:lumOff val="5000"/>
                  </a:schemeClr>
                </a:solidFill>
                <a:cs typeface="Times New Roman" panose="02020603050405020304" pitchFamily="18" charset="0"/>
              </a:rPr>
              <a:t>2138 x 9 =        x 2138</a:t>
            </a:r>
          </a:p>
        </p:txBody>
      </p:sp>
      <p:sp>
        <p:nvSpPr>
          <p:cNvPr id="9223" name="Text Box 48">
            <a:extLst>
              <a:ext uri="{FF2B5EF4-FFF2-40B4-BE49-F238E27FC236}">
                <a16:creationId xmlns="" xmlns:a16="http://schemas.microsoft.com/office/drawing/2014/main" id="{F8C0F425-FC1F-48BB-812A-74BAE38C965F}"/>
              </a:ext>
            </a:extLst>
          </p:cNvPr>
          <p:cNvSpPr txBox="1">
            <a:spLocks noChangeArrowheads="1"/>
          </p:cNvSpPr>
          <p:nvPr/>
        </p:nvSpPr>
        <p:spPr bwMode="auto">
          <a:xfrm>
            <a:off x="3505213" y="0"/>
            <a:ext cx="57118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endParaRPr lang="en-US" altLang="en-US" b="1">
              <a:solidFill>
                <a:prstClr val="black"/>
              </a:solidFill>
            </a:endParaRPr>
          </a:p>
          <a:p>
            <a:pPr eaLnBrk="1" fontAlgn="base" hangingPunct="1">
              <a:spcBef>
                <a:spcPct val="0"/>
              </a:spcBef>
              <a:spcAft>
                <a:spcPct val="0"/>
              </a:spcAft>
            </a:pPr>
            <a:endParaRPr lang="en-US" altLang="en-US" sz="2800" b="1">
              <a:solidFill>
                <a:prstClr val="black"/>
              </a:solidFill>
              <a:latin typeface="Arial "/>
            </a:endParaRPr>
          </a:p>
        </p:txBody>
      </p:sp>
      <p:sp>
        <p:nvSpPr>
          <p:cNvPr id="9224" name="Rectangle 29">
            <a:extLst>
              <a:ext uri="{FF2B5EF4-FFF2-40B4-BE49-F238E27FC236}">
                <a16:creationId xmlns="" xmlns:a16="http://schemas.microsoft.com/office/drawing/2014/main" id="{3B59F2EB-8165-4180-AAF9-6A90AE776DC6}"/>
              </a:ext>
            </a:extLst>
          </p:cNvPr>
          <p:cNvSpPr>
            <a:spLocks noChangeArrowheads="1"/>
          </p:cNvSpPr>
          <p:nvPr/>
        </p:nvSpPr>
        <p:spPr bwMode="auto">
          <a:xfrm>
            <a:off x="3294923" y="1839609"/>
            <a:ext cx="431504" cy="435420"/>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endParaRPr lang="vi-VN" altLang="en-US">
              <a:solidFill>
                <a:schemeClr val="tx1">
                  <a:lumMod val="95000"/>
                  <a:lumOff val="5000"/>
                </a:schemeClr>
              </a:solidFill>
            </a:endParaRPr>
          </a:p>
        </p:txBody>
      </p:sp>
      <p:sp>
        <p:nvSpPr>
          <p:cNvPr id="9225" name="Rectangle 30">
            <a:extLst>
              <a:ext uri="{FF2B5EF4-FFF2-40B4-BE49-F238E27FC236}">
                <a16:creationId xmlns="" xmlns:a16="http://schemas.microsoft.com/office/drawing/2014/main" id="{64B09A5E-4E75-420D-AE3E-2896BA14F53A}"/>
              </a:ext>
            </a:extLst>
          </p:cNvPr>
          <p:cNvSpPr>
            <a:spLocks noChangeArrowheads="1"/>
          </p:cNvSpPr>
          <p:nvPr/>
        </p:nvSpPr>
        <p:spPr bwMode="auto">
          <a:xfrm>
            <a:off x="3149259" y="2578278"/>
            <a:ext cx="493871" cy="473866"/>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endParaRPr lang="vi-VN" altLang="en-US">
              <a:solidFill>
                <a:schemeClr val="tx1">
                  <a:lumMod val="95000"/>
                  <a:lumOff val="5000"/>
                </a:schemeClr>
              </a:solidFill>
              <a:cs typeface="Times New Roman" panose="02020603050405020304" pitchFamily="18" charset="0"/>
            </a:endParaRPr>
          </a:p>
        </p:txBody>
      </p:sp>
      <p:sp>
        <p:nvSpPr>
          <p:cNvPr id="9226" name="Rectangle 31">
            <a:extLst>
              <a:ext uri="{FF2B5EF4-FFF2-40B4-BE49-F238E27FC236}">
                <a16:creationId xmlns="" xmlns:a16="http://schemas.microsoft.com/office/drawing/2014/main" id="{6DD77555-DC39-46ED-8907-4E623E33059F}"/>
              </a:ext>
            </a:extLst>
          </p:cNvPr>
          <p:cNvSpPr>
            <a:spLocks noChangeArrowheads="1"/>
          </p:cNvSpPr>
          <p:nvPr/>
        </p:nvSpPr>
        <p:spPr bwMode="auto">
          <a:xfrm>
            <a:off x="8262929" y="1779640"/>
            <a:ext cx="451295" cy="390829"/>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endParaRPr lang="vi-VN" altLang="en-US">
              <a:solidFill>
                <a:schemeClr val="tx1">
                  <a:lumMod val="95000"/>
                  <a:lumOff val="5000"/>
                </a:schemeClr>
              </a:solidFill>
            </a:endParaRPr>
          </a:p>
        </p:txBody>
      </p:sp>
      <p:sp>
        <p:nvSpPr>
          <p:cNvPr id="9227" name="Rectangle 32">
            <a:extLst>
              <a:ext uri="{FF2B5EF4-FFF2-40B4-BE49-F238E27FC236}">
                <a16:creationId xmlns="" xmlns:a16="http://schemas.microsoft.com/office/drawing/2014/main" id="{18665665-FD00-40EC-B93C-EFE7A02259B8}"/>
              </a:ext>
            </a:extLst>
          </p:cNvPr>
          <p:cNvSpPr>
            <a:spLocks noChangeArrowheads="1"/>
          </p:cNvSpPr>
          <p:nvPr/>
        </p:nvSpPr>
        <p:spPr bwMode="auto">
          <a:xfrm>
            <a:off x="7887143" y="2528454"/>
            <a:ext cx="430532" cy="372930"/>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endParaRPr lang="vi-VN" altLang="en-US">
              <a:solidFill>
                <a:schemeClr val="tx1">
                  <a:lumMod val="95000"/>
                  <a:lumOff val="5000"/>
                </a:schemeClr>
              </a:solidFill>
              <a:cs typeface="Times New Roman" panose="02020603050405020304" pitchFamily="18" charset="0"/>
            </a:endParaRPr>
          </a:p>
        </p:txBody>
      </p:sp>
      <p:sp>
        <p:nvSpPr>
          <p:cNvPr id="6179" name="Text Box 35">
            <a:extLst>
              <a:ext uri="{FF2B5EF4-FFF2-40B4-BE49-F238E27FC236}">
                <a16:creationId xmlns="" xmlns:a16="http://schemas.microsoft.com/office/drawing/2014/main" id="{C2DC260F-AAB7-4342-8FA4-0BB6942302E6}"/>
              </a:ext>
            </a:extLst>
          </p:cNvPr>
          <p:cNvSpPr txBox="1">
            <a:spLocks noChangeArrowheads="1"/>
          </p:cNvSpPr>
          <p:nvPr/>
        </p:nvSpPr>
        <p:spPr bwMode="auto">
          <a:xfrm>
            <a:off x="8310429" y="1690253"/>
            <a:ext cx="6848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50000"/>
              </a:spcBef>
              <a:spcAft>
                <a:spcPct val="0"/>
              </a:spcAft>
            </a:pPr>
            <a:r>
              <a:rPr lang="en-US" altLang="en-US" sz="3200" b="1">
                <a:solidFill>
                  <a:srgbClr val="FF0000"/>
                </a:solidFill>
                <a:cs typeface="Times New Roman" panose="02020603050405020304" pitchFamily="18" charset="0"/>
              </a:rPr>
              <a:t>3</a:t>
            </a:r>
          </a:p>
        </p:txBody>
      </p:sp>
      <p:sp>
        <p:nvSpPr>
          <p:cNvPr id="6180" name="Text Box 36">
            <a:extLst>
              <a:ext uri="{FF2B5EF4-FFF2-40B4-BE49-F238E27FC236}">
                <a16:creationId xmlns="" xmlns:a16="http://schemas.microsoft.com/office/drawing/2014/main" id="{BA751A69-D991-4B12-A854-BCE19206C8A5}"/>
              </a:ext>
            </a:extLst>
          </p:cNvPr>
          <p:cNvSpPr txBox="1">
            <a:spLocks noChangeArrowheads="1"/>
          </p:cNvSpPr>
          <p:nvPr/>
        </p:nvSpPr>
        <p:spPr bwMode="auto">
          <a:xfrm>
            <a:off x="7901587" y="2422549"/>
            <a:ext cx="5869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50000"/>
              </a:spcBef>
              <a:spcAft>
                <a:spcPct val="0"/>
              </a:spcAft>
            </a:pPr>
            <a:r>
              <a:rPr lang="en-US" altLang="en-US" sz="3200" b="1" dirty="0">
                <a:solidFill>
                  <a:srgbClr val="FF0000"/>
                </a:solidFill>
                <a:cs typeface="Times New Roman" panose="02020603050405020304" pitchFamily="18" charset="0"/>
              </a:rPr>
              <a:t>9</a:t>
            </a:r>
          </a:p>
        </p:txBody>
      </p:sp>
      <p:sp>
        <p:nvSpPr>
          <p:cNvPr id="2" name="TextBox 1">
            <a:extLst>
              <a:ext uri="{FF2B5EF4-FFF2-40B4-BE49-F238E27FC236}">
                <a16:creationId xmlns="" xmlns:a16="http://schemas.microsoft.com/office/drawing/2014/main" id="{73803B8E-E4EE-44C7-8997-728B726925D8}"/>
              </a:ext>
            </a:extLst>
          </p:cNvPr>
          <p:cNvSpPr txBox="1">
            <a:spLocks noChangeArrowheads="1"/>
          </p:cNvSpPr>
          <p:nvPr/>
        </p:nvSpPr>
        <p:spPr bwMode="auto">
          <a:xfrm>
            <a:off x="3270141" y="1727136"/>
            <a:ext cx="5992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600" b="1" dirty="0">
                <a:solidFill>
                  <a:srgbClr val="FF0000"/>
                </a:solidFill>
              </a:rPr>
              <a:t>4</a:t>
            </a:r>
          </a:p>
        </p:txBody>
      </p:sp>
      <p:sp>
        <p:nvSpPr>
          <p:cNvPr id="3" name="TextBox 2">
            <a:extLst>
              <a:ext uri="{FF2B5EF4-FFF2-40B4-BE49-F238E27FC236}">
                <a16:creationId xmlns="" xmlns:a16="http://schemas.microsoft.com/office/drawing/2014/main" id="{6E0EB394-1EB9-4331-AA31-545B38C39CCF}"/>
              </a:ext>
            </a:extLst>
          </p:cNvPr>
          <p:cNvSpPr txBox="1">
            <a:spLocks noChangeArrowheads="1"/>
          </p:cNvSpPr>
          <p:nvPr/>
        </p:nvSpPr>
        <p:spPr bwMode="auto">
          <a:xfrm>
            <a:off x="3205553" y="2544280"/>
            <a:ext cx="5992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200" b="1" dirty="0">
                <a:solidFill>
                  <a:srgbClr val="FF0000"/>
                </a:solidFill>
              </a:rPr>
              <a:t>7</a:t>
            </a:r>
          </a:p>
        </p:txBody>
      </p:sp>
      <p:sp>
        <p:nvSpPr>
          <p:cNvPr id="17" name="Cloud 16">
            <a:extLst>
              <a:ext uri="{FF2B5EF4-FFF2-40B4-BE49-F238E27FC236}">
                <a16:creationId xmlns="" xmlns:a16="http://schemas.microsoft.com/office/drawing/2014/main" id="{55CAB01B-DA1D-48DB-B684-35A709F2AD43}"/>
              </a:ext>
            </a:extLst>
          </p:cNvPr>
          <p:cNvSpPr/>
          <p:nvPr/>
        </p:nvSpPr>
        <p:spPr>
          <a:xfrm>
            <a:off x="5243253" y="3315560"/>
            <a:ext cx="5042163" cy="2293783"/>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b="1" dirty="0">
                <a:solidFill>
                  <a:schemeClr val="bg1"/>
                </a:solidFill>
                <a:latin typeface="Times New Roman" panose="02020603050405020304" pitchFamily="18" charset="0"/>
                <a:cs typeface="Times New Roman" panose="02020603050405020304" pitchFamily="18" charset="0"/>
              </a:rPr>
              <a:t>Con đã làm thế nào để tìm ra kết quả của phép tính?</a:t>
            </a:r>
          </a:p>
        </p:txBody>
      </p:sp>
      <p:sp>
        <p:nvSpPr>
          <p:cNvPr id="18" name="Cloud 17">
            <a:extLst>
              <a:ext uri="{FF2B5EF4-FFF2-40B4-BE49-F238E27FC236}">
                <a16:creationId xmlns="" xmlns:a16="http://schemas.microsoft.com/office/drawing/2014/main" id="{A9B11BDB-114B-4A89-8233-CD12B4915E56}"/>
              </a:ext>
            </a:extLst>
          </p:cNvPr>
          <p:cNvSpPr/>
          <p:nvPr/>
        </p:nvSpPr>
        <p:spPr>
          <a:xfrm>
            <a:off x="4800257" y="3391759"/>
            <a:ext cx="6202656" cy="2141383"/>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200" b="1" dirty="0">
                <a:solidFill>
                  <a:schemeClr val="tx1"/>
                </a:solidFill>
                <a:latin typeface="Times New Roman" panose="02020603050405020304" pitchFamily="18" charset="0"/>
                <a:cs typeface="Times New Roman" panose="02020603050405020304" pitchFamily="18" charset="0"/>
              </a:rPr>
              <a:t>Nêu tính chất giao hoán của phép</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nhân</a:t>
            </a:r>
            <a:r>
              <a:rPr lang="en-US" sz="3200" b="1" dirty="0">
                <a:solidFill>
                  <a:schemeClr val="tx1"/>
                </a:solidFill>
                <a:latin typeface="Times New Roman" panose="02020603050405020304" pitchFamily="18" charset="0"/>
                <a:cs typeface="Times New Roman" panose="02020603050405020304" pitchFamily="18" charset="0"/>
              </a:rPr>
              <a:t>.</a:t>
            </a:r>
            <a:endParaRPr lang="x-none" sz="32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179"/>
                                        </p:tgtEl>
                                        <p:attrNameLst>
                                          <p:attrName>style.visibility</p:attrName>
                                        </p:attrNameLst>
                                      </p:cBhvr>
                                      <p:to>
                                        <p:strVal val="visible"/>
                                      </p:to>
                                    </p:set>
                                    <p:animEffect transition="in" filter="fade">
                                      <p:cBhvr>
                                        <p:cTn id="19" dur="1000"/>
                                        <p:tgtEl>
                                          <p:spTgt spid="6179"/>
                                        </p:tgtEl>
                                      </p:cBhvr>
                                    </p:animEffect>
                                    <p:anim calcmode="lin" valueType="num">
                                      <p:cBhvr>
                                        <p:cTn id="20" dur="1000" fill="hold"/>
                                        <p:tgtEl>
                                          <p:spTgt spid="6179"/>
                                        </p:tgtEl>
                                        <p:attrNameLst>
                                          <p:attrName>ppt_x</p:attrName>
                                        </p:attrNameLst>
                                      </p:cBhvr>
                                      <p:tavLst>
                                        <p:tav tm="0">
                                          <p:val>
                                            <p:strVal val="#ppt_x"/>
                                          </p:val>
                                        </p:tav>
                                        <p:tav tm="100000">
                                          <p:val>
                                            <p:strVal val="#ppt_x"/>
                                          </p:val>
                                        </p:tav>
                                      </p:tavLst>
                                    </p:anim>
                                    <p:anim calcmode="lin" valueType="num">
                                      <p:cBhvr>
                                        <p:cTn id="21" dur="1000" fill="hold"/>
                                        <p:tgtEl>
                                          <p:spTgt spid="6179"/>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180"/>
                                        </p:tgtEl>
                                        <p:attrNameLst>
                                          <p:attrName>style.visibility</p:attrName>
                                        </p:attrNameLst>
                                      </p:cBhvr>
                                      <p:to>
                                        <p:strVal val="visible"/>
                                      </p:to>
                                    </p:set>
                                    <p:animEffect transition="in" filter="wipe(down)">
                                      <p:cBhvr>
                                        <p:cTn id="26" dur="500"/>
                                        <p:tgtEl>
                                          <p:spTgt spid="6180"/>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dissolv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checkerboard(across)">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9" grpId="0"/>
      <p:bldP spid="6180" grpId="0"/>
      <p:bldP spid="17" grpId="0" animBg="1"/>
      <p:bldP spid="17" grpId="1" animBg="1"/>
      <p:bldP spid="18" grpId="0" animBg="1"/>
      <p:bldP spid="1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1000" t="-2000" r="-1000" b="-7000"/>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ADBEFB7F-23D2-4A42-BA3D-4939DBE89FC9}"/>
              </a:ext>
            </a:extLst>
          </p:cNvPr>
          <p:cNvSpPr/>
          <p:nvPr/>
        </p:nvSpPr>
        <p:spPr>
          <a:xfrm>
            <a:off x="835471" y="1620998"/>
            <a:ext cx="1529888" cy="527411"/>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 xmlns:a16="http://schemas.microsoft.com/office/drawing/2014/main" id="{7732AAE5-E671-474C-87D2-2703CE79DBE6}"/>
              </a:ext>
            </a:extLst>
          </p:cNvPr>
          <p:cNvSpPr/>
          <p:nvPr/>
        </p:nvSpPr>
        <p:spPr>
          <a:xfrm>
            <a:off x="6647424" y="1635061"/>
            <a:ext cx="1830383" cy="545609"/>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F5F57834-E4B8-443E-B9CD-5E818CEDD1AC}"/>
              </a:ext>
            </a:extLst>
          </p:cNvPr>
          <p:cNvSpPr/>
          <p:nvPr/>
        </p:nvSpPr>
        <p:spPr>
          <a:xfrm>
            <a:off x="795619" y="2588643"/>
            <a:ext cx="1569751" cy="607001"/>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EB0BA175-E2D6-421C-B283-1B77590E68CE}"/>
              </a:ext>
            </a:extLst>
          </p:cNvPr>
          <p:cNvSpPr/>
          <p:nvPr/>
        </p:nvSpPr>
        <p:spPr>
          <a:xfrm>
            <a:off x="6391402" y="2612880"/>
            <a:ext cx="1569751" cy="579439"/>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42">
            <a:extLst>
              <a:ext uri="{FF2B5EF4-FFF2-40B4-BE49-F238E27FC236}">
                <a16:creationId xmlns="" xmlns:a16="http://schemas.microsoft.com/office/drawing/2014/main" id="{2D113DF6-204A-4E1F-BC5F-37B151E55652}"/>
              </a:ext>
            </a:extLst>
          </p:cNvPr>
          <p:cNvSpPr>
            <a:spLocks noChangeArrowheads="1"/>
          </p:cNvSpPr>
          <p:nvPr/>
        </p:nvSpPr>
        <p:spPr bwMode="auto">
          <a:xfrm>
            <a:off x="344219" y="1589379"/>
            <a:ext cx="26589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200" b="1" dirty="0">
                <a:cs typeface="Times New Roman" panose="02020603050405020304" pitchFamily="18" charset="0"/>
              </a:rPr>
              <a:t>a. 1357 x 5 </a:t>
            </a:r>
          </a:p>
        </p:txBody>
      </p:sp>
      <p:sp>
        <p:nvSpPr>
          <p:cNvPr id="10245" name="Rectangle 46">
            <a:extLst>
              <a:ext uri="{FF2B5EF4-FFF2-40B4-BE49-F238E27FC236}">
                <a16:creationId xmlns="" xmlns:a16="http://schemas.microsoft.com/office/drawing/2014/main" id="{A04AEF01-44E4-4C27-A26F-2EF5C7C998D0}"/>
              </a:ext>
            </a:extLst>
          </p:cNvPr>
          <p:cNvSpPr>
            <a:spLocks noChangeArrowheads="1"/>
          </p:cNvSpPr>
          <p:nvPr/>
        </p:nvSpPr>
        <p:spPr bwMode="auto">
          <a:xfrm>
            <a:off x="6125501" y="1625884"/>
            <a:ext cx="29103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200" b="1" dirty="0">
                <a:cs typeface="Times New Roman" panose="02020603050405020304" pitchFamily="18" charset="0"/>
              </a:rPr>
              <a:t>b.  40263 x 7   </a:t>
            </a:r>
          </a:p>
        </p:txBody>
      </p:sp>
      <p:sp>
        <p:nvSpPr>
          <p:cNvPr id="10252" name="Text Box 19">
            <a:extLst>
              <a:ext uri="{FF2B5EF4-FFF2-40B4-BE49-F238E27FC236}">
                <a16:creationId xmlns="" xmlns:a16="http://schemas.microsoft.com/office/drawing/2014/main" id="{07F39943-7EE2-4FBD-98D3-827930191526}"/>
              </a:ext>
            </a:extLst>
          </p:cNvPr>
          <p:cNvSpPr txBox="1">
            <a:spLocks noChangeArrowheads="1"/>
          </p:cNvSpPr>
          <p:nvPr/>
        </p:nvSpPr>
        <p:spPr bwMode="auto">
          <a:xfrm>
            <a:off x="790575" y="838462"/>
            <a:ext cx="2743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200" b="1" dirty="0" err="1"/>
              <a:t>Bài</a:t>
            </a:r>
            <a:r>
              <a:rPr lang="en-US" altLang="en-US" sz="3200" b="1" dirty="0"/>
              <a:t> 2. </a:t>
            </a:r>
            <a:r>
              <a:rPr lang="en-US" altLang="en-US" sz="3200" b="1" dirty="0" err="1"/>
              <a:t>Tính</a:t>
            </a:r>
            <a:r>
              <a:rPr lang="en-US" altLang="en-US" sz="3200" b="1" dirty="0"/>
              <a:t>:</a:t>
            </a:r>
            <a:endParaRPr lang="en-US" altLang="en-US" sz="3200" dirty="0"/>
          </a:p>
        </p:txBody>
      </p:sp>
      <p:sp>
        <p:nvSpPr>
          <p:cNvPr id="10253" name="Text Box 20">
            <a:extLst>
              <a:ext uri="{FF2B5EF4-FFF2-40B4-BE49-F238E27FC236}">
                <a16:creationId xmlns="" xmlns:a16="http://schemas.microsoft.com/office/drawing/2014/main" id="{0A680F75-EBB4-4C12-A96C-65CE58685CA6}"/>
              </a:ext>
            </a:extLst>
          </p:cNvPr>
          <p:cNvSpPr txBox="1">
            <a:spLocks noChangeArrowheads="1"/>
          </p:cNvSpPr>
          <p:nvPr/>
        </p:nvSpPr>
        <p:spPr bwMode="auto">
          <a:xfrm>
            <a:off x="790575" y="2612880"/>
            <a:ext cx="2286000" cy="5794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200" b="1" dirty="0">
                <a:cs typeface="Times New Roman" panose="02020603050405020304" pitchFamily="18" charset="0"/>
              </a:rPr>
              <a:t> 7 x 853   </a:t>
            </a:r>
            <a:endParaRPr lang="en-US" altLang="en-US" sz="3200" dirty="0">
              <a:cs typeface="Times New Roman" panose="02020603050405020304" pitchFamily="18" charset="0"/>
            </a:endParaRPr>
          </a:p>
        </p:txBody>
      </p:sp>
      <p:sp>
        <p:nvSpPr>
          <p:cNvPr id="10254" name="Text Box 21">
            <a:extLst>
              <a:ext uri="{FF2B5EF4-FFF2-40B4-BE49-F238E27FC236}">
                <a16:creationId xmlns="" xmlns:a16="http://schemas.microsoft.com/office/drawing/2014/main" id="{2B6FFF46-FE26-478B-A3C9-80E481E44FEF}"/>
              </a:ext>
            </a:extLst>
          </p:cNvPr>
          <p:cNvSpPr txBox="1">
            <a:spLocks noChangeArrowheads="1"/>
          </p:cNvSpPr>
          <p:nvPr/>
        </p:nvSpPr>
        <p:spPr bwMode="auto">
          <a:xfrm>
            <a:off x="6391402" y="2568829"/>
            <a:ext cx="204167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200" b="1" dirty="0">
                <a:cs typeface="Times New Roman" panose="02020603050405020304" pitchFamily="18" charset="0"/>
              </a:rPr>
              <a:t>5 x 1326 </a:t>
            </a:r>
            <a:endParaRPr lang="en-US" altLang="en-US" sz="3200" dirty="0">
              <a:cs typeface="Times New Roman" panose="02020603050405020304" pitchFamily="18" charset="0"/>
            </a:endParaRPr>
          </a:p>
        </p:txBody>
      </p:sp>
      <p:sp>
        <p:nvSpPr>
          <p:cNvPr id="4" name="Scroll: Horizontal 3">
            <a:extLst>
              <a:ext uri="{FF2B5EF4-FFF2-40B4-BE49-F238E27FC236}">
                <a16:creationId xmlns="" xmlns:a16="http://schemas.microsoft.com/office/drawing/2014/main" id="{23CD1DC7-C66F-4E49-88CA-64FA30B4EAC4}"/>
              </a:ext>
            </a:extLst>
          </p:cNvPr>
          <p:cNvSpPr/>
          <p:nvPr/>
        </p:nvSpPr>
        <p:spPr>
          <a:xfrm>
            <a:off x="790588" y="3683652"/>
            <a:ext cx="10736825" cy="845128"/>
          </a:xfrm>
          <a:prstGeom prst="horizontalScroll">
            <a:avLst/>
          </a:prstGeom>
          <a:solidFill>
            <a:srgbClr val="92D050"/>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Để tìm được kết quả của các phép tính này</a:t>
            </a:r>
            <a:r>
              <a:rPr lang="nl-NL"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nl-NL"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ta làm như thế nào? </a:t>
            </a:r>
            <a:endParaRPr lang="en-US" sz="2800" b="1" dirty="0">
              <a:solidFill>
                <a:schemeClr val="tx1"/>
              </a:solidFill>
            </a:endParaRPr>
          </a:p>
        </p:txBody>
      </p:sp>
      <p:sp>
        <p:nvSpPr>
          <p:cNvPr id="16" name="Text Box 20">
            <a:extLst>
              <a:ext uri="{FF2B5EF4-FFF2-40B4-BE49-F238E27FC236}">
                <a16:creationId xmlns="" xmlns:a16="http://schemas.microsoft.com/office/drawing/2014/main" id="{B5F71202-B747-4BF9-A906-20B94C1D4733}"/>
              </a:ext>
            </a:extLst>
          </p:cNvPr>
          <p:cNvSpPr txBox="1">
            <a:spLocks noChangeArrowheads="1"/>
          </p:cNvSpPr>
          <p:nvPr/>
        </p:nvSpPr>
        <p:spPr bwMode="auto">
          <a:xfrm>
            <a:off x="2391485" y="2612871"/>
            <a:ext cx="182013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200" b="1" dirty="0" smtClean="0">
                <a:cs typeface="Times New Roman" panose="02020603050405020304" pitchFamily="18" charset="0"/>
              </a:rPr>
              <a:t>= 853 </a:t>
            </a:r>
            <a:r>
              <a:rPr lang="en-US" altLang="en-US" sz="3200" b="1" dirty="0">
                <a:cs typeface="Times New Roman" panose="02020603050405020304" pitchFamily="18" charset="0"/>
              </a:rPr>
              <a:t>x 7 </a:t>
            </a:r>
            <a:endParaRPr lang="en-US" altLang="en-US" sz="3200" dirty="0">
              <a:cs typeface="Times New Roman" panose="02020603050405020304" pitchFamily="18" charset="0"/>
            </a:endParaRPr>
          </a:p>
        </p:txBody>
      </p:sp>
      <p:sp>
        <p:nvSpPr>
          <p:cNvPr id="24" name="Text Box 21">
            <a:extLst>
              <a:ext uri="{FF2B5EF4-FFF2-40B4-BE49-F238E27FC236}">
                <a16:creationId xmlns="" xmlns:a16="http://schemas.microsoft.com/office/drawing/2014/main" id="{8925924C-7FDD-47F6-8C36-B84933B1C8C9}"/>
              </a:ext>
            </a:extLst>
          </p:cNvPr>
          <p:cNvSpPr txBox="1">
            <a:spLocks noChangeArrowheads="1"/>
          </p:cNvSpPr>
          <p:nvPr/>
        </p:nvSpPr>
        <p:spPr bwMode="auto">
          <a:xfrm>
            <a:off x="7989523" y="2595861"/>
            <a:ext cx="204167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200" b="1" dirty="0" smtClean="0">
                <a:cs typeface="Times New Roman" panose="02020603050405020304" pitchFamily="18" charset="0"/>
              </a:rPr>
              <a:t>= 1326 </a:t>
            </a:r>
            <a:r>
              <a:rPr lang="en-US" altLang="en-US" sz="3200" b="1" dirty="0">
                <a:cs typeface="Times New Roman" panose="02020603050405020304" pitchFamily="18" charset="0"/>
              </a:rPr>
              <a:t>x 5 </a:t>
            </a:r>
            <a:endParaRPr lang="en-US" altLang="en-US" sz="3200" dirty="0">
              <a:cs typeface="Times New Roman" panose="02020603050405020304" pitchFamily="18"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heel(1)">
                                      <p:cBhvr>
                                        <p:cTn id="10" dur="2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xit" presetSubtype="4" fill="hold" grpId="1" nodeType="clickEffect">
                                  <p:stCondLst>
                                    <p:cond delay="0"/>
                                  </p:stCondLst>
                                  <p:childTnLst>
                                    <p:animEffect transition="out" filter="wipe(down)">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7"/>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heel(1)">
                                      <p:cBhvr>
                                        <p:cTn id="31" dur="2000"/>
                                        <p:tgtEl>
                                          <p:spTgt spid="5"/>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heel(1)">
                                      <p:cBhvr>
                                        <p:cTn id="34" dur="20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randombar(horizontal)">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9" grpId="0" animBg="1"/>
      <p:bldP spid="19" grpId="1" animBg="1"/>
      <p:bldP spid="5" grpId="0" animBg="1"/>
      <p:bldP spid="18" grpId="0" animBg="1"/>
      <p:bldP spid="4" grpId="0" animBg="1"/>
      <p:bldP spid="4" grpId="1" animBg="1"/>
      <p:bldP spid="16"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l="-1000" t="-3000" r="-1000" b="-8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C2793687-D8BD-4F0A-B51C-62F3C32B8D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630" y="1621548"/>
            <a:ext cx="1049087" cy="760589"/>
          </a:xfrm>
          <a:prstGeom prst="rect">
            <a:avLst/>
          </a:prstGeom>
        </p:spPr>
      </p:pic>
      <p:pic>
        <p:nvPicPr>
          <p:cNvPr id="8" name="Picture 7">
            <a:extLst>
              <a:ext uri="{FF2B5EF4-FFF2-40B4-BE49-F238E27FC236}">
                <a16:creationId xmlns="" xmlns:a16="http://schemas.microsoft.com/office/drawing/2014/main" id="{E8A2BE14-7828-4240-BEF7-8384D8C8F8B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01937" y="2544946"/>
            <a:ext cx="577363" cy="1195005"/>
          </a:xfrm>
          <a:prstGeom prst="rect">
            <a:avLst/>
          </a:prstGeom>
        </p:spPr>
      </p:pic>
      <p:pic>
        <p:nvPicPr>
          <p:cNvPr id="10" name="Picture 9">
            <a:extLst>
              <a:ext uri="{FF2B5EF4-FFF2-40B4-BE49-F238E27FC236}">
                <a16:creationId xmlns="" xmlns:a16="http://schemas.microsoft.com/office/drawing/2014/main" id="{020AA3DE-BCB2-446D-9045-C9E19DB107B5}"/>
              </a:ext>
            </a:extLst>
          </p:cNvPr>
          <p:cNvPicPr>
            <a:picLocks noChangeAspect="1"/>
          </p:cNvPicPr>
          <p:nvPr/>
        </p:nvPicPr>
        <p:blipFill>
          <a:blip r:embed="rId5"/>
          <a:stretch>
            <a:fillRect/>
          </a:stretch>
        </p:blipFill>
        <p:spPr>
          <a:xfrm>
            <a:off x="2220845" y="5100969"/>
            <a:ext cx="544439" cy="1358705"/>
          </a:xfrm>
          <a:prstGeom prst="rect">
            <a:avLst/>
          </a:prstGeom>
        </p:spPr>
      </p:pic>
      <p:pic>
        <p:nvPicPr>
          <p:cNvPr id="12" name="Picture 11">
            <a:extLst>
              <a:ext uri="{FF2B5EF4-FFF2-40B4-BE49-F238E27FC236}">
                <a16:creationId xmlns="" xmlns:a16="http://schemas.microsoft.com/office/drawing/2014/main" id="{D3529C31-DE29-4747-9B35-434AB2BE1307}"/>
              </a:ext>
            </a:extLst>
          </p:cNvPr>
          <p:cNvPicPr>
            <a:picLocks noChangeAspect="1"/>
          </p:cNvPicPr>
          <p:nvPr/>
        </p:nvPicPr>
        <p:blipFill>
          <a:blip r:embed="rId6"/>
          <a:stretch>
            <a:fillRect/>
          </a:stretch>
        </p:blipFill>
        <p:spPr>
          <a:xfrm>
            <a:off x="2290225" y="3865323"/>
            <a:ext cx="600809" cy="1138507"/>
          </a:xfrm>
          <a:prstGeom prst="rect">
            <a:avLst/>
          </a:prstGeom>
        </p:spPr>
      </p:pic>
      <p:sp>
        <p:nvSpPr>
          <p:cNvPr id="14" name="Speech Bubble: Rectangle with Corners Rounded 13">
            <a:extLst>
              <a:ext uri="{FF2B5EF4-FFF2-40B4-BE49-F238E27FC236}">
                <a16:creationId xmlns="" xmlns:a16="http://schemas.microsoft.com/office/drawing/2014/main" id="{0D55B2AE-5F90-4264-A7C3-C0A2DBF8A412}"/>
              </a:ext>
            </a:extLst>
          </p:cNvPr>
          <p:cNvSpPr/>
          <p:nvPr/>
        </p:nvSpPr>
        <p:spPr>
          <a:xfrm>
            <a:off x="3038969" y="3916294"/>
            <a:ext cx="1535528" cy="411399"/>
          </a:xfrm>
          <a:prstGeom prst="wedgeRoundRectCallout">
            <a:avLst>
              <a:gd name="adj1" fmla="val -64880"/>
              <a:gd name="adj2" fmla="val 129321"/>
              <a:gd name="adj3" fmla="val 16667"/>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b="1" dirty="0">
                <a:solidFill>
                  <a:prstClr val="black"/>
                </a:solidFill>
                <a:latin typeface="Times New Roman" panose="02020603050405020304" pitchFamily="18" charset="0"/>
                <a:cs typeface="Times New Roman" panose="02020603050405020304" pitchFamily="18" charset="0"/>
              </a:rPr>
              <a:t>3964 x 6</a:t>
            </a:r>
          </a:p>
        </p:txBody>
      </p:sp>
      <p:sp>
        <p:nvSpPr>
          <p:cNvPr id="15" name="Speech Bubble: Rectangle with Corners Rounded 14">
            <a:extLst>
              <a:ext uri="{FF2B5EF4-FFF2-40B4-BE49-F238E27FC236}">
                <a16:creationId xmlns="" xmlns:a16="http://schemas.microsoft.com/office/drawing/2014/main" id="{09D26D13-1469-4295-A693-E25F28A82F0F}"/>
              </a:ext>
            </a:extLst>
          </p:cNvPr>
          <p:cNvSpPr/>
          <p:nvPr/>
        </p:nvSpPr>
        <p:spPr>
          <a:xfrm>
            <a:off x="2963769" y="5364846"/>
            <a:ext cx="1684131" cy="411399"/>
          </a:xfrm>
          <a:prstGeom prst="wedgeRoundRectCallout">
            <a:avLst>
              <a:gd name="adj1" fmla="val -54297"/>
              <a:gd name="adj2" fmla="val 108929"/>
              <a:gd name="adj3" fmla="val 16667"/>
            </a:avLst>
          </a:prstGeom>
          <a:solidFill>
            <a:schemeClr val="accent5">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b="1" dirty="0">
                <a:solidFill>
                  <a:prstClr val="black"/>
                </a:solidFill>
                <a:latin typeface="Times New Roman" panose="02020603050405020304" pitchFamily="18" charset="0"/>
                <a:cs typeface="Times New Roman" panose="02020603050405020304" pitchFamily="18" charset="0"/>
              </a:rPr>
              <a:t>10287 x 5</a:t>
            </a:r>
          </a:p>
        </p:txBody>
      </p:sp>
      <p:sp>
        <p:nvSpPr>
          <p:cNvPr id="16" name="Speech Bubble: Rectangle with Corners Rounded 15">
            <a:extLst>
              <a:ext uri="{FF2B5EF4-FFF2-40B4-BE49-F238E27FC236}">
                <a16:creationId xmlns="" xmlns:a16="http://schemas.microsoft.com/office/drawing/2014/main" id="{8B69ABC3-DB9A-4B99-A1F9-243CA4C7BEA0}"/>
              </a:ext>
            </a:extLst>
          </p:cNvPr>
          <p:cNvSpPr/>
          <p:nvPr/>
        </p:nvSpPr>
        <p:spPr>
          <a:xfrm>
            <a:off x="2996900" y="2860670"/>
            <a:ext cx="1617897" cy="411399"/>
          </a:xfrm>
          <a:prstGeom prst="wedgeRoundRectCallout">
            <a:avLst>
              <a:gd name="adj1" fmla="val -55686"/>
              <a:gd name="adj2" fmla="val 110969"/>
              <a:gd name="adj3" fmla="val 16667"/>
            </a:avLst>
          </a:prstGeom>
          <a:solidFill>
            <a:schemeClr val="accent6">
              <a:lumMod val="60000"/>
              <a:lumOff val="4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b="1" dirty="0">
                <a:solidFill>
                  <a:prstClr val="black"/>
                </a:solidFill>
                <a:latin typeface="Times New Roman" panose="02020603050405020304" pitchFamily="18" charset="0"/>
                <a:cs typeface="Times New Roman" panose="02020603050405020304" pitchFamily="18" charset="0"/>
              </a:rPr>
              <a:t>4 x 2145</a:t>
            </a:r>
          </a:p>
        </p:txBody>
      </p:sp>
      <p:sp>
        <p:nvSpPr>
          <p:cNvPr id="22" name="Speech Bubble: Rectangle with Corners Rounded 21">
            <a:extLst>
              <a:ext uri="{FF2B5EF4-FFF2-40B4-BE49-F238E27FC236}">
                <a16:creationId xmlns="" xmlns:a16="http://schemas.microsoft.com/office/drawing/2014/main" id="{9D198E52-D776-41CE-82AD-AD5AD38B0781}"/>
              </a:ext>
            </a:extLst>
          </p:cNvPr>
          <p:cNvSpPr/>
          <p:nvPr/>
        </p:nvSpPr>
        <p:spPr>
          <a:xfrm>
            <a:off x="6420670" y="2936750"/>
            <a:ext cx="2205009" cy="411399"/>
          </a:xfrm>
          <a:prstGeom prst="wedgeRoundRectCallout">
            <a:avLst>
              <a:gd name="adj1" fmla="val 25587"/>
              <a:gd name="adj2" fmla="val 51833"/>
              <a:gd name="adj3" fmla="val 16667"/>
            </a:avLst>
          </a:prstGeom>
          <a:solidFill>
            <a:srgbClr val="FFFF0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b="1" dirty="0">
                <a:solidFill>
                  <a:prstClr val="black"/>
                </a:solidFill>
                <a:latin typeface="Times New Roman" panose="02020603050405020304" pitchFamily="18" charset="0"/>
                <a:cs typeface="Times New Roman" panose="02020603050405020304" pitchFamily="18" charset="0"/>
              </a:rPr>
              <a:t>(3 + 2) x 10287</a:t>
            </a:r>
          </a:p>
        </p:txBody>
      </p:sp>
      <p:sp>
        <p:nvSpPr>
          <p:cNvPr id="23" name="Speech Bubble: Rectangle with Corners Rounded 22">
            <a:extLst>
              <a:ext uri="{FF2B5EF4-FFF2-40B4-BE49-F238E27FC236}">
                <a16:creationId xmlns="" xmlns:a16="http://schemas.microsoft.com/office/drawing/2014/main" id="{49ADF307-7D79-45AC-90DE-F8C70C98E5B9}"/>
              </a:ext>
            </a:extLst>
          </p:cNvPr>
          <p:cNvSpPr/>
          <p:nvPr/>
        </p:nvSpPr>
        <p:spPr>
          <a:xfrm>
            <a:off x="6420661" y="4113134"/>
            <a:ext cx="2364043" cy="411399"/>
          </a:xfrm>
          <a:prstGeom prst="wedgeRoundRectCallout">
            <a:avLst>
              <a:gd name="adj1" fmla="val 32193"/>
              <a:gd name="adj2" fmla="val 49794"/>
              <a:gd name="adj3" fmla="val 16667"/>
            </a:avLst>
          </a:prstGeom>
          <a:solidFill>
            <a:srgbClr val="FFFF0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b="1" dirty="0">
                <a:solidFill>
                  <a:prstClr val="black"/>
                </a:solidFill>
                <a:latin typeface="Times New Roman" panose="02020603050405020304" pitchFamily="18" charset="0"/>
                <a:cs typeface="Times New Roman" panose="02020603050405020304" pitchFamily="18" charset="0"/>
              </a:rPr>
              <a:t>(2100 + 45) x 4</a:t>
            </a:r>
          </a:p>
        </p:txBody>
      </p:sp>
      <p:sp>
        <p:nvSpPr>
          <p:cNvPr id="24" name="Speech Bubble: Rectangle with Corners Rounded 23">
            <a:extLst>
              <a:ext uri="{FF2B5EF4-FFF2-40B4-BE49-F238E27FC236}">
                <a16:creationId xmlns="" xmlns:a16="http://schemas.microsoft.com/office/drawing/2014/main" id="{89F8B74F-2FC8-4C35-AC09-EFAE767020B7}"/>
              </a:ext>
            </a:extLst>
          </p:cNvPr>
          <p:cNvSpPr/>
          <p:nvPr/>
        </p:nvSpPr>
        <p:spPr>
          <a:xfrm>
            <a:off x="6096013" y="5368923"/>
            <a:ext cx="3181135" cy="411399"/>
          </a:xfrm>
          <a:prstGeom prst="wedgeRoundRectCallout">
            <a:avLst>
              <a:gd name="adj1" fmla="val 33850"/>
              <a:gd name="adj2" fmla="val 51833"/>
              <a:gd name="adj3" fmla="val 16667"/>
            </a:avLst>
          </a:prstGeom>
          <a:solidFill>
            <a:srgbClr val="FFFF0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b="1" dirty="0">
                <a:solidFill>
                  <a:prstClr val="black"/>
                </a:solidFill>
                <a:latin typeface="Times New Roman" panose="02020603050405020304" pitchFamily="18" charset="0"/>
                <a:cs typeface="Times New Roman" panose="02020603050405020304" pitchFamily="18" charset="0"/>
              </a:rPr>
              <a:t>( 4 + 2) x ( 3000 + 964)</a:t>
            </a:r>
          </a:p>
        </p:txBody>
      </p:sp>
      <p:sp>
        <p:nvSpPr>
          <p:cNvPr id="25" name="Rectangle 24">
            <a:extLst>
              <a:ext uri="{FF2B5EF4-FFF2-40B4-BE49-F238E27FC236}">
                <a16:creationId xmlns="" xmlns:a16="http://schemas.microsoft.com/office/drawing/2014/main" id="{58D301DD-D449-4B8E-A0BE-0F7849FB110D}"/>
              </a:ext>
            </a:extLst>
          </p:cNvPr>
          <p:cNvSpPr/>
          <p:nvPr/>
        </p:nvSpPr>
        <p:spPr>
          <a:xfrm>
            <a:off x="3828146" y="1550367"/>
            <a:ext cx="5636503" cy="698457"/>
          </a:xfrm>
          <a:prstGeom prst="rect">
            <a:avLst/>
          </a:prstGeom>
          <a:solidFill>
            <a:schemeClr val="accent2">
              <a:lumMod val="60000"/>
              <a:lumOff val="4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000" b="1" dirty="0" err="1">
                <a:solidFill>
                  <a:prstClr val="black"/>
                </a:solidFill>
                <a:latin typeface="Times New Roman" panose="02020603050405020304" pitchFamily="18" charset="0"/>
                <a:cs typeface="Times New Roman" panose="02020603050405020304" pitchFamily="18" charset="0"/>
              </a:rPr>
              <a:t>Bài</a:t>
            </a:r>
            <a:r>
              <a:rPr lang="en-US" sz="2000" b="1" dirty="0">
                <a:solidFill>
                  <a:prstClr val="black"/>
                </a:solidFill>
                <a:latin typeface="Times New Roman" panose="02020603050405020304" pitchFamily="18" charset="0"/>
                <a:cs typeface="Times New Roman" panose="02020603050405020304" pitchFamily="18" charset="0"/>
              </a:rPr>
              <a:t> 3: </a:t>
            </a:r>
            <a:r>
              <a:rPr lang="en-US" sz="2000" b="1" dirty="0" err="1">
                <a:solidFill>
                  <a:prstClr val="black"/>
                </a:solidFill>
                <a:latin typeface="Times New Roman" panose="02020603050405020304" pitchFamily="18" charset="0"/>
                <a:cs typeface="Times New Roman" panose="02020603050405020304" pitchFamily="18" charset="0"/>
              </a:rPr>
              <a:t>Hãy</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nối</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các</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biểu</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thức</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có</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giá</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trị</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bằng</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nhau</a:t>
            </a: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 xmlns:a16="http://schemas.microsoft.com/office/drawing/2014/main" id="{E09B729E-04A2-4894-BFA3-0C7CA9807583}"/>
              </a:ext>
            </a:extLst>
          </p:cNvPr>
          <p:cNvSpPr/>
          <p:nvPr/>
        </p:nvSpPr>
        <p:spPr>
          <a:xfrm>
            <a:off x="4245141" y="523603"/>
            <a:ext cx="4591371"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50000"/>
              </a:lnSpc>
            </a:pPr>
            <a:r>
              <a:rPr lang="en-US" sz="2000" b="1" dirty="0" err="1">
                <a:solidFill>
                  <a:prstClr val="black"/>
                </a:solidFill>
                <a:latin typeface="Times New Roman" panose="02020603050405020304" pitchFamily="18" charset="0"/>
                <a:cs typeface="Times New Roman" panose="02020603050405020304" pitchFamily="18" charset="0"/>
              </a:rPr>
              <a:t>PHIẾU</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HỌC</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TẬP</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MÔN</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TOÁN</a:t>
            </a:r>
            <a:endParaRPr lang="en-US" sz="2000" b="1" dirty="0">
              <a:solidFill>
                <a:prstClr val="black"/>
              </a:solidFill>
              <a:latin typeface="Times New Roman" panose="02020603050405020304" pitchFamily="18" charset="0"/>
              <a:cs typeface="Times New Roman" panose="02020603050405020304" pitchFamily="18" charset="0"/>
            </a:endParaRPr>
          </a:p>
          <a:p>
            <a:pPr algn="ctr" defTabSz="457200">
              <a:lnSpc>
                <a:spcPct val="150000"/>
              </a:lnSpc>
            </a:pPr>
            <a:r>
              <a:rPr lang="en-US" sz="2000" i="1" dirty="0" err="1">
                <a:solidFill>
                  <a:prstClr val="black"/>
                </a:solidFill>
                <a:latin typeface="Times New Roman" panose="02020603050405020304" pitchFamily="18" charset="0"/>
                <a:cs typeface="Times New Roman" panose="02020603050405020304" pitchFamily="18" charset="0"/>
              </a:rPr>
              <a:t>Họ</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và</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tên</a:t>
            </a:r>
            <a:r>
              <a:rPr lang="en-US" sz="2000" i="1"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08534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4000" b="-12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C2793687-D8BD-4F0A-B51C-62F3C32B8D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0630" y="1621548"/>
            <a:ext cx="1049087" cy="760589"/>
          </a:xfrm>
          <a:prstGeom prst="rect">
            <a:avLst/>
          </a:prstGeom>
        </p:spPr>
      </p:pic>
      <p:pic>
        <p:nvPicPr>
          <p:cNvPr id="8" name="Picture 7">
            <a:extLst>
              <a:ext uri="{FF2B5EF4-FFF2-40B4-BE49-F238E27FC236}">
                <a16:creationId xmlns="" xmlns:a16="http://schemas.microsoft.com/office/drawing/2014/main" id="{E8A2BE14-7828-4240-BEF7-8384D8C8F8B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254759" y="2491814"/>
            <a:ext cx="568831" cy="1177346"/>
          </a:xfrm>
          <a:prstGeom prst="rect">
            <a:avLst/>
          </a:prstGeom>
        </p:spPr>
      </p:pic>
      <p:pic>
        <p:nvPicPr>
          <p:cNvPr id="10" name="Picture 9">
            <a:extLst>
              <a:ext uri="{FF2B5EF4-FFF2-40B4-BE49-F238E27FC236}">
                <a16:creationId xmlns="" xmlns:a16="http://schemas.microsoft.com/office/drawing/2014/main" id="{020AA3DE-BCB2-446D-9045-C9E19DB107B5}"/>
              </a:ext>
            </a:extLst>
          </p:cNvPr>
          <p:cNvPicPr>
            <a:picLocks noChangeAspect="1"/>
          </p:cNvPicPr>
          <p:nvPr/>
        </p:nvPicPr>
        <p:blipFill>
          <a:blip r:embed="rId6"/>
          <a:stretch>
            <a:fillRect/>
          </a:stretch>
        </p:blipFill>
        <p:spPr>
          <a:xfrm>
            <a:off x="2197017" y="5010930"/>
            <a:ext cx="624627" cy="1558819"/>
          </a:xfrm>
          <a:prstGeom prst="rect">
            <a:avLst/>
          </a:prstGeom>
        </p:spPr>
      </p:pic>
      <p:pic>
        <p:nvPicPr>
          <p:cNvPr id="12" name="Picture 11">
            <a:extLst>
              <a:ext uri="{FF2B5EF4-FFF2-40B4-BE49-F238E27FC236}">
                <a16:creationId xmlns="" xmlns:a16="http://schemas.microsoft.com/office/drawing/2014/main" id="{D3529C31-DE29-4747-9B35-434AB2BE1307}"/>
              </a:ext>
            </a:extLst>
          </p:cNvPr>
          <p:cNvPicPr>
            <a:picLocks noChangeAspect="1"/>
          </p:cNvPicPr>
          <p:nvPr/>
        </p:nvPicPr>
        <p:blipFill>
          <a:blip r:embed="rId7"/>
          <a:stretch>
            <a:fillRect/>
          </a:stretch>
        </p:blipFill>
        <p:spPr>
          <a:xfrm>
            <a:off x="2254760" y="3770800"/>
            <a:ext cx="600809" cy="1138507"/>
          </a:xfrm>
          <a:prstGeom prst="rect">
            <a:avLst/>
          </a:prstGeom>
        </p:spPr>
      </p:pic>
      <p:sp>
        <p:nvSpPr>
          <p:cNvPr id="14" name="Speech Bubble: Rectangle with Corners Rounded 13">
            <a:extLst>
              <a:ext uri="{FF2B5EF4-FFF2-40B4-BE49-F238E27FC236}">
                <a16:creationId xmlns="" xmlns:a16="http://schemas.microsoft.com/office/drawing/2014/main" id="{0D55B2AE-5F90-4264-A7C3-C0A2DBF8A412}"/>
              </a:ext>
            </a:extLst>
          </p:cNvPr>
          <p:cNvSpPr/>
          <p:nvPr/>
        </p:nvSpPr>
        <p:spPr>
          <a:xfrm>
            <a:off x="3038071" y="4194300"/>
            <a:ext cx="1535528" cy="411399"/>
          </a:xfrm>
          <a:prstGeom prst="wedgeRoundRectCallout">
            <a:avLst>
              <a:gd name="adj1" fmla="val -64880"/>
              <a:gd name="adj2" fmla="val 129321"/>
              <a:gd name="adj3" fmla="val 16667"/>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b="1" dirty="0">
                <a:solidFill>
                  <a:prstClr val="black"/>
                </a:solidFill>
                <a:latin typeface="Times New Roman" panose="02020603050405020304" pitchFamily="18" charset="0"/>
                <a:cs typeface="Times New Roman" panose="02020603050405020304" pitchFamily="18" charset="0"/>
              </a:rPr>
              <a:t>3964 x 6</a:t>
            </a:r>
          </a:p>
        </p:txBody>
      </p:sp>
      <p:sp>
        <p:nvSpPr>
          <p:cNvPr id="15" name="Speech Bubble: Rectangle with Corners Rounded 14">
            <a:extLst>
              <a:ext uri="{FF2B5EF4-FFF2-40B4-BE49-F238E27FC236}">
                <a16:creationId xmlns="" xmlns:a16="http://schemas.microsoft.com/office/drawing/2014/main" id="{09D26D13-1469-4295-A693-E25F28A82F0F}"/>
              </a:ext>
            </a:extLst>
          </p:cNvPr>
          <p:cNvSpPr/>
          <p:nvPr/>
        </p:nvSpPr>
        <p:spPr>
          <a:xfrm>
            <a:off x="2963773" y="5527912"/>
            <a:ext cx="1858499" cy="358390"/>
          </a:xfrm>
          <a:prstGeom prst="wedgeRoundRectCallout">
            <a:avLst>
              <a:gd name="adj1" fmla="val -54297"/>
              <a:gd name="adj2" fmla="val 108929"/>
              <a:gd name="adj3" fmla="val 16667"/>
            </a:avLst>
          </a:prstGeom>
          <a:solidFill>
            <a:schemeClr val="accent5">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b="1" dirty="0">
                <a:solidFill>
                  <a:prstClr val="black"/>
                </a:solidFill>
                <a:latin typeface="Times New Roman" panose="02020603050405020304" pitchFamily="18" charset="0"/>
                <a:cs typeface="Times New Roman" panose="02020603050405020304" pitchFamily="18" charset="0"/>
              </a:rPr>
              <a:t>10287 x 5</a:t>
            </a:r>
          </a:p>
        </p:txBody>
      </p:sp>
      <p:sp>
        <p:nvSpPr>
          <p:cNvPr id="16" name="Speech Bubble: Rectangle with Corners Rounded 15">
            <a:extLst>
              <a:ext uri="{FF2B5EF4-FFF2-40B4-BE49-F238E27FC236}">
                <a16:creationId xmlns="" xmlns:a16="http://schemas.microsoft.com/office/drawing/2014/main" id="{8B69ABC3-DB9A-4B99-A1F9-243CA4C7BEA0}"/>
              </a:ext>
            </a:extLst>
          </p:cNvPr>
          <p:cNvSpPr/>
          <p:nvPr/>
        </p:nvSpPr>
        <p:spPr>
          <a:xfrm>
            <a:off x="2963779" y="2759674"/>
            <a:ext cx="1617897" cy="411399"/>
          </a:xfrm>
          <a:prstGeom prst="wedgeRoundRectCallout">
            <a:avLst>
              <a:gd name="adj1" fmla="val -55686"/>
              <a:gd name="adj2" fmla="val 110969"/>
              <a:gd name="adj3" fmla="val 16667"/>
            </a:avLst>
          </a:prstGeom>
          <a:solidFill>
            <a:schemeClr val="accent6">
              <a:lumMod val="60000"/>
              <a:lumOff val="4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b="1" dirty="0">
                <a:solidFill>
                  <a:prstClr val="black"/>
                </a:solidFill>
                <a:latin typeface="Times New Roman" panose="02020603050405020304" pitchFamily="18" charset="0"/>
                <a:cs typeface="Times New Roman" panose="02020603050405020304" pitchFamily="18" charset="0"/>
              </a:rPr>
              <a:t>4 x 2145</a:t>
            </a:r>
          </a:p>
        </p:txBody>
      </p:sp>
      <p:sp>
        <p:nvSpPr>
          <p:cNvPr id="22" name="Speech Bubble: Rectangle with Corners Rounded 21">
            <a:extLst>
              <a:ext uri="{FF2B5EF4-FFF2-40B4-BE49-F238E27FC236}">
                <a16:creationId xmlns="" xmlns:a16="http://schemas.microsoft.com/office/drawing/2014/main" id="{9D198E52-D776-41CE-82AD-AD5AD38B0781}"/>
              </a:ext>
            </a:extLst>
          </p:cNvPr>
          <p:cNvSpPr/>
          <p:nvPr/>
        </p:nvSpPr>
        <p:spPr>
          <a:xfrm>
            <a:off x="6096012" y="2744971"/>
            <a:ext cx="2205009" cy="411399"/>
          </a:xfrm>
          <a:prstGeom prst="wedgeRoundRectCallout">
            <a:avLst>
              <a:gd name="adj1" fmla="val 25587"/>
              <a:gd name="adj2" fmla="val 51833"/>
              <a:gd name="adj3" fmla="val 16667"/>
            </a:avLst>
          </a:prstGeom>
          <a:solidFill>
            <a:srgbClr val="FFFF0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b="1" dirty="0">
                <a:solidFill>
                  <a:prstClr val="black"/>
                </a:solidFill>
                <a:latin typeface="Times New Roman" panose="02020603050405020304" pitchFamily="18" charset="0"/>
                <a:cs typeface="Times New Roman" panose="02020603050405020304" pitchFamily="18" charset="0"/>
              </a:rPr>
              <a:t>(3 + 2) x 10287</a:t>
            </a:r>
          </a:p>
        </p:txBody>
      </p:sp>
      <p:sp>
        <p:nvSpPr>
          <p:cNvPr id="23" name="Speech Bubble: Rectangle with Corners Rounded 22">
            <a:extLst>
              <a:ext uri="{FF2B5EF4-FFF2-40B4-BE49-F238E27FC236}">
                <a16:creationId xmlns="" xmlns:a16="http://schemas.microsoft.com/office/drawing/2014/main" id="{49ADF307-7D79-45AC-90DE-F8C70C98E5B9}"/>
              </a:ext>
            </a:extLst>
          </p:cNvPr>
          <p:cNvSpPr/>
          <p:nvPr/>
        </p:nvSpPr>
        <p:spPr>
          <a:xfrm>
            <a:off x="6096001" y="4134353"/>
            <a:ext cx="2364043" cy="411399"/>
          </a:xfrm>
          <a:prstGeom prst="wedgeRoundRectCallout">
            <a:avLst>
              <a:gd name="adj1" fmla="val 32193"/>
              <a:gd name="adj2" fmla="val 49794"/>
              <a:gd name="adj3" fmla="val 16667"/>
            </a:avLst>
          </a:prstGeom>
          <a:solidFill>
            <a:srgbClr val="FFFF0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b="1" dirty="0">
                <a:solidFill>
                  <a:prstClr val="black"/>
                </a:solidFill>
                <a:latin typeface="Times New Roman" panose="02020603050405020304" pitchFamily="18" charset="0"/>
                <a:cs typeface="Times New Roman" panose="02020603050405020304" pitchFamily="18" charset="0"/>
              </a:rPr>
              <a:t>(2100 + 45) x 4</a:t>
            </a:r>
          </a:p>
        </p:txBody>
      </p:sp>
      <p:sp>
        <p:nvSpPr>
          <p:cNvPr id="24" name="Speech Bubble: Rectangle with Corners Rounded 23">
            <a:extLst>
              <a:ext uri="{FF2B5EF4-FFF2-40B4-BE49-F238E27FC236}">
                <a16:creationId xmlns="" xmlns:a16="http://schemas.microsoft.com/office/drawing/2014/main" id="{89F8B74F-2FC8-4C35-AC09-EFAE767020B7}"/>
              </a:ext>
            </a:extLst>
          </p:cNvPr>
          <p:cNvSpPr/>
          <p:nvPr/>
        </p:nvSpPr>
        <p:spPr>
          <a:xfrm>
            <a:off x="6096018" y="5531989"/>
            <a:ext cx="3510497" cy="358390"/>
          </a:xfrm>
          <a:prstGeom prst="wedgeRoundRectCallout">
            <a:avLst>
              <a:gd name="adj1" fmla="val 33850"/>
              <a:gd name="adj2" fmla="val 51833"/>
              <a:gd name="adj3" fmla="val 16667"/>
            </a:avLst>
          </a:prstGeom>
          <a:solidFill>
            <a:srgbClr val="FFFF0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b="1" dirty="0">
                <a:solidFill>
                  <a:prstClr val="black"/>
                </a:solidFill>
                <a:latin typeface="Times New Roman" panose="02020603050405020304" pitchFamily="18" charset="0"/>
                <a:cs typeface="Times New Roman" panose="02020603050405020304" pitchFamily="18" charset="0"/>
              </a:rPr>
              <a:t>( 4 + 2) x ( 3000 + 964)</a:t>
            </a:r>
          </a:p>
        </p:txBody>
      </p:sp>
      <p:sp>
        <p:nvSpPr>
          <p:cNvPr id="25" name="Rectangle 24">
            <a:extLst>
              <a:ext uri="{FF2B5EF4-FFF2-40B4-BE49-F238E27FC236}">
                <a16:creationId xmlns="" xmlns:a16="http://schemas.microsoft.com/office/drawing/2014/main" id="{58D301DD-D449-4B8E-A0BE-0F7849FB110D}"/>
              </a:ext>
            </a:extLst>
          </p:cNvPr>
          <p:cNvSpPr/>
          <p:nvPr/>
        </p:nvSpPr>
        <p:spPr>
          <a:xfrm>
            <a:off x="3828146" y="1550367"/>
            <a:ext cx="5636503" cy="698457"/>
          </a:xfrm>
          <a:prstGeom prst="rect">
            <a:avLst/>
          </a:prstGeom>
          <a:solidFill>
            <a:schemeClr val="accent2">
              <a:lumMod val="60000"/>
              <a:lumOff val="4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000" b="1" dirty="0" err="1">
                <a:solidFill>
                  <a:prstClr val="black"/>
                </a:solidFill>
                <a:latin typeface="Times New Roman" panose="02020603050405020304" pitchFamily="18" charset="0"/>
                <a:cs typeface="Times New Roman" panose="02020603050405020304" pitchFamily="18" charset="0"/>
              </a:rPr>
              <a:t>Bài</a:t>
            </a:r>
            <a:r>
              <a:rPr lang="en-US" sz="2000" b="1" dirty="0">
                <a:solidFill>
                  <a:prstClr val="black"/>
                </a:solidFill>
                <a:latin typeface="Times New Roman" panose="02020603050405020304" pitchFamily="18" charset="0"/>
                <a:cs typeface="Times New Roman" panose="02020603050405020304" pitchFamily="18" charset="0"/>
              </a:rPr>
              <a:t> 3: </a:t>
            </a:r>
            <a:r>
              <a:rPr lang="en-US" sz="2000" b="1" dirty="0" err="1">
                <a:solidFill>
                  <a:prstClr val="black"/>
                </a:solidFill>
                <a:latin typeface="Times New Roman" panose="02020603050405020304" pitchFamily="18" charset="0"/>
                <a:cs typeface="Times New Roman" panose="02020603050405020304" pitchFamily="18" charset="0"/>
              </a:rPr>
              <a:t>Hãy</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nối</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các</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biểu</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thức</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có</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giá</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trị</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bằng</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nhau</a:t>
            </a: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 xmlns:a16="http://schemas.microsoft.com/office/drawing/2014/main" id="{E09B729E-04A2-4894-BFA3-0C7CA9807583}"/>
              </a:ext>
            </a:extLst>
          </p:cNvPr>
          <p:cNvSpPr/>
          <p:nvPr/>
        </p:nvSpPr>
        <p:spPr>
          <a:xfrm>
            <a:off x="4193333" y="396709"/>
            <a:ext cx="4591371"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50000"/>
              </a:lnSpc>
            </a:pPr>
            <a:r>
              <a:rPr lang="en-US" sz="2000" b="1" dirty="0" err="1">
                <a:solidFill>
                  <a:prstClr val="black"/>
                </a:solidFill>
                <a:latin typeface="Times New Roman" panose="02020603050405020304" pitchFamily="18" charset="0"/>
                <a:cs typeface="Times New Roman" panose="02020603050405020304" pitchFamily="18" charset="0"/>
              </a:rPr>
              <a:t>PHIẾU</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HỌC</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TẬP</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MÔN</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TOÁN</a:t>
            </a:r>
            <a:endParaRPr lang="en-US" sz="2000" b="1" dirty="0">
              <a:solidFill>
                <a:prstClr val="black"/>
              </a:solidFill>
              <a:latin typeface="Times New Roman" panose="02020603050405020304" pitchFamily="18" charset="0"/>
              <a:cs typeface="Times New Roman" panose="02020603050405020304" pitchFamily="18" charset="0"/>
            </a:endParaRPr>
          </a:p>
          <a:p>
            <a:pPr algn="ctr" defTabSz="457200">
              <a:lnSpc>
                <a:spcPct val="150000"/>
              </a:lnSpc>
            </a:pPr>
            <a:r>
              <a:rPr lang="en-US" sz="2000" i="1" dirty="0" err="1">
                <a:solidFill>
                  <a:prstClr val="black"/>
                </a:solidFill>
                <a:latin typeface="Times New Roman" panose="02020603050405020304" pitchFamily="18" charset="0"/>
                <a:cs typeface="Times New Roman" panose="02020603050405020304" pitchFamily="18" charset="0"/>
              </a:rPr>
              <a:t>Họ</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và</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tên</a:t>
            </a:r>
            <a:r>
              <a:rPr lang="en-US" sz="2000" i="1" dirty="0">
                <a:solidFill>
                  <a:prstClr val="black"/>
                </a:solidFill>
                <a:latin typeface="Times New Roman" panose="02020603050405020304" pitchFamily="18" charset="0"/>
                <a:cs typeface="Times New Roman" panose="02020603050405020304" pitchFamily="18" charset="0"/>
              </a:rPr>
              <a:t>:………………….</a:t>
            </a:r>
          </a:p>
        </p:txBody>
      </p:sp>
      <p:sp>
        <p:nvSpPr>
          <p:cNvPr id="17" name="Right Brace 16">
            <a:extLst>
              <a:ext uri="{FF2B5EF4-FFF2-40B4-BE49-F238E27FC236}">
                <a16:creationId xmlns="" xmlns:a16="http://schemas.microsoft.com/office/drawing/2014/main" id="{7B5D79C3-6113-4527-B938-2CE8F396C9B0}"/>
              </a:ext>
            </a:extLst>
          </p:cNvPr>
          <p:cNvSpPr/>
          <p:nvPr/>
        </p:nvSpPr>
        <p:spPr>
          <a:xfrm rot="5400000">
            <a:off x="6559195" y="2943728"/>
            <a:ext cx="165848" cy="706084"/>
          </a:xfrm>
          <a:prstGeom prst="rightBrace">
            <a:avLst>
              <a:gd name="adj1" fmla="val 21235"/>
              <a:gd name="adj2" fmla="val 47333"/>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18" name="Speech Bubble: Rectangle with Corners Rounded 17">
            <a:extLst>
              <a:ext uri="{FF2B5EF4-FFF2-40B4-BE49-F238E27FC236}">
                <a16:creationId xmlns="" xmlns:a16="http://schemas.microsoft.com/office/drawing/2014/main" id="{4CBEC0DA-A866-4342-A4BC-02433CEFC67F}"/>
              </a:ext>
            </a:extLst>
          </p:cNvPr>
          <p:cNvSpPr/>
          <p:nvPr/>
        </p:nvSpPr>
        <p:spPr>
          <a:xfrm>
            <a:off x="6113364" y="3461412"/>
            <a:ext cx="881797" cy="411400"/>
          </a:xfrm>
          <a:prstGeom prst="wedgeRoundRectCallout">
            <a:avLst>
              <a:gd name="adj1" fmla="val 32193"/>
              <a:gd name="adj2" fmla="val 49794"/>
              <a:gd name="adj3" fmla="val 16667"/>
            </a:avLst>
          </a:prstGeom>
          <a:solidFill>
            <a:srgbClr val="FFFF99"/>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US" sz="2400" b="1" dirty="0">
                <a:solidFill>
                  <a:prstClr val="black"/>
                </a:solidFill>
                <a:latin typeface="Times New Roman" panose="02020603050405020304" pitchFamily="18" charset="0"/>
                <a:cs typeface="Times New Roman" panose="02020603050405020304" pitchFamily="18" charset="0"/>
              </a:rPr>
              <a:t>=  5</a:t>
            </a:r>
          </a:p>
        </p:txBody>
      </p:sp>
      <p:sp>
        <p:nvSpPr>
          <p:cNvPr id="19" name="Speech Bubble: Rectangle with Corners Rounded 18">
            <a:extLst>
              <a:ext uri="{FF2B5EF4-FFF2-40B4-BE49-F238E27FC236}">
                <a16:creationId xmlns="" xmlns:a16="http://schemas.microsoft.com/office/drawing/2014/main" id="{1AA39ACB-6297-416E-A20F-B13E5116432F}"/>
              </a:ext>
            </a:extLst>
          </p:cNvPr>
          <p:cNvSpPr/>
          <p:nvPr/>
        </p:nvSpPr>
        <p:spPr>
          <a:xfrm>
            <a:off x="6988592" y="3464866"/>
            <a:ext cx="1399032" cy="411400"/>
          </a:xfrm>
          <a:prstGeom prst="wedgeRoundRectCallout">
            <a:avLst>
              <a:gd name="adj1" fmla="val 32193"/>
              <a:gd name="adj2" fmla="val 49794"/>
              <a:gd name="adj3" fmla="val 16667"/>
            </a:avLst>
          </a:prstGeom>
          <a:solidFill>
            <a:srgbClr val="FFFF99"/>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b="1" dirty="0">
                <a:solidFill>
                  <a:prstClr val="black"/>
                </a:solidFill>
                <a:latin typeface="Times New Roman" panose="02020603050405020304" pitchFamily="18" charset="0"/>
                <a:cs typeface="Times New Roman" panose="02020603050405020304" pitchFamily="18" charset="0"/>
              </a:rPr>
              <a:t>x 10287</a:t>
            </a:r>
          </a:p>
        </p:txBody>
      </p:sp>
      <p:cxnSp>
        <p:nvCxnSpPr>
          <p:cNvPr id="7" name="Straight Connector 6">
            <a:extLst>
              <a:ext uri="{FF2B5EF4-FFF2-40B4-BE49-F238E27FC236}">
                <a16:creationId xmlns="" xmlns:a16="http://schemas.microsoft.com/office/drawing/2014/main" id="{36D49009-2026-48C6-9A9D-D45774640784}"/>
              </a:ext>
            </a:extLst>
          </p:cNvPr>
          <p:cNvCxnSpPr>
            <a:stCxn id="22" idx="1"/>
          </p:cNvCxnSpPr>
          <p:nvPr/>
        </p:nvCxnSpPr>
        <p:spPr>
          <a:xfrm flipH="1">
            <a:off x="4822269" y="2950671"/>
            <a:ext cx="1273731" cy="2577259"/>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36D49009-2026-48C6-9A9D-D45774640784}"/>
              </a:ext>
            </a:extLst>
          </p:cNvPr>
          <p:cNvCxnSpPr/>
          <p:nvPr/>
        </p:nvCxnSpPr>
        <p:spPr>
          <a:xfrm>
            <a:off x="4388904" y="3080488"/>
            <a:ext cx="1900185" cy="1158795"/>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36D49009-2026-48C6-9A9D-D45774640784}"/>
              </a:ext>
            </a:extLst>
          </p:cNvPr>
          <p:cNvCxnSpPr/>
          <p:nvPr/>
        </p:nvCxnSpPr>
        <p:spPr>
          <a:xfrm>
            <a:off x="4464999" y="4501708"/>
            <a:ext cx="1648364" cy="1030299"/>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628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t="-34000" b="-12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C2793687-D8BD-4F0A-B51C-62F3C32B8D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630" y="1621548"/>
            <a:ext cx="1049087" cy="760589"/>
          </a:xfrm>
          <a:prstGeom prst="rect">
            <a:avLst/>
          </a:prstGeom>
        </p:spPr>
      </p:pic>
      <p:pic>
        <p:nvPicPr>
          <p:cNvPr id="8" name="Picture 7">
            <a:extLst>
              <a:ext uri="{FF2B5EF4-FFF2-40B4-BE49-F238E27FC236}">
                <a16:creationId xmlns="" xmlns:a16="http://schemas.microsoft.com/office/drawing/2014/main" id="{E8A2BE14-7828-4240-BEF7-8384D8C8F8B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01937" y="2544946"/>
            <a:ext cx="577363" cy="1195005"/>
          </a:xfrm>
          <a:prstGeom prst="rect">
            <a:avLst/>
          </a:prstGeom>
        </p:spPr>
      </p:pic>
      <p:pic>
        <p:nvPicPr>
          <p:cNvPr id="10" name="Picture 9">
            <a:extLst>
              <a:ext uri="{FF2B5EF4-FFF2-40B4-BE49-F238E27FC236}">
                <a16:creationId xmlns="" xmlns:a16="http://schemas.microsoft.com/office/drawing/2014/main" id="{020AA3DE-BCB2-446D-9045-C9E19DB107B5}"/>
              </a:ext>
            </a:extLst>
          </p:cNvPr>
          <p:cNvPicPr>
            <a:picLocks noChangeAspect="1"/>
          </p:cNvPicPr>
          <p:nvPr/>
        </p:nvPicPr>
        <p:blipFill>
          <a:blip r:embed="rId5"/>
          <a:stretch>
            <a:fillRect/>
          </a:stretch>
        </p:blipFill>
        <p:spPr>
          <a:xfrm>
            <a:off x="2220845" y="5100969"/>
            <a:ext cx="544439" cy="1358705"/>
          </a:xfrm>
          <a:prstGeom prst="rect">
            <a:avLst/>
          </a:prstGeom>
        </p:spPr>
      </p:pic>
      <p:pic>
        <p:nvPicPr>
          <p:cNvPr id="12" name="Picture 11">
            <a:extLst>
              <a:ext uri="{FF2B5EF4-FFF2-40B4-BE49-F238E27FC236}">
                <a16:creationId xmlns="" xmlns:a16="http://schemas.microsoft.com/office/drawing/2014/main" id="{D3529C31-DE29-4747-9B35-434AB2BE1307}"/>
              </a:ext>
            </a:extLst>
          </p:cNvPr>
          <p:cNvPicPr>
            <a:picLocks noChangeAspect="1"/>
          </p:cNvPicPr>
          <p:nvPr/>
        </p:nvPicPr>
        <p:blipFill>
          <a:blip r:embed="rId6"/>
          <a:stretch>
            <a:fillRect/>
          </a:stretch>
        </p:blipFill>
        <p:spPr>
          <a:xfrm>
            <a:off x="2290225" y="3865323"/>
            <a:ext cx="600809" cy="1138507"/>
          </a:xfrm>
          <a:prstGeom prst="rect">
            <a:avLst/>
          </a:prstGeom>
        </p:spPr>
      </p:pic>
      <p:sp>
        <p:nvSpPr>
          <p:cNvPr id="14" name="Speech Bubble: Rectangle with Corners Rounded 13">
            <a:extLst>
              <a:ext uri="{FF2B5EF4-FFF2-40B4-BE49-F238E27FC236}">
                <a16:creationId xmlns="" xmlns:a16="http://schemas.microsoft.com/office/drawing/2014/main" id="{0D55B2AE-5F90-4264-A7C3-C0A2DBF8A412}"/>
              </a:ext>
            </a:extLst>
          </p:cNvPr>
          <p:cNvSpPr/>
          <p:nvPr/>
        </p:nvSpPr>
        <p:spPr>
          <a:xfrm>
            <a:off x="3038969" y="3916294"/>
            <a:ext cx="1535528" cy="411399"/>
          </a:xfrm>
          <a:prstGeom prst="wedgeRoundRectCallout">
            <a:avLst>
              <a:gd name="adj1" fmla="val -64880"/>
              <a:gd name="adj2" fmla="val 129321"/>
              <a:gd name="adj3" fmla="val 16667"/>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b="1" dirty="0">
                <a:solidFill>
                  <a:prstClr val="black"/>
                </a:solidFill>
                <a:latin typeface="Times New Roman" panose="02020603050405020304" pitchFamily="18" charset="0"/>
                <a:cs typeface="Times New Roman" panose="02020603050405020304" pitchFamily="18" charset="0"/>
              </a:rPr>
              <a:t>3964 x 6</a:t>
            </a:r>
          </a:p>
        </p:txBody>
      </p:sp>
      <p:sp>
        <p:nvSpPr>
          <p:cNvPr id="15" name="Speech Bubble: Rectangle with Corners Rounded 14">
            <a:extLst>
              <a:ext uri="{FF2B5EF4-FFF2-40B4-BE49-F238E27FC236}">
                <a16:creationId xmlns="" xmlns:a16="http://schemas.microsoft.com/office/drawing/2014/main" id="{09D26D13-1469-4295-A693-E25F28A82F0F}"/>
              </a:ext>
            </a:extLst>
          </p:cNvPr>
          <p:cNvSpPr/>
          <p:nvPr/>
        </p:nvSpPr>
        <p:spPr>
          <a:xfrm>
            <a:off x="2963769" y="5364846"/>
            <a:ext cx="1684131" cy="411399"/>
          </a:xfrm>
          <a:prstGeom prst="wedgeRoundRectCallout">
            <a:avLst>
              <a:gd name="adj1" fmla="val -54297"/>
              <a:gd name="adj2" fmla="val 108929"/>
              <a:gd name="adj3" fmla="val 16667"/>
            </a:avLst>
          </a:prstGeom>
          <a:solidFill>
            <a:schemeClr val="accent5">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b="1" dirty="0">
                <a:solidFill>
                  <a:prstClr val="black"/>
                </a:solidFill>
                <a:latin typeface="Times New Roman" panose="02020603050405020304" pitchFamily="18" charset="0"/>
                <a:cs typeface="Times New Roman" panose="02020603050405020304" pitchFamily="18" charset="0"/>
              </a:rPr>
              <a:t>10287 x 5</a:t>
            </a:r>
          </a:p>
        </p:txBody>
      </p:sp>
      <p:sp>
        <p:nvSpPr>
          <p:cNvPr id="16" name="Speech Bubble: Rectangle with Corners Rounded 15">
            <a:extLst>
              <a:ext uri="{FF2B5EF4-FFF2-40B4-BE49-F238E27FC236}">
                <a16:creationId xmlns="" xmlns:a16="http://schemas.microsoft.com/office/drawing/2014/main" id="{8B69ABC3-DB9A-4B99-A1F9-243CA4C7BEA0}"/>
              </a:ext>
            </a:extLst>
          </p:cNvPr>
          <p:cNvSpPr/>
          <p:nvPr/>
        </p:nvSpPr>
        <p:spPr>
          <a:xfrm>
            <a:off x="2996900" y="2860670"/>
            <a:ext cx="1617897" cy="411399"/>
          </a:xfrm>
          <a:prstGeom prst="wedgeRoundRectCallout">
            <a:avLst>
              <a:gd name="adj1" fmla="val -55686"/>
              <a:gd name="adj2" fmla="val 110969"/>
              <a:gd name="adj3" fmla="val 16667"/>
            </a:avLst>
          </a:prstGeom>
          <a:solidFill>
            <a:schemeClr val="accent6">
              <a:lumMod val="60000"/>
              <a:lumOff val="4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b="1" dirty="0">
                <a:solidFill>
                  <a:prstClr val="black"/>
                </a:solidFill>
                <a:latin typeface="Times New Roman" panose="02020603050405020304" pitchFamily="18" charset="0"/>
                <a:cs typeface="Times New Roman" panose="02020603050405020304" pitchFamily="18" charset="0"/>
              </a:rPr>
              <a:t>4 x 2145</a:t>
            </a:r>
          </a:p>
        </p:txBody>
      </p:sp>
      <p:sp>
        <p:nvSpPr>
          <p:cNvPr id="22" name="Speech Bubble: Rectangle with Corners Rounded 21">
            <a:extLst>
              <a:ext uri="{FF2B5EF4-FFF2-40B4-BE49-F238E27FC236}">
                <a16:creationId xmlns="" xmlns:a16="http://schemas.microsoft.com/office/drawing/2014/main" id="{9D198E52-D776-41CE-82AD-AD5AD38B0781}"/>
              </a:ext>
            </a:extLst>
          </p:cNvPr>
          <p:cNvSpPr/>
          <p:nvPr/>
        </p:nvSpPr>
        <p:spPr>
          <a:xfrm>
            <a:off x="6420670" y="2936750"/>
            <a:ext cx="2205009" cy="411399"/>
          </a:xfrm>
          <a:prstGeom prst="wedgeRoundRectCallout">
            <a:avLst>
              <a:gd name="adj1" fmla="val 25587"/>
              <a:gd name="adj2" fmla="val 51833"/>
              <a:gd name="adj3" fmla="val 16667"/>
            </a:avLst>
          </a:prstGeom>
          <a:solidFill>
            <a:srgbClr val="FFFF0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b="1" dirty="0">
                <a:solidFill>
                  <a:prstClr val="black"/>
                </a:solidFill>
                <a:latin typeface="Times New Roman" panose="02020603050405020304" pitchFamily="18" charset="0"/>
                <a:cs typeface="Times New Roman" panose="02020603050405020304" pitchFamily="18" charset="0"/>
              </a:rPr>
              <a:t>(3 + 2) x 10287</a:t>
            </a:r>
          </a:p>
        </p:txBody>
      </p:sp>
      <p:sp>
        <p:nvSpPr>
          <p:cNvPr id="23" name="Speech Bubble: Rectangle with Corners Rounded 22">
            <a:extLst>
              <a:ext uri="{FF2B5EF4-FFF2-40B4-BE49-F238E27FC236}">
                <a16:creationId xmlns="" xmlns:a16="http://schemas.microsoft.com/office/drawing/2014/main" id="{49ADF307-7D79-45AC-90DE-F8C70C98E5B9}"/>
              </a:ext>
            </a:extLst>
          </p:cNvPr>
          <p:cNvSpPr/>
          <p:nvPr/>
        </p:nvSpPr>
        <p:spPr>
          <a:xfrm>
            <a:off x="6261625" y="3893663"/>
            <a:ext cx="2364043" cy="411399"/>
          </a:xfrm>
          <a:prstGeom prst="wedgeRoundRectCallout">
            <a:avLst>
              <a:gd name="adj1" fmla="val 32193"/>
              <a:gd name="adj2" fmla="val 49794"/>
              <a:gd name="adj3" fmla="val 16667"/>
            </a:avLst>
          </a:prstGeom>
          <a:solidFill>
            <a:srgbClr val="FFFF0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b="1" dirty="0">
                <a:solidFill>
                  <a:prstClr val="black"/>
                </a:solidFill>
                <a:latin typeface="Times New Roman" panose="02020603050405020304" pitchFamily="18" charset="0"/>
                <a:cs typeface="Times New Roman" panose="02020603050405020304" pitchFamily="18" charset="0"/>
              </a:rPr>
              <a:t>(2100 + 45) x 4</a:t>
            </a:r>
          </a:p>
        </p:txBody>
      </p:sp>
      <p:sp>
        <p:nvSpPr>
          <p:cNvPr id="24" name="Speech Bubble: Rectangle with Corners Rounded 23">
            <a:extLst>
              <a:ext uri="{FF2B5EF4-FFF2-40B4-BE49-F238E27FC236}">
                <a16:creationId xmlns="" xmlns:a16="http://schemas.microsoft.com/office/drawing/2014/main" id="{89F8B74F-2FC8-4C35-AC09-EFAE767020B7}"/>
              </a:ext>
            </a:extLst>
          </p:cNvPr>
          <p:cNvSpPr/>
          <p:nvPr/>
        </p:nvSpPr>
        <p:spPr>
          <a:xfrm>
            <a:off x="6096013" y="5368923"/>
            <a:ext cx="3181135" cy="411399"/>
          </a:xfrm>
          <a:prstGeom prst="wedgeRoundRectCallout">
            <a:avLst>
              <a:gd name="adj1" fmla="val 33850"/>
              <a:gd name="adj2" fmla="val 51833"/>
              <a:gd name="adj3" fmla="val 16667"/>
            </a:avLst>
          </a:prstGeom>
          <a:solidFill>
            <a:srgbClr val="FFFF0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b="1" dirty="0">
                <a:solidFill>
                  <a:prstClr val="black"/>
                </a:solidFill>
                <a:latin typeface="Times New Roman" panose="02020603050405020304" pitchFamily="18" charset="0"/>
                <a:cs typeface="Times New Roman" panose="02020603050405020304" pitchFamily="18" charset="0"/>
              </a:rPr>
              <a:t>( 4 + 2) x ( 3000 + 964)</a:t>
            </a:r>
          </a:p>
        </p:txBody>
      </p:sp>
      <p:sp>
        <p:nvSpPr>
          <p:cNvPr id="25" name="Rectangle 24">
            <a:extLst>
              <a:ext uri="{FF2B5EF4-FFF2-40B4-BE49-F238E27FC236}">
                <a16:creationId xmlns="" xmlns:a16="http://schemas.microsoft.com/office/drawing/2014/main" id="{58D301DD-D449-4B8E-A0BE-0F7849FB110D}"/>
              </a:ext>
            </a:extLst>
          </p:cNvPr>
          <p:cNvSpPr/>
          <p:nvPr/>
        </p:nvSpPr>
        <p:spPr>
          <a:xfrm>
            <a:off x="3828146" y="1550367"/>
            <a:ext cx="5636503" cy="698457"/>
          </a:xfrm>
          <a:prstGeom prst="rect">
            <a:avLst/>
          </a:prstGeom>
          <a:solidFill>
            <a:schemeClr val="accent2">
              <a:lumMod val="60000"/>
              <a:lumOff val="4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000" b="1" dirty="0" err="1">
                <a:solidFill>
                  <a:prstClr val="black"/>
                </a:solidFill>
                <a:latin typeface="Times New Roman" panose="02020603050405020304" pitchFamily="18" charset="0"/>
                <a:cs typeface="Times New Roman" panose="02020603050405020304" pitchFamily="18" charset="0"/>
              </a:rPr>
              <a:t>Bài</a:t>
            </a:r>
            <a:r>
              <a:rPr lang="en-US" sz="2000" b="1" dirty="0">
                <a:solidFill>
                  <a:prstClr val="black"/>
                </a:solidFill>
                <a:latin typeface="Times New Roman" panose="02020603050405020304" pitchFamily="18" charset="0"/>
                <a:cs typeface="Times New Roman" panose="02020603050405020304" pitchFamily="18" charset="0"/>
              </a:rPr>
              <a:t> 3: </a:t>
            </a:r>
            <a:r>
              <a:rPr lang="en-US" sz="2000" b="1" dirty="0" err="1">
                <a:solidFill>
                  <a:prstClr val="black"/>
                </a:solidFill>
                <a:latin typeface="Times New Roman" panose="02020603050405020304" pitchFamily="18" charset="0"/>
                <a:cs typeface="Times New Roman" panose="02020603050405020304" pitchFamily="18" charset="0"/>
              </a:rPr>
              <a:t>Hãy</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nối</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các</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biểu</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thức</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có</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giá</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trị</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bằng</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nhau</a:t>
            </a: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 xmlns:a16="http://schemas.microsoft.com/office/drawing/2014/main" id="{E09B729E-04A2-4894-BFA3-0C7CA9807583}"/>
              </a:ext>
            </a:extLst>
          </p:cNvPr>
          <p:cNvSpPr/>
          <p:nvPr/>
        </p:nvSpPr>
        <p:spPr>
          <a:xfrm>
            <a:off x="4193333" y="396709"/>
            <a:ext cx="4591371"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50000"/>
              </a:lnSpc>
            </a:pPr>
            <a:r>
              <a:rPr lang="en-US" sz="2000" b="1" dirty="0" err="1">
                <a:solidFill>
                  <a:prstClr val="black"/>
                </a:solidFill>
                <a:latin typeface="Times New Roman" panose="02020603050405020304" pitchFamily="18" charset="0"/>
                <a:cs typeface="Times New Roman" panose="02020603050405020304" pitchFamily="18" charset="0"/>
              </a:rPr>
              <a:t>PHIẾU</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HỌC</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TẬP</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MÔN</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TOÁN</a:t>
            </a:r>
            <a:endParaRPr lang="en-US" sz="2000" b="1" dirty="0">
              <a:solidFill>
                <a:prstClr val="black"/>
              </a:solidFill>
              <a:latin typeface="Times New Roman" panose="02020603050405020304" pitchFamily="18" charset="0"/>
              <a:cs typeface="Times New Roman" panose="02020603050405020304" pitchFamily="18" charset="0"/>
            </a:endParaRPr>
          </a:p>
          <a:p>
            <a:pPr algn="ctr" defTabSz="457200">
              <a:lnSpc>
                <a:spcPct val="150000"/>
              </a:lnSpc>
            </a:pPr>
            <a:r>
              <a:rPr lang="en-US" sz="2000" i="1" dirty="0" err="1">
                <a:solidFill>
                  <a:prstClr val="black"/>
                </a:solidFill>
                <a:latin typeface="Times New Roman" panose="02020603050405020304" pitchFamily="18" charset="0"/>
                <a:cs typeface="Times New Roman" panose="02020603050405020304" pitchFamily="18" charset="0"/>
              </a:rPr>
              <a:t>Họ</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và</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tên</a:t>
            </a:r>
            <a:r>
              <a:rPr lang="en-US" sz="2000" i="1" dirty="0">
                <a:solidFill>
                  <a:prstClr val="black"/>
                </a:solidFill>
                <a:latin typeface="Times New Roman" panose="02020603050405020304" pitchFamily="18" charset="0"/>
                <a:cs typeface="Times New Roman" panose="02020603050405020304" pitchFamily="18" charset="0"/>
              </a:rPr>
              <a:t>:………………….</a:t>
            </a:r>
          </a:p>
        </p:txBody>
      </p:sp>
      <p:sp>
        <p:nvSpPr>
          <p:cNvPr id="17" name="Right Brace 16">
            <a:extLst>
              <a:ext uri="{FF2B5EF4-FFF2-40B4-BE49-F238E27FC236}">
                <a16:creationId xmlns="" xmlns:a16="http://schemas.microsoft.com/office/drawing/2014/main" id="{211E13B9-6870-4AD3-911E-2FFDB880E941}"/>
              </a:ext>
            </a:extLst>
          </p:cNvPr>
          <p:cNvSpPr/>
          <p:nvPr/>
        </p:nvSpPr>
        <p:spPr>
          <a:xfrm rot="5400000">
            <a:off x="7115859" y="3736315"/>
            <a:ext cx="175472" cy="1353549"/>
          </a:xfrm>
          <a:prstGeom prst="rightBrace">
            <a:avLst>
              <a:gd name="adj1" fmla="val 21235"/>
              <a:gd name="adj2" fmla="val 47333"/>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18" name="Speech Bubble: Rectangle with Corners Rounded 17">
            <a:extLst>
              <a:ext uri="{FF2B5EF4-FFF2-40B4-BE49-F238E27FC236}">
                <a16:creationId xmlns="" xmlns:a16="http://schemas.microsoft.com/office/drawing/2014/main" id="{81A33FE0-ACB8-4AF7-80DE-081977BB01E0}"/>
              </a:ext>
            </a:extLst>
          </p:cNvPr>
          <p:cNvSpPr/>
          <p:nvPr/>
        </p:nvSpPr>
        <p:spPr>
          <a:xfrm>
            <a:off x="6651829" y="4589825"/>
            <a:ext cx="1148003" cy="411400"/>
          </a:xfrm>
          <a:prstGeom prst="wedgeRoundRectCallout">
            <a:avLst>
              <a:gd name="adj1" fmla="val 32193"/>
              <a:gd name="adj2" fmla="val 49794"/>
              <a:gd name="adj3" fmla="val 16667"/>
            </a:avLst>
          </a:prstGeom>
          <a:solidFill>
            <a:srgbClr val="FFFF99"/>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US" sz="2400" b="1" dirty="0">
                <a:solidFill>
                  <a:prstClr val="black"/>
                </a:solidFill>
                <a:latin typeface="Times New Roman" panose="02020603050405020304" pitchFamily="18" charset="0"/>
                <a:cs typeface="Times New Roman" panose="02020603050405020304" pitchFamily="18" charset="0"/>
              </a:rPr>
              <a:t>= 2145</a:t>
            </a:r>
          </a:p>
        </p:txBody>
      </p:sp>
      <p:sp>
        <p:nvSpPr>
          <p:cNvPr id="19" name="Speech Bubble: Rectangle with Corners Rounded 18">
            <a:extLst>
              <a:ext uri="{FF2B5EF4-FFF2-40B4-BE49-F238E27FC236}">
                <a16:creationId xmlns="" xmlns:a16="http://schemas.microsoft.com/office/drawing/2014/main" id="{E111D9D4-F07B-42DD-B168-7B427A329432}"/>
              </a:ext>
            </a:extLst>
          </p:cNvPr>
          <p:cNvSpPr/>
          <p:nvPr/>
        </p:nvSpPr>
        <p:spPr>
          <a:xfrm>
            <a:off x="7686569" y="4593218"/>
            <a:ext cx="681659" cy="411400"/>
          </a:xfrm>
          <a:prstGeom prst="wedgeRoundRectCallout">
            <a:avLst>
              <a:gd name="adj1" fmla="val 32193"/>
              <a:gd name="adj2" fmla="val 49794"/>
              <a:gd name="adj3" fmla="val 16667"/>
            </a:avLst>
          </a:prstGeom>
          <a:solidFill>
            <a:srgbClr val="FFFF99"/>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b="1" dirty="0">
                <a:solidFill>
                  <a:prstClr val="black"/>
                </a:solidFill>
                <a:latin typeface="Times New Roman" panose="02020603050405020304" pitchFamily="18" charset="0"/>
                <a:cs typeface="Times New Roman" panose="02020603050405020304" pitchFamily="18" charset="0"/>
              </a:rPr>
              <a:t>x 4</a:t>
            </a:r>
          </a:p>
        </p:txBody>
      </p:sp>
    </p:spTree>
    <p:extLst>
      <p:ext uri="{BB962C8B-B14F-4D97-AF65-F5344CB8AC3E}">
        <p14:creationId xmlns:p14="http://schemas.microsoft.com/office/powerpoint/2010/main" val="1153667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B7D9FF5-0E12-483C-9113-2BB370194505}"/>
              </a:ext>
            </a:extLst>
          </p:cNvPr>
          <p:cNvSpPr txBox="1"/>
          <p:nvPr/>
        </p:nvSpPr>
        <p:spPr>
          <a:xfrm flipH="1">
            <a:off x="3505201" y="1982797"/>
            <a:ext cx="4514851" cy="1446550"/>
          </a:xfrm>
          <a:prstGeom prst="rect">
            <a:avLst/>
          </a:prstGeom>
          <a:noFill/>
        </p:spPr>
        <p:txBody>
          <a:bodyPr>
            <a:spAutoFit/>
          </a:bodyPr>
          <a:lstStyle/>
          <a:p>
            <a:pPr algn="ctr" defTabSz="685800">
              <a:defRPr/>
            </a:pPr>
            <a:r>
              <a:rPr lang="en-US" sz="8800" b="1" i="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Trò</a:t>
            </a:r>
            <a:r>
              <a:rPr lang="en-US" sz="8800" b="1"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800" b="1" i="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chơi</a:t>
            </a:r>
            <a:endParaRPr lang="en-US" sz="8800" b="1"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11CDE266-EA0E-4BC4-BCC2-A4CDC2D3EC64}"/>
              </a:ext>
            </a:extLst>
          </p:cNvPr>
          <p:cNvSpPr txBox="1">
            <a:spLocks noChangeArrowheads="1"/>
          </p:cNvSpPr>
          <p:nvPr/>
        </p:nvSpPr>
        <p:spPr bwMode="auto">
          <a:xfrm>
            <a:off x="2182826" y="1532152"/>
            <a:ext cx="5819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0" fontAlgn="base" hangingPunct="0">
              <a:spcBef>
                <a:spcPct val="0"/>
              </a:spcBef>
              <a:spcAft>
                <a:spcPct val="0"/>
              </a:spcAft>
              <a:buFont typeface="Wingdings" panose="05000000000000000000" pitchFamily="2" charset="2"/>
              <a:buChar char="q"/>
            </a:pPr>
            <a:r>
              <a:rPr lang="en-US" altLang="en-US" sz="3600" dirty="0">
                <a:solidFill>
                  <a:prstClr val="black"/>
                </a:solidFill>
              </a:rPr>
              <a:t> a x </a:t>
            </a:r>
            <a:r>
              <a:rPr lang="en-US" altLang="en-US" sz="3600" dirty="0" smtClean="0">
                <a:solidFill>
                  <a:prstClr val="black"/>
                </a:solidFill>
              </a:rPr>
              <a:t>       =       x </a:t>
            </a:r>
            <a:r>
              <a:rPr lang="en-US" altLang="en-US" sz="3600" dirty="0">
                <a:solidFill>
                  <a:prstClr val="black"/>
                </a:solidFill>
              </a:rPr>
              <a:t>a = a</a:t>
            </a:r>
          </a:p>
        </p:txBody>
      </p:sp>
      <p:sp>
        <p:nvSpPr>
          <p:cNvPr id="13" name="Rectangle 67"/>
          <p:cNvSpPr>
            <a:spLocks noChangeArrowheads="1"/>
          </p:cNvSpPr>
          <p:nvPr/>
        </p:nvSpPr>
        <p:spPr bwMode="auto">
          <a:xfrm>
            <a:off x="3759197" y="1708250"/>
            <a:ext cx="500743" cy="381000"/>
          </a:xfrm>
          <a:prstGeom prst="rect">
            <a:avLst/>
          </a:prstGeom>
          <a:solidFill>
            <a:srgbClr val="FFFFCC"/>
          </a:solidFill>
          <a:ln w="9525">
            <a:solidFill>
              <a:schemeClr val="tx1"/>
            </a:solidFill>
            <a:miter lim="800000"/>
            <a:headEnd/>
            <a:tailEnd/>
          </a:ln>
        </p:spPr>
        <p:txBody>
          <a:bodyPr wrap="none" anchor="ctr"/>
          <a:lstStyle/>
          <a:p>
            <a:pPr algn="ctr" fontAlgn="base">
              <a:spcBef>
                <a:spcPct val="0"/>
              </a:spcBef>
              <a:spcAft>
                <a:spcPct val="0"/>
              </a:spcAft>
            </a:pPr>
            <a:endParaRPr lang="en-US" sz="2800" b="1" dirty="0" smtClean="0">
              <a:solidFill>
                <a:srgbClr val="FF0000"/>
              </a:solidFill>
              <a:latin typeface="Times New Roman" pitchFamily="18" charset="0"/>
              <a:cs typeface="Arial" pitchFamily="34" charset="0"/>
            </a:endParaRPr>
          </a:p>
        </p:txBody>
      </p:sp>
      <p:sp>
        <p:nvSpPr>
          <p:cNvPr id="14" name="Rectangle 67"/>
          <p:cNvSpPr>
            <a:spLocks noChangeArrowheads="1"/>
          </p:cNvSpPr>
          <p:nvPr/>
        </p:nvSpPr>
        <p:spPr bwMode="auto">
          <a:xfrm>
            <a:off x="4824417" y="1693736"/>
            <a:ext cx="500743" cy="381000"/>
          </a:xfrm>
          <a:prstGeom prst="rect">
            <a:avLst/>
          </a:prstGeom>
          <a:solidFill>
            <a:srgbClr val="FFFFCC"/>
          </a:solidFill>
          <a:ln w="9525">
            <a:solidFill>
              <a:schemeClr val="tx1"/>
            </a:solidFill>
            <a:miter lim="800000"/>
            <a:headEnd/>
            <a:tailEnd/>
          </a:ln>
        </p:spPr>
        <p:txBody>
          <a:bodyPr wrap="none" anchor="ctr"/>
          <a:lstStyle/>
          <a:p>
            <a:pPr algn="ctr" fontAlgn="base">
              <a:spcBef>
                <a:spcPct val="0"/>
              </a:spcBef>
              <a:spcAft>
                <a:spcPct val="0"/>
              </a:spcAft>
            </a:pPr>
            <a:endParaRPr lang="en-US" sz="2800" b="1" dirty="0" smtClean="0">
              <a:solidFill>
                <a:srgbClr val="FF0000"/>
              </a:solidFill>
              <a:latin typeface="Times New Roman" pitchFamily="18" charset="0"/>
              <a:cs typeface="Arial" pitchFamily="34" charset="0"/>
            </a:endParaRPr>
          </a:p>
        </p:txBody>
      </p:sp>
      <p:sp>
        <p:nvSpPr>
          <p:cNvPr id="15" name="TextBox 14">
            <a:extLst>
              <a:ext uri="{FF2B5EF4-FFF2-40B4-BE49-F238E27FC236}">
                <a16:creationId xmlns="" xmlns:a16="http://schemas.microsoft.com/office/drawing/2014/main" id="{11CDE266-EA0E-4BC4-BCC2-A4CDC2D3EC64}"/>
              </a:ext>
            </a:extLst>
          </p:cNvPr>
          <p:cNvSpPr txBox="1">
            <a:spLocks noChangeArrowheads="1"/>
          </p:cNvSpPr>
          <p:nvPr/>
        </p:nvSpPr>
        <p:spPr bwMode="auto">
          <a:xfrm>
            <a:off x="2190086" y="2758588"/>
            <a:ext cx="5819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0" fontAlgn="base" hangingPunct="0">
              <a:spcBef>
                <a:spcPct val="0"/>
              </a:spcBef>
              <a:spcAft>
                <a:spcPct val="0"/>
              </a:spcAft>
              <a:buFont typeface="Wingdings" panose="05000000000000000000" pitchFamily="2" charset="2"/>
              <a:buChar char="q"/>
            </a:pPr>
            <a:r>
              <a:rPr lang="en-US" altLang="en-US" sz="3600" dirty="0">
                <a:solidFill>
                  <a:prstClr val="black"/>
                </a:solidFill>
              </a:rPr>
              <a:t> a x </a:t>
            </a:r>
            <a:r>
              <a:rPr lang="en-US" altLang="en-US" sz="3600" dirty="0" smtClean="0">
                <a:solidFill>
                  <a:prstClr val="black"/>
                </a:solidFill>
              </a:rPr>
              <a:t>       =       x </a:t>
            </a:r>
            <a:r>
              <a:rPr lang="en-US" altLang="en-US" sz="3600" dirty="0">
                <a:solidFill>
                  <a:prstClr val="black"/>
                </a:solidFill>
              </a:rPr>
              <a:t>a = </a:t>
            </a:r>
            <a:r>
              <a:rPr lang="en-US" altLang="en-US" sz="3600" dirty="0" smtClean="0">
                <a:solidFill>
                  <a:prstClr val="black"/>
                </a:solidFill>
              </a:rPr>
              <a:t>0</a:t>
            </a:r>
            <a:endParaRPr lang="en-US" altLang="en-US" sz="3600" dirty="0">
              <a:solidFill>
                <a:prstClr val="black"/>
              </a:solidFill>
            </a:endParaRPr>
          </a:p>
        </p:txBody>
      </p:sp>
      <p:sp>
        <p:nvSpPr>
          <p:cNvPr id="16" name="Rectangle 67"/>
          <p:cNvSpPr>
            <a:spLocks noChangeArrowheads="1"/>
          </p:cNvSpPr>
          <p:nvPr/>
        </p:nvSpPr>
        <p:spPr bwMode="auto">
          <a:xfrm>
            <a:off x="3766457" y="2934686"/>
            <a:ext cx="500743" cy="381000"/>
          </a:xfrm>
          <a:prstGeom prst="rect">
            <a:avLst/>
          </a:prstGeom>
          <a:solidFill>
            <a:srgbClr val="FFFFCC"/>
          </a:solidFill>
          <a:ln w="9525">
            <a:solidFill>
              <a:schemeClr val="tx1"/>
            </a:solidFill>
            <a:miter lim="800000"/>
            <a:headEnd/>
            <a:tailEnd/>
          </a:ln>
        </p:spPr>
        <p:txBody>
          <a:bodyPr wrap="none" anchor="ctr"/>
          <a:lstStyle/>
          <a:p>
            <a:pPr algn="ctr" fontAlgn="base">
              <a:spcBef>
                <a:spcPct val="0"/>
              </a:spcBef>
              <a:spcAft>
                <a:spcPct val="0"/>
              </a:spcAft>
            </a:pPr>
            <a:endParaRPr lang="en-US" sz="2800" b="1" dirty="0" smtClean="0">
              <a:solidFill>
                <a:srgbClr val="FF0000"/>
              </a:solidFill>
              <a:latin typeface="Times New Roman" pitchFamily="18" charset="0"/>
              <a:cs typeface="Arial" pitchFamily="34" charset="0"/>
            </a:endParaRPr>
          </a:p>
        </p:txBody>
      </p:sp>
      <p:sp>
        <p:nvSpPr>
          <p:cNvPr id="17" name="Rectangle 67"/>
          <p:cNvSpPr>
            <a:spLocks noChangeArrowheads="1"/>
          </p:cNvSpPr>
          <p:nvPr/>
        </p:nvSpPr>
        <p:spPr bwMode="auto">
          <a:xfrm>
            <a:off x="4831677" y="2920172"/>
            <a:ext cx="500743" cy="381000"/>
          </a:xfrm>
          <a:prstGeom prst="rect">
            <a:avLst/>
          </a:prstGeom>
          <a:solidFill>
            <a:srgbClr val="FFFFCC"/>
          </a:solidFill>
          <a:ln w="9525">
            <a:solidFill>
              <a:schemeClr val="tx1"/>
            </a:solidFill>
            <a:miter lim="800000"/>
            <a:headEnd/>
            <a:tailEnd/>
          </a:ln>
        </p:spPr>
        <p:txBody>
          <a:bodyPr wrap="none" anchor="ctr"/>
          <a:lstStyle/>
          <a:p>
            <a:pPr algn="ctr" fontAlgn="base">
              <a:spcBef>
                <a:spcPct val="0"/>
              </a:spcBef>
              <a:spcAft>
                <a:spcPct val="0"/>
              </a:spcAft>
            </a:pPr>
            <a:endParaRPr lang="en-US" sz="2800" b="1" dirty="0" smtClean="0">
              <a:solidFill>
                <a:srgbClr val="FF0000"/>
              </a:solidFill>
              <a:latin typeface="Times New Roman" pitchFamily="18" charset="0"/>
              <a:cs typeface="Arial" pitchFamily="34" charset="0"/>
            </a:endParaRPr>
          </a:p>
        </p:txBody>
      </p:sp>
    </p:spTree>
    <p:custDataLst>
      <p:tags r:id="rId1"/>
    </p:custData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9B5E273-2553-404C-B452-01075429E8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69875"/>
            <a:ext cx="9144000" cy="631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 xmlns:a16="http://schemas.microsoft.com/office/drawing/2014/main" id="{11CDE266-EA0E-4BC4-BCC2-A4CDC2D3EC64}"/>
              </a:ext>
            </a:extLst>
          </p:cNvPr>
          <p:cNvSpPr txBox="1">
            <a:spLocks noChangeArrowheads="1"/>
          </p:cNvSpPr>
          <p:nvPr/>
        </p:nvSpPr>
        <p:spPr bwMode="auto">
          <a:xfrm>
            <a:off x="2182826" y="704854"/>
            <a:ext cx="5819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0" fontAlgn="base" hangingPunct="0">
              <a:spcBef>
                <a:spcPct val="0"/>
              </a:spcBef>
              <a:spcAft>
                <a:spcPct val="0"/>
              </a:spcAft>
              <a:buFont typeface="Wingdings" panose="05000000000000000000" pitchFamily="2" charset="2"/>
              <a:buChar char="q"/>
            </a:pPr>
            <a:r>
              <a:rPr lang="en-US" altLang="en-US" sz="3600" dirty="0">
                <a:solidFill>
                  <a:prstClr val="black"/>
                </a:solidFill>
              </a:rPr>
              <a:t> a x </a:t>
            </a:r>
            <a:r>
              <a:rPr lang="en-US" altLang="en-US" sz="3600" dirty="0" smtClean="0">
                <a:solidFill>
                  <a:prstClr val="black"/>
                </a:solidFill>
              </a:rPr>
              <a:t>       =       x </a:t>
            </a:r>
            <a:r>
              <a:rPr lang="en-US" altLang="en-US" sz="3600" dirty="0">
                <a:solidFill>
                  <a:prstClr val="black"/>
                </a:solidFill>
              </a:rPr>
              <a:t>a = a</a:t>
            </a:r>
          </a:p>
        </p:txBody>
      </p:sp>
      <p:sp>
        <p:nvSpPr>
          <p:cNvPr id="18" name="Rounded Rectangle 4">
            <a:extLst>
              <a:ext uri="{FF2B5EF4-FFF2-40B4-BE49-F238E27FC236}">
                <a16:creationId xmlns="" xmlns:a16="http://schemas.microsoft.com/office/drawing/2014/main" id="{4AD38114-94B0-4A87-9771-2C4AA07F7A69}"/>
              </a:ext>
            </a:extLst>
          </p:cNvPr>
          <p:cNvSpPr/>
          <p:nvPr/>
        </p:nvSpPr>
        <p:spPr>
          <a:xfrm>
            <a:off x="1890726" y="1614488"/>
            <a:ext cx="8410575" cy="831850"/>
          </a:xfrm>
          <a:prstGeom prst="roundRect">
            <a:avLst/>
          </a:prstGeom>
          <a:solidFill>
            <a:schemeClr val="accent2">
              <a:lumMod val="60000"/>
              <a:lumOff val="40000"/>
            </a:schemeClr>
          </a:solidFill>
          <a:ln w="19050">
            <a:solidFill>
              <a:schemeClr val="tx1">
                <a:lumMod val="95000"/>
                <a:lumOff val="5000"/>
              </a:schemeClr>
            </a:solidFill>
            <a:prstDash val="dashDot"/>
          </a:ln>
        </p:spPr>
        <p:style>
          <a:lnRef idx="0">
            <a:schemeClr val="accent3"/>
          </a:lnRef>
          <a:fillRef idx="3">
            <a:schemeClr val="accent3"/>
          </a:fillRef>
          <a:effectRef idx="3">
            <a:schemeClr val="accent3"/>
          </a:effectRef>
          <a:fontRef idx="minor">
            <a:schemeClr val="lt1"/>
          </a:fontRef>
        </p:style>
        <p:txBody>
          <a:bodyPr anchor="ctr"/>
          <a:lstStyle/>
          <a:p>
            <a:pPr algn="ctr" eaLnBrk="0" fontAlgn="base" hangingPunct="0">
              <a:spcBef>
                <a:spcPct val="0"/>
              </a:spcBef>
              <a:spcAft>
                <a:spcPct val="0"/>
              </a:spcAft>
              <a:defRPr/>
            </a:pPr>
            <a:r>
              <a:rPr lang="en-US" sz="2800" dirty="0" err="1">
                <a:solidFill>
                  <a:prstClr val="white"/>
                </a:solidFill>
                <a:latin typeface="Times New Roman" panose="02020603050405020304" pitchFamily="18" charset="0"/>
                <a:cs typeface="Times New Roman" panose="02020603050405020304" pitchFamily="18" charset="0"/>
              </a:rPr>
              <a:t>Bất</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cứ</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số</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nào</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nhân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với</a:t>
            </a:r>
            <a:r>
              <a:rPr lang="en-US" sz="2800" dirty="0">
                <a:solidFill>
                  <a:prstClr val="white"/>
                </a:solidFill>
                <a:latin typeface="Times New Roman" panose="02020603050405020304" pitchFamily="18" charset="0"/>
                <a:cs typeface="Times New Roman" panose="02020603050405020304" pitchFamily="18" charset="0"/>
              </a:rPr>
              <a:t> 1 </a:t>
            </a:r>
            <a:r>
              <a:rPr lang="en-US" sz="2800" dirty="0" err="1">
                <a:solidFill>
                  <a:prstClr val="white"/>
                </a:solidFill>
                <a:latin typeface="Times New Roman" panose="02020603050405020304" pitchFamily="18" charset="0"/>
                <a:cs typeface="Times New Roman" panose="02020603050405020304" pitchFamily="18" charset="0"/>
              </a:rPr>
              <a:t>hoặc</a:t>
            </a:r>
            <a:r>
              <a:rPr lang="en-US" sz="2800" dirty="0">
                <a:solidFill>
                  <a:prstClr val="white"/>
                </a:solidFill>
                <a:latin typeface="Times New Roman" panose="02020603050405020304" pitchFamily="18" charset="0"/>
                <a:cs typeface="Times New Roman" panose="02020603050405020304" pitchFamily="18" charset="0"/>
              </a:rPr>
              <a:t> 1 </a:t>
            </a:r>
            <a:r>
              <a:rPr lang="en-US" sz="2800" dirty="0" err="1">
                <a:solidFill>
                  <a:prstClr val="white"/>
                </a:solidFill>
                <a:latin typeface="Times New Roman" panose="02020603050405020304" pitchFamily="18" charset="0"/>
                <a:cs typeface="Times New Roman" panose="02020603050405020304" pitchFamily="18" charset="0"/>
              </a:rPr>
              <a:t>nhân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với</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bất</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cứ</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số</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nào</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vẫn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bằng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chính</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số</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đó</a:t>
            </a:r>
            <a:r>
              <a:rPr lang="en-US" sz="2800" dirty="0">
                <a:solidFill>
                  <a:prstClr val="white"/>
                </a:solidFill>
                <a:latin typeface="Times New Roman" panose="02020603050405020304" pitchFamily="18" charset="0"/>
                <a:cs typeface="Times New Roman" panose="02020603050405020304" pitchFamily="18" charset="0"/>
              </a:rPr>
              <a:t>.</a:t>
            </a:r>
          </a:p>
        </p:txBody>
      </p:sp>
      <p:sp>
        <p:nvSpPr>
          <p:cNvPr id="19" name="Rounded Rectangle 4">
            <a:extLst>
              <a:ext uri="{FF2B5EF4-FFF2-40B4-BE49-F238E27FC236}">
                <a16:creationId xmlns="" xmlns:a16="http://schemas.microsoft.com/office/drawing/2014/main" id="{4F540ED0-FAFF-4C92-A9BD-8966920EE90D}"/>
              </a:ext>
            </a:extLst>
          </p:cNvPr>
          <p:cNvSpPr/>
          <p:nvPr/>
        </p:nvSpPr>
        <p:spPr>
          <a:xfrm>
            <a:off x="1731069" y="3996426"/>
            <a:ext cx="8410575" cy="1076325"/>
          </a:xfrm>
          <a:prstGeom prst="roundRect">
            <a:avLst/>
          </a:prstGeom>
          <a:solidFill>
            <a:srgbClr val="92D050"/>
          </a:solidFill>
          <a:ln w="19050">
            <a:solidFill>
              <a:schemeClr val="tx1">
                <a:lumMod val="95000"/>
                <a:lumOff val="5000"/>
              </a:schemeClr>
            </a:solidFill>
            <a:prstDash val="dashDot"/>
          </a:ln>
        </p:spPr>
        <p:style>
          <a:lnRef idx="0">
            <a:schemeClr val="accent3"/>
          </a:lnRef>
          <a:fillRef idx="3">
            <a:schemeClr val="accent3"/>
          </a:fillRef>
          <a:effectRef idx="3">
            <a:schemeClr val="accent3"/>
          </a:effectRef>
          <a:fontRef idx="minor">
            <a:schemeClr val="lt1"/>
          </a:fontRef>
        </p:style>
        <p:txBody>
          <a:bodyPr anchor="ctr"/>
          <a:lstStyle/>
          <a:p>
            <a:pPr algn="ctr" eaLnBrk="0" fontAlgn="base" hangingPunct="0">
              <a:spcBef>
                <a:spcPct val="0"/>
              </a:spcBef>
              <a:spcAft>
                <a:spcPct val="0"/>
              </a:spcAft>
              <a:defRPr/>
            </a:pPr>
            <a:r>
              <a:rPr lang="en-US" sz="2800" dirty="0" err="1">
                <a:solidFill>
                  <a:prstClr val="white"/>
                </a:solidFill>
                <a:latin typeface="Times New Roman" panose="02020603050405020304" pitchFamily="18" charset="0"/>
                <a:cs typeface="Times New Roman" panose="02020603050405020304" pitchFamily="18" charset="0"/>
              </a:rPr>
              <a:t>Bất</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cứ</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số</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nào</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nhân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với</a:t>
            </a:r>
            <a:r>
              <a:rPr lang="en-US" sz="2800" dirty="0">
                <a:solidFill>
                  <a:prstClr val="white"/>
                </a:solidFill>
                <a:latin typeface="Times New Roman" panose="02020603050405020304" pitchFamily="18" charset="0"/>
                <a:cs typeface="Times New Roman" panose="02020603050405020304" pitchFamily="18" charset="0"/>
              </a:rPr>
              <a:t> 0 </a:t>
            </a:r>
            <a:r>
              <a:rPr lang="en-US" sz="2800" dirty="0" err="1">
                <a:solidFill>
                  <a:prstClr val="white"/>
                </a:solidFill>
                <a:latin typeface="Times New Roman" panose="02020603050405020304" pitchFamily="18" charset="0"/>
                <a:cs typeface="Times New Roman" panose="02020603050405020304" pitchFamily="18" charset="0"/>
              </a:rPr>
              <a:t>hoặc</a:t>
            </a:r>
            <a:r>
              <a:rPr lang="en-US" sz="2800" dirty="0">
                <a:solidFill>
                  <a:prstClr val="white"/>
                </a:solidFill>
                <a:latin typeface="Times New Roman" panose="02020603050405020304" pitchFamily="18" charset="0"/>
                <a:cs typeface="Times New Roman" panose="02020603050405020304" pitchFamily="18" charset="0"/>
              </a:rPr>
              <a:t> 0 </a:t>
            </a:r>
            <a:r>
              <a:rPr lang="en-US" sz="2800" dirty="0" err="1">
                <a:solidFill>
                  <a:prstClr val="white"/>
                </a:solidFill>
                <a:latin typeface="Times New Roman" panose="02020603050405020304" pitchFamily="18" charset="0"/>
                <a:cs typeface="Times New Roman" panose="02020603050405020304" pitchFamily="18" charset="0"/>
              </a:rPr>
              <a:t>nhân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với</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bất</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cứ</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số</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nào</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vẫn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bằng</a:t>
            </a:r>
            <a:r>
              <a:rPr lang="en-US" sz="2800" dirty="0">
                <a:solidFill>
                  <a:prstClr val="white"/>
                </a:solidFill>
                <a:latin typeface="Times New Roman" panose="02020603050405020304" pitchFamily="18" charset="0"/>
                <a:cs typeface="Times New Roman" panose="02020603050405020304" pitchFamily="18" charset="0"/>
              </a:rPr>
              <a:t> 0.</a:t>
            </a:r>
          </a:p>
        </p:txBody>
      </p:sp>
      <p:sp>
        <p:nvSpPr>
          <p:cNvPr id="13" name="Rectangle 67"/>
          <p:cNvSpPr>
            <a:spLocks noChangeArrowheads="1"/>
          </p:cNvSpPr>
          <p:nvPr/>
        </p:nvSpPr>
        <p:spPr bwMode="auto">
          <a:xfrm>
            <a:off x="3759197" y="880952"/>
            <a:ext cx="500743" cy="381000"/>
          </a:xfrm>
          <a:prstGeom prst="rect">
            <a:avLst/>
          </a:prstGeom>
          <a:solidFill>
            <a:srgbClr val="FFFFCC"/>
          </a:solidFill>
          <a:ln w="9525">
            <a:solidFill>
              <a:schemeClr val="tx1"/>
            </a:solidFill>
            <a:miter lim="800000"/>
            <a:headEnd/>
            <a:tailEnd/>
          </a:ln>
        </p:spPr>
        <p:txBody>
          <a:bodyPr wrap="none" anchor="ctr"/>
          <a:lstStyle/>
          <a:p>
            <a:pPr algn="ctr" fontAlgn="base">
              <a:spcBef>
                <a:spcPct val="0"/>
              </a:spcBef>
              <a:spcAft>
                <a:spcPct val="0"/>
              </a:spcAft>
            </a:pPr>
            <a:endParaRPr lang="en-US" sz="2800" b="1" dirty="0" smtClean="0">
              <a:solidFill>
                <a:srgbClr val="FF0000"/>
              </a:solidFill>
              <a:latin typeface="Times New Roman" pitchFamily="18" charset="0"/>
              <a:cs typeface="Arial" pitchFamily="34" charset="0"/>
            </a:endParaRPr>
          </a:p>
        </p:txBody>
      </p:sp>
      <p:sp>
        <p:nvSpPr>
          <p:cNvPr id="14" name="Rectangle 67"/>
          <p:cNvSpPr>
            <a:spLocks noChangeArrowheads="1"/>
          </p:cNvSpPr>
          <p:nvPr/>
        </p:nvSpPr>
        <p:spPr bwMode="auto">
          <a:xfrm>
            <a:off x="4824417" y="866438"/>
            <a:ext cx="500743" cy="381000"/>
          </a:xfrm>
          <a:prstGeom prst="rect">
            <a:avLst/>
          </a:prstGeom>
          <a:solidFill>
            <a:srgbClr val="FFFFCC"/>
          </a:solidFill>
          <a:ln w="9525">
            <a:solidFill>
              <a:schemeClr val="tx1"/>
            </a:solidFill>
            <a:miter lim="800000"/>
            <a:headEnd/>
            <a:tailEnd/>
          </a:ln>
        </p:spPr>
        <p:txBody>
          <a:bodyPr wrap="none" anchor="ctr"/>
          <a:lstStyle/>
          <a:p>
            <a:pPr algn="ctr" fontAlgn="base">
              <a:spcBef>
                <a:spcPct val="0"/>
              </a:spcBef>
              <a:spcAft>
                <a:spcPct val="0"/>
              </a:spcAft>
            </a:pPr>
            <a:endParaRPr lang="en-US" sz="2800" b="1" dirty="0" smtClean="0">
              <a:solidFill>
                <a:srgbClr val="FF0000"/>
              </a:solidFill>
              <a:latin typeface="Times New Roman" pitchFamily="18" charset="0"/>
              <a:cs typeface="Arial" pitchFamily="34" charset="0"/>
            </a:endParaRPr>
          </a:p>
        </p:txBody>
      </p:sp>
      <p:sp>
        <p:nvSpPr>
          <p:cNvPr id="15" name="TextBox 14">
            <a:extLst>
              <a:ext uri="{FF2B5EF4-FFF2-40B4-BE49-F238E27FC236}">
                <a16:creationId xmlns="" xmlns:a16="http://schemas.microsoft.com/office/drawing/2014/main" id="{11CDE266-EA0E-4BC4-BCC2-A4CDC2D3EC64}"/>
              </a:ext>
            </a:extLst>
          </p:cNvPr>
          <p:cNvSpPr txBox="1">
            <a:spLocks noChangeArrowheads="1"/>
          </p:cNvSpPr>
          <p:nvPr/>
        </p:nvSpPr>
        <p:spPr bwMode="auto">
          <a:xfrm>
            <a:off x="2190086" y="2758588"/>
            <a:ext cx="5819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0" fontAlgn="base" hangingPunct="0">
              <a:spcBef>
                <a:spcPct val="0"/>
              </a:spcBef>
              <a:spcAft>
                <a:spcPct val="0"/>
              </a:spcAft>
              <a:buFont typeface="Wingdings" panose="05000000000000000000" pitchFamily="2" charset="2"/>
              <a:buChar char="q"/>
            </a:pPr>
            <a:r>
              <a:rPr lang="en-US" altLang="en-US" sz="3600" dirty="0">
                <a:solidFill>
                  <a:prstClr val="black"/>
                </a:solidFill>
              </a:rPr>
              <a:t> a x </a:t>
            </a:r>
            <a:r>
              <a:rPr lang="en-US" altLang="en-US" sz="3600" dirty="0" smtClean="0">
                <a:solidFill>
                  <a:prstClr val="black"/>
                </a:solidFill>
              </a:rPr>
              <a:t>       =       x </a:t>
            </a:r>
            <a:r>
              <a:rPr lang="en-US" altLang="en-US" sz="3600" dirty="0">
                <a:solidFill>
                  <a:prstClr val="black"/>
                </a:solidFill>
              </a:rPr>
              <a:t>a = </a:t>
            </a:r>
            <a:r>
              <a:rPr lang="en-US" altLang="en-US" sz="3600" dirty="0" smtClean="0">
                <a:solidFill>
                  <a:prstClr val="black"/>
                </a:solidFill>
              </a:rPr>
              <a:t>0</a:t>
            </a:r>
            <a:endParaRPr lang="en-US" altLang="en-US" sz="3600" dirty="0">
              <a:solidFill>
                <a:prstClr val="black"/>
              </a:solidFill>
            </a:endParaRPr>
          </a:p>
        </p:txBody>
      </p:sp>
      <p:sp>
        <p:nvSpPr>
          <p:cNvPr id="16" name="Rectangle 67"/>
          <p:cNvSpPr>
            <a:spLocks noChangeArrowheads="1"/>
          </p:cNvSpPr>
          <p:nvPr/>
        </p:nvSpPr>
        <p:spPr bwMode="auto">
          <a:xfrm>
            <a:off x="3766457" y="2934686"/>
            <a:ext cx="500743" cy="381000"/>
          </a:xfrm>
          <a:prstGeom prst="rect">
            <a:avLst/>
          </a:prstGeom>
          <a:solidFill>
            <a:srgbClr val="FFFFCC"/>
          </a:solidFill>
          <a:ln w="9525">
            <a:solidFill>
              <a:schemeClr val="tx1"/>
            </a:solidFill>
            <a:miter lim="800000"/>
            <a:headEnd/>
            <a:tailEnd/>
          </a:ln>
        </p:spPr>
        <p:txBody>
          <a:bodyPr wrap="none" anchor="ctr"/>
          <a:lstStyle/>
          <a:p>
            <a:pPr algn="ctr" fontAlgn="base">
              <a:spcBef>
                <a:spcPct val="0"/>
              </a:spcBef>
              <a:spcAft>
                <a:spcPct val="0"/>
              </a:spcAft>
            </a:pPr>
            <a:endParaRPr lang="en-US" sz="2800" b="1" dirty="0" smtClean="0">
              <a:solidFill>
                <a:srgbClr val="FF0000"/>
              </a:solidFill>
              <a:latin typeface="Times New Roman" pitchFamily="18" charset="0"/>
              <a:cs typeface="Arial" pitchFamily="34" charset="0"/>
            </a:endParaRPr>
          </a:p>
        </p:txBody>
      </p:sp>
      <p:sp>
        <p:nvSpPr>
          <p:cNvPr id="17" name="Rectangle 67"/>
          <p:cNvSpPr>
            <a:spLocks noChangeArrowheads="1"/>
          </p:cNvSpPr>
          <p:nvPr/>
        </p:nvSpPr>
        <p:spPr bwMode="auto">
          <a:xfrm>
            <a:off x="4831677" y="2920172"/>
            <a:ext cx="500743" cy="381000"/>
          </a:xfrm>
          <a:prstGeom prst="rect">
            <a:avLst/>
          </a:prstGeom>
          <a:solidFill>
            <a:srgbClr val="FFFFCC"/>
          </a:solidFill>
          <a:ln w="9525">
            <a:solidFill>
              <a:schemeClr val="tx1"/>
            </a:solidFill>
            <a:miter lim="800000"/>
            <a:headEnd/>
            <a:tailEnd/>
          </a:ln>
        </p:spPr>
        <p:txBody>
          <a:bodyPr wrap="none" anchor="ctr"/>
          <a:lstStyle/>
          <a:p>
            <a:pPr algn="ctr" fontAlgn="base">
              <a:spcBef>
                <a:spcPct val="0"/>
              </a:spcBef>
              <a:spcAft>
                <a:spcPct val="0"/>
              </a:spcAft>
            </a:pPr>
            <a:endParaRPr lang="en-US" sz="2800" b="1" dirty="0" smtClean="0">
              <a:solidFill>
                <a:srgbClr val="FF0000"/>
              </a:solidFill>
              <a:latin typeface="Times New Roman" pitchFamily="18" charset="0"/>
              <a:cs typeface="Arial" pitchFamily="34" charset="0"/>
            </a:endParaRPr>
          </a:p>
        </p:txBody>
      </p:sp>
    </p:spTree>
    <p:custDataLst>
      <p:tags r:id="rId1"/>
    </p:custDataLst>
    <p:extLst>
      <p:ext uri="{BB962C8B-B14F-4D97-AF65-F5344CB8AC3E}">
        <p14:creationId xmlns:p14="http://schemas.microsoft.com/office/powerpoint/2010/main" val="76784111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4" fill="hold" nodeType="clickEffect">
                                  <p:stCondLst>
                                    <p:cond delay="0"/>
                                  </p:stCondLst>
                                  <p:childTnLst>
                                    <p:animEffect transition="out" filter="wipe(dow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ox(in)">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ox(in)">
                                      <p:cBhvr>
                                        <p:cTn id="36" dur="500"/>
                                        <p:tgtEl>
                                          <p:spTgt spid="14"/>
                                        </p:tgtEl>
                                      </p:cBhvr>
                                    </p:animEffect>
                                  </p:childTnLst>
                                </p:cTn>
                              </p:par>
                              <p:par>
                                <p:cTn id="37" presetID="42"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ox(in)">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ox(in)">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animBg="1"/>
      <p:bldP spid="19" grpId="0" animBg="1"/>
      <p:bldP spid="13" grpId="0" animBg="1"/>
      <p:bldP spid="14" grpId="0" animBg="1"/>
      <p:bldP spid="15" grpId="0"/>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370A8326-AE23-4AA2-8145-7654DF85E113}"/>
              </a:ext>
            </a:extLst>
          </p:cNvPr>
          <p:cNvSpPr/>
          <p:nvPr/>
        </p:nvSpPr>
        <p:spPr>
          <a:xfrm>
            <a:off x="4144983" y="21771"/>
            <a:ext cx="3682418" cy="1077218"/>
          </a:xfrm>
          <a:prstGeom prst="rect">
            <a:avLst/>
          </a:prstGeom>
          <a:noFill/>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algn="ctr" eaLnBrk="0" fontAlgn="base" hangingPunct="0">
              <a:spcBef>
                <a:spcPct val="0"/>
              </a:spcBef>
              <a:spcAft>
                <a:spcPct val="0"/>
              </a:spcAft>
              <a:defRPr/>
            </a:pPr>
            <a:r>
              <a:rPr lang="en-US" sz="3200" b="1" dirty="0" err="1">
                <a:ln/>
                <a:solidFill>
                  <a:srgbClr val="0BD0D9"/>
                </a:solidFill>
                <a:latin typeface="UTM Americana EB" panose="02040603050506020204" pitchFamily="18" charset="0"/>
                <a:cs typeface="Arial" panose="020B0604020202020204" pitchFamily="34" charset="0"/>
              </a:rPr>
              <a:t>Tính</a:t>
            </a:r>
            <a:r>
              <a:rPr lang="en-US" sz="3200" b="1" dirty="0">
                <a:ln/>
                <a:solidFill>
                  <a:srgbClr val="0BD0D9"/>
                </a:solidFill>
                <a:latin typeface="UTM Americana EB" panose="02040603050506020204" pitchFamily="18" charset="0"/>
                <a:cs typeface="Arial" panose="020B0604020202020204" pitchFamily="34" charset="0"/>
              </a:rPr>
              <a:t> </a:t>
            </a:r>
            <a:r>
              <a:rPr lang="en-US" sz="3200" b="1" dirty="0" err="1">
                <a:ln/>
                <a:solidFill>
                  <a:srgbClr val="0BD0D9"/>
                </a:solidFill>
                <a:latin typeface="UTM Americana EB" panose="02040603050506020204" pitchFamily="18" charset="0"/>
                <a:cs typeface="Arial" panose="020B0604020202020204" pitchFamily="34" charset="0"/>
              </a:rPr>
              <a:t>chất</a:t>
            </a:r>
            <a:r>
              <a:rPr lang="en-US" sz="3200" b="1" dirty="0">
                <a:ln/>
                <a:solidFill>
                  <a:srgbClr val="0BD0D9"/>
                </a:solidFill>
                <a:latin typeface="UTM Americana EB" panose="02040603050506020204" pitchFamily="18" charset="0"/>
                <a:cs typeface="Arial" panose="020B0604020202020204" pitchFamily="34" charset="0"/>
              </a:rPr>
              <a:t> </a:t>
            </a:r>
            <a:r>
              <a:rPr lang="en-US" sz="3200" b="1" dirty="0" err="1">
                <a:ln/>
                <a:solidFill>
                  <a:srgbClr val="0BD0D9"/>
                </a:solidFill>
                <a:latin typeface="UTM Americana EB" panose="02040603050506020204" pitchFamily="18" charset="0"/>
                <a:cs typeface="Arial" panose="020B0604020202020204" pitchFamily="34" charset="0"/>
              </a:rPr>
              <a:t>giao</a:t>
            </a:r>
            <a:r>
              <a:rPr lang="en-US" sz="3200" b="1" dirty="0">
                <a:ln/>
                <a:solidFill>
                  <a:srgbClr val="0BD0D9"/>
                </a:solidFill>
                <a:latin typeface="UTM Americana EB" panose="02040603050506020204" pitchFamily="18" charset="0"/>
                <a:cs typeface="Arial" panose="020B0604020202020204" pitchFamily="34" charset="0"/>
              </a:rPr>
              <a:t> </a:t>
            </a:r>
            <a:r>
              <a:rPr lang="en-US" sz="3200" b="1" dirty="0" err="1">
                <a:ln/>
                <a:solidFill>
                  <a:srgbClr val="0BD0D9"/>
                </a:solidFill>
                <a:latin typeface="UTM Americana EB" panose="02040603050506020204" pitchFamily="18" charset="0"/>
                <a:cs typeface="Arial" panose="020B0604020202020204" pitchFamily="34" charset="0"/>
              </a:rPr>
              <a:t>hoán</a:t>
            </a:r>
            <a:endParaRPr lang="en-US" sz="3200" b="1" dirty="0">
              <a:ln/>
              <a:solidFill>
                <a:srgbClr val="0BD0D9"/>
              </a:solidFill>
              <a:latin typeface="UTM Americana EB" panose="02040603050506020204" pitchFamily="18" charset="0"/>
              <a:cs typeface="Arial" panose="020B0604020202020204" pitchFamily="34" charset="0"/>
            </a:endParaRPr>
          </a:p>
          <a:p>
            <a:pPr algn="ctr" eaLnBrk="0" fontAlgn="base" hangingPunct="0">
              <a:spcBef>
                <a:spcPct val="0"/>
              </a:spcBef>
              <a:spcAft>
                <a:spcPct val="0"/>
              </a:spcAft>
              <a:defRPr/>
            </a:pPr>
            <a:r>
              <a:rPr lang="en-US" sz="3200" b="1" dirty="0" err="1">
                <a:ln/>
                <a:solidFill>
                  <a:srgbClr val="0BD0D9"/>
                </a:solidFill>
                <a:latin typeface="UTM Americana EB" panose="02040603050506020204" pitchFamily="18" charset="0"/>
                <a:cs typeface="Arial" panose="020B0604020202020204" pitchFamily="34" charset="0"/>
              </a:rPr>
              <a:t>của</a:t>
            </a:r>
            <a:r>
              <a:rPr lang="en-US" sz="3200" b="1" dirty="0">
                <a:ln/>
                <a:solidFill>
                  <a:srgbClr val="0BD0D9"/>
                </a:solidFill>
                <a:latin typeface="UTM Americana EB" panose="02040603050506020204" pitchFamily="18" charset="0"/>
                <a:cs typeface="Arial" panose="020B0604020202020204" pitchFamily="34" charset="0"/>
              </a:rPr>
              <a:t> </a:t>
            </a:r>
            <a:r>
              <a:rPr lang="en-US" sz="3200" b="1" dirty="0" err="1">
                <a:ln/>
                <a:solidFill>
                  <a:srgbClr val="0BD0D9"/>
                </a:solidFill>
                <a:latin typeface="UTM Americana EB" panose="02040603050506020204" pitchFamily="18" charset="0"/>
                <a:cs typeface="Arial" panose="020B0604020202020204" pitchFamily="34" charset="0"/>
              </a:rPr>
              <a:t>phép</a:t>
            </a:r>
            <a:r>
              <a:rPr lang="en-US" sz="3200" b="1" dirty="0">
                <a:ln/>
                <a:solidFill>
                  <a:srgbClr val="0BD0D9"/>
                </a:solidFill>
                <a:latin typeface="UTM Americana EB" panose="02040603050506020204" pitchFamily="18" charset="0"/>
                <a:cs typeface="Arial" panose="020B0604020202020204" pitchFamily="34" charset="0"/>
              </a:rPr>
              <a:t> </a:t>
            </a:r>
            <a:r>
              <a:rPr lang="en-US" sz="3200" b="1" dirty="0" err="1">
                <a:ln/>
                <a:solidFill>
                  <a:srgbClr val="0BD0D9"/>
                </a:solidFill>
                <a:latin typeface="UTM Americana EB" panose="02040603050506020204" pitchFamily="18" charset="0"/>
                <a:cs typeface="Arial" panose="020B0604020202020204" pitchFamily="34" charset="0"/>
              </a:rPr>
              <a:t>nhân</a:t>
            </a:r>
            <a:endParaRPr lang="en-US" sz="3200" b="1" dirty="0">
              <a:ln/>
              <a:solidFill>
                <a:srgbClr val="0BD0D9"/>
              </a:solidFill>
              <a:latin typeface="UTM Americana EB" panose="02040603050506020204" pitchFamily="18" charset="0"/>
              <a:cs typeface="Arial" panose="020B0604020202020204" pitchFamily="34" charset="0"/>
            </a:endParaRPr>
          </a:p>
        </p:txBody>
      </p:sp>
      <p:sp>
        <p:nvSpPr>
          <p:cNvPr id="4" name="TextBox 3">
            <a:extLst>
              <a:ext uri="{FF2B5EF4-FFF2-40B4-BE49-F238E27FC236}">
                <a16:creationId xmlns="" xmlns:a16="http://schemas.microsoft.com/office/drawing/2014/main" id="{6A21820B-0349-4D9E-A791-BD5BBE78B533}"/>
              </a:ext>
            </a:extLst>
          </p:cNvPr>
          <p:cNvSpPr txBox="1">
            <a:spLocks noChangeArrowheads="1"/>
          </p:cNvSpPr>
          <p:nvPr/>
        </p:nvSpPr>
        <p:spPr bwMode="auto">
          <a:xfrm>
            <a:off x="2330461" y="2362202"/>
            <a:ext cx="7310439"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algn="ctr" fontAlgn="base">
              <a:lnSpc>
                <a:spcPct val="150000"/>
              </a:lnSpc>
              <a:spcBef>
                <a:spcPct val="0"/>
              </a:spcBef>
              <a:spcAft>
                <a:spcPct val="0"/>
              </a:spcAft>
              <a:buNone/>
            </a:pPr>
            <a:r>
              <a:rPr lang="en-US" altLang="en-US" sz="4000" b="1">
                <a:solidFill>
                  <a:prstClr val="black"/>
                </a:solidFill>
                <a:latin typeface="Times New Roman" panose="02020603050405020304" pitchFamily="18" charset="0"/>
                <a:cs typeface="Times New Roman" panose="02020603050405020304" pitchFamily="18" charset="0"/>
              </a:rPr>
              <a:t>Khi đổi chỗ các thừa số trong một tích thì tích không thay đổi</a:t>
            </a:r>
            <a:r>
              <a:rPr lang="en-US" altLang="en-US" sz="4000" b="1">
                <a:solidFill>
                  <a:prstClr val="black"/>
                </a:solidFill>
                <a:latin typeface="HP001 4 hàng" panose="020B0603050302020204" pitchFamily="34" charset="0"/>
                <a:cs typeface="Arial" panose="020B0604020202020204" pitchFamily="34" charset="0"/>
              </a:rPr>
              <a:t>.</a:t>
            </a:r>
          </a:p>
          <a:p>
            <a:pPr algn="ctr" fontAlgn="base">
              <a:lnSpc>
                <a:spcPct val="150000"/>
              </a:lnSpc>
              <a:spcBef>
                <a:spcPct val="0"/>
              </a:spcBef>
              <a:spcAft>
                <a:spcPct val="0"/>
              </a:spcAft>
              <a:buNone/>
            </a:pPr>
            <a:r>
              <a:rPr lang="en-US" altLang="en-US" sz="4000" b="1">
                <a:solidFill>
                  <a:srgbClr val="FF0000"/>
                </a:solidFill>
                <a:latin typeface="Times New Roman" panose="02020603050405020304" pitchFamily="18" charset="0"/>
                <a:cs typeface="Times New Roman" panose="02020603050405020304" pitchFamily="18" charset="0"/>
              </a:rPr>
              <a:t>a x b = b x a</a:t>
            </a:r>
          </a:p>
        </p:txBody>
      </p:sp>
      <p:pic>
        <p:nvPicPr>
          <p:cNvPr id="106500" name="Picture 5">
            <a:extLst>
              <a:ext uri="{FF2B5EF4-FFF2-40B4-BE49-F238E27FC236}">
                <a16:creationId xmlns="" xmlns:a16="http://schemas.microsoft.com/office/drawing/2014/main" id="{59413C85-7027-4D31-91EC-81B12C57EEC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6400" y="4354513"/>
            <a:ext cx="2743200"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51DC3A99-4B53-4FA4-8C61-0C783EEF76A4}"/>
              </a:ext>
            </a:extLst>
          </p:cNvPr>
          <p:cNvSpPr txBox="1"/>
          <p:nvPr/>
        </p:nvSpPr>
        <p:spPr>
          <a:xfrm>
            <a:off x="3367315" y="2329997"/>
            <a:ext cx="5892800" cy="1569660"/>
          </a:xfrm>
          <a:prstGeom prst="rect">
            <a:avLst/>
          </a:prstGeom>
          <a:noFill/>
        </p:spPr>
        <p:txBody>
          <a:bodyPr wrap="square">
            <a:spAutoFit/>
          </a:bodyPr>
          <a:lstStyle/>
          <a:p>
            <a:pPr algn="ctr" fontAlgn="base">
              <a:lnSpc>
                <a:spcPct val="150000"/>
              </a:lnSpc>
              <a:spcBef>
                <a:spcPct val="0"/>
              </a:spcBef>
              <a:spcAft>
                <a:spcPct val="0"/>
              </a:spcAft>
              <a:defRPr/>
            </a:pPr>
            <a:r>
              <a:rPr lang="en-US" altLang="en-US" sz="3200" b="1" dirty="0" err="1" smtClean="0">
                <a:solidFill>
                  <a:prstClr val="white"/>
                </a:solidFill>
                <a:latin typeface="Times New Roman" panose="02020603050405020304" pitchFamily="18" charset="0"/>
                <a:cs typeface="Times New Roman" panose="02020603050405020304" pitchFamily="18" charset="0"/>
              </a:rPr>
              <a:t>Tính</a:t>
            </a:r>
            <a:r>
              <a:rPr lang="en-US" altLang="en-US" sz="3200" b="1" dirty="0" smtClean="0">
                <a:solidFill>
                  <a:prstClr val="white"/>
                </a:solidFill>
                <a:latin typeface="Times New Roman" panose="02020603050405020304" pitchFamily="18" charset="0"/>
                <a:cs typeface="Times New Roman" panose="02020603050405020304" pitchFamily="18" charset="0"/>
              </a:rPr>
              <a:t> </a:t>
            </a:r>
            <a:r>
              <a:rPr lang="en-US" altLang="en-US" sz="3200" b="1" dirty="0" err="1" smtClean="0">
                <a:solidFill>
                  <a:prstClr val="white"/>
                </a:solidFill>
                <a:latin typeface="Times New Roman" panose="02020603050405020304" pitchFamily="18" charset="0"/>
                <a:cs typeface="Times New Roman" panose="02020603050405020304" pitchFamily="18" charset="0"/>
              </a:rPr>
              <a:t>bằng</a:t>
            </a:r>
            <a:r>
              <a:rPr lang="en-US" altLang="en-US" sz="3200" b="1" dirty="0" smtClean="0">
                <a:solidFill>
                  <a:prstClr val="white"/>
                </a:solidFill>
                <a:latin typeface="Times New Roman" panose="02020603050405020304" pitchFamily="18" charset="0"/>
                <a:cs typeface="Times New Roman" panose="02020603050405020304" pitchFamily="18" charset="0"/>
              </a:rPr>
              <a:t> </a:t>
            </a:r>
            <a:r>
              <a:rPr lang="en-US" altLang="en-US" sz="3200" b="1" dirty="0" err="1" smtClean="0">
                <a:solidFill>
                  <a:prstClr val="white"/>
                </a:solidFill>
                <a:latin typeface="Times New Roman" panose="02020603050405020304" pitchFamily="18" charset="0"/>
                <a:cs typeface="Times New Roman" panose="02020603050405020304" pitchFamily="18" charset="0"/>
              </a:rPr>
              <a:t>cách</a:t>
            </a:r>
            <a:r>
              <a:rPr lang="en-US" altLang="en-US" sz="3200" b="1" dirty="0" smtClean="0">
                <a:solidFill>
                  <a:prstClr val="white"/>
                </a:solidFill>
                <a:latin typeface="Times New Roman" panose="02020603050405020304" pitchFamily="18" charset="0"/>
                <a:cs typeface="Times New Roman" panose="02020603050405020304" pitchFamily="18" charset="0"/>
              </a:rPr>
              <a:t> </a:t>
            </a:r>
            <a:r>
              <a:rPr lang="en-US" altLang="en-US" sz="3200" b="1" dirty="0" err="1" smtClean="0">
                <a:solidFill>
                  <a:prstClr val="white"/>
                </a:solidFill>
                <a:latin typeface="Times New Roman" panose="02020603050405020304" pitchFamily="18" charset="0"/>
                <a:cs typeface="Times New Roman" panose="02020603050405020304" pitchFamily="18" charset="0"/>
              </a:rPr>
              <a:t>hợp</a:t>
            </a:r>
            <a:r>
              <a:rPr lang="en-US" altLang="en-US" sz="3200" b="1" dirty="0" smtClean="0">
                <a:solidFill>
                  <a:prstClr val="white"/>
                </a:solidFill>
                <a:latin typeface="Times New Roman" panose="02020603050405020304" pitchFamily="18" charset="0"/>
                <a:cs typeface="Times New Roman" panose="02020603050405020304" pitchFamily="18" charset="0"/>
              </a:rPr>
              <a:t> </a:t>
            </a:r>
            <a:r>
              <a:rPr lang="en-US" altLang="en-US" sz="3200" b="1" dirty="0" err="1" smtClean="0">
                <a:solidFill>
                  <a:prstClr val="white"/>
                </a:solidFill>
                <a:latin typeface="Times New Roman" panose="02020603050405020304" pitchFamily="18" charset="0"/>
                <a:cs typeface="Times New Roman" panose="02020603050405020304" pitchFamily="18" charset="0"/>
              </a:rPr>
              <a:t>lí</a:t>
            </a:r>
            <a:endParaRPr lang="en-US" altLang="en-US" sz="3200" b="1" dirty="0" smtClean="0">
              <a:solidFill>
                <a:prstClr val="white"/>
              </a:solidFill>
              <a:latin typeface="Times New Roman" panose="02020603050405020304" pitchFamily="18" charset="0"/>
              <a:cs typeface="Times New Roman" panose="02020603050405020304" pitchFamily="18" charset="0"/>
            </a:endParaRPr>
          </a:p>
          <a:p>
            <a:pPr algn="ctr" fontAlgn="base">
              <a:lnSpc>
                <a:spcPct val="150000"/>
              </a:lnSpc>
              <a:spcBef>
                <a:spcPct val="0"/>
              </a:spcBef>
              <a:spcAft>
                <a:spcPct val="0"/>
              </a:spcAft>
              <a:defRPr/>
            </a:pPr>
            <a:r>
              <a:rPr lang="en-US" altLang="en-US" sz="3200" b="1" dirty="0" smtClean="0">
                <a:solidFill>
                  <a:prstClr val="white"/>
                </a:solidFill>
                <a:latin typeface="Times New Roman" panose="02020603050405020304" pitchFamily="18" charset="0"/>
                <a:cs typeface="Times New Roman" panose="02020603050405020304" pitchFamily="18" charset="0"/>
              </a:rPr>
              <a:t>(215 – 215) x (10 x 11 x 12) </a:t>
            </a:r>
            <a:r>
              <a:rPr lang="en-US" altLang="en-US" sz="3200" b="1" dirty="0" smtClean="0">
                <a:solidFill>
                  <a:prstClr val="white"/>
                </a:solidFill>
                <a:latin typeface="Times New Roman" panose="02020603050405020304" pitchFamily="18" charset="0"/>
                <a:cs typeface="Times New Roman" panose="02020603050405020304" pitchFamily="18" charset="0"/>
              </a:rPr>
              <a:t> </a:t>
            </a:r>
            <a:endParaRPr lang="en-US" altLang="en-US" sz="3200" b="1" dirty="0">
              <a:solidFill>
                <a:prstClr val="white"/>
              </a:solidFill>
              <a:latin typeface="HP001 4 hàng" panose="020B0603050302020204" pitchFamily="34" charset="0"/>
              <a:cs typeface="Arial" panose="020B0604020202020204" pitchFamily="34" charset="0"/>
            </a:endParaRPr>
          </a:p>
        </p:txBody>
      </p:sp>
      <p:sp>
        <p:nvSpPr>
          <p:cNvPr id="4" name="TextBox 3">
            <a:extLst>
              <a:ext uri="{FF2B5EF4-FFF2-40B4-BE49-F238E27FC236}">
                <a16:creationId xmlns="" xmlns:a16="http://schemas.microsoft.com/office/drawing/2014/main" id="{D88B605D-825F-40F5-B045-33C46A7DAA36}"/>
              </a:ext>
            </a:extLst>
          </p:cNvPr>
          <p:cNvSpPr txBox="1"/>
          <p:nvPr/>
        </p:nvSpPr>
        <p:spPr>
          <a:xfrm>
            <a:off x="3810000" y="1143018"/>
            <a:ext cx="4572000" cy="1015663"/>
          </a:xfrm>
          <a:prstGeom prst="rect">
            <a:avLst/>
          </a:prstGeom>
          <a:noFill/>
        </p:spPr>
        <p:txBody>
          <a:bodyPr>
            <a:spAutoFit/>
          </a:bodyPr>
          <a:lstStyle/>
          <a:p>
            <a:pPr algn="ctr" fontAlgn="base">
              <a:lnSpc>
                <a:spcPct val="150000"/>
              </a:lnSpc>
              <a:spcBef>
                <a:spcPct val="0"/>
              </a:spcBef>
              <a:spcAft>
                <a:spcPct val="0"/>
              </a:spcAft>
              <a:defRPr/>
            </a:pPr>
            <a:r>
              <a:rPr lang="en-US" altLang="en-US" sz="4000" b="1" dirty="0" smtClean="0">
                <a:solidFill>
                  <a:srgbClr val="FFF39D">
                    <a:lumMod val="75000"/>
                  </a:srgbClr>
                </a:solidFill>
                <a:latin typeface="Times New Roman" panose="02020603050405020304" pitchFamily="18" charset="0"/>
                <a:cs typeface="Times New Roman" panose="02020603050405020304" pitchFamily="18" charset="0"/>
              </a:rPr>
              <a:t>VẬN DỤNG</a:t>
            </a:r>
            <a:endParaRPr lang="en-US" altLang="en-US" sz="4000" b="1" dirty="0">
              <a:solidFill>
                <a:srgbClr val="FFF39D">
                  <a:lumMod val="75000"/>
                </a:srgbClr>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55298" name="Content Placeholder 2">
            <a:extLst>
              <a:ext uri="{FF2B5EF4-FFF2-40B4-BE49-F238E27FC236}">
                <a16:creationId xmlns="" xmlns:a16="http://schemas.microsoft.com/office/drawing/2014/main" id="{72D413F7-5C15-4522-9615-735CF6FC5454}"/>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4789501" y="2782888"/>
            <a:ext cx="2613025" cy="2627312"/>
          </a:xfrm>
        </p:spPr>
      </p:pic>
      <p:sp>
        <p:nvSpPr>
          <p:cNvPr id="4" name="Rectangle 3">
            <a:extLst>
              <a:ext uri="{FF2B5EF4-FFF2-40B4-BE49-F238E27FC236}">
                <a16:creationId xmlns="" xmlns:a16="http://schemas.microsoft.com/office/drawing/2014/main" id="{AB1AF1F7-7EC3-4823-89BB-0D72ECBFD1BE}"/>
              </a:ext>
            </a:extLst>
          </p:cNvPr>
          <p:cNvSpPr/>
          <p:nvPr/>
        </p:nvSpPr>
        <p:spPr>
          <a:xfrm>
            <a:off x="3935812" y="1447800"/>
            <a:ext cx="4320413" cy="923330"/>
          </a:xfrm>
          <a:prstGeom prst="rect">
            <a:avLst/>
          </a:prstGeom>
          <a:noFill/>
          <a:ln>
            <a:noFill/>
          </a:ln>
          <a:scene3d>
            <a:camera prst="perspectiveAbove"/>
            <a:lightRig rig="threePt" dir="t"/>
          </a:scene3d>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algn="ctr" fontAlgn="base">
              <a:spcBef>
                <a:spcPct val="0"/>
              </a:spcBef>
              <a:spcAft>
                <a:spcPct val="0"/>
              </a:spcAft>
              <a:defRPr/>
            </a:pPr>
            <a:r>
              <a:rPr lang="en-US" sz="5400" b="1" dirty="0" err="1">
                <a:ln w="22225">
                  <a:solidFill>
                    <a:srgbClr val="009DD9"/>
                  </a:solidFill>
                  <a:prstDash val="solid"/>
                </a:ln>
                <a:solidFill>
                  <a:srgbClr val="009DD9">
                    <a:lumMod val="40000"/>
                    <a:lumOff val="60000"/>
                  </a:srgbClr>
                </a:solidFill>
                <a:latin typeface="Times New Roman" panose="02020603050405020304" pitchFamily="18" charset="0"/>
                <a:cs typeface="Arial" panose="020B0604020202020204" pitchFamily="34" charset="0"/>
              </a:rPr>
              <a:t>KHỞI</a:t>
            </a:r>
            <a:r>
              <a:rPr lang="en-US" sz="5400" b="1" dirty="0">
                <a:ln w="22225">
                  <a:solidFill>
                    <a:srgbClr val="009DD9"/>
                  </a:solidFill>
                  <a:prstDash val="solid"/>
                </a:ln>
                <a:solidFill>
                  <a:srgbClr val="009DD9">
                    <a:lumMod val="40000"/>
                    <a:lumOff val="60000"/>
                  </a:srgbClr>
                </a:solidFill>
                <a:latin typeface="Times New Roman" panose="02020603050405020304" pitchFamily="18" charset="0"/>
                <a:cs typeface="Arial" panose="020B0604020202020204" pitchFamily="34" charset="0"/>
              </a:rPr>
              <a:t> </a:t>
            </a:r>
            <a:r>
              <a:rPr lang="en-US" sz="5400" b="1" dirty="0" err="1">
                <a:ln w="22225">
                  <a:solidFill>
                    <a:srgbClr val="009DD9"/>
                  </a:solidFill>
                  <a:prstDash val="solid"/>
                </a:ln>
                <a:solidFill>
                  <a:srgbClr val="009DD9">
                    <a:lumMod val="40000"/>
                    <a:lumOff val="60000"/>
                  </a:srgbClr>
                </a:solidFill>
                <a:latin typeface="Times New Roman" panose="02020603050405020304" pitchFamily="18" charset="0"/>
                <a:cs typeface="Arial" panose="020B0604020202020204" pitchFamily="34" charset="0"/>
              </a:rPr>
              <a:t>ĐỘNG</a:t>
            </a:r>
            <a:endParaRPr lang="en-US" sz="5400" b="1" dirty="0">
              <a:ln w="22225">
                <a:solidFill>
                  <a:srgbClr val="009DD9"/>
                </a:solidFill>
                <a:prstDash val="solid"/>
              </a:ln>
              <a:solidFill>
                <a:srgbClr val="009DD9">
                  <a:lumMod val="40000"/>
                  <a:lumOff val="60000"/>
                </a:srgbClr>
              </a:solidFill>
              <a:latin typeface="Times New Roman" panose="02020603050405020304" pitchFamily="18" charset="0"/>
              <a:cs typeface="Arial" panose="020B0604020202020204" pitchFamily="34" charset="0"/>
            </a:endParaRP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4">
                                            <p:txEl>
                                              <p:pRg st="0" end="0"/>
                                            </p:txEl>
                                          </p:spTgt>
                                        </p:tgtEl>
                                        <p:attrNameLst>
                                          <p:attrName>r</p:attrName>
                                        </p:attrNameLst>
                                      </p:cBhvr>
                                    </p:animRot>
                                    <p:animRot by="-240000">
                                      <p:cBhvr>
                                        <p:cTn id="7" dur="200" fill="hold">
                                          <p:stCondLst>
                                            <p:cond delay="200"/>
                                          </p:stCondLst>
                                        </p:cTn>
                                        <p:tgtEl>
                                          <p:spTgt spid="4">
                                            <p:txEl>
                                              <p:pRg st="0" end="0"/>
                                            </p:txEl>
                                          </p:spTgt>
                                        </p:tgtEl>
                                        <p:attrNameLst>
                                          <p:attrName>r</p:attrName>
                                        </p:attrNameLst>
                                      </p:cBhvr>
                                    </p:animRot>
                                    <p:animRot by="240000">
                                      <p:cBhvr>
                                        <p:cTn id="8" dur="200" fill="hold">
                                          <p:stCondLst>
                                            <p:cond delay="400"/>
                                          </p:stCondLst>
                                        </p:cTn>
                                        <p:tgtEl>
                                          <p:spTgt spid="4">
                                            <p:txEl>
                                              <p:pRg st="0" end="0"/>
                                            </p:txEl>
                                          </p:spTgt>
                                        </p:tgtEl>
                                        <p:attrNameLst>
                                          <p:attrName>r</p:attrName>
                                        </p:attrNameLst>
                                      </p:cBhvr>
                                    </p:animRot>
                                    <p:animRot by="-240000">
                                      <p:cBhvr>
                                        <p:cTn id="9" dur="200" fill="hold">
                                          <p:stCondLst>
                                            <p:cond delay="600"/>
                                          </p:stCondLst>
                                        </p:cTn>
                                        <p:tgtEl>
                                          <p:spTgt spid="4">
                                            <p:txEl>
                                              <p:pRg st="0" end="0"/>
                                            </p:txEl>
                                          </p:spTgt>
                                        </p:tgtEl>
                                        <p:attrNameLst>
                                          <p:attrName>r</p:attrName>
                                        </p:attrNameLst>
                                      </p:cBhvr>
                                    </p:animRot>
                                    <p:animRot by="120000">
                                      <p:cBhvr>
                                        <p:cTn id="10" dur="200" fill="hold">
                                          <p:stCondLst>
                                            <p:cond delay="800"/>
                                          </p:stCondLst>
                                        </p:cTn>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51DC3A99-4B53-4FA4-8C61-0C783EEF76A4}"/>
              </a:ext>
            </a:extLst>
          </p:cNvPr>
          <p:cNvSpPr txBox="1"/>
          <p:nvPr/>
        </p:nvSpPr>
        <p:spPr>
          <a:xfrm>
            <a:off x="3367315" y="2329997"/>
            <a:ext cx="5892800" cy="3046988"/>
          </a:xfrm>
          <a:prstGeom prst="rect">
            <a:avLst/>
          </a:prstGeom>
          <a:noFill/>
        </p:spPr>
        <p:txBody>
          <a:bodyPr wrap="square">
            <a:spAutoFit/>
          </a:bodyPr>
          <a:lstStyle/>
          <a:p>
            <a:pPr algn="ctr" fontAlgn="base">
              <a:lnSpc>
                <a:spcPct val="150000"/>
              </a:lnSpc>
              <a:spcBef>
                <a:spcPct val="0"/>
              </a:spcBef>
              <a:spcAft>
                <a:spcPct val="0"/>
              </a:spcAft>
              <a:defRPr/>
            </a:pPr>
            <a:r>
              <a:rPr lang="en-US" altLang="en-US" sz="3200" b="1" dirty="0" err="1" smtClean="0">
                <a:solidFill>
                  <a:prstClr val="white"/>
                </a:solidFill>
                <a:latin typeface="Times New Roman" panose="02020603050405020304" pitchFamily="18" charset="0"/>
                <a:cs typeface="Times New Roman" panose="02020603050405020304" pitchFamily="18" charset="0"/>
              </a:rPr>
              <a:t>Tính</a:t>
            </a:r>
            <a:r>
              <a:rPr lang="en-US" altLang="en-US" sz="3200" b="1" dirty="0" smtClean="0">
                <a:solidFill>
                  <a:prstClr val="white"/>
                </a:solidFill>
                <a:latin typeface="Times New Roman" panose="02020603050405020304" pitchFamily="18" charset="0"/>
                <a:cs typeface="Times New Roman" panose="02020603050405020304" pitchFamily="18" charset="0"/>
              </a:rPr>
              <a:t> </a:t>
            </a:r>
            <a:r>
              <a:rPr lang="en-US" altLang="en-US" sz="3200" b="1" dirty="0" err="1" smtClean="0">
                <a:solidFill>
                  <a:prstClr val="white"/>
                </a:solidFill>
                <a:latin typeface="Times New Roman" panose="02020603050405020304" pitchFamily="18" charset="0"/>
                <a:cs typeface="Times New Roman" panose="02020603050405020304" pitchFamily="18" charset="0"/>
              </a:rPr>
              <a:t>bằng</a:t>
            </a:r>
            <a:r>
              <a:rPr lang="en-US" altLang="en-US" sz="3200" b="1" dirty="0" smtClean="0">
                <a:solidFill>
                  <a:prstClr val="white"/>
                </a:solidFill>
                <a:latin typeface="Times New Roman" panose="02020603050405020304" pitchFamily="18" charset="0"/>
                <a:cs typeface="Times New Roman" panose="02020603050405020304" pitchFamily="18" charset="0"/>
              </a:rPr>
              <a:t> </a:t>
            </a:r>
            <a:r>
              <a:rPr lang="en-US" altLang="en-US" sz="3200" b="1" dirty="0" err="1" smtClean="0">
                <a:solidFill>
                  <a:prstClr val="white"/>
                </a:solidFill>
                <a:latin typeface="Times New Roman" panose="02020603050405020304" pitchFamily="18" charset="0"/>
                <a:cs typeface="Times New Roman" panose="02020603050405020304" pitchFamily="18" charset="0"/>
              </a:rPr>
              <a:t>cách</a:t>
            </a:r>
            <a:r>
              <a:rPr lang="en-US" altLang="en-US" sz="3200" b="1" dirty="0" smtClean="0">
                <a:solidFill>
                  <a:prstClr val="white"/>
                </a:solidFill>
                <a:latin typeface="Times New Roman" panose="02020603050405020304" pitchFamily="18" charset="0"/>
                <a:cs typeface="Times New Roman" panose="02020603050405020304" pitchFamily="18" charset="0"/>
              </a:rPr>
              <a:t> </a:t>
            </a:r>
            <a:r>
              <a:rPr lang="en-US" altLang="en-US" sz="3200" b="1" dirty="0" err="1" smtClean="0">
                <a:solidFill>
                  <a:prstClr val="white"/>
                </a:solidFill>
                <a:latin typeface="Times New Roman" panose="02020603050405020304" pitchFamily="18" charset="0"/>
                <a:cs typeface="Times New Roman" panose="02020603050405020304" pitchFamily="18" charset="0"/>
              </a:rPr>
              <a:t>hợp</a:t>
            </a:r>
            <a:r>
              <a:rPr lang="en-US" altLang="en-US" sz="3200" b="1" dirty="0" smtClean="0">
                <a:solidFill>
                  <a:prstClr val="white"/>
                </a:solidFill>
                <a:latin typeface="Times New Roman" panose="02020603050405020304" pitchFamily="18" charset="0"/>
                <a:cs typeface="Times New Roman" panose="02020603050405020304" pitchFamily="18" charset="0"/>
              </a:rPr>
              <a:t> </a:t>
            </a:r>
            <a:r>
              <a:rPr lang="en-US" altLang="en-US" sz="3200" b="1" dirty="0" err="1" smtClean="0">
                <a:solidFill>
                  <a:prstClr val="white"/>
                </a:solidFill>
                <a:latin typeface="Times New Roman" panose="02020603050405020304" pitchFamily="18" charset="0"/>
                <a:cs typeface="Times New Roman" panose="02020603050405020304" pitchFamily="18" charset="0"/>
              </a:rPr>
              <a:t>lí</a:t>
            </a:r>
            <a:endParaRPr lang="en-US" altLang="en-US" sz="3200" b="1" dirty="0" smtClean="0">
              <a:solidFill>
                <a:prstClr val="white"/>
              </a:solidFill>
              <a:latin typeface="Times New Roman" panose="02020603050405020304" pitchFamily="18" charset="0"/>
              <a:cs typeface="Times New Roman" panose="02020603050405020304" pitchFamily="18" charset="0"/>
            </a:endParaRPr>
          </a:p>
          <a:p>
            <a:pPr fontAlgn="base">
              <a:lnSpc>
                <a:spcPct val="150000"/>
              </a:lnSpc>
              <a:spcBef>
                <a:spcPct val="0"/>
              </a:spcBef>
              <a:spcAft>
                <a:spcPct val="0"/>
              </a:spcAft>
              <a:defRPr/>
            </a:pPr>
            <a:r>
              <a:rPr lang="en-US" altLang="en-US" sz="3200" b="1" dirty="0" smtClean="0">
                <a:solidFill>
                  <a:prstClr val="white"/>
                </a:solidFill>
                <a:latin typeface="Times New Roman" panose="02020603050405020304" pitchFamily="18" charset="0"/>
                <a:cs typeface="Times New Roman" panose="02020603050405020304" pitchFamily="18" charset="0"/>
              </a:rPr>
              <a:t>(215 – 215) x (10 x 11 x 12) </a:t>
            </a:r>
          </a:p>
          <a:p>
            <a:pPr fontAlgn="base">
              <a:lnSpc>
                <a:spcPct val="150000"/>
              </a:lnSpc>
              <a:spcBef>
                <a:spcPct val="0"/>
              </a:spcBef>
              <a:spcAft>
                <a:spcPct val="0"/>
              </a:spcAft>
              <a:defRPr/>
            </a:pPr>
            <a:r>
              <a:rPr lang="en-US" altLang="en-US" sz="3200" b="1" dirty="0" smtClean="0">
                <a:solidFill>
                  <a:prstClr val="white"/>
                </a:solidFill>
                <a:latin typeface="Times New Roman" panose="02020603050405020304" pitchFamily="18" charset="0"/>
                <a:cs typeface="Times New Roman" panose="02020603050405020304" pitchFamily="18" charset="0"/>
              </a:rPr>
              <a:t>=       0 x (10 x 11 x 12)</a:t>
            </a:r>
          </a:p>
          <a:p>
            <a:pPr fontAlgn="base">
              <a:lnSpc>
                <a:spcPct val="150000"/>
              </a:lnSpc>
              <a:spcBef>
                <a:spcPct val="0"/>
              </a:spcBef>
              <a:spcAft>
                <a:spcPct val="0"/>
              </a:spcAft>
              <a:defRPr/>
            </a:pPr>
            <a:r>
              <a:rPr lang="en-US" altLang="en-US" sz="3200" b="1" dirty="0" smtClean="0">
                <a:solidFill>
                  <a:prstClr val="white"/>
                </a:solidFill>
                <a:latin typeface="Times New Roman" panose="02020603050405020304" pitchFamily="18" charset="0"/>
                <a:cs typeface="Times New Roman" panose="02020603050405020304" pitchFamily="18" charset="0"/>
              </a:rPr>
              <a:t>=       0 </a:t>
            </a:r>
            <a:endParaRPr lang="en-US" altLang="en-US" sz="3200" b="1" dirty="0">
              <a:solidFill>
                <a:prstClr val="white"/>
              </a:solidFill>
              <a:latin typeface="HP001 4 hàng" panose="020B0603050302020204" pitchFamily="34" charset="0"/>
              <a:cs typeface="Arial" panose="020B0604020202020204" pitchFamily="34" charset="0"/>
            </a:endParaRPr>
          </a:p>
        </p:txBody>
      </p:sp>
      <p:sp>
        <p:nvSpPr>
          <p:cNvPr id="4" name="TextBox 3">
            <a:extLst>
              <a:ext uri="{FF2B5EF4-FFF2-40B4-BE49-F238E27FC236}">
                <a16:creationId xmlns="" xmlns:a16="http://schemas.microsoft.com/office/drawing/2014/main" id="{D88B605D-825F-40F5-B045-33C46A7DAA36}"/>
              </a:ext>
            </a:extLst>
          </p:cNvPr>
          <p:cNvSpPr txBox="1"/>
          <p:nvPr/>
        </p:nvSpPr>
        <p:spPr>
          <a:xfrm>
            <a:off x="3810000" y="1143018"/>
            <a:ext cx="4572000" cy="1015663"/>
          </a:xfrm>
          <a:prstGeom prst="rect">
            <a:avLst/>
          </a:prstGeom>
          <a:noFill/>
        </p:spPr>
        <p:txBody>
          <a:bodyPr>
            <a:spAutoFit/>
          </a:bodyPr>
          <a:lstStyle/>
          <a:p>
            <a:pPr algn="ctr" fontAlgn="base">
              <a:lnSpc>
                <a:spcPct val="150000"/>
              </a:lnSpc>
              <a:spcBef>
                <a:spcPct val="0"/>
              </a:spcBef>
              <a:spcAft>
                <a:spcPct val="0"/>
              </a:spcAft>
              <a:defRPr/>
            </a:pPr>
            <a:r>
              <a:rPr lang="en-US" altLang="en-US" sz="4000" b="1" dirty="0" smtClean="0">
                <a:solidFill>
                  <a:srgbClr val="FFF39D">
                    <a:lumMod val="75000"/>
                  </a:srgbClr>
                </a:solidFill>
                <a:latin typeface="Times New Roman" panose="02020603050405020304" pitchFamily="18" charset="0"/>
                <a:cs typeface="Times New Roman" panose="02020603050405020304" pitchFamily="18" charset="0"/>
              </a:rPr>
              <a:t>VẬN DỤNG</a:t>
            </a:r>
            <a:endParaRPr lang="en-US" altLang="en-US" sz="4000" b="1" dirty="0">
              <a:solidFill>
                <a:srgbClr val="FFF39D">
                  <a:lumMod val="75000"/>
                </a:srgb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46186994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5b7e6729cdfb4"/>
          <p:cNvPicPr>
            <a:picLocks noChangeAspect="1"/>
          </p:cNvPicPr>
          <p:nvPr/>
        </p:nvPicPr>
        <p:blipFill>
          <a:blip r:embed="rId5"/>
          <a:stretch>
            <a:fillRect/>
          </a:stretch>
        </p:blipFill>
        <p:spPr>
          <a:xfrm>
            <a:off x="-3215640" y="-3126105"/>
            <a:ext cx="18622645" cy="13568045"/>
          </a:xfrm>
          <a:prstGeom prst="rect">
            <a:avLst/>
          </a:prstGeom>
        </p:spPr>
      </p:pic>
      <p:pic>
        <p:nvPicPr>
          <p:cNvPr id="15" name="图片 14" descr="45c407e3387dca278e382816eec1a0d2"/>
          <p:cNvPicPr>
            <a:picLocks noChangeAspect="1"/>
          </p:cNvPicPr>
          <p:nvPr/>
        </p:nvPicPr>
        <p:blipFill>
          <a:blip r:embed="rId6"/>
          <a:stretch>
            <a:fillRect/>
          </a:stretch>
        </p:blipFill>
        <p:spPr>
          <a:xfrm>
            <a:off x="-4473049" y="2184960"/>
            <a:ext cx="18267533" cy="6562992"/>
          </a:xfrm>
          <a:prstGeom prst="rect">
            <a:avLst/>
          </a:prstGeom>
        </p:spPr>
      </p:pic>
      <p:pic>
        <p:nvPicPr>
          <p:cNvPr id="2" name="vui đến trường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4890" y="4979111"/>
            <a:ext cx="487363" cy="487363"/>
          </a:xfrm>
          <a:prstGeom prst="rect">
            <a:avLst/>
          </a:prstGeom>
        </p:spPr>
      </p:pic>
      <p:pic>
        <p:nvPicPr>
          <p:cNvPr id="8" name="图片 4"/>
          <p:cNvPicPr>
            <a:picLocks noChangeAspect="1"/>
          </p:cNvPicPr>
          <p:nvPr/>
        </p:nvPicPr>
        <p:blipFill rotWithShape="1">
          <a:blip r:embed="rId8">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l="10136" r="7853" b="35395"/>
          <a:stretch/>
        </p:blipFill>
        <p:spPr>
          <a:xfrm>
            <a:off x="-482088" y="3994008"/>
            <a:ext cx="4963927" cy="2983590"/>
          </a:xfrm>
          <a:prstGeom prst="rect">
            <a:avLst/>
          </a:prstGeom>
        </p:spPr>
      </p:pic>
      <p:pic>
        <p:nvPicPr>
          <p:cNvPr id="5" name="Picture 4">
            <a:extLst>
              <a:ext uri="{FF2B5EF4-FFF2-40B4-BE49-F238E27FC236}">
                <a16:creationId xmlns="" xmlns:a16="http://schemas.microsoft.com/office/drawing/2014/main" id="{C1CA0DBF-3EF0-4CEF-93D8-A2C0205700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76609" y="-1786440"/>
            <a:ext cx="7199547" cy="6331409"/>
          </a:xfrm>
          <a:prstGeom prst="rect">
            <a:avLst/>
          </a:prstGeom>
        </p:spPr>
      </p:pic>
      <p:sp>
        <p:nvSpPr>
          <p:cNvPr id="11" name="矩形 2">
            <a:extLst>
              <a:ext uri="{FF2B5EF4-FFF2-40B4-BE49-F238E27FC236}">
                <a16:creationId xmlns="" xmlns:a16="http://schemas.microsoft.com/office/drawing/2014/main" id="{FC4A021E-2083-4F22-8940-93C7087683E3}"/>
              </a:ext>
            </a:extLst>
          </p:cNvPr>
          <p:cNvSpPr/>
          <p:nvPr/>
        </p:nvSpPr>
        <p:spPr>
          <a:xfrm>
            <a:off x="5132930" y="1034365"/>
            <a:ext cx="193835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sng"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charset="-122"/>
                <a:cs typeface="Times New Roman" panose="02020603050405020304" pitchFamily="18" charset="0"/>
              </a:rPr>
              <a:t>Dặn</a:t>
            </a:r>
            <a:r>
              <a:rPr kumimoji="0" lang="en-US" altLang="zh-CN" sz="4000" b="1" i="0" u="sng"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4000" b="1" i="0" u="sng"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charset="-122"/>
                <a:cs typeface="Times New Roman" panose="02020603050405020304" pitchFamily="18" charset="0"/>
              </a:rPr>
              <a:t>dò</a:t>
            </a:r>
            <a:r>
              <a:rPr kumimoji="0" lang="en-US" altLang="zh-CN" sz="4000" b="1" i="0" u="sng"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charset="-122"/>
                <a:cs typeface="Times New Roman" panose="02020603050405020304" pitchFamily="18" charset="0"/>
              </a:rPr>
              <a:t>:</a:t>
            </a:r>
            <a:endParaRPr kumimoji="0" lang="zh-CN" alt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
        <p:nvSpPr>
          <p:cNvPr id="12" name="矩形 2">
            <a:extLst>
              <a:ext uri="{FF2B5EF4-FFF2-40B4-BE49-F238E27FC236}">
                <a16:creationId xmlns="" xmlns:a16="http://schemas.microsoft.com/office/drawing/2014/main" id="{1E62035F-2958-4AC8-AABF-C98CEA3CCD70}"/>
              </a:ext>
            </a:extLst>
          </p:cNvPr>
          <p:cNvSpPr/>
          <p:nvPr/>
        </p:nvSpPr>
        <p:spPr>
          <a:xfrm>
            <a:off x="2235204" y="1768265"/>
            <a:ext cx="9042399" cy="2585323"/>
          </a:xfrm>
          <a:prstGeom prst="rect">
            <a:avLst/>
          </a:prstGeom>
        </p:spPr>
        <p:txBody>
          <a:bodyPr wrap="square">
            <a:spAutoFit/>
          </a:bodyPr>
          <a:lstStyle/>
          <a:p>
            <a:pPr eaLnBrk="0" fontAlgn="base" hangingPunct="0">
              <a:lnSpc>
                <a:spcPct val="150000"/>
              </a:lnSpc>
              <a:spcBef>
                <a:spcPct val="0"/>
              </a:spcBef>
              <a:spcAft>
                <a:spcPct val="0"/>
              </a:spcAft>
              <a:buFontTx/>
              <a:buChar char="-"/>
            </a:pPr>
            <a:r>
              <a:rPr lang="en-US" altLang="en-US" sz="3600" dirty="0" err="1">
                <a:solidFill>
                  <a:prstClr val="black"/>
                </a:solidFill>
                <a:latin typeface="Times New Roman" panose="02020603050405020304" pitchFamily="18" charset="0"/>
                <a:cs typeface="Times New Roman" panose="02020603050405020304" pitchFamily="18" charset="0"/>
              </a:rPr>
              <a:t>Ôn</a:t>
            </a:r>
            <a:r>
              <a:rPr lang="en-US" altLang="en-US" sz="3600" dirty="0">
                <a:solidFill>
                  <a:prstClr val="black"/>
                </a:solidFill>
                <a:latin typeface="Times New Roman" panose="02020603050405020304" pitchFamily="18" charset="0"/>
                <a:cs typeface="Times New Roman" panose="02020603050405020304" pitchFamily="18" charset="0"/>
              </a:rPr>
              <a:t> </a:t>
            </a:r>
            <a:r>
              <a:rPr lang="en-US" altLang="en-US" sz="3600" dirty="0" err="1">
                <a:solidFill>
                  <a:prstClr val="black"/>
                </a:solidFill>
                <a:latin typeface="Times New Roman" panose="02020603050405020304" pitchFamily="18" charset="0"/>
                <a:cs typeface="Times New Roman" panose="02020603050405020304" pitchFamily="18" charset="0"/>
              </a:rPr>
              <a:t>lại</a:t>
            </a:r>
            <a:r>
              <a:rPr lang="en-US" altLang="en-US" sz="3600" dirty="0">
                <a:solidFill>
                  <a:prstClr val="black"/>
                </a:solidFill>
                <a:latin typeface="Times New Roman" panose="02020603050405020304" pitchFamily="18" charset="0"/>
                <a:cs typeface="Times New Roman" panose="02020603050405020304" pitchFamily="18" charset="0"/>
              </a:rPr>
              <a:t> </a:t>
            </a:r>
            <a:r>
              <a:rPr lang="en-US" altLang="en-US" sz="3600" dirty="0" err="1">
                <a:solidFill>
                  <a:prstClr val="black"/>
                </a:solidFill>
                <a:latin typeface="Times New Roman" panose="02020603050405020304" pitchFamily="18" charset="0"/>
                <a:cs typeface="Times New Roman" panose="02020603050405020304" pitchFamily="18" charset="0"/>
              </a:rPr>
              <a:t>tính</a:t>
            </a:r>
            <a:r>
              <a:rPr lang="en-US" altLang="en-US" sz="3600" dirty="0">
                <a:solidFill>
                  <a:prstClr val="black"/>
                </a:solidFill>
                <a:latin typeface="Times New Roman" panose="02020603050405020304" pitchFamily="18" charset="0"/>
                <a:cs typeface="Times New Roman" panose="02020603050405020304" pitchFamily="18" charset="0"/>
              </a:rPr>
              <a:t> </a:t>
            </a:r>
            <a:r>
              <a:rPr lang="en-US" altLang="en-US" sz="3600" dirty="0" err="1">
                <a:solidFill>
                  <a:prstClr val="black"/>
                </a:solidFill>
                <a:latin typeface="Times New Roman" panose="02020603050405020304" pitchFamily="18" charset="0"/>
                <a:cs typeface="Times New Roman" panose="02020603050405020304" pitchFamily="18" charset="0"/>
              </a:rPr>
              <a:t>chất</a:t>
            </a:r>
            <a:r>
              <a:rPr lang="en-US" altLang="en-US" sz="3600" dirty="0">
                <a:solidFill>
                  <a:prstClr val="black"/>
                </a:solidFill>
                <a:latin typeface="Times New Roman" panose="02020603050405020304" pitchFamily="18" charset="0"/>
                <a:cs typeface="Times New Roman" panose="02020603050405020304" pitchFamily="18" charset="0"/>
              </a:rPr>
              <a:t> </a:t>
            </a:r>
            <a:r>
              <a:rPr lang="en-US" altLang="en-US" sz="3600" dirty="0" err="1">
                <a:solidFill>
                  <a:prstClr val="black"/>
                </a:solidFill>
                <a:latin typeface="Times New Roman" panose="02020603050405020304" pitchFamily="18" charset="0"/>
                <a:cs typeface="Times New Roman" panose="02020603050405020304" pitchFamily="18" charset="0"/>
              </a:rPr>
              <a:t>giao</a:t>
            </a:r>
            <a:r>
              <a:rPr lang="en-US" altLang="en-US" sz="3600" dirty="0">
                <a:solidFill>
                  <a:prstClr val="black"/>
                </a:solidFill>
                <a:latin typeface="Times New Roman" panose="02020603050405020304" pitchFamily="18" charset="0"/>
                <a:cs typeface="Times New Roman" panose="02020603050405020304" pitchFamily="18" charset="0"/>
              </a:rPr>
              <a:t> </a:t>
            </a:r>
            <a:r>
              <a:rPr lang="en-US" altLang="en-US" sz="3600" dirty="0" err="1" smtClean="0">
                <a:solidFill>
                  <a:prstClr val="black"/>
                </a:solidFill>
                <a:latin typeface="Times New Roman" panose="02020603050405020304" pitchFamily="18" charset="0"/>
                <a:cs typeface="Times New Roman" panose="02020603050405020304" pitchFamily="18" charset="0"/>
              </a:rPr>
              <a:t>hoán</a:t>
            </a:r>
            <a:r>
              <a:rPr lang="en-US" altLang="en-US" sz="3600" dirty="0" smtClean="0">
                <a:solidFill>
                  <a:prstClr val="black"/>
                </a:solidFill>
                <a:latin typeface="Times New Roman" panose="02020603050405020304" pitchFamily="18" charset="0"/>
                <a:cs typeface="Times New Roman" panose="02020603050405020304" pitchFamily="18" charset="0"/>
              </a:rPr>
              <a:t>; </a:t>
            </a:r>
            <a:r>
              <a:rPr lang="en-US" altLang="en-US" sz="3600" dirty="0" err="1" smtClean="0">
                <a:solidFill>
                  <a:prstClr val="black"/>
                </a:solidFill>
                <a:latin typeface="Times New Roman" panose="02020603050405020304" pitchFamily="18" charset="0"/>
                <a:cs typeface="Times New Roman" panose="02020603050405020304" pitchFamily="18" charset="0"/>
              </a:rPr>
              <a:t>Vận</a:t>
            </a:r>
            <a:r>
              <a:rPr lang="en-US" altLang="en-US" sz="3600" dirty="0" smtClean="0">
                <a:solidFill>
                  <a:prstClr val="black"/>
                </a:solidFill>
                <a:latin typeface="Times New Roman" panose="02020603050405020304" pitchFamily="18" charset="0"/>
                <a:cs typeface="Times New Roman" panose="02020603050405020304" pitchFamily="18" charset="0"/>
              </a:rPr>
              <a:t> </a:t>
            </a:r>
            <a:r>
              <a:rPr lang="en-US" altLang="en-US" sz="3600" dirty="0" err="1" smtClean="0">
                <a:solidFill>
                  <a:prstClr val="black"/>
                </a:solidFill>
                <a:latin typeface="Times New Roman" panose="02020603050405020304" pitchFamily="18" charset="0"/>
                <a:cs typeface="Times New Roman" panose="02020603050405020304" pitchFamily="18" charset="0"/>
              </a:rPr>
              <a:t>dụng</a:t>
            </a:r>
            <a:r>
              <a:rPr lang="en-US" altLang="en-US" sz="3600" dirty="0" smtClean="0">
                <a:solidFill>
                  <a:prstClr val="black"/>
                </a:solidFill>
                <a:latin typeface="Times New Roman" panose="02020603050405020304" pitchFamily="18" charset="0"/>
                <a:cs typeface="Times New Roman" panose="02020603050405020304" pitchFamily="18" charset="0"/>
              </a:rPr>
              <a:t> </a:t>
            </a:r>
            <a:r>
              <a:rPr lang="en-US" altLang="en-US" sz="3600" dirty="0" err="1" smtClean="0">
                <a:solidFill>
                  <a:prstClr val="black"/>
                </a:solidFill>
                <a:latin typeface="Times New Roman" panose="02020603050405020304" pitchFamily="18" charset="0"/>
                <a:cs typeface="Times New Roman" panose="02020603050405020304" pitchFamily="18" charset="0"/>
              </a:rPr>
              <a:t>làm</a:t>
            </a:r>
            <a:r>
              <a:rPr lang="en-US" altLang="en-US" sz="3600" dirty="0" smtClean="0">
                <a:solidFill>
                  <a:prstClr val="black"/>
                </a:solidFill>
                <a:latin typeface="Times New Roman" panose="02020603050405020304" pitchFamily="18" charset="0"/>
                <a:cs typeface="Times New Roman" panose="02020603050405020304" pitchFamily="18" charset="0"/>
              </a:rPr>
              <a:t> </a:t>
            </a:r>
            <a:r>
              <a:rPr lang="en-US" altLang="en-US" sz="3600" dirty="0" err="1" smtClean="0">
                <a:solidFill>
                  <a:prstClr val="black"/>
                </a:solidFill>
                <a:latin typeface="Times New Roman" panose="02020603050405020304" pitchFamily="18" charset="0"/>
                <a:cs typeface="Times New Roman" panose="02020603050405020304" pitchFamily="18" charset="0"/>
              </a:rPr>
              <a:t>các</a:t>
            </a:r>
            <a:r>
              <a:rPr lang="en-US" altLang="en-US" sz="3600" dirty="0" smtClean="0">
                <a:solidFill>
                  <a:prstClr val="black"/>
                </a:solidFill>
                <a:latin typeface="Times New Roman" panose="02020603050405020304" pitchFamily="18" charset="0"/>
                <a:cs typeface="Times New Roman" panose="02020603050405020304" pitchFamily="18" charset="0"/>
              </a:rPr>
              <a:t> </a:t>
            </a:r>
            <a:r>
              <a:rPr lang="en-US" altLang="en-US" sz="3600" dirty="0" err="1" smtClean="0">
                <a:solidFill>
                  <a:prstClr val="black"/>
                </a:solidFill>
                <a:latin typeface="Times New Roman" panose="02020603050405020304" pitchFamily="18" charset="0"/>
                <a:cs typeface="Times New Roman" panose="02020603050405020304" pitchFamily="18" charset="0"/>
              </a:rPr>
              <a:t>bài</a:t>
            </a:r>
            <a:r>
              <a:rPr lang="en-US" altLang="en-US" sz="3600" dirty="0" smtClean="0">
                <a:solidFill>
                  <a:prstClr val="black"/>
                </a:solidFill>
                <a:latin typeface="Times New Roman" panose="02020603050405020304" pitchFamily="18" charset="0"/>
                <a:cs typeface="Times New Roman" panose="02020603050405020304" pitchFamily="18" charset="0"/>
              </a:rPr>
              <a:t> </a:t>
            </a:r>
            <a:r>
              <a:rPr lang="en-US" altLang="en-US" sz="3600" dirty="0" err="1" smtClean="0">
                <a:solidFill>
                  <a:prstClr val="black"/>
                </a:solidFill>
                <a:latin typeface="Times New Roman" panose="02020603050405020304" pitchFamily="18" charset="0"/>
                <a:cs typeface="Times New Roman" panose="02020603050405020304" pitchFamily="18" charset="0"/>
              </a:rPr>
              <a:t>tập</a:t>
            </a:r>
            <a:r>
              <a:rPr lang="en-US" altLang="en-US" sz="3600" dirty="0" smtClean="0">
                <a:solidFill>
                  <a:prstClr val="black"/>
                </a:solidFill>
                <a:latin typeface="Times New Roman" panose="02020603050405020304" pitchFamily="18" charset="0"/>
                <a:cs typeface="Times New Roman" panose="02020603050405020304" pitchFamily="18" charset="0"/>
              </a:rPr>
              <a:t> </a:t>
            </a:r>
            <a:r>
              <a:rPr lang="en-US" altLang="en-US" sz="3600" dirty="0" err="1" smtClean="0">
                <a:solidFill>
                  <a:prstClr val="black"/>
                </a:solidFill>
                <a:latin typeface="Times New Roman" panose="02020603050405020304" pitchFamily="18" charset="0"/>
                <a:cs typeface="Times New Roman" panose="02020603050405020304" pitchFamily="18" charset="0"/>
              </a:rPr>
              <a:t>liên</a:t>
            </a:r>
            <a:r>
              <a:rPr lang="en-US" altLang="en-US" sz="3600" dirty="0" smtClean="0">
                <a:solidFill>
                  <a:prstClr val="black"/>
                </a:solidFill>
                <a:latin typeface="Times New Roman" panose="02020603050405020304" pitchFamily="18" charset="0"/>
                <a:cs typeface="Times New Roman" panose="02020603050405020304" pitchFamily="18" charset="0"/>
              </a:rPr>
              <a:t> </a:t>
            </a:r>
            <a:r>
              <a:rPr lang="en-US" altLang="en-US" sz="3600" dirty="0" err="1" smtClean="0">
                <a:solidFill>
                  <a:prstClr val="black"/>
                </a:solidFill>
                <a:latin typeface="Times New Roman" panose="02020603050405020304" pitchFamily="18" charset="0"/>
                <a:cs typeface="Times New Roman" panose="02020603050405020304" pitchFamily="18" charset="0"/>
              </a:rPr>
              <a:t>quan</a:t>
            </a:r>
            <a:r>
              <a:rPr lang="en-US" altLang="en-US" sz="3600" dirty="0" smtClean="0">
                <a:solidFill>
                  <a:prstClr val="black"/>
                </a:solidFill>
                <a:latin typeface="Times New Roman" panose="02020603050405020304" pitchFamily="18" charset="0"/>
                <a:cs typeface="Times New Roman" panose="02020603050405020304" pitchFamily="18" charset="0"/>
              </a:rPr>
              <a:t>.</a:t>
            </a:r>
          </a:p>
          <a:p>
            <a:pPr eaLnBrk="0" fontAlgn="base" hangingPunct="0">
              <a:lnSpc>
                <a:spcPct val="150000"/>
              </a:lnSpc>
              <a:spcBef>
                <a:spcPct val="0"/>
              </a:spcBef>
              <a:spcAft>
                <a:spcPct val="0"/>
              </a:spcAft>
              <a:buFontTx/>
              <a:buChar char="-"/>
            </a:pPr>
            <a:r>
              <a:rPr lang="en-US" altLang="en-US" sz="3600" dirty="0" smtClean="0">
                <a:solidFill>
                  <a:prstClr val="black"/>
                </a:solidFill>
                <a:latin typeface="Times New Roman" panose="02020603050405020304" pitchFamily="18" charset="0"/>
                <a:cs typeface="Times New Roman" panose="02020603050405020304" pitchFamily="18" charset="0"/>
              </a:rPr>
              <a:t> </a:t>
            </a:r>
            <a:r>
              <a:rPr lang="en-US" altLang="en-US" sz="3600" dirty="0" err="1" smtClean="0">
                <a:solidFill>
                  <a:prstClr val="black"/>
                </a:solidFill>
                <a:latin typeface="Times New Roman" panose="02020603050405020304" pitchFamily="18" charset="0"/>
                <a:cs typeface="Times New Roman" panose="02020603050405020304" pitchFamily="18" charset="0"/>
              </a:rPr>
              <a:t>Chuẩn</a:t>
            </a:r>
            <a:r>
              <a:rPr lang="en-US" altLang="en-US" sz="3600" dirty="0" smtClean="0">
                <a:solidFill>
                  <a:prstClr val="black"/>
                </a:solidFill>
                <a:latin typeface="Times New Roman" panose="02020603050405020304" pitchFamily="18" charset="0"/>
                <a:cs typeface="Times New Roman" panose="02020603050405020304" pitchFamily="18" charset="0"/>
              </a:rPr>
              <a:t> </a:t>
            </a:r>
            <a:r>
              <a:rPr lang="en-US" altLang="en-US" sz="3600" dirty="0" err="1" smtClean="0">
                <a:solidFill>
                  <a:prstClr val="black"/>
                </a:solidFill>
                <a:latin typeface="Times New Roman" panose="02020603050405020304" pitchFamily="18" charset="0"/>
                <a:cs typeface="Times New Roman" panose="02020603050405020304" pitchFamily="18" charset="0"/>
              </a:rPr>
              <a:t>bị</a:t>
            </a:r>
            <a:r>
              <a:rPr lang="en-US" altLang="en-US" sz="3600" dirty="0" smtClean="0">
                <a:solidFill>
                  <a:prstClr val="black"/>
                </a:solidFill>
                <a:latin typeface="Times New Roman" panose="02020603050405020304" pitchFamily="18" charset="0"/>
                <a:cs typeface="Times New Roman" panose="02020603050405020304" pitchFamily="18" charset="0"/>
              </a:rPr>
              <a:t> </a:t>
            </a:r>
            <a:r>
              <a:rPr lang="en-US" altLang="en-US" sz="3600" dirty="0" err="1" smtClean="0">
                <a:solidFill>
                  <a:prstClr val="black"/>
                </a:solidFill>
                <a:latin typeface="Times New Roman" panose="02020603050405020304" pitchFamily="18" charset="0"/>
                <a:cs typeface="Times New Roman" panose="02020603050405020304" pitchFamily="18" charset="0"/>
              </a:rPr>
              <a:t>bài</a:t>
            </a:r>
            <a:r>
              <a:rPr lang="en-US" altLang="en-US" sz="3600" dirty="0" smtClean="0">
                <a:solidFill>
                  <a:prstClr val="black"/>
                </a:solidFill>
                <a:latin typeface="Times New Roman" panose="02020603050405020304" pitchFamily="18" charset="0"/>
                <a:cs typeface="Times New Roman" panose="02020603050405020304" pitchFamily="18" charset="0"/>
              </a:rPr>
              <a:t> </a:t>
            </a:r>
            <a:r>
              <a:rPr lang="en-US" altLang="en-US" sz="3600" dirty="0" err="1" smtClean="0">
                <a:solidFill>
                  <a:prstClr val="black"/>
                </a:solidFill>
                <a:latin typeface="Times New Roman" panose="02020603050405020304" pitchFamily="18" charset="0"/>
                <a:cs typeface="Times New Roman" panose="02020603050405020304" pitchFamily="18" charset="0"/>
              </a:rPr>
              <a:t>sau</a:t>
            </a:r>
            <a:r>
              <a:rPr lang="en-US" altLang="en-US" sz="3600" dirty="0" smtClean="0">
                <a:solidFill>
                  <a:prstClr val="black"/>
                </a:solidFill>
                <a:latin typeface="Times New Roman" panose="02020603050405020304" pitchFamily="18" charset="0"/>
                <a:cs typeface="Times New Roman" panose="02020603050405020304" pitchFamily="18" charset="0"/>
              </a:rPr>
              <a:t>.</a:t>
            </a:r>
            <a:endParaRPr lang="en-US" altLang="en-US" sz="360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46" fill="hold"/>
                                        <p:tgtEl>
                                          <p:spTgt spid="2"/>
                                        </p:tgtEl>
                                      </p:cBhvr>
                                    </p:cmd>
                                  </p:childTnLst>
                                </p:cTn>
                              </p:par>
                              <p:par>
                                <p:cTn id="7" presetID="42" presetClass="entr" presetSubtype="0" fill="hold" nodeType="withEffect">
                                  <p:stCondLst>
                                    <p:cond delay="75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1000"/>
                                        <p:tgtEl>
                                          <p:spTgt spid="8"/>
                                        </p:tgtEl>
                                      </p:cBhvr>
                                    </p:animEffect>
                                    <p:anim calcmode="lin" valueType="num">
                                      <p:cBhvr>
                                        <p:cTn id="10" dur="1000" fill="hold"/>
                                        <p:tgtEl>
                                          <p:spTgt spid="8"/>
                                        </p:tgtEl>
                                        <p:attrNameLst>
                                          <p:attrName>ppt_x</p:attrName>
                                        </p:attrNameLst>
                                      </p:cBhvr>
                                      <p:tavLst>
                                        <p:tav tm="0">
                                          <p:val>
                                            <p:strVal val="#ppt_x"/>
                                          </p:val>
                                        </p:tav>
                                        <p:tav tm="100000">
                                          <p:val>
                                            <p:strVal val="#ppt_x"/>
                                          </p:val>
                                        </p:tav>
                                      </p:tavLst>
                                    </p:anim>
                                    <p:anim calcmode="lin" valueType="num">
                                      <p:cBhvr>
                                        <p:cTn id="11" dur="1000" fill="hold"/>
                                        <p:tgtEl>
                                          <p:spTgt spid="8"/>
                                        </p:tgtEl>
                                        <p:attrNameLst>
                                          <p:attrName>ppt_y</p:attrName>
                                        </p:attrNameLst>
                                      </p:cBhvr>
                                      <p:tavLst>
                                        <p:tav tm="0">
                                          <p:val>
                                            <p:strVal val="#ppt_y+.1"/>
                                          </p:val>
                                        </p:tav>
                                        <p:tav tm="100000">
                                          <p:val>
                                            <p:strVal val="#ppt_y"/>
                                          </p:val>
                                        </p:tav>
                                      </p:tavLst>
                                    </p:anim>
                                  </p:childTnLst>
                                </p:cTn>
                              </p:par>
                              <p:par>
                                <p:cTn id="12" presetID="32" presetClass="emph" presetSubtype="0" repeatCount="3000" fill="hold" nodeType="withEffect">
                                  <p:stCondLst>
                                    <p:cond delay="1750"/>
                                  </p:stCondLst>
                                  <p:childTnLst>
                                    <p:animRot by="120000">
                                      <p:cBhvr>
                                        <p:cTn id="13" dur="350" fill="hold">
                                          <p:stCondLst>
                                            <p:cond delay="0"/>
                                          </p:stCondLst>
                                        </p:cTn>
                                        <p:tgtEl>
                                          <p:spTgt spid="8"/>
                                        </p:tgtEl>
                                        <p:attrNameLst>
                                          <p:attrName>r</p:attrName>
                                        </p:attrNameLst>
                                      </p:cBhvr>
                                    </p:animRot>
                                    <p:animRot by="-240000">
                                      <p:cBhvr>
                                        <p:cTn id="14" dur="700" fill="hold">
                                          <p:stCondLst>
                                            <p:cond delay="700"/>
                                          </p:stCondLst>
                                        </p:cTn>
                                        <p:tgtEl>
                                          <p:spTgt spid="8"/>
                                        </p:tgtEl>
                                        <p:attrNameLst>
                                          <p:attrName>r</p:attrName>
                                        </p:attrNameLst>
                                      </p:cBhvr>
                                    </p:animRot>
                                    <p:animRot by="240000">
                                      <p:cBhvr>
                                        <p:cTn id="15" dur="700" fill="hold">
                                          <p:stCondLst>
                                            <p:cond delay="1400"/>
                                          </p:stCondLst>
                                        </p:cTn>
                                        <p:tgtEl>
                                          <p:spTgt spid="8"/>
                                        </p:tgtEl>
                                        <p:attrNameLst>
                                          <p:attrName>r</p:attrName>
                                        </p:attrNameLst>
                                      </p:cBhvr>
                                    </p:animRot>
                                    <p:animRot by="-240000">
                                      <p:cBhvr>
                                        <p:cTn id="16" dur="700" fill="hold">
                                          <p:stCondLst>
                                            <p:cond delay="2100"/>
                                          </p:stCondLst>
                                        </p:cTn>
                                        <p:tgtEl>
                                          <p:spTgt spid="8"/>
                                        </p:tgtEl>
                                        <p:attrNameLst>
                                          <p:attrName>r</p:attrName>
                                        </p:attrNameLst>
                                      </p:cBhvr>
                                    </p:animRot>
                                    <p:animRot by="120000">
                                      <p:cBhvr>
                                        <p:cTn id="17" dur="700" fill="hold">
                                          <p:stCondLst>
                                            <p:cond delay="2800"/>
                                          </p:stCondLst>
                                        </p:cTn>
                                        <p:tgtEl>
                                          <p:spTgt spid="8"/>
                                        </p:tgtEl>
                                        <p:attrNameLst>
                                          <p:attrName>r</p:attrName>
                                        </p:attrNameLst>
                                      </p:cBhvr>
                                    </p:animRot>
                                  </p:childTnLst>
                                </p:cTn>
                              </p:par>
                            </p:childTnLst>
                          </p:cTn>
                        </p:par>
                        <p:par>
                          <p:cTn id="18" fill="hold">
                            <p:stCondLst>
                              <p:cond delay="50546"/>
                            </p:stCondLst>
                            <p:childTnLst>
                              <p:par>
                                <p:cTn id="19" presetID="4" presetClass="entr" presetSubtype="32" fill="hold" grpId="0" nodeType="afterEffect">
                                  <p:stCondLst>
                                    <p:cond delay="0"/>
                                  </p:stCondLst>
                                  <p:childTnLst>
                                    <p:set>
                                      <p:cBhvr>
                                        <p:cTn id="20" dur="1000" fill="hold">
                                          <p:stCondLst>
                                            <p:cond delay="0"/>
                                          </p:stCondLst>
                                        </p:cTn>
                                        <p:tgtEl>
                                          <p:spTgt spid="11"/>
                                        </p:tgtEl>
                                        <p:attrNameLst>
                                          <p:attrName>style.visibility</p:attrName>
                                        </p:attrNameLst>
                                      </p:cBhvr>
                                      <p:to>
                                        <p:strVal val="visible"/>
                                      </p:to>
                                    </p:set>
                                    <p:animEffect transition="in" filter="box(out)">
                                      <p:cBhvr>
                                        <p:cTn id="21" dur="1000"/>
                                        <p:tgtEl>
                                          <p:spTgt spid="11"/>
                                        </p:tgtEl>
                                      </p:cBhvr>
                                    </p:animEffect>
                                  </p:childTnLst>
                                </p:cTn>
                              </p:par>
                            </p:childTnLst>
                          </p:cTn>
                        </p:par>
                        <p:par>
                          <p:cTn id="22" fill="hold">
                            <p:stCondLst>
                              <p:cond delay="51546"/>
                            </p:stCondLst>
                            <p:childTnLst>
                              <p:par>
                                <p:cTn id="23" presetID="4" presetClass="entr" presetSubtype="32" fill="hold" grpId="0" nodeType="afterEffect">
                                  <p:stCondLst>
                                    <p:cond delay="0"/>
                                  </p:stCondLst>
                                  <p:childTnLst>
                                    <p:set>
                                      <p:cBhvr>
                                        <p:cTn id="24" dur="1000" fill="hold">
                                          <p:stCondLst>
                                            <p:cond delay="0"/>
                                          </p:stCondLst>
                                        </p:cTn>
                                        <p:tgtEl>
                                          <p:spTgt spid="12"/>
                                        </p:tgtEl>
                                        <p:attrNameLst>
                                          <p:attrName>style.visibility</p:attrName>
                                        </p:attrNameLst>
                                      </p:cBhvr>
                                      <p:to>
                                        <p:strVal val="visible"/>
                                      </p:to>
                                    </p:set>
                                    <p:animEffect transition="in" filter="box(out)">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5102">
                <p:cTn id="26" fill="hold" display="0">
                  <p:stCondLst>
                    <p:cond delay="indefinite"/>
                  </p:stCondLst>
                  <p:endCondLst>
                    <p:cond evt="onStopAudio" delay="0">
                      <p:tgtEl>
                        <p:sldTgt/>
                      </p:tgtEl>
                    </p:cond>
                  </p:endCondLst>
                </p:cTn>
                <p:tgtEl>
                  <p:spTgt spid="2"/>
                </p:tgtEl>
              </p:cMediaNode>
            </p:audio>
          </p:childTnLst>
        </p:cTn>
      </p:par>
    </p:tnLst>
    <p:bldLst>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1882"/>
            <a:ext cx="12202003" cy="8714601"/>
          </a:xfrm>
          <a:prstGeom prst="rect">
            <a:avLst/>
          </a:prstGeom>
        </p:spPr>
      </p:pic>
      <p:pic>
        <p:nvPicPr>
          <p:cNvPr id="7" name="Picture 6">
            <a:extLst>
              <a:ext uri="{FF2B5EF4-FFF2-40B4-BE49-F238E27FC236}">
                <a16:creationId xmlns="" xmlns:a16="http://schemas.microsoft.com/office/drawing/2014/main" id="{C7593E1B-5FC0-44F6-9131-81F89692E7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4703" y="900754"/>
            <a:ext cx="3853732" cy="5302091"/>
          </a:xfrm>
          <a:prstGeom prst="rect">
            <a:avLst/>
          </a:prstGeom>
        </p:spPr>
      </p:pic>
      <p:pic>
        <p:nvPicPr>
          <p:cNvPr id="9" name="Picture 8">
            <a:extLst>
              <a:ext uri="{FF2B5EF4-FFF2-40B4-BE49-F238E27FC236}">
                <a16:creationId xmlns="" xmlns:a16="http://schemas.microsoft.com/office/drawing/2014/main" id="{94301D85-EE01-4ABC-A0A4-A0ECC6332D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10633" y="592856"/>
            <a:ext cx="7086667" cy="2332377"/>
          </a:xfrm>
          <a:prstGeom prst="rect">
            <a:avLst/>
          </a:prstGeom>
        </p:spPr>
      </p:pic>
      <p:pic>
        <p:nvPicPr>
          <p:cNvPr id="11" name="Picture 10">
            <a:hlinkClick r:id="" action="ppaction://hlinkshowjump?jump=nextslide"/>
            <a:extLst>
              <a:ext uri="{FF2B5EF4-FFF2-40B4-BE49-F238E27FC236}">
                <a16:creationId xmlns="" xmlns:a16="http://schemas.microsoft.com/office/drawing/2014/main" id="{A152F28D-03D3-4D6D-AC5E-DF195FFC53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02335" y="3166735"/>
            <a:ext cx="1960807" cy="743187"/>
          </a:xfrm>
          <a:prstGeom prst="rect">
            <a:avLst/>
          </a:prstGeom>
        </p:spPr>
      </p:pic>
      <p:pic>
        <p:nvPicPr>
          <p:cNvPr id="15" name="Picture 14">
            <a:extLst>
              <a:ext uri="{FF2B5EF4-FFF2-40B4-BE49-F238E27FC236}">
                <a16:creationId xmlns="" xmlns:a16="http://schemas.microsoft.com/office/drawing/2014/main" id="{FC07CF22-6672-4498-8851-81F6565186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02967" y="4094104"/>
            <a:ext cx="1395087" cy="956204"/>
          </a:xfrm>
          <a:prstGeom prst="rect">
            <a:avLst/>
          </a:prstGeom>
        </p:spPr>
      </p:pic>
      <p:pic>
        <p:nvPicPr>
          <p:cNvPr id="13" name="Picture 12">
            <a:extLst>
              <a:ext uri="{FF2B5EF4-FFF2-40B4-BE49-F238E27FC236}">
                <a16:creationId xmlns="" xmlns:a16="http://schemas.microsoft.com/office/drawing/2014/main" id="{9832F191-A93B-4162-A1C5-2871D89441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3369" y="4829367"/>
            <a:ext cx="1960807" cy="587393"/>
          </a:xfrm>
          <a:prstGeom prst="rect">
            <a:avLst/>
          </a:prstGeom>
        </p:spPr>
      </p:pic>
      <p:pic>
        <p:nvPicPr>
          <p:cNvPr id="30" name="Picture 29">
            <a:extLst>
              <a:ext uri="{FF2B5EF4-FFF2-40B4-BE49-F238E27FC236}">
                <a16:creationId xmlns="" xmlns:a16="http://schemas.microsoft.com/office/drawing/2014/main" id="{8A7D66EB-DE69-450F-AACE-76724516B5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5922" y="4094104"/>
            <a:ext cx="1395087" cy="956204"/>
          </a:xfrm>
          <a:prstGeom prst="rect">
            <a:avLst/>
          </a:prstGeom>
        </p:spPr>
      </p:pic>
      <p:pic>
        <p:nvPicPr>
          <p:cNvPr id="31" name="Picture 30">
            <a:extLst>
              <a:ext uri="{FF2B5EF4-FFF2-40B4-BE49-F238E27FC236}">
                <a16:creationId xmlns="" xmlns:a16="http://schemas.microsoft.com/office/drawing/2014/main" id="{6C5084A8-4F6A-44D2-8A63-8D472DE306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96325" y="4829367"/>
            <a:ext cx="1960807" cy="587393"/>
          </a:xfrm>
          <a:prstGeom prst="rect">
            <a:avLst/>
          </a:prstGeom>
        </p:spPr>
      </p:pic>
      <p:pic>
        <p:nvPicPr>
          <p:cNvPr id="33" name="Picture 32">
            <a:extLst>
              <a:ext uri="{FF2B5EF4-FFF2-40B4-BE49-F238E27FC236}">
                <a16:creationId xmlns="" xmlns:a16="http://schemas.microsoft.com/office/drawing/2014/main" id="{F113C126-8C84-41DD-A5FB-ACFD79D63D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29049" y="5060983"/>
            <a:ext cx="1395087" cy="956204"/>
          </a:xfrm>
          <a:prstGeom prst="rect">
            <a:avLst/>
          </a:prstGeom>
        </p:spPr>
      </p:pic>
      <p:pic>
        <p:nvPicPr>
          <p:cNvPr id="34" name="Picture 33">
            <a:extLst>
              <a:ext uri="{FF2B5EF4-FFF2-40B4-BE49-F238E27FC236}">
                <a16:creationId xmlns="" xmlns:a16="http://schemas.microsoft.com/office/drawing/2014/main" id="{1FBE6653-2FF3-47CF-BB70-826F504B55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39451" y="5796246"/>
            <a:ext cx="1960807" cy="587393"/>
          </a:xfrm>
          <a:prstGeom prst="rect">
            <a:avLst/>
          </a:prstGeom>
        </p:spPr>
      </p:pic>
      <p:pic>
        <p:nvPicPr>
          <p:cNvPr id="2" name="Nhac nen">
            <a:hlinkClick r:id="" action="ppaction://media"/>
            <a:extLst>
              <a:ext uri="{FF2B5EF4-FFF2-40B4-BE49-F238E27FC236}">
                <a16:creationId xmlns=""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3751" end="150203.3125"/>
                </p14:media>
              </p:ext>
            </p:extLst>
          </p:nvPr>
        </p:nvPicPr>
        <p:blipFill>
          <a:blip r:embed="rId11"/>
          <a:stretch>
            <a:fillRect/>
          </a:stretch>
        </p:blipFill>
        <p:spPr>
          <a:xfrm>
            <a:off x="-1267004" y="5269929"/>
            <a:ext cx="487363" cy="487362"/>
          </a:xfrm>
          <a:prstGeom prst="rect">
            <a:avLst/>
          </a:prstGeom>
        </p:spPr>
      </p:pic>
      <p:pic>
        <p:nvPicPr>
          <p:cNvPr id="16" name="Picture 15">
            <a:extLst>
              <a:ext uri="{FF2B5EF4-FFF2-40B4-BE49-F238E27FC236}">
                <a16:creationId xmlns="" xmlns:a16="http://schemas.microsoft.com/office/drawing/2014/main" id="{5928C8E1-4AB8-4A41-87EE-B146A8D27DE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69816" y="5915673"/>
            <a:ext cx="762616" cy="766336"/>
          </a:xfrm>
          <a:prstGeom prst="rect">
            <a:avLst/>
          </a:prstGeom>
        </p:spPr>
      </p:pic>
      <p:pic>
        <p:nvPicPr>
          <p:cNvPr id="27" name="Picture 26">
            <a:extLst>
              <a:ext uri="{FF2B5EF4-FFF2-40B4-BE49-F238E27FC236}">
                <a16:creationId xmlns="" xmlns:a16="http://schemas.microsoft.com/office/drawing/2014/main" id="{E266C20F-5BAD-4302-936E-2319683704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09066" y="5035508"/>
            <a:ext cx="1395087" cy="956204"/>
          </a:xfrm>
          <a:prstGeom prst="rect">
            <a:avLst/>
          </a:prstGeom>
        </p:spPr>
      </p:pic>
      <p:pic>
        <p:nvPicPr>
          <p:cNvPr id="28" name="Picture 27">
            <a:extLst>
              <a:ext uri="{FF2B5EF4-FFF2-40B4-BE49-F238E27FC236}">
                <a16:creationId xmlns="" xmlns:a16="http://schemas.microsoft.com/office/drawing/2014/main" id="{2E4DF13A-C76E-440A-8FA3-A4407A442A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19469" y="5770771"/>
            <a:ext cx="1960807" cy="587393"/>
          </a:xfrm>
          <a:prstGeom prst="rect">
            <a:avLst/>
          </a:prstGeom>
        </p:spPr>
      </p:pic>
      <p:pic>
        <p:nvPicPr>
          <p:cNvPr id="10" name="Picture 9">
            <a:extLst>
              <a:ext uri="{FF2B5EF4-FFF2-40B4-BE49-F238E27FC236}">
                <a16:creationId xmlns="" xmlns:a16="http://schemas.microsoft.com/office/drawing/2014/main" id="{FF3F3338-918A-4A02-A719-5D95465F4A39}"/>
              </a:ext>
            </a:extLst>
          </p:cNvPr>
          <p:cNvPicPr>
            <a:picLocks noChangeAspect="1"/>
          </p:cNvPicPr>
          <p:nvPr/>
        </p:nvPicPr>
        <p:blipFill>
          <a:blip r:embed="rId13"/>
          <a:stretch>
            <a:fillRect/>
          </a:stretch>
        </p:blipFill>
        <p:spPr>
          <a:xfrm>
            <a:off x="0" y="6851925"/>
            <a:ext cx="12192000" cy="6093"/>
          </a:xfrm>
          <a:prstGeom prst="rect">
            <a:avLst/>
          </a:prstGeom>
        </p:spPr>
      </p:pic>
      <p:sp>
        <p:nvSpPr>
          <p:cNvPr id="3" name="TextBox 2">
            <a:extLst>
              <a:ext uri="{FF2B5EF4-FFF2-40B4-BE49-F238E27FC236}">
                <a16:creationId xmlns="" xmlns:a16="http://schemas.microsoft.com/office/drawing/2014/main" id="{5C814130-806D-4A96-9B87-64A3AD07FB4B}"/>
              </a:ext>
            </a:extLst>
          </p:cNvPr>
          <p:cNvSpPr txBox="1"/>
          <p:nvPr/>
        </p:nvSpPr>
        <p:spPr>
          <a:xfrm>
            <a:off x="-1561292" y="4753713"/>
            <a:ext cx="10855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charset="0"/>
              </a:rPr>
              <a:t>Nhạc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charset="0"/>
              </a:rPr>
              <a:t>nền</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665418740"/>
      </p:ext>
    </p:extLst>
  </p:cSld>
  <p:clrMapOvr>
    <a:masterClrMapping/>
  </p:clrMapOvr>
  <p:transition spd="slow" advTm="2481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1"/>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par>
                                <p:cTn id="53" presetID="1" presetClass="mediacall" presetSubtype="0" fill="hold" nodeType="withEffect">
                                  <p:stCondLst>
                                    <p:cond delay="0"/>
                                  </p:stCondLst>
                                  <p:childTnLst>
                                    <p:cmd type="call" cmd="playFrom(0.0)">
                                      <p:cBhvr>
                                        <p:cTn id="54" dur="691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16"/>
                                        </p:tgtEl>
                                      </p:cBhvr>
                                    </p:animEffect>
                                    <p:animScale>
                                      <p:cBhvr>
                                        <p:cTn id="60" dur="250" autoRev="1" fill="hold"/>
                                        <p:tgtEl>
                                          <p:spTgt spid="16"/>
                                        </p:tgtEl>
                                      </p:cBhvr>
                                      <p:by x="105000" y="105000"/>
                                    </p:animScale>
                                  </p:childTnLst>
                                </p:cTn>
                              </p:par>
                            </p:childTnLst>
                          </p:cTn>
                        </p:par>
                      </p:childTnLst>
                    </p:cTn>
                  </p:par>
                  <p:par>
                    <p:cTn id="61" fill="hold">
                      <p:stCondLst>
                        <p:cond delay="indefinite"/>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16"/>
                                        </p:tgtEl>
                                      </p:cBhvr>
                                    </p:animEffect>
                                    <p:animScale>
                                      <p:cBhvr>
                                        <p:cTn id="65" dur="250" autoRev="1" fill="hold"/>
                                        <p:tgtEl>
                                          <p:spTgt spid="16"/>
                                        </p:tgtEl>
                                      </p:cBhvr>
                                      <p:by x="105000" y="105000"/>
                                    </p:animScale>
                                  </p:childTnLst>
                                </p:cTn>
                              </p:par>
                            </p:childTnLst>
                          </p:cTn>
                        </p:par>
                      </p:childTnLst>
                    </p:cTn>
                  </p:par>
                </p:childTnLst>
              </p:cTn>
              <p:nextCondLst>
                <p:cond evt="onClick" delay="0">
                  <p:tgtEl>
                    <p:spTgt spid="16"/>
                  </p:tgtEl>
                </p:cond>
              </p:nextCondLst>
            </p:seq>
            <p:audio>
              <p:cMediaNode vol="20000">
                <p:cTn id="66"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a:extLst>
              <a:ext uri="{FF2B5EF4-FFF2-40B4-BE49-F238E27FC236}">
                <a16:creationId xmlns="" xmlns:a16="http://schemas.microsoft.com/office/drawing/2014/main" id="{29563E2A-4BB3-4492-AB0F-E1FAE9AAECA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18"/>
            <a:ext cx="12202003" cy="8714601"/>
          </a:xfrm>
          <a:prstGeom prst="rect">
            <a:avLst/>
          </a:prstGeom>
        </p:spPr>
      </p:pic>
      <p:pic>
        <p:nvPicPr>
          <p:cNvPr id="42" name="Picture 41">
            <a:hlinkClick r:id="" action="ppaction://hlinkshowjump?jump=previousslide"/>
            <a:extLst>
              <a:ext uri="{FF2B5EF4-FFF2-40B4-BE49-F238E27FC236}">
                <a16:creationId xmlns="" xmlns:a16="http://schemas.microsoft.com/office/drawing/2014/main" id="{0DA4475E-149A-4F41-8C70-3D0078930F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0026" y="1298346"/>
            <a:ext cx="627889" cy="627889"/>
          </a:xfrm>
          <a:prstGeom prst="rect">
            <a:avLst/>
          </a:prstGeom>
        </p:spPr>
      </p:pic>
      <p:pic>
        <p:nvPicPr>
          <p:cNvPr id="44" name="Picture 43">
            <a:hlinkClick r:id="" action="ppaction://hlinkshowjump?jump=nextslide"/>
            <a:extLst>
              <a:ext uri="{FF2B5EF4-FFF2-40B4-BE49-F238E27FC236}">
                <a16:creationId xmlns="" xmlns:a16="http://schemas.microsoft.com/office/drawing/2014/main" id="{4B2FD2F9-215A-4CF1-B8A2-FDBAAC8A71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390026" y="493905"/>
            <a:ext cx="627889" cy="627889"/>
          </a:xfrm>
          <a:prstGeom prst="rect">
            <a:avLst/>
          </a:prstGeom>
        </p:spPr>
      </p:pic>
      <p:cxnSp>
        <p:nvCxnSpPr>
          <p:cNvPr id="6" name="Straight Connector 5">
            <a:extLst>
              <a:ext uri="{FF2B5EF4-FFF2-40B4-BE49-F238E27FC236}">
                <a16:creationId xmlns="" xmlns:a16="http://schemas.microsoft.com/office/drawing/2014/main" id="{3EF2F97A-9E2C-4C1B-9BA8-A29231423BAA}"/>
              </a:ext>
            </a:extLst>
          </p:cNvPr>
          <p:cNvCxnSpPr>
            <a:cxnSpLocks/>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 xmlns:a16="http://schemas.microsoft.com/office/drawing/2014/main" id="{DBC6A1B7-E8F3-46D7-A22A-84F8AB3A96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84680" y="3975554"/>
            <a:ext cx="1169521" cy="1463501"/>
          </a:xfrm>
          <a:prstGeom prst="rect">
            <a:avLst/>
          </a:prstGeom>
        </p:spPr>
      </p:pic>
      <p:grpSp>
        <p:nvGrpSpPr>
          <p:cNvPr id="16" name="Group 15">
            <a:extLst>
              <a:ext uri="{FF2B5EF4-FFF2-40B4-BE49-F238E27FC236}">
                <a16:creationId xmlns="" xmlns:a16="http://schemas.microsoft.com/office/drawing/2014/main" id="{2125B487-0096-4B93-AE2A-35F664CA4945}"/>
              </a:ext>
            </a:extLst>
          </p:cNvPr>
          <p:cNvGrpSpPr/>
          <p:nvPr/>
        </p:nvGrpSpPr>
        <p:grpSpPr>
          <a:xfrm>
            <a:off x="4881320" y="3975536"/>
            <a:ext cx="3237933" cy="771088"/>
            <a:chOff x="418429" y="2465042"/>
            <a:chExt cx="4396608" cy="1890909"/>
          </a:xfrm>
        </p:grpSpPr>
        <p:sp>
          <p:nvSpPr>
            <p:cNvPr id="26" name="Freeform: Shape 25">
              <a:extLst>
                <a:ext uri="{FF2B5EF4-FFF2-40B4-BE49-F238E27FC236}">
                  <a16:creationId xmlns=""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 xmlns:a16="http://schemas.microsoft.com/office/drawing/2014/main" id="{2D476256-F649-440E-8CB6-34553EE46959}"/>
                </a:ext>
              </a:extLst>
            </p:cNvPr>
            <p:cNvSpPr/>
            <p:nvPr/>
          </p:nvSpPr>
          <p:spPr>
            <a:xfrm>
              <a:off x="765958" y="2492014"/>
              <a:ext cx="4035312" cy="18639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2</a:t>
              </a:r>
              <a:r>
                <a:rPr kumimoji="0" lang="en-US" sz="54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800</a:t>
              </a:r>
            </a:p>
          </p:txBody>
        </p:sp>
      </p:grpSp>
      <p:grpSp>
        <p:nvGrpSpPr>
          <p:cNvPr id="31" name="Group 30">
            <a:extLst>
              <a:ext uri="{FF2B5EF4-FFF2-40B4-BE49-F238E27FC236}">
                <a16:creationId xmlns="" xmlns:a16="http://schemas.microsoft.com/office/drawing/2014/main" id="{7FE0546E-6488-491E-8AA1-277B5CEB2FD6}"/>
              </a:ext>
            </a:extLst>
          </p:cNvPr>
          <p:cNvGrpSpPr/>
          <p:nvPr/>
        </p:nvGrpSpPr>
        <p:grpSpPr>
          <a:xfrm>
            <a:off x="155152" y="1087942"/>
            <a:ext cx="11193152" cy="2009400"/>
            <a:chOff x="150128" y="102542"/>
            <a:chExt cx="11193152" cy="2009400"/>
          </a:xfrm>
        </p:grpSpPr>
        <p:grpSp>
          <p:nvGrpSpPr>
            <p:cNvPr id="10" name="Group 9">
              <a:extLst>
                <a:ext uri="{FF2B5EF4-FFF2-40B4-BE49-F238E27FC236}">
                  <a16:creationId xmlns="" xmlns:a16="http://schemas.microsoft.com/office/drawing/2014/main" id="{F8E54022-CBBB-4124-B256-472085A25CC7}"/>
                </a:ext>
              </a:extLst>
            </p:cNvPr>
            <p:cNvGrpSpPr/>
            <p:nvPr/>
          </p:nvGrpSpPr>
          <p:grpSpPr>
            <a:xfrm>
              <a:off x="1172744" y="148490"/>
              <a:ext cx="10170536" cy="1863939"/>
              <a:chOff x="1174255" y="148489"/>
              <a:chExt cx="10404597" cy="1863939"/>
            </a:xfrm>
          </p:grpSpPr>
          <p:pic>
            <p:nvPicPr>
              <p:cNvPr id="3" name="Picture 2">
                <a:extLst>
                  <a:ext uri="{FF2B5EF4-FFF2-40B4-BE49-F238E27FC236}">
                    <a16:creationId xmlns="" xmlns:a16="http://schemas.microsoft.com/office/drawing/2014/main" id="{CBD9B5C9-CA06-4115-934D-476E7C9299B8}"/>
                  </a:ext>
                </a:extLst>
              </p:cNvPr>
              <p:cNvPicPr>
                <a:picLocks noChangeAspect="1"/>
              </p:cNvPicPr>
              <p:nvPr/>
            </p:nvPicPr>
            <p:blipFill>
              <a:blip r:embed="rId7"/>
              <a:stretch>
                <a:fillRect/>
              </a:stretch>
            </p:blipFill>
            <p:spPr>
              <a:xfrm>
                <a:off x="1174255" y="148489"/>
                <a:ext cx="10404597" cy="1863939"/>
              </a:xfrm>
              <a:prstGeom prst="rect">
                <a:avLst/>
              </a:prstGeom>
            </p:spPr>
          </p:pic>
          <p:sp>
            <p:nvSpPr>
              <p:cNvPr id="5" name="Rectangle 4">
                <a:extLst>
                  <a:ext uri="{FF2B5EF4-FFF2-40B4-BE49-F238E27FC236}">
                    <a16:creationId xmlns=""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smtClean="0">
                    <a:solidFill>
                      <a:prstClr val="white"/>
                    </a:solidFill>
                    <a:latin typeface="Cambria" panose="02040503050406030204" pitchFamily="18" charset="0"/>
                    <a:ea typeface="Cambria" panose="02040503050406030204" pitchFamily="18" charset="0"/>
                    <a:cs typeface="Tahoma" panose="020B0604030504040204" pitchFamily="34" charset="0"/>
                  </a:rPr>
                  <a:t>Điền</a:t>
                </a:r>
                <a:r>
                  <a:rPr kumimoji="0" lang="vi-VN" sz="36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số thích hợp điền vào chỗ chấm:</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2800 + 12 389  = 12 389 + ........</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p:txBody>
          </p:sp>
        </p:grpSp>
        <p:pic>
          <p:nvPicPr>
            <p:cNvPr id="9" name="Picture 8">
              <a:extLst>
                <a:ext uri="{FF2B5EF4-FFF2-40B4-BE49-F238E27FC236}">
                  <a16:creationId xmlns="" xmlns:a16="http://schemas.microsoft.com/office/drawing/2014/main" id="{BA90CF18-B31B-4FFE-AF8E-D970FEA132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 xmlns:a16="http://schemas.microsoft.com/office/drawing/2014/main" id="{784446D1-0083-4268-9941-8C7553FD46F9}"/>
                </a:ext>
              </a:extLst>
            </p:cNvPr>
            <p:cNvSpPr txBox="1"/>
            <p:nvPr/>
          </p:nvSpPr>
          <p:spPr>
            <a:xfrm>
              <a:off x="506731" y="702826"/>
              <a:ext cx="909211"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iCiel Cadena" panose="02000503000000020004" pitchFamily="50" charset="0"/>
                  <a:ea typeface="+mn-ea"/>
                  <a:cs typeface="Arial" charset="0"/>
                </a:rPr>
                <a:t>0</a:t>
              </a:r>
              <a:r>
                <a:rPr lang="en-US" sz="4400" b="1" dirty="0">
                  <a:solidFill>
                    <a:prstClr val="white"/>
                  </a:solidFill>
                  <a:latin typeface="iCiel Cadena" panose="02000503000000020004" pitchFamily="50" charset="0"/>
                  <a:cs typeface="Arial" charset="0"/>
                </a:rPr>
                <a:t>1</a:t>
              </a:r>
              <a:endParaRPr kumimoji="0" lang="en-US" sz="4400" b="1" i="0" u="none" strike="noStrike" kern="1200" cap="none" spc="0" normalizeH="0" baseline="0" noProof="0" dirty="0">
                <a:ln>
                  <a:noFill/>
                </a:ln>
                <a:solidFill>
                  <a:prstClr val="white"/>
                </a:solidFill>
                <a:effectLst/>
                <a:uLnTx/>
                <a:uFillTx/>
                <a:latin typeface="iCiel Cadena" panose="02000503000000020004" pitchFamily="50" charset="0"/>
                <a:ea typeface="+mn-ea"/>
                <a:cs typeface="Arial" charset="0"/>
              </a:endParaRPr>
            </a:p>
          </p:txBody>
        </p:sp>
      </p:grpSp>
      <p:pic>
        <p:nvPicPr>
          <p:cNvPr id="68" name="Picture 67">
            <a:extLst>
              <a:ext uri="{FF2B5EF4-FFF2-40B4-BE49-F238E27FC236}">
                <a16:creationId xmlns="" xmlns:a16="http://schemas.microsoft.com/office/drawing/2014/main" id="{F8ECF37D-87DA-4037-9AD8-19A788588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7255" y="423470"/>
            <a:ext cx="1328152" cy="1328152"/>
          </a:xfrm>
          <a:prstGeom prst="rect">
            <a:avLst/>
          </a:prstGeom>
        </p:spPr>
      </p:pic>
      <p:pic>
        <p:nvPicPr>
          <p:cNvPr id="14" name="Picture 13">
            <a:extLst>
              <a:ext uri="{FF2B5EF4-FFF2-40B4-BE49-F238E27FC236}">
                <a16:creationId xmlns="" xmlns:a16="http://schemas.microsoft.com/office/drawing/2014/main" id="{ECFDE3CD-C082-47B5-9D9B-98E503415D3F}"/>
              </a:ext>
            </a:extLst>
          </p:cNvPr>
          <p:cNvPicPr>
            <a:picLocks noChangeAspect="1"/>
          </p:cNvPicPr>
          <p:nvPr/>
        </p:nvPicPr>
        <p:blipFill>
          <a:blip r:embed="rId9"/>
          <a:stretch>
            <a:fillRect/>
          </a:stretch>
        </p:blipFill>
        <p:spPr>
          <a:xfrm>
            <a:off x="-1660111" y="423488"/>
            <a:ext cx="1329043" cy="1329043"/>
          </a:xfrm>
          <a:prstGeom prst="rect">
            <a:avLst/>
          </a:prstGeom>
        </p:spPr>
      </p:pic>
    </p:spTree>
    <p:custDataLst>
      <p:tags r:id="rId1"/>
    </p:custDataLst>
    <p:extLst>
      <p:ext uri="{BB962C8B-B14F-4D97-AF65-F5344CB8AC3E}">
        <p14:creationId xmlns:p14="http://schemas.microsoft.com/office/powerpoint/2010/main" val="32339783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a:extLst>
              <a:ext uri="{FF2B5EF4-FFF2-40B4-BE49-F238E27FC236}">
                <a16:creationId xmlns="" xmlns:a16="http://schemas.microsoft.com/office/drawing/2014/main" id="{29563E2A-4BB3-4492-AB0F-E1FAE9AAECA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638634"/>
            <a:ext cx="12202003" cy="8714601"/>
          </a:xfrm>
          <a:prstGeom prst="rect">
            <a:avLst/>
          </a:prstGeom>
        </p:spPr>
      </p:pic>
      <p:pic>
        <p:nvPicPr>
          <p:cNvPr id="42" name="Picture 41">
            <a:hlinkClick r:id="" action="ppaction://hlinkshowjump?jump=previousslide"/>
            <a:extLst>
              <a:ext uri="{FF2B5EF4-FFF2-40B4-BE49-F238E27FC236}">
                <a16:creationId xmlns="" xmlns:a16="http://schemas.microsoft.com/office/drawing/2014/main" id="{0DA4475E-149A-4F41-8C70-3D0078930F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0026" y="1298346"/>
            <a:ext cx="627889" cy="627889"/>
          </a:xfrm>
          <a:prstGeom prst="rect">
            <a:avLst/>
          </a:prstGeom>
        </p:spPr>
      </p:pic>
      <p:pic>
        <p:nvPicPr>
          <p:cNvPr id="44" name="Picture 43">
            <a:hlinkClick r:id="" action="ppaction://hlinkshowjump?jump=nextslide"/>
            <a:extLst>
              <a:ext uri="{FF2B5EF4-FFF2-40B4-BE49-F238E27FC236}">
                <a16:creationId xmlns="" xmlns:a16="http://schemas.microsoft.com/office/drawing/2014/main" id="{4B2FD2F9-215A-4CF1-B8A2-FDBAAC8A71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390026" y="493905"/>
            <a:ext cx="627889" cy="627889"/>
          </a:xfrm>
          <a:prstGeom prst="rect">
            <a:avLst/>
          </a:prstGeom>
        </p:spPr>
      </p:pic>
      <p:cxnSp>
        <p:nvCxnSpPr>
          <p:cNvPr id="6" name="Straight Connector 5">
            <a:extLst>
              <a:ext uri="{FF2B5EF4-FFF2-40B4-BE49-F238E27FC236}">
                <a16:creationId xmlns="" xmlns:a16="http://schemas.microsoft.com/office/drawing/2014/main" id="{3EF2F97A-9E2C-4C1B-9BA8-A29231423BAA}"/>
              </a:ext>
            </a:extLst>
          </p:cNvPr>
          <p:cNvCxnSpPr>
            <a:cxnSpLocks/>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 xmlns:a16="http://schemas.microsoft.com/office/drawing/2014/main" id="{DBC6A1B7-E8F3-46D7-A22A-84F8AB3A96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84680" y="3975554"/>
            <a:ext cx="1169521" cy="1463501"/>
          </a:xfrm>
          <a:prstGeom prst="rect">
            <a:avLst/>
          </a:prstGeom>
        </p:spPr>
      </p:pic>
      <p:grpSp>
        <p:nvGrpSpPr>
          <p:cNvPr id="16" name="Group 15">
            <a:extLst>
              <a:ext uri="{FF2B5EF4-FFF2-40B4-BE49-F238E27FC236}">
                <a16:creationId xmlns="" xmlns:a16="http://schemas.microsoft.com/office/drawing/2014/main" id="{2125B487-0096-4B93-AE2A-35F664CA4945}"/>
              </a:ext>
            </a:extLst>
          </p:cNvPr>
          <p:cNvGrpSpPr/>
          <p:nvPr/>
        </p:nvGrpSpPr>
        <p:grpSpPr>
          <a:xfrm>
            <a:off x="4639325" y="3456495"/>
            <a:ext cx="3247447" cy="782883"/>
            <a:chOff x="391745" y="2492014"/>
            <a:chExt cx="4409525" cy="1919834"/>
          </a:xfrm>
        </p:grpSpPr>
        <p:sp>
          <p:nvSpPr>
            <p:cNvPr id="26" name="Freeform: Shape 25">
              <a:extLst>
                <a:ext uri="{FF2B5EF4-FFF2-40B4-BE49-F238E27FC236}">
                  <a16:creationId xmlns="" xmlns:a16="http://schemas.microsoft.com/office/drawing/2014/main" id="{DE107CBF-D45A-4821-9AF9-91E811B920BF}"/>
                </a:ext>
              </a:extLst>
            </p:cNvPr>
            <p:cNvSpPr/>
            <p:nvPr/>
          </p:nvSpPr>
          <p:spPr>
            <a:xfrm>
              <a:off x="391745" y="2547909"/>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 xmlns:a16="http://schemas.microsoft.com/office/drawing/2014/main" id="{2D476256-F649-440E-8CB6-34553EE46959}"/>
                </a:ext>
              </a:extLst>
            </p:cNvPr>
            <p:cNvSpPr/>
            <p:nvPr/>
          </p:nvSpPr>
          <p:spPr>
            <a:xfrm>
              <a:off x="765958" y="2492014"/>
              <a:ext cx="4035312" cy="18639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smtClean="0">
                  <a:solidFill>
                    <a:srgbClr val="9C5043"/>
                  </a:solidFill>
                  <a:latin typeface="Times New Roman" pitchFamily="18" charset="0"/>
                  <a:ea typeface="Tahoma" panose="020B0604030504040204" pitchFamily="34" charset="0"/>
                  <a:cs typeface="Times New Roman" pitchFamily="18" charset="0"/>
                </a:rPr>
                <a:t>0; a</a:t>
              </a:r>
              <a:endParaRPr kumimoji="0" lang="en-US" sz="4000" b="0" i="0" u="none" strike="noStrike" kern="1200" cap="none" spc="0" normalizeH="0" baseline="0" noProof="0" dirty="0">
                <a:ln>
                  <a:noFill/>
                </a:ln>
                <a:solidFill>
                  <a:srgbClr val="9C5043"/>
                </a:solidFill>
                <a:effectLst/>
                <a:uLnTx/>
                <a:uFillTx/>
                <a:latin typeface="Times New Roman" pitchFamily="18" charset="0"/>
                <a:ea typeface="Tahoma" panose="020B0604030504040204" pitchFamily="34" charset="0"/>
                <a:cs typeface="Times New Roman" pitchFamily="18" charset="0"/>
              </a:endParaRPr>
            </a:p>
          </p:txBody>
        </p:sp>
      </p:grpSp>
      <p:grpSp>
        <p:nvGrpSpPr>
          <p:cNvPr id="31" name="Group 30">
            <a:extLst>
              <a:ext uri="{FF2B5EF4-FFF2-40B4-BE49-F238E27FC236}">
                <a16:creationId xmlns="" xmlns:a16="http://schemas.microsoft.com/office/drawing/2014/main" id="{7FE0546E-6488-491E-8AA1-277B5CEB2FD6}"/>
              </a:ext>
            </a:extLst>
          </p:cNvPr>
          <p:cNvGrpSpPr/>
          <p:nvPr/>
        </p:nvGrpSpPr>
        <p:grpSpPr>
          <a:xfrm>
            <a:off x="155152" y="638616"/>
            <a:ext cx="11193152" cy="2168446"/>
            <a:chOff x="150128" y="-56504"/>
            <a:chExt cx="11193152" cy="2168446"/>
          </a:xfrm>
        </p:grpSpPr>
        <p:grpSp>
          <p:nvGrpSpPr>
            <p:cNvPr id="10" name="Group 9">
              <a:extLst>
                <a:ext uri="{FF2B5EF4-FFF2-40B4-BE49-F238E27FC236}">
                  <a16:creationId xmlns="" xmlns:a16="http://schemas.microsoft.com/office/drawing/2014/main" id="{F8E54022-CBBB-4124-B256-472085A25CC7}"/>
                </a:ext>
              </a:extLst>
            </p:cNvPr>
            <p:cNvGrpSpPr/>
            <p:nvPr/>
          </p:nvGrpSpPr>
          <p:grpSpPr>
            <a:xfrm>
              <a:off x="1172744" y="-56504"/>
              <a:ext cx="10170536" cy="2036999"/>
              <a:chOff x="1174255" y="-56505"/>
              <a:chExt cx="10404597" cy="2036999"/>
            </a:xfrm>
          </p:grpSpPr>
          <p:pic>
            <p:nvPicPr>
              <p:cNvPr id="3" name="Picture 2">
                <a:extLst>
                  <a:ext uri="{FF2B5EF4-FFF2-40B4-BE49-F238E27FC236}">
                    <a16:creationId xmlns="" xmlns:a16="http://schemas.microsoft.com/office/drawing/2014/main" id="{CBD9B5C9-CA06-4115-934D-476E7C9299B8}"/>
                  </a:ext>
                </a:extLst>
              </p:cNvPr>
              <p:cNvPicPr>
                <a:picLocks noChangeAspect="1"/>
              </p:cNvPicPr>
              <p:nvPr/>
            </p:nvPicPr>
            <p:blipFill>
              <a:blip r:embed="rId7"/>
              <a:stretch>
                <a:fillRect/>
              </a:stretch>
            </p:blipFill>
            <p:spPr>
              <a:xfrm>
                <a:off x="1174255" y="-56505"/>
                <a:ext cx="10404597" cy="2036999"/>
              </a:xfrm>
              <a:prstGeom prst="rect">
                <a:avLst/>
              </a:prstGeom>
            </p:spPr>
          </p:pic>
          <p:sp>
            <p:nvSpPr>
              <p:cNvPr id="5" name="Rectangle 4">
                <a:extLst>
                  <a:ext uri="{FF2B5EF4-FFF2-40B4-BE49-F238E27FC236}">
                    <a16:creationId xmlns=""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b="1" dirty="0" smtClean="0">
                  <a:latin typeface="Times New Roman" panose="02020603050405020304" pitchFamily="18" charset="0"/>
                  <a:ea typeface="Cambria" panose="02040503050406030204" pitchFamily="18" charset="0"/>
                </a:endParaRPr>
              </a:p>
              <a:p>
                <a:pPr algn="ctr">
                  <a:defRPr/>
                </a:pPr>
                <a:r>
                  <a:rPr lang="en-US" sz="4000" b="1" dirty="0" err="1">
                    <a:latin typeface="Times New Roman" panose="02020603050405020304" pitchFamily="18" charset="0"/>
                    <a:ea typeface="Cambria" panose="02040503050406030204" pitchFamily="18" charset="0"/>
                    <a:cs typeface="Times New Roman" pitchFamily="18" charset="0"/>
                  </a:rPr>
                  <a:t>Số</a:t>
                </a:r>
                <a:r>
                  <a:rPr lang="en-US" sz="4000" b="1" dirty="0">
                    <a:latin typeface="Times New Roman" panose="02020603050405020304" pitchFamily="18" charset="0"/>
                    <a:ea typeface="Cambria" panose="02040503050406030204" pitchFamily="18" charset="0"/>
                    <a:cs typeface="Times New Roman" pitchFamily="18" charset="0"/>
                  </a:rPr>
                  <a:t> </a:t>
                </a:r>
                <a:r>
                  <a:rPr lang="en-US" sz="4000" b="1" dirty="0" err="1">
                    <a:latin typeface="Times New Roman" panose="02020603050405020304" pitchFamily="18" charset="0"/>
                    <a:ea typeface="Cambria" panose="02040503050406030204" pitchFamily="18" charset="0"/>
                    <a:cs typeface="Times New Roman" pitchFamily="18" charset="0"/>
                  </a:rPr>
                  <a:t>hoặc</a:t>
                </a:r>
                <a:r>
                  <a:rPr lang="en-US" sz="4000" b="1" dirty="0">
                    <a:latin typeface="Times New Roman" panose="02020603050405020304" pitchFamily="18" charset="0"/>
                    <a:ea typeface="Cambria" panose="02040503050406030204" pitchFamily="18" charset="0"/>
                    <a:cs typeface="Times New Roman" pitchFamily="18" charset="0"/>
                  </a:rPr>
                  <a:t> </a:t>
                </a:r>
                <a:r>
                  <a:rPr lang="en-US" sz="4000" b="1" dirty="0" err="1">
                    <a:latin typeface="Times New Roman" panose="02020603050405020304" pitchFamily="18" charset="0"/>
                    <a:ea typeface="Cambria" panose="02040503050406030204" pitchFamily="18" charset="0"/>
                    <a:cs typeface="Times New Roman" pitchFamily="18" charset="0"/>
                  </a:rPr>
                  <a:t>chữ</a:t>
                </a:r>
                <a:r>
                  <a:rPr lang="en-US" sz="4000" b="1" dirty="0">
                    <a:latin typeface="Times New Roman" panose="02020603050405020304" pitchFamily="18" charset="0"/>
                    <a:ea typeface="Cambria" panose="02040503050406030204" pitchFamily="18" charset="0"/>
                    <a:cs typeface="Times New Roman" pitchFamily="18" charset="0"/>
                  </a:rPr>
                  <a:t> </a:t>
                </a:r>
                <a:r>
                  <a:rPr lang="en-US" sz="4000" b="1" dirty="0" err="1">
                    <a:latin typeface="Times New Roman" panose="02020603050405020304" pitchFamily="18" charset="0"/>
                    <a:ea typeface="Cambria" panose="02040503050406030204" pitchFamily="18" charset="0"/>
                    <a:cs typeface="Times New Roman" pitchFamily="18" charset="0"/>
                  </a:rPr>
                  <a:t>thích</a:t>
                </a:r>
                <a:r>
                  <a:rPr lang="en-US" sz="4000" b="1" dirty="0">
                    <a:latin typeface="Times New Roman" panose="02020603050405020304" pitchFamily="18" charset="0"/>
                    <a:ea typeface="Cambria" panose="02040503050406030204" pitchFamily="18" charset="0"/>
                    <a:cs typeface="Times New Roman" pitchFamily="18" charset="0"/>
                  </a:rPr>
                  <a:t> </a:t>
                </a:r>
                <a:r>
                  <a:rPr lang="en-US" sz="4000" b="1" dirty="0" err="1">
                    <a:latin typeface="Times New Roman" panose="02020603050405020304" pitchFamily="18" charset="0"/>
                    <a:ea typeface="Cambria" panose="02040503050406030204" pitchFamily="18" charset="0"/>
                    <a:cs typeface="Times New Roman" pitchFamily="18" charset="0"/>
                  </a:rPr>
                  <a:t>hợp</a:t>
                </a:r>
                <a:r>
                  <a:rPr lang="en-US" sz="4000" b="1" dirty="0">
                    <a:latin typeface="Times New Roman" panose="02020603050405020304" pitchFamily="18" charset="0"/>
                    <a:ea typeface="Cambria" panose="02040503050406030204" pitchFamily="18" charset="0"/>
                    <a:cs typeface="Times New Roman" pitchFamily="18" charset="0"/>
                  </a:rPr>
                  <a:t> </a:t>
                </a:r>
                <a:r>
                  <a:rPr lang="en-US" sz="4000" b="1" dirty="0" err="1">
                    <a:latin typeface="Times New Roman" panose="02020603050405020304" pitchFamily="18" charset="0"/>
                    <a:ea typeface="Cambria" panose="02040503050406030204" pitchFamily="18" charset="0"/>
                    <a:cs typeface="Times New Roman" pitchFamily="18" charset="0"/>
                  </a:rPr>
                  <a:t>cần</a:t>
                </a:r>
                <a:r>
                  <a:rPr lang="en-US" sz="4000" b="1" dirty="0">
                    <a:latin typeface="Times New Roman" panose="02020603050405020304" pitchFamily="18" charset="0"/>
                    <a:ea typeface="Cambria" panose="02040503050406030204" pitchFamily="18" charset="0"/>
                    <a:cs typeface="Times New Roman" pitchFamily="18" charset="0"/>
                  </a:rPr>
                  <a:t> </a:t>
                </a:r>
                <a:r>
                  <a:rPr lang="en-US" sz="4000" b="1" dirty="0" err="1">
                    <a:latin typeface="Times New Roman" panose="02020603050405020304" pitchFamily="18" charset="0"/>
                    <a:ea typeface="Cambria" panose="02040503050406030204" pitchFamily="18" charset="0"/>
                    <a:cs typeface="Times New Roman" pitchFamily="18" charset="0"/>
                  </a:rPr>
                  <a:t>điền</a:t>
                </a:r>
                <a:r>
                  <a:rPr lang="en-US" sz="4000" b="1" dirty="0">
                    <a:latin typeface="Times New Roman" panose="02020603050405020304" pitchFamily="18" charset="0"/>
                    <a:ea typeface="Cambria" panose="02040503050406030204" pitchFamily="18" charset="0"/>
                    <a:cs typeface="Times New Roman" pitchFamily="18" charset="0"/>
                  </a:rPr>
                  <a:t> </a:t>
                </a:r>
                <a:r>
                  <a:rPr lang="en-US" sz="4000" b="1" dirty="0" err="1">
                    <a:latin typeface="Times New Roman" panose="02020603050405020304" pitchFamily="18" charset="0"/>
                    <a:ea typeface="Cambria" panose="02040503050406030204" pitchFamily="18" charset="0"/>
                    <a:cs typeface="Times New Roman" pitchFamily="18" charset="0"/>
                  </a:rPr>
                  <a:t>vào</a:t>
                </a:r>
                <a:r>
                  <a:rPr lang="en-US" sz="4000" b="1" dirty="0">
                    <a:latin typeface="Times New Roman" panose="02020603050405020304" pitchFamily="18" charset="0"/>
                    <a:ea typeface="Cambria" panose="02040503050406030204" pitchFamily="18" charset="0"/>
                    <a:cs typeface="Times New Roman" pitchFamily="18" charset="0"/>
                  </a:rPr>
                  <a:t> </a:t>
                </a:r>
                <a:r>
                  <a:rPr lang="en-US" sz="4000" b="1" dirty="0" err="1">
                    <a:latin typeface="Times New Roman" panose="02020603050405020304" pitchFamily="18" charset="0"/>
                    <a:ea typeface="Cambria" panose="02040503050406030204" pitchFamily="18" charset="0"/>
                    <a:cs typeface="Times New Roman" pitchFamily="18" charset="0"/>
                  </a:rPr>
                  <a:t>chỗ</a:t>
                </a:r>
                <a:r>
                  <a:rPr lang="en-US" sz="4000" b="1" dirty="0">
                    <a:latin typeface="Times New Roman" panose="02020603050405020304" pitchFamily="18" charset="0"/>
                    <a:ea typeface="Cambria" panose="02040503050406030204" pitchFamily="18" charset="0"/>
                    <a:cs typeface="Times New Roman" pitchFamily="18" charset="0"/>
                  </a:rPr>
                  <a:t> </a:t>
                </a:r>
                <a:r>
                  <a:rPr lang="en-US" sz="4000" b="1" dirty="0" err="1">
                    <a:latin typeface="Times New Roman" panose="02020603050405020304" pitchFamily="18" charset="0"/>
                    <a:ea typeface="Cambria" panose="02040503050406030204" pitchFamily="18" charset="0"/>
                    <a:cs typeface="Times New Roman" pitchFamily="18" charset="0"/>
                  </a:rPr>
                  <a:t>chấm</a:t>
                </a:r>
                <a:r>
                  <a:rPr lang="en-US" sz="4000" b="1" dirty="0">
                    <a:latin typeface="Times New Roman" panose="02020603050405020304" pitchFamily="18" charset="0"/>
                    <a:ea typeface="Cambria" panose="02040503050406030204" pitchFamily="18" charset="0"/>
                    <a:cs typeface="Times New Roman" pitchFamily="18" charset="0"/>
                  </a:rPr>
                  <a:t> </a:t>
                </a:r>
                <a:r>
                  <a:rPr lang="en-US" sz="4000" b="1" dirty="0" err="1">
                    <a:latin typeface="Times New Roman" panose="02020603050405020304" pitchFamily="18" charset="0"/>
                    <a:ea typeface="Cambria" panose="02040503050406030204" pitchFamily="18" charset="0"/>
                    <a:cs typeface="Times New Roman" pitchFamily="18" charset="0"/>
                  </a:rPr>
                  <a:t>lần</a:t>
                </a:r>
                <a:r>
                  <a:rPr lang="en-US" sz="4000" b="1" dirty="0">
                    <a:latin typeface="Times New Roman" panose="02020603050405020304" pitchFamily="18" charset="0"/>
                    <a:ea typeface="Cambria" panose="02040503050406030204" pitchFamily="18" charset="0"/>
                    <a:cs typeface="Times New Roman" pitchFamily="18" charset="0"/>
                  </a:rPr>
                  <a:t> </a:t>
                </a:r>
                <a:r>
                  <a:rPr lang="en-US" sz="4000" b="1" dirty="0" err="1">
                    <a:latin typeface="Times New Roman" panose="02020603050405020304" pitchFamily="18" charset="0"/>
                    <a:ea typeface="Cambria" panose="02040503050406030204" pitchFamily="18" charset="0"/>
                    <a:cs typeface="Times New Roman" pitchFamily="18" charset="0"/>
                  </a:rPr>
                  <a:t>lượt</a:t>
                </a:r>
                <a:r>
                  <a:rPr lang="en-US" sz="4000" b="1" dirty="0">
                    <a:latin typeface="Times New Roman" panose="02020603050405020304" pitchFamily="18" charset="0"/>
                    <a:ea typeface="Cambria" panose="02040503050406030204" pitchFamily="18" charset="0"/>
                    <a:cs typeface="Times New Roman" pitchFamily="18" charset="0"/>
                  </a:rPr>
                  <a:t> </a:t>
                </a:r>
                <a:r>
                  <a:rPr lang="en-US" sz="4000" b="1" dirty="0" err="1" smtClean="0">
                    <a:latin typeface="Times New Roman" panose="02020603050405020304" pitchFamily="18" charset="0"/>
                    <a:ea typeface="Cambria" panose="02040503050406030204" pitchFamily="18" charset="0"/>
                    <a:cs typeface="Times New Roman" pitchFamily="18" charset="0"/>
                  </a:rPr>
                  <a:t>là</a:t>
                </a:r>
                <a:r>
                  <a:rPr lang="en-US" sz="4000" b="1" dirty="0" smtClean="0">
                    <a:latin typeface="Times New Roman" panose="02020603050405020304" pitchFamily="18" charset="0"/>
                    <a:ea typeface="Cambria" panose="02040503050406030204" pitchFamily="18" charset="0"/>
                    <a:cs typeface="Times New Roman" pitchFamily="18" charset="0"/>
                  </a:rPr>
                  <a:t> </a:t>
                </a:r>
                <a:r>
                  <a:rPr lang="en-US" sz="4000" b="1" dirty="0" err="1" smtClean="0">
                    <a:latin typeface="Times New Roman" panose="02020603050405020304" pitchFamily="18" charset="0"/>
                    <a:ea typeface="Cambria" panose="02040503050406030204" pitchFamily="18" charset="0"/>
                    <a:cs typeface="Times New Roman" pitchFamily="18" charset="0"/>
                  </a:rPr>
                  <a:t>gì</a:t>
                </a:r>
                <a:r>
                  <a:rPr lang="en-US" sz="4000" b="1" dirty="0" smtClean="0">
                    <a:latin typeface="Times New Roman" panose="02020603050405020304" pitchFamily="18" charset="0"/>
                    <a:ea typeface="Cambria" panose="02040503050406030204" pitchFamily="18" charset="0"/>
                    <a:cs typeface="Times New Roman" pitchFamily="18" charset="0"/>
                  </a:rPr>
                  <a:t>?</a:t>
                </a:r>
                <a:endParaRPr lang="en-US" sz="4000" dirty="0">
                  <a:solidFill>
                    <a:prstClr val="white"/>
                  </a:solidFill>
                  <a:latin typeface="Times New Roman" pitchFamily="18" charset="0"/>
                  <a:ea typeface="Cambria" panose="02040503050406030204" pitchFamily="18" charset="0"/>
                  <a:cs typeface="Times New Roman" pitchFamily="18" charset="0"/>
                </a:endParaRPr>
              </a:p>
              <a:p>
                <a:pPr algn="ctr">
                  <a:defRPr/>
                </a:pPr>
                <a:r>
                  <a:rPr lang="en-US" sz="4000" b="1" dirty="0" smtClean="0">
                    <a:latin typeface="Times New Roman" pitchFamily="18" charset="0"/>
                    <a:ea typeface="Cambria" panose="02040503050406030204" pitchFamily="18" charset="0"/>
                    <a:cs typeface="Times New Roman" pitchFamily="18" charset="0"/>
                  </a:rPr>
                  <a:t>a </a:t>
                </a:r>
                <a:r>
                  <a:rPr lang="en-US" sz="4000" b="1" dirty="0">
                    <a:latin typeface="Times New Roman" panose="02020603050405020304" pitchFamily="18" charset="0"/>
                    <a:ea typeface="Cambria" panose="02040503050406030204" pitchFamily="18" charset="0"/>
                    <a:cs typeface="Times New Roman" pitchFamily="18" charset="0"/>
                  </a:rPr>
                  <a:t>+ 0 = … + a = </a:t>
                </a:r>
                <a:r>
                  <a:rPr lang="en-US" sz="4000" b="1" dirty="0" smtClean="0">
                    <a:latin typeface="Times New Roman" panose="02020603050405020304" pitchFamily="18" charset="0"/>
                    <a:ea typeface="Cambria" panose="02040503050406030204" pitchFamily="18" charset="0"/>
                    <a:cs typeface="Times New Roman" pitchFamily="18" charset="0"/>
                  </a:rPr>
                  <a:t>…</a:t>
                </a:r>
                <a:endParaRPr lang="en-US" sz="4000" dirty="0" smtClean="0">
                  <a:solidFill>
                    <a:prstClr val="white"/>
                  </a:solidFill>
                  <a:latin typeface="Times New Roman" pitchFamily="18" charset="0"/>
                  <a:ea typeface="Cambria" panose="02040503050406030204"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p:txBody>
          </p:sp>
        </p:grpSp>
        <p:pic>
          <p:nvPicPr>
            <p:cNvPr id="9" name="Picture 8">
              <a:extLst>
                <a:ext uri="{FF2B5EF4-FFF2-40B4-BE49-F238E27FC236}">
                  <a16:creationId xmlns="" xmlns:a16="http://schemas.microsoft.com/office/drawing/2014/main" id="{BA90CF18-B31B-4FFE-AF8E-D970FEA132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 xmlns:a16="http://schemas.microsoft.com/office/drawing/2014/main" id="{784446D1-0083-4268-9941-8C7553FD46F9}"/>
                </a:ext>
              </a:extLst>
            </p:cNvPr>
            <p:cNvSpPr txBox="1"/>
            <p:nvPr/>
          </p:nvSpPr>
          <p:spPr>
            <a:xfrm>
              <a:off x="506731" y="702826"/>
              <a:ext cx="909211"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iCiel Cadena" panose="02000503000000020004" pitchFamily="50" charset="0"/>
                  <a:ea typeface="+mn-ea"/>
                  <a:cs typeface="Arial" charset="0"/>
                </a:rPr>
                <a:t>0</a:t>
              </a:r>
              <a:r>
                <a:rPr kumimoji="0" lang="vi-VN" sz="4400" b="1" i="0" u="none" strike="noStrike" kern="1200" cap="none" spc="0" normalizeH="0" baseline="0" noProof="0" dirty="0" smtClean="0">
                  <a:ln>
                    <a:noFill/>
                  </a:ln>
                  <a:solidFill>
                    <a:prstClr val="white"/>
                  </a:solidFill>
                  <a:effectLst/>
                  <a:uLnTx/>
                  <a:uFillTx/>
                  <a:latin typeface="iCiel Cadena" panose="02000503000000020004" pitchFamily="50" charset="0"/>
                  <a:ea typeface="+mn-ea"/>
                  <a:cs typeface="Arial" charset="0"/>
                </a:rPr>
                <a:t>2</a:t>
              </a:r>
              <a:endParaRPr kumimoji="0" lang="en-US" sz="4400" b="1" i="0" u="none" strike="noStrike" kern="1200" cap="none" spc="0" normalizeH="0" baseline="0" noProof="0" dirty="0">
                <a:ln>
                  <a:noFill/>
                </a:ln>
                <a:solidFill>
                  <a:prstClr val="white"/>
                </a:solidFill>
                <a:effectLst/>
                <a:uLnTx/>
                <a:uFillTx/>
                <a:latin typeface="iCiel Cadena" panose="02000503000000020004" pitchFamily="50" charset="0"/>
                <a:ea typeface="+mn-ea"/>
                <a:cs typeface="Arial" charset="0"/>
              </a:endParaRPr>
            </a:p>
          </p:txBody>
        </p:sp>
      </p:grpSp>
      <p:pic>
        <p:nvPicPr>
          <p:cNvPr id="68" name="Picture 67">
            <a:extLst>
              <a:ext uri="{FF2B5EF4-FFF2-40B4-BE49-F238E27FC236}">
                <a16:creationId xmlns="" xmlns:a16="http://schemas.microsoft.com/office/drawing/2014/main" id="{F8ECF37D-87DA-4037-9AD8-19A788588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7255" y="423470"/>
            <a:ext cx="1328152" cy="1328152"/>
          </a:xfrm>
          <a:prstGeom prst="rect">
            <a:avLst/>
          </a:prstGeom>
        </p:spPr>
      </p:pic>
      <p:pic>
        <p:nvPicPr>
          <p:cNvPr id="14" name="Picture 13">
            <a:extLst>
              <a:ext uri="{FF2B5EF4-FFF2-40B4-BE49-F238E27FC236}">
                <a16:creationId xmlns="" xmlns:a16="http://schemas.microsoft.com/office/drawing/2014/main" id="{ECFDE3CD-C082-47B5-9D9B-98E503415D3F}"/>
              </a:ext>
            </a:extLst>
          </p:cNvPr>
          <p:cNvPicPr>
            <a:picLocks noChangeAspect="1"/>
          </p:cNvPicPr>
          <p:nvPr/>
        </p:nvPicPr>
        <p:blipFill>
          <a:blip r:embed="rId9"/>
          <a:stretch>
            <a:fillRect/>
          </a:stretch>
        </p:blipFill>
        <p:spPr>
          <a:xfrm>
            <a:off x="-1660111" y="423488"/>
            <a:ext cx="1329043" cy="1329043"/>
          </a:xfrm>
          <a:prstGeom prst="rect">
            <a:avLst/>
          </a:prstGeom>
        </p:spPr>
      </p:pic>
    </p:spTree>
    <p:custDataLst>
      <p:tags r:id="rId1"/>
    </p:custDataLst>
    <p:extLst>
      <p:ext uri="{BB962C8B-B14F-4D97-AF65-F5344CB8AC3E}">
        <p14:creationId xmlns:p14="http://schemas.microsoft.com/office/powerpoint/2010/main" val="4785552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a:extLst>
              <a:ext uri="{FF2B5EF4-FFF2-40B4-BE49-F238E27FC236}">
                <a16:creationId xmlns="" xmlns:a16="http://schemas.microsoft.com/office/drawing/2014/main" id="{6BF1C82C-698D-48C1-887B-20F8BC94F4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629" y="0"/>
            <a:ext cx="1232262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Rounded Corners 6">
            <a:extLst>
              <a:ext uri="{FF2B5EF4-FFF2-40B4-BE49-F238E27FC236}">
                <a16:creationId xmlns="" xmlns:a16="http://schemas.microsoft.com/office/drawing/2014/main" id="{AE2316A0-3C00-4663-8998-B8607222A9B5}"/>
              </a:ext>
            </a:extLst>
          </p:cNvPr>
          <p:cNvSpPr/>
          <p:nvPr/>
        </p:nvSpPr>
        <p:spPr>
          <a:xfrm>
            <a:off x="1161153" y="1805006"/>
            <a:ext cx="6818087" cy="1785937"/>
          </a:xfrm>
          <a:prstGeom prst="roundRect">
            <a:avLst/>
          </a:prstGeom>
          <a:solidFill>
            <a:schemeClr val="accent5">
              <a:lumMod val="40000"/>
              <a:lumOff val="60000"/>
            </a:schemeClr>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n-US" sz="3600" b="1" dirty="0" smtClean="0">
                <a:solidFill>
                  <a:prstClr val="black"/>
                </a:solidFill>
                <a:latin typeface="Times New Roman" panose="02020603050405020304" pitchFamily="18" charset="0"/>
                <a:cs typeface="Times New Roman" panose="02020603050405020304" pitchFamily="18" charset="0"/>
              </a:rPr>
              <a:t>KHÁM PHÁ</a:t>
            </a:r>
            <a:endParaRPr lang="en-US" altLang="en-US" sz="3600" b="1" dirty="0">
              <a:solidFill>
                <a:prstClr val="black"/>
              </a:solidFill>
              <a:latin typeface="HP001 4 hàng" panose="020B0603050302020204" pitchFamily="34" charset="0"/>
            </a:endParaRPr>
          </a:p>
        </p:txBody>
      </p:sp>
    </p:spTree>
    <p:custDataLst>
      <p:tags r:id="rId1"/>
    </p:custDataLst>
    <p:extLst>
      <p:ext uri="{BB962C8B-B14F-4D97-AF65-F5344CB8AC3E}">
        <p14:creationId xmlns:p14="http://schemas.microsoft.com/office/powerpoint/2010/main" val="3536565755"/>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 r="-2000" b="-8000"/>
          </a:stretch>
        </a:blipFill>
        <a:effectLst/>
      </p:bgPr>
    </p:bg>
    <p:spTree>
      <p:nvGrpSpPr>
        <p:cNvPr id="1" name=""/>
        <p:cNvGrpSpPr/>
        <p:nvPr/>
      </p:nvGrpSpPr>
      <p:grpSpPr>
        <a:xfrm>
          <a:off x="0" y="0"/>
          <a:ext cx="0" cy="0"/>
          <a:chOff x="0" y="0"/>
          <a:chExt cx="0" cy="0"/>
        </a:xfrm>
      </p:grpSpPr>
      <p:sp>
        <p:nvSpPr>
          <p:cNvPr id="6" name="Text Box 20"/>
          <p:cNvSpPr txBox="1">
            <a:spLocks noChangeArrowheads="1"/>
          </p:cNvSpPr>
          <p:nvPr/>
        </p:nvSpPr>
        <p:spPr bwMode="auto">
          <a:xfrm>
            <a:off x="941203" y="601495"/>
            <a:ext cx="76562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Tính</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và</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so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sánh</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giá</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trị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của</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hai</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biểu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thức</a:t>
            </a:r>
            <a:endPar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Text Box 21"/>
              <p:cNvSpPr txBox="1">
                <a:spLocks noChangeArrowheads="1"/>
              </p:cNvSpPr>
              <p:nvPr/>
            </p:nvSpPr>
            <p:spPr bwMode="auto">
              <a:xfrm>
                <a:off x="4044244" y="1250736"/>
                <a:ext cx="3230661" cy="6463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lvl="0" eaLnBrk="1" fontAlgn="base" hangingPunct="1">
                  <a:spcBef>
                    <a:spcPct val="0"/>
                  </a:spcBef>
                  <a:spcAft>
                    <a:spcPct val="0"/>
                  </a:spcAft>
                  <a:defRPr/>
                </a:pPr>
                <a:r>
                  <a:rPr kumimoji="0" lang="en-US" altLang="en-US" sz="3600" b="0" i="0" u="none" strike="noStrike" kern="1200" cap="none" spc="0" normalizeH="0" baseline="0" noProof="0" dirty="0">
                    <a:ln>
                      <a:noFill/>
                    </a:ln>
                    <a:effectLst/>
                    <a:uLnTx/>
                    <a:uFillTx/>
                    <a:latin typeface="Times New Roman" panose="02020603050405020304" pitchFamily="18" charset="0"/>
                    <a:ea typeface="+mn-ea"/>
                    <a:cs typeface="Arial" panose="020B0604020202020204" pitchFamily="34" charset="0"/>
                  </a:rPr>
                  <a:t>7 </a:t>
                </a:r>
                <a14:m>
                  <m:oMath xmlns:m="http://schemas.openxmlformats.org/officeDocument/2006/math">
                    <m:r>
                      <a:rPr kumimoji="0" lang="en-US" altLang="en-US" sz="3200" b="0" i="1" u="none" strike="noStrike" kern="1200" cap="none" spc="0" normalizeH="0" baseline="0" noProof="0" smtClean="0">
                        <a:ln>
                          <a:noFill/>
                        </a:ln>
                        <a:effectLst/>
                        <a:uLnTx/>
                        <a:uFillTx/>
                        <a:latin typeface="Cambria Math" panose="02040503050406030204" pitchFamily="18" charset="0"/>
                        <a:ea typeface="Cambria Math" panose="02040503050406030204" pitchFamily="18" charset="0"/>
                      </a:rPr>
                      <m:t>×</m:t>
                    </m:r>
                  </m:oMath>
                </a14:m>
                <a:r>
                  <a:rPr kumimoji="0" lang="en-US" altLang="en-US" sz="3600" b="0" i="0" u="none" strike="noStrike" kern="1200" cap="none" spc="0" normalizeH="0" baseline="0" noProof="0" dirty="0">
                    <a:ln>
                      <a:noFill/>
                    </a:ln>
                    <a:effectLst/>
                    <a:uLnTx/>
                    <a:uFillTx/>
                    <a:latin typeface="Times New Roman" panose="02020603050405020304" pitchFamily="18" charset="0"/>
                    <a:ea typeface="+mn-ea"/>
                    <a:cs typeface="Arial" panose="020B0604020202020204" pitchFamily="34" charset="0"/>
                  </a:rPr>
                  <a:t> 5 </a:t>
                </a:r>
                <a:r>
                  <a:rPr kumimoji="0" lang="en-US" altLang="en-US" sz="3600" b="0" i="0" u="none" strike="noStrike" kern="1200" cap="none" spc="0" normalizeH="0" baseline="0" noProof="0" dirty="0" err="1">
                    <a:ln>
                      <a:noFill/>
                    </a:ln>
                    <a:effectLst/>
                    <a:uLnTx/>
                    <a:uFillTx/>
                    <a:latin typeface="Times New Roman" panose="02020603050405020304" pitchFamily="18" charset="0"/>
                    <a:ea typeface="+mn-ea"/>
                    <a:cs typeface="Arial" panose="020B0604020202020204" pitchFamily="34" charset="0"/>
                  </a:rPr>
                  <a:t>và</a:t>
                </a:r>
                <a:r>
                  <a:rPr kumimoji="0" lang="en-US" altLang="en-US" sz="3600" b="0" i="0" u="none" strike="noStrike" kern="1200" cap="none" spc="0" normalizeH="0" baseline="0" noProof="0" dirty="0">
                    <a:ln>
                      <a:noFill/>
                    </a:ln>
                    <a:effectLst/>
                    <a:uLnTx/>
                    <a:uFillTx/>
                    <a:latin typeface="Times New Roman" panose="02020603050405020304" pitchFamily="18" charset="0"/>
                    <a:ea typeface="+mn-ea"/>
                    <a:cs typeface="Arial" panose="020B0604020202020204" pitchFamily="34" charset="0"/>
                  </a:rPr>
                  <a:t> 5 </a:t>
                </a:r>
                <a14:m>
                  <m:oMath xmlns:m="http://schemas.openxmlformats.org/officeDocument/2006/math">
                    <m:r>
                      <a:rPr lang="en-US" altLang="en-US" sz="3200" i="1">
                        <a:latin typeface="Cambria Math" panose="02040503050406030204" pitchFamily="18" charset="0"/>
                        <a:ea typeface="Cambria Math" panose="02040503050406030204" pitchFamily="18" charset="0"/>
                      </a:rPr>
                      <m:t>×</m:t>
                    </m:r>
                  </m:oMath>
                </a14:m>
                <a:r>
                  <a:rPr kumimoji="0" lang="en-US" altLang="en-US" sz="3600" b="0" i="0" u="none" strike="noStrike" kern="1200" cap="none" spc="0" normalizeH="0" baseline="0" noProof="0" dirty="0">
                    <a:ln>
                      <a:noFill/>
                    </a:ln>
                    <a:effectLst/>
                    <a:uLnTx/>
                    <a:uFillTx/>
                    <a:latin typeface="Times New Roman" panose="02020603050405020304" pitchFamily="18" charset="0"/>
                    <a:ea typeface="+mn-ea"/>
                    <a:cs typeface="Arial" panose="020B0604020202020204" pitchFamily="34" charset="0"/>
                  </a:rPr>
                  <a:t> 7</a:t>
                </a:r>
              </a:p>
            </p:txBody>
          </p:sp>
        </mc:Choice>
        <mc:Fallback xmlns="">
          <p:sp>
            <p:nvSpPr>
              <p:cNvPr id="7" name="Text Box 21"/>
              <p:cNvSpPr txBox="1">
                <a:spLocks noRot="1" noChangeAspect="1" noMove="1" noResize="1" noEditPoints="1" noAdjustHandles="1" noChangeArrowheads="1" noChangeShapeType="1" noTextEdit="1"/>
              </p:cNvSpPr>
              <p:nvPr/>
            </p:nvSpPr>
            <p:spPr bwMode="auto">
              <a:xfrm>
                <a:off x="4044243" y="1250721"/>
                <a:ext cx="3230661" cy="646331"/>
              </a:xfrm>
              <a:prstGeom prst="rect">
                <a:avLst/>
              </a:prstGeom>
              <a:blipFill>
                <a:blip r:embed="rId4"/>
                <a:stretch>
                  <a:fillRect l="-5660" t="-15094" b="-3396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 Box 23"/>
              <p:cNvSpPr txBox="1">
                <a:spLocks noChangeArrowheads="1"/>
              </p:cNvSpPr>
              <p:nvPr/>
            </p:nvSpPr>
            <p:spPr bwMode="auto">
              <a:xfrm>
                <a:off x="2705193" y="1955213"/>
                <a:ext cx="1492716" cy="5847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lvl="0" eaLnBrk="1" fontAlgn="base" hangingPunct="1">
                  <a:spcBef>
                    <a:spcPct val="0"/>
                  </a:spcBef>
                  <a:spcAft>
                    <a:spcPct val="0"/>
                  </a:spcAft>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7 </a:t>
                </a:r>
                <a14:m>
                  <m:oMath xmlns:m="http://schemas.openxmlformats.org/officeDocument/2006/math">
                    <m:r>
                      <a:rPr lang="en-US" altLang="en-US" sz="2800" i="1">
                        <a:latin typeface="Cambria Math" panose="02040503050406030204" pitchFamily="18" charset="0"/>
                        <a:ea typeface="Cambria Math" panose="02040503050406030204" pitchFamily="18" charset="0"/>
                      </a:rPr>
                      <m:t>×</m:t>
                    </m:r>
                  </m:oMath>
                </a14:m>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5 = </a:t>
                </a:r>
              </a:p>
            </p:txBody>
          </p:sp>
        </mc:Choice>
        <mc:Fallback xmlns="">
          <p:sp>
            <p:nvSpPr>
              <p:cNvPr id="8" name="Text Box 23"/>
              <p:cNvSpPr txBox="1">
                <a:spLocks noRot="1" noChangeAspect="1" noMove="1" noResize="1" noEditPoints="1" noAdjustHandles="1" noChangeArrowheads="1" noChangeShapeType="1" noTextEdit="1"/>
              </p:cNvSpPr>
              <p:nvPr/>
            </p:nvSpPr>
            <p:spPr bwMode="auto">
              <a:xfrm>
                <a:off x="2705193" y="1955195"/>
                <a:ext cx="1529586" cy="584775"/>
              </a:xfrm>
              <a:prstGeom prst="rect">
                <a:avLst/>
              </a:prstGeom>
              <a:blipFill>
                <a:blip r:embed="rId5"/>
                <a:stretch>
                  <a:fillRect l="-10359" t="-14583" r="-6773" b="-3229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 Box 24"/>
              <p:cNvSpPr txBox="1">
                <a:spLocks noChangeArrowheads="1"/>
              </p:cNvSpPr>
              <p:nvPr/>
            </p:nvSpPr>
            <p:spPr bwMode="auto">
              <a:xfrm>
                <a:off x="2685205" y="2696655"/>
                <a:ext cx="1492716" cy="5847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lvl="0" eaLnBrk="1" fontAlgn="base" hangingPunct="1">
                  <a:spcBef>
                    <a:spcPct val="0"/>
                  </a:spcBef>
                  <a:spcAft>
                    <a:spcPct val="0"/>
                  </a:spcAft>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5 </a:t>
                </a:r>
                <a14:m>
                  <m:oMath xmlns:m="http://schemas.openxmlformats.org/officeDocument/2006/math">
                    <m:r>
                      <a:rPr lang="en-US" altLang="en-US" sz="2800" i="1">
                        <a:latin typeface="Cambria Math" panose="02040503050406030204" pitchFamily="18" charset="0"/>
                        <a:ea typeface="Cambria Math" panose="02040503050406030204" pitchFamily="18" charset="0"/>
                      </a:rPr>
                      <m:t>×</m:t>
                    </m:r>
                  </m:oMath>
                </a14:m>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7 = </a:t>
                </a:r>
              </a:p>
            </p:txBody>
          </p:sp>
        </mc:Choice>
        <mc:Fallback xmlns="">
          <p:sp>
            <p:nvSpPr>
              <p:cNvPr id="9" name="Text Box 24"/>
              <p:cNvSpPr txBox="1">
                <a:spLocks noRot="1" noChangeAspect="1" noMove="1" noResize="1" noEditPoints="1" noAdjustHandles="1" noChangeArrowheads="1" noChangeShapeType="1" noTextEdit="1"/>
              </p:cNvSpPr>
              <p:nvPr/>
            </p:nvSpPr>
            <p:spPr bwMode="auto">
              <a:xfrm>
                <a:off x="2685206" y="2696637"/>
                <a:ext cx="1529586" cy="584775"/>
              </a:xfrm>
              <a:prstGeom prst="rect">
                <a:avLst/>
              </a:prstGeom>
              <a:blipFill>
                <a:blip r:embed="rId6"/>
                <a:stretch>
                  <a:fillRect l="-9960" t="-14583" r="-7171" b="-3229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0" name="Text Box 26"/>
          <p:cNvSpPr txBox="1">
            <a:spLocks noChangeArrowheads="1"/>
          </p:cNvSpPr>
          <p:nvPr/>
        </p:nvSpPr>
        <p:spPr bwMode="auto">
          <a:xfrm>
            <a:off x="4044243" y="1897070"/>
            <a:ext cx="11702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35</a:t>
            </a:r>
          </a:p>
        </p:txBody>
      </p:sp>
      <p:sp>
        <p:nvSpPr>
          <p:cNvPr id="11" name="Text Box 27"/>
          <p:cNvSpPr txBox="1">
            <a:spLocks noChangeArrowheads="1"/>
          </p:cNvSpPr>
          <p:nvPr/>
        </p:nvSpPr>
        <p:spPr bwMode="auto">
          <a:xfrm>
            <a:off x="4066969" y="2642530"/>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35</a:t>
            </a:r>
          </a:p>
        </p:txBody>
      </p:sp>
      <p:sp>
        <p:nvSpPr>
          <p:cNvPr id="12" name="Text Box 29"/>
          <p:cNvSpPr txBox="1">
            <a:spLocks noChangeArrowheads="1"/>
          </p:cNvSpPr>
          <p:nvPr/>
        </p:nvSpPr>
        <p:spPr bwMode="auto">
          <a:xfrm>
            <a:off x="1085200" y="1955213"/>
            <a:ext cx="16337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Ta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có</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14" name="Text Box 25"/>
              <p:cNvSpPr txBox="1">
                <a:spLocks noChangeArrowheads="1"/>
              </p:cNvSpPr>
              <p:nvPr/>
            </p:nvSpPr>
            <p:spPr bwMode="auto">
              <a:xfrm>
                <a:off x="1085201" y="3416144"/>
                <a:ext cx="4938739" cy="5847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lvl="0" eaLnBrk="1" fontAlgn="base" hangingPunct="1">
                  <a:spcBef>
                    <a:spcPct val="0"/>
                  </a:spcBef>
                  <a:spcAft>
                    <a:spcPct val="0"/>
                  </a:spcAft>
                  <a:defRPr/>
                </a:pP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Vậy</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7 </a:t>
                </a:r>
                <a14:m>
                  <m:oMath xmlns:m="http://schemas.openxmlformats.org/officeDocument/2006/math">
                    <m:r>
                      <a:rPr lang="en-US" altLang="en-US" sz="2800" i="1" smtClean="0">
                        <a:solidFill>
                          <a:srgbClr val="FF0000"/>
                        </a:solidFill>
                        <a:latin typeface="Cambria Math" panose="02040503050406030204" pitchFamily="18" charset="0"/>
                        <a:ea typeface="Cambria Math" panose="02040503050406030204" pitchFamily="18" charset="0"/>
                      </a:rPr>
                      <m:t>×</m:t>
                    </m:r>
                  </m:oMath>
                </a14:m>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5 = 5 </a:t>
                </a:r>
                <a14:m>
                  <m:oMath xmlns:m="http://schemas.openxmlformats.org/officeDocument/2006/math">
                    <m:r>
                      <a:rPr lang="en-US" altLang="en-US" sz="2800" i="1" smtClean="0">
                        <a:solidFill>
                          <a:srgbClr val="FF0000"/>
                        </a:solidFill>
                        <a:latin typeface="Cambria Math" panose="02040503050406030204" pitchFamily="18" charset="0"/>
                        <a:ea typeface="Cambria Math" panose="02040503050406030204" pitchFamily="18" charset="0"/>
                      </a:rPr>
                      <m:t>×</m:t>
                    </m:r>
                  </m:oMath>
                </a14:m>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7</a:t>
                </a:r>
              </a:p>
            </p:txBody>
          </p:sp>
        </mc:Choice>
        <mc:Fallback xmlns="">
          <p:sp>
            <p:nvSpPr>
              <p:cNvPr id="14" name="Text Box 25"/>
              <p:cNvSpPr txBox="1">
                <a:spLocks noRot="1" noChangeAspect="1" noMove="1" noResize="1" noEditPoints="1" noAdjustHandles="1" noChangeArrowheads="1" noChangeShapeType="1" noTextEdit="1"/>
              </p:cNvSpPr>
              <p:nvPr/>
            </p:nvSpPr>
            <p:spPr bwMode="auto">
              <a:xfrm>
                <a:off x="1085199" y="3416144"/>
                <a:ext cx="4938739" cy="584775"/>
              </a:xfrm>
              <a:prstGeom prst="rect">
                <a:avLst/>
              </a:prstGeom>
              <a:blipFill>
                <a:blip r:embed="rId7"/>
                <a:stretch>
                  <a:fillRect l="-3086" t="-14583" b="-3229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6" name="TextBox 15">
            <a:extLst>
              <a:ext uri="{FF2B5EF4-FFF2-40B4-BE49-F238E27FC236}">
                <a16:creationId xmlns="" xmlns:a16="http://schemas.microsoft.com/office/drawing/2014/main" id="{1148BB31-12B4-4FDC-91A0-73A133909E67}"/>
              </a:ext>
            </a:extLst>
          </p:cNvPr>
          <p:cNvSpPr txBox="1"/>
          <p:nvPr/>
        </p:nvSpPr>
        <p:spPr>
          <a:xfrm>
            <a:off x="725651" y="4687624"/>
            <a:ext cx="10120303" cy="553998"/>
          </a:xfrm>
          <a:prstGeom prst="rect">
            <a:avLst/>
          </a:prstGeom>
          <a:noFill/>
        </p:spPr>
        <p:txBody>
          <a:bodyPr wrap="square">
            <a:spAutoFit/>
          </a:bodyPr>
          <a:lstStyle/>
          <a:p>
            <a:endParaRPr lang="en-US" sz="3000" dirty="0"/>
          </a:p>
        </p:txBody>
      </p:sp>
      <p:sp>
        <p:nvSpPr>
          <p:cNvPr id="22" name="Rectangle: Rounded Corners 21">
            <a:extLst>
              <a:ext uri="{FF2B5EF4-FFF2-40B4-BE49-F238E27FC236}">
                <a16:creationId xmlns="" xmlns:a16="http://schemas.microsoft.com/office/drawing/2014/main" id="{D0978AED-028E-4336-82FD-7AEB39C4F5F2}"/>
              </a:ext>
            </a:extLst>
          </p:cNvPr>
          <p:cNvSpPr/>
          <p:nvPr/>
        </p:nvSpPr>
        <p:spPr>
          <a:xfrm>
            <a:off x="801514" y="4743551"/>
            <a:ext cx="10687135" cy="746752"/>
          </a:xfrm>
          <a:prstGeom prst="roundRect">
            <a:avLst/>
          </a:prstGeom>
          <a:solidFill>
            <a:schemeClr val="accent6">
              <a:lumMod val="20000"/>
              <a:lumOff val="8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200000"/>
              </a:lnSpc>
            </a:pPr>
            <a:endParaRPr kumimoji="0" lang="vi-VN" sz="3000" b="1" i="0" u="none" strike="noStrike" kern="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 xmlns:a16="http://schemas.microsoft.com/office/drawing/2014/main" id="{0952B1E8-0701-49EF-B462-F7788BAC3731}"/>
              </a:ext>
            </a:extLst>
          </p:cNvPr>
          <p:cNvSpPr txBox="1"/>
          <p:nvPr/>
        </p:nvSpPr>
        <p:spPr>
          <a:xfrm>
            <a:off x="703363" y="4884826"/>
            <a:ext cx="10446776" cy="1015663"/>
          </a:xfrm>
          <a:prstGeom prst="rect">
            <a:avLst/>
          </a:prstGeom>
          <a:noFill/>
        </p:spPr>
        <p:txBody>
          <a:bodyPr wrap="square" rtlCol="0">
            <a:spAutoFit/>
          </a:bodyPr>
          <a:lstStyle/>
          <a:p>
            <a:pPr lvl="0" algn="ctr" fontAlgn="base">
              <a:spcBef>
                <a:spcPct val="0"/>
              </a:spcBef>
              <a:spcAft>
                <a:spcPct val="0"/>
              </a:spcAft>
              <a:defRPr/>
            </a:pPr>
            <a:r>
              <a:rPr lang="en-US" sz="3000" b="1" dirty="0" err="1">
                <a:solidFill>
                  <a:prstClr val="black"/>
                </a:solidFill>
                <a:latin typeface="Times New Roman" panose="02020603050405020304" pitchFamily="18" charset="0"/>
                <a:cs typeface="Times New Roman" panose="02020603050405020304" pitchFamily="18" charset="0"/>
              </a:rPr>
              <a:t>Em</a:t>
            </a:r>
            <a:r>
              <a:rPr lang="en-US" sz="3000" b="1" dirty="0">
                <a:solidFill>
                  <a:prstClr val="black"/>
                </a:solidFill>
                <a:latin typeface="Times New Roman" panose="02020603050405020304" pitchFamily="18" charset="0"/>
                <a:cs typeface="Times New Roman" panose="02020603050405020304" pitchFamily="18" charset="0"/>
              </a:rPr>
              <a:t> có </a:t>
            </a:r>
            <a:r>
              <a:rPr lang="en-US" sz="3000" b="1" dirty="0" err="1">
                <a:solidFill>
                  <a:prstClr val="black"/>
                </a:solidFill>
                <a:latin typeface="Times New Roman" panose="02020603050405020304" pitchFamily="18" charset="0"/>
                <a:cs typeface="Times New Roman" panose="02020603050405020304" pitchFamily="18" charset="0"/>
              </a:rPr>
              <a:t>nhận</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xét</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gi</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vê</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các</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thừa</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sô</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của</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hai</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biểu</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thức</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trên</a:t>
            </a:r>
            <a:r>
              <a:rPr lang="en-US" sz="3000" b="1" dirty="0">
                <a:solidFill>
                  <a:prstClr val="black"/>
                </a:solidFill>
                <a:latin typeface="Times New Roman" panose="02020603050405020304" pitchFamily="18" charset="0"/>
                <a:cs typeface="Times New Roman" panose="02020603050405020304" pitchFamily="18" charset="0"/>
              </a:rPr>
              <a:t> ?</a:t>
            </a:r>
          </a:p>
          <a:p>
            <a:endParaRPr lang="en-US" sz="3000" dirty="0"/>
          </a:p>
        </p:txBody>
      </p:sp>
      <p:pic>
        <p:nvPicPr>
          <p:cNvPr id="28" name="Picture 27">
            <a:extLst>
              <a:ext uri="{FF2B5EF4-FFF2-40B4-BE49-F238E27FC236}">
                <a16:creationId xmlns="" xmlns:a16="http://schemas.microsoft.com/office/drawing/2014/main" id="{2BBE0A25-77D4-486C-8B66-A131291D7B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07798" y="1182359"/>
            <a:ext cx="4189479" cy="2920341"/>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 xmlns:a16="http://schemas.microsoft.com/office/drawing/2014/main" id="{2310D0FE-D1B4-41DB-993D-2CCEFE562A65}"/>
                  </a:ext>
                </a:extLst>
              </p:cNvPr>
              <p:cNvSpPr txBox="1"/>
              <p:nvPr/>
            </p:nvSpPr>
            <p:spPr>
              <a:xfrm>
                <a:off x="7416321" y="2061142"/>
                <a:ext cx="3880947" cy="830997"/>
              </a:xfrm>
              <a:prstGeom prst="rect">
                <a:avLst/>
              </a:prstGeom>
              <a:noFill/>
            </p:spPr>
            <p:txBody>
              <a:bodyPr wrap="square">
                <a:spAutoFit/>
              </a:bodyPr>
              <a:lstStyle/>
              <a:p>
                <a:pPr algn="ct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a:solidFill>
                      <a:prstClr val="black"/>
                    </a:solidFill>
                    <a:latin typeface="Times New Roman" panose="02020603050405020304" pitchFamily="18" charset="0"/>
                    <a:cs typeface="Times New Roman" panose="02020603050405020304" pitchFamily="18" charset="0"/>
                  </a:rPr>
                  <a:t>S</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o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giá</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trị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hai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biểu</a:t>
                </a:r>
                <a:r>
                  <a:rPr lang="en-US" sz="2400" b="1" dirty="0">
                    <a:solidFill>
                      <a:prstClr val="black"/>
                    </a:solidFill>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2400" b="1" dirty="0">
                    <a:solidFill>
                      <a:prstClr val="black"/>
                    </a:solidFill>
                    <a:latin typeface="Times New Roman" panose="02020603050405020304" pitchFamily="18" charset="0"/>
                    <a:cs typeface="Times New Roman" panose="02020603050405020304" pitchFamily="18" charset="0"/>
                  </a:rPr>
                  <a:t>7 </a:t>
                </a:r>
                <a14:m>
                  <m:oMath xmlns:m="http://schemas.openxmlformats.org/officeDocument/2006/math">
                    <m:r>
                      <a:rPr lang="en-US" altLang="en-US" sz="2400" i="1">
                        <a:latin typeface="Cambria Math" panose="02040503050406030204" pitchFamily="18" charset="0"/>
                        <a:ea typeface="Cambria Math" panose="02040503050406030204" pitchFamily="18" charset="0"/>
                      </a:rPr>
                      <m:t>×</m:t>
                    </m:r>
                  </m:oMath>
                </a14:m>
                <a:r>
                  <a:rPr lang="en-US" sz="2400" b="1" dirty="0">
                    <a:solidFill>
                      <a:prstClr val="black"/>
                    </a:solidFill>
                    <a:latin typeface="Times New Roman" panose="02020603050405020304" pitchFamily="18" charset="0"/>
                    <a:cs typeface="Times New Roman" panose="02020603050405020304" pitchFamily="18" charset="0"/>
                  </a:rPr>
                  <a:t> 5 </a:t>
                </a:r>
                <a:r>
                  <a:rPr lang="en-US" sz="2400" b="1" dirty="0" err="1">
                    <a:solidFill>
                      <a:prstClr val="black"/>
                    </a:solidFill>
                    <a:latin typeface="Times New Roman" panose="02020603050405020304" pitchFamily="18" charset="0"/>
                    <a:cs typeface="Times New Roman" panose="02020603050405020304" pitchFamily="18" charset="0"/>
                  </a:rPr>
                  <a:t>và</a:t>
                </a:r>
                <a:r>
                  <a:rPr lang="en-US" sz="2400" b="1" dirty="0">
                    <a:solidFill>
                      <a:prstClr val="black"/>
                    </a:solidFill>
                    <a:latin typeface="Times New Roman" panose="02020603050405020304" pitchFamily="18" charset="0"/>
                    <a:cs typeface="Times New Roman" panose="02020603050405020304" pitchFamily="18" charset="0"/>
                  </a:rPr>
                  <a:t> 5 </a:t>
                </a:r>
                <a14:m>
                  <m:oMath xmlns:m="http://schemas.openxmlformats.org/officeDocument/2006/math">
                    <m:r>
                      <a:rPr lang="en-US" altLang="en-US" sz="2400" i="1">
                        <a:latin typeface="Cambria Math" panose="02040503050406030204" pitchFamily="18" charset="0"/>
                        <a:ea typeface="Cambria Math" panose="02040503050406030204" pitchFamily="18" charset="0"/>
                      </a:rPr>
                      <m:t>×</m:t>
                    </m:r>
                  </m:oMath>
                </a14:m>
                <a:r>
                  <a:rPr lang="en-US" sz="2400" b="1" dirty="0">
                    <a:solidFill>
                      <a:prstClr val="black"/>
                    </a:solidFill>
                    <a:latin typeface="Times New Roman" panose="02020603050405020304" pitchFamily="18" charset="0"/>
                    <a:cs typeface="Times New Roman" panose="02020603050405020304" pitchFamily="18" charset="0"/>
                  </a:rPr>
                  <a:t> 7</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mc:Choice>
        <mc:Fallback xmlns="">
          <p:sp>
            <p:nvSpPr>
              <p:cNvPr id="30" name="TextBox 29">
                <a:extLst>
                  <a:ext uri="{FF2B5EF4-FFF2-40B4-BE49-F238E27FC236}">
                    <a16:creationId xmlns:a16="http://schemas.microsoft.com/office/drawing/2014/main" xmlns="" xmlns:a14="http://schemas.microsoft.com/office/drawing/2010/main" id="{2310D0FE-D1B4-41DB-993D-2CCEFE562A65}"/>
                  </a:ext>
                </a:extLst>
              </p:cNvPr>
              <p:cNvSpPr txBox="1">
                <a:spLocks noRot="1" noChangeAspect="1" noMove="1" noResize="1" noEditPoints="1" noAdjustHandles="1" noChangeArrowheads="1" noChangeShapeType="1" noTextEdit="1"/>
              </p:cNvSpPr>
              <p:nvPr/>
            </p:nvSpPr>
            <p:spPr>
              <a:xfrm>
                <a:off x="7416319" y="2061124"/>
                <a:ext cx="3880946" cy="830997"/>
              </a:xfrm>
              <a:prstGeom prst="rect">
                <a:avLst/>
              </a:prstGeom>
              <a:blipFill rotWithShape="1">
                <a:blip r:embed="rId9"/>
                <a:stretch>
                  <a:fillRect l="-2516" t="-5882" b="-16176"/>
                </a:stretch>
              </a:blipFill>
            </p:spPr>
            <p:txBody>
              <a:bodyPr/>
              <a:lstStyle/>
              <a:p>
                <a:r>
                  <a:rPr lang="en-US">
                    <a:noFill/>
                  </a:rPr>
                  <a:t> </a:t>
                </a:r>
              </a:p>
            </p:txBody>
          </p:sp>
        </mc:Fallback>
      </mc:AlternateContent>
      <p:sp>
        <p:nvSpPr>
          <p:cNvPr id="13" name="Rectangle: Rounded Corners 12">
            <a:extLst>
              <a:ext uri="{FF2B5EF4-FFF2-40B4-BE49-F238E27FC236}">
                <a16:creationId xmlns="" xmlns:a16="http://schemas.microsoft.com/office/drawing/2014/main" id="{ACD01376-A77F-41A6-84F7-B78AEF96D8A8}"/>
              </a:ext>
            </a:extLst>
          </p:cNvPr>
          <p:cNvSpPr/>
          <p:nvPr/>
        </p:nvSpPr>
        <p:spPr>
          <a:xfrm>
            <a:off x="801514" y="4743551"/>
            <a:ext cx="10687135" cy="746752"/>
          </a:xfrm>
          <a:prstGeom prst="roundRect">
            <a:avLst/>
          </a:prstGeom>
          <a:solidFill>
            <a:schemeClr val="accent6">
              <a:lumMod val="20000"/>
              <a:lumOff val="8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200000"/>
              </a:lnSpc>
            </a:pPr>
            <a:endParaRPr kumimoji="0" lang="vi-VN" sz="3000" b="1" i="0" u="none" strike="noStrike" kern="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27" name="TextBox 26">
            <a:extLst>
              <a:ext uri="{FF2B5EF4-FFF2-40B4-BE49-F238E27FC236}">
                <a16:creationId xmlns="" xmlns:a16="http://schemas.microsoft.com/office/drawing/2014/main" id="{5D121806-D42F-4651-8466-AF2263C3FEB8}"/>
              </a:ext>
            </a:extLst>
          </p:cNvPr>
          <p:cNvSpPr txBox="1"/>
          <p:nvPr/>
        </p:nvSpPr>
        <p:spPr>
          <a:xfrm>
            <a:off x="921681" y="4822719"/>
            <a:ext cx="10446776" cy="1015663"/>
          </a:xfrm>
          <a:prstGeom prst="rect">
            <a:avLst/>
          </a:prstGeom>
          <a:noFill/>
        </p:spPr>
        <p:txBody>
          <a:bodyPr wrap="square" rtlCol="0">
            <a:spAutoFit/>
          </a:bodyPr>
          <a:lstStyle/>
          <a:p>
            <a:pPr lvl="0" algn="ctr" fontAlgn="base">
              <a:spcBef>
                <a:spcPct val="0"/>
              </a:spcBef>
              <a:spcAft>
                <a:spcPct val="0"/>
              </a:spcAft>
              <a:defRPr/>
            </a:pPr>
            <a:r>
              <a:rPr lang="en-US" sz="3000" b="1" dirty="0">
                <a:solidFill>
                  <a:srgbClr val="FF0000"/>
                </a:solidFill>
                <a:latin typeface="Times New Roman" panose="02020603050405020304" pitchFamily="18" charset="0"/>
                <a:cs typeface="Times New Roman" panose="02020603050405020304" pitchFamily="18" charset="0"/>
              </a:rPr>
              <a:t>Hai </a:t>
            </a:r>
            <a:r>
              <a:rPr lang="en-US" sz="3000" b="1" dirty="0" err="1">
                <a:solidFill>
                  <a:srgbClr val="FF0000"/>
                </a:solidFill>
                <a:latin typeface="Times New Roman" panose="02020603050405020304" pitchFamily="18" charset="0"/>
                <a:cs typeface="Times New Roman" panose="02020603050405020304" pitchFamily="18" charset="0"/>
              </a:rPr>
              <a:t>phép</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nhân</a:t>
            </a:r>
            <a:r>
              <a:rPr lang="en-US" sz="3000" b="1" dirty="0">
                <a:solidFill>
                  <a:srgbClr val="FF0000"/>
                </a:solidFill>
                <a:latin typeface="Times New Roman" panose="02020603050405020304" pitchFamily="18" charset="0"/>
                <a:cs typeface="Times New Roman" panose="02020603050405020304" pitchFamily="18" charset="0"/>
              </a:rPr>
              <a:t> có </a:t>
            </a:r>
            <a:r>
              <a:rPr lang="en-US" sz="3000" b="1" dirty="0" err="1">
                <a:solidFill>
                  <a:srgbClr val="FF0000"/>
                </a:solidFill>
                <a:latin typeface="Times New Roman" panose="02020603050405020304" pitchFamily="18" charset="0"/>
                <a:cs typeface="Times New Roman" panose="02020603050405020304" pitchFamily="18" charset="0"/>
              </a:rPr>
              <a:t>thừa</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sô</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giống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nhau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thi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luôn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bằng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nhau</a:t>
            </a:r>
            <a:r>
              <a:rPr lang="en-US" sz="3000" b="1" dirty="0">
                <a:solidFill>
                  <a:srgbClr val="FF0000"/>
                </a:solidFill>
                <a:latin typeface="Times New Roman" panose="02020603050405020304" pitchFamily="18" charset="0"/>
                <a:cs typeface="Times New Roman" panose="02020603050405020304" pitchFamily="18" charset="0"/>
              </a:rPr>
              <a:t>.</a:t>
            </a:r>
          </a:p>
          <a:p>
            <a:endParaRPr lang="en-US" sz="3000" dirty="0"/>
          </a:p>
        </p:txBody>
      </p:sp>
    </p:spTree>
    <p:extLst>
      <p:ext uri="{BB962C8B-B14F-4D97-AF65-F5344CB8AC3E}">
        <p14:creationId xmlns:p14="http://schemas.microsoft.com/office/powerpoint/2010/main" val="185716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ircle(i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circle(in)">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circle(in)">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circle(in)">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ircle(i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circle(in)">
                                      <p:cBhvr>
                                        <p:cTn id="42" dur="2000"/>
                                        <p:tgtEl>
                                          <p:spTgt spid="30"/>
                                        </p:tgtEl>
                                      </p:cBhvr>
                                    </p:animEffect>
                                  </p:childTnLst>
                                </p:cTn>
                              </p:par>
                              <p:par>
                                <p:cTn id="43" presetID="6" presetClass="entr" presetSubtype="16"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circle(in)">
                                      <p:cBhvr>
                                        <p:cTn id="45" dur="20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xit" presetSubtype="32" fill="hold" grpId="1" nodeType="clickEffect">
                                  <p:stCondLst>
                                    <p:cond delay="0"/>
                                  </p:stCondLst>
                                  <p:childTnLst>
                                    <p:animEffect transition="out" filter="circle(out)">
                                      <p:cBhvr>
                                        <p:cTn id="49" dur="2000"/>
                                        <p:tgtEl>
                                          <p:spTgt spid="30"/>
                                        </p:tgtEl>
                                      </p:cBhvr>
                                    </p:animEffect>
                                    <p:set>
                                      <p:cBhvr>
                                        <p:cTn id="50" dur="1" fill="hold">
                                          <p:stCondLst>
                                            <p:cond delay="1999"/>
                                          </p:stCondLst>
                                        </p:cTn>
                                        <p:tgtEl>
                                          <p:spTgt spid="30"/>
                                        </p:tgtEl>
                                        <p:attrNameLst>
                                          <p:attrName>style.visibility</p:attrName>
                                        </p:attrNameLst>
                                      </p:cBhvr>
                                      <p:to>
                                        <p:strVal val="hidden"/>
                                      </p:to>
                                    </p:set>
                                  </p:childTnLst>
                                </p:cTn>
                              </p:par>
                              <p:par>
                                <p:cTn id="51" presetID="6" presetClass="exit" presetSubtype="32" fill="hold" nodeType="withEffect">
                                  <p:stCondLst>
                                    <p:cond delay="0"/>
                                  </p:stCondLst>
                                  <p:childTnLst>
                                    <p:animEffect transition="out" filter="circle(out)">
                                      <p:cBhvr>
                                        <p:cTn id="52" dur="2000"/>
                                        <p:tgtEl>
                                          <p:spTgt spid="28"/>
                                        </p:tgtEl>
                                      </p:cBhvr>
                                    </p:animEffect>
                                    <p:set>
                                      <p:cBhvr>
                                        <p:cTn id="53" dur="1" fill="hold">
                                          <p:stCondLst>
                                            <p:cond delay="1999"/>
                                          </p:stCondLst>
                                        </p:cTn>
                                        <p:tgtEl>
                                          <p:spTgt spid="2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nodeType="clickEffect">
                                  <p:stCondLst>
                                    <p:cond delay="0"/>
                                  </p:stCondLst>
                                  <p:childTnLst>
                                    <p:set>
                                      <p:cBhvr>
                                        <p:cTn id="57" dur="1" fill="hold">
                                          <p:stCondLst>
                                            <p:cond delay="0"/>
                                          </p:stCondLst>
                                        </p:cTn>
                                        <p:tgtEl>
                                          <p:spTgt spid="14">
                                            <p:txEl>
                                              <p:pRg st="0" end="0"/>
                                            </p:txEl>
                                          </p:spTgt>
                                        </p:tgtEl>
                                        <p:attrNameLst>
                                          <p:attrName>style.visibility</p:attrName>
                                        </p:attrNameLst>
                                      </p:cBhvr>
                                      <p:to>
                                        <p:strVal val="visible"/>
                                      </p:to>
                                    </p:set>
                                    <p:animEffect transition="in" filter="diamond(in)">
                                      <p:cBhvr>
                                        <p:cTn id="58" dur="500"/>
                                        <p:tgtEl>
                                          <p:spTgt spid="14">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barn(inVertical)">
                                      <p:cBhvr>
                                        <p:cTn id="63" dur="500"/>
                                        <p:tgtEl>
                                          <p:spTgt spid="24"/>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barn(inVertical)">
                                      <p:cBhvr>
                                        <p:cTn id="66" dur="5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barn(inVertical)">
                                      <p:cBhvr>
                                        <p:cTn id="71" dur="500"/>
                                        <p:tgtEl>
                                          <p:spTgt spid="27"/>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barn(inVertical)">
                                      <p:cBhvr>
                                        <p:cTn id="7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2" grpId="0" animBg="1"/>
      <p:bldP spid="24" grpId="0"/>
      <p:bldP spid="30" grpId="0"/>
      <p:bldP spid="30" grpId="1"/>
      <p:bldP spid="13" grpId="0" animBg="1"/>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80">
            <a:extLst>
              <a:ext uri="{FF2B5EF4-FFF2-40B4-BE49-F238E27FC236}">
                <a16:creationId xmlns="" xmlns:a16="http://schemas.microsoft.com/office/drawing/2014/main" id="{2C70F938-9D71-46AB-A68C-BCC22FE3F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92" y="3475326"/>
            <a:ext cx="11838845" cy="5950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graphicFrame>
            <p:nvGraphicFramePr>
              <p:cNvPr id="5" name="Group 6">
                <a:extLst>
                  <a:ext uri="{FF2B5EF4-FFF2-40B4-BE49-F238E27FC236}">
                    <a16:creationId xmlns="" xmlns:a16="http://schemas.microsoft.com/office/drawing/2014/main" id="{4220FCA5-1755-9448-A6D9-1EAAD57247C8}"/>
                  </a:ext>
                </a:extLst>
              </p:cNvPr>
              <p:cNvGraphicFramePr>
                <a:graphicFrameLocks/>
              </p:cNvGraphicFramePr>
              <p:nvPr/>
            </p:nvGraphicFramePr>
            <p:xfrm>
              <a:off x="271575" y="1010295"/>
              <a:ext cx="10821000" cy="2632456"/>
            </p:xfrm>
            <a:graphic>
              <a:graphicData uri="http://schemas.openxmlformats.org/drawingml/2006/table">
                <a:tbl>
                  <a:tblPr/>
                  <a:tblGrid>
                    <a:gridCol w="1846652">
                      <a:extLst>
                        <a:ext uri="{9D8B030D-6E8A-4147-A177-3AD203B41FA5}">
                          <a16:colId xmlns="" xmlns:a16="http://schemas.microsoft.com/office/drawing/2014/main" val="20000"/>
                        </a:ext>
                      </a:extLst>
                    </a:gridCol>
                    <a:gridCol w="2160204">
                      <a:extLst>
                        <a:ext uri="{9D8B030D-6E8A-4147-A177-3AD203B41FA5}">
                          <a16:colId xmlns="" xmlns:a16="http://schemas.microsoft.com/office/drawing/2014/main" val="20001"/>
                        </a:ext>
                      </a:extLst>
                    </a:gridCol>
                    <a:gridCol w="3188405">
                      <a:extLst>
                        <a:ext uri="{9D8B030D-6E8A-4147-A177-3AD203B41FA5}">
                          <a16:colId xmlns="" xmlns:a16="http://schemas.microsoft.com/office/drawing/2014/main" val="20002"/>
                        </a:ext>
                      </a:extLst>
                    </a:gridCol>
                    <a:gridCol w="3625739">
                      <a:extLst>
                        <a:ext uri="{9D8B030D-6E8A-4147-A177-3AD203B41FA5}">
                          <a16:colId xmlns="" xmlns:a16="http://schemas.microsoft.com/office/drawing/2014/main" val="20003"/>
                        </a:ext>
                      </a:extLst>
                    </a:gridCol>
                  </a:tblGrid>
                  <a:tr h="6581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1"/>
                              </a:solidFill>
                              <a:effectLst/>
                              <a:latin typeface="Cambria" panose="02040503050406030204" pitchFamily="18"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C25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1"/>
                              </a:solidFill>
                              <a:effectLst/>
                              <a:latin typeface="Cambria" panose="02040503050406030204" pitchFamily="18"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C25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1"/>
                              </a:solidFill>
                              <a:effectLst/>
                              <a:latin typeface="Cambria" panose="02040503050406030204" pitchFamily="18" charset="0"/>
                            </a:rPr>
                            <a:t>a </a:t>
                          </a:r>
                          <a14:m>
                            <m:oMath xmlns:m="http://schemas.openxmlformats.org/officeDocument/2006/math">
                              <m:r>
                                <a:rPr kumimoji="0" lang="en-US" altLang="en-US" sz="2800" b="0" i="1" u="none" strike="noStrike" kern="1200" cap="none" spc="0" normalizeH="0" baseline="0" noProof="0" smtClean="0">
                                  <a:ln>
                                    <a:noFill/>
                                  </a:ln>
                                  <a:effectLst/>
                                  <a:uLnTx/>
                                  <a:uFillTx/>
                                  <a:latin typeface="Cambria Math" panose="02040503050406030204" pitchFamily="18" charset="0"/>
                                  <a:ea typeface="Cambria Math" panose="02040503050406030204" pitchFamily="18" charset="0"/>
                                </a:rPr>
                                <m:t>×</m:t>
                              </m:r>
                            </m:oMath>
                          </a14:m>
                          <a:r>
                            <a:rPr kumimoji="0" lang="en-US" sz="3200" b="1" i="0" u="none" strike="noStrike" cap="none" normalizeH="0" baseline="0" dirty="0">
                              <a:ln>
                                <a:noFill/>
                              </a:ln>
                              <a:solidFill>
                                <a:schemeClr val="tx1"/>
                              </a:solidFill>
                              <a:effectLst/>
                              <a:latin typeface="Cambria" panose="02040503050406030204" pitchFamily="18" charset="0"/>
                            </a:rPr>
                            <a:t> 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C25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1"/>
                              </a:solidFill>
                              <a:effectLst/>
                              <a:latin typeface="Cambria" panose="02040503050406030204" pitchFamily="18" charset="0"/>
                            </a:rPr>
                            <a:t>b </a:t>
                          </a:r>
                          <a14:m>
                            <m:oMath xmlns:m="http://schemas.openxmlformats.org/officeDocument/2006/math">
                              <m:r>
                                <a:rPr kumimoji="0" lang="en-US" altLang="en-US" sz="2800" b="0" i="1" u="none" strike="noStrike" kern="1200" cap="none" spc="0" normalizeH="0" baseline="0" noProof="0" smtClean="0">
                                  <a:ln>
                                    <a:noFill/>
                                  </a:ln>
                                  <a:effectLst/>
                                  <a:uLnTx/>
                                  <a:uFillTx/>
                                  <a:latin typeface="Cambria Math" panose="02040503050406030204" pitchFamily="18" charset="0"/>
                                  <a:ea typeface="Cambria Math" panose="02040503050406030204" pitchFamily="18" charset="0"/>
                                </a:rPr>
                                <m:t>×</m:t>
                              </m:r>
                            </m:oMath>
                          </a14:m>
                          <a:r>
                            <a:rPr kumimoji="0" lang="en-US" sz="3200" b="1" i="0" u="none" strike="noStrike" cap="none" normalizeH="0" baseline="0" dirty="0">
                              <a:ln>
                                <a:noFill/>
                              </a:ln>
                              <a:solidFill>
                                <a:schemeClr val="tx1"/>
                              </a:solidFill>
                              <a:effectLst/>
                              <a:latin typeface="Cambria" panose="02040503050406030204" pitchFamily="18" charset="0"/>
                            </a:rPr>
                            <a:t> 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C25E"/>
                        </a:solidFill>
                      </a:tcPr>
                    </a:tc>
                    <a:extLst>
                      <a:ext uri="{0D108BD9-81ED-4DB2-BD59-A6C34878D82A}">
                        <a16:rowId xmlns="" xmlns:a16="http://schemas.microsoft.com/office/drawing/2014/main" val="10000"/>
                      </a:ext>
                    </a:extLst>
                  </a:tr>
                  <a:tr h="6581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 xmlns:a16="http://schemas.microsoft.com/office/drawing/2014/main" val="10001"/>
                      </a:ext>
                    </a:extLst>
                  </a:tr>
                  <a:tr h="6581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 xmlns:a16="http://schemas.microsoft.com/office/drawing/2014/main" val="10002"/>
                      </a:ext>
                    </a:extLst>
                  </a:tr>
                  <a:tr h="6581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tx1">
                                <a:lumMod val="75000"/>
                                <a:lumOff val="25000"/>
                              </a:schemeClr>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tx1">
                                <a:lumMod val="75000"/>
                                <a:lumOff val="25000"/>
                              </a:schemeClr>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 xmlns:a16="http://schemas.microsoft.com/office/drawing/2014/main" val="10003"/>
                      </a:ext>
                    </a:extLst>
                  </a:tr>
                </a:tbl>
              </a:graphicData>
            </a:graphic>
          </p:graphicFrame>
        </mc:Choice>
        <mc:Fallback xmlns="">
          <p:graphicFrame>
            <p:nvGraphicFramePr>
              <p:cNvPr id="5" name="Group 6">
                <a:extLst>
                  <a:ext uri="{FF2B5EF4-FFF2-40B4-BE49-F238E27FC236}">
                    <a16:creationId xmlns:a16="http://schemas.microsoft.com/office/drawing/2014/main" id="{4220FCA5-1755-9448-A6D9-1EAAD57247C8}"/>
                  </a:ext>
                </a:extLst>
              </p:cNvPr>
              <p:cNvGraphicFramePr>
                <a:graphicFrameLocks/>
              </p:cNvGraphicFramePr>
              <p:nvPr/>
            </p:nvGraphicFramePr>
            <p:xfrm>
              <a:off x="271563" y="1010295"/>
              <a:ext cx="10820999" cy="2632456"/>
            </p:xfrm>
            <a:graphic>
              <a:graphicData uri="http://schemas.openxmlformats.org/drawingml/2006/table">
                <a:tbl>
                  <a:tblPr/>
                  <a:tblGrid>
                    <a:gridCol w="1846652">
                      <a:extLst>
                        <a:ext uri="{9D8B030D-6E8A-4147-A177-3AD203B41FA5}">
                          <a16:colId xmlns:a16="http://schemas.microsoft.com/office/drawing/2014/main" val="20000"/>
                        </a:ext>
                      </a:extLst>
                    </a:gridCol>
                    <a:gridCol w="2160204">
                      <a:extLst>
                        <a:ext uri="{9D8B030D-6E8A-4147-A177-3AD203B41FA5}">
                          <a16:colId xmlns:a16="http://schemas.microsoft.com/office/drawing/2014/main" val="20001"/>
                        </a:ext>
                      </a:extLst>
                    </a:gridCol>
                    <a:gridCol w="3188405">
                      <a:extLst>
                        <a:ext uri="{9D8B030D-6E8A-4147-A177-3AD203B41FA5}">
                          <a16:colId xmlns:a16="http://schemas.microsoft.com/office/drawing/2014/main" val="20002"/>
                        </a:ext>
                      </a:extLst>
                    </a:gridCol>
                    <a:gridCol w="3625738">
                      <a:extLst>
                        <a:ext uri="{9D8B030D-6E8A-4147-A177-3AD203B41FA5}">
                          <a16:colId xmlns:a16="http://schemas.microsoft.com/office/drawing/2014/main" val="20003"/>
                        </a:ext>
                      </a:extLst>
                    </a:gridCol>
                  </a:tblGrid>
                  <a:tr h="6581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1"/>
                              </a:solidFill>
                              <a:effectLst/>
                              <a:latin typeface="Cambria" panose="02040503050406030204" pitchFamily="18"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C25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1"/>
                              </a:solidFill>
                              <a:effectLst/>
                              <a:latin typeface="Cambria" panose="02040503050406030204" pitchFamily="18"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C25E"/>
                        </a:solid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4"/>
                          <a:stretch>
                            <a:fillRect l="-126195" t="-11111" r="-114723" b="-305556"/>
                          </a:stretch>
                        </a:blip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4"/>
                          <a:stretch>
                            <a:fillRect l="-198824" t="-11111" r="-840" b="-305556"/>
                          </a:stretch>
                        </a:blipFill>
                      </a:tcPr>
                    </a:tc>
                    <a:extLst>
                      <a:ext uri="{0D108BD9-81ED-4DB2-BD59-A6C34878D82A}">
                        <a16:rowId xmlns:a16="http://schemas.microsoft.com/office/drawing/2014/main" val="10000"/>
                      </a:ext>
                    </a:extLst>
                  </a:tr>
                  <a:tr h="6581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6581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2"/>
                      </a:ext>
                    </a:extLst>
                  </a:tr>
                  <a:tr h="6581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tx1">
                                <a:lumMod val="75000"/>
                                <a:lumOff val="25000"/>
                              </a:schemeClr>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tx1">
                                <a:lumMod val="75000"/>
                                <a:lumOff val="25000"/>
                              </a:schemeClr>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3"/>
                      </a:ext>
                    </a:extLst>
                  </a:tr>
                </a:tbl>
              </a:graphicData>
            </a:graphic>
          </p:graphicFrame>
        </mc:Fallback>
      </mc:AlternateContent>
      <mc:AlternateContent xmlns:mc="http://schemas.openxmlformats.org/markup-compatibility/2006" xmlns:a14="http://schemas.microsoft.com/office/drawing/2010/main">
        <mc:Choice Requires="a14">
          <p:sp>
            <p:nvSpPr>
              <p:cNvPr id="6" name="Text Box 33">
                <a:extLst>
                  <a:ext uri="{FF2B5EF4-FFF2-40B4-BE49-F238E27FC236}">
                    <a16:creationId xmlns="" xmlns:a16="http://schemas.microsoft.com/office/drawing/2014/main" id="{D8444B0E-1719-A646-9FE1-A293D995C57E}"/>
                  </a:ext>
                </a:extLst>
              </p:cNvPr>
              <p:cNvSpPr txBox="1">
                <a:spLocks noChangeArrowheads="1"/>
              </p:cNvSpPr>
              <p:nvPr/>
            </p:nvSpPr>
            <p:spPr bwMode="auto">
              <a:xfrm>
                <a:off x="3962692" y="2312461"/>
                <a:ext cx="3438769" cy="584775"/>
              </a:xfrm>
              <a:prstGeom prst="rect">
                <a:avLst/>
              </a:prstGeom>
              <a:noFill/>
              <a:ln w="9525">
                <a:noFill/>
                <a:miter lim="800000"/>
                <a:headEnd/>
                <a:tailEnd/>
              </a:ln>
              <a:effectLst/>
            </p:spPr>
            <p:txBody>
              <a:bodyPr wrap="square">
                <a:spAutoFit/>
              </a:bodyPr>
              <a:lstStyle/>
              <a:p>
                <a:pPr marL="342900" lvl="0" indent="-342900" algn="ctr">
                  <a:spcBef>
                    <a:spcPct val="50000"/>
                  </a:spcBef>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6 </a:t>
                </a:r>
                <a14:m>
                  <m:oMath xmlns:m="http://schemas.openxmlformats.org/officeDocument/2006/math">
                    <m:r>
                      <a:rPr lang="en-US" altLang="en-US" sz="2800" i="1">
                        <a:solidFill>
                          <a:schemeClr val="bg1"/>
                        </a:solidFill>
                        <a:latin typeface="Cambria Math" panose="02040503050406030204" pitchFamily="18" charset="0"/>
                        <a:ea typeface="Cambria Math" panose="02040503050406030204" pitchFamily="18" charset="0"/>
                      </a:rPr>
                      <m:t>× </m:t>
                    </m:r>
                  </m:oMath>
                </a14:m>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7 = 42</a:t>
                </a:r>
              </a:p>
            </p:txBody>
          </p:sp>
        </mc:Choice>
        <mc:Fallback xmlns="">
          <p:sp>
            <p:nvSpPr>
              <p:cNvPr id="6" name="Text Box 33">
                <a:extLst>
                  <a:ext uri="{FF2B5EF4-FFF2-40B4-BE49-F238E27FC236}">
                    <a16:creationId xmlns:a16="http://schemas.microsoft.com/office/drawing/2014/main" id="{D8444B0E-1719-A646-9FE1-A293D995C57E}"/>
                  </a:ext>
                </a:extLst>
              </p:cNvPr>
              <p:cNvSpPr txBox="1">
                <a:spLocks noRot="1" noChangeAspect="1" noMove="1" noResize="1" noEditPoints="1" noAdjustHandles="1" noChangeArrowheads="1" noChangeShapeType="1" noTextEdit="1"/>
              </p:cNvSpPr>
              <p:nvPr/>
            </p:nvSpPr>
            <p:spPr bwMode="auto">
              <a:xfrm>
                <a:off x="3962679" y="2312443"/>
                <a:ext cx="3438769" cy="584775"/>
              </a:xfrm>
              <a:prstGeom prst="rect">
                <a:avLst/>
              </a:prstGeom>
              <a:blipFill>
                <a:blip r:embed="rId5"/>
                <a:stretch>
                  <a:fillRect t="-13542" b="-33333"/>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 Box 34">
                <a:extLst>
                  <a:ext uri="{FF2B5EF4-FFF2-40B4-BE49-F238E27FC236}">
                    <a16:creationId xmlns="" xmlns:a16="http://schemas.microsoft.com/office/drawing/2014/main" id="{A2D1BEE2-6B2E-0447-9D44-80814E1C09B9}"/>
                  </a:ext>
                </a:extLst>
              </p:cNvPr>
              <p:cNvSpPr txBox="1">
                <a:spLocks noChangeArrowheads="1"/>
              </p:cNvSpPr>
              <p:nvPr/>
            </p:nvSpPr>
            <p:spPr bwMode="auto">
              <a:xfrm>
                <a:off x="7401449" y="2299833"/>
                <a:ext cx="4142355" cy="584775"/>
              </a:xfrm>
              <a:prstGeom prst="rect">
                <a:avLst/>
              </a:prstGeom>
              <a:noFill/>
              <a:ln w="9525">
                <a:noFill/>
                <a:miter lim="800000"/>
                <a:headEnd/>
                <a:tailEnd/>
              </a:ln>
              <a:effectLst/>
            </p:spPr>
            <p:txBody>
              <a:bodyPr wrap="square">
                <a:spAutoFit/>
              </a:bodyPr>
              <a:lstStyle/>
              <a:p>
                <a:pPr marL="342900" lvl="0" indent="-342900" algn="ctr">
                  <a:spcBef>
                    <a:spcPct val="50000"/>
                  </a:spcBef>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7 </a:t>
                </a:r>
                <a14:m>
                  <m:oMath xmlns:m="http://schemas.openxmlformats.org/officeDocument/2006/math">
                    <m:r>
                      <a:rPr lang="en-US" altLang="en-US" sz="2800" i="1">
                        <a:solidFill>
                          <a:schemeClr val="bg1"/>
                        </a:solidFill>
                        <a:latin typeface="Cambria Math" panose="02040503050406030204" pitchFamily="18" charset="0"/>
                        <a:ea typeface="Cambria Math" panose="02040503050406030204" pitchFamily="18" charset="0"/>
                      </a:rPr>
                      <m:t>×</m:t>
                    </m:r>
                  </m:oMath>
                </a14:m>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6 = 42</a:t>
                </a:r>
              </a:p>
            </p:txBody>
          </p:sp>
        </mc:Choice>
        <mc:Fallback xmlns="">
          <p:sp>
            <p:nvSpPr>
              <p:cNvPr id="7" name="Text Box 34">
                <a:extLst>
                  <a:ext uri="{FF2B5EF4-FFF2-40B4-BE49-F238E27FC236}">
                    <a16:creationId xmlns:a16="http://schemas.microsoft.com/office/drawing/2014/main" id="{A2D1BEE2-6B2E-0447-9D44-80814E1C09B9}"/>
                  </a:ext>
                </a:extLst>
              </p:cNvPr>
              <p:cNvSpPr txBox="1">
                <a:spLocks noRot="1" noChangeAspect="1" noMove="1" noResize="1" noEditPoints="1" noAdjustHandles="1" noChangeArrowheads="1" noChangeShapeType="1" noTextEdit="1"/>
              </p:cNvSpPr>
              <p:nvPr/>
            </p:nvSpPr>
            <p:spPr bwMode="auto">
              <a:xfrm>
                <a:off x="7401448" y="2299815"/>
                <a:ext cx="4142355" cy="584775"/>
              </a:xfrm>
              <a:prstGeom prst="rect">
                <a:avLst/>
              </a:prstGeom>
              <a:blipFill>
                <a:blip r:embed="rId6"/>
                <a:stretch>
                  <a:fillRect t="-13542" b="-33333"/>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 Box 35">
                <a:extLst>
                  <a:ext uri="{FF2B5EF4-FFF2-40B4-BE49-F238E27FC236}">
                    <a16:creationId xmlns="" xmlns:a16="http://schemas.microsoft.com/office/drawing/2014/main" id="{1DF24A25-AEF0-FD42-BB43-D9113C097FDE}"/>
                  </a:ext>
                </a:extLst>
              </p:cNvPr>
              <p:cNvSpPr txBox="1">
                <a:spLocks noChangeArrowheads="1"/>
              </p:cNvSpPr>
              <p:nvPr/>
            </p:nvSpPr>
            <p:spPr bwMode="auto">
              <a:xfrm>
                <a:off x="4128969" y="3059367"/>
                <a:ext cx="3223847" cy="584775"/>
              </a:xfrm>
              <a:prstGeom prst="rect">
                <a:avLst/>
              </a:prstGeom>
              <a:noFill/>
              <a:ln w="9525">
                <a:noFill/>
                <a:miter lim="800000"/>
                <a:headEnd/>
                <a:tailEnd/>
              </a:ln>
              <a:effectLst/>
            </p:spPr>
            <p:txBody>
              <a:bodyPr wrap="square">
                <a:spAutoFit/>
              </a:bodyPr>
              <a:lstStyle/>
              <a:p>
                <a:pPr marL="342900" lvl="0" indent="-342900" algn="ctr">
                  <a:spcBef>
                    <a:spcPct val="50000"/>
                  </a:spcBef>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5 </a:t>
                </a:r>
                <a14:m>
                  <m:oMath xmlns:m="http://schemas.openxmlformats.org/officeDocument/2006/math">
                    <m:r>
                      <a:rPr lang="en-US" altLang="en-US" sz="2800" i="1">
                        <a:solidFill>
                          <a:schemeClr val="bg1"/>
                        </a:solidFill>
                        <a:latin typeface="Cambria Math" panose="02040503050406030204" pitchFamily="18" charset="0"/>
                        <a:ea typeface="Cambria Math" panose="02040503050406030204" pitchFamily="18" charset="0"/>
                      </a:rPr>
                      <m:t>×</m:t>
                    </m:r>
                  </m:oMath>
                </a14:m>
                <a:r>
                  <a:rPr kumimoji="0" lang="en-US" sz="2800" b="1" i="0" u="none" strike="noStrike" kern="1200" cap="none" spc="0" normalizeH="0" baseline="0" noProof="0" dirty="0">
                    <a:ln>
                      <a:noFill/>
                    </a:ln>
                    <a:solidFill>
                      <a:prstClr val="white"/>
                    </a:solidFill>
                    <a:effectLst/>
                    <a:uLnTx/>
                    <a:uFillTx/>
                    <a:latin typeface="Cambria" panose="02040503050406030204" pitchFamily="18" charset="0"/>
                  </a:rPr>
                  <a:t> </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4 = 20</a:t>
                </a:r>
              </a:p>
            </p:txBody>
          </p:sp>
        </mc:Choice>
        <mc:Fallback xmlns="">
          <p:sp>
            <p:nvSpPr>
              <p:cNvPr id="8" name="Text Box 35">
                <a:extLst>
                  <a:ext uri="{FF2B5EF4-FFF2-40B4-BE49-F238E27FC236}">
                    <a16:creationId xmlns:a16="http://schemas.microsoft.com/office/drawing/2014/main" id="{1DF24A25-AEF0-FD42-BB43-D9113C097FDE}"/>
                  </a:ext>
                </a:extLst>
              </p:cNvPr>
              <p:cNvSpPr txBox="1">
                <a:spLocks noRot="1" noChangeAspect="1" noMove="1" noResize="1" noEditPoints="1" noAdjustHandles="1" noChangeArrowheads="1" noChangeShapeType="1" noTextEdit="1"/>
              </p:cNvSpPr>
              <p:nvPr/>
            </p:nvSpPr>
            <p:spPr bwMode="auto">
              <a:xfrm>
                <a:off x="4128957" y="3059349"/>
                <a:ext cx="3223846" cy="584775"/>
              </a:xfrm>
              <a:prstGeom prst="rect">
                <a:avLst/>
              </a:prstGeom>
              <a:blipFill>
                <a:blip r:embed="rId7"/>
                <a:stretch>
                  <a:fillRect t="-13542" b="-33333"/>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 Box 36">
                <a:extLst>
                  <a:ext uri="{FF2B5EF4-FFF2-40B4-BE49-F238E27FC236}">
                    <a16:creationId xmlns="" xmlns:a16="http://schemas.microsoft.com/office/drawing/2014/main" id="{1809D7D3-A772-4448-8F64-909C8118C1E6}"/>
                  </a:ext>
                </a:extLst>
              </p:cNvPr>
              <p:cNvSpPr txBox="1">
                <a:spLocks noChangeArrowheads="1"/>
              </p:cNvSpPr>
              <p:nvPr/>
            </p:nvSpPr>
            <p:spPr bwMode="auto">
              <a:xfrm>
                <a:off x="7352803" y="3046739"/>
                <a:ext cx="4191000" cy="584775"/>
              </a:xfrm>
              <a:prstGeom prst="rect">
                <a:avLst/>
              </a:prstGeom>
              <a:noFill/>
              <a:ln w="9525">
                <a:noFill/>
                <a:miter lim="800000"/>
                <a:headEnd/>
                <a:tailEnd/>
              </a:ln>
              <a:effectLst/>
            </p:spPr>
            <p:txBody>
              <a:bodyPr wrap="square">
                <a:spAutoFit/>
              </a:bodyPr>
              <a:lstStyle/>
              <a:p>
                <a:pPr marL="342900" lvl="0" indent="-342900" algn="ctr">
                  <a:spcBef>
                    <a:spcPct val="50000"/>
                  </a:spcBef>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4 </a:t>
                </a:r>
                <a14:m>
                  <m:oMath xmlns:m="http://schemas.openxmlformats.org/officeDocument/2006/math">
                    <m:r>
                      <a:rPr lang="en-US" altLang="en-US" sz="2800" i="1">
                        <a:solidFill>
                          <a:schemeClr val="bg1"/>
                        </a:solidFill>
                        <a:latin typeface="Cambria Math" panose="02040503050406030204" pitchFamily="18" charset="0"/>
                        <a:ea typeface="Cambria Math" panose="02040503050406030204" pitchFamily="18" charset="0"/>
                      </a:rPr>
                      <m:t>×</m:t>
                    </m:r>
                  </m:oMath>
                </a14:m>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5 = 20</a:t>
                </a:r>
              </a:p>
            </p:txBody>
          </p:sp>
        </mc:Choice>
        <mc:Fallback xmlns="">
          <p:sp>
            <p:nvSpPr>
              <p:cNvPr id="9" name="Text Box 36">
                <a:extLst>
                  <a:ext uri="{FF2B5EF4-FFF2-40B4-BE49-F238E27FC236}">
                    <a16:creationId xmlns:a16="http://schemas.microsoft.com/office/drawing/2014/main" id="{1809D7D3-A772-4448-8F64-909C8118C1E6}"/>
                  </a:ext>
                </a:extLst>
              </p:cNvPr>
              <p:cNvSpPr txBox="1">
                <a:spLocks noRot="1" noChangeAspect="1" noMove="1" noResize="1" noEditPoints="1" noAdjustHandles="1" noChangeArrowheads="1" noChangeShapeType="1" noTextEdit="1"/>
              </p:cNvSpPr>
              <p:nvPr/>
            </p:nvSpPr>
            <p:spPr bwMode="auto">
              <a:xfrm>
                <a:off x="7352803" y="3046721"/>
                <a:ext cx="4191000" cy="584775"/>
              </a:xfrm>
              <a:prstGeom prst="rect">
                <a:avLst/>
              </a:prstGeom>
              <a:blipFill>
                <a:blip r:embed="rId8"/>
                <a:stretch>
                  <a:fillRect t="-13542" b="-33333"/>
                </a:stretch>
              </a:blipFill>
              <a:ln w="9525">
                <a:noFill/>
                <a:miter lim="800000"/>
                <a:headEnd/>
                <a:tailEnd/>
              </a:ln>
              <a:effectLst/>
            </p:spPr>
            <p:txBody>
              <a:bodyPr/>
              <a:lstStyle/>
              <a:p>
                <a:r>
                  <a:rPr lang="en-US">
                    <a:noFill/>
                  </a:rPr>
                  <a:t> </a:t>
                </a:r>
              </a:p>
            </p:txBody>
          </p:sp>
        </mc:Fallback>
      </mc:AlternateContent>
      <p:sp>
        <p:nvSpPr>
          <p:cNvPr id="10" name="Text Box 46">
            <a:extLst>
              <a:ext uri="{FF2B5EF4-FFF2-40B4-BE49-F238E27FC236}">
                <a16:creationId xmlns="" xmlns:a16="http://schemas.microsoft.com/office/drawing/2014/main" id="{A018BE9B-1883-BF4C-8F34-7456FACD4D41}"/>
              </a:ext>
            </a:extLst>
          </p:cNvPr>
          <p:cNvSpPr txBox="1">
            <a:spLocks noChangeArrowheads="1"/>
          </p:cNvSpPr>
          <p:nvPr/>
        </p:nvSpPr>
        <p:spPr bwMode="auto">
          <a:xfrm>
            <a:off x="1664629" y="2296548"/>
            <a:ext cx="3008923" cy="584775"/>
          </a:xfrm>
          <a:prstGeom prst="rect">
            <a:avLst/>
          </a:prstGeom>
          <a:noFill/>
          <a:ln w="9525">
            <a:noFill/>
            <a:miter lim="800000"/>
            <a:headEnd/>
            <a:tailEnd/>
          </a:ln>
          <a:effectLst/>
        </p:spPr>
        <p:txBody>
          <a:bodyPr wrap="square">
            <a:spAutoFit/>
          </a:bodyPr>
          <a:lstStyle/>
          <a:p>
            <a:pPr marL="342900" marR="0" lvl="0" indent="-34290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7</a:t>
            </a:r>
          </a:p>
        </p:txBody>
      </p:sp>
      <mc:AlternateContent xmlns:mc="http://schemas.openxmlformats.org/markup-compatibility/2006" xmlns:a14="http://schemas.microsoft.com/office/drawing/2010/main">
        <mc:Choice Requires="a14">
          <p:sp>
            <p:nvSpPr>
              <p:cNvPr id="17" name="Rectangle 16">
                <a:extLst>
                  <a:ext uri="{FF2B5EF4-FFF2-40B4-BE49-F238E27FC236}">
                    <a16:creationId xmlns="" xmlns:a16="http://schemas.microsoft.com/office/drawing/2014/main" id="{C688D03B-9F33-BE43-820B-DCB336135EB6}"/>
                  </a:ext>
                </a:extLst>
              </p:cNvPr>
              <p:cNvSpPr/>
              <p:nvPr/>
            </p:nvSpPr>
            <p:spPr>
              <a:xfrm>
                <a:off x="772258" y="245454"/>
                <a:ext cx="10187982" cy="523220"/>
              </a:xfrm>
              <a:prstGeom prst="rect">
                <a:avLst/>
              </a:prstGeom>
            </p:spPr>
            <p:txBody>
              <a:bodyPr wrap="none">
                <a:spAutoFit/>
              </a:bodyPr>
              <a:lstStyle/>
              <a:p>
                <a:pPr lvl="0" algn="ctr">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So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sánh</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giá</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trị</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của</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hai</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biểu</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thức</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 </a:t>
                </a:r>
                <a14:m>
                  <m:oMath xmlns:m="http://schemas.openxmlformats.org/officeDocument/2006/math">
                    <m:r>
                      <a:rPr lang="en-US" altLang="en-US" sz="2400" i="1">
                        <a:solidFill>
                          <a:srgbClr val="FF0000"/>
                        </a:solidFill>
                        <a:latin typeface="Cambria Math" panose="02040503050406030204" pitchFamily="18" charset="0"/>
                        <a:ea typeface="Cambria Math" panose="02040503050406030204" pitchFamily="18" charset="0"/>
                      </a:rPr>
                      <m:t>×</m:t>
                    </m:r>
                  </m:oMath>
                </a14:m>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b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và</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b </a:t>
                </a:r>
                <a14:m>
                  <m:oMath xmlns:m="http://schemas.openxmlformats.org/officeDocument/2006/math">
                    <m:r>
                      <a:rPr lang="en-US" altLang="en-US" sz="2400" i="1">
                        <a:solidFill>
                          <a:srgbClr val="FF0000"/>
                        </a:solidFill>
                        <a:latin typeface="Cambria Math" panose="02040503050406030204" pitchFamily="18" charset="0"/>
                        <a:ea typeface="Cambria Math" panose="02040503050406030204" pitchFamily="18" charset="0"/>
                      </a:rPr>
                      <m:t>×</m:t>
                    </m:r>
                  </m:oMath>
                </a14:m>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trong</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bảng</a:t>
                </a:r>
                <a:r>
                  <a:rPr lang="en-US" sz="2800" b="1" noProof="0" dirty="0">
                    <a:solidFill>
                      <a:srgbClr val="FF0000"/>
                    </a:solidFill>
                    <a:latin typeface="Cambria" panose="02040503050406030204" pitchFamily="18" charset="0"/>
                  </a:rPr>
                  <a:t> </a:t>
                </a:r>
                <a:r>
                  <a:rPr lang="en-US" sz="2800" b="1" noProof="0" dirty="0" err="1">
                    <a:solidFill>
                      <a:srgbClr val="FF0000"/>
                    </a:solidFill>
                    <a:latin typeface="Cambria" panose="02040503050406030204" pitchFamily="18" charset="0"/>
                  </a:rPr>
                  <a:t>sau</a:t>
                </a:r>
                <a:r>
                  <a:rPr lang="en-US" sz="2800" b="1" noProof="0" dirty="0">
                    <a:solidFill>
                      <a:srgbClr val="FF0000"/>
                    </a:solidFill>
                    <a:latin typeface="Cambria" panose="02040503050406030204" pitchFamily="18" charset="0"/>
                  </a:rPr>
                  <a:t>:</a:t>
                </a:r>
                <a:endParaRPr kumimoji="0" lang="x-none"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mc:Choice>
        <mc:Fallback xmlns="">
          <p:sp>
            <p:nvSpPr>
              <p:cNvPr id="17" name="Rectangle 16">
                <a:extLst>
                  <a:ext uri="{FF2B5EF4-FFF2-40B4-BE49-F238E27FC236}">
                    <a16:creationId xmlns:a16="http://schemas.microsoft.com/office/drawing/2014/main" id="{C688D03B-9F33-BE43-820B-DCB336135EB6}"/>
                  </a:ext>
                </a:extLst>
              </p:cNvPr>
              <p:cNvSpPr>
                <a:spLocks noRot="1" noChangeAspect="1" noMove="1" noResize="1" noEditPoints="1" noAdjustHandles="1" noChangeArrowheads="1" noChangeShapeType="1" noTextEdit="1"/>
              </p:cNvSpPr>
              <p:nvPr/>
            </p:nvSpPr>
            <p:spPr>
              <a:xfrm>
                <a:off x="753823" y="245454"/>
                <a:ext cx="10224850" cy="523220"/>
              </a:xfrm>
              <a:prstGeom prst="rect">
                <a:avLst/>
              </a:prstGeom>
              <a:blipFill>
                <a:blip r:embed="rId9"/>
                <a:stretch>
                  <a:fillRect l="-596" t="-11628" r="-537"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 xmlns:a16="http://schemas.microsoft.com/office/drawing/2014/main" id="{92F6A19C-2DD5-534C-BC05-7CF91BCE83E2}"/>
                  </a:ext>
                </a:extLst>
              </p:cNvPr>
              <p:cNvSpPr/>
              <p:nvPr/>
            </p:nvSpPr>
            <p:spPr>
              <a:xfrm>
                <a:off x="2975003" y="4568360"/>
                <a:ext cx="5166279" cy="646331"/>
              </a:xfrm>
              <a:prstGeom prst="rect">
                <a:avLst/>
              </a:prstGeom>
            </p:spPr>
            <p:txBody>
              <a:bodyPr wrap="square">
                <a:spAutoFit/>
              </a:bodyPr>
              <a:lstStyle/>
              <a:p>
                <a:pPr lvl="0" algn="ctr">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 </a:t>
                </a:r>
                <a14:m>
                  <m:oMath xmlns:m="http://schemas.openxmlformats.org/officeDocument/2006/math">
                    <m:r>
                      <a:rPr lang="en-US" altLang="en-US" sz="3200" i="1" smtClean="0">
                        <a:solidFill>
                          <a:srgbClr val="FF0000"/>
                        </a:solidFill>
                        <a:latin typeface="Cambria Math" panose="02040503050406030204" pitchFamily="18" charset="0"/>
                        <a:ea typeface="Cambria Math" panose="02040503050406030204" pitchFamily="18" charset="0"/>
                      </a:rPr>
                      <m:t>×</m:t>
                    </m:r>
                    <m:r>
                      <a:rPr lang="en-US" altLang="en-US" sz="3200" i="1">
                        <a:solidFill>
                          <a:schemeClr val="bg1"/>
                        </a:solidFill>
                        <a:latin typeface="Cambria Math" panose="02040503050406030204" pitchFamily="18" charset="0"/>
                        <a:ea typeface="Cambria Math" panose="02040503050406030204" pitchFamily="18" charset="0"/>
                      </a:rPr>
                      <m:t> </m:t>
                    </m:r>
                  </m:oMath>
                </a14:m>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b = b </a:t>
                </a:r>
                <a14:m>
                  <m:oMath xmlns:m="http://schemas.openxmlformats.org/officeDocument/2006/math">
                    <m:r>
                      <a:rPr lang="en-US" altLang="en-US" sz="3200" i="1">
                        <a:solidFill>
                          <a:srgbClr val="FF0000"/>
                        </a:solidFill>
                        <a:latin typeface="Cambria Math" panose="02040503050406030204" pitchFamily="18" charset="0"/>
                        <a:ea typeface="Cambria Math" panose="02040503050406030204" pitchFamily="18" charset="0"/>
                      </a:rPr>
                      <m:t>×</m:t>
                    </m:r>
                  </m:oMath>
                </a14:m>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a:t>
                </a:r>
                <a:endParaRPr kumimoji="0" lang="x-none"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mc:Choice>
        <mc:Fallback xmlns="">
          <p:sp>
            <p:nvSpPr>
              <p:cNvPr id="18" name="Rectangle 17">
                <a:extLst>
                  <a:ext uri="{FF2B5EF4-FFF2-40B4-BE49-F238E27FC236}">
                    <a16:creationId xmlns:a16="http://schemas.microsoft.com/office/drawing/2014/main" id="{92F6A19C-2DD5-534C-BC05-7CF91BCE83E2}"/>
                  </a:ext>
                </a:extLst>
              </p:cNvPr>
              <p:cNvSpPr>
                <a:spLocks noRot="1" noChangeAspect="1" noMove="1" noResize="1" noEditPoints="1" noAdjustHandles="1" noChangeArrowheads="1" noChangeShapeType="1" noTextEdit="1"/>
              </p:cNvSpPr>
              <p:nvPr/>
            </p:nvSpPr>
            <p:spPr>
              <a:xfrm>
                <a:off x="2974992" y="4568342"/>
                <a:ext cx="5166278" cy="646331"/>
              </a:xfrm>
              <a:prstGeom prst="rect">
                <a:avLst/>
              </a:prstGeom>
              <a:blipFill>
                <a:blip r:embed="rId10"/>
                <a:stretch>
                  <a:fillRect t="-14151" b="-349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 Box 33">
                <a:extLst>
                  <a:ext uri="{FF2B5EF4-FFF2-40B4-BE49-F238E27FC236}">
                    <a16:creationId xmlns="" xmlns:a16="http://schemas.microsoft.com/office/drawing/2014/main" id="{611AF42E-39D3-4294-9A0F-36FE7C1949ED}"/>
                  </a:ext>
                </a:extLst>
              </p:cNvPr>
              <p:cNvSpPr txBox="1">
                <a:spLocks noChangeArrowheads="1"/>
              </p:cNvSpPr>
              <p:nvPr/>
            </p:nvSpPr>
            <p:spPr bwMode="auto">
              <a:xfrm>
                <a:off x="3962692" y="1639368"/>
                <a:ext cx="3438769" cy="584775"/>
              </a:xfrm>
              <a:prstGeom prst="rect">
                <a:avLst/>
              </a:prstGeom>
              <a:noFill/>
              <a:ln w="9525">
                <a:noFill/>
                <a:miter lim="800000"/>
                <a:headEnd/>
                <a:tailEnd/>
              </a:ln>
              <a:effectLst/>
            </p:spPr>
            <p:txBody>
              <a:bodyPr wrap="square">
                <a:spAutoFit/>
              </a:bodyPr>
              <a:lstStyle/>
              <a:p>
                <a:pPr marL="342900" lvl="0" indent="-342900" algn="ctr">
                  <a:spcBef>
                    <a:spcPct val="50000"/>
                  </a:spcBef>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4 </a:t>
                </a:r>
                <a14:m>
                  <m:oMath xmlns:m="http://schemas.openxmlformats.org/officeDocument/2006/math">
                    <m:r>
                      <a:rPr lang="en-US" altLang="en-US" sz="2800" i="1" smtClean="0">
                        <a:solidFill>
                          <a:schemeClr val="bg1"/>
                        </a:solidFill>
                        <a:latin typeface="Cambria Math" panose="02040503050406030204" pitchFamily="18" charset="0"/>
                        <a:ea typeface="Cambria Math" panose="02040503050406030204" pitchFamily="18" charset="0"/>
                      </a:rPr>
                      <m:t>×</m:t>
                    </m:r>
                  </m:oMath>
                </a14:m>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8 = 32</a:t>
                </a:r>
              </a:p>
            </p:txBody>
          </p:sp>
        </mc:Choice>
        <mc:Fallback xmlns="">
          <p:sp>
            <p:nvSpPr>
              <p:cNvPr id="12" name="Text Box 33">
                <a:extLst>
                  <a:ext uri="{FF2B5EF4-FFF2-40B4-BE49-F238E27FC236}">
                    <a16:creationId xmlns:a16="http://schemas.microsoft.com/office/drawing/2014/main" id="{611AF42E-39D3-4294-9A0F-36FE7C1949ED}"/>
                  </a:ext>
                </a:extLst>
              </p:cNvPr>
              <p:cNvSpPr txBox="1">
                <a:spLocks noRot="1" noChangeAspect="1" noMove="1" noResize="1" noEditPoints="1" noAdjustHandles="1" noChangeArrowheads="1" noChangeShapeType="1" noTextEdit="1"/>
              </p:cNvSpPr>
              <p:nvPr/>
            </p:nvSpPr>
            <p:spPr bwMode="auto">
              <a:xfrm>
                <a:off x="3962679" y="1639366"/>
                <a:ext cx="3438769" cy="584775"/>
              </a:xfrm>
              <a:prstGeom prst="rect">
                <a:avLst/>
              </a:prstGeom>
              <a:blipFill>
                <a:blip r:embed="rId11"/>
                <a:stretch>
                  <a:fillRect t="-13542" b="-33333"/>
                </a:stretch>
              </a:blipFill>
              <a:ln w="9525">
                <a:noFill/>
                <a:miter lim="800000"/>
                <a:headEnd/>
                <a:tailEnd/>
              </a:ln>
              <a:effectLst/>
            </p:spPr>
            <p:txBody>
              <a:bodyPr/>
              <a:lstStyle/>
              <a:p>
                <a:r>
                  <a:rPr lang="en-US">
                    <a:noFill/>
                  </a:rPr>
                  <a:t> </a:t>
                </a:r>
              </a:p>
            </p:txBody>
          </p:sp>
        </mc:Fallback>
      </mc:AlternateContent>
      <p:sp>
        <p:nvSpPr>
          <p:cNvPr id="13" name="Text Box 47">
            <a:extLst>
              <a:ext uri="{FF2B5EF4-FFF2-40B4-BE49-F238E27FC236}">
                <a16:creationId xmlns="" xmlns:a16="http://schemas.microsoft.com/office/drawing/2014/main" id="{77B525CA-7DB8-4D57-AA17-B47F2A4F4D50}"/>
              </a:ext>
            </a:extLst>
          </p:cNvPr>
          <p:cNvSpPr txBox="1">
            <a:spLocks noChangeArrowheads="1"/>
          </p:cNvSpPr>
          <p:nvPr/>
        </p:nvSpPr>
        <p:spPr bwMode="auto">
          <a:xfrm>
            <a:off x="1652521" y="3014642"/>
            <a:ext cx="3008923" cy="584775"/>
          </a:xfrm>
          <a:prstGeom prst="rect">
            <a:avLst/>
          </a:prstGeom>
          <a:noFill/>
          <a:ln w="9525">
            <a:noFill/>
            <a:miter lim="800000"/>
            <a:headEnd/>
            <a:tailEnd/>
          </a:ln>
          <a:effectLst/>
        </p:spPr>
        <p:txBody>
          <a:bodyPr wrap="square">
            <a:spAutoFit/>
          </a:bodyPr>
          <a:lstStyle/>
          <a:p>
            <a:pPr marL="342900" marR="0" lvl="0" indent="-34290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4</a:t>
            </a:r>
          </a:p>
        </p:txBody>
      </p:sp>
      <p:sp>
        <p:nvSpPr>
          <p:cNvPr id="14" name="Text Box 47">
            <a:extLst>
              <a:ext uri="{FF2B5EF4-FFF2-40B4-BE49-F238E27FC236}">
                <a16:creationId xmlns="" xmlns:a16="http://schemas.microsoft.com/office/drawing/2014/main" id="{431DFD0F-133D-4D78-B4F4-E1142F2B94F4}"/>
              </a:ext>
            </a:extLst>
          </p:cNvPr>
          <p:cNvSpPr txBox="1">
            <a:spLocks noChangeArrowheads="1"/>
          </p:cNvSpPr>
          <p:nvPr/>
        </p:nvSpPr>
        <p:spPr bwMode="auto">
          <a:xfrm>
            <a:off x="-401504" y="3035835"/>
            <a:ext cx="3008923" cy="584775"/>
          </a:xfrm>
          <a:prstGeom prst="rect">
            <a:avLst/>
          </a:prstGeom>
          <a:noFill/>
          <a:ln w="9525">
            <a:noFill/>
            <a:miter lim="800000"/>
            <a:headEnd/>
            <a:tailEnd/>
          </a:ln>
          <a:effectLst/>
        </p:spPr>
        <p:txBody>
          <a:bodyPr wrap="square">
            <a:spAutoFit/>
          </a:bodyPr>
          <a:lstStyle/>
          <a:p>
            <a:pPr marL="342900" marR="0" lvl="0" indent="-34290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5</a:t>
            </a:r>
          </a:p>
        </p:txBody>
      </p:sp>
      <p:sp>
        <p:nvSpPr>
          <p:cNvPr id="15" name="Text Box 46">
            <a:extLst>
              <a:ext uri="{FF2B5EF4-FFF2-40B4-BE49-F238E27FC236}">
                <a16:creationId xmlns="" xmlns:a16="http://schemas.microsoft.com/office/drawing/2014/main" id="{0E3BE271-D502-43D1-AEC6-F76EA9A403A0}"/>
              </a:ext>
            </a:extLst>
          </p:cNvPr>
          <p:cNvSpPr txBox="1">
            <a:spLocks noChangeArrowheads="1"/>
          </p:cNvSpPr>
          <p:nvPr/>
        </p:nvSpPr>
        <p:spPr bwMode="auto">
          <a:xfrm>
            <a:off x="-368982" y="2318843"/>
            <a:ext cx="3008923" cy="584775"/>
          </a:xfrm>
          <a:prstGeom prst="rect">
            <a:avLst/>
          </a:prstGeom>
          <a:noFill/>
          <a:ln w="9525">
            <a:noFill/>
            <a:miter lim="800000"/>
            <a:headEnd/>
            <a:tailEnd/>
          </a:ln>
          <a:effectLst/>
        </p:spPr>
        <p:txBody>
          <a:bodyPr wrap="square">
            <a:spAutoFit/>
          </a:bodyPr>
          <a:lstStyle/>
          <a:p>
            <a:pPr marL="342900" marR="0" lvl="0" indent="-34290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6</a:t>
            </a:r>
          </a:p>
        </p:txBody>
      </p:sp>
      <p:sp>
        <p:nvSpPr>
          <p:cNvPr id="16" name="Text Box 46">
            <a:extLst>
              <a:ext uri="{FF2B5EF4-FFF2-40B4-BE49-F238E27FC236}">
                <a16:creationId xmlns="" xmlns:a16="http://schemas.microsoft.com/office/drawing/2014/main" id="{6A2D6D37-2162-4CDE-BA6C-C50A74E87D8F}"/>
              </a:ext>
            </a:extLst>
          </p:cNvPr>
          <p:cNvSpPr txBox="1">
            <a:spLocks noChangeArrowheads="1"/>
          </p:cNvSpPr>
          <p:nvPr/>
        </p:nvSpPr>
        <p:spPr bwMode="auto">
          <a:xfrm>
            <a:off x="-368982" y="1676921"/>
            <a:ext cx="3008923" cy="584775"/>
          </a:xfrm>
          <a:prstGeom prst="rect">
            <a:avLst/>
          </a:prstGeom>
          <a:noFill/>
          <a:ln w="9525">
            <a:noFill/>
            <a:miter lim="800000"/>
            <a:headEnd/>
            <a:tailEnd/>
          </a:ln>
          <a:effectLst/>
        </p:spPr>
        <p:txBody>
          <a:bodyPr wrap="square">
            <a:spAutoFit/>
          </a:bodyPr>
          <a:lstStyle/>
          <a:p>
            <a:pPr marL="342900" marR="0" lvl="0" indent="-34290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4</a:t>
            </a:r>
          </a:p>
        </p:txBody>
      </p:sp>
      <p:sp>
        <p:nvSpPr>
          <p:cNvPr id="20" name="Text Box 46">
            <a:extLst>
              <a:ext uri="{FF2B5EF4-FFF2-40B4-BE49-F238E27FC236}">
                <a16:creationId xmlns="" xmlns:a16="http://schemas.microsoft.com/office/drawing/2014/main" id="{72224C9E-F49A-4DCD-880E-E4CA75396352}"/>
              </a:ext>
            </a:extLst>
          </p:cNvPr>
          <p:cNvSpPr txBox="1">
            <a:spLocks noChangeArrowheads="1"/>
          </p:cNvSpPr>
          <p:nvPr/>
        </p:nvSpPr>
        <p:spPr bwMode="auto">
          <a:xfrm>
            <a:off x="1665517" y="1667189"/>
            <a:ext cx="3008923" cy="584775"/>
          </a:xfrm>
          <a:prstGeom prst="rect">
            <a:avLst/>
          </a:prstGeom>
          <a:noFill/>
          <a:ln w="9525">
            <a:noFill/>
            <a:miter lim="800000"/>
            <a:headEnd/>
            <a:tailEnd/>
          </a:ln>
          <a:effectLst/>
        </p:spPr>
        <p:txBody>
          <a:bodyPr wrap="square">
            <a:spAutoFit/>
          </a:bodyPr>
          <a:lstStyle/>
          <a:p>
            <a:pPr marL="342900" marR="0" lvl="0" indent="-34290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8</a:t>
            </a:r>
          </a:p>
        </p:txBody>
      </p:sp>
      <mc:AlternateContent xmlns:mc="http://schemas.openxmlformats.org/markup-compatibility/2006" xmlns:a14="http://schemas.microsoft.com/office/drawing/2010/main">
        <mc:Choice Requires="a14">
          <p:sp>
            <p:nvSpPr>
              <p:cNvPr id="21" name="Text Box 33">
                <a:extLst>
                  <a:ext uri="{FF2B5EF4-FFF2-40B4-BE49-F238E27FC236}">
                    <a16:creationId xmlns="" xmlns:a16="http://schemas.microsoft.com/office/drawing/2014/main" id="{FC291E46-D017-4AC5-8994-6856944D2C8E}"/>
                  </a:ext>
                </a:extLst>
              </p:cNvPr>
              <p:cNvSpPr txBox="1">
                <a:spLocks noChangeArrowheads="1"/>
              </p:cNvSpPr>
              <p:nvPr/>
            </p:nvSpPr>
            <p:spPr bwMode="auto">
              <a:xfrm>
                <a:off x="7753253" y="1639368"/>
                <a:ext cx="3438769" cy="584775"/>
              </a:xfrm>
              <a:prstGeom prst="rect">
                <a:avLst/>
              </a:prstGeom>
              <a:noFill/>
              <a:ln w="9525">
                <a:noFill/>
                <a:miter lim="800000"/>
                <a:headEnd/>
                <a:tailEnd/>
              </a:ln>
              <a:effectLst/>
            </p:spPr>
            <p:txBody>
              <a:bodyPr wrap="square">
                <a:spAutoFit/>
              </a:bodyPr>
              <a:lstStyle/>
              <a:p>
                <a:pPr marL="342900" lvl="0" indent="-342900" algn="ctr">
                  <a:spcBef>
                    <a:spcPct val="50000"/>
                  </a:spcBef>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rPr>
                  <a:t> 8 </a:t>
                </a:r>
                <a14:m>
                  <m:oMath xmlns:m="http://schemas.openxmlformats.org/officeDocument/2006/math">
                    <m:r>
                      <a:rPr lang="en-US" altLang="en-US" sz="2800" i="1">
                        <a:solidFill>
                          <a:schemeClr val="bg1"/>
                        </a:solidFill>
                        <a:latin typeface="Cambria Math" panose="02040503050406030204" pitchFamily="18" charset="0"/>
                        <a:ea typeface="Cambria Math" panose="02040503050406030204" pitchFamily="18" charset="0"/>
                      </a:rPr>
                      <m:t>×</m:t>
                    </m:r>
                  </m:oMath>
                </a14:m>
                <a:r>
                  <a:rPr kumimoji="0" lang="en-US" sz="3200" b="1" i="0" u="none" strike="noStrike" kern="1200" cap="none" spc="0" normalizeH="0" baseline="0" noProof="0" dirty="0">
                    <a:ln>
                      <a:noFill/>
                    </a:ln>
                    <a:solidFill>
                      <a:prstClr val="white"/>
                    </a:solidFill>
                    <a:effectLst/>
                    <a:uLnTx/>
                    <a:uFillTx/>
                    <a:latin typeface="Cambria" panose="02040503050406030204" pitchFamily="18" charset="0"/>
                  </a:rPr>
                  <a:t> </a:t>
                </a:r>
                <a:r>
                  <a:rPr lang="en-US" sz="3200" b="1" dirty="0">
                    <a:solidFill>
                      <a:prstClr val="white"/>
                    </a:solidFill>
                    <a:latin typeface="Cambria" panose="02040503050406030204" pitchFamily="18" charset="0"/>
                  </a:rPr>
                  <a:t>4</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rPr>
                  <a:t> = 32</a:t>
                </a:r>
              </a:p>
            </p:txBody>
          </p:sp>
        </mc:Choice>
        <mc:Fallback xmlns="">
          <p:sp>
            <p:nvSpPr>
              <p:cNvPr id="21" name="Text Box 33">
                <a:extLst>
                  <a:ext uri="{FF2B5EF4-FFF2-40B4-BE49-F238E27FC236}">
                    <a16:creationId xmlns:a16="http://schemas.microsoft.com/office/drawing/2014/main" id="{FC291E46-D017-4AC5-8994-6856944D2C8E}"/>
                  </a:ext>
                </a:extLst>
              </p:cNvPr>
              <p:cNvSpPr txBox="1">
                <a:spLocks noRot="1" noChangeAspect="1" noMove="1" noResize="1" noEditPoints="1" noAdjustHandles="1" noChangeArrowheads="1" noChangeShapeType="1" noTextEdit="1"/>
              </p:cNvSpPr>
              <p:nvPr/>
            </p:nvSpPr>
            <p:spPr bwMode="auto">
              <a:xfrm>
                <a:off x="7753241" y="1639366"/>
                <a:ext cx="3438769" cy="584775"/>
              </a:xfrm>
              <a:prstGeom prst="rect">
                <a:avLst/>
              </a:prstGeom>
              <a:blipFill>
                <a:blip r:embed="rId12"/>
                <a:stretch>
                  <a:fillRect t="-13542" b="-33333"/>
                </a:stretch>
              </a:blipFill>
              <a:ln w="9525">
                <a:noFill/>
                <a:miter lim="800000"/>
                <a:headEnd/>
                <a:tailEnd/>
              </a:ln>
              <a:effectLst/>
            </p:spPr>
            <p:txBody>
              <a:bodyPr/>
              <a:lstStyle/>
              <a:p>
                <a:r>
                  <a:rPr lang="en-US">
                    <a:noFill/>
                  </a:rPr>
                  <a:t> </a:t>
                </a:r>
              </a:p>
            </p:txBody>
          </p:sp>
        </mc:Fallback>
      </mc:AlternateContent>
      <p:sp>
        <p:nvSpPr>
          <p:cNvPr id="29" name="Text Box 14">
            <a:extLst>
              <a:ext uri="{FF2B5EF4-FFF2-40B4-BE49-F238E27FC236}">
                <a16:creationId xmlns="" xmlns:a16="http://schemas.microsoft.com/office/drawing/2014/main" id="{8820B313-DEE3-44D5-9D0D-A470E160570A}"/>
              </a:ext>
            </a:extLst>
          </p:cNvPr>
          <p:cNvSpPr txBox="1">
            <a:spLocks noChangeArrowheads="1"/>
          </p:cNvSpPr>
          <p:nvPr/>
        </p:nvSpPr>
        <p:spPr bwMode="auto">
          <a:xfrm>
            <a:off x="2057411" y="3733800"/>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fontAlgn="base">
              <a:spcBef>
                <a:spcPct val="0"/>
              </a:spcBef>
              <a:spcAft>
                <a:spcPct val="0"/>
              </a:spcAft>
              <a:buFontTx/>
              <a:buNone/>
            </a:pPr>
            <a:endParaRPr lang="vi-VN" altLang="en-US" sz="240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0" name="Text Box 9">
            <a:extLst>
              <a:ext uri="{FF2B5EF4-FFF2-40B4-BE49-F238E27FC236}">
                <a16:creationId xmlns="" xmlns:a16="http://schemas.microsoft.com/office/drawing/2014/main" id="{E704C358-54AE-4FBB-80F8-75E4BD09289C}"/>
              </a:ext>
            </a:extLst>
          </p:cNvPr>
          <p:cNvSpPr txBox="1">
            <a:spLocks noChangeArrowheads="1"/>
          </p:cNvSpPr>
          <p:nvPr/>
        </p:nvSpPr>
        <p:spPr bwMode="auto">
          <a:xfrm>
            <a:off x="1808854" y="3018143"/>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fontAlgn="base">
              <a:spcBef>
                <a:spcPct val="0"/>
              </a:spcBef>
              <a:spcAft>
                <a:spcPct val="0"/>
              </a:spcAft>
              <a:buFontTx/>
              <a:buNone/>
            </a:pPr>
            <a:endParaRPr lang="vi-VN" altLang="en-US" sz="2400">
              <a:solidFill>
                <a:prstClr val="black"/>
              </a:solidFill>
              <a:latin typeface="Times New Roman" panose="02020603050405020304" pitchFamily="18" charset="0"/>
              <a:cs typeface="Arial" panose="020B0604020202020204" pitchFamily="34" charset="0"/>
            </a:endParaRPr>
          </a:p>
        </p:txBody>
      </p:sp>
      <p:sp>
        <p:nvSpPr>
          <p:cNvPr id="40" name="Rectangle 39">
            <a:extLst>
              <a:ext uri="{FF2B5EF4-FFF2-40B4-BE49-F238E27FC236}">
                <a16:creationId xmlns="" xmlns:a16="http://schemas.microsoft.com/office/drawing/2014/main" id="{02A594E1-36A4-49AA-9029-93F49E13B8C9}"/>
              </a:ext>
            </a:extLst>
          </p:cNvPr>
          <p:cNvSpPr/>
          <p:nvPr/>
        </p:nvSpPr>
        <p:spPr>
          <a:xfrm rot="5400000">
            <a:off x="5618953" y="736911"/>
            <a:ext cx="479526" cy="1157320"/>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 xmlns:a16="http://schemas.microsoft.com/office/drawing/2014/main" id="{CFAB8C21-8AB2-4E81-89FD-F48ED7CDF9F1}"/>
              </a:ext>
            </a:extLst>
          </p:cNvPr>
          <p:cNvSpPr/>
          <p:nvPr/>
        </p:nvSpPr>
        <p:spPr>
          <a:xfrm rot="5400000">
            <a:off x="9025880" y="754098"/>
            <a:ext cx="479526" cy="1157320"/>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 xmlns:a16="http://schemas.microsoft.com/office/drawing/2014/main" id="{9A67293D-DFCA-4C07-A907-6A368F31CBAE}"/>
              </a:ext>
            </a:extLst>
          </p:cNvPr>
          <p:cNvGrpSpPr/>
          <p:nvPr/>
        </p:nvGrpSpPr>
        <p:grpSpPr>
          <a:xfrm>
            <a:off x="3460894" y="5124394"/>
            <a:ext cx="1587063" cy="966952"/>
            <a:chOff x="3121572" y="2816772"/>
            <a:chExt cx="1587062" cy="966952"/>
          </a:xfrm>
          <a:solidFill>
            <a:srgbClr val="92D050"/>
          </a:solidFill>
        </p:grpSpPr>
        <p:cxnSp>
          <p:nvCxnSpPr>
            <p:cNvPr id="43" name="Straight Arrow Connector 42">
              <a:extLst>
                <a:ext uri="{FF2B5EF4-FFF2-40B4-BE49-F238E27FC236}">
                  <a16:creationId xmlns="" xmlns:a16="http://schemas.microsoft.com/office/drawing/2014/main" id="{EA7B3875-3D31-468A-B883-6D9D4B500571}"/>
                </a:ext>
              </a:extLst>
            </p:cNvPr>
            <p:cNvCxnSpPr>
              <a:cxnSpLocks/>
              <a:endCxn id="44" idx="0"/>
            </p:cNvCxnSpPr>
            <p:nvPr/>
          </p:nvCxnSpPr>
          <p:spPr>
            <a:xfrm flipH="1">
              <a:off x="3915103" y="2816772"/>
              <a:ext cx="187340" cy="483476"/>
            </a:xfrm>
            <a:prstGeom prst="straightConnector1">
              <a:avLst/>
            </a:prstGeom>
            <a:grpFill/>
            <a:ln w="38100">
              <a:solidFill>
                <a:srgbClr val="FF999B"/>
              </a:solidFill>
              <a:tailEnd type="triangle"/>
            </a:ln>
          </p:spPr>
          <p:style>
            <a:lnRef idx="1">
              <a:schemeClr val="accent1"/>
            </a:lnRef>
            <a:fillRef idx="0">
              <a:schemeClr val="accent1"/>
            </a:fillRef>
            <a:effectRef idx="0">
              <a:schemeClr val="accent1"/>
            </a:effectRef>
            <a:fontRef idx="minor">
              <a:schemeClr val="tx1"/>
            </a:fontRef>
          </p:style>
        </p:cxnSp>
        <p:sp>
          <p:nvSpPr>
            <p:cNvPr id="44" name="Rounded Rectangle 3">
              <a:extLst>
                <a:ext uri="{FF2B5EF4-FFF2-40B4-BE49-F238E27FC236}">
                  <a16:creationId xmlns="" xmlns:a16="http://schemas.microsoft.com/office/drawing/2014/main" id="{6839F46E-26DE-4C56-B2E4-112ADA95E308}"/>
                </a:ext>
              </a:extLst>
            </p:cNvPr>
            <p:cNvSpPr/>
            <p:nvPr/>
          </p:nvSpPr>
          <p:spPr>
            <a:xfrm>
              <a:off x="3121572" y="3300248"/>
              <a:ext cx="1587062" cy="483476"/>
            </a:xfrm>
            <a:prstGeom prst="roundRect">
              <a:avLst/>
            </a:prstGeom>
            <a:grp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Thừa</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số</a:t>
              </a:r>
              <a:endParaRPr kumimoji="0" lang="x-none"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grpSp>
        <p:nvGrpSpPr>
          <p:cNvPr id="45" name="Group 44">
            <a:extLst>
              <a:ext uri="{FF2B5EF4-FFF2-40B4-BE49-F238E27FC236}">
                <a16:creationId xmlns="" xmlns:a16="http://schemas.microsoft.com/office/drawing/2014/main" id="{C4F27F14-FB63-4B1F-BC2D-6B69872D687A}"/>
              </a:ext>
            </a:extLst>
          </p:cNvPr>
          <p:cNvGrpSpPr/>
          <p:nvPr/>
        </p:nvGrpSpPr>
        <p:grpSpPr>
          <a:xfrm>
            <a:off x="5558142" y="5124394"/>
            <a:ext cx="1587063" cy="966952"/>
            <a:chOff x="5016274" y="2832484"/>
            <a:chExt cx="1587062" cy="966952"/>
          </a:xfrm>
          <a:solidFill>
            <a:srgbClr val="92D050"/>
          </a:solidFill>
        </p:grpSpPr>
        <p:cxnSp>
          <p:nvCxnSpPr>
            <p:cNvPr id="46" name="Straight Arrow Connector 45">
              <a:extLst>
                <a:ext uri="{FF2B5EF4-FFF2-40B4-BE49-F238E27FC236}">
                  <a16:creationId xmlns="" xmlns:a16="http://schemas.microsoft.com/office/drawing/2014/main" id="{99F945D1-97A3-4253-98B1-12651C57AC40}"/>
                </a:ext>
              </a:extLst>
            </p:cNvPr>
            <p:cNvCxnSpPr>
              <a:cxnSpLocks/>
              <a:endCxn id="47" idx="0"/>
            </p:cNvCxnSpPr>
            <p:nvPr/>
          </p:nvCxnSpPr>
          <p:spPr>
            <a:xfrm>
              <a:off x="5402760" y="2832484"/>
              <a:ext cx="407045" cy="483476"/>
            </a:xfrm>
            <a:prstGeom prst="straightConnector1">
              <a:avLst/>
            </a:prstGeom>
            <a:grpFill/>
            <a:ln w="38100">
              <a:solidFill>
                <a:srgbClr val="FF999B"/>
              </a:solidFill>
              <a:tailEnd type="triangle"/>
            </a:ln>
          </p:spPr>
          <p:style>
            <a:lnRef idx="1">
              <a:schemeClr val="accent1"/>
            </a:lnRef>
            <a:fillRef idx="0">
              <a:schemeClr val="accent1"/>
            </a:fillRef>
            <a:effectRef idx="0">
              <a:schemeClr val="accent1"/>
            </a:effectRef>
            <a:fontRef idx="minor">
              <a:schemeClr val="tx1"/>
            </a:fontRef>
          </p:style>
        </p:cxnSp>
        <p:sp>
          <p:nvSpPr>
            <p:cNvPr id="47" name="Rounded Rectangle 31">
              <a:extLst>
                <a:ext uri="{FF2B5EF4-FFF2-40B4-BE49-F238E27FC236}">
                  <a16:creationId xmlns="" xmlns:a16="http://schemas.microsoft.com/office/drawing/2014/main" id="{A32684BC-AE94-49A8-8AA3-BCEF3696517F}"/>
                </a:ext>
              </a:extLst>
            </p:cNvPr>
            <p:cNvSpPr/>
            <p:nvPr/>
          </p:nvSpPr>
          <p:spPr>
            <a:xfrm>
              <a:off x="5016274" y="3315960"/>
              <a:ext cx="1587062" cy="483476"/>
            </a:xfrm>
            <a:prstGeom prst="roundRect">
              <a:avLst/>
            </a:prstGeom>
            <a:grp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Thừa</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số</a:t>
              </a:r>
              <a:endParaRPr kumimoji="0" lang="x-none"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grpSp>
        <p:nvGrpSpPr>
          <p:cNvPr id="60" name="Group 59">
            <a:extLst>
              <a:ext uri="{FF2B5EF4-FFF2-40B4-BE49-F238E27FC236}">
                <a16:creationId xmlns="" xmlns:a16="http://schemas.microsoft.com/office/drawing/2014/main" id="{0B06C04B-11DB-43B2-8059-3C8D6E0E3D77}"/>
              </a:ext>
            </a:extLst>
          </p:cNvPr>
          <p:cNvGrpSpPr/>
          <p:nvPr/>
        </p:nvGrpSpPr>
        <p:grpSpPr>
          <a:xfrm>
            <a:off x="4215229" y="3804900"/>
            <a:ext cx="1587063" cy="948849"/>
            <a:chOff x="5522901" y="1386579"/>
            <a:chExt cx="1587062" cy="948849"/>
          </a:xfrm>
          <a:solidFill>
            <a:srgbClr val="92D050"/>
          </a:solidFill>
        </p:grpSpPr>
        <p:cxnSp>
          <p:nvCxnSpPr>
            <p:cNvPr id="61" name="Straight Arrow Connector 60">
              <a:extLst>
                <a:ext uri="{FF2B5EF4-FFF2-40B4-BE49-F238E27FC236}">
                  <a16:creationId xmlns="" xmlns:a16="http://schemas.microsoft.com/office/drawing/2014/main" id="{3332C606-1A65-4142-95AF-0D3BD09D14D6}"/>
                </a:ext>
              </a:extLst>
            </p:cNvPr>
            <p:cNvCxnSpPr>
              <a:cxnSpLocks/>
            </p:cNvCxnSpPr>
            <p:nvPr/>
          </p:nvCxnSpPr>
          <p:spPr>
            <a:xfrm flipH="1" flipV="1">
              <a:off x="6316432" y="1870055"/>
              <a:ext cx="197708" cy="465373"/>
            </a:xfrm>
            <a:prstGeom prst="straightConnector1">
              <a:avLst/>
            </a:prstGeom>
            <a:grpFill/>
            <a:ln w="38100">
              <a:solidFill>
                <a:srgbClr val="FF999B"/>
              </a:solidFill>
              <a:tailEnd type="triangle"/>
            </a:ln>
          </p:spPr>
          <p:style>
            <a:lnRef idx="1">
              <a:schemeClr val="accent1"/>
            </a:lnRef>
            <a:fillRef idx="0">
              <a:schemeClr val="accent1"/>
            </a:fillRef>
            <a:effectRef idx="0">
              <a:schemeClr val="accent1"/>
            </a:effectRef>
            <a:fontRef idx="minor">
              <a:schemeClr val="tx1"/>
            </a:fontRef>
          </p:style>
        </p:cxnSp>
        <p:sp>
          <p:nvSpPr>
            <p:cNvPr id="62" name="Rounded Rectangle 20">
              <a:extLst>
                <a:ext uri="{FF2B5EF4-FFF2-40B4-BE49-F238E27FC236}">
                  <a16:creationId xmlns="" xmlns:a16="http://schemas.microsoft.com/office/drawing/2014/main" id="{6990C4D4-33F6-4DCE-8C9E-4CE44C8DB283}"/>
                </a:ext>
              </a:extLst>
            </p:cNvPr>
            <p:cNvSpPr/>
            <p:nvPr/>
          </p:nvSpPr>
          <p:spPr>
            <a:xfrm>
              <a:off x="5522901" y="1386579"/>
              <a:ext cx="1587062" cy="483476"/>
            </a:xfrm>
            <a:prstGeom prst="roundRect">
              <a:avLst/>
            </a:prstGeom>
            <a:grp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Thừa</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số</a:t>
              </a:r>
              <a:endParaRPr kumimoji="0" lang="x-none"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grpSp>
        <p:nvGrpSpPr>
          <p:cNvPr id="63" name="Group 62">
            <a:extLst>
              <a:ext uri="{FF2B5EF4-FFF2-40B4-BE49-F238E27FC236}">
                <a16:creationId xmlns="" xmlns:a16="http://schemas.microsoft.com/office/drawing/2014/main" id="{424F45E1-2080-464A-9B28-646FF99D012B}"/>
              </a:ext>
            </a:extLst>
          </p:cNvPr>
          <p:cNvGrpSpPr/>
          <p:nvPr/>
        </p:nvGrpSpPr>
        <p:grpSpPr>
          <a:xfrm>
            <a:off x="6096011" y="3821454"/>
            <a:ext cx="1587063" cy="948849"/>
            <a:chOff x="7365425" y="1386579"/>
            <a:chExt cx="1587062" cy="948849"/>
          </a:xfrm>
          <a:solidFill>
            <a:srgbClr val="92D050"/>
          </a:solidFill>
        </p:grpSpPr>
        <p:cxnSp>
          <p:nvCxnSpPr>
            <p:cNvPr id="64" name="Straight Arrow Connector 63">
              <a:extLst>
                <a:ext uri="{FF2B5EF4-FFF2-40B4-BE49-F238E27FC236}">
                  <a16:creationId xmlns="" xmlns:a16="http://schemas.microsoft.com/office/drawing/2014/main" id="{283E9108-4A4E-4903-8117-BCA6FA46AEDD}"/>
                </a:ext>
              </a:extLst>
            </p:cNvPr>
            <p:cNvCxnSpPr>
              <a:cxnSpLocks/>
            </p:cNvCxnSpPr>
            <p:nvPr/>
          </p:nvCxnSpPr>
          <p:spPr>
            <a:xfrm flipV="1">
              <a:off x="7903494" y="1870056"/>
              <a:ext cx="255462" cy="465372"/>
            </a:xfrm>
            <a:prstGeom prst="straightConnector1">
              <a:avLst/>
            </a:prstGeom>
            <a:grpFill/>
            <a:ln w="38100">
              <a:solidFill>
                <a:srgbClr val="FF999B"/>
              </a:solidFill>
              <a:tailEnd type="triangle"/>
            </a:ln>
          </p:spPr>
          <p:style>
            <a:lnRef idx="1">
              <a:schemeClr val="accent1"/>
            </a:lnRef>
            <a:fillRef idx="0">
              <a:schemeClr val="accent1"/>
            </a:fillRef>
            <a:effectRef idx="0">
              <a:schemeClr val="accent1"/>
            </a:effectRef>
            <a:fontRef idx="minor">
              <a:schemeClr val="tx1"/>
            </a:fontRef>
          </p:style>
        </p:cxnSp>
        <p:sp>
          <p:nvSpPr>
            <p:cNvPr id="65" name="Rounded Rectangle 27">
              <a:extLst>
                <a:ext uri="{FF2B5EF4-FFF2-40B4-BE49-F238E27FC236}">
                  <a16:creationId xmlns="" xmlns:a16="http://schemas.microsoft.com/office/drawing/2014/main" id="{BA9604E8-1EE0-44F5-8D9D-FDA72A932865}"/>
                </a:ext>
              </a:extLst>
            </p:cNvPr>
            <p:cNvSpPr/>
            <p:nvPr/>
          </p:nvSpPr>
          <p:spPr>
            <a:xfrm>
              <a:off x="7365425" y="1386579"/>
              <a:ext cx="1587062" cy="483476"/>
            </a:xfrm>
            <a:prstGeom prst="roundRect">
              <a:avLst/>
            </a:prstGeom>
            <a:grp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Thừa</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số</a:t>
              </a:r>
              <a:endParaRPr kumimoji="0" lang="x-none"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 xmlns:a16="http://schemas.microsoft.com/office/drawing/2014/main" id="{FF016D87-EA71-4A0F-8D34-FD573EED877D}"/>
              </a:ext>
            </a:extLst>
          </p:cNvPr>
          <p:cNvGrpSpPr/>
          <p:nvPr/>
        </p:nvGrpSpPr>
        <p:grpSpPr>
          <a:xfrm>
            <a:off x="4211190" y="5040670"/>
            <a:ext cx="1155897" cy="829833"/>
            <a:chOff x="9565913" y="4858123"/>
            <a:chExt cx="1155897" cy="829833"/>
          </a:xfrm>
        </p:grpSpPr>
        <p:sp>
          <p:nvSpPr>
            <p:cNvPr id="4" name="Right Brace 3">
              <a:extLst>
                <a:ext uri="{FF2B5EF4-FFF2-40B4-BE49-F238E27FC236}">
                  <a16:creationId xmlns="" xmlns:a16="http://schemas.microsoft.com/office/drawing/2014/main" id="{E5532A16-EE5D-4A74-A6AD-21FCCAB42A92}"/>
                </a:ext>
              </a:extLst>
            </p:cNvPr>
            <p:cNvSpPr/>
            <p:nvPr/>
          </p:nvSpPr>
          <p:spPr>
            <a:xfrm rot="5400000">
              <a:off x="10067473" y="4460284"/>
              <a:ext cx="256497" cy="1052176"/>
            </a:xfrm>
            <a:prstGeom prst="rightBrace">
              <a:avLst>
                <a:gd name="adj1" fmla="val 26755"/>
                <a:gd name="adj2" fmla="val 53819"/>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Rounded Rectangle 27">
              <a:extLst>
                <a:ext uri="{FF2B5EF4-FFF2-40B4-BE49-F238E27FC236}">
                  <a16:creationId xmlns="" xmlns:a16="http://schemas.microsoft.com/office/drawing/2014/main" id="{B565DAF0-D476-47E2-9CF1-2E1224A91716}"/>
                </a:ext>
              </a:extLst>
            </p:cNvPr>
            <p:cNvSpPr/>
            <p:nvPr/>
          </p:nvSpPr>
          <p:spPr>
            <a:xfrm>
              <a:off x="9565913" y="5204480"/>
              <a:ext cx="1052177" cy="483476"/>
            </a:xfrm>
            <a:prstGeom prst="roundRect">
              <a:avLst/>
            </a:prstGeom>
            <a:solidFill>
              <a:srgbClr val="92D050"/>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Tích</a:t>
              </a:r>
              <a:endParaRPr kumimoji="0" lang="x-none"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grpSp>
        <p:nvGrpSpPr>
          <p:cNvPr id="69" name="Group 68">
            <a:extLst>
              <a:ext uri="{FF2B5EF4-FFF2-40B4-BE49-F238E27FC236}">
                <a16:creationId xmlns="" xmlns:a16="http://schemas.microsoft.com/office/drawing/2014/main" id="{EC677772-2C25-45C4-B433-479A7140BF73}"/>
              </a:ext>
            </a:extLst>
          </p:cNvPr>
          <p:cNvGrpSpPr/>
          <p:nvPr/>
        </p:nvGrpSpPr>
        <p:grpSpPr>
          <a:xfrm>
            <a:off x="5700981" y="5061547"/>
            <a:ext cx="1236547" cy="814651"/>
            <a:chOff x="7299217" y="4758043"/>
            <a:chExt cx="1236546" cy="814651"/>
          </a:xfrm>
        </p:grpSpPr>
        <p:sp>
          <p:nvSpPr>
            <p:cNvPr id="70" name="Right Brace 69">
              <a:extLst>
                <a:ext uri="{FF2B5EF4-FFF2-40B4-BE49-F238E27FC236}">
                  <a16:creationId xmlns="" xmlns:a16="http://schemas.microsoft.com/office/drawing/2014/main" id="{8BD4EDBA-6986-4DCA-A625-6B7EA2198FCE}"/>
                </a:ext>
              </a:extLst>
            </p:cNvPr>
            <p:cNvSpPr/>
            <p:nvPr/>
          </p:nvSpPr>
          <p:spPr>
            <a:xfrm rot="5400000">
              <a:off x="7773526" y="4360204"/>
              <a:ext cx="256497" cy="1052176"/>
            </a:xfrm>
            <a:prstGeom prst="rightBrace">
              <a:avLst>
                <a:gd name="adj1" fmla="val 26755"/>
                <a:gd name="adj2" fmla="val 53819"/>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Rounded Rectangle 27">
              <a:extLst>
                <a:ext uri="{FF2B5EF4-FFF2-40B4-BE49-F238E27FC236}">
                  <a16:creationId xmlns="" xmlns:a16="http://schemas.microsoft.com/office/drawing/2014/main" id="{A11DFDED-89A3-4186-9375-6F0E1A0F3EF5}"/>
                </a:ext>
              </a:extLst>
            </p:cNvPr>
            <p:cNvSpPr/>
            <p:nvPr/>
          </p:nvSpPr>
          <p:spPr>
            <a:xfrm>
              <a:off x="7299217" y="5089218"/>
              <a:ext cx="1236546" cy="483476"/>
            </a:xfrm>
            <a:prstGeom prst="roundRect">
              <a:avLst/>
            </a:prstGeom>
            <a:solidFill>
              <a:srgbClr val="92D050"/>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Tích</a:t>
              </a:r>
              <a:endParaRPr kumimoji="0" lang="x-none"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sp>
        <p:nvSpPr>
          <p:cNvPr id="72" name="Text Box 14">
            <a:extLst>
              <a:ext uri="{FF2B5EF4-FFF2-40B4-BE49-F238E27FC236}">
                <a16:creationId xmlns="" xmlns:a16="http://schemas.microsoft.com/office/drawing/2014/main" id="{FCBD3583-4C72-4E93-9331-50E8BB5B487E}"/>
              </a:ext>
            </a:extLst>
          </p:cNvPr>
          <p:cNvSpPr txBox="1">
            <a:spLocks noChangeArrowheads="1"/>
          </p:cNvSpPr>
          <p:nvPr/>
        </p:nvSpPr>
        <p:spPr bwMode="auto">
          <a:xfrm>
            <a:off x="2057411" y="3733800"/>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fontAlgn="base">
              <a:spcBef>
                <a:spcPct val="0"/>
              </a:spcBef>
              <a:spcAft>
                <a:spcPct val="0"/>
              </a:spcAft>
              <a:buFontTx/>
              <a:buNone/>
            </a:pPr>
            <a:endParaRPr lang="vi-VN" altLang="en-US" sz="240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73" name="TextBox 72">
            <a:extLst>
              <a:ext uri="{FF2B5EF4-FFF2-40B4-BE49-F238E27FC236}">
                <a16:creationId xmlns="" xmlns:a16="http://schemas.microsoft.com/office/drawing/2014/main" id="{4EB36A62-0458-47D8-B6A9-3F047AA60C01}"/>
              </a:ext>
            </a:extLst>
          </p:cNvPr>
          <p:cNvSpPr txBox="1">
            <a:spLocks noChangeArrowheads="1"/>
          </p:cNvSpPr>
          <p:nvPr/>
        </p:nvSpPr>
        <p:spPr bwMode="auto">
          <a:xfrm flipH="1">
            <a:off x="1652521" y="5697982"/>
            <a:ext cx="109837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eaLnBrk="0" fontAlgn="base" hangingPunct="0">
              <a:spcBef>
                <a:spcPct val="0"/>
              </a:spcBef>
              <a:spcAft>
                <a:spcPct val="0"/>
              </a:spcAft>
              <a:buFontTx/>
              <a:buNone/>
            </a:pP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Nhận</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xét</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về</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các</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thừa</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số</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trong</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hai</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tích</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 x b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và</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b x a?</a:t>
            </a:r>
          </a:p>
        </p:txBody>
      </p:sp>
      <p:sp>
        <p:nvSpPr>
          <p:cNvPr id="74" name="TextBox 73">
            <a:extLst>
              <a:ext uri="{FF2B5EF4-FFF2-40B4-BE49-F238E27FC236}">
                <a16:creationId xmlns="" xmlns:a16="http://schemas.microsoft.com/office/drawing/2014/main" id="{DA05F39B-E9BC-426E-909B-4AB6CD84D20A}"/>
              </a:ext>
            </a:extLst>
          </p:cNvPr>
          <p:cNvSpPr txBox="1">
            <a:spLocks noChangeArrowheads="1"/>
          </p:cNvSpPr>
          <p:nvPr/>
        </p:nvSpPr>
        <p:spPr bwMode="auto">
          <a:xfrm flipH="1">
            <a:off x="1652530" y="5704682"/>
            <a:ext cx="95326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eaLnBrk="0" fontAlgn="base" hangingPunct="0">
              <a:spcBef>
                <a:spcPct val="0"/>
              </a:spcBef>
              <a:spcAft>
                <a:spcPct val="0"/>
              </a:spcAft>
              <a:buFontTx/>
              <a:buNone/>
            </a:pP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Hai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tích</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đều</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có</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thừa</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số</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và</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b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nhưng</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vị</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trí</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khác</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nhau</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a:t>
            </a:r>
          </a:p>
        </p:txBody>
      </p:sp>
      <p:sp>
        <p:nvSpPr>
          <p:cNvPr id="78" name="TextBox 77">
            <a:extLst>
              <a:ext uri="{FF2B5EF4-FFF2-40B4-BE49-F238E27FC236}">
                <a16:creationId xmlns="" xmlns:a16="http://schemas.microsoft.com/office/drawing/2014/main" id="{434F20D5-1110-45DB-969E-CB4F33122817}"/>
              </a:ext>
            </a:extLst>
          </p:cNvPr>
          <p:cNvSpPr txBox="1">
            <a:spLocks noChangeArrowheads="1"/>
          </p:cNvSpPr>
          <p:nvPr/>
        </p:nvSpPr>
        <p:spPr bwMode="auto">
          <a:xfrm flipH="1">
            <a:off x="945501" y="5722162"/>
            <a:ext cx="1098375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eaLnBrk="0" fontAlgn="base" hangingPunct="0">
              <a:spcBef>
                <a:spcPct val="0"/>
              </a:spcBef>
              <a:spcAft>
                <a:spcPct val="0"/>
              </a:spcAft>
              <a:buFontTx/>
              <a:buNone/>
            </a:pP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Khi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đổi</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chỗ</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các</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thừa</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số</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trong</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một</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tích</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thì</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smtClean="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tích</a:t>
            </a:r>
            <a:r>
              <a:rPr lang="en-US" altLang="en-US" sz="2600" b="1" dirty="0" smtClean="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smtClean="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đó</a:t>
            </a:r>
            <a:r>
              <a:rPr lang="en-US" altLang="en-US" sz="2600" b="1" dirty="0" smtClean="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như</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thế</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nào</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a:t>
            </a:r>
          </a:p>
        </p:txBody>
      </p:sp>
      <p:sp>
        <p:nvSpPr>
          <p:cNvPr id="79" name="TextBox 78">
            <a:extLst>
              <a:ext uri="{FF2B5EF4-FFF2-40B4-BE49-F238E27FC236}">
                <a16:creationId xmlns="" xmlns:a16="http://schemas.microsoft.com/office/drawing/2014/main" id="{CED562EC-1F51-4779-A8EB-9AF29FB95C3E}"/>
              </a:ext>
            </a:extLst>
          </p:cNvPr>
          <p:cNvSpPr txBox="1"/>
          <p:nvPr/>
        </p:nvSpPr>
        <p:spPr>
          <a:xfrm flipH="1">
            <a:off x="1021765" y="5507576"/>
            <a:ext cx="9845727" cy="954107"/>
          </a:xfrm>
          <a:prstGeom prst="rect">
            <a:avLst/>
          </a:prstGeom>
          <a:noFill/>
        </p:spPr>
        <p:txBody>
          <a:bodyPr wrap="square">
            <a:spAutoFit/>
          </a:bodyPr>
          <a:lstStyle/>
          <a:p>
            <a:pPr algn="ctr" eaLnBrk="0" fontAlgn="base" hangingPunct="0">
              <a:spcBef>
                <a:spcPct val="0"/>
              </a:spcBef>
              <a:spcAft>
                <a:spcPct val="0"/>
              </a:spcAft>
              <a:defRPr/>
            </a:pP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Khi ta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đổi</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chỗ</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các</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thừa</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số</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trong</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một</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tích</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thì</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tích</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p>
          <a:p>
            <a:pPr algn="ctr" eaLnBrk="0" fontAlgn="base" hangingPunct="0">
              <a:spcBef>
                <a:spcPct val="0"/>
              </a:spcBef>
              <a:spcAft>
                <a:spcPct val="0"/>
              </a:spcAft>
              <a:defRPr/>
            </a:pP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không</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thay</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đổi</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a:t>
            </a:r>
          </a:p>
        </p:txBody>
      </p:sp>
      <p:sp>
        <p:nvSpPr>
          <p:cNvPr id="80" name="TextBox 79">
            <a:extLst>
              <a:ext uri="{FF2B5EF4-FFF2-40B4-BE49-F238E27FC236}">
                <a16:creationId xmlns="" xmlns:a16="http://schemas.microsoft.com/office/drawing/2014/main" id="{ED52F0CD-A960-4AF8-A6D7-1494A8E79ABF}"/>
              </a:ext>
            </a:extLst>
          </p:cNvPr>
          <p:cNvSpPr txBox="1">
            <a:spLocks noChangeArrowheads="1"/>
          </p:cNvSpPr>
          <p:nvPr/>
        </p:nvSpPr>
        <p:spPr bwMode="auto">
          <a:xfrm>
            <a:off x="2241552" y="3856694"/>
            <a:ext cx="6765885" cy="584775"/>
          </a:xfrm>
          <a:prstGeom prst="rect">
            <a:avLst/>
          </a:prstGeom>
          <a:solidFill>
            <a:srgbClr val="FFFF00"/>
          </a:solidFill>
          <a:ln w="19050">
            <a:solidFill>
              <a:schemeClr val="tx1"/>
            </a:solidFill>
            <a:prstDash val="dash"/>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algn="ctr" eaLnBrk="0" fontAlgn="base" hangingPunct="0">
              <a:spcBef>
                <a:spcPct val="0"/>
              </a:spcBef>
              <a:spcAft>
                <a:spcPct val="0"/>
              </a:spcAft>
              <a:buNone/>
            </a:pPr>
            <a:r>
              <a:rPr lang="en-US" altLang="en-US" dirty="0" err="1">
                <a:latin typeface="Cambria" panose="02040503050406030204" pitchFamily="18" charset="0"/>
                <a:ea typeface="Cambria" panose="02040503050406030204" pitchFamily="18" charset="0"/>
                <a:cs typeface="Arial" panose="020B0604020202020204" pitchFamily="34" charset="0"/>
              </a:rPr>
              <a:t>Tính</a:t>
            </a:r>
            <a:r>
              <a:rPr lang="en-US" altLang="en-US" dirty="0">
                <a:latin typeface="Cambria" panose="02040503050406030204" pitchFamily="18" charset="0"/>
                <a:ea typeface="Cambria" panose="02040503050406030204" pitchFamily="18" charset="0"/>
                <a:cs typeface="Arial" panose="020B0604020202020204" pitchFamily="34" charset="0"/>
              </a:rPr>
              <a:t> </a:t>
            </a:r>
            <a:r>
              <a:rPr lang="en-US" altLang="en-US" dirty="0" err="1">
                <a:latin typeface="Cambria" panose="02040503050406030204" pitchFamily="18" charset="0"/>
                <a:ea typeface="Cambria" panose="02040503050406030204" pitchFamily="18" charset="0"/>
                <a:cs typeface="Arial" panose="020B0604020202020204" pitchFamily="34" charset="0"/>
              </a:rPr>
              <a:t>chất</a:t>
            </a:r>
            <a:r>
              <a:rPr lang="en-US" altLang="en-US" dirty="0">
                <a:latin typeface="Cambria" panose="02040503050406030204" pitchFamily="18" charset="0"/>
                <a:ea typeface="Cambria" panose="02040503050406030204" pitchFamily="18" charset="0"/>
                <a:cs typeface="Arial" panose="020B0604020202020204" pitchFamily="34" charset="0"/>
              </a:rPr>
              <a:t> </a:t>
            </a:r>
            <a:r>
              <a:rPr lang="en-US" altLang="en-US" dirty="0" err="1">
                <a:latin typeface="Cambria" panose="02040503050406030204" pitchFamily="18" charset="0"/>
                <a:ea typeface="Cambria" panose="02040503050406030204" pitchFamily="18" charset="0"/>
                <a:cs typeface="Arial" panose="020B0604020202020204" pitchFamily="34" charset="0"/>
              </a:rPr>
              <a:t>giao</a:t>
            </a:r>
            <a:r>
              <a:rPr lang="en-US" altLang="en-US" dirty="0">
                <a:latin typeface="Cambria" panose="02040503050406030204" pitchFamily="18" charset="0"/>
                <a:ea typeface="Cambria" panose="02040503050406030204" pitchFamily="18" charset="0"/>
                <a:cs typeface="Arial" panose="020B0604020202020204" pitchFamily="34" charset="0"/>
              </a:rPr>
              <a:t> </a:t>
            </a:r>
            <a:r>
              <a:rPr lang="en-US" altLang="en-US" dirty="0" err="1">
                <a:latin typeface="Cambria" panose="02040503050406030204" pitchFamily="18" charset="0"/>
                <a:ea typeface="Cambria" panose="02040503050406030204" pitchFamily="18" charset="0"/>
                <a:cs typeface="Arial" panose="020B0604020202020204" pitchFamily="34" charset="0"/>
              </a:rPr>
              <a:t>hoán</a:t>
            </a:r>
            <a:r>
              <a:rPr lang="en-US" altLang="en-US" dirty="0">
                <a:latin typeface="Cambria" panose="02040503050406030204" pitchFamily="18" charset="0"/>
                <a:ea typeface="Cambria" panose="02040503050406030204" pitchFamily="18" charset="0"/>
                <a:cs typeface="Arial" panose="020B0604020202020204" pitchFamily="34" charset="0"/>
              </a:rPr>
              <a:t> </a:t>
            </a:r>
            <a:r>
              <a:rPr lang="en-US" altLang="en-US" dirty="0" err="1">
                <a:latin typeface="Cambria" panose="02040503050406030204" pitchFamily="18" charset="0"/>
                <a:ea typeface="Cambria" panose="02040503050406030204" pitchFamily="18" charset="0"/>
                <a:cs typeface="Arial" panose="020B0604020202020204" pitchFamily="34" charset="0"/>
              </a:rPr>
              <a:t>trong</a:t>
            </a:r>
            <a:r>
              <a:rPr lang="en-US" altLang="en-US" dirty="0">
                <a:latin typeface="Cambria" panose="02040503050406030204" pitchFamily="18" charset="0"/>
                <a:ea typeface="Cambria" panose="02040503050406030204" pitchFamily="18" charset="0"/>
                <a:cs typeface="Arial" panose="020B0604020202020204" pitchFamily="34" charset="0"/>
              </a:rPr>
              <a:t> </a:t>
            </a:r>
            <a:r>
              <a:rPr lang="en-US" altLang="en-US" dirty="0" err="1">
                <a:latin typeface="Cambria" panose="02040503050406030204" pitchFamily="18" charset="0"/>
                <a:ea typeface="Cambria" panose="02040503050406030204" pitchFamily="18" charset="0"/>
                <a:cs typeface="Arial" panose="020B0604020202020204" pitchFamily="34" charset="0"/>
              </a:rPr>
              <a:t>phép</a:t>
            </a:r>
            <a:r>
              <a:rPr lang="en-US" altLang="en-US" dirty="0">
                <a:latin typeface="Cambria" panose="02040503050406030204" pitchFamily="18" charset="0"/>
                <a:ea typeface="Cambria" panose="02040503050406030204" pitchFamily="18" charset="0"/>
                <a:cs typeface="Arial" panose="020B0604020202020204" pitchFamily="34" charset="0"/>
              </a:rPr>
              <a:t> </a:t>
            </a:r>
            <a:r>
              <a:rPr lang="en-US" altLang="en-US" dirty="0" err="1">
                <a:latin typeface="Cambria" panose="02040503050406030204" pitchFamily="18" charset="0"/>
                <a:ea typeface="Cambria" panose="02040503050406030204" pitchFamily="18" charset="0"/>
                <a:cs typeface="Arial" panose="020B0604020202020204" pitchFamily="34" charset="0"/>
              </a:rPr>
              <a:t>nhân</a:t>
            </a:r>
            <a:endParaRPr lang="en-US" altLang="en-US" dirty="0">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1440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4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4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animEffect transition="in" filter="fade">
                                      <p:cBhvr>
                                        <p:cTn id="48" dur="500"/>
                                        <p:tgtEl>
                                          <p:spTgt spid="15"/>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ppt_w</p:attrName>
                                        </p:attrNameLst>
                                      </p:cBhvr>
                                      <p:tavLst>
                                        <p:tav tm="0">
                                          <p:val>
                                            <p:fltVal val="0"/>
                                          </p:val>
                                        </p:tav>
                                        <p:tav tm="100000">
                                          <p:val>
                                            <p:strVal val="#ppt_w"/>
                                          </p:val>
                                        </p:tav>
                                      </p:tavLst>
                                    </p:anim>
                                    <p:anim calcmode="lin" valueType="num">
                                      <p:cBhvr>
                                        <p:cTn id="52" dur="500" fill="hold"/>
                                        <p:tgtEl>
                                          <p:spTgt spid="10"/>
                                        </p:tgtEl>
                                        <p:attrNameLst>
                                          <p:attrName>ppt_h</p:attrName>
                                        </p:attrNameLst>
                                      </p:cBhvr>
                                      <p:tavLst>
                                        <p:tav tm="0">
                                          <p:val>
                                            <p:fltVal val="0"/>
                                          </p:val>
                                        </p:tav>
                                        <p:tav tm="100000">
                                          <p:val>
                                            <p:strVal val="#ppt_h"/>
                                          </p:val>
                                        </p:tav>
                                      </p:tavLst>
                                    </p:anim>
                                    <p:animEffect transition="in" filter="fade">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animEffect transition="in" filter="fade">
                                      <p:cBhvr>
                                        <p:cTn id="60" dur="500"/>
                                        <p:tgtEl>
                                          <p:spTgt spid="14"/>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animEffect transition="in" filter="fade">
                                      <p:cBhvr>
                                        <p:cTn id="65" dur="5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barn(inVertical)">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barn(inVertical)">
                                      <p:cBhvr>
                                        <p:cTn id="75" dur="500"/>
                                        <p:tgtEl>
                                          <p:spTgt spid="7"/>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barn(inVertical)">
                                      <p:cBhvr>
                                        <p:cTn id="80" dur="500"/>
                                        <p:tgtEl>
                                          <p:spTgt spid="8"/>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barn(inVertical)">
                                      <p:cBhvr>
                                        <p:cTn id="85" dur="500"/>
                                        <p:tgtEl>
                                          <p:spTgt spid="9"/>
                                        </p:tgtEl>
                                      </p:cBhvr>
                                    </p:animEffect>
                                  </p:childTnLst>
                                </p:cTn>
                              </p:par>
                            </p:childTnLst>
                          </p:cTn>
                        </p:par>
                      </p:childTnLst>
                    </p:cTn>
                  </p:par>
                  <p:par>
                    <p:cTn id="86" fill="hold">
                      <p:stCondLst>
                        <p:cond delay="indefinite"/>
                      </p:stCondLst>
                      <p:childTnLst>
                        <p:par>
                          <p:cTn id="87" fill="hold">
                            <p:stCondLst>
                              <p:cond delay="0"/>
                            </p:stCondLst>
                            <p:childTnLst>
                              <p:par>
                                <p:cTn id="88" presetID="18" presetClass="emph" presetSubtype="0" fill="hold" grpId="1" nodeType="clickEffect">
                                  <p:stCondLst>
                                    <p:cond delay="0"/>
                                  </p:stCondLst>
                                  <p:iterate type="lt">
                                    <p:tmPct val="4000"/>
                                  </p:iterate>
                                  <p:childTnLst>
                                    <p:set>
                                      <p:cBhvr override="childStyle">
                                        <p:cTn id="89" dur="500" fill="hold"/>
                                        <p:tgtEl>
                                          <p:spTgt spid="17"/>
                                        </p:tgtEl>
                                        <p:attrNameLst>
                                          <p:attrName>style.textDecorationUnderline</p:attrName>
                                        </p:attrNameLst>
                                      </p:cBhvr>
                                      <p:to>
                                        <p:strVal val="true"/>
                                      </p:to>
                                    </p:set>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18"/>
                                        </p:tgtEl>
                                        <p:attrNameLst>
                                          <p:attrName>style.visibility</p:attrName>
                                        </p:attrNameLst>
                                      </p:cBhvr>
                                      <p:to>
                                        <p:strVal val="visible"/>
                                      </p:to>
                                    </p:set>
                                    <p:anim calcmode="lin" valueType="num">
                                      <p:cBhvr additive="base">
                                        <p:cTn id="94" dur="500" fill="hold"/>
                                        <p:tgtEl>
                                          <p:spTgt spid="18"/>
                                        </p:tgtEl>
                                        <p:attrNameLst>
                                          <p:attrName>ppt_x</p:attrName>
                                        </p:attrNameLst>
                                      </p:cBhvr>
                                      <p:tavLst>
                                        <p:tav tm="0">
                                          <p:val>
                                            <p:strVal val="#ppt_x"/>
                                          </p:val>
                                        </p:tav>
                                        <p:tav tm="100000">
                                          <p:val>
                                            <p:strVal val="#ppt_x"/>
                                          </p:val>
                                        </p:tav>
                                      </p:tavLst>
                                    </p:anim>
                                    <p:anim calcmode="lin" valueType="num">
                                      <p:cBhvr additive="base">
                                        <p:cTn id="9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3" presetClass="entr" presetSubtype="10" fill="hold" nodeType="clickEffect">
                                  <p:stCondLst>
                                    <p:cond delay="0"/>
                                  </p:stCondLst>
                                  <p:childTnLst>
                                    <p:set>
                                      <p:cBhvr>
                                        <p:cTn id="99" dur="1" fill="hold">
                                          <p:stCondLst>
                                            <p:cond delay="0"/>
                                          </p:stCondLst>
                                        </p:cTn>
                                        <p:tgtEl>
                                          <p:spTgt spid="42"/>
                                        </p:tgtEl>
                                        <p:attrNameLst>
                                          <p:attrName>style.visibility</p:attrName>
                                        </p:attrNameLst>
                                      </p:cBhvr>
                                      <p:to>
                                        <p:strVal val="visible"/>
                                      </p:to>
                                    </p:set>
                                    <p:animEffect transition="in" filter="blinds(horizontal)">
                                      <p:cBhvr>
                                        <p:cTn id="100" dur="500"/>
                                        <p:tgtEl>
                                          <p:spTgt spid="42"/>
                                        </p:tgtEl>
                                      </p:cBhvr>
                                    </p:animEffect>
                                  </p:childTnLst>
                                </p:cTn>
                              </p:par>
                              <p:par>
                                <p:cTn id="101" presetID="3" presetClass="entr" presetSubtype="10" fill="hold" nodeType="withEffect">
                                  <p:stCondLst>
                                    <p:cond delay="0"/>
                                  </p:stCondLst>
                                  <p:childTnLst>
                                    <p:set>
                                      <p:cBhvr>
                                        <p:cTn id="102" dur="1" fill="hold">
                                          <p:stCondLst>
                                            <p:cond delay="0"/>
                                          </p:stCondLst>
                                        </p:cTn>
                                        <p:tgtEl>
                                          <p:spTgt spid="45"/>
                                        </p:tgtEl>
                                        <p:attrNameLst>
                                          <p:attrName>style.visibility</p:attrName>
                                        </p:attrNameLst>
                                      </p:cBhvr>
                                      <p:to>
                                        <p:strVal val="visible"/>
                                      </p:to>
                                    </p:set>
                                    <p:animEffect transition="in" filter="blinds(horizontal)">
                                      <p:cBhvr>
                                        <p:cTn id="103" dur="500"/>
                                        <p:tgtEl>
                                          <p:spTgt spid="45"/>
                                        </p:tgtEl>
                                      </p:cBhvr>
                                    </p:animEffect>
                                  </p:childTnLst>
                                </p:cTn>
                              </p:par>
                            </p:childTnLst>
                          </p:cTn>
                        </p:par>
                      </p:childTnLst>
                    </p:cTn>
                  </p:par>
                  <p:par>
                    <p:cTn id="104" fill="hold">
                      <p:stCondLst>
                        <p:cond delay="indefinite"/>
                      </p:stCondLst>
                      <p:childTnLst>
                        <p:par>
                          <p:cTn id="105" fill="hold">
                            <p:stCondLst>
                              <p:cond delay="0"/>
                            </p:stCondLst>
                            <p:childTnLst>
                              <p:par>
                                <p:cTn id="106" presetID="3" presetClass="entr" presetSubtype="10" fill="hold" nodeType="clickEffect">
                                  <p:stCondLst>
                                    <p:cond delay="0"/>
                                  </p:stCondLst>
                                  <p:childTnLst>
                                    <p:set>
                                      <p:cBhvr>
                                        <p:cTn id="107" dur="1" fill="hold">
                                          <p:stCondLst>
                                            <p:cond delay="0"/>
                                          </p:stCondLst>
                                        </p:cTn>
                                        <p:tgtEl>
                                          <p:spTgt spid="60"/>
                                        </p:tgtEl>
                                        <p:attrNameLst>
                                          <p:attrName>style.visibility</p:attrName>
                                        </p:attrNameLst>
                                      </p:cBhvr>
                                      <p:to>
                                        <p:strVal val="visible"/>
                                      </p:to>
                                    </p:set>
                                    <p:animEffect transition="in" filter="blinds(horizontal)">
                                      <p:cBhvr>
                                        <p:cTn id="108" dur="500"/>
                                        <p:tgtEl>
                                          <p:spTgt spid="60"/>
                                        </p:tgtEl>
                                      </p:cBhvr>
                                    </p:animEffect>
                                  </p:childTnLst>
                                </p:cTn>
                              </p:par>
                              <p:par>
                                <p:cTn id="109" presetID="3" presetClass="entr" presetSubtype="10" fill="hold" nodeType="withEffect">
                                  <p:stCondLst>
                                    <p:cond delay="0"/>
                                  </p:stCondLst>
                                  <p:childTnLst>
                                    <p:set>
                                      <p:cBhvr>
                                        <p:cTn id="110" dur="1" fill="hold">
                                          <p:stCondLst>
                                            <p:cond delay="0"/>
                                          </p:stCondLst>
                                        </p:cTn>
                                        <p:tgtEl>
                                          <p:spTgt spid="63"/>
                                        </p:tgtEl>
                                        <p:attrNameLst>
                                          <p:attrName>style.visibility</p:attrName>
                                        </p:attrNameLst>
                                      </p:cBhvr>
                                      <p:to>
                                        <p:strVal val="visible"/>
                                      </p:to>
                                    </p:set>
                                    <p:animEffect transition="in" filter="blinds(horizontal)">
                                      <p:cBhvr>
                                        <p:cTn id="111" dur="500"/>
                                        <p:tgtEl>
                                          <p:spTgt spid="63"/>
                                        </p:tgtEl>
                                      </p:cBhvr>
                                    </p:animEffect>
                                  </p:childTnLst>
                                </p:cTn>
                              </p:par>
                            </p:childTnLst>
                          </p:cTn>
                        </p:par>
                      </p:childTnLst>
                    </p:cTn>
                  </p:par>
                  <p:par>
                    <p:cTn id="112" fill="hold">
                      <p:stCondLst>
                        <p:cond delay="indefinite"/>
                      </p:stCondLst>
                      <p:childTnLst>
                        <p:par>
                          <p:cTn id="113" fill="hold">
                            <p:stCondLst>
                              <p:cond delay="0"/>
                            </p:stCondLst>
                            <p:childTnLst>
                              <p:par>
                                <p:cTn id="114" presetID="14" presetClass="exit" presetSubtype="10" fill="hold" nodeType="clickEffect">
                                  <p:stCondLst>
                                    <p:cond delay="0"/>
                                  </p:stCondLst>
                                  <p:childTnLst>
                                    <p:animEffect transition="out" filter="randombar(horizontal)">
                                      <p:cBhvr>
                                        <p:cTn id="115" dur="500"/>
                                        <p:tgtEl>
                                          <p:spTgt spid="42"/>
                                        </p:tgtEl>
                                      </p:cBhvr>
                                    </p:animEffect>
                                    <p:set>
                                      <p:cBhvr>
                                        <p:cTn id="116" dur="1" fill="hold">
                                          <p:stCondLst>
                                            <p:cond delay="499"/>
                                          </p:stCondLst>
                                        </p:cTn>
                                        <p:tgtEl>
                                          <p:spTgt spid="42"/>
                                        </p:tgtEl>
                                        <p:attrNameLst>
                                          <p:attrName>style.visibility</p:attrName>
                                        </p:attrNameLst>
                                      </p:cBhvr>
                                      <p:to>
                                        <p:strVal val="hidden"/>
                                      </p:to>
                                    </p:set>
                                  </p:childTnLst>
                                </p:cTn>
                              </p:par>
                              <p:par>
                                <p:cTn id="117" presetID="14" presetClass="exit" presetSubtype="10" fill="hold" nodeType="withEffect">
                                  <p:stCondLst>
                                    <p:cond delay="0"/>
                                  </p:stCondLst>
                                  <p:childTnLst>
                                    <p:animEffect transition="out" filter="randombar(horizontal)">
                                      <p:cBhvr>
                                        <p:cTn id="118" dur="500"/>
                                        <p:tgtEl>
                                          <p:spTgt spid="45"/>
                                        </p:tgtEl>
                                      </p:cBhvr>
                                    </p:animEffect>
                                    <p:set>
                                      <p:cBhvr>
                                        <p:cTn id="119" dur="1" fill="hold">
                                          <p:stCondLst>
                                            <p:cond delay="499"/>
                                          </p:stCondLst>
                                        </p:cTn>
                                        <p:tgtEl>
                                          <p:spTgt spid="45"/>
                                        </p:tgtEl>
                                        <p:attrNameLst>
                                          <p:attrName>style.visibility</p:attrName>
                                        </p:attrNameLst>
                                      </p:cBhvr>
                                      <p:to>
                                        <p:strVal val="hidden"/>
                                      </p:to>
                                    </p:set>
                                  </p:childTnLst>
                                </p:cTn>
                              </p:par>
                              <p:par>
                                <p:cTn id="120" presetID="14" presetClass="exit" presetSubtype="10" fill="hold" nodeType="withEffect">
                                  <p:stCondLst>
                                    <p:cond delay="0"/>
                                  </p:stCondLst>
                                  <p:childTnLst>
                                    <p:animEffect transition="out" filter="randombar(horizontal)">
                                      <p:cBhvr>
                                        <p:cTn id="121" dur="500"/>
                                        <p:tgtEl>
                                          <p:spTgt spid="60"/>
                                        </p:tgtEl>
                                      </p:cBhvr>
                                    </p:animEffect>
                                    <p:set>
                                      <p:cBhvr>
                                        <p:cTn id="122" dur="1" fill="hold">
                                          <p:stCondLst>
                                            <p:cond delay="499"/>
                                          </p:stCondLst>
                                        </p:cTn>
                                        <p:tgtEl>
                                          <p:spTgt spid="60"/>
                                        </p:tgtEl>
                                        <p:attrNameLst>
                                          <p:attrName>style.visibility</p:attrName>
                                        </p:attrNameLst>
                                      </p:cBhvr>
                                      <p:to>
                                        <p:strVal val="hidden"/>
                                      </p:to>
                                    </p:set>
                                  </p:childTnLst>
                                </p:cTn>
                              </p:par>
                              <p:par>
                                <p:cTn id="123" presetID="14" presetClass="exit" presetSubtype="10" fill="hold" nodeType="withEffect">
                                  <p:stCondLst>
                                    <p:cond delay="0"/>
                                  </p:stCondLst>
                                  <p:childTnLst>
                                    <p:animEffect transition="out" filter="randombar(horizontal)">
                                      <p:cBhvr>
                                        <p:cTn id="124" dur="500"/>
                                        <p:tgtEl>
                                          <p:spTgt spid="63"/>
                                        </p:tgtEl>
                                      </p:cBhvr>
                                    </p:animEffect>
                                    <p:set>
                                      <p:cBhvr>
                                        <p:cTn id="125" dur="1" fill="hold">
                                          <p:stCondLst>
                                            <p:cond delay="499"/>
                                          </p:stCondLst>
                                        </p:cTn>
                                        <p:tgtEl>
                                          <p:spTgt spid="63"/>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16" presetClass="entr" presetSubtype="21" fill="hold" nodeType="clickEffect">
                                  <p:stCondLst>
                                    <p:cond delay="0"/>
                                  </p:stCondLst>
                                  <p:childTnLst>
                                    <p:set>
                                      <p:cBhvr>
                                        <p:cTn id="129" dur="1" fill="hold">
                                          <p:stCondLst>
                                            <p:cond delay="0"/>
                                          </p:stCondLst>
                                        </p:cTn>
                                        <p:tgtEl>
                                          <p:spTgt spid="11"/>
                                        </p:tgtEl>
                                        <p:attrNameLst>
                                          <p:attrName>style.visibility</p:attrName>
                                        </p:attrNameLst>
                                      </p:cBhvr>
                                      <p:to>
                                        <p:strVal val="visible"/>
                                      </p:to>
                                    </p:set>
                                    <p:animEffect transition="in" filter="barn(inVertical)">
                                      <p:cBhvr>
                                        <p:cTn id="130" dur="500"/>
                                        <p:tgtEl>
                                          <p:spTgt spid="11"/>
                                        </p:tgtEl>
                                      </p:cBhvr>
                                    </p:animEffect>
                                  </p:childTnLst>
                                </p:cTn>
                              </p:par>
                              <p:par>
                                <p:cTn id="131" presetID="16" presetClass="entr" presetSubtype="21" fill="hold" nodeType="withEffect">
                                  <p:stCondLst>
                                    <p:cond delay="0"/>
                                  </p:stCondLst>
                                  <p:childTnLst>
                                    <p:set>
                                      <p:cBhvr>
                                        <p:cTn id="132" dur="1" fill="hold">
                                          <p:stCondLst>
                                            <p:cond delay="0"/>
                                          </p:stCondLst>
                                        </p:cTn>
                                        <p:tgtEl>
                                          <p:spTgt spid="69"/>
                                        </p:tgtEl>
                                        <p:attrNameLst>
                                          <p:attrName>style.visibility</p:attrName>
                                        </p:attrNameLst>
                                      </p:cBhvr>
                                      <p:to>
                                        <p:strVal val="visible"/>
                                      </p:to>
                                    </p:set>
                                    <p:animEffect transition="in" filter="barn(inVertical)">
                                      <p:cBhvr>
                                        <p:cTn id="133" dur="500"/>
                                        <p:tgtEl>
                                          <p:spTgt spid="69"/>
                                        </p:tgtEl>
                                      </p:cBhvr>
                                    </p:animEffect>
                                  </p:childTnLst>
                                </p:cTn>
                              </p:par>
                            </p:childTnLst>
                          </p:cTn>
                        </p:par>
                      </p:childTnLst>
                    </p:cTn>
                  </p:par>
                  <p:par>
                    <p:cTn id="134" fill="hold">
                      <p:stCondLst>
                        <p:cond delay="indefinite"/>
                      </p:stCondLst>
                      <p:childTnLst>
                        <p:par>
                          <p:cTn id="135" fill="hold">
                            <p:stCondLst>
                              <p:cond delay="0"/>
                            </p:stCondLst>
                            <p:childTnLst>
                              <p:par>
                                <p:cTn id="136" presetID="1" presetClass="exit" presetSubtype="0" fill="hold" nodeType="clickEffect">
                                  <p:stCondLst>
                                    <p:cond delay="0"/>
                                  </p:stCondLst>
                                  <p:childTnLst>
                                    <p:set>
                                      <p:cBhvr>
                                        <p:cTn id="137" dur="1" fill="hold">
                                          <p:stCondLst>
                                            <p:cond delay="0"/>
                                          </p:stCondLst>
                                        </p:cTn>
                                        <p:tgtEl>
                                          <p:spTgt spid="11"/>
                                        </p:tgtEl>
                                        <p:attrNameLst>
                                          <p:attrName>style.visibility</p:attrName>
                                        </p:attrNameLst>
                                      </p:cBhvr>
                                      <p:to>
                                        <p:strVal val="hidden"/>
                                      </p:to>
                                    </p:set>
                                  </p:childTnLst>
                                </p:cTn>
                              </p:par>
                              <p:par>
                                <p:cTn id="138" presetID="1" presetClass="exit" presetSubtype="0" fill="hold" nodeType="withEffect">
                                  <p:stCondLst>
                                    <p:cond delay="0"/>
                                  </p:stCondLst>
                                  <p:childTnLst>
                                    <p:set>
                                      <p:cBhvr>
                                        <p:cTn id="139" dur="1" fill="hold">
                                          <p:stCondLst>
                                            <p:cond delay="0"/>
                                          </p:stCondLst>
                                        </p:cTn>
                                        <p:tgtEl>
                                          <p:spTgt spid="69"/>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22" presetClass="entr" presetSubtype="4" fill="hold" nodeType="clickEffect">
                                  <p:stCondLst>
                                    <p:cond delay="0"/>
                                  </p:stCondLst>
                                  <p:childTnLst>
                                    <p:set>
                                      <p:cBhvr>
                                        <p:cTn id="143" dur="1" fill="hold">
                                          <p:stCondLst>
                                            <p:cond delay="0"/>
                                          </p:stCondLst>
                                        </p:cTn>
                                        <p:tgtEl>
                                          <p:spTgt spid="81"/>
                                        </p:tgtEl>
                                        <p:attrNameLst>
                                          <p:attrName>style.visibility</p:attrName>
                                        </p:attrNameLst>
                                      </p:cBhvr>
                                      <p:to>
                                        <p:strVal val="visible"/>
                                      </p:to>
                                    </p:set>
                                    <p:animEffect transition="in" filter="wipe(down)">
                                      <p:cBhvr>
                                        <p:cTn id="144" dur="500"/>
                                        <p:tgtEl>
                                          <p:spTgt spid="81"/>
                                        </p:tgtEl>
                                      </p:cBhvr>
                                    </p:animEffect>
                                  </p:childTnLst>
                                </p:cTn>
                              </p:par>
                              <p:par>
                                <p:cTn id="145" presetID="16" presetClass="entr" presetSubtype="21" fill="hold" grpId="0" nodeType="withEffect">
                                  <p:stCondLst>
                                    <p:cond delay="0"/>
                                  </p:stCondLst>
                                  <p:childTnLst>
                                    <p:set>
                                      <p:cBhvr>
                                        <p:cTn id="146" dur="1" fill="hold">
                                          <p:stCondLst>
                                            <p:cond delay="0"/>
                                          </p:stCondLst>
                                        </p:cTn>
                                        <p:tgtEl>
                                          <p:spTgt spid="73"/>
                                        </p:tgtEl>
                                        <p:attrNameLst>
                                          <p:attrName>style.visibility</p:attrName>
                                        </p:attrNameLst>
                                      </p:cBhvr>
                                      <p:to>
                                        <p:strVal val="visible"/>
                                      </p:to>
                                    </p:set>
                                    <p:animEffect transition="in" filter="barn(inVertical)">
                                      <p:cBhvr>
                                        <p:cTn id="147" dur="500"/>
                                        <p:tgtEl>
                                          <p:spTgt spid="73"/>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xit" presetSubtype="4" fill="hold" grpId="1" nodeType="clickEffect">
                                  <p:stCondLst>
                                    <p:cond delay="0"/>
                                  </p:stCondLst>
                                  <p:childTnLst>
                                    <p:animEffect transition="out" filter="wipe(down)">
                                      <p:cBhvr>
                                        <p:cTn id="151" dur="500"/>
                                        <p:tgtEl>
                                          <p:spTgt spid="73"/>
                                        </p:tgtEl>
                                      </p:cBhvr>
                                    </p:animEffect>
                                    <p:set>
                                      <p:cBhvr>
                                        <p:cTn id="152" dur="1" fill="hold">
                                          <p:stCondLst>
                                            <p:cond delay="499"/>
                                          </p:stCondLst>
                                        </p:cTn>
                                        <p:tgtEl>
                                          <p:spTgt spid="73"/>
                                        </p:tgtEl>
                                        <p:attrNameLst>
                                          <p:attrName>style.visibility</p:attrName>
                                        </p:attrNameLst>
                                      </p:cBhvr>
                                      <p:to>
                                        <p:strVal val="hidden"/>
                                      </p:to>
                                    </p:set>
                                  </p:childTnLst>
                                </p:cTn>
                              </p:par>
                              <p:par>
                                <p:cTn id="153" presetID="22" presetClass="entr" presetSubtype="4" fill="hold" grpId="0" nodeType="withEffect">
                                  <p:stCondLst>
                                    <p:cond delay="0"/>
                                  </p:stCondLst>
                                  <p:childTnLst>
                                    <p:set>
                                      <p:cBhvr>
                                        <p:cTn id="154" dur="1" fill="hold">
                                          <p:stCondLst>
                                            <p:cond delay="0"/>
                                          </p:stCondLst>
                                        </p:cTn>
                                        <p:tgtEl>
                                          <p:spTgt spid="74"/>
                                        </p:tgtEl>
                                        <p:attrNameLst>
                                          <p:attrName>style.visibility</p:attrName>
                                        </p:attrNameLst>
                                      </p:cBhvr>
                                      <p:to>
                                        <p:strVal val="visible"/>
                                      </p:to>
                                    </p:set>
                                    <p:animEffect transition="in" filter="wipe(down)">
                                      <p:cBhvr>
                                        <p:cTn id="155" dur="500"/>
                                        <p:tgtEl>
                                          <p:spTgt spid="74"/>
                                        </p:tgtEl>
                                      </p:cBhvr>
                                    </p:animEffect>
                                  </p:childTnLst>
                                </p:cTn>
                              </p:par>
                            </p:childTnLst>
                          </p:cTn>
                        </p:par>
                      </p:childTnLst>
                    </p:cTn>
                  </p:par>
                  <p:par>
                    <p:cTn id="156" fill="hold">
                      <p:stCondLst>
                        <p:cond delay="indefinite"/>
                      </p:stCondLst>
                      <p:childTnLst>
                        <p:par>
                          <p:cTn id="157" fill="hold">
                            <p:stCondLst>
                              <p:cond delay="0"/>
                            </p:stCondLst>
                            <p:childTnLst>
                              <p:par>
                                <p:cTn id="158" presetID="1" presetClass="exit" presetSubtype="0" fill="hold" grpId="1" nodeType="clickEffect">
                                  <p:stCondLst>
                                    <p:cond delay="0"/>
                                  </p:stCondLst>
                                  <p:childTnLst>
                                    <p:set>
                                      <p:cBhvr>
                                        <p:cTn id="159" dur="1" fill="hold">
                                          <p:stCondLst>
                                            <p:cond delay="0"/>
                                          </p:stCondLst>
                                        </p:cTn>
                                        <p:tgtEl>
                                          <p:spTgt spid="74"/>
                                        </p:tgtEl>
                                        <p:attrNameLst>
                                          <p:attrName>style.visibility</p:attrName>
                                        </p:attrNameLst>
                                      </p:cBhvr>
                                      <p:to>
                                        <p:strVal val="hidden"/>
                                      </p:to>
                                    </p:set>
                                  </p:childTnLst>
                                </p:cTn>
                              </p:par>
                            </p:childTnLst>
                          </p:cTn>
                        </p:par>
                      </p:childTnLst>
                    </p:cTn>
                  </p:par>
                  <p:par>
                    <p:cTn id="160" fill="hold">
                      <p:stCondLst>
                        <p:cond delay="indefinite"/>
                      </p:stCondLst>
                      <p:childTnLst>
                        <p:par>
                          <p:cTn id="161" fill="hold">
                            <p:stCondLst>
                              <p:cond delay="0"/>
                            </p:stCondLst>
                            <p:childTnLst>
                              <p:par>
                                <p:cTn id="162" presetID="22" presetClass="entr" presetSubtype="4" fill="hold" grpId="0" nodeType="clickEffect">
                                  <p:stCondLst>
                                    <p:cond delay="0"/>
                                  </p:stCondLst>
                                  <p:childTnLst>
                                    <p:set>
                                      <p:cBhvr>
                                        <p:cTn id="163" dur="1" fill="hold">
                                          <p:stCondLst>
                                            <p:cond delay="0"/>
                                          </p:stCondLst>
                                        </p:cTn>
                                        <p:tgtEl>
                                          <p:spTgt spid="78"/>
                                        </p:tgtEl>
                                        <p:attrNameLst>
                                          <p:attrName>style.visibility</p:attrName>
                                        </p:attrNameLst>
                                      </p:cBhvr>
                                      <p:to>
                                        <p:strVal val="visible"/>
                                      </p:to>
                                    </p:set>
                                    <p:animEffect transition="in" filter="wipe(down)">
                                      <p:cBhvr>
                                        <p:cTn id="164" dur="500"/>
                                        <p:tgtEl>
                                          <p:spTgt spid="78"/>
                                        </p:tgtEl>
                                      </p:cBhvr>
                                    </p:animEffect>
                                  </p:childTnLst>
                                </p:cTn>
                              </p:par>
                            </p:childTnLst>
                          </p:cTn>
                        </p:par>
                      </p:childTnLst>
                    </p:cTn>
                  </p:par>
                  <p:par>
                    <p:cTn id="165" fill="hold">
                      <p:stCondLst>
                        <p:cond delay="indefinite"/>
                      </p:stCondLst>
                      <p:childTnLst>
                        <p:par>
                          <p:cTn id="166" fill="hold">
                            <p:stCondLst>
                              <p:cond delay="0"/>
                            </p:stCondLst>
                            <p:childTnLst>
                              <p:par>
                                <p:cTn id="167" presetID="22" presetClass="exit" presetSubtype="4" fill="hold" grpId="1" nodeType="clickEffect">
                                  <p:stCondLst>
                                    <p:cond delay="0"/>
                                  </p:stCondLst>
                                  <p:childTnLst>
                                    <p:animEffect transition="out" filter="wipe(down)">
                                      <p:cBhvr>
                                        <p:cTn id="168" dur="500"/>
                                        <p:tgtEl>
                                          <p:spTgt spid="78"/>
                                        </p:tgtEl>
                                      </p:cBhvr>
                                    </p:animEffect>
                                    <p:set>
                                      <p:cBhvr>
                                        <p:cTn id="169" dur="1" fill="hold">
                                          <p:stCondLst>
                                            <p:cond delay="499"/>
                                          </p:stCondLst>
                                        </p:cTn>
                                        <p:tgtEl>
                                          <p:spTgt spid="78"/>
                                        </p:tgtEl>
                                        <p:attrNameLst>
                                          <p:attrName>style.visibility</p:attrName>
                                        </p:attrNameLst>
                                      </p:cBhvr>
                                      <p:to>
                                        <p:strVal val="hidden"/>
                                      </p:to>
                                    </p:set>
                                  </p:childTnLst>
                                </p:cTn>
                              </p:par>
                              <p:par>
                                <p:cTn id="170" presetID="16" presetClass="entr" presetSubtype="21" fill="hold" grpId="0" nodeType="withEffect">
                                  <p:stCondLst>
                                    <p:cond delay="0"/>
                                  </p:stCondLst>
                                  <p:childTnLst>
                                    <p:set>
                                      <p:cBhvr>
                                        <p:cTn id="171" dur="1" fill="hold">
                                          <p:stCondLst>
                                            <p:cond delay="0"/>
                                          </p:stCondLst>
                                        </p:cTn>
                                        <p:tgtEl>
                                          <p:spTgt spid="79"/>
                                        </p:tgtEl>
                                        <p:attrNameLst>
                                          <p:attrName>style.visibility</p:attrName>
                                        </p:attrNameLst>
                                      </p:cBhvr>
                                      <p:to>
                                        <p:strVal val="visible"/>
                                      </p:to>
                                    </p:set>
                                    <p:animEffect transition="in" filter="barn(inVertical)">
                                      <p:cBhvr>
                                        <p:cTn id="172" dur="500"/>
                                        <p:tgtEl>
                                          <p:spTgt spid="79"/>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80"/>
                                        </p:tgtEl>
                                        <p:attrNameLst>
                                          <p:attrName>style.visibility</p:attrName>
                                        </p:attrNameLst>
                                      </p:cBhvr>
                                      <p:to>
                                        <p:strVal val="visible"/>
                                      </p:to>
                                    </p:set>
                                    <p:animEffect transition="in" filter="fade">
                                      <p:cBhvr>
                                        <p:cTn id="17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7" grpId="0"/>
      <p:bldP spid="17" grpId="1"/>
      <p:bldP spid="18" grpId="0"/>
      <p:bldP spid="12" grpId="0"/>
      <p:bldP spid="13" grpId="0"/>
      <p:bldP spid="14" grpId="0"/>
      <p:bldP spid="15" grpId="0"/>
      <p:bldP spid="16" grpId="0"/>
      <p:bldP spid="20" grpId="0"/>
      <p:bldP spid="21" grpId="0"/>
      <p:bldP spid="40" grpId="0" animBg="1"/>
      <p:bldP spid="40" grpId="1" animBg="1"/>
      <p:bldP spid="41" grpId="0" animBg="1"/>
      <p:bldP spid="41" grpId="1" animBg="1"/>
      <p:bldP spid="73" grpId="0"/>
      <p:bldP spid="73" grpId="1"/>
      <p:bldP spid="74" grpId="0"/>
      <p:bldP spid="74" grpId="1"/>
      <p:bldP spid="78" grpId="0"/>
      <p:bldP spid="78" grpId="1"/>
      <p:bldP spid="79" grpId="0"/>
      <p:bldP spid="8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descr="Classroom Cartoon - SUBPNG / PNGFLY">
            <a:extLst>
              <a:ext uri="{FF2B5EF4-FFF2-40B4-BE49-F238E27FC236}">
                <a16:creationId xmlns="" xmlns:a16="http://schemas.microsoft.com/office/drawing/2014/main" id="{43F923F4-FDD7-47F6-BB2C-4547C901A7A0}"/>
              </a:ext>
            </a:extLst>
          </p:cNvPr>
          <p:cNvPicPr>
            <a:picLocks noChangeAspect="1" noChangeArrowheads="1"/>
          </p:cNvPicPr>
          <p:nvPr/>
        </p:nvPicPr>
        <p:blipFill>
          <a:blip r:embed="rId4">
            <a:clrChange>
              <a:clrFrom>
                <a:srgbClr val="EEEEEE"/>
              </a:clrFrom>
              <a:clrTo>
                <a:srgbClr val="EEEEEE">
                  <a:alpha val="0"/>
                </a:srgbClr>
              </a:clrTo>
            </a:clrChange>
            <a:extLst>
              <a:ext uri="{28A0092B-C50C-407E-A947-70E740481C1C}">
                <a14:useLocalDpi xmlns:a14="http://schemas.microsoft.com/office/drawing/2010/main" val="0"/>
              </a:ext>
            </a:extLst>
          </a:blip>
          <a:srcRect l="2" t="1286" r="-1015" b="-2"/>
          <a:stretch>
            <a:fillRect/>
          </a:stretch>
        </p:blipFill>
        <p:spPr bwMode="auto">
          <a:xfrm>
            <a:off x="1676400" y="25400"/>
            <a:ext cx="8763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1">
            <a:extLst>
              <a:ext uri="{FF2B5EF4-FFF2-40B4-BE49-F238E27FC236}">
                <a16:creationId xmlns="" xmlns:a16="http://schemas.microsoft.com/office/drawing/2014/main" id="{E62A10F4-9427-4115-BC09-2647F9052FA7}"/>
              </a:ext>
            </a:extLst>
          </p:cNvPr>
          <p:cNvSpPr txBox="1">
            <a:spLocks noChangeArrowheads="1"/>
          </p:cNvSpPr>
          <p:nvPr/>
        </p:nvSpPr>
        <p:spPr bwMode="auto">
          <a:xfrm>
            <a:off x="4590233" y="1693654"/>
            <a:ext cx="3141371" cy="750203"/>
          </a:xfrm>
          <a:prstGeom prst="rect">
            <a:avLst/>
          </a:prstGeom>
          <a:noFill/>
          <a:ln>
            <a:noFill/>
          </a:ln>
        </p:spPr>
        <p:txBody>
          <a:bodyPr wrap="none" lIns="68579" tIns="34289" rIns="68579" bIns="34289">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defTabSz="685783" eaLnBrk="1" fontAlgn="base" hangingPunct="1">
              <a:spcBef>
                <a:spcPct val="0"/>
              </a:spcBef>
              <a:spcAft>
                <a:spcPct val="0"/>
              </a:spcAft>
              <a:defRPr/>
            </a:pPr>
            <a:r>
              <a:rPr lang="vi-VN" altLang="en-US" sz="4425" b="1" dirty="0" smtClean="0">
                <a:solidFill>
                  <a:srgbClr val="FFFFFF"/>
                </a:solidFill>
                <a:effectLst>
                  <a:outerShdw blurRad="38100" dist="38100" dir="2700000" algn="tl">
                    <a:srgbClr val="000000">
                      <a:alpha val="43137"/>
                    </a:srgbClr>
                  </a:outerShdw>
                </a:effectLst>
                <a:highlight>
                  <a:srgbClr val="FF9933"/>
                </a:highlight>
                <a:latin typeface="Cambria" panose="02040503050406030204" pitchFamily="18" charset="0"/>
                <a:ea typeface="Cambria" panose="02040503050406030204" pitchFamily="18" charset="0"/>
                <a:cs typeface="Segoe UI Semibold" panose="020B0702040204020203" pitchFamily="34" charset="0"/>
              </a:rPr>
              <a:t> </a:t>
            </a:r>
            <a:r>
              <a:rPr lang="en-US" altLang="en-US" sz="4425" b="1" dirty="0">
                <a:solidFill>
                  <a:srgbClr val="FFFFFF"/>
                </a:solidFill>
                <a:effectLst>
                  <a:outerShdw blurRad="38100" dist="38100" dir="2700000" algn="tl">
                    <a:srgbClr val="000000">
                      <a:alpha val="43137"/>
                    </a:srgbClr>
                  </a:outerShdw>
                </a:effectLst>
                <a:highlight>
                  <a:srgbClr val="FF9933"/>
                </a:highlight>
                <a:latin typeface="Cambria" panose="02040503050406030204" pitchFamily="18" charset="0"/>
                <a:ea typeface="Cambria" panose="02040503050406030204" pitchFamily="18" charset="0"/>
                <a:cs typeface="Segoe UI Semibold" panose="020B0702040204020203" pitchFamily="34" charset="0"/>
              </a:rPr>
              <a:t>LUYỆN TẬP</a:t>
            </a:r>
          </a:p>
        </p:txBody>
      </p:sp>
      <p:sp>
        <p:nvSpPr>
          <p:cNvPr id="2" name="TextBox 1">
            <a:extLst>
              <a:ext uri="{FF2B5EF4-FFF2-40B4-BE49-F238E27FC236}">
                <a16:creationId xmlns="" xmlns:a16="http://schemas.microsoft.com/office/drawing/2014/main" id="{A03B7F6C-F93B-42AA-A499-E465F12B9D22}"/>
              </a:ext>
            </a:extLst>
          </p:cNvPr>
          <p:cNvSpPr txBox="1"/>
          <p:nvPr/>
        </p:nvSpPr>
        <p:spPr>
          <a:xfrm>
            <a:off x="1924051" y="4103707"/>
            <a:ext cx="1485900" cy="288925"/>
          </a:xfrm>
          <a:prstGeom prst="rect">
            <a:avLst/>
          </a:prstGeom>
          <a:noFill/>
        </p:spPr>
        <p:txBody>
          <a:bodyPr lIns="68579" tIns="34289" rIns="68579" bIns="34289">
            <a:spAutoFit/>
          </a:bodyPr>
          <a:lstStyle/>
          <a:p>
            <a:pPr defTabSz="685783" fontAlgn="base">
              <a:spcBef>
                <a:spcPct val="0"/>
              </a:spcBef>
              <a:spcAft>
                <a:spcPct val="0"/>
              </a:spcAft>
              <a:defRPr/>
            </a:pPr>
            <a:endParaRPr lang="en-GB" sz="1425" dirty="0">
              <a:solidFill>
                <a:srgbClr val="000000"/>
              </a:solidFill>
              <a:latin typeface="Times New Roman" panose="02020603050405020304" pitchFamily="18" charset="0"/>
              <a:cs typeface="Arial" panose="020B0604020202020204" pitchFamily="34" charset="0"/>
            </a:endParaRPr>
          </a:p>
        </p:txBody>
      </p:sp>
    </p:spTree>
    <p:custDataLst>
      <p:tags r:id="rId1"/>
    </p:custDataLst>
  </p:cSld>
  <p:clrMapOvr>
    <a:masterClrMapping/>
  </p:clrMapOvr>
  <p:transition spd="slow">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A8AAA571-8D8A-4D6B-9864-A46D6F7793A7}"/>
  <p:tag name="ISPRING_CUSTOM_TIMING_USED" val="1"/>
  <p:tag name="GENSWF_ADVANCE_TIME" val="9.398"/>
  <p:tag name="GENSWF_SLIDE_TITLE" val="Khởi động"/>
  <p:tag name="ISPRING_SLIDE_ID_2" val="{9EB3D8D1-7EC2-45A7-9F04-F8ECF3391D7C}"/>
</p:tagLst>
</file>

<file path=ppt/tags/tag10.xml><?xml version="1.0" encoding="utf-8"?>
<p:tagLst xmlns:a="http://schemas.openxmlformats.org/drawingml/2006/main" xmlns:r="http://schemas.openxmlformats.org/officeDocument/2006/relationships" xmlns:p="http://schemas.openxmlformats.org/presentationml/2006/main">
  <p:tag name="ISPRING_PRESENTER_ID" val="{A8AAA571-8D8A-4D6B-9864-A46D6F7793A7}"/>
  <p:tag name="GENSWF_SLIDE_TITLE" val="Kết luận 1"/>
  <p:tag name="ISPRING_CUSTOM_TIMING_USED" val="1"/>
  <p:tag name="GENSWF_ADVANCE_TIME" val="33.717"/>
  <p:tag name="TIMING" val="|7.612|4.605"/>
  <p:tag name="ISPRING_SLIDE_INDENT_LEVEL" val="1"/>
  <p:tag name="ISPRING_SLIDE_ID_2" val="{17975FB1-4476-4C2B-9AAF-D3E5609B22FD}"/>
</p:tagLst>
</file>

<file path=ppt/tags/tag11.xml><?xml version="1.0" encoding="utf-8"?>
<p:tagLst xmlns:a="http://schemas.openxmlformats.org/drawingml/2006/main" xmlns:r="http://schemas.openxmlformats.org/officeDocument/2006/relationships" xmlns:p="http://schemas.openxmlformats.org/presentationml/2006/main">
  <p:tag name="ISPRING_PRESENTER_ID" val="{A8AAA571-8D8A-4D6B-9864-A46D6F7793A7}"/>
  <p:tag name="GENSWF_SLIDE_TITLE" val="Kết luận 1"/>
  <p:tag name="ISPRING_CUSTOM_TIMING_USED" val="1"/>
  <p:tag name="GENSWF_ADVANCE_TIME" val="33.717"/>
  <p:tag name="TIMING" val="|7.612|4.605"/>
  <p:tag name="ISPRING_SLIDE_INDENT_LEVEL" val="1"/>
  <p:tag name="ISPRING_SLIDE_ID_2" val="{17975FB1-4476-4C2B-9AAF-D3E5609B22FD}"/>
</p:tagLst>
</file>

<file path=ppt/tags/tag2.xml><?xml version="1.0" encoding="utf-8"?>
<p:tagLst xmlns:a="http://schemas.openxmlformats.org/drawingml/2006/main" xmlns:r="http://schemas.openxmlformats.org/officeDocument/2006/relationships" xmlns:p="http://schemas.openxmlformats.org/presentationml/2006/main">
  <p:tag name="TIMING" val="|1.2"/>
</p:tagLst>
</file>

<file path=ppt/tags/tag3.xml><?xml version="1.0" encoding="utf-8"?>
<p:tagLst xmlns:a="http://schemas.openxmlformats.org/drawingml/2006/main" xmlns:r="http://schemas.openxmlformats.org/officeDocument/2006/relationships" xmlns:p="http://schemas.openxmlformats.org/presentationml/2006/main">
  <p:tag name="TIMING" val="|1.2"/>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A8AAA571-8D8A-4D6B-9864-A46D6F7793A7}"/>
  <p:tag name="ISPRING_CUSTOM_TIMING_USED" val="1"/>
  <p:tag name="GENSWF_ADVANCE_TIME" val="18.482"/>
  <p:tag name="TIMING" val="|4.117|2.118"/>
  <p:tag name="GENSWF_SLIDE_TITLE" val="Ghi nhớ"/>
  <p:tag name="ISPRING_SLIDE_ID_2" val="{315C7B67-080C-4E95-9BE2-68B2AC9F6A21}"/>
</p:tagLst>
</file>

<file path=ppt/tags/tag5.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11.157"/>
  <p:tag name="ISPRING_PRESENTER_ID" val="{A8AAA571-8D8A-4D6B-9864-A46D6F7793A7}"/>
  <p:tag name="GENSWF_SLIDE_TITLE" val="Luyện tập"/>
  <p:tag name="ISPRING_SLIDE_ID_2" val="{D4E6C62C-BC8F-43BC-AC99-BCDA4DBD63E2}"/>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A8AAA571-8D8A-4D6B-9864-A46D6F7793A7}"/>
  <p:tag name="ISPRING_CUSTOM_TIMING_USED" val="1"/>
  <p:tag name="GENSWF_ADVANCE_TIME" val="12.017"/>
  <p:tag name="GENSWF_SLIDE_TITLE" val="Trò chơi"/>
  <p:tag name="ISPRING_SLIDE_ID_2" val="{4916C05C-750B-46A3-8DFB-4F61FE8EB0AC}"/>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1"/>
  <p:tag name="ISPRING_PRESENTER_ID" val="{A8AAA571-8D8A-4D6B-9864-A46D6F7793A7}"/>
  <p:tag name="ISPRING_SLIDE_ID_2" val="{60F767C1-F304-4A34-9FDA-27570A39123F}"/>
  <p:tag name="GENSWF_ADVANCE_TIME" val="36.275"/>
  <p:tag name="TIMING" val="|9.39|13.442|13.442"/>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1"/>
  <p:tag name="ISPRING_PRESENTER_ID" val="{A8AAA571-8D8A-4D6B-9864-A46D6F7793A7}"/>
  <p:tag name="ISPRING_SLIDE_ID_2" val="{60F767C1-F304-4A34-9FDA-27570A39123F}"/>
  <p:tag name="GENSWF_ADVANCE_TIME" val="36.275"/>
  <p:tag name="TIMING" val="|9.39|13.442|13.442"/>
</p:tagLst>
</file>

<file path=ppt/tags/tag9.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PRESENTER_ID" val="{A8AAA571-8D8A-4D6B-9864-A46D6F7793A7}"/>
  <p:tag name="GENSWF_SLIDE_TITLE" val="Củng cố"/>
  <p:tag name="GENSWF_ADVANCE_TIME" val="19.334"/>
  <p:tag name="TIMING" val="|6.116"/>
  <p:tag name="ISPRING_SLIDE_ID_2" val="{979AABB2-FBEA-4936-B99E-65E182E79B9B}"/>
</p:tagLst>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1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ppt/theme/themeOverride2.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otalTime>3776</TotalTime>
  <Words>1357</Words>
  <Application>Microsoft Office PowerPoint</Application>
  <PresentationFormat>Custom</PresentationFormat>
  <Paragraphs>173</Paragraphs>
  <Slides>21</Slides>
  <Notes>17</Notes>
  <HiddenSlides>2</HiddenSlides>
  <MMClips>2</MMClips>
  <ScaleCrop>false</ScaleCrop>
  <HeadingPairs>
    <vt:vector size="4" baseType="variant">
      <vt:variant>
        <vt:lpstr>Theme</vt:lpstr>
      </vt:variant>
      <vt:variant>
        <vt:i4>12</vt:i4>
      </vt:variant>
      <vt:variant>
        <vt:lpstr>Slide Titles</vt:lpstr>
      </vt:variant>
      <vt:variant>
        <vt:i4>21</vt:i4>
      </vt:variant>
    </vt:vector>
  </HeadingPairs>
  <TitlesOfParts>
    <vt:vector size="33" baseType="lpstr">
      <vt:lpstr>1_Office Theme</vt:lpstr>
      <vt:lpstr>2_Office Theme</vt:lpstr>
      <vt:lpstr>1_Default Design</vt:lpstr>
      <vt:lpstr>5_Office Theme</vt:lpstr>
      <vt:lpstr>Oriel</vt:lpstr>
      <vt:lpstr>6_Office Theme</vt:lpstr>
      <vt:lpstr>8_Office Theme</vt:lpstr>
      <vt:lpstr>9_Office Theme</vt:lpstr>
      <vt:lpstr>Office Theme</vt:lpstr>
      <vt:lpstr>10_Office Theme</vt:lpstr>
      <vt:lpstr>12_Office Theme</vt:lpstr>
      <vt:lpstr>1_Oriel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Thi Hoa</dc:creator>
  <cp:lastModifiedBy>WindowsXP Professional SP3</cp:lastModifiedBy>
  <cp:revision>59</cp:revision>
  <dcterms:created xsi:type="dcterms:W3CDTF">2021-10-27T15:36:20Z</dcterms:created>
  <dcterms:modified xsi:type="dcterms:W3CDTF">2022-11-10T22:44:57Z</dcterms:modified>
</cp:coreProperties>
</file>