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26"/>
  </p:notesMasterIdLst>
  <p:sldIdLst>
    <p:sldId id="263" r:id="rId5"/>
    <p:sldId id="313" r:id="rId6"/>
    <p:sldId id="314" r:id="rId7"/>
    <p:sldId id="315" r:id="rId8"/>
    <p:sldId id="316" r:id="rId9"/>
    <p:sldId id="317" r:id="rId10"/>
    <p:sldId id="319" r:id="rId11"/>
    <p:sldId id="877" r:id="rId12"/>
    <p:sldId id="866" r:id="rId13"/>
    <p:sldId id="837" r:id="rId14"/>
    <p:sldId id="869" r:id="rId15"/>
    <p:sldId id="860" r:id="rId16"/>
    <p:sldId id="861" r:id="rId17"/>
    <p:sldId id="863" r:id="rId18"/>
    <p:sldId id="870" r:id="rId19"/>
    <p:sldId id="871" r:id="rId20"/>
    <p:sldId id="872" r:id="rId21"/>
    <p:sldId id="873" r:id="rId22"/>
    <p:sldId id="273" r:id="rId23"/>
    <p:sldId id="874" r:id="rId24"/>
    <p:sldId id="8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B1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7AEE-2195-40C9-9657-4EF4E91A400D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17B2-DDDD-4A44-A969-2B9B57022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32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9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2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32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41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85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3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ội d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248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15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83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252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34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5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420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1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3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66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86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82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40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8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37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02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65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82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19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6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46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63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97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001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56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752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4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73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57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31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466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28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10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24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1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3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26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38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69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14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30442" y="2822337"/>
            <a:ext cx="1738289" cy="15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6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B4784F16-8AC0-402D-9698-33486602AE7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21076" y="3455035"/>
            <a:ext cx="2168676" cy="192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56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70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B6A973A5-D175-42C7-B023-68A83A73858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pPr/>
              <a:t>11/5/2024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4.xml"/><Relationship Id="rId18" Type="http://schemas.openxmlformats.org/officeDocument/2006/relationships/image" Target="../media/image1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13.png"/><Relationship Id="rId15" Type="http://schemas.openxmlformats.org/officeDocument/2006/relationships/slide" Target="slide6.xml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slide" Target="slide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803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CF285C-AD6A-7763-A97F-8892459B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14" y="1"/>
            <a:ext cx="11661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8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6085FA-59B1-9FB2-E11F-E5DD6B6AF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059" y="2813178"/>
            <a:ext cx="688298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04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0ABFBA3-FD09-0066-1336-826FAF53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71488"/>
            <a:ext cx="1621332" cy="1004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E922B4C-2DBF-E5DA-7AE0-CC84449B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800225"/>
            <a:ext cx="11353800" cy="26098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A0EB2F-CA38-F09C-D4A0-6BF127D8146D}"/>
              </a:ext>
            </a:extLst>
          </p:cNvPr>
          <p:cNvSpPr/>
          <p:nvPr/>
        </p:nvSpPr>
        <p:spPr>
          <a:xfrm>
            <a:off x="2886075" y="19145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0BCFD35E-29D5-7E8B-6C20-ADD2C6DE3C59}"/>
              </a:ext>
            </a:extLst>
          </p:cNvPr>
          <p:cNvSpPr/>
          <p:nvPr/>
        </p:nvSpPr>
        <p:spPr>
          <a:xfrm>
            <a:off x="4200525" y="27527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98E83EB-FD25-897B-8918-49E89B67F6F7}"/>
              </a:ext>
            </a:extLst>
          </p:cNvPr>
          <p:cNvSpPr/>
          <p:nvPr/>
        </p:nvSpPr>
        <p:spPr>
          <a:xfrm>
            <a:off x="3295650" y="3638550"/>
            <a:ext cx="8191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2ACA6F97-E420-1518-F880-02B9A6A3CA35}"/>
              </a:ext>
            </a:extLst>
          </p:cNvPr>
          <p:cNvSpPr/>
          <p:nvPr/>
        </p:nvSpPr>
        <p:spPr>
          <a:xfrm>
            <a:off x="10515600" y="1905000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DD1A138C-36D0-BAFE-D4CE-EEDBBEF8F032}"/>
              </a:ext>
            </a:extLst>
          </p:cNvPr>
          <p:cNvSpPr/>
          <p:nvPr/>
        </p:nvSpPr>
        <p:spPr>
          <a:xfrm>
            <a:off x="8943975" y="2752725"/>
            <a:ext cx="752475" cy="752475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0728C57-BD20-3E3C-4538-79D9763BB0BD}"/>
              </a:ext>
            </a:extLst>
          </p:cNvPr>
          <p:cNvSpPr/>
          <p:nvPr/>
        </p:nvSpPr>
        <p:spPr>
          <a:xfrm>
            <a:off x="10696575" y="3609975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5DE493AA-FCCE-6607-5F92-8B8B00CD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2661965" y="1692096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xmlns="" id="{C57CEC8E-45E1-56EC-9ADE-31BD4279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947840" y="2530297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xmlns="" id="{AC677F23-663A-32E8-A0BC-FFC08B9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062015" y="3397073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47D249F-DD65-B20F-B161-FFA9E7781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7502" y="1895475"/>
            <a:ext cx="1300253" cy="1404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36B705F-1FF3-3429-F9A8-97C0C8E72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7777" y="2686050"/>
            <a:ext cx="1300253" cy="14042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A1E1F55-C0C7-6ED1-277E-D5768D9054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1" y="3515327"/>
            <a:ext cx="1405530" cy="15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54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70166" y="51699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2E05EA3-EFC9-20CF-7D0A-E14831B9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395537"/>
            <a:ext cx="10519413" cy="19383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23E6F4F-0C26-D182-765C-1463F42AA01F}"/>
              </a:ext>
            </a:extLst>
          </p:cNvPr>
          <p:cNvSpPr/>
          <p:nvPr/>
        </p:nvSpPr>
        <p:spPr>
          <a:xfrm>
            <a:off x="2181224" y="2390775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91F0AA8D-8263-8A2C-F9CD-1F6EE8A76515}"/>
              </a:ext>
            </a:extLst>
          </p:cNvPr>
          <p:cNvSpPr/>
          <p:nvPr/>
        </p:nvSpPr>
        <p:spPr>
          <a:xfrm>
            <a:off x="2428874" y="3333750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D1C26E0-91C1-F402-6C5D-D16D94F0B988}"/>
              </a:ext>
            </a:extLst>
          </p:cNvPr>
          <p:cNvSpPr/>
          <p:nvPr/>
        </p:nvSpPr>
        <p:spPr>
          <a:xfrm>
            <a:off x="8258175" y="240030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DEA0EBC-321D-4399-2BAB-E08AD97B032B}"/>
              </a:ext>
            </a:extLst>
          </p:cNvPr>
          <p:cNvSpPr/>
          <p:nvPr/>
        </p:nvSpPr>
        <p:spPr>
          <a:xfrm>
            <a:off x="8258175" y="333375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8" name="Picture 37" descr="A pink and purple wrapped candy&#10;&#10;Description automatically generated">
            <a:extLst>
              <a:ext uri="{FF2B5EF4-FFF2-40B4-BE49-F238E27FC236}">
                <a16:creationId xmlns:a16="http://schemas.microsoft.com/office/drawing/2014/main" xmlns="" id="{0358B138-E1DA-4194-D73E-4570D1B1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722" y="1924532"/>
            <a:ext cx="1650156" cy="1542085"/>
          </a:xfrm>
          <a:prstGeom prst="rect">
            <a:avLst/>
          </a:prstGeom>
        </p:spPr>
      </p:pic>
      <p:pic>
        <p:nvPicPr>
          <p:cNvPr id="39" name="Picture 38" descr="A pink and purple wrapped candy&#10;&#10;Description automatically generated">
            <a:extLst>
              <a:ext uri="{FF2B5EF4-FFF2-40B4-BE49-F238E27FC236}">
                <a16:creationId xmlns:a16="http://schemas.microsoft.com/office/drawing/2014/main" xmlns="" id="{7C0B620C-4064-BE0E-10BD-240C989DC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422" y="2981807"/>
            <a:ext cx="1650156" cy="1542085"/>
          </a:xfrm>
          <a:prstGeom prst="rect">
            <a:avLst/>
          </a:prstGeom>
        </p:spPr>
      </p:pic>
      <p:pic>
        <p:nvPicPr>
          <p:cNvPr id="42" name="Picture 41" descr="A pink and purple wrapped candy&#10;&#10;Description automatically generated">
            <a:extLst>
              <a:ext uri="{FF2B5EF4-FFF2-40B4-BE49-F238E27FC236}">
                <a16:creationId xmlns:a16="http://schemas.microsoft.com/office/drawing/2014/main" xmlns="" id="{49D57060-C3F7-7ED9-7476-4A44415E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5522" y="1962632"/>
            <a:ext cx="1650156" cy="1542085"/>
          </a:xfrm>
          <a:prstGeom prst="rect">
            <a:avLst/>
          </a:prstGeom>
        </p:spPr>
      </p:pic>
      <p:pic>
        <p:nvPicPr>
          <p:cNvPr id="43" name="Picture 42" descr="A pink and purple wrapped candy&#10;&#10;Description automatically generated">
            <a:extLst>
              <a:ext uri="{FF2B5EF4-FFF2-40B4-BE49-F238E27FC236}">
                <a16:creationId xmlns:a16="http://schemas.microsoft.com/office/drawing/2014/main" xmlns="" id="{9267A3F7-9B3F-F982-B619-D79695492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772" y="3048482"/>
            <a:ext cx="1650156" cy="1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8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87B3760-46B2-89FF-69AF-36A2F9D8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14325"/>
            <a:ext cx="859155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408DC1-DB3C-C0CA-BFAF-C5DC170F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" y="1502906"/>
            <a:ext cx="11325225" cy="208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5733DC-2573-3706-79FC-990B2A1C2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19537"/>
            <a:ext cx="10115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52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B0D063-298D-9DC9-CF54-8145E8E5249D}"/>
              </a:ext>
            </a:extLst>
          </p:cNvPr>
          <p:cNvSpPr txBox="1"/>
          <p:nvPr/>
        </p:nvSpPr>
        <p:spPr>
          <a:xfrm>
            <a:off x="1724025" y="7239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36 + 14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(36 + 14)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50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51 + 12 + 18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F0460B-9E0A-00E8-60E7-14A411B8102E}"/>
              </a:ext>
            </a:extLst>
          </p:cNvPr>
          <p:cNvSpPr txBox="1"/>
          <p:nvPr/>
        </p:nvSpPr>
        <p:spPr>
          <a:xfrm>
            <a:off x="54006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51 + (12 + 18)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51 + 30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81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8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B0D063-298D-9DC9-CF54-8145E8E5249D}"/>
              </a:ext>
            </a:extLst>
          </p:cNvPr>
          <p:cNvSpPr txBox="1"/>
          <p:nvPr/>
        </p:nvSpPr>
        <p:spPr>
          <a:xfrm>
            <a:off x="2047875" y="723900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65 + 9 + 5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(65 + 5)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70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31 + 26 + 69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F0460B-9E0A-00E8-60E7-14A411B8102E}"/>
              </a:ext>
            </a:extLst>
          </p:cNvPr>
          <p:cNvSpPr txBox="1"/>
          <p:nvPr/>
        </p:nvSpPr>
        <p:spPr>
          <a:xfrm>
            <a:off x="53244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(31 + 69)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60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CD3A25-4A00-964B-DC91-21EC65C8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392694"/>
            <a:ext cx="10506074" cy="797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315C35F-ABC3-BB4C-0855-942A1CAD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86361"/>
            <a:ext cx="10796587" cy="40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2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6781B4-BD9F-8277-FEA5-0942AA6A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71475"/>
            <a:ext cx="4629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0FC227-B291-578F-63AA-2622DD8113A6}"/>
              </a:ext>
            </a:extLst>
          </p:cNvPr>
          <p:cNvSpPr txBox="1"/>
          <p:nvPr/>
        </p:nvSpPr>
        <p:spPr>
          <a:xfrm>
            <a:off x="857250" y="15430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= (93 + 107) + 59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9549A02-97FF-06C1-888C-2EC893DA7424}"/>
              </a:ext>
            </a:extLst>
          </p:cNvPr>
          <p:cNvSpPr txBox="1"/>
          <p:nvPr/>
        </p:nvSpPr>
        <p:spPr>
          <a:xfrm>
            <a:off x="790575" y="2057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200 + 59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F9CE79B-82BC-D4A8-45DA-DCD6E8834215}"/>
              </a:ext>
            </a:extLst>
          </p:cNvPr>
          <p:cNvSpPr txBox="1"/>
          <p:nvPr/>
        </p:nvSpPr>
        <p:spPr>
          <a:xfrm>
            <a:off x="790575" y="25431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259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3547AF-5326-8D45-F905-833FDEDD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57" y="416319"/>
            <a:ext cx="3712786" cy="2615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EB3F24-6F73-B7E4-B859-906552C3E100}"/>
              </a:ext>
            </a:extLst>
          </p:cNvPr>
          <p:cNvSpPr txBox="1"/>
          <p:nvPr/>
        </p:nvSpPr>
        <p:spPr>
          <a:xfrm>
            <a:off x="8734425" y="14573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(32 + 18) + 146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BA43B83-C2CE-D96E-7254-4E03B4F793BE}"/>
              </a:ext>
            </a:extLst>
          </p:cNvPr>
          <p:cNvSpPr txBox="1"/>
          <p:nvPr/>
        </p:nvSpPr>
        <p:spPr>
          <a:xfrm>
            <a:off x="8763000" y="19526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50 + 146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D2156F-14DF-88DA-4287-7A0F885641C4}"/>
              </a:ext>
            </a:extLst>
          </p:cNvPr>
          <p:cNvSpPr txBox="1"/>
          <p:nvPr/>
        </p:nvSpPr>
        <p:spPr>
          <a:xfrm>
            <a:off x="8705850" y="24193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196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812AD74-123F-DF55-2319-9E663019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209925"/>
            <a:ext cx="4438650" cy="1504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FD2621B-CDCB-9E43-4801-53B749393EC3}"/>
              </a:ext>
            </a:extLst>
          </p:cNvPr>
          <p:cNvSpPr txBox="1"/>
          <p:nvPr/>
        </p:nvSpPr>
        <p:spPr>
          <a:xfrm>
            <a:off x="704850" y="47434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82 + (157 + 143)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B877DB-18F5-FA73-C70F-B000748C185E}"/>
              </a:ext>
            </a:extLst>
          </p:cNvPr>
          <p:cNvSpPr txBox="1"/>
          <p:nvPr/>
        </p:nvSpPr>
        <p:spPr>
          <a:xfrm>
            <a:off x="609600" y="52768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82 + 300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81429C-A721-5D48-6AAF-10A3860989B9}"/>
              </a:ext>
            </a:extLst>
          </p:cNvPr>
          <p:cNvSpPr txBox="1"/>
          <p:nvPr/>
        </p:nvSpPr>
        <p:spPr>
          <a:xfrm>
            <a:off x="600075" y="57435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382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156FFB9-EBFA-17C4-FACD-91582AA83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4" y="3010187"/>
            <a:ext cx="3618587" cy="16189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1925AAA-B8D0-6C6B-779A-67A86281C9C4}"/>
              </a:ext>
            </a:extLst>
          </p:cNvPr>
          <p:cNvSpPr txBox="1"/>
          <p:nvPr/>
        </p:nvSpPr>
        <p:spPr>
          <a:xfrm>
            <a:off x="6657975" y="459105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(120 + 280) + 170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23BA73-EF32-40C2-28EA-18D003BFCE8A}"/>
              </a:ext>
            </a:extLst>
          </p:cNvPr>
          <p:cNvSpPr txBox="1"/>
          <p:nvPr/>
        </p:nvSpPr>
        <p:spPr>
          <a:xfrm>
            <a:off x="6581775" y="51816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400 + 170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3A46E12-D0DC-2F93-182E-C80FE925633F}"/>
              </a:ext>
            </a:extLst>
          </p:cNvPr>
          <p:cNvSpPr txBox="1"/>
          <p:nvPr/>
        </p:nvSpPr>
        <p:spPr>
          <a:xfrm>
            <a:off x="6600825" y="56388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570</a:t>
            </a:r>
          </a:p>
        </p:txBody>
      </p:sp>
    </p:spTree>
    <p:extLst>
      <p:ext uri="{BB962C8B-B14F-4D97-AF65-F5344CB8AC3E}">
        <p14:creationId xmlns:p14="http://schemas.microsoft.com/office/powerpoint/2010/main" xmlns="" val="349068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  <p:bldP spid="18" grpId="0"/>
      <p:bldP spid="19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25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C34B9A08-656D-4C6D-94F2-6AFAC2BB63B2}"/>
              </a:ext>
            </a:extLst>
          </p:cNvPr>
          <p:cNvSpPr/>
          <p:nvPr/>
        </p:nvSpPr>
        <p:spPr>
          <a:xfrm>
            <a:off x="583487" y="1017348"/>
            <a:ext cx="11025026" cy="3983278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C49868-2BE1-4929-AD2C-FDB7403E069D}"/>
              </a:ext>
            </a:extLst>
          </p:cNvPr>
          <p:cNvSpPr txBox="1"/>
          <p:nvPr/>
        </p:nvSpPr>
        <p:spPr>
          <a:xfrm>
            <a:off x="1322363" y="1505243"/>
            <a:ext cx="95097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ẹo </a:t>
            </a:r>
            <a:r>
              <a:rPr lang="en-US" sz="480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gọt nhé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154811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28D410-17FD-D4E0-F8AE-7346886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404812"/>
            <a:ext cx="733425" cy="828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8D4159-E79F-2ECB-E622-ABC41B720193}"/>
              </a:ext>
            </a:extLst>
          </p:cNvPr>
          <p:cNvSpPr txBox="1"/>
          <p:nvPr/>
        </p:nvSpPr>
        <p:spPr>
          <a:xfrm>
            <a:off x="1447799" y="428625"/>
            <a:ext cx="1018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Hoàng Đức và Phương Dung đi cùng mẹ vào siêu thị. Khi tính tiền, cô bán hàng đưa hoá đơn ghi như dưới đây.</a:t>
            </a:r>
          </a:p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đưa cho cô bán hàng 500 000 đồng. Em hãy kiểm tra lại hoá đơn và cho biết cô bán hàng cần trả bao nhiêu </a:t>
            </a:r>
            <a:r>
              <a:rPr lang="vi-VN" sz="24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400" b="1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83B46D4-B084-3052-3500-B243EDD5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" y="2080127"/>
            <a:ext cx="11741331" cy="433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7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xmlns="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xmlns="" id="{AD2208C2-8662-B3BD-776C-C516C30CEF69}"/>
              </a:ext>
            </a:extLst>
          </p:cNvPr>
          <p:cNvSpPr/>
          <p:nvPr/>
        </p:nvSpPr>
        <p:spPr>
          <a:xfrm>
            <a:off x="3075883" y="1613015"/>
            <a:ext cx="8104735" cy="39901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nl-NL" sz="4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Các em đã </a:t>
            </a:r>
            <a:r>
              <a:rPr lang="nl-NL" sz="4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 những </a:t>
            </a:r>
            <a:r>
              <a:rPr lang="nl-NL" sz="4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</a:t>
            </a:r>
            <a:r>
              <a:rPr lang="nl-NL" sz="4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 nào của phép cộng?</a:t>
            </a:r>
            <a:endParaRPr lang="nl-NL" sz="4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nl-NL" sz="48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Kiến thức mà hôm nay các em học sẽ giúp ích gì cho các em?</a:t>
            </a:r>
            <a:endParaRPr lang="nl-NL" sz="4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endParaRPr lang="nl-NL" sz="48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62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DF01FF-BA13-428A-A27E-18CF44C2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r="1924"/>
          <a:stretch/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5A56B-FFFE-4D97-9F6A-1ED1BB681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" t="7664" r="11497" b="8029"/>
          <a:stretch/>
        </p:blipFill>
        <p:spPr>
          <a:xfrm>
            <a:off x="8249907" y="2266949"/>
            <a:ext cx="4021323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CE2F19-6DD4-44A7-B76A-EF33249C8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99" y="3877036"/>
            <a:ext cx="3048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E90BCA-E70E-42A8-8F63-07AA3F92B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" t="27777" r="14584" b="17501"/>
          <a:stretch/>
        </p:blipFill>
        <p:spPr>
          <a:xfrm>
            <a:off x="4476751" y="3648438"/>
            <a:ext cx="4332183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BB24BF-4278-459B-87A7-8BE1003E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0" t="26111" r="6805" b="20139"/>
          <a:stretch/>
        </p:blipFill>
        <p:spPr>
          <a:xfrm>
            <a:off x="2952751" y="2266949"/>
            <a:ext cx="3351171" cy="226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286E21-83D2-4749-9DB9-F0588D5F3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77" t="8610" r="27501" b="8055"/>
          <a:stretch/>
        </p:blipFill>
        <p:spPr>
          <a:xfrm>
            <a:off x="3000296" y="3730286"/>
            <a:ext cx="1858789" cy="296615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DB6EDCD6-3A8D-4925-82BE-0AF20ED4FC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180" y="298886"/>
            <a:ext cx="706920" cy="829826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F6E51B1-BF1E-4D50-BF27-C15AD70C2A2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162" y="252024"/>
            <a:ext cx="706920" cy="829826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CD2FC6C2-839C-4BE6-AEC3-D875C2D462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045" y="108967"/>
            <a:ext cx="706920" cy="829826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090382F-74CE-42A6-B7CB-CE2ACF5B4E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0044" y="898198"/>
            <a:ext cx="728340" cy="854079"/>
          </a:xfrm>
          <a:prstGeom prst="rect">
            <a:avLst/>
          </a:prstGeom>
        </p:spPr>
      </p:pic>
      <p:pic>
        <p:nvPicPr>
          <p:cNvPr id="13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17BAC4C6-4ADB-427A-9D10-412185EE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5490" y="3637268"/>
            <a:ext cx="2543454" cy="32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82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xmlns="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F96C6-0702-4FE9-B508-311FCEC18177}"/>
              </a:ext>
            </a:extLst>
          </p:cNvPr>
          <p:cNvSpPr txBox="1"/>
          <p:nvPr/>
        </p:nvSpPr>
        <p:spPr>
          <a:xfrm>
            <a:off x="5561428" y="3290034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80 000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817AC144-4252-483F-8A65-B06B5D8DCCBB}"/>
              </a:ext>
            </a:extLst>
          </p:cNvPr>
          <p:cNvSpPr/>
          <p:nvPr/>
        </p:nvSpPr>
        <p:spPr>
          <a:xfrm>
            <a:off x="1620391" y="116631"/>
            <a:ext cx="9523829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842F44-70D7-4DC1-9566-A25FED34F3C2}"/>
              </a:ext>
            </a:extLst>
          </p:cNvPr>
          <p:cNvSpPr txBox="1"/>
          <p:nvPr/>
        </p:nvSpPr>
        <p:spPr>
          <a:xfrm>
            <a:off x="1632877" y="238893"/>
            <a:ext cx="952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30 000 + 50 000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25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xmlns="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817AC144-4252-483F-8A65-B06B5D8DCCBB}"/>
              </a:ext>
            </a:extLst>
          </p:cNvPr>
          <p:cNvSpPr/>
          <p:nvPr/>
        </p:nvSpPr>
        <p:spPr>
          <a:xfrm>
            <a:off x="1419225" y="116631"/>
            <a:ext cx="8496300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842F44-70D7-4DC1-9566-A25FED34F3C2}"/>
              </a:ext>
            </a:extLst>
          </p:cNvPr>
          <p:cNvSpPr txBox="1"/>
          <p:nvPr/>
        </p:nvSpPr>
        <p:spPr>
          <a:xfrm>
            <a:off x="2371725" y="32372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400 000 – 200 000 =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9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xmlns="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3696788" y="1857021"/>
            <a:ext cx="9329006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F96C6-0702-4FE9-B508-311FCEC18177}"/>
              </a:ext>
            </a:extLst>
          </p:cNvPr>
          <p:cNvSpPr txBox="1"/>
          <p:nvPr/>
        </p:nvSpPr>
        <p:spPr>
          <a:xfrm>
            <a:off x="4604751" y="3022748"/>
            <a:ext cx="4408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xmlns="" id="{817AC144-4252-483F-8A65-B06B5D8DCCBB}"/>
              </a:ext>
            </a:extLst>
          </p:cNvPr>
          <p:cNvSpPr/>
          <p:nvPr/>
        </p:nvSpPr>
        <p:spPr>
          <a:xfrm>
            <a:off x="692331" y="116631"/>
            <a:ext cx="10920549" cy="1241906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842F44-70D7-4DC1-9566-A25FED34F3C2}"/>
              </a:ext>
            </a:extLst>
          </p:cNvPr>
          <p:cNvSpPr txBox="1"/>
          <p:nvPr/>
        </p:nvSpPr>
        <p:spPr>
          <a:xfrm>
            <a:off x="1031964" y="180030"/>
            <a:ext cx="1043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1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xmlns="" id="{60D1EC26-AAC5-43F3-BE9F-4A4281A6CEB1}"/>
              </a:ext>
            </a:extLst>
          </p:cNvPr>
          <p:cNvSpPr/>
          <p:nvPr/>
        </p:nvSpPr>
        <p:spPr>
          <a:xfrm>
            <a:off x="309489" y="295422"/>
            <a:ext cx="11704319" cy="6443003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310293"/>
            <a:ext cx="4586401" cy="1965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4B10E4F-ECDB-A292-8E51-49A24DF96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37" y="2655397"/>
            <a:ext cx="907163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845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.黑体-韩语"/>
        <a:cs typeface=""/>
      </a:majorFont>
      <a:minorFont>
        <a:latin typeface="Arial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334</Words>
  <Application>Microsoft Office PowerPoint</Application>
  <PresentationFormat>Custom</PresentationFormat>
  <Paragraphs>53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主题​​</vt:lpstr>
      <vt:lpstr>2_Office Theme</vt:lpstr>
      <vt:lpstr>3_Office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57</cp:revision>
  <dcterms:created xsi:type="dcterms:W3CDTF">2023-10-06T12:11:08Z</dcterms:created>
  <dcterms:modified xsi:type="dcterms:W3CDTF">2024-11-06T06:20:43Z</dcterms:modified>
</cp:coreProperties>
</file>