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767" r:id="rId3"/>
  </p:sldMasterIdLst>
  <p:notesMasterIdLst>
    <p:notesMasterId r:id="rId20"/>
  </p:notesMasterIdLst>
  <p:sldIdLst>
    <p:sldId id="260" r:id="rId4"/>
    <p:sldId id="309" r:id="rId5"/>
    <p:sldId id="3405" r:id="rId6"/>
    <p:sldId id="345" r:id="rId7"/>
    <p:sldId id="3407" r:id="rId8"/>
    <p:sldId id="350" r:id="rId9"/>
    <p:sldId id="347" r:id="rId10"/>
    <p:sldId id="348" r:id="rId11"/>
    <p:sldId id="3409" r:id="rId12"/>
    <p:sldId id="3406" r:id="rId13"/>
    <p:sldId id="3410" r:id="rId14"/>
    <p:sldId id="352" r:id="rId15"/>
    <p:sldId id="3397" r:id="rId16"/>
    <p:sldId id="3398" r:id="rId17"/>
    <p:sldId id="437" r:id="rId18"/>
    <p:sldId id="339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61" autoAdjust="0"/>
    <p:restoredTop sz="94660"/>
  </p:normalViewPr>
  <p:slideViewPr>
    <p:cSldViewPr snapToGrid="0">
      <p:cViewPr>
        <p:scale>
          <a:sx n="84" d="100"/>
          <a:sy n="84" d="100"/>
        </p:scale>
        <p:origin x="-102" y="-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04771-3698-4542-8EA6-D1EF5FAB29CC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1BD8AF-3428-4AA4-831C-33307FFAC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21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0006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482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0895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975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7" name="Google Shape;1797;g77cf0412cd_0_18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8" name="Google Shape;1798;g77cf0412cd_0_18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2040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9190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9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7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2023/11/6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03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459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641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20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216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69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2023/11/6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0756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676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46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9102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9285D0-8540-4BE0-A1D4-65B736183E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7ABE8DE-E15F-4BD1-9325-AD015082FC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55B381B-44CE-46A8-8404-355928E8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49CB439-F000-4C89-A7E1-4287781AF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6D67C1C-8401-4029-B5E7-400D5E08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384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2023/11/6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71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2B7D56C-07E2-472B-81BD-8B335CF6A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987A23E-A714-4BCD-8370-A3D07C183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EC577DE-DEEF-4048-9425-6CC236E32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C04E330-D539-4464-9FFB-294F05B39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1A57763-7CE7-46FF-9377-44DCBBB23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612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4C41AD-A8F5-4995-9357-0ABF62AA8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E5D294A-9945-427F-B07D-CE7459D13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DDD3449-1CF4-428C-A97B-72473D89E2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11C6687-9C7B-4225-AFCC-F2A088CC9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A106AEB-426F-4101-A7DF-EA42B37A9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615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73E7D2-C363-4A54-9E32-BA42D0FF9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E487057-B42A-473F-BC42-0F0C7AAFFD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F18F3E7-CD84-40D5-9710-6CD1092B12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F45DBF6-8963-41D7-AD86-EBD96BDF7B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24C7751-731A-45AD-9A31-6701B9CEB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94B6811-84DA-42AC-AD7B-D34BA7692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011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BB5714-D688-4270-B8A7-2A4E373BF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F38EED9-C066-4EE7-A229-1E5A4AE0D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3AFE544-FBC0-48E5-B7BD-DEF58C7FD6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131661C-6A49-4E52-995A-5EA83CC9AC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30C35EE-59B6-446F-965C-383BCC3024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292BB6F-950C-452E-B6DD-52AF200A43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0E9ED37-DE68-4CE7-AB58-7F7C7ECD8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76C1728-6B1C-4AC7-8F92-08D55C0B7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520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AC01BC-0089-4A48-819D-8A805BEBD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07CC600-25BE-4D04-9A54-F31A69D680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FF5801A-0C98-4AFB-B42C-72C4A577A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6EB0C9C-3B0F-4025-AC09-3FDDD4F69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724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5C14B00-CA87-46CF-9D29-08EAC551A8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B3D780F-A332-45EE-BFA7-C9CB254F1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BC10349-15AF-452F-98DA-33CF91D4E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62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9D86E9-6B93-465D-BA03-FF6E2442F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49A753-5FB1-4639-AB41-09883A96E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92A4F24-A300-4884-8AB2-5132A371B3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B96261F-595D-4E05-9415-59AB171EF2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7C8485D-222F-4380-85EC-1C90F0168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B84A4AA-09EA-4C16-B96F-60CFFACCA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5031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8FD8CF-BAE5-47F0-B991-8EC8651E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497364B-DB39-4F41-A1FF-414F6B3FC2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3F998D5-4337-4220-9031-9DDA70392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5A22B02-9606-40F2-BEC9-A416362FDF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DB4FEBB-C303-447B-9872-A7688E48F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F1292A2-04A1-4201-BAD5-42EF63E5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627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C264DF-C636-491A-8550-C5B23316F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E069A87-5507-4A68-A2FA-D6BBBCC94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F36DE27-BC72-40B4-8FD5-29F650DB2A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CB803EA-A4CC-40B8-9A0A-F43DDA4CF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C00D662-EF00-471A-A568-CBE3670B8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662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9492755-5521-4497-B709-A73E032468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556F5A4-F9DA-4164-8D5C-9ED891DD7E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C0F8F56-B08E-4B67-8F2A-31800EB7D7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2D0724A-7DD8-4EFA-B54C-FA2461009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C6E47E3-4A8E-4638-B116-8B5590C63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340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214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02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18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3727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2">
  <p:cSld name="Section Header2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961200" y="739901"/>
            <a:ext cx="5134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subTitle" idx="1"/>
          </p:nvPr>
        </p:nvSpPr>
        <p:spPr>
          <a:xfrm>
            <a:off x="961200" y="1733791"/>
            <a:ext cx="5134800" cy="7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1912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898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5937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646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9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ags" Target="../tags/tag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nk background with white leaves and black text&#10;&#10;Description automatically generated">
            <a:extLst>
              <a:ext uri="{FF2B5EF4-FFF2-40B4-BE49-F238E27FC236}">
                <a16:creationId xmlns="" xmlns:a16="http://schemas.microsoft.com/office/drawing/2014/main" id="{251ED84E-0CA7-52BA-C9FE-C8D3225A97F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8682" y="131505"/>
            <a:ext cx="2004553" cy="200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9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818" r:id="rId5"/>
    <p:sldLayoutId id="2147483820" r:id="rId6"/>
    <p:sldLayoutId id="2147483817" r:id="rId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441363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5795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svg"/><Relationship Id="rId5" Type="http://schemas.openxmlformats.org/officeDocument/2006/relationships/image" Target="../media/image11.png"/><Relationship Id="rId10" Type="http://schemas.microsoft.com/office/2007/relationships/hdphoto" Target="../media/hdphoto1.wdp"/><Relationship Id="rId4" Type="http://schemas.openxmlformats.org/officeDocument/2006/relationships/image" Target="../media/image12.sv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svg"/><Relationship Id="rId5" Type="http://schemas.openxmlformats.org/officeDocument/2006/relationships/image" Target="../media/image11.png"/><Relationship Id="rId4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组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0015"/>
            <a:ext cx="12192000" cy="6598920"/>
          </a:xfrm>
          <a:prstGeom prst="rect">
            <a:avLst/>
          </a:prstGeom>
        </p:spPr>
      </p:pic>
      <p:pic>
        <p:nvPicPr>
          <p:cNvPr id="24" name="图片 23" descr="组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290" y="4135755"/>
            <a:ext cx="1375410" cy="1722120"/>
          </a:xfrm>
          <a:prstGeom prst="rect">
            <a:avLst/>
          </a:prstGeom>
        </p:spPr>
      </p:pic>
      <p:sp>
        <p:nvSpPr>
          <p:cNvPr id="35" name="椭圆 34"/>
          <p:cNvSpPr/>
          <p:nvPr/>
        </p:nvSpPr>
        <p:spPr>
          <a:xfrm>
            <a:off x="-619760" y="5698173"/>
            <a:ext cx="1593215" cy="1593215"/>
          </a:xfrm>
          <a:prstGeom prst="ellipse">
            <a:avLst/>
          </a:prstGeom>
          <a:solidFill>
            <a:srgbClr val="FFDE00"/>
          </a:solidFill>
          <a:ln w="50800">
            <a:solidFill>
              <a:srgbClr val="1D20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" name="图片 2" descr="组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247650"/>
            <a:ext cx="12192000" cy="431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356C104-386D-4C25-4F12-6BC432C7C5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3794" y="1335120"/>
            <a:ext cx="6657409" cy="8596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73CCA95-45B9-CCDB-8F73-C6BDDA8C61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4426" y="2093929"/>
            <a:ext cx="6576144" cy="21215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22341" y="762485"/>
            <a:ext cx="4657725" cy="70352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ba, </a:t>
            </a:r>
            <a:r>
              <a:rPr lang="en-US" b="1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7</a:t>
            </a:r>
            <a:r>
              <a:rPr lang="en-US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2023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43428" y="4399353"/>
            <a:ext cx="6215834" cy="81976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KẾ HOẠCH HOẠT ĐỘNG CỦA LỚP EM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79E729D-DCA4-3C18-757C-46E4D065E9E0}"/>
              </a:ext>
            </a:extLst>
          </p:cNvPr>
          <p:cNvSpPr txBox="1"/>
          <p:nvPr/>
        </p:nvSpPr>
        <p:spPr>
          <a:xfrm>
            <a:off x="2046530" y="451756"/>
            <a:ext cx="8249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400" b="1" dirty="0">
                <a:solidFill>
                  <a:srgbClr val="C00000"/>
                </a:solidFill>
                <a:latin typeface="+mj-lt"/>
                <a:cs typeface="Calibri" panose="020F0502020204030204" pitchFamily="34" charset="0"/>
              </a:rPr>
              <a:t>Kế hoạch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hoạt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động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lang="en-US" sz="4400" b="1" smtClean="0">
                <a:solidFill>
                  <a:srgbClr val="C00000"/>
                </a:solidFill>
                <a:latin typeface="+mj-lt"/>
                <a:cs typeface="Calibri" panose="020F0502020204030204" pitchFamily="34" charset="0"/>
              </a:rPr>
              <a:t>của lớp 4A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CE947314-124B-1E89-9D39-F32900B48D38}"/>
              </a:ext>
            </a:extLst>
          </p:cNvPr>
          <p:cNvSpPr/>
          <p:nvPr/>
        </p:nvSpPr>
        <p:spPr>
          <a:xfrm>
            <a:off x="432142" y="1390009"/>
            <a:ext cx="10704296" cy="4930592"/>
          </a:xfrm>
          <a:prstGeom prst="roundRect">
            <a:avLst/>
          </a:prstGeom>
          <a:solidFill>
            <a:srgbClr val="FFB0BB">
              <a:alpha val="75000"/>
            </a:srgbClr>
          </a:solidFill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32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Tham gia tiết sinh hoạt dưới cờ: Hùng biện về chủ đề Tự lực thực hiện nhiệm vụ được phân công.</a:t>
            </a:r>
            <a:endParaRPr lang="en-US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3200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1 tiết mục văn nghệ thật đặc sắc để </a:t>
            </a:r>
            <a:r>
              <a:rPr lang="en-US"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Chào mừng ngày Nhà giáo Việt Nam </a:t>
            </a:r>
            <a:r>
              <a:rPr lang="en-US" sz="32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20/11.</a:t>
            </a:r>
            <a:endParaRPr lang="en-US" sz="3200" b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3) Làm </a:t>
            </a:r>
            <a:r>
              <a:rPr lang="en-US" sz="32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báo tường</a:t>
            </a:r>
            <a:r>
              <a:rPr lang="vi-VN" sz="32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130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79E729D-DCA4-3C18-757C-46E4D065E9E0}"/>
              </a:ext>
            </a:extLst>
          </p:cNvPr>
          <p:cNvSpPr txBox="1"/>
          <p:nvPr/>
        </p:nvSpPr>
        <p:spPr>
          <a:xfrm>
            <a:off x="708660" y="668926"/>
            <a:ext cx="10104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Các nội dung cần thể hiện trong kế hoạch</a:t>
            </a:r>
            <a:endParaRPr lang="en-US" sz="4000" b="1" dirty="0">
              <a:solidFill>
                <a:srgbClr val="C00000"/>
              </a:solidFill>
              <a:cs typeface="Calibri" panose="020F05020202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CE947314-124B-1E89-9D39-F32900B48D38}"/>
              </a:ext>
            </a:extLst>
          </p:cNvPr>
          <p:cNvSpPr/>
          <p:nvPr/>
        </p:nvSpPr>
        <p:spPr>
          <a:xfrm>
            <a:off x="432142" y="1390009"/>
            <a:ext cx="10704296" cy="4930592"/>
          </a:xfrm>
          <a:prstGeom prst="roundRect">
            <a:avLst/>
          </a:prstGeom>
          <a:solidFill>
            <a:srgbClr val="FFB0BB">
              <a:alpha val="75000"/>
            </a:srgbClr>
          </a:solidFill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b="1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Nội dung, chủ đề của hoạt động.</a:t>
            </a:r>
            <a:endParaRPr lang="en-US" sz="36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Thời gian thực hiện.</a:t>
            </a:r>
            <a:endParaRPr lang="en-US" sz="3600" b="1" smtClean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Các bước thực hiện</a:t>
            </a:r>
            <a:r>
              <a:rPr lang="vi-VN" sz="3600" b="1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smtClean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- Phân công nhiệm vụ cho các thành viên.</a:t>
            </a:r>
            <a:endParaRPr lang="en-US" sz="3600" b="1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dirty="0">
              <a:solidFill>
                <a:prstClr val="white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09199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2">
            <a:extLst>
              <a:ext uri="{FF2B5EF4-FFF2-40B4-BE49-F238E27FC236}">
                <a16:creationId xmlns="" xmlns:a16="http://schemas.microsoft.com/office/drawing/2014/main" id="{DF0FEE51-7F38-9C92-01DD-F8EEFDE4F457}"/>
              </a:ext>
            </a:extLst>
          </p:cNvPr>
          <p:cNvSpPr/>
          <p:nvPr/>
        </p:nvSpPr>
        <p:spPr>
          <a:xfrm>
            <a:off x="0" y="163285"/>
            <a:ext cx="12192000" cy="6531429"/>
          </a:xfrm>
          <a:prstGeom prst="roundRect">
            <a:avLst>
              <a:gd name="adj" fmla="val 21184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Rounded Rectangle 5">
            <a:extLst>
              <a:ext uri="{FF2B5EF4-FFF2-40B4-BE49-F238E27FC236}">
                <a16:creationId xmlns="" xmlns:a16="http://schemas.microsoft.com/office/drawing/2014/main" id="{E23365CB-31B9-342B-9B62-AFEC6E81DA34}"/>
              </a:ext>
            </a:extLst>
          </p:cNvPr>
          <p:cNvSpPr/>
          <p:nvPr/>
        </p:nvSpPr>
        <p:spPr>
          <a:xfrm>
            <a:off x="6569612" y="956310"/>
            <a:ext cx="5416062" cy="4358640"/>
          </a:xfrm>
          <a:prstGeom prst="roundRect">
            <a:avLst>
              <a:gd name="adj" fmla="val 32770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  <a:p>
            <a:pPr algn="ctr"/>
            <a:r>
              <a:rPr lang="en-US" sz="3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 dựng kế hoạch</a:t>
            </a:r>
          </a:p>
          <a:p>
            <a:pPr algn="ctr"/>
            <a:r>
              <a:rPr lang="en-US" sz="3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hoạt động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CBD2CB4-F885-8085-47C5-2F294B124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962" y="1233701"/>
            <a:ext cx="6473705" cy="408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2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stage with red curtains&#10;&#10;Description automatically generated with low confidence">
            <a:extLst>
              <a:ext uri="{FF2B5EF4-FFF2-40B4-BE49-F238E27FC236}">
                <a16:creationId xmlns="" xmlns:a16="http://schemas.microsoft.com/office/drawing/2014/main" id="{6931579B-302C-74D7-B842-328F8C5E6B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94576"/>
          </a:xfrm>
          <a:prstGeom prst="rect">
            <a:avLst/>
          </a:prstGeom>
        </p:spPr>
      </p:pic>
      <p:pic>
        <p:nvPicPr>
          <p:cNvPr id="3" name="图片 2" descr="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" y="0"/>
            <a:ext cx="1435100" cy="192468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15153" y="2402357"/>
            <a:ext cx="78611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SẺ KẾ HOẠCH HOẠT ĐỘNG CỦA NHÓM</a:t>
            </a:r>
            <a:endParaRPr lang="en-US" sz="48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78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Rectangles 12">
            <a:extLst>
              <a:ext uri="{FF2B5EF4-FFF2-40B4-BE49-F238E27FC236}">
                <a16:creationId xmlns="" xmlns:a16="http://schemas.microsoft.com/office/drawing/2014/main" id="{14446544-138D-F4FB-F2C6-637CD72C6413}"/>
              </a:ext>
            </a:extLst>
          </p:cNvPr>
          <p:cNvSpPr/>
          <p:nvPr/>
        </p:nvSpPr>
        <p:spPr>
          <a:xfrm>
            <a:off x="0" y="350520"/>
            <a:ext cx="12192000" cy="22284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 panose="020B0604020202020204"/>
            </a:endParaRPr>
          </a:p>
        </p:txBody>
      </p:sp>
      <p:grpSp>
        <p:nvGrpSpPr>
          <p:cNvPr id="220" name="Google Shape;1710;p59">
            <a:extLst>
              <a:ext uri="{FF2B5EF4-FFF2-40B4-BE49-F238E27FC236}">
                <a16:creationId xmlns="" xmlns:a16="http://schemas.microsoft.com/office/drawing/2014/main" id="{FC7D5849-E8B3-F72E-99CF-9F3A3C678184}"/>
              </a:ext>
            </a:extLst>
          </p:cNvPr>
          <p:cNvGrpSpPr/>
          <p:nvPr/>
        </p:nvGrpSpPr>
        <p:grpSpPr>
          <a:xfrm>
            <a:off x="223507" y="5313118"/>
            <a:ext cx="836367" cy="1272433"/>
            <a:chOff x="1307650" y="2650450"/>
            <a:chExt cx="627275" cy="954325"/>
          </a:xfrm>
        </p:grpSpPr>
        <p:sp>
          <p:nvSpPr>
            <p:cNvPr id="221" name="Google Shape;1711;p59">
              <a:extLst>
                <a:ext uri="{FF2B5EF4-FFF2-40B4-BE49-F238E27FC236}">
                  <a16:creationId xmlns="" xmlns:a16="http://schemas.microsoft.com/office/drawing/2014/main" id="{F995B909-0C85-04D5-BC89-603F5EDF9F6C}"/>
                </a:ext>
              </a:extLst>
            </p:cNvPr>
            <p:cNvSpPr/>
            <p:nvPr/>
          </p:nvSpPr>
          <p:spPr>
            <a:xfrm>
              <a:off x="1431225" y="2650450"/>
              <a:ext cx="503700" cy="503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2" name="Google Shape;1712;p59">
              <a:extLst>
                <a:ext uri="{FF2B5EF4-FFF2-40B4-BE49-F238E27FC236}">
                  <a16:creationId xmlns="" xmlns:a16="http://schemas.microsoft.com/office/drawing/2014/main" id="{3DEF3DC2-499C-FE0D-A979-C779ACA80EFB}"/>
                </a:ext>
              </a:extLst>
            </p:cNvPr>
            <p:cNvSpPr/>
            <p:nvPr/>
          </p:nvSpPr>
          <p:spPr>
            <a:xfrm>
              <a:off x="1307650" y="3313175"/>
              <a:ext cx="291600" cy="291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24" name="Google Shape;1719;p59">
            <a:extLst>
              <a:ext uri="{FF2B5EF4-FFF2-40B4-BE49-F238E27FC236}">
                <a16:creationId xmlns="" xmlns:a16="http://schemas.microsoft.com/office/drawing/2014/main" id="{D0DFF2C3-DC0B-7473-4FA5-EEBAAD9D0D93}"/>
              </a:ext>
            </a:extLst>
          </p:cNvPr>
          <p:cNvSpPr/>
          <p:nvPr/>
        </p:nvSpPr>
        <p:spPr>
          <a:xfrm>
            <a:off x="3401964" y="1635196"/>
            <a:ext cx="8528263" cy="2003342"/>
          </a:xfrm>
          <a:prstGeom prst="roundRect">
            <a:avLst>
              <a:gd name="adj" fmla="val 30219"/>
            </a:avLst>
          </a:prstGeom>
          <a:solidFill>
            <a:srgbClr val="FFFF00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altLang="en-GB" sz="4400" b="1" kern="0" smtClean="0">
                <a:solidFill>
                  <a:srgbClr val="7030A0"/>
                </a:solidFill>
                <a:latin typeface="Times New Roman" panose="02020603050405020304" pitchFamily="18" charset="0"/>
                <a:ea typeface="Patrick Hand" panose="00000500000000000000"/>
                <a:cs typeface="Times New Roman" panose="02020603050405020304" pitchFamily="18" charset="0"/>
                <a:sym typeface="Patrick Hand" panose="00000500000000000000"/>
              </a:rPr>
              <a:t>Theo em việc xây dựng kế hoạch hoạt động có tác dụng gì?</a:t>
            </a:r>
            <a:endParaRPr lang="en-US" altLang="en-GB" sz="4400" b="1" kern="0" dirty="0">
              <a:solidFill>
                <a:srgbClr val="7030A0"/>
              </a:solidFill>
              <a:latin typeface="Times New Roman" panose="02020603050405020304" pitchFamily="18" charset="0"/>
              <a:ea typeface="Patrick Hand" panose="00000500000000000000"/>
              <a:cs typeface="Times New Roman" panose="02020603050405020304" pitchFamily="18" charset="0"/>
              <a:sym typeface="Patrick Hand" panose="00000500000000000000"/>
            </a:endParaRPr>
          </a:p>
        </p:txBody>
      </p:sp>
      <p:grpSp>
        <p:nvGrpSpPr>
          <p:cNvPr id="225" name="Google Shape;1710;p59">
            <a:extLst>
              <a:ext uri="{FF2B5EF4-FFF2-40B4-BE49-F238E27FC236}">
                <a16:creationId xmlns="" xmlns:a16="http://schemas.microsoft.com/office/drawing/2014/main" id="{5E20F79C-42BF-E3C4-C79A-8AF5D7CCB5EE}"/>
              </a:ext>
            </a:extLst>
          </p:cNvPr>
          <p:cNvGrpSpPr/>
          <p:nvPr/>
        </p:nvGrpSpPr>
        <p:grpSpPr>
          <a:xfrm>
            <a:off x="11093861" y="5435038"/>
            <a:ext cx="836367" cy="1272433"/>
            <a:chOff x="1307650" y="2650450"/>
            <a:chExt cx="627275" cy="954325"/>
          </a:xfrm>
        </p:grpSpPr>
        <p:sp>
          <p:nvSpPr>
            <p:cNvPr id="226" name="Google Shape;1711;p59">
              <a:extLst>
                <a:ext uri="{FF2B5EF4-FFF2-40B4-BE49-F238E27FC236}">
                  <a16:creationId xmlns="" xmlns:a16="http://schemas.microsoft.com/office/drawing/2014/main" id="{36CDC96E-5145-F3C0-626C-860B96F4079C}"/>
                </a:ext>
              </a:extLst>
            </p:cNvPr>
            <p:cNvSpPr/>
            <p:nvPr/>
          </p:nvSpPr>
          <p:spPr>
            <a:xfrm>
              <a:off x="1431225" y="2650450"/>
              <a:ext cx="503700" cy="503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" name="Google Shape;1712;p59">
              <a:extLst>
                <a:ext uri="{FF2B5EF4-FFF2-40B4-BE49-F238E27FC236}">
                  <a16:creationId xmlns="" xmlns:a16="http://schemas.microsoft.com/office/drawing/2014/main" id="{5FA68710-26B0-D0A8-CE0A-4EF3E57FF6B2}"/>
                </a:ext>
              </a:extLst>
            </p:cNvPr>
            <p:cNvSpPr/>
            <p:nvPr/>
          </p:nvSpPr>
          <p:spPr>
            <a:xfrm>
              <a:off x="1307650" y="3313175"/>
              <a:ext cx="291600" cy="291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28" name="Google Shape;3896;p80">
            <a:extLst>
              <a:ext uri="{FF2B5EF4-FFF2-40B4-BE49-F238E27FC236}">
                <a16:creationId xmlns="" xmlns:a16="http://schemas.microsoft.com/office/drawing/2014/main" id="{1C700967-72ED-0025-BAE8-9A860D3C2009}"/>
              </a:ext>
            </a:extLst>
          </p:cNvPr>
          <p:cNvGrpSpPr/>
          <p:nvPr/>
        </p:nvGrpSpPr>
        <p:grpSpPr>
          <a:xfrm>
            <a:off x="-143787" y="1944074"/>
            <a:ext cx="1827953" cy="3246120"/>
            <a:chOff x="-1254075" y="6362388"/>
            <a:chExt cx="982525" cy="1754400"/>
          </a:xfrm>
        </p:grpSpPr>
        <p:sp>
          <p:nvSpPr>
            <p:cNvPr id="229" name="Google Shape;3897;p80">
              <a:extLst>
                <a:ext uri="{FF2B5EF4-FFF2-40B4-BE49-F238E27FC236}">
                  <a16:creationId xmlns="" xmlns:a16="http://schemas.microsoft.com/office/drawing/2014/main" id="{45348203-8436-7F95-696F-344271797296}"/>
                </a:ext>
              </a:extLst>
            </p:cNvPr>
            <p:cNvSpPr/>
            <p:nvPr/>
          </p:nvSpPr>
          <p:spPr>
            <a:xfrm>
              <a:off x="-1254075" y="6613863"/>
              <a:ext cx="982525" cy="813825"/>
            </a:xfrm>
            <a:custGeom>
              <a:avLst/>
              <a:gdLst/>
              <a:ahLst/>
              <a:cxnLst/>
              <a:rect l="l" t="t" r="r" b="b"/>
              <a:pathLst>
                <a:path w="39301" h="32553" extrusionOk="0">
                  <a:moveTo>
                    <a:pt x="17888" y="0"/>
                  </a:moveTo>
                  <a:cubicBezTo>
                    <a:pt x="12440" y="0"/>
                    <a:pt x="7022" y="908"/>
                    <a:pt x="5807" y="4301"/>
                  </a:cubicBezTo>
                  <a:cubicBezTo>
                    <a:pt x="5807" y="4301"/>
                    <a:pt x="7752" y="15760"/>
                    <a:pt x="4651" y="18678"/>
                  </a:cubicBezTo>
                  <a:cubicBezTo>
                    <a:pt x="1582" y="21596"/>
                    <a:pt x="1" y="24301"/>
                    <a:pt x="3253" y="26733"/>
                  </a:cubicBezTo>
                  <a:cubicBezTo>
                    <a:pt x="4189" y="27432"/>
                    <a:pt x="4941" y="27681"/>
                    <a:pt x="5538" y="27681"/>
                  </a:cubicBezTo>
                  <a:cubicBezTo>
                    <a:pt x="7002" y="27681"/>
                    <a:pt x="7530" y="26181"/>
                    <a:pt x="7539" y="26155"/>
                  </a:cubicBezTo>
                  <a:lnTo>
                    <a:pt x="7539" y="26155"/>
                  </a:lnTo>
                  <a:cubicBezTo>
                    <a:pt x="7522" y="26205"/>
                    <a:pt x="5653" y="31638"/>
                    <a:pt x="9754" y="31638"/>
                  </a:cubicBezTo>
                  <a:cubicBezTo>
                    <a:pt x="9863" y="31638"/>
                    <a:pt x="9975" y="31634"/>
                    <a:pt x="10092" y="31626"/>
                  </a:cubicBezTo>
                  <a:cubicBezTo>
                    <a:pt x="14652" y="31322"/>
                    <a:pt x="17266" y="27523"/>
                    <a:pt x="17266" y="27523"/>
                  </a:cubicBezTo>
                  <a:cubicBezTo>
                    <a:pt x="17266" y="27523"/>
                    <a:pt x="22172" y="32553"/>
                    <a:pt x="27034" y="32553"/>
                  </a:cubicBezTo>
                  <a:cubicBezTo>
                    <a:pt x="27570" y="32553"/>
                    <a:pt x="28105" y="32492"/>
                    <a:pt x="28634" y="32356"/>
                  </a:cubicBezTo>
                  <a:cubicBezTo>
                    <a:pt x="31126" y="31991"/>
                    <a:pt x="32068" y="29802"/>
                    <a:pt x="32798" y="27766"/>
                  </a:cubicBezTo>
                  <a:cubicBezTo>
                    <a:pt x="33057" y="27996"/>
                    <a:pt x="33448" y="28214"/>
                    <a:pt x="33885" y="28214"/>
                  </a:cubicBezTo>
                  <a:cubicBezTo>
                    <a:pt x="34832" y="28214"/>
                    <a:pt x="35988" y="27186"/>
                    <a:pt x="36445" y="23024"/>
                  </a:cubicBezTo>
                  <a:cubicBezTo>
                    <a:pt x="36445" y="23024"/>
                    <a:pt x="36597" y="23055"/>
                    <a:pt x="36818" y="23055"/>
                  </a:cubicBezTo>
                  <a:cubicBezTo>
                    <a:pt x="37610" y="23055"/>
                    <a:pt x="39301" y="22665"/>
                    <a:pt x="38208" y="19103"/>
                  </a:cubicBezTo>
                  <a:cubicBezTo>
                    <a:pt x="36780" y="14514"/>
                    <a:pt x="32828" y="16003"/>
                    <a:pt x="31704" y="11687"/>
                  </a:cubicBezTo>
                  <a:cubicBezTo>
                    <a:pt x="30579" y="7371"/>
                    <a:pt x="30457" y="1200"/>
                    <a:pt x="30457" y="1200"/>
                  </a:cubicBezTo>
                  <a:cubicBezTo>
                    <a:pt x="30457" y="1200"/>
                    <a:pt x="24153" y="0"/>
                    <a:pt x="1788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" name="Google Shape;3898;p80">
              <a:extLst>
                <a:ext uri="{FF2B5EF4-FFF2-40B4-BE49-F238E27FC236}">
                  <a16:creationId xmlns="" xmlns:a16="http://schemas.microsoft.com/office/drawing/2014/main" id="{D3690C65-E776-D1B6-AE14-E71443AEA475}"/>
                </a:ext>
              </a:extLst>
            </p:cNvPr>
            <p:cNvSpPr/>
            <p:nvPr/>
          </p:nvSpPr>
          <p:spPr>
            <a:xfrm>
              <a:off x="-977475" y="6981763"/>
              <a:ext cx="459775" cy="501850"/>
            </a:xfrm>
            <a:custGeom>
              <a:avLst/>
              <a:gdLst/>
              <a:ahLst/>
              <a:cxnLst/>
              <a:rect l="l" t="t" r="r" b="b"/>
              <a:pathLst>
                <a:path w="18391" h="20074" extrusionOk="0">
                  <a:moveTo>
                    <a:pt x="9316" y="0"/>
                  </a:moveTo>
                  <a:cubicBezTo>
                    <a:pt x="8299" y="0"/>
                    <a:pt x="7203" y="62"/>
                    <a:pt x="6050" y="193"/>
                  </a:cubicBezTo>
                  <a:cubicBezTo>
                    <a:pt x="6050" y="193"/>
                    <a:pt x="1" y="770"/>
                    <a:pt x="335" y="4448"/>
                  </a:cubicBezTo>
                  <a:cubicBezTo>
                    <a:pt x="700" y="8126"/>
                    <a:pt x="396" y="16454"/>
                    <a:pt x="2341" y="19494"/>
                  </a:cubicBezTo>
                  <a:cubicBezTo>
                    <a:pt x="2617" y="19912"/>
                    <a:pt x="3923" y="20074"/>
                    <a:pt x="5635" y="20074"/>
                  </a:cubicBezTo>
                  <a:cubicBezTo>
                    <a:pt x="9023" y="20074"/>
                    <a:pt x="13999" y="19441"/>
                    <a:pt x="15716" y="18916"/>
                  </a:cubicBezTo>
                  <a:cubicBezTo>
                    <a:pt x="18330" y="18126"/>
                    <a:pt x="18390" y="15694"/>
                    <a:pt x="18117" y="13232"/>
                  </a:cubicBezTo>
                  <a:cubicBezTo>
                    <a:pt x="17813" y="10740"/>
                    <a:pt x="17023" y="4843"/>
                    <a:pt x="16141" y="2168"/>
                  </a:cubicBezTo>
                  <a:cubicBezTo>
                    <a:pt x="15687" y="831"/>
                    <a:pt x="13039" y="0"/>
                    <a:pt x="9316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" name="Google Shape;3899;p80">
              <a:extLst>
                <a:ext uri="{FF2B5EF4-FFF2-40B4-BE49-F238E27FC236}">
                  <a16:creationId xmlns="" xmlns:a16="http://schemas.microsoft.com/office/drawing/2014/main" id="{D724DDDE-D36D-ED6D-4797-43C4FD5C450E}"/>
                </a:ext>
              </a:extLst>
            </p:cNvPr>
            <p:cNvSpPr/>
            <p:nvPr/>
          </p:nvSpPr>
          <p:spPr>
            <a:xfrm>
              <a:off x="-961500" y="6980638"/>
              <a:ext cx="460525" cy="502050"/>
            </a:xfrm>
            <a:custGeom>
              <a:avLst/>
              <a:gdLst/>
              <a:ahLst/>
              <a:cxnLst/>
              <a:rect l="l" t="t" r="r" b="b"/>
              <a:pathLst>
                <a:path w="18421" h="20082" extrusionOk="0">
                  <a:moveTo>
                    <a:pt x="9244" y="0"/>
                  </a:moveTo>
                  <a:cubicBezTo>
                    <a:pt x="8257" y="0"/>
                    <a:pt x="7195" y="57"/>
                    <a:pt x="6079" y="177"/>
                  </a:cubicBezTo>
                  <a:cubicBezTo>
                    <a:pt x="6079" y="177"/>
                    <a:pt x="0" y="785"/>
                    <a:pt x="365" y="4463"/>
                  </a:cubicBezTo>
                  <a:cubicBezTo>
                    <a:pt x="730" y="8140"/>
                    <a:pt x="395" y="16438"/>
                    <a:pt x="2371" y="19508"/>
                  </a:cubicBezTo>
                  <a:cubicBezTo>
                    <a:pt x="2644" y="19922"/>
                    <a:pt x="3922" y="20081"/>
                    <a:pt x="5605" y="20081"/>
                  </a:cubicBezTo>
                  <a:cubicBezTo>
                    <a:pt x="8987" y="20081"/>
                    <a:pt x="14000" y="19438"/>
                    <a:pt x="15745" y="18931"/>
                  </a:cubicBezTo>
                  <a:cubicBezTo>
                    <a:pt x="18359" y="18141"/>
                    <a:pt x="18420" y="15709"/>
                    <a:pt x="18147" y="13217"/>
                  </a:cubicBezTo>
                  <a:cubicBezTo>
                    <a:pt x="17843" y="10755"/>
                    <a:pt x="17052" y="4858"/>
                    <a:pt x="16171" y="2183"/>
                  </a:cubicBezTo>
                  <a:cubicBezTo>
                    <a:pt x="15713" y="834"/>
                    <a:pt x="13021" y="0"/>
                    <a:pt x="9244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" name="Google Shape;3900;p80">
              <a:extLst>
                <a:ext uri="{FF2B5EF4-FFF2-40B4-BE49-F238E27FC236}">
                  <a16:creationId xmlns="" xmlns:a16="http://schemas.microsoft.com/office/drawing/2014/main" id="{76F86EDA-B091-1493-96C8-849532FE2BD7}"/>
                </a:ext>
              </a:extLst>
            </p:cNvPr>
            <p:cNvSpPr/>
            <p:nvPr/>
          </p:nvSpPr>
          <p:spPr>
            <a:xfrm>
              <a:off x="-701875" y="8078438"/>
              <a:ext cx="214575" cy="38350"/>
            </a:xfrm>
            <a:custGeom>
              <a:avLst/>
              <a:gdLst/>
              <a:ahLst/>
              <a:cxnLst/>
              <a:rect l="l" t="t" r="r" b="b"/>
              <a:pathLst>
                <a:path w="8583" h="1534" extrusionOk="0">
                  <a:moveTo>
                    <a:pt x="2204" y="1"/>
                  </a:moveTo>
                  <a:cubicBezTo>
                    <a:pt x="943" y="1"/>
                    <a:pt x="0" y="55"/>
                    <a:pt x="11" y="217"/>
                  </a:cubicBezTo>
                  <a:cubicBezTo>
                    <a:pt x="71" y="703"/>
                    <a:pt x="132" y="1007"/>
                    <a:pt x="132" y="1007"/>
                  </a:cubicBezTo>
                  <a:cubicBezTo>
                    <a:pt x="132" y="1007"/>
                    <a:pt x="922" y="1190"/>
                    <a:pt x="2625" y="1433"/>
                  </a:cubicBezTo>
                  <a:cubicBezTo>
                    <a:pt x="3123" y="1504"/>
                    <a:pt x="3653" y="1533"/>
                    <a:pt x="4181" y="1533"/>
                  </a:cubicBezTo>
                  <a:cubicBezTo>
                    <a:pt x="5454" y="1533"/>
                    <a:pt x="6714" y="1361"/>
                    <a:pt x="7488" y="1190"/>
                  </a:cubicBezTo>
                  <a:cubicBezTo>
                    <a:pt x="8582" y="916"/>
                    <a:pt x="8521" y="217"/>
                    <a:pt x="8521" y="217"/>
                  </a:cubicBezTo>
                  <a:cubicBezTo>
                    <a:pt x="8521" y="217"/>
                    <a:pt x="4725" y="1"/>
                    <a:pt x="2204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" name="Google Shape;3901;p80">
              <a:extLst>
                <a:ext uri="{FF2B5EF4-FFF2-40B4-BE49-F238E27FC236}">
                  <a16:creationId xmlns="" xmlns:a16="http://schemas.microsoft.com/office/drawing/2014/main" id="{9C317F8E-E208-785F-A7CB-5BC13475022F}"/>
                </a:ext>
              </a:extLst>
            </p:cNvPr>
            <p:cNvSpPr/>
            <p:nvPr/>
          </p:nvSpPr>
          <p:spPr>
            <a:xfrm>
              <a:off x="-567125" y="8051163"/>
              <a:ext cx="80575" cy="56275"/>
            </a:xfrm>
            <a:custGeom>
              <a:avLst/>
              <a:gdLst/>
              <a:ahLst/>
              <a:cxnLst/>
              <a:rect l="l" t="t" r="r" b="b"/>
              <a:pathLst>
                <a:path w="3223" h="2251" extrusionOk="0">
                  <a:moveTo>
                    <a:pt x="1186" y="1"/>
                  </a:moveTo>
                  <a:cubicBezTo>
                    <a:pt x="609" y="670"/>
                    <a:pt x="244" y="1429"/>
                    <a:pt x="1" y="2250"/>
                  </a:cubicBezTo>
                  <a:cubicBezTo>
                    <a:pt x="1794" y="2159"/>
                    <a:pt x="3223" y="1825"/>
                    <a:pt x="3131" y="1308"/>
                  </a:cubicBezTo>
                  <a:cubicBezTo>
                    <a:pt x="3010" y="761"/>
                    <a:pt x="2068" y="305"/>
                    <a:pt x="118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4" name="Google Shape;3902;p80">
              <a:extLst>
                <a:ext uri="{FF2B5EF4-FFF2-40B4-BE49-F238E27FC236}">
                  <a16:creationId xmlns="" xmlns:a16="http://schemas.microsoft.com/office/drawing/2014/main" id="{C85B5653-C476-B0B8-E695-FD2CD30C88DC}"/>
                </a:ext>
              </a:extLst>
            </p:cNvPr>
            <p:cNvSpPr/>
            <p:nvPr/>
          </p:nvSpPr>
          <p:spPr>
            <a:xfrm>
              <a:off x="-706950" y="8032938"/>
              <a:ext cx="169500" cy="75125"/>
            </a:xfrm>
            <a:custGeom>
              <a:avLst/>
              <a:gdLst/>
              <a:ahLst/>
              <a:cxnLst/>
              <a:rect l="l" t="t" r="r" b="b"/>
              <a:pathLst>
                <a:path w="6780" h="3005" extrusionOk="0">
                  <a:moveTo>
                    <a:pt x="274" y="0"/>
                  </a:moveTo>
                  <a:cubicBezTo>
                    <a:pt x="1" y="1034"/>
                    <a:pt x="274" y="2523"/>
                    <a:pt x="274" y="2523"/>
                  </a:cubicBezTo>
                  <a:cubicBezTo>
                    <a:pt x="1361" y="2844"/>
                    <a:pt x="2989" y="3005"/>
                    <a:pt x="4540" y="3005"/>
                  </a:cubicBezTo>
                  <a:cubicBezTo>
                    <a:pt x="4898" y="3005"/>
                    <a:pt x="5252" y="2996"/>
                    <a:pt x="5594" y="2979"/>
                  </a:cubicBezTo>
                  <a:cubicBezTo>
                    <a:pt x="5837" y="2158"/>
                    <a:pt x="6232" y="1399"/>
                    <a:pt x="6779" y="730"/>
                  </a:cubicBezTo>
                  <a:cubicBezTo>
                    <a:pt x="5989" y="426"/>
                    <a:pt x="5229" y="274"/>
                    <a:pt x="5229" y="274"/>
                  </a:cubicBezTo>
                  <a:cubicBezTo>
                    <a:pt x="4499" y="468"/>
                    <a:pt x="3807" y="540"/>
                    <a:pt x="3183" y="540"/>
                  </a:cubicBezTo>
                  <a:cubicBezTo>
                    <a:pt x="1468" y="540"/>
                    <a:pt x="274" y="0"/>
                    <a:pt x="274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5" name="Google Shape;3903;p80">
              <a:extLst>
                <a:ext uri="{FF2B5EF4-FFF2-40B4-BE49-F238E27FC236}">
                  <a16:creationId xmlns="" xmlns:a16="http://schemas.microsoft.com/office/drawing/2014/main" id="{44380CFF-A620-042F-7736-B451A2E1B87D}"/>
                </a:ext>
              </a:extLst>
            </p:cNvPr>
            <p:cNvSpPr/>
            <p:nvPr/>
          </p:nvSpPr>
          <p:spPr>
            <a:xfrm>
              <a:off x="-573900" y="8004038"/>
              <a:ext cx="43500" cy="46975"/>
            </a:xfrm>
            <a:custGeom>
              <a:avLst/>
              <a:gdLst/>
              <a:ahLst/>
              <a:cxnLst/>
              <a:rect l="l" t="t" r="r" b="b"/>
              <a:pathLst>
                <a:path w="1740" h="1879" extrusionOk="0">
                  <a:moveTo>
                    <a:pt x="673" y="183"/>
                  </a:moveTo>
                  <a:cubicBezTo>
                    <a:pt x="900" y="183"/>
                    <a:pt x="600" y="953"/>
                    <a:pt x="545" y="1035"/>
                  </a:cubicBezTo>
                  <a:cubicBezTo>
                    <a:pt x="481" y="1162"/>
                    <a:pt x="418" y="1281"/>
                    <a:pt x="350" y="1397"/>
                  </a:cubicBezTo>
                  <a:lnTo>
                    <a:pt x="350" y="1397"/>
                  </a:lnTo>
                  <a:cubicBezTo>
                    <a:pt x="346" y="1401"/>
                    <a:pt x="343" y="1406"/>
                    <a:pt x="340" y="1411"/>
                  </a:cubicBezTo>
                  <a:lnTo>
                    <a:pt x="340" y="1411"/>
                  </a:lnTo>
                  <a:cubicBezTo>
                    <a:pt x="340" y="1285"/>
                    <a:pt x="347" y="1160"/>
                    <a:pt x="363" y="1035"/>
                  </a:cubicBezTo>
                  <a:cubicBezTo>
                    <a:pt x="363" y="822"/>
                    <a:pt x="363" y="336"/>
                    <a:pt x="576" y="214"/>
                  </a:cubicBezTo>
                  <a:cubicBezTo>
                    <a:pt x="616" y="193"/>
                    <a:pt x="648" y="183"/>
                    <a:pt x="673" y="183"/>
                  </a:cubicBezTo>
                  <a:close/>
                  <a:moveTo>
                    <a:pt x="1181" y="901"/>
                  </a:moveTo>
                  <a:cubicBezTo>
                    <a:pt x="1296" y="901"/>
                    <a:pt x="1354" y="1055"/>
                    <a:pt x="1275" y="1187"/>
                  </a:cubicBezTo>
                  <a:cubicBezTo>
                    <a:pt x="1080" y="1454"/>
                    <a:pt x="749" y="1566"/>
                    <a:pt x="437" y="1647"/>
                  </a:cubicBezTo>
                  <a:lnTo>
                    <a:pt x="437" y="1647"/>
                  </a:lnTo>
                  <a:cubicBezTo>
                    <a:pt x="474" y="1585"/>
                    <a:pt x="517" y="1512"/>
                    <a:pt x="562" y="1432"/>
                  </a:cubicBezTo>
                  <a:lnTo>
                    <a:pt x="562" y="1432"/>
                  </a:lnTo>
                  <a:cubicBezTo>
                    <a:pt x="632" y="1331"/>
                    <a:pt x="707" y="1238"/>
                    <a:pt x="788" y="1156"/>
                  </a:cubicBezTo>
                  <a:cubicBezTo>
                    <a:pt x="880" y="1065"/>
                    <a:pt x="1001" y="944"/>
                    <a:pt x="1123" y="913"/>
                  </a:cubicBezTo>
                  <a:cubicBezTo>
                    <a:pt x="1143" y="905"/>
                    <a:pt x="1163" y="901"/>
                    <a:pt x="1181" y="901"/>
                  </a:cubicBezTo>
                  <a:close/>
                  <a:moveTo>
                    <a:pt x="616" y="1"/>
                  </a:moveTo>
                  <a:cubicBezTo>
                    <a:pt x="1" y="1"/>
                    <a:pt x="120" y="1373"/>
                    <a:pt x="120" y="1764"/>
                  </a:cubicBezTo>
                  <a:cubicBezTo>
                    <a:pt x="120" y="1840"/>
                    <a:pt x="180" y="1878"/>
                    <a:pt x="241" y="1878"/>
                  </a:cubicBezTo>
                  <a:cubicBezTo>
                    <a:pt x="287" y="1878"/>
                    <a:pt x="333" y="1857"/>
                    <a:pt x="353" y="1813"/>
                  </a:cubicBezTo>
                  <a:lnTo>
                    <a:pt x="353" y="1813"/>
                  </a:lnTo>
                  <a:cubicBezTo>
                    <a:pt x="830" y="1749"/>
                    <a:pt x="1740" y="1469"/>
                    <a:pt x="1487" y="852"/>
                  </a:cubicBezTo>
                  <a:cubicBezTo>
                    <a:pt x="1452" y="746"/>
                    <a:pt x="1333" y="701"/>
                    <a:pt x="1210" y="701"/>
                  </a:cubicBezTo>
                  <a:cubicBezTo>
                    <a:pt x="1123" y="701"/>
                    <a:pt x="1034" y="723"/>
                    <a:pt x="971" y="761"/>
                  </a:cubicBezTo>
                  <a:cubicBezTo>
                    <a:pt x="930" y="785"/>
                    <a:pt x="892" y="810"/>
                    <a:pt x="854" y="838"/>
                  </a:cubicBezTo>
                  <a:lnTo>
                    <a:pt x="854" y="838"/>
                  </a:lnTo>
                  <a:cubicBezTo>
                    <a:pt x="1023" y="414"/>
                    <a:pt x="1067" y="17"/>
                    <a:pt x="636" y="1"/>
                  </a:cubicBezTo>
                  <a:cubicBezTo>
                    <a:pt x="630" y="1"/>
                    <a:pt x="623" y="1"/>
                    <a:pt x="61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6" name="Google Shape;3904;p80">
              <a:extLst>
                <a:ext uri="{FF2B5EF4-FFF2-40B4-BE49-F238E27FC236}">
                  <a16:creationId xmlns="" xmlns:a16="http://schemas.microsoft.com/office/drawing/2014/main" id="{0CF34A5A-3051-100D-B9DC-E3A059E7F8DE}"/>
                </a:ext>
              </a:extLst>
            </p:cNvPr>
            <p:cNvSpPr/>
            <p:nvPr/>
          </p:nvSpPr>
          <p:spPr>
            <a:xfrm>
              <a:off x="-997975" y="8078438"/>
              <a:ext cx="215325" cy="38350"/>
            </a:xfrm>
            <a:custGeom>
              <a:avLst/>
              <a:gdLst/>
              <a:ahLst/>
              <a:cxnLst/>
              <a:rect l="l" t="t" r="r" b="b"/>
              <a:pathLst>
                <a:path w="8613" h="1534" extrusionOk="0">
                  <a:moveTo>
                    <a:pt x="6409" y="1"/>
                  </a:moveTo>
                  <a:cubicBezTo>
                    <a:pt x="3888" y="1"/>
                    <a:pt x="91" y="217"/>
                    <a:pt x="91" y="217"/>
                  </a:cubicBezTo>
                  <a:cubicBezTo>
                    <a:pt x="91" y="217"/>
                    <a:pt x="0" y="916"/>
                    <a:pt x="1095" y="1190"/>
                  </a:cubicBezTo>
                  <a:cubicBezTo>
                    <a:pt x="1868" y="1361"/>
                    <a:pt x="3128" y="1533"/>
                    <a:pt x="4402" y="1533"/>
                  </a:cubicBezTo>
                  <a:cubicBezTo>
                    <a:pt x="4929" y="1533"/>
                    <a:pt x="5459" y="1504"/>
                    <a:pt x="5958" y="1433"/>
                  </a:cubicBezTo>
                  <a:cubicBezTo>
                    <a:pt x="7690" y="1190"/>
                    <a:pt x="8481" y="1007"/>
                    <a:pt x="8481" y="1007"/>
                  </a:cubicBezTo>
                  <a:cubicBezTo>
                    <a:pt x="8481" y="1007"/>
                    <a:pt x="8541" y="703"/>
                    <a:pt x="8602" y="217"/>
                  </a:cubicBezTo>
                  <a:cubicBezTo>
                    <a:pt x="8612" y="55"/>
                    <a:pt x="7670" y="1"/>
                    <a:pt x="640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7" name="Google Shape;3905;p80">
              <a:extLst>
                <a:ext uri="{FF2B5EF4-FFF2-40B4-BE49-F238E27FC236}">
                  <a16:creationId xmlns="" xmlns:a16="http://schemas.microsoft.com/office/drawing/2014/main" id="{1E0A7A20-3CE4-45E7-0D57-603E850F2F11}"/>
                </a:ext>
              </a:extLst>
            </p:cNvPr>
            <p:cNvSpPr/>
            <p:nvPr/>
          </p:nvSpPr>
          <p:spPr>
            <a:xfrm>
              <a:off x="-998750" y="8051163"/>
              <a:ext cx="80575" cy="56275"/>
            </a:xfrm>
            <a:custGeom>
              <a:avLst/>
              <a:gdLst/>
              <a:ahLst/>
              <a:cxnLst/>
              <a:rect l="l" t="t" r="r" b="b"/>
              <a:pathLst>
                <a:path w="3223" h="2251" extrusionOk="0">
                  <a:moveTo>
                    <a:pt x="2037" y="1"/>
                  </a:moveTo>
                  <a:cubicBezTo>
                    <a:pt x="1186" y="305"/>
                    <a:pt x="244" y="761"/>
                    <a:pt x="122" y="1308"/>
                  </a:cubicBezTo>
                  <a:cubicBezTo>
                    <a:pt x="1" y="1825"/>
                    <a:pt x="1429" y="2159"/>
                    <a:pt x="3223" y="2250"/>
                  </a:cubicBezTo>
                  <a:cubicBezTo>
                    <a:pt x="3010" y="1429"/>
                    <a:pt x="2615" y="670"/>
                    <a:pt x="2037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8" name="Google Shape;3906;p80">
              <a:extLst>
                <a:ext uri="{FF2B5EF4-FFF2-40B4-BE49-F238E27FC236}">
                  <a16:creationId xmlns="" xmlns:a16="http://schemas.microsoft.com/office/drawing/2014/main" id="{E7C8B762-8CF6-798F-DA58-83BE37685207}"/>
                </a:ext>
              </a:extLst>
            </p:cNvPr>
            <p:cNvSpPr/>
            <p:nvPr/>
          </p:nvSpPr>
          <p:spPr>
            <a:xfrm>
              <a:off x="-947825" y="8032938"/>
              <a:ext cx="169475" cy="75125"/>
            </a:xfrm>
            <a:custGeom>
              <a:avLst/>
              <a:gdLst/>
              <a:ahLst/>
              <a:cxnLst/>
              <a:rect l="l" t="t" r="r" b="b"/>
              <a:pathLst>
                <a:path w="6779" h="3005" extrusionOk="0">
                  <a:moveTo>
                    <a:pt x="6505" y="0"/>
                  </a:moveTo>
                  <a:cubicBezTo>
                    <a:pt x="6505" y="0"/>
                    <a:pt x="5328" y="540"/>
                    <a:pt x="3622" y="540"/>
                  </a:cubicBezTo>
                  <a:cubicBezTo>
                    <a:pt x="3001" y="540"/>
                    <a:pt x="2310" y="468"/>
                    <a:pt x="1581" y="274"/>
                  </a:cubicBezTo>
                  <a:cubicBezTo>
                    <a:pt x="1581" y="274"/>
                    <a:pt x="821" y="426"/>
                    <a:pt x="0" y="730"/>
                  </a:cubicBezTo>
                  <a:cubicBezTo>
                    <a:pt x="578" y="1399"/>
                    <a:pt x="973" y="2158"/>
                    <a:pt x="1186" y="2979"/>
                  </a:cubicBezTo>
                  <a:cubicBezTo>
                    <a:pt x="1528" y="2996"/>
                    <a:pt x="1883" y="3005"/>
                    <a:pt x="2242" y="3005"/>
                  </a:cubicBezTo>
                  <a:cubicBezTo>
                    <a:pt x="3799" y="3005"/>
                    <a:pt x="5443" y="2844"/>
                    <a:pt x="6505" y="2523"/>
                  </a:cubicBezTo>
                  <a:cubicBezTo>
                    <a:pt x="6505" y="2523"/>
                    <a:pt x="6779" y="1034"/>
                    <a:pt x="6505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9" name="Google Shape;3907;p80">
              <a:extLst>
                <a:ext uri="{FF2B5EF4-FFF2-40B4-BE49-F238E27FC236}">
                  <a16:creationId xmlns="" xmlns:a16="http://schemas.microsoft.com/office/drawing/2014/main" id="{6A1CBFB4-8099-06A8-45B2-637F072FDF23}"/>
                </a:ext>
              </a:extLst>
            </p:cNvPr>
            <p:cNvSpPr/>
            <p:nvPr/>
          </p:nvSpPr>
          <p:spPr>
            <a:xfrm>
              <a:off x="-954125" y="8004038"/>
              <a:ext cx="43500" cy="46975"/>
            </a:xfrm>
            <a:custGeom>
              <a:avLst/>
              <a:gdLst/>
              <a:ahLst/>
              <a:cxnLst/>
              <a:rect l="l" t="t" r="r" b="b"/>
              <a:pathLst>
                <a:path w="1740" h="1879" extrusionOk="0">
                  <a:moveTo>
                    <a:pt x="1059" y="183"/>
                  </a:moveTo>
                  <a:cubicBezTo>
                    <a:pt x="1087" y="183"/>
                    <a:pt x="1121" y="193"/>
                    <a:pt x="1164" y="214"/>
                  </a:cubicBezTo>
                  <a:cubicBezTo>
                    <a:pt x="1377" y="336"/>
                    <a:pt x="1377" y="822"/>
                    <a:pt x="1377" y="1035"/>
                  </a:cubicBezTo>
                  <a:cubicBezTo>
                    <a:pt x="1392" y="1157"/>
                    <a:pt x="1392" y="1279"/>
                    <a:pt x="1388" y="1402"/>
                  </a:cubicBezTo>
                  <a:lnTo>
                    <a:pt x="1388" y="1402"/>
                  </a:lnTo>
                  <a:cubicBezTo>
                    <a:pt x="1362" y="1364"/>
                    <a:pt x="1334" y="1327"/>
                    <a:pt x="1307" y="1290"/>
                  </a:cubicBezTo>
                  <a:lnTo>
                    <a:pt x="1307" y="1290"/>
                  </a:lnTo>
                  <a:cubicBezTo>
                    <a:pt x="1257" y="1208"/>
                    <a:pt x="1209" y="1123"/>
                    <a:pt x="1164" y="1035"/>
                  </a:cubicBezTo>
                  <a:cubicBezTo>
                    <a:pt x="1137" y="953"/>
                    <a:pt x="815" y="183"/>
                    <a:pt x="1059" y="183"/>
                  </a:cubicBezTo>
                  <a:close/>
                  <a:moveTo>
                    <a:pt x="550" y="901"/>
                  </a:moveTo>
                  <a:cubicBezTo>
                    <a:pt x="570" y="901"/>
                    <a:pt x="592" y="905"/>
                    <a:pt x="617" y="913"/>
                  </a:cubicBezTo>
                  <a:cubicBezTo>
                    <a:pt x="739" y="944"/>
                    <a:pt x="860" y="1065"/>
                    <a:pt x="921" y="1156"/>
                  </a:cubicBezTo>
                  <a:cubicBezTo>
                    <a:pt x="1084" y="1296"/>
                    <a:pt x="1194" y="1471"/>
                    <a:pt x="1304" y="1655"/>
                  </a:cubicBezTo>
                  <a:lnTo>
                    <a:pt x="1304" y="1655"/>
                  </a:lnTo>
                  <a:cubicBezTo>
                    <a:pt x="984" y="1574"/>
                    <a:pt x="641" y="1464"/>
                    <a:pt x="465" y="1187"/>
                  </a:cubicBezTo>
                  <a:cubicBezTo>
                    <a:pt x="386" y="1055"/>
                    <a:pt x="421" y="901"/>
                    <a:pt x="550" y="901"/>
                  </a:cubicBezTo>
                  <a:close/>
                  <a:moveTo>
                    <a:pt x="1094" y="1"/>
                  </a:moveTo>
                  <a:cubicBezTo>
                    <a:pt x="1087" y="1"/>
                    <a:pt x="1080" y="1"/>
                    <a:pt x="1073" y="1"/>
                  </a:cubicBezTo>
                  <a:cubicBezTo>
                    <a:pt x="656" y="17"/>
                    <a:pt x="710" y="417"/>
                    <a:pt x="884" y="843"/>
                  </a:cubicBezTo>
                  <a:lnTo>
                    <a:pt x="884" y="843"/>
                  </a:lnTo>
                  <a:cubicBezTo>
                    <a:pt x="847" y="814"/>
                    <a:pt x="808" y="786"/>
                    <a:pt x="769" y="761"/>
                  </a:cubicBezTo>
                  <a:cubicBezTo>
                    <a:pt x="706" y="723"/>
                    <a:pt x="617" y="701"/>
                    <a:pt x="530" y="701"/>
                  </a:cubicBezTo>
                  <a:cubicBezTo>
                    <a:pt x="407" y="701"/>
                    <a:pt x="288" y="746"/>
                    <a:pt x="252" y="852"/>
                  </a:cubicBezTo>
                  <a:cubicBezTo>
                    <a:pt x="1" y="1468"/>
                    <a:pt x="908" y="1749"/>
                    <a:pt x="1386" y="1813"/>
                  </a:cubicBezTo>
                  <a:lnTo>
                    <a:pt x="1386" y="1813"/>
                  </a:lnTo>
                  <a:cubicBezTo>
                    <a:pt x="1403" y="1857"/>
                    <a:pt x="1444" y="1878"/>
                    <a:pt x="1487" y="1878"/>
                  </a:cubicBezTo>
                  <a:cubicBezTo>
                    <a:pt x="1544" y="1878"/>
                    <a:pt x="1605" y="1840"/>
                    <a:pt x="1620" y="1764"/>
                  </a:cubicBezTo>
                  <a:cubicBezTo>
                    <a:pt x="1620" y="1373"/>
                    <a:pt x="1739" y="1"/>
                    <a:pt x="1094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0" name="Google Shape;3908;p80">
              <a:extLst>
                <a:ext uri="{FF2B5EF4-FFF2-40B4-BE49-F238E27FC236}">
                  <a16:creationId xmlns="" xmlns:a16="http://schemas.microsoft.com/office/drawing/2014/main" id="{FA6AA308-ADDE-A104-1AF4-8568430B7012}"/>
                </a:ext>
              </a:extLst>
            </p:cNvPr>
            <p:cNvSpPr/>
            <p:nvPr/>
          </p:nvSpPr>
          <p:spPr>
            <a:xfrm>
              <a:off x="-920475" y="7539013"/>
              <a:ext cx="347300" cy="517525"/>
            </a:xfrm>
            <a:custGeom>
              <a:avLst/>
              <a:gdLst/>
              <a:ahLst/>
              <a:cxnLst/>
              <a:rect l="l" t="t" r="r" b="b"/>
              <a:pathLst>
                <a:path w="13892" h="20701" extrusionOk="0">
                  <a:moveTo>
                    <a:pt x="13466" y="0"/>
                  </a:moveTo>
                  <a:lnTo>
                    <a:pt x="13466" y="0"/>
                  </a:lnTo>
                  <a:cubicBezTo>
                    <a:pt x="9180" y="2006"/>
                    <a:pt x="4651" y="3222"/>
                    <a:pt x="31" y="3435"/>
                  </a:cubicBezTo>
                  <a:cubicBezTo>
                    <a:pt x="1" y="6718"/>
                    <a:pt x="761" y="18572"/>
                    <a:pt x="973" y="20001"/>
                  </a:cubicBezTo>
                  <a:cubicBezTo>
                    <a:pt x="973" y="20001"/>
                    <a:pt x="2065" y="20395"/>
                    <a:pt x="3280" y="20395"/>
                  </a:cubicBezTo>
                  <a:cubicBezTo>
                    <a:pt x="4030" y="20395"/>
                    <a:pt x="4826" y="20245"/>
                    <a:pt x="5441" y="19757"/>
                  </a:cubicBezTo>
                  <a:cubicBezTo>
                    <a:pt x="5441" y="19757"/>
                    <a:pt x="6080" y="5958"/>
                    <a:pt x="5958" y="5228"/>
                  </a:cubicBezTo>
                  <a:lnTo>
                    <a:pt x="5958" y="5228"/>
                  </a:lnTo>
                  <a:cubicBezTo>
                    <a:pt x="5958" y="5228"/>
                    <a:pt x="6282" y="5267"/>
                    <a:pt x="6723" y="5267"/>
                  </a:cubicBezTo>
                  <a:cubicBezTo>
                    <a:pt x="7238" y="5267"/>
                    <a:pt x="7913" y="5214"/>
                    <a:pt x="8420" y="4985"/>
                  </a:cubicBezTo>
                  <a:cubicBezTo>
                    <a:pt x="8420" y="4985"/>
                    <a:pt x="8511" y="19180"/>
                    <a:pt x="8785" y="20092"/>
                  </a:cubicBezTo>
                  <a:cubicBezTo>
                    <a:pt x="8785" y="20092"/>
                    <a:pt x="9990" y="20700"/>
                    <a:pt x="11190" y="20700"/>
                  </a:cubicBezTo>
                  <a:cubicBezTo>
                    <a:pt x="11828" y="20700"/>
                    <a:pt x="12465" y="20528"/>
                    <a:pt x="12919" y="20001"/>
                  </a:cubicBezTo>
                  <a:cubicBezTo>
                    <a:pt x="12919" y="20001"/>
                    <a:pt x="13891" y="3648"/>
                    <a:pt x="13466" y="0"/>
                  </a:cubicBezTo>
                  <a:close/>
                </a:path>
              </a:pathLst>
            </a:custGeom>
            <a:solidFill>
              <a:srgbClr val="C4BA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1" name="Google Shape;3909;p80">
              <a:extLst>
                <a:ext uri="{FF2B5EF4-FFF2-40B4-BE49-F238E27FC236}">
                  <a16:creationId xmlns="" xmlns:a16="http://schemas.microsoft.com/office/drawing/2014/main" id="{80632816-735D-D7DE-F8FB-EB1399A19663}"/>
                </a:ext>
              </a:extLst>
            </p:cNvPr>
            <p:cNvSpPr/>
            <p:nvPr/>
          </p:nvSpPr>
          <p:spPr>
            <a:xfrm>
              <a:off x="-919700" y="7468638"/>
              <a:ext cx="336650" cy="156250"/>
            </a:xfrm>
            <a:custGeom>
              <a:avLst/>
              <a:gdLst/>
              <a:ahLst/>
              <a:cxnLst/>
              <a:rect l="l" t="t" r="r" b="b"/>
              <a:pathLst>
                <a:path w="13466" h="6250" extrusionOk="0">
                  <a:moveTo>
                    <a:pt x="8711" y="0"/>
                  </a:moveTo>
                  <a:cubicBezTo>
                    <a:pt x="4932" y="0"/>
                    <a:pt x="213" y="323"/>
                    <a:pt x="213" y="323"/>
                  </a:cubicBezTo>
                  <a:cubicBezTo>
                    <a:pt x="213" y="323"/>
                    <a:pt x="61" y="3636"/>
                    <a:pt x="0" y="6250"/>
                  </a:cubicBezTo>
                  <a:cubicBezTo>
                    <a:pt x="4620" y="6037"/>
                    <a:pt x="9149" y="4821"/>
                    <a:pt x="13435" y="2815"/>
                  </a:cubicBezTo>
                  <a:cubicBezTo>
                    <a:pt x="13344" y="1843"/>
                    <a:pt x="13465" y="779"/>
                    <a:pt x="13313" y="536"/>
                  </a:cubicBezTo>
                  <a:cubicBezTo>
                    <a:pt x="13068" y="126"/>
                    <a:pt x="11073" y="0"/>
                    <a:pt x="8711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2" name="Google Shape;3910;p80">
              <a:extLst>
                <a:ext uri="{FF2B5EF4-FFF2-40B4-BE49-F238E27FC236}">
                  <a16:creationId xmlns="" xmlns:a16="http://schemas.microsoft.com/office/drawing/2014/main" id="{A55A21EF-DCA2-4679-B2F5-78F8B5D32A1D}"/>
                </a:ext>
              </a:extLst>
            </p:cNvPr>
            <p:cNvSpPr/>
            <p:nvPr/>
          </p:nvSpPr>
          <p:spPr>
            <a:xfrm>
              <a:off x="-620325" y="7520763"/>
              <a:ext cx="39550" cy="75250"/>
            </a:xfrm>
            <a:custGeom>
              <a:avLst/>
              <a:gdLst/>
              <a:ahLst/>
              <a:cxnLst/>
              <a:rect l="l" t="t" r="r" b="b"/>
              <a:pathLst>
                <a:path w="1582" h="3010" extrusionOk="0">
                  <a:moveTo>
                    <a:pt x="1" y="1"/>
                  </a:moveTo>
                  <a:cubicBezTo>
                    <a:pt x="335" y="973"/>
                    <a:pt x="882" y="2220"/>
                    <a:pt x="1582" y="301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3" name="Google Shape;3911;p80">
              <a:extLst>
                <a:ext uri="{FF2B5EF4-FFF2-40B4-BE49-F238E27FC236}">
                  <a16:creationId xmlns="" xmlns:a16="http://schemas.microsoft.com/office/drawing/2014/main" id="{661B94D6-CA79-FDF7-8E51-FD504670A4FC}"/>
                </a:ext>
              </a:extLst>
            </p:cNvPr>
            <p:cNvSpPr/>
            <p:nvPr/>
          </p:nvSpPr>
          <p:spPr>
            <a:xfrm>
              <a:off x="-622325" y="7519213"/>
              <a:ext cx="44825" cy="80100"/>
            </a:xfrm>
            <a:custGeom>
              <a:avLst/>
              <a:gdLst/>
              <a:ahLst/>
              <a:cxnLst/>
              <a:rect l="l" t="t" r="r" b="b"/>
              <a:pathLst>
                <a:path w="1793" h="3204" extrusionOk="0">
                  <a:moveTo>
                    <a:pt x="64" y="1"/>
                  </a:moveTo>
                  <a:cubicBezTo>
                    <a:pt x="32" y="1"/>
                    <a:pt x="1" y="34"/>
                    <a:pt x="20" y="93"/>
                  </a:cubicBezTo>
                  <a:cubicBezTo>
                    <a:pt x="111" y="640"/>
                    <a:pt x="385" y="1157"/>
                    <a:pt x="598" y="1643"/>
                  </a:cubicBezTo>
                  <a:cubicBezTo>
                    <a:pt x="871" y="2190"/>
                    <a:pt x="1175" y="2738"/>
                    <a:pt x="1570" y="3163"/>
                  </a:cubicBezTo>
                  <a:cubicBezTo>
                    <a:pt x="1599" y="3191"/>
                    <a:pt x="1627" y="3203"/>
                    <a:pt x="1652" y="3203"/>
                  </a:cubicBezTo>
                  <a:cubicBezTo>
                    <a:pt x="1737" y="3203"/>
                    <a:pt x="1792" y="3074"/>
                    <a:pt x="1722" y="2981"/>
                  </a:cubicBezTo>
                  <a:cubicBezTo>
                    <a:pt x="1388" y="2525"/>
                    <a:pt x="1054" y="2038"/>
                    <a:pt x="780" y="1491"/>
                  </a:cubicBezTo>
                  <a:cubicBezTo>
                    <a:pt x="537" y="1035"/>
                    <a:pt x="385" y="488"/>
                    <a:pt x="111" y="32"/>
                  </a:cubicBezTo>
                  <a:cubicBezTo>
                    <a:pt x="101" y="11"/>
                    <a:pt x="82" y="1"/>
                    <a:pt x="64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4" name="Google Shape;3912;p80">
              <a:extLst>
                <a:ext uri="{FF2B5EF4-FFF2-40B4-BE49-F238E27FC236}">
                  <a16:creationId xmlns="" xmlns:a16="http://schemas.microsoft.com/office/drawing/2014/main" id="{2BC1F113-1CD9-43F8-662B-D1CB1CB8E8F1}"/>
                </a:ext>
              </a:extLst>
            </p:cNvPr>
            <p:cNvSpPr/>
            <p:nvPr/>
          </p:nvSpPr>
          <p:spPr>
            <a:xfrm>
              <a:off x="-914400" y="7532938"/>
              <a:ext cx="28150" cy="57000"/>
            </a:xfrm>
            <a:custGeom>
              <a:avLst/>
              <a:gdLst/>
              <a:ahLst/>
              <a:cxnLst/>
              <a:rect l="l" t="t" r="r" b="b"/>
              <a:pathLst>
                <a:path w="1126" h="2280" extrusionOk="0">
                  <a:moveTo>
                    <a:pt x="1125" y="0"/>
                  </a:moveTo>
                  <a:lnTo>
                    <a:pt x="1" y="2280"/>
                  </a:lnTo>
                  <a:cubicBezTo>
                    <a:pt x="670" y="1793"/>
                    <a:pt x="821" y="851"/>
                    <a:pt x="112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5" name="Google Shape;3913;p80">
              <a:extLst>
                <a:ext uri="{FF2B5EF4-FFF2-40B4-BE49-F238E27FC236}">
                  <a16:creationId xmlns="" xmlns:a16="http://schemas.microsoft.com/office/drawing/2014/main" id="{7C6BFEA4-B1EA-6527-6328-E8D1163B3D7B}"/>
                </a:ext>
              </a:extLst>
            </p:cNvPr>
            <p:cNvSpPr/>
            <p:nvPr/>
          </p:nvSpPr>
          <p:spPr>
            <a:xfrm>
              <a:off x="-917950" y="7530413"/>
              <a:ext cx="33975" cy="62700"/>
            </a:xfrm>
            <a:custGeom>
              <a:avLst/>
              <a:gdLst/>
              <a:ahLst/>
              <a:cxnLst/>
              <a:rect l="l" t="t" r="r" b="b"/>
              <a:pathLst>
                <a:path w="1359" h="2508" extrusionOk="0">
                  <a:moveTo>
                    <a:pt x="1276" y="0"/>
                  </a:moveTo>
                  <a:cubicBezTo>
                    <a:pt x="1247" y="0"/>
                    <a:pt x="1219" y="15"/>
                    <a:pt x="1207" y="40"/>
                  </a:cubicBezTo>
                  <a:cubicBezTo>
                    <a:pt x="994" y="375"/>
                    <a:pt x="903" y="861"/>
                    <a:pt x="751" y="1226"/>
                  </a:cubicBezTo>
                  <a:cubicBezTo>
                    <a:pt x="599" y="1682"/>
                    <a:pt x="356" y="1986"/>
                    <a:pt x="82" y="2320"/>
                  </a:cubicBezTo>
                  <a:cubicBezTo>
                    <a:pt x="1" y="2401"/>
                    <a:pt x="65" y="2507"/>
                    <a:pt x="144" y="2507"/>
                  </a:cubicBezTo>
                  <a:cubicBezTo>
                    <a:pt x="154" y="2507"/>
                    <a:pt x="163" y="2506"/>
                    <a:pt x="173" y="2502"/>
                  </a:cubicBezTo>
                  <a:cubicBezTo>
                    <a:pt x="842" y="2138"/>
                    <a:pt x="1267" y="922"/>
                    <a:pt x="1359" y="101"/>
                  </a:cubicBezTo>
                  <a:cubicBezTo>
                    <a:pt x="1359" y="30"/>
                    <a:pt x="1317" y="0"/>
                    <a:pt x="127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6" name="Google Shape;3914;p80">
              <a:extLst>
                <a:ext uri="{FF2B5EF4-FFF2-40B4-BE49-F238E27FC236}">
                  <a16:creationId xmlns="" xmlns:a16="http://schemas.microsoft.com/office/drawing/2014/main" id="{40E359BE-2DDE-E2F5-A946-E17CDD973D21}"/>
                </a:ext>
              </a:extLst>
            </p:cNvPr>
            <p:cNvSpPr/>
            <p:nvPr/>
          </p:nvSpPr>
          <p:spPr>
            <a:xfrm>
              <a:off x="-821675" y="7662863"/>
              <a:ext cx="147425" cy="7075"/>
            </a:xfrm>
            <a:custGeom>
              <a:avLst/>
              <a:gdLst/>
              <a:ahLst/>
              <a:cxnLst/>
              <a:rect l="l" t="t" r="r" b="b"/>
              <a:pathLst>
                <a:path w="5897" h="283" extrusionOk="0">
                  <a:moveTo>
                    <a:pt x="0" y="1"/>
                  </a:moveTo>
                  <a:lnTo>
                    <a:pt x="1569" y="73"/>
                  </a:lnTo>
                  <a:lnTo>
                    <a:pt x="1569" y="73"/>
                  </a:lnTo>
                  <a:cubicBezTo>
                    <a:pt x="1037" y="38"/>
                    <a:pt x="513" y="9"/>
                    <a:pt x="0" y="1"/>
                  </a:cubicBezTo>
                  <a:close/>
                  <a:moveTo>
                    <a:pt x="1569" y="73"/>
                  </a:moveTo>
                  <a:cubicBezTo>
                    <a:pt x="2812" y="158"/>
                    <a:pt x="4094" y="282"/>
                    <a:pt x="5359" y="282"/>
                  </a:cubicBezTo>
                  <a:cubicBezTo>
                    <a:pt x="5539" y="282"/>
                    <a:pt x="5718" y="280"/>
                    <a:pt x="5897" y="274"/>
                  </a:cubicBezTo>
                  <a:lnTo>
                    <a:pt x="1569" y="73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7" name="Google Shape;3915;p80">
              <a:extLst>
                <a:ext uri="{FF2B5EF4-FFF2-40B4-BE49-F238E27FC236}">
                  <a16:creationId xmlns="" xmlns:a16="http://schemas.microsoft.com/office/drawing/2014/main" id="{1A62D5B6-48C4-0046-5E13-2EF90C1E8297}"/>
                </a:ext>
              </a:extLst>
            </p:cNvPr>
            <p:cNvSpPr/>
            <p:nvPr/>
          </p:nvSpPr>
          <p:spPr>
            <a:xfrm>
              <a:off x="-825475" y="7659063"/>
              <a:ext cx="156550" cy="17350"/>
            </a:xfrm>
            <a:custGeom>
              <a:avLst/>
              <a:gdLst/>
              <a:ahLst/>
              <a:cxnLst/>
              <a:rect l="l" t="t" r="r" b="b"/>
              <a:pathLst>
                <a:path w="6262" h="694" extrusionOk="0">
                  <a:moveTo>
                    <a:pt x="152" y="1"/>
                  </a:moveTo>
                  <a:cubicBezTo>
                    <a:pt x="0" y="1"/>
                    <a:pt x="0" y="305"/>
                    <a:pt x="152" y="305"/>
                  </a:cubicBezTo>
                  <a:cubicBezTo>
                    <a:pt x="1615" y="396"/>
                    <a:pt x="3146" y="694"/>
                    <a:pt x="4630" y="694"/>
                  </a:cubicBezTo>
                  <a:cubicBezTo>
                    <a:pt x="5119" y="694"/>
                    <a:pt x="5604" y="661"/>
                    <a:pt x="6079" y="578"/>
                  </a:cubicBezTo>
                  <a:cubicBezTo>
                    <a:pt x="6262" y="548"/>
                    <a:pt x="6201" y="274"/>
                    <a:pt x="6049" y="244"/>
                  </a:cubicBezTo>
                  <a:cubicBezTo>
                    <a:pt x="4104" y="31"/>
                    <a:pt x="2097" y="1"/>
                    <a:pt x="15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8" name="Google Shape;3916;p80">
              <a:extLst>
                <a:ext uri="{FF2B5EF4-FFF2-40B4-BE49-F238E27FC236}">
                  <a16:creationId xmlns="" xmlns:a16="http://schemas.microsoft.com/office/drawing/2014/main" id="{AE3DFF1E-E31B-AC73-980B-DDBE6D1FECC2}"/>
                </a:ext>
              </a:extLst>
            </p:cNvPr>
            <p:cNvSpPr/>
            <p:nvPr/>
          </p:nvSpPr>
          <p:spPr>
            <a:xfrm>
              <a:off x="-762425" y="7505563"/>
              <a:ext cx="3075" cy="161900"/>
            </a:xfrm>
            <a:custGeom>
              <a:avLst/>
              <a:gdLst/>
              <a:ahLst/>
              <a:cxnLst/>
              <a:rect l="l" t="t" r="r" b="b"/>
              <a:pathLst>
                <a:path w="123" h="6476" extrusionOk="0">
                  <a:moveTo>
                    <a:pt x="31" y="1"/>
                  </a:moveTo>
                  <a:cubicBezTo>
                    <a:pt x="1" y="2189"/>
                    <a:pt x="31" y="4317"/>
                    <a:pt x="123" y="6475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9" name="Google Shape;3917;p80">
              <a:extLst>
                <a:ext uri="{FF2B5EF4-FFF2-40B4-BE49-F238E27FC236}">
                  <a16:creationId xmlns="" xmlns:a16="http://schemas.microsoft.com/office/drawing/2014/main" id="{43BC3580-76DA-360D-7674-D014A024CCF4}"/>
                </a:ext>
              </a:extLst>
            </p:cNvPr>
            <p:cNvSpPr/>
            <p:nvPr/>
          </p:nvSpPr>
          <p:spPr>
            <a:xfrm>
              <a:off x="-767725" y="7501588"/>
              <a:ext cx="11425" cy="168725"/>
            </a:xfrm>
            <a:custGeom>
              <a:avLst/>
              <a:gdLst/>
              <a:ahLst/>
              <a:cxnLst/>
              <a:rect l="l" t="t" r="r" b="b"/>
              <a:pathLst>
                <a:path w="457" h="6749" extrusionOk="0">
                  <a:moveTo>
                    <a:pt x="243" y="0"/>
                  </a:moveTo>
                  <a:cubicBezTo>
                    <a:pt x="183" y="0"/>
                    <a:pt x="122" y="53"/>
                    <a:pt x="122" y="160"/>
                  </a:cubicBezTo>
                  <a:cubicBezTo>
                    <a:pt x="0" y="2288"/>
                    <a:pt x="31" y="4506"/>
                    <a:pt x="243" y="6634"/>
                  </a:cubicBezTo>
                  <a:cubicBezTo>
                    <a:pt x="259" y="6710"/>
                    <a:pt x="304" y="6748"/>
                    <a:pt x="346" y="6748"/>
                  </a:cubicBezTo>
                  <a:cubicBezTo>
                    <a:pt x="388" y="6748"/>
                    <a:pt x="426" y="6710"/>
                    <a:pt x="426" y="6634"/>
                  </a:cubicBezTo>
                  <a:cubicBezTo>
                    <a:pt x="456" y="4476"/>
                    <a:pt x="456" y="2288"/>
                    <a:pt x="365" y="160"/>
                  </a:cubicBezTo>
                  <a:cubicBezTo>
                    <a:pt x="365" y="53"/>
                    <a:pt x="304" y="0"/>
                    <a:pt x="243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0" name="Google Shape;3918;p80">
              <a:extLst>
                <a:ext uri="{FF2B5EF4-FFF2-40B4-BE49-F238E27FC236}">
                  <a16:creationId xmlns="" xmlns:a16="http://schemas.microsoft.com/office/drawing/2014/main" id="{5AD943A0-D7D0-4B55-4185-3AB6205EF40A}"/>
                </a:ext>
              </a:extLst>
            </p:cNvPr>
            <p:cNvSpPr/>
            <p:nvPr/>
          </p:nvSpPr>
          <p:spPr>
            <a:xfrm>
              <a:off x="-753875" y="7511638"/>
              <a:ext cx="51525" cy="158925"/>
            </a:xfrm>
            <a:custGeom>
              <a:avLst/>
              <a:gdLst/>
              <a:ahLst/>
              <a:cxnLst/>
              <a:rect l="l" t="t" r="r" b="b"/>
              <a:pathLst>
                <a:path w="2061" h="6357" extrusionOk="0">
                  <a:moveTo>
                    <a:pt x="1046" y="1"/>
                  </a:moveTo>
                  <a:cubicBezTo>
                    <a:pt x="974" y="1"/>
                    <a:pt x="905" y="62"/>
                    <a:pt x="905" y="183"/>
                  </a:cubicBezTo>
                  <a:cubicBezTo>
                    <a:pt x="905" y="1703"/>
                    <a:pt x="1787" y="5472"/>
                    <a:pt x="115" y="6110"/>
                  </a:cubicBezTo>
                  <a:cubicBezTo>
                    <a:pt x="0" y="6139"/>
                    <a:pt x="48" y="6356"/>
                    <a:pt x="155" y="6356"/>
                  </a:cubicBezTo>
                  <a:cubicBezTo>
                    <a:pt x="162" y="6356"/>
                    <a:pt x="169" y="6355"/>
                    <a:pt x="176" y="6354"/>
                  </a:cubicBezTo>
                  <a:cubicBezTo>
                    <a:pt x="2060" y="5837"/>
                    <a:pt x="1331" y="1764"/>
                    <a:pt x="1209" y="183"/>
                  </a:cubicBezTo>
                  <a:cubicBezTo>
                    <a:pt x="1194" y="62"/>
                    <a:pt x="1118" y="1"/>
                    <a:pt x="104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1" name="Google Shape;3919;p80">
              <a:extLst>
                <a:ext uri="{FF2B5EF4-FFF2-40B4-BE49-F238E27FC236}">
                  <a16:creationId xmlns="" xmlns:a16="http://schemas.microsoft.com/office/drawing/2014/main" id="{481BC6F1-AC97-1EE4-F903-9876E1993E83}"/>
                </a:ext>
              </a:extLst>
            </p:cNvPr>
            <p:cNvSpPr/>
            <p:nvPr/>
          </p:nvSpPr>
          <p:spPr>
            <a:xfrm>
              <a:off x="-939475" y="7295838"/>
              <a:ext cx="384525" cy="217250"/>
            </a:xfrm>
            <a:custGeom>
              <a:avLst/>
              <a:gdLst/>
              <a:ahLst/>
              <a:cxnLst/>
              <a:rect l="l" t="t" r="r" b="b"/>
              <a:pathLst>
                <a:path w="15381" h="8690" extrusionOk="0">
                  <a:moveTo>
                    <a:pt x="183" y="1"/>
                  </a:moveTo>
                  <a:lnTo>
                    <a:pt x="1" y="7903"/>
                  </a:lnTo>
                  <a:cubicBezTo>
                    <a:pt x="1" y="7903"/>
                    <a:pt x="3551" y="8690"/>
                    <a:pt x="7916" y="8690"/>
                  </a:cubicBezTo>
                  <a:cubicBezTo>
                    <a:pt x="10309" y="8690"/>
                    <a:pt x="12948" y="8453"/>
                    <a:pt x="15381" y="7721"/>
                  </a:cubicBezTo>
                  <a:lnTo>
                    <a:pt x="15351" y="7204"/>
                  </a:lnTo>
                  <a:cubicBezTo>
                    <a:pt x="9879" y="6232"/>
                    <a:pt x="4621" y="3557"/>
                    <a:pt x="183" y="1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2" name="Google Shape;3920;p80">
              <a:extLst>
                <a:ext uri="{FF2B5EF4-FFF2-40B4-BE49-F238E27FC236}">
                  <a16:creationId xmlns="" xmlns:a16="http://schemas.microsoft.com/office/drawing/2014/main" id="{132E2826-ACC2-15AD-F085-8AF97F4888F1}"/>
                </a:ext>
              </a:extLst>
            </p:cNvPr>
            <p:cNvSpPr/>
            <p:nvPr/>
          </p:nvSpPr>
          <p:spPr>
            <a:xfrm>
              <a:off x="-1016975" y="7029138"/>
              <a:ext cx="538775" cy="446825"/>
            </a:xfrm>
            <a:custGeom>
              <a:avLst/>
              <a:gdLst/>
              <a:ahLst/>
              <a:cxnLst/>
              <a:rect l="l" t="t" r="r" b="b"/>
              <a:pathLst>
                <a:path w="21551" h="17873" extrusionOk="0">
                  <a:moveTo>
                    <a:pt x="11165" y="1"/>
                  </a:moveTo>
                  <a:cubicBezTo>
                    <a:pt x="7989" y="1"/>
                    <a:pt x="6566" y="851"/>
                    <a:pt x="6566" y="851"/>
                  </a:cubicBezTo>
                  <a:cubicBezTo>
                    <a:pt x="6566" y="851"/>
                    <a:pt x="3131" y="1246"/>
                    <a:pt x="1581" y="3799"/>
                  </a:cubicBezTo>
                  <a:cubicBezTo>
                    <a:pt x="0" y="6352"/>
                    <a:pt x="61" y="8389"/>
                    <a:pt x="61" y="8389"/>
                  </a:cubicBezTo>
                  <a:cubicBezTo>
                    <a:pt x="61" y="8389"/>
                    <a:pt x="1034" y="9149"/>
                    <a:pt x="3070" y="9301"/>
                  </a:cubicBezTo>
                  <a:cubicBezTo>
                    <a:pt x="3162" y="9301"/>
                    <a:pt x="3253" y="9301"/>
                    <a:pt x="3314" y="9331"/>
                  </a:cubicBezTo>
                  <a:lnTo>
                    <a:pt x="3283" y="10669"/>
                  </a:lnTo>
                  <a:cubicBezTo>
                    <a:pt x="7721" y="14225"/>
                    <a:pt x="12979" y="16869"/>
                    <a:pt x="18451" y="17872"/>
                  </a:cubicBezTo>
                  <a:lnTo>
                    <a:pt x="17964" y="9210"/>
                  </a:lnTo>
                  <a:cubicBezTo>
                    <a:pt x="17964" y="9210"/>
                    <a:pt x="19940" y="8815"/>
                    <a:pt x="21551" y="6808"/>
                  </a:cubicBezTo>
                  <a:cubicBezTo>
                    <a:pt x="21551" y="6808"/>
                    <a:pt x="19636" y="1003"/>
                    <a:pt x="14286" y="243"/>
                  </a:cubicBezTo>
                  <a:cubicBezTo>
                    <a:pt x="13101" y="69"/>
                    <a:pt x="12063" y="1"/>
                    <a:pt x="11165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3" name="Google Shape;3921;p80">
              <a:extLst>
                <a:ext uri="{FF2B5EF4-FFF2-40B4-BE49-F238E27FC236}">
                  <a16:creationId xmlns="" xmlns:a16="http://schemas.microsoft.com/office/drawing/2014/main" id="{E83BF78F-5943-ECCB-2CBA-5B483F524B42}"/>
                </a:ext>
              </a:extLst>
            </p:cNvPr>
            <p:cNvSpPr/>
            <p:nvPr/>
          </p:nvSpPr>
          <p:spPr>
            <a:xfrm>
              <a:off x="-927000" y="7136863"/>
              <a:ext cx="333125" cy="290575"/>
            </a:xfrm>
            <a:custGeom>
              <a:avLst/>
              <a:gdLst/>
              <a:ahLst/>
              <a:cxnLst/>
              <a:rect l="l" t="t" r="r" b="b"/>
              <a:pathLst>
                <a:path w="13325" h="11623" extrusionOk="0">
                  <a:moveTo>
                    <a:pt x="10432" y="1"/>
                  </a:moveTo>
                  <a:cubicBezTo>
                    <a:pt x="10386" y="1"/>
                    <a:pt x="10340" y="3"/>
                    <a:pt x="10292" y="7"/>
                  </a:cubicBezTo>
                  <a:cubicBezTo>
                    <a:pt x="7253" y="281"/>
                    <a:pt x="6918" y="4961"/>
                    <a:pt x="6918" y="4961"/>
                  </a:cubicBezTo>
                  <a:cubicBezTo>
                    <a:pt x="6918" y="4961"/>
                    <a:pt x="5887" y="2216"/>
                    <a:pt x="4208" y="2216"/>
                  </a:cubicBezTo>
                  <a:cubicBezTo>
                    <a:pt x="3673" y="2216"/>
                    <a:pt x="3073" y="2495"/>
                    <a:pt x="2420" y="3229"/>
                  </a:cubicBezTo>
                  <a:cubicBezTo>
                    <a:pt x="1" y="7469"/>
                    <a:pt x="6589" y="11622"/>
                    <a:pt x="7052" y="11622"/>
                  </a:cubicBezTo>
                  <a:cubicBezTo>
                    <a:pt x="7060" y="11622"/>
                    <a:pt x="7066" y="11621"/>
                    <a:pt x="7070" y="11618"/>
                  </a:cubicBezTo>
                  <a:cubicBezTo>
                    <a:pt x="12098" y="8446"/>
                    <a:pt x="13325" y="1"/>
                    <a:pt x="10432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4" name="Google Shape;3922;p80">
              <a:extLst>
                <a:ext uri="{FF2B5EF4-FFF2-40B4-BE49-F238E27FC236}">
                  <a16:creationId xmlns="" xmlns:a16="http://schemas.microsoft.com/office/drawing/2014/main" id="{82657383-7D96-0ED4-D080-860D00CE6AC3}"/>
                </a:ext>
              </a:extLst>
            </p:cNvPr>
            <p:cNvSpPr/>
            <p:nvPr/>
          </p:nvSpPr>
          <p:spPr>
            <a:xfrm>
              <a:off x="-683375" y="7017013"/>
              <a:ext cx="124625" cy="405000"/>
            </a:xfrm>
            <a:custGeom>
              <a:avLst/>
              <a:gdLst/>
              <a:ahLst/>
              <a:cxnLst/>
              <a:rect l="l" t="t" r="r" b="b"/>
              <a:pathLst>
                <a:path w="4985" h="16200" extrusionOk="0">
                  <a:moveTo>
                    <a:pt x="1112" y="1"/>
                  </a:moveTo>
                  <a:cubicBezTo>
                    <a:pt x="986" y="1"/>
                    <a:pt x="868" y="10"/>
                    <a:pt x="760" y="29"/>
                  </a:cubicBezTo>
                  <a:cubicBezTo>
                    <a:pt x="486" y="1366"/>
                    <a:pt x="0" y="4315"/>
                    <a:pt x="274" y="6685"/>
                  </a:cubicBezTo>
                  <a:cubicBezTo>
                    <a:pt x="821" y="11701"/>
                    <a:pt x="2523" y="13555"/>
                    <a:pt x="4894" y="16199"/>
                  </a:cubicBezTo>
                  <a:cubicBezTo>
                    <a:pt x="4985" y="14832"/>
                    <a:pt x="4559" y="12278"/>
                    <a:pt x="4559" y="12278"/>
                  </a:cubicBezTo>
                  <a:cubicBezTo>
                    <a:pt x="4559" y="12278"/>
                    <a:pt x="3465" y="7871"/>
                    <a:pt x="3252" y="5956"/>
                  </a:cubicBezTo>
                  <a:cubicBezTo>
                    <a:pt x="3009" y="4011"/>
                    <a:pt x="3678" y="819"/>
                    <a:pt x="3678" y="819"/>
                  </a:cubicBezTo>
                  <a:cubicBezTo>
                    <a:pt x="2727" y="280"/>
                    <a:pt x="1799" y="1"/>
                    <a:pt x="11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5" name="Google Shape;3923;p80">
              <a:extLst>
                <a:ext uri="{FF2B5EF4-FFF2-40B4-BE49-F238E27FC236}">
                  <a16:creationId xmlns="" xmlns:a16="http://schemas.microsoft.com/office/drawing/2014/main" id="{CAA7DD7D-78B3-047B-2C37-F4FA8F742E48}"/>
                </a:ext>
              </a:extLst>
            </p:cNvPr>
            <p:cNvSpPr/>
            <p:nvPr/>
          </p:nvSpPr>
          <p:spPr>
            <a:xfrm>
              <a:off x="-710750" y="7017713"/>
              <a:ext cx="149725" cy="423300"/>
            </a:xfrm>
            <a:custGeom>
              <a:avLst/>
              <a:gdLst/>
              <a:ahLst/>
              <a:cxnLst/>
              <a:rect l="l" t="t" r="r" b="b"/>
              <a:pathLst>
                <a:path w="5989" h="16932" extrusionOk="0">
                  <a:moveTo>
                    <a:pt x="1855" y="1"/>
                  </a:moveTo>
                  <a:cubicBezTo>
                    <a:pt x="1490" y="92"/>
                    <a:pt x="1217" y="244"/>
                    <a:pt x="1126" y="548"/>
                  </a:cubicBezTo>
                  <a:cubicBezTo>
                    <a:pt x="882" y="1399"/>
                    <a:pt x="1" y="4743"/>
                    <a:pt x="1095" y="9363"/>
                  </a:cubicBezTo>
                  <a:cubicBezTo>
                    <a:pt x="2159" y="13983"/>
                    <a:pt x="5837" y="16931"/>
                    <a:pt x="5837" y="16931"/>
                  </a:cubicBezTo>
                  <a:cubicBezTo>
                    <a:pt x="5928" y="16779"/>
                    <a:pt x="5989" y="16536"/>
                    <a:pt x="5989" y="16202"/>
                  </a:cubicBezTo>
                  <a:cubicBezTo>
                    <a:pt x="3618" y="13527"/>
                    <a:pt x="1916" y="11673"/>
                    <a:pt x="1369" y="6688"/>
                  </a:cubicBezTo>
                  <a:cubicBezTo>
                    <a:pt x="1095" y="4287"/>
                    <a:pt x="1581" y="1338"/>
                    <a:pt x="1855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6" name="Google Shape;3924;p80">
              <a:extLst>
                <a:ext uri="{FF2B5EF4-FFF2-40B4-BE49-F238E27FC236}">
                  <a16:creationId xmlns="" xmlns:a16="http://schemas.microsoft.com/office/drawing/2014/main" id="{FF30C971-99CC-4ECE-C498-7B1750C5572F}"/>
                </a:ext>
              </a:extLst>
            </p:cNvPr>
            <p:cNvSpPr/>
            <p:nvPr/>
          </p:nvSpPr>
          <p:spPr>
            <a:xfrm>
              <a:off x="-567875" y="7216813"/>
              <a:ext cx="117050" cy="129975"/>
            </a:xfrm>
            <a:custGeom>
              <a:avLst/>
              <a:gdLst/>
              <a:ahLst/>
              <a:cxnLst/>
              <a:rect l="l" t="t" r="r" b="b"/>
              <a:pathLst>
                <a:path w="4682" h="5199" extrusionOk="0">
                  <a:moveTo>
                    <a:pt x="2918" y="1"/>
                  </a:moveTo>
                  <a:cubicBezTo>
                    <a:pt x="2189" y="852"/>
                    <a:pt x="0" y="1703"/>
                    <a:pt x="0" y="1703"/>
                  </a:cubicBezTo>
                  <a:lnTo>
                    <a:pt x="61" y="2858"/>
                  </a:lnTo>
                  <a:cubicBezTo>
                    <a:pt x="61" y="2858"/>
                    <a:pt x="1785" y="4612"/>
                    <a:pt x="2970" y="5180"/>
                  </a:cubicBezTo>
                  <a:lnTo>
                    <a:pt x="2970" y="5180"/>
                  </a:lnTo>
                  <a:cubicBezTo>
                    <a:pt x="2912" y="5117"/>
                    <a:pt x="2962" y="4842"/>
                    <a:pt x="4681" y="3648"/>
                  </a:cubicBezTo>
                  <a:cubicBezTo>
                    <a:pt x="3861" y="1824"/>
                    <a:pt x="2918" y="1"/>
                    <a:pt x="2918" y="1"/>
                  </a:cubicBezTo>
                  <a:close/>
                  <a:moveTo>
                    <a:pt x="2970" y="5180"/>
                  </a:moveTo>
                  <a:cubicBezTo>
                    <a:pt x="2986" y="5197"/>
                    <a:pt x="3009" y="5198"/>
                    <a:pt x="3009" y="5198"/>
                  </a:cubicBezTo>
                  <a:cubicBezTo>
                    <a:pt x="2996" y="5192"/>
                    <a:pt x="2983" y="5186"/>
                    <a:pt x="2970" y="518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7" name="Google Shape;3925;p80">
              <a:extLst>
                <a:ext uri="{FF2B5EF4-FFF2-40B4-BE49-F238E27FC236}">
                  <a16:creationId xmlns="" xmlns:a16="http://schemas.microsoft.com/office/drawing/2014/main" id="{96CC7B2E-04BF-E308-78DF-9C8D07077AF3}"/>
                </a:ext>
              </a:extLst>
            </p:cNvPr>
            <p:cNvSpPr/>
            <p:nvPr/>
          </p:nvSpPr>
          <p:spPr>
            <a:xfrm>
              <a:off x="-728975" y="7189338"/>
              <a:ext cx="313400" cy="279850"/>
            </a:xfrm>
            <a:custGeom>
              <a:avLst/>
              <a:gdLst/>
              <a:ahLst/>
              <a:cxnLst/>
              <a:rect l="l" t="t" r="r" b="b"/>
              <a:pathLst>
                <a:path w="12536" h="11194" extrusionOk="0">
                  <a:moveTo>
                    <a:pt x="2069" y="0"/>
                  </a:moveTo>
                  <a:cubicBezTo>
                    <a:pt x="1989" y="0"/>
                    <a:pt x="1917" y="20"/>
                    <a:pt x="1855" y="66"/>
                  </a:cubicBezTo>
                  <a:cubicBezTo>
                    <a:pt x="1459" y="370"/>
                    <a:pt x="2128" y="1282"/>
                    <a:pt x="2128" y="1282"/>
                  </a:cubicBezTo>
                  <a:cubicBezTo>
                    <a:pt x="2128" y="1282"/>
                    <a:pt x="1523" y="630"/>
                    <a:pt x="1168" y="630"/>
                  </a:cubicBezTo>
                  <a:cubicBezTo>
                    <a:pt x="1117" y="630"/>
                    <a:pt x="1072" y="644"/>
                    <a:pt x="1034" y="674"/>
                  </a:cubicBezTo>
                  <a:cubicBezTo>
                    <a:pt x="760" y="917"/>
                    <a:pt x="1307" y="1829"/>
                    <a:pt x="1307" y="1829"/>
                  </a:cubicBezTo>
                  <a:cubicBezTo>
                    <a:pt x="1307" y="1829"/>
                    <a:pt x="801" y="1210"/>
                    <a:pt x="466" y="1210"/>
                  </a:cubicBezTo>
                  <a:cubicBezTo>
                    <a:pt x="374" y="1210"/>
                    <a:pt x="296" y="1256"/>
                    <a:pt x="244" y="1373"/>
                  </a:cubicBezTo>
                  <a:cubicBezTo>
                    <a:pt x="0" y="1920"/>
                    <a:pt x="1551" y="3926"/>
                    <a:pt x="1551" y="3926"/>
                  </a:cubicBezTo>
                  <a:cubicBezTo>
                    <a:pt x="2037" y="4747"/>
                    <a:pt x="2766" y="5476"/>
                    <a:pt x="2766" y="5476"/>
                  </a:cubicBezTo>
                  <a:cubicBezTo>
                    <a:pt x="5411" y="8820"/>
                    <a:pt x="8146" y="10856"/>
                    <a:pt x="9757" y="11160"/>
                  </a:cubicBezTo>
                  <a:cubicBezTo>
                    <a:pt x="9876" y="11183"/>
                    <a:pt x="9991" y="11193"/>
                    <a:pt x="10105" y="11193"/>
                  </a:cubicBezTo>
                  <a:cubicBezTo>
                    <a:pt x="11535" y="11193"/>
                    <a:pt x="12536" y="9488"/>
                    <a:pt x="12311" y="7939"/>
                  </a:cubicBezTo>
                  <a:cubicBezTo>
                    <a:pt x="12189" y="7270"/>
                    <a:pt x="11703" y="5993"/>
                    <a:pt x="11125" y="4747"/>
                  </a:cubicBezTo>
                  <a:cubicBezTo>
                    <a:pt x="9423" y="5932"/>
                    <a:pt x="9362" y="6206"/>
                    <a:pt x="9423" y="6297"/>
                  </a:cubicBezTo>
                  <a:cubicBezTo>
                    <a:pt x="8177" y="5659"/>
                    <a:pt x="4377" y="1890"/>
                    <a:pt x="4377" y="1890"/>
                  </a:cubicBezTo>
                  <a:cubicBezTo>
                    <a:pt x="4377" y="1890"/>
                    <a:pt x="4499" y="1525"/>
                    <a:pt x="4377" y="917"/>
                  </a:cubicBezTo>
                  <a:cubicBezTo>
                    <a:pt x="4346" y="708"/>
                    <a:pt x="4279" y="632"/>
                    <a:pt x="4194" y="632"/>
                  </a:cubicBezTo>
                  <a:cubicBezTo>
                    <a:pt x="4032" y="632"/>
                    <a:pt x="3807" y="910"/>
                    <a:pt x="3648" y="1069"/>
                  </a:cubicBezTo>
                  <a:cubicBezTo>
                    <a:pt x="3359" y="807"/>
                    <a:pt x="2572" y="0"/>
                    <a:pt x="2069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8" name="Google Shape;3926;p80">
              <a:extLst>
                <a:ext uri="{FF2B5EF4-FFF2-40B4-BE49-F238E27FC236}">
                  <a16:creationId xmlns="" xmlns:a16="http://schemas.microsoft.com/office/drawing/2014/main" id="{80C25B95-EBBB-D82F-8011-C1D35C7FC0C8}"/>
                </a:ext>
              </a:extLst>
            </p:cNvPr>
            <p:cNvSpPr/>
            <p:nvPr/>
          </p:nvSpPr>
          <p:spPr>
            <a:xfrm>
              <a:off x="-1115000" y="6757763"/>
              <a:ext cx="107925" cy="68575"/>
            </a:xfrm>
            <a:custGeom>
              <a:avLst/>
              <a:gdLst/>
              <a:ahLst/>
              <a:cxnLst/>
              <a:rect l="l" t="t" r="r" b="b"/>
              <a:pathLst>
                <a:path w="4317" h="2743" extrusionOk="0">
                  <a:moveTo>
                    <a:pt x="2360" y="1"/>
                  </a:moveTo>
                  <a:cubicBezTo>
                    <a:pt x="1524" y="1"/>
                    <a:pt x="688" y="247"/>
                    <a:pt x="0" y="733"/>
                  </a:cubicBezTo>
                  <a:cubicBezTo>
                    <a:pt x="139" y="1746"/>
                    <a:pt x="975" y="2742"/>
                    <a:pt x="2562" y="2742"/>
                  </a:cubicBezTo>
                  <a:cubicBezTo>
                    <a:pt x="3069" y="2742"/>
                    <a:pt x="3654" y="2640"/>
                    <a:pt x="4317" y="2405"/>
                  </a:cubicBezTo>
                  <a:lnTo>
                    <a:pt x="4317" y="490"/>
                  </a:lnTo>
                  <a:cubicBezTo>
                    <a:pt x="3717" y="163"/>
                    <a:pt x="3038" y="1"/>
                    <a:pt x="236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9" name="Google Shape;3927;p80">
              <a:extLst>
                <a:ext uri="{FF2B5EF4-FFF2-40B4-BE49-F238E27FC236}">
                  <a16:creationId xmlns="" xmlns:a16="http://schemas.microsoft.com/office/drawing/2014/main" id="{C434C630-F366-D9D9-08B6-3D8E702BD562}"/>
                </a:ext>
              </a:extLst>
            </p:cNvPr>
            <p:cNvSpPr/>
            <p:nvPr/>
          </p:nvSpPr>
          <p:spPr>
            <a:xfrm>
              <a:off x="-1118050" y="6719013"/>
              <a:ext cx="110975" cy="57100"/>
            </a:xfrm>
            <a:custGeom>
              <a:avLst/>
              <a:gdLst/>
              <a:ahLst/>
              <a:cxnLst/>
              <a:rect l="l" t="t" r="r" b="b"/>
              <a:pathLst>
                <a:path w="4439" h="2284" extrusionOk="0">
                  <a:moveTo>
                    <a:pt x="2298" y="1"/>
                  </a:moveTo>
                  <a:cubicBezTo>
                    <a:pt x="1859" y="1"/>
                    <a:pt x="1386" y="99"/>
                    <a:pt x="913" y="368"/>
                  </a:cubicBezTo>
                  <a:cubicBezTo>
                    <a:pt x="274" y="763"/>
                    <a:pt x="1" y="1523"/>
                    <a:pt x="122" y="2283"/>
                  </a:cubicBezTo>
                  <a:cubicBezTo>
                    <a:pt x="810" y="1797"/>
                    <a:pt x="1646" y="1551"/>
                    <a:pt x="2482" y="1551"/>
                  </a:cubicBezTo>
                  <a:cubicBezTo>
                    <a:pt x="3160" y="1551"/>
                    <a:pt x="3839" y="1713"/>
                    <a:pt x="4439" y="2040"/>
                  </a:cubicBezTo>
                  <a:lnTo>
                    <a:pt x="4439" y="733"/>
                  </a:lnTo>
                  <a:cubicBezTo>
                    <a:pt x="4439" y="733"/>
                    <a:pt x="3495" y="1"/>
                    <a:pt x="2298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0" name="Google Shape;3928;p80">
              <a:extLst>
                <a:ext uri="{FF2B5EF4-FFF2-40B4-BE49-F238E27FC236}">
                  <a16:creationId xmlns="" xmlns:a16="http://schemas.microsoft.com/office/drawing/2014/main" id="{18976C71-3DAD-5786-C57A-797248AAF808}"/>
                </a:ext>
              </a:extLst>
            </p:cNvPr>
            <p:cNvSpPr/>
            <p:nvPr/>
          </p:nvSpPr>
          <p:spPr>
            <a:xfrm>
              <a:off x="-1083100" y="6760788"/>
              <a:ext cx="66900" cy="57100"/>
            </a:xfrm>
            <a:custGeom>
              <a:avLst/>
              <a:gdLst/>
              <a:ahLst/>
              <a:cxnLst/>
              <a:rect l="l" t="t" r="r" b="b"/>
              <a:pathLst>
                <a:path w="2676" h="2284" extrusionOk="0">
                  <a:moveTo>
                    <a:pt x="1146" y="0"/>
                  </a:moveTo>
                  <a:cubicBezTo>
                    <a:pt x="766" y="0"/>
                    <a:pt x="373" y="82"/>
                    <a:pt x="31" y="156"/>
                  </a:cubicBezTo>
                  <a:cubicBezTo>
                    <a:pt x="1" y="187"/>
                    <a:pt x="1" y="217"/>
                    <a:pt x="31" y="217"/>
                  </a:cubicBezTo>
                  <a:cubicBezTo>
                    <a:pt x="388" y="217"/>
                    <a:pt x="796" y="137"/>
                    <a:pt x="1179" y="137"/>
                  </a:cubicBezTo>
                  <a:cubicBezTo>
                    <a:pt x="1580" y="137"/>
                    <a:pt x="1956" y="224"/>
                    <a:pt x="2220" y="582"/>
                  </a:cubicBezTo>
                  <a:cubicBezTo>
                    <a:pt x="2554" y="1038"/>
                    <a:pt x="2493" y="1676"/>
                    <a:pt x="2524" y="2193"/>
                  </a:cubicBezTo>
                  <a:cubicBezTo>
                    <a:pt x="2524" y="2253"/>
                    <a:pt x="2562" y="2284"/>
                    <a:pt x="2600" y="2284"/>
                  </a:cubicBezTo>
                  <a:cubicBezTo>
                    <a:pt x="2638" y="2284"/>
                    <a:pt x="2676" y="2253"/>
                    <a:pt x="2676" y="2193"/>
                  </a:cubicBezTo>
                  <a:cubicBezTo>
                    <a:pt x="2676" y="1585"/>
                    <a:pt x="2676" y="855"/>
                    <a:pt x="2220" y="369"/>
                  </a:cubicBezTo>
                  <a:cubicBezTo>
                    <a:pt x="1925" y="89"/>
                    <a:pt x="1542" y="0"/>
                    <a:pt x="114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1" name="Google Shape;3929;p80">
              <a:extLst>
                <a:ext uri="{FF2B5EF4-FFF2-40B4-BE49-F238E27FC236}">
                  <a16:creationId xmlns="" xmlns:a16="http://schemas.microsoft.com/office/drawing/2014/main" id="{DA8BB430-E5C7-59EE-D6F6-38236201FD43}"/>
                </a:ext>
              </a:extLst>
            </p:cNvPr>
            <p:cNvSpPr/>
            <p:nvPr/>
          </p:nvSpPr>
          <p:spPr>
            <a:xfrm>
              <a:off x="-1054700" y="6776563"/>
              <a:ext cx="39100" cy="23575"/>
            </a:xfrm>
            <a:custGeom>
              <a:avLst/>
              <a:gdLst/>
              <a:ahLst/>
              <a:cxnLst/>
              <a:rect l="l" t="t" r="r" b="b"/>
              <a:pathLst>
                <a:path w="1564" h="943" extrusionOk="0">
                  <a:moveTo>
                    <a:pt x="552" y="1"/>
                  </a:moveTo>
                  <a:cubicBezTo>
                    <a:pt x="390" y="1"/>
                    <a:pt x="220" y="58"/>
                    <a:pt x="50" y="194"/>
                  </a:cubicBezTo>
                  <a:cubicBezTo>
                    <a:pt x="1" y="243"/>
                    <a:pt x="32" y="293"/>
                    <a:pt x="78" y="293"/>
                  </a:cubicBezTo>
                  <a:cubicBezTo>
                    <a:pt x="89" y="293"/>
                    <a:pt x="100" y="291"/>
                    <a:pt x="111" y="285"/>
                  </a:cubicBezTo>
                  <a:cubicBezTo>
                    <a:pt x="264" y="229"/>
                    <a:pt x="404" y="193"/>
                    <a:pt x="535" y="193"/>
                  </a:cubicBezTo>
                  <a:cubicBezTo>
                    <a:pt x="689" y="193"/>
                    <a:pt x="830" y="244"/>
                    <a:pt x="962" y="376"/>
                  </a:cubicBezTo>
                  <a:cubicBezTo>
                    <a:pt x="1145" y="528"/>
                    <a:pt x="1266" y="741"/>
                    <a:pt x="1388" y="923"/>
                  </a:cubicBezTo>
                  <a:cubicBezTo>
                    <a:pt x="1402" y="937"/>
                    <a:pt x="1418" y="943"/>
                    <a:pt x="1436" y="943"/>
                  </a:cubicBezTo>
                  <a:cubicBezTo>
                    <a:pt x="1496" y="943"/>
                    <a:pt x="1563" y="872"/>
                    <a:pt x="1540" y="802"/>
                  </a:cubicBezTo>
                  <a:cubicBezTo>
                    <a:pt x="1343" y="385"/>
                    <a:pt x="971" y="1"/>
                    <a:pt x="55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2" name="Google Shape;3930;p80">
              <a:extLst>
                <a:ext uri="{FF2B5EF4-FFF2-40B4-BE49-F238E27FC236}">
                  <a16:creationId xmlns="" xmlns:a16="http://schemas.microsoft.com/office/drawing/2014/main" id="{F90FAC1F-762F-6725-77EB-DE99E38298C9}"/>
                </a:ext>
              </a:extLst>
            </p:cNvPr>
            <p:cNvSpPr/>
            <p:nvPr/>
          </p:nvSpPr>
          <p:spPr>
            <a:xfrm>
              <a:off x="-517725" y="6757763"/>
              <a:ext cx="107925" cy="68575"/>
            </a:xfrm>
            <a:custGeom>
              <a:avLst/>
              <a:gdLst/>
              <a:ahLst/>
              <a:cxnLst/>
              <a:rect l="l" t="t" r="r" b="b"/>
              <a:pathLst>
                <a:path w="4317" h="2743" extrusionOk="0">
                  <a:moveTo>
                    <a:pt x="1970" y="1"/>
                  </a:moveTo>
                  <a:cubicBezTo>
                    <a:pt x="1294" y="1"/>
                    <a:pt x="613" y="163"/>
                    <a:pt x="0" y="490"/>
                  </a:cubicBezTo>
                  <a:lnTo>
                    <a:pt x="0" y="2405"/>
                  </a:lnTo>
                  <a:cubicBezTo>
                    <a:pt x="663" y="2640"/>
                    <a:pt x="1248" y="2742"/>
                    <a:pt x="1755" y="2742"/>
                  </a:cubicBezTo>
                  <a:cubicBezTo>
                    <a:pt x="3342" y="2742"/>
                    <a:pt x="4178" y="1746"/>
                    <a:pt x="4317" y="733"/>
                  </a:cubicBezTo>
                  <a:cubicBezTo>
                    <a:pt x="3629" y="247"/>
                    <a:pt x="2802" y="1"/>
                    <a:pt x="197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3" name="Google Shape;3931;p80">
              <a:extLst>
                <a:ext uri="{FF2B5EF4-FFF2-40B4-BE49-F238E27FC236}">
                  <a16:creationId xmlns="" xmlns:a16="http://schemas.microsoft.com/office/drawing/2014/main" id="{DDE0D227-0FFE-2E43-4E9E-DCD78CC92C52}"/>
                </a:ext>
              </a:extLst>
            </p:cNvPr>
            <p:cNvSpPr/>
            <p:nvPr/>
          </p:nvSpPr>
          <p:spPr>
            <a:xfrm>
              <a:off x="-517725" y="6725613"/>
              <a:ext cx="110975" cy="50500"/>
            </a:xfrm>
            <a:custGeom>
              <a:avLst/>
              <a:gdLst/>
              <a:ahLst/>
              <a:cxnLst/>
              <a:rect l="l" t="t" r="r" b="b"/>
              <a:pathLst>
                <a:path w="4439" h="2020" extrusionOk="0">
                  <a:moveTo>
                    <a:pt x="1472" y="0"/>
                  </a:moveTo>
                  <a:cubicBezTo>
                    <a:pt x="565" y="0"/>
                    <a:pt x="0" y="469"/>
                    <a:pt x="0" y="469"/>
                  </a:cubicBezTo>
                  <a:lnTo>
                    <a:pt x="0" y="1776"/>
                  </a:lnTo>
                  <a:cubicBezTo>
                    <a:pt x="613" y="1449"/>
                    <a:pt x="1294" y="1287"/>
                    <a:pt x="1972" y="1287"/>
                  </a:cubicBezTo>
                  <a:cubicBezTo>
                    <a:pt x="2808" y="1287"/>
                    <a:pt x="3642" y="1533"/>
                    <a:pt x="4347" y="2019"/>
                  </a:cubicBezTo>
                  <a:cubicBezTo>
                    <a:pt x="4438" y="1259"/>
                    <a:pt x="3648" y="803"/>
                    <a:pt x="3010" y="439"/>
                  </a:cubicBezTo>
                  <a:cubicBezTo>
                    <a:pt x="2434" y="111"/>
                    <a:pt x="1913" y="0"/>
                    <a:pt x="1472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4" name="Google Shape;3932;p80">
              <a:extLst>
                <a:ext uri="{FF2B5EF4-FFF2-40B4-BE49-F238E27FC236}">
                  <a16:creationId xmlns="" xmlns:a16="http://schemas.microsoft.com/office/drawing/2014/main" id="{B2F41E51-E5DE-62DB-1578-2A10868D8790}"/>
                </a:ext>
              </a:extLst>
            </p:cNvPr>
            <p:cNvSpPr/>
            <p:nvPr/>
          </p:nvSpPr>
          <p:spPr>
            <a:xfrm>
              <a:off x="-508600" y="6760788"/>
              <a:ext cx="66875" cy="57100"/>
            </a:xfrm>
            <a:custGeom>
              <a:avLst/>
              <a:gdLst/>
              <a:ahLst/>
              <a:cxnLst/>
              <a:rect l="l" t="t" r="r" b="b"/>
              <a:pathLst>
                <a:path w="2675" h="2284" extrusionOk="0">
                  <a:moveTo>
                    <a:pt x="1542" y="0"/>
                  </a:moveTo>
                  <a:cubicBezTo>
                    <a:pt x="1142" y="0"/>
                    <a:pt x="751" y="89"/>
                    <a:pt x="456" y="369"/>
                  </a:cubicBezTo>
                  <a:cubicBezTo>
                    <a:pt x="0" y="855"/>
                    <a:pt x="0" y="1585"/>
                    <a:pt x="0" y="2193"/>
                  </a:cubicBezTo>
                  <a:cubicBezTo>
                    <a:pt x="15" y="2253"/>
                    <a:pt x="61" y="2284"/>
                    <a:pt x="103" y="2284"/>
                  </a:cubicBezTo>
                  <a:cubicBezTo>
                    <a:pt x="145" y="2284"/>
                    <a:pt x="182" y="2253"/>
                    <a:pt x="182" y="2193"/>
                  </a:cubicBezTo>
                  <a:cubicBezTo>
                    <a:pt x="182" y="1676"/>
                    <a:pt x="152" y="1038"/>
                    <a:pt x="456" y="582"/>
                  </a:cubicBezTo>
                  <a:cubicBezTo>
                    <a:pt x="714" y="217"/>
                    <a:pt x="1087" y="126"/>
                    <a:pt x="1482" y="126"/>
                  </a:cubicBezTo>
                  <a:cubicBezTo>
                    <a:pt x="1877" y="126"/>
                    <a:pt x="2295" y="217"/>
                    <a:pt x="2645" y="217"/>
                  </a:cubicBezTo>
                  <a:cubicBezTo>
                    <a:pt x="2675" y="217"/>
                    <a:pt x="2675" y="187"/>
                    <a:pt x="2645" y="156"/>
                  </a:cubicBezTo>
                  <a:cubicBezTo>
                    <a:pt x="2318" y="82"/>
                    <a:pt x="1925" y="0"/>
                    <a:pt x="154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5" name="Google Shape;3933;p80">
              <a:extLst>
                <a:ext uri="{FF2B5EF4-FFF2-40B4-BE49-F238E27FC236}">
                  <a16:creationId xmlns="" xmlns:a16="http://schemas.microsoft.com/office/drawing/2014/main" id="{B0DD11C5-F383-BEFE-C922-6CFC1A34CA65}"/>
                </a:ext>
              </a:extLst>
            </p:cNvPr>
            <p:cNvSpPr/>
            <p:nvPr/>
          </p:nvSpPr>
          <p:spPr>
            <a:xfrm>
              <a:off x="-508450" y="6776888"/>
              <a:ext cx="38350" cy="23250"/>
            </a:xfrm>
            <a:custGeom>
              <a:avLst/>
              <a:gdLst/>
              <a:ahLst/>
              <a:cxnLst/>
              <a:rect l="l" t="t" r="r" b="b"/>
              <a:pathLst>
                <a:path w="1534" h="930" extrusionOk="0">
                  <a:moveTo>
                    <a:pt x="1000" y="1"/>
                  </a:moveTo>
                  <a:cubicBezTo>
                    <a:pt x="583" y="1"/>
                    <a:pt x="200" y="371"/>
                    <a:pt x="25" y="789"/>
                  </a:cubicBezTo>
                  <a:cubicBezTo>
                    <a:pt x="1" y="859"/>
                    <a:pt x="50" y="930"/>
                    <a:pt x="102" y="930"/>
                  </a:cubicBezTo>
                  <a:cubicBezTo>
                    <a:pt x="117" y="930"/>
                    <a:pt x="132" y="924"/>
                    <a:pt x="146" y="910"/>
                  </a:cubicBezTo>
                  <a:cubicBezTo>
                    <a:pt x="298" y="728"/>
                    <a:pt x="389" y="515"/>
                    <a:pt x="572" y="363"/>
                  </a:cubicBezTo>
                  <a:cubicBezTo>
                    <a:pt x="720" y="231"/>
                    <a:pt x="868" y="180"/>
                    <a:pt x="1022" y="180"/>
                  </a:cubicBezTo>
                  <a:cubicBezTo>
                    <a:pt x="1151" y="180"/>
                    <a:pt x="1284" y="216"/>
                    <a:pt x="1423" y="272"/>
                  </a:cubicBezTo>
                  <a:cubicBezTo>
                    <a:pt x="1434" y="278"/>
                    <a:pt x="1445" y="280"/>
                    <a:pt x="1455" y="280"/>
                  </a:cubicBezTo>
                  <a:cubicBezTo>
                    <a:pt x="1502" y="280"/>
                    <a:pt x="1533" y="230"/>
                    <a:pt x="1484" y="181"/>
                  </a:cubicBezTo>
                  <a:cubicBezTo>
                    <a:pt x="1324" y="55"/>
                    <a:pt x="1160" y="1"/>
                    <a:pt x="100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6" name="Google Shape;3934;p80">
              <a:extLst>
                <a:ext uri="{FF2B5EF4-FFF2-40B4-BE49-F238E27FC236}">
                  <a16:creationId xmlns="" xmlns:a16="http://schemas.microsoft.com/office/drawing/2014/main" id="{885DC8A8-A65C-DFEF-87A8-99E52C4A267F}"/>
                </a:ext>
              </a:extLst>
            </p:cNvPr>
            <p:cNvSpPr/>
            <p:nvPr/>
          </p:nvSpPr>
          <p:spPr>
            <a:xfrm>
              <a:off x="-813325" y="7000238"/>
              <a:ext cx="126175" cy="64675"/>
            </a:xfrm>
            <a:custGeom>
              <a:avLst/>
              <a:gdLst/>
              <a:ahLst/>
              <a:cxnLst/>
              <a:rect l="l" t="t" r="r" b="b"/>
              <a:pathLst>
                <a:path w="5047" h="2587" extrusionOk="0">
                  <a:moveTo>
                    <a:pt x="5046" y="1"/>
                  </a:moveTo>
                  <a:lnTo>
                    <a:pt x="5046" y="1"/>
                  </a:lnTo>
                  <a:cubicBezTo>
                    <a:pt x="3374" y="122"/>
                    <a:pt x="1763" y="396"/>
                    <a:pt x="183" y="943"/>
                  </a:cubicBezTo>
                  <a:cubicBezTo>
                    <a:pt x="122" y="1095"/>
                    <a:pt x="92" y="1277"/>
                    <a:pt x="0" y="1429"/>
                  </a:cubicBezTo>
                  <a:cubicBezTo>
                    <a:pt x="0" y="1429"/>
                    <a:pt x="1083" y="2587"/>
                    <a:pt x="2708" y="2587"/>
                  </a:cubicBezTo>
                  <a:cubicBezTo>
                    <a:pt x="3394" y="2587"/>
                    <a:pt x="4177" y="2381"/>
                    <a:pt x="5016" y="1794"/>
                  </a:cubicBezTo>
                  <a:cubicBezTo>
                    <a:pt x="5016" y="1794"/>
                    <a:pt x="4955" y="973"/>
                    <a:pt x="504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7" name="Google Shape;3935;p80">
              <a:extLst>
                <a:ext uri="{FF2B5EF4-FFF2-40B4-BE49-F238E27FC236}">
                  <a16:creationId xmlns="" xmlns:a16="http://schemas.microsoft.com/office/drawing/2014/main" id="{66B7DB35-3306-3E2C-05DF-8286396F1017}"/>
                </a:ext>
              </a:extLst>
            </p:cNvPr>
            <p:cNvSpPr/>
            <p:nvPr/>
          </p:nvSpPr>
          <p:spPr>
            <a:xfrm>
              <a:off x="-813325" y="6953138"/>
              <a:ext cx="135275" cy="70675"/>
            </a:xfrm>
            <a:custGeom>
              <a:avLst/>
              <a:gdLst/>
              <a:ahLst/>
              <a:cxnLst/>
              <a:rect l="l" t="t" r="r" b="b"/>
              <a:pathLst>
                <a:path w="5411" h="2827" extrusionOk="0">
                  <a:moveTo>
                    <a:pt x="5411" y="0"/>
                  </a:moveTo>
                  <a:lnTo>
                    <a:pt x="0" y="426"/>
                  </a:lnTo>
                  <a:cubicBezTo>
                    <a:pt x="0" y="426"/>
                    <a:pt x="426" y="1763"/>
                    <a:pt x="183" y="2827"/>
                  </a:cubicBezTo>
                  <a:cubicBezTo>
                    <a:pt x="1763" y="2280"/>
                    <a:pt x="3374" y="2006"/>
                    <a:pt x="5046" y="1885"/>
                  </a:cubicBezTo>
                  <a:cubicBezTo>
                    <a:pt x="5077" y="1277"/>
                    <a:pt x="5198" y="578"/>
                    <a:pt x="5411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8" name="Google Shape;3936;p80">
              <a:extLst>
                <a:ext uri="{FF2B5EF4-FFF2-40B4-BE49-F238E27FC236}">
                  <a16:creationId xmlns="" xmlns:a16="http://schemas.microsoft.com/office/drawing/2014/main" id="{EAC5FFED-4C0B-1804-0F9C-A7EC73E20B1B}"/>
                </a:ext>
              </a:extLst>
            </p:cNvPr>
            <p:cNvSpPr/>
            <p:nvPr/>
          </p:nvSpPr>
          <p:spPr>
            <a:xfrm>
              <a:off x="-1019000" y="6472613"/>
              <a:ext cx="522575" cy="492675"/>
            </a:xfrm>
            <a:custGeom>
              <a:avLst/>
              <a:gdLst/>
              <a:ahLst/>
              <a:cxnLst/>
              <a:rect l="l" t="t" r="r" b="b"/>
              <a:pathLst>
                <a:path w="20903" h="19707" extrusionOk="0">
                  <a:moveTo>
                    <a:pt x="7888" y="0"/>
                  </a:moveTo>
                  <a:cubicBezTo>
                    <a:pt x="3785" y="0"/>
                    <a:pt x="1" y="2090"/>
                    <a:pt x="203" y="9920"/>
                  </a:cubicBezTo>
                  <a:cubicBezTo>
                    <a:pt x="203" y="9920"/>
                    <a:pt x="81" y="13598"/>
                    <a:pt x="963" y="15422"/>
                  </a:cubicBezTo>
                  <a:cubicBezTo>
                    <a:pt x="1844" y="17246"/>
                    <a:pt x="4823" y="19282"/>
                    <a:pt x="8805" y="19647"/>
                  </a:cubicBezTo>
                  <a:cubicBezTo>
                    <a:pt x="9238" y="19687"/>
                    <a:pt x="9687" y="19707"/>
                    <a:pt x="10144" y="19707"/>
                  </a:cubicBezTo>
                  <a:cubicBezTo>
                    <a:pt x="13866" y="19707"/>
                    <a:pt x="18175" y="18392"/>
                    <a:pt x="19231" y="15847"/>
                  </a:cubicBezTo>
                  <a:cubicBezTo>
                    <a:pt x="20447" y="12960"/>
                    <a:pt x="20902" y="10984"/>
                    <a:pt x="20538" y="8066"/>
                  </a:cubicBezTo>
                  <a:cubicBezTo>
                    <a:pt x="20173" y="5148"/>
                    <a:pt x="20021" y="3841"/>
                    <a:pt x="17316" y="2534"/>
                  </a:cubicBezTo>
                  <a:cubicBezTo>
                    <a:pt x="15996" y="1896"/>
                    <a:pt x="11797" y="0"/>
                    <a:pt x="7888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9" name="Google Shape;3937;p80">
              <a:extLst>
                <a:ext uri="{FF2B5EF4-FFF2-40B4-BE49-F238E27FC236}">
                  <a16:creationId xmlns="" xmlns:a16="http://schemas.microsoft.com/office/drawing/2014/main" id="{A622A4A8-2088-7F18-F4AA-88A100D766AB}"/>
                </a:ext>
              </a:extLst>
            </p:cNvPr>
            <p:cNvSpPr/>
            <p:nvPr/>
          </p:nvSpPr>
          <p:spPr>
            <a:xfrm>
              <a:off x="-898425" y="6736563"/>
              <a:ext cx="28900" cy="34975"/>
            </a:xfrm>
            <a:custGeom>
              <a:avLst/>
              <a:gdLst/>
              <a:ahLst/>
              <a:cxnLst/>
              <a:rect l="l" t="t" r="r" b="b"/>
              <a:pathLst>
                <a:path w="1156" h="1399" extrusionOk="0">
                  <a:moveTo>
                    <a:pt x="578" y="1"/>
                  </a:moveTo>
                  <a:cubicBezTo>
                    <a:pt x="243" y="1"/>
                    <a:pt x="0" y="304"/>
                    <a:pt x="0" y="700"/>
                  </a:cubicBezTo>
                  <a:cubicBezTo>
                    <a:pt x="0" y="1095"/>
                    <a:pt x="243" y="1399"/>
                    <a:pt x="578" y="1399"/>
                  </a:cubicBezTo>
                  <a:cubicBezTo>
                    <a:pt x="912" y="1399"/>
                    <a:pt x="1155" y="1095"/>
                    <a:pt x="1155" y="700"/>
                  </a:cubicBezTo>
                  <a:cubicBezTo>
                    <a:pt x="1155" y="304"/>
                    <a:pt x="912" y="1"/>
                    <a:pt x="57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0" name="Google Shape;3938;p80">
              <a:extLst>
                <a:ext uri="{FF2B5EF4-FFF2-40B4-BE49-F238E27FC236}">
                  <a16:creationId xmlns="" xmlns:a16="http://schemas.microsoft.com/office/drawing/2014/main" id="{320E6E00-2251-EC31-8D48-81A0BCBBF2FD}"/>
                </a:ext>
              </a:extLst>
            </p:cNvPr>
            <p:cNvSpPr/>
            <p:nvPr/>
          </p:nvSpPr>
          <p:spPr>
            <a:xfrm>
              <a:off x="-658300" y="6736563"/>
              <a:ext cx="29650" cy="35750"/>
            </a:xfrm>
            <a:custGeom>
              <a:avLst/>
              <a:gdLst/>
              <a:ahLst/>
              <a:cxnLst/>
              <a:rect l="l" t="t" r="r" b="b"/>
              <a:pathLst>
                <a:path w="1186" h="1430" extrusionOk="0">
                  <a:moveTo>
                    <a:pt x="608" y="1"/>
                  </a:moveTo>
                  <a:cubicBezTo>
                    <a:pt x="274" y="1"/>
                    <a:pt x="0" y="335"/>
                    <a:pt x="0" y="700"/>
                  </a:cubicBezTo>
                  <a:cubicBezTo>
                    <a:pt x="0" y="1095"/>
                    <a:pt x="274" y="1429"/>
                    <a:pt x="608" y="1429"/>
                  </a:cubicBezTo>
                  <a:cubicBezTo>
                    <a:pt x="912" y="1429"/>
                    <a:pt x="1186" y="1095"/>
                    <a:pt x="1186" y="700"/>
                  </a:cubicBezTo>
                  <a:cubicBezTo>
                    <a:pt x="1186" y="335"/>
                    <a:pt x="912" y="1"/>
                    <a:pt x="60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1" name="Google Shape;3939;p80">
              <a:extLst>
                <a:ext uri="{FF2B5EF4-FFF2-40B4-BE49-F238E27FC236}">
                  <a16:creationId xmlns="" xmlns:a16="http://schemas.microsoft.com/office/drawing/2014/main" id="{88AC12E7-9310-D7DC-FD9F-E5FCE36B195F}"/>
                </a:ext>
              </a:extLst>
            </p:cNvPr>
            <p:cNvSpPr/>
            <p:nvPr/>
          </p:nvSpPr>
          <p:spPr>
            <a:xfrm>
              <a:off x="-779900" y="6720038"/>
              <a:ext cx="36500" cy="63000"/>
            </a:xfrm>
            <a:custGeom>
              <a:avLst/>
              <a:gdLst/>
              <a:ahLst/>
              <a:cxnLst/>
              <a:rect l="l" t="t" r="r" b="b"/>
              <a:pathLst>
                <a:path w="1460" h="2520" extrusionOk="0">
                  <a:moveTo>
                    <a:pt x="324" y="0"/>
                  </a:moveTo>
                  <a:cubicBezTo>
                    <a:pt x="312" y="0"/>
                    <a:pt x="305" y="8"/>
                    <a:pt x="305" y="23"/>
                  </a:cubicBezTo>
                  <a:cubicBezTo>
                    <a:pt x="214" y="327"/>
                    <a:pt x="153" y="692"/>
                    <a:pt x="92" y="1026"/>
                  </a:cubicBezTo>
                  <a:cubicBezTo>
                    <a:pt x="62" y="1239"/>
                    <a:pt x="1" y="1482"/>
                    <a:pt x="122" y="1695"/>
                  </a:cubicBezTo>
                  <a:cubicBezTo>
                    <a:pt x="177" y="1831"/>
                    <a:pt x="304" y="1943"/>
                    <a:pt x="440" y="1943"/>
                  </a:cubicBezTo>
                  <a:cubicBezTo>
                    <a:pt x="455" y="1943"/>
                    <a:pt x="471" y="1941"/>
                    <a:pt x="487" y="1938"/>
                  </a:cubicBezTo>
                  <a:cubicBezTo>
                    <a:pt x="578" y="1938"/>
                    <a:pt x="670" y="1877"/>
                    <a:pt x="730" y="1847"/>
                  </a:cubicBezTo>
                  <a:cubicBezTo>
                    <a:pt x="761" y="1817"/>
                    <a:pt x="822" y="1756"/>
                    <a:pt x="852" y="1756"/>
                  </a:cubicBezTo>
                  <a:cubicBezTo>
                    <a:pt x="903" y="1715"/>
                    <a:pt x="943" y="1695"/>
                    <a:pt x="975" y="1695"/>
                  </a:cubicBezTo>
                  <a:cubicBezTo>
                    <a:pt x="1038" y="1695"/>
                    <a:pt x="1065" y="1776"/>
                    <a:pt x="1065" y="1938"/>
                  </a:cubicBezTo>
                  <a:cubicBezTo>
                    <a:pt x="1217" y="2151"/>
                    <a:pt x="1186" y="2272"/>
                    <a:pt x="943" y="2333"/>
                  </a:cubicBezTo>
                  <a:cubicBezTo>
                    <a:pt x="831" y="2361"/>
                    <a:pt x="848" y="2519"/>
                    <a:pt x="947" y="2519"/>
                  </a:cubicBezTo>
                  <a:cubicBezTo>
                    <a:pt x="955" y="2519"/>
                    <a:pt x="964" y="2518"/>
                    <a:pt x="974" y="2516"/>
                  </a:cubicBezTo>
                  <a:cubicBezTo>
                    <a:pt x="1217" y="2424"/>
                    <a:pt x="1460" y="2181"/>
                    <a:pt x="1460" y="1908"/>
                  </a:cubicBezTo>
                  <a:cubicBezTo>
                    <a:pt x="1429" y="1695"/>
                    <a:pt x="1217" y="1513"/>
                    <a:pt x="1004" y="1513"/>
                  </a:cubicBezTo>
                  <a:cubicBezTo>
                    <a:pt x="852" y="1513"/>
                    <a:pt x="791" y="1634"/>
                    <a:pt x="639" y="1695"/>
                  </a:cubicBezTo>
                  <a:cubicBezTo>
                    <a:pt x="563" y="1724"/>
                    <a:pt x="500" y="1738"/>
                    <a:pt x="448" y="1738"/>
                  </a:cubicBezTo>
                  <a:cubicBezTo>
                    <a:pt x="125" y="1738"/>
                    <a:pt x="222" y="1231"/>
                    <a:pt x="274" y="996"/>
                  </a:cubicBezTo>
                  <a:cubicBezTo>
                    <a:pt x="305" y="722"/>
                    <a:pt x="518" y="297"/>
                    <a:pt x="366" y="23"/>
                  </a:cubicBezTo>
                  <a:cubicBezTo>
                    <a:pt x="350" y="8"/>
                    <a:pt x="335" y="0"/>
                    <a:pt x="32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2" name="Google Shape;3940;p80">
              <a:extLst>
                <a:ext uri="{FF2B5EF4-FFF2-40B4-BE49-F238E27FC236}">
                  <a16:creationId xmlns="" xmlns:a16="http://schemas.microsoft.com/office/drawing/2014/main" id="{C04D0C24-2B1C-8CDF-3BCA-6B9DA4585AA6}"/>
                </a:ext>
              </a:extLst>
            </p:cNvPr>
            <p:cNvSpPr/>
            <p:nvPr/>
          </p:nvSpPr>
          <p:spPr>
            <a:xfrm>
              <a:off x="-785200" y="6820163"/>
              <a:ext cx="53975" cy="25900"/>
            </a:xfrm>
            <a:custGeom>
              <a:avLst/>
              <a:gdLst/>
              <a:ahLst/>
              <a:cxnLst/>
              <a:rect l="l" t="t" r="r" b="b"/>
              <a:pathLst>
                <a:path w="2159" h="1036" extrusionOk="0">
                  <a:moveTo>
                    <a:pt x="2048" y="0"/>
                  </a:moveTo>
                  <a:cubicBezTo>
                    <a:pt x="1991" y="0"/>
                    <a:pt x="1930" y="30"/>
                    <a:pt x="1915" y="91"/>
                  </a:cubicBezTo>
                  <a:cubicBezTo>
                    <a:pt x="1857" y="526"/>
                    <a:pt x="1578" y="823"/>
                    <a:pt x="1156" y="823"/>
                  </a:cubicBezTo>
                  <a:cubicBezTo>
                    <a:pt x="1136" y="823"/>
                    <a:pt x="1115" y="822"/>
                    <a:pt x="1094" y="821"/>
                  </a:cubicBezTo>
                  <a:cubicBezTo>
                    <a:pt x="882" y="821"/>
                    <a:pt x="669" y="760"/>
                    <a:pt x="517" y="608"/>
                  </a:cubicBezTo>
                  <a:cubicBezTo>
                    <a:pt x="365" y="486"/>
                    <a:pt x="334" y="304"/>
                    <a:pt x="213" y="152"/>
                  </a:cubicBezTo>
                  <a:cubicBezTo>
                    <a:pt x="213" y="152"/>
                    <a:pt x="182" y="152"/>
                    <a:pt x="152" y="182"/>
                  </a:cubicBezTo>
                  <a:cubicBezTo>
                    <a:pt x="0" y="669"/>
                    <a:pt x="730" y="1033"/>
                    <a:pt x="1125" y="1033"/>
                  </a:cubicBezTo>
                  <a:cubicBezTo>
                    <a:pt x="1144" y="1035"/>
                    <a:pt x="1164" y="1035"/>
                    <a:pt x="1184" y="1035"/>
                  </a:cubicBezTo>
                  <a:cubicBezTo>
                    <a:pt x="1706" y="1035"/>
                    <a:pt x="2158" y="648"/>
                    <a:pt x="2158" y="91"/>
                  </a:cubicBezTo>
                  <a:cubicBezTo>
                    <a:pt x="2158" y="30"/>
                    <a:pt x="2105" y="0"/>
                    <a:pt x="2048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3" name="Google Shape;3941;p80">
              <a:extLst>
                <a:ext uri="{FF2B5EF4-FFF2-40B4-BE49-F238E27FC236}">
                  <a16:creationId xmlns="" xmlns:a16="http://schemas.microsoft.com/office/drawing/2014/main" id="{D967291E-C88F-95FE-07CD-ED4BF05FDB7E}"/>
                </a:ext>
              </a:extLst>
            </p:cNvPr>
            <p:cNvSpPr/>
            <p:nvPr/>
          </p:nvSpPr>
          <p:spPr>
            <a:xfrm>
              <a:off x="-944500" y="6652888"/>
              <a:ext cx="49125" cy="34375"/>
            </a:xfrm>
            <a:custGeom>
              <a:avLst/>
              <a:gdLst/>
              <a:ahLst/>
              <a:cxnLst/>
              <a:rect l="l" t="t" r="r" b="b"/>
              <a:pathLst>
                <a:path w="1965" h="1375" extrusionOk="0">
                  <a:moveTo>
                    <a:pt x="1756" y="0"/>
                  </a:moveTo>
                  <a:cubicBezTo>
                    <a:pt x="1088" y="0"/>
                    <a:pt x="136" y="642"/>
                    <a:pt x="19" y="1311"/>
                  </a:cubicBezTo>
                  <a:cubicBezTo>
                    <a:pt x="1" y="1349"/>
                    <a:pt x="28" y="1375"/>
                    <a:pt x="52" y="1375"/>
                  </a:cubicBezTo>
                  <a:cubicBezTo>
                    <a:pt x="67" y="1375"/>
                    <a:pt x="80" y="1365"/>
                    <a:pt x="80" y="1341"/>
                  </a:cubicBezTo>
                  <a:cubicBezTo>
                    <a:pt x="567" y="703"/>
                    <a:pt x="1083" y="308"/>
                    <a:pt x="1874" y="156"/>
                  </a:cubicBezTo>
                  <a:cubicBezTo>
                    <a:pt x="1965" y="126"/>
                    <a:pt x="1934" y="4"/>
                    <a:pt x="1843" y="4"/>
                  </a:cubicBezTo>
                  <a:cubicBezTo>
                    <a:pt x="1815" y="1"/>
                    <a:pt x="1786" y="0"/>
                    <a:pt x="175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4" name="Google Shape;3942;p80">
              <a:extLst>
                <a:ext uri="{FF2B5EF4-FFF2-40B4-BE49-F238E27FC236}">
                  <a16:creationId xmlns="" xmlns:a16="http://schemas.microsoft.com/office/drawing/2014/main" id="{60B95535-0E60-31E7-3E78-0EF0F6D8D34B}"/>
                </a:ext>
              </a:extLst>
            </p:cNvPr>
            <p:cNvSpPr/>
            <p:nvPr/>
          </p:nvSpPr>
          <p:spPr>
            <a:xfrm>
              <a:off x="-652225" y="6647038"/>
              <a:ext cx="52625" cy="23800"/>
            </a:xfrm>
            <a:custGeom>
              <a:avLst/>
              <a:gdLst/>
              <a:ahLst/>
              <a:cxnLst/>
              <a:rect l="l" t="t" r="r" b="b"/>
              <a:pathLst>
                <a:path w="2105" h="952" extrusionOk="0">
                  <a:moveTo>
                    <a:pt x="322" y="0"/>
                  </a:moveTo>
                  <a:cubicBezTo>
                    <a:pt x="222" y="0"/>
                    <a:pt x="124" y="8"/>
                    <a:pt x="31" y="25"/>
                  </a:cubicBezTo>
                  <a:cubicBezTo>
                    <a:pt x="0" y="25"/>
                    <a:pt x="0" y="116"/>
                    <a:pt x="31" y="116"/>
                  </a:cubicBezTo>
                  <a:cubicBezTo>
                    <a:pt x="699" y="299"/>
                    <a:pt x="1368" y="390"/>
                    <a:pt x="1885" y="907"/>
                  </a:cubicBezTo>
                  <a:cubicBezTo>
                    <a:pt x="1909" y="938"/>
                    <a:pt x="1936" y="951"/>
                    <a:pt x="1963" y="951"/>
                  </a:cubicBezTo>
                  <a:cubicBezTo>
                    <a:pt x="2039" y="951"/>
                    <a:pt x="2104" y="845"/>
                    <a:pt x="2037" y="755"/>
                  </a:cubicBezTo>
                  <a:cubicBezTo>
                    <a:pt x="1671" y="310"/>
                    <a:pt x="944" y="0"/>
                    <a:pt x="32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5" name="Google Shape;3943;p80">
              <a:extLst>
                <a:ext uri="{FF2B5EF4-FFF2-40B4-BE49-F238E27FC236}">
                  <a16:creationId xmlns="" xmlns:a16="http://schemas.microsoft.com/office/drawing/2014/main" id="{DA56F5C6-AF55-F169-A92C-8DD64EFD6FAB}"/>
                </a:ext>
              </a:extLst>
            </p:cNvPr>
            <p:cNvSpPr/>
            <p:nvPr/>
          </p:nvSpPr>
          <p:spPr>
            <a:xfrm>
              <a:off x="-943275" y="6798113"/>
              <a:ext cx="97300" cy="91200"/>
            </a:xfrm>
            <a:custGeom>
              <a:avLst/>
              <a:gdLst/>
              <a:ahLst/>
              <a:cxnLst/>
              <a:rect l="l" t="t" r="r" b="b"/>
              <a:pathLst>
                <a:path w="3892" h="3648" extrusionOk="0">
                  <a:moveTo>
                    <a:pt x="1946" y="1"/>
                  </a:moveTo>
                  <a:cubicBezTo>
                    <a:pt x="882" y="1"/>
                    <a:pt x="1" y="821"/>
                    <a:pt x="1" y="1824"/>
                  </a:cubicBezTo>
                  <a:cubicBezTo>
                    <a:pt x="1" y="2827"/>
                    <a:pt x="882" y="3648"/>
                    <a:pt x="1946" y="3648"/>
                  </a:cubicBezTo>
                  <a:cubicBezTo>
                    <a:pt x="3010" y="3648"/>
                    <a:pt x="3891" y="2827"/>
                    <a:pt x="3891" y="1824"/>
                  </a:cubicBezTo>
                  <a:cubicBezTo>
                    <a:pt x="3891" y="821"/>
                    <a:pt x="3040" y="1"/>
                    <a:pt x="1946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6" name="Google Shape;3944;p80">
              <a:extLst>
                <a:ext uri="{FF2B5EF4-FFF2-40B4-BE49-F238E27FC236}">
                  <a16:creationId xmlns="" xmlns:a16="http://schemas.microsoft.com/office/drawing/2014/main" id="{7664A205-1232-6DD7-E3B9-A7B11550DB68}"/>
                </a:ext>
              </a:extLst>
            </p:cNvPr>
            <p:cNvSpPr/>
            <p:nvPr/>
          </p:nvSpPr>
          <p:spPr>
            <a:xfrm>
              <a:off x="-677300" y="6798113"/>
              <a:ext cx="97275" cy="91200"/>
            </a:xfrm>
            <a:custGeom>
              <a:avLst/>
              <a:gdLst/>
              <a:ahLst/>
              <a:cxnLst/>
              <a:rect l="l" t="t" r="r" b="b"/>
              <a:pathLst>
                <a:path w="3891" h="3648" extrusionOk="0">
                  <a:moveTo>
                    <a:pt x="1946" y="1"/>
                  </a:moveTo>
                  <a:cubicBezTo>
                    <a:pt x="882" y="1"/>
                    <a:pt x="0" y="821"/>
                    <a:pt x="0" y="1824"/>
                  </a:cubicBezTo>
                  <a:cubicBezTo>
                    <a:pt x="0" y="2827"/>
                    <a:pt x="882" y="3648"/>
                    <a:pt x="1946" y="3648"/>
                  </a:cubicBezTo>
                  <a:cubicBezTo>
                    <a:pt x="3009" y="3648"/>
                    <a:pt x="3891" y="2827"/>
                    <a:pt x="3891" y="1824"/>
                  </a:cubicBezTo>
                  <a:cubicBezTo>
                    <a:pt x="3891" y="821"/>
                    <a:pt x="3009" y="1"/>
                    <a:pt x="1946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7" name="Google Shape;3945;p80">
              <a:extLst>
                <a:ext uri="{FF2B5EF4-FFF2-40B4-BE49-F238E27FC236}">
                  <a16:creationId xmlns="" xmlns:a16="http://schemas.microsoft.com/office/drawing/2014/main" id="{C450984F-D394-6F34-B960-8D0BC0059570}"/>
                </a:ext>
              </a:extLst>
            </p:cNvPr>
            <p:cNvSpPr/>
            <p:nvPr/>
          </p:nvSpPr>
          <p:spPr>
            <a:xfrm>
              <a:off x="-915900" y="6823188"/>
              <a:ext cx="8375" cy="10675"/>
            </a:xfrm>
            <a:custGeom>
              <a:avLst/>
              <a:gdLst/>
              <a:ahLst/>
              <a:cxnLst/>
              <a:rect l="l" t="t" r="r" b="b"/>
              <a:pathLst>
                <a:path w="335" h="427" extrusionOk="0">
                  <a:moveTo>
                    <a:pt x="152" y="1"/>
                  </a:moveTo>
                  <a:cubicBezTo>
                    <a:pt x="61" y="1"/>
                    <a:pt x="0" y="92"/>
                    <a:pt x="0" y="213"/>
                  </a:cubicBezTo>
                  <a:cubicBezTo>
                    <a:pt x="0" y="335"/>
                    <a:pt x="61" y="426"/>
                    <a:pt x="152" y="426"/>
                  </a:cubicBezTo>
                  <a:cubicBezTo>
                    <a:pt x="274" y="426"/>
                    <a:pt x="334" y="335"/>
                    <a:pt x="334" y="213"/>
                  </a:cubicBezTo>
                  <a:cubicBezTo>
                    <a:pt x="334" y="92"/>
                    <a:pt x="274" y="1"/>
                    <a:pt x="15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8" name="Google Shape;3946;p80">
              <a:extLst>
                <a:ext uri="{FF2B5EF4-FFF2-40B4-BE49-F238E27FC236}">
                  <a16:creationId xmlns="" xmlns:a16="http://schemas.microsoft.com/office/drawing/2014/main" id="{D1739934-0D91-1309-4AE1-6810886CB4DB}"/>
                </a:ext>
              </a:extLst>
            </p:cNvPr>
            <p:cNvSpPr/>
            <p:nvPr/>
          </p:nvSpPr>
          <p:spPr>
            <a:xfrm>
              <a:off x="-884750" y="6852838"/>
              <a:ext cx="9125" cy="9900"/>
            </a:xfrm>
            <a:custGeom>
              <a:avLst/>
              <a:gdLst/>
              <a:ahLst/>
              <a:cxnLst/>
              <a:rect l="l" t="t" r="r" b="b"/>
              <a:pathLst>
                <a:path w="365" h="396" extrusionOk="0">
                  <a:moveTo>
                    <a:pt x="183" y="0"/>
                  </a:moveTo>
                  <a:cubicBezTo>
                    <a:pt x="61" y="0"/>
                    <a:pt x="0" y="91"/>
                    <a:pt x="0" y="213"/>
                  </a:cubicBezTo>
                  <a:cubicBezTo>
                    <a:pt x="0" y="304"/>
                    <a:pt x="61" y="395"/>
                    <a:pt x="183" y="395"/>
                  </a:cubicBezTo>
                  <a:cubicBezTo>
                    <a:pt x="274" y="395"/>
                    <a:pt x="365" y="30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9" name="Google Shape;3947;p80">
              <a:extLst>
                <a:ext uri="{FF2B5EF4-FFF2-40B4-BE49-F238E27FC236}">
                  <a16:creationId xmlns="" xmlns:a16="http://schemas.microsoft.com/office/drawing/2014/main" id="{019A6FAB-3DE5-B2F7-2934-B68783EA6425}"/>
                </a:ext>
              </a:extLst>
            </p:cNvPr>
            <p:cNvSpPr/>
            <p:nvPr/>
          </p:nvSpPr>
          <p:spPr>
            <a:xfrm>
              <a:off x="-922750" y="6872588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61" y="0"/>
                    <a:pt x="0" y="91"/>
                    <a:pt x="0" y="213"/>
                  </a:cubicBezTo>
                  <a:cubicBezTo>
                    <a:pt x="0" y="304"/>
                    <a:pt x="61" y="395"/>
                    <a:pt x="183" y="395"/>
                  </a:cubicBezTo>
                  <a:cubicBezTo>
                    <a:pt x="274" y="395"/>
                    <a:pt x="365" y="30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0" name="Google Shape;3948;p80">
              <a:extLst>
                <a:ext uri="{FF2B5EF4-FFF2-40B4-BE49-F238E27FC236}">
                  <a16:creationId xmlns="" xmlns:a16="http://schemas.microsoft.com/office/drawing/2014/main" id="{542D9922-ED8A-8A32-F475-CE602EA8376D}"/>
                </a:ext>
              </a:extLst>
            </p:cNvPr>
            <p:cNvSpPr/>
            <p:nvPr/>
          </p:nvSpPr>
          <p:spPr>
            <a:xfrm>
              <a:off x="-862725" y="6815588"/>
              <a:ext cx="9150" cy="10675"/>
            </a:xfrm>
            <a:custGeom>
              <a:avLst/>
              <a:gdLst/>
              <a:ahLst/>
              <a:cxnLst/>
              <a:rect l="l" t="t" r="r" b="b"/>
              <a:pathLst>
                <a:path w="366" h="427" extrusionOk="0">
                  <a:moveTo>
                    <a:pt x="183" y="1"/>
                  </a:moveTo>
                  <a:cubicBezTo>
                    <a:pt x="92" y="1"/>
                    <a:pt x="1" y="92"/>
                    <a:pt x="1" y="213"/>
                  </a:cubicBezTo>
                  <a:cubicBezTo>
                    <a:pt x="1" y="335"/>
                    <a:pt x="92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1" name="Google Shape;3949;p80">
              <a:extLst>
                <a:ext uri="{FF2B5EF4-FFF2-40B4-BE49-F238E27FC236}">
                  <a16:creationId xmlns="" xmlns:a16="http://schemas.microsoft.com/office/drawing/2014/main" id="{39F5983D-E578-9B14-A71E-A9BB1FEF449B}"/>
                </a:ext>
              </a:extLst>
            </p:cNvPr>
            <p:cNvSpPr/>
            <p:nvPr/>
          </p:nvSpPr>
          <p:spPr>
            <a:xfrm>
              <a:off x="-836125" y="6862713"/>
              <a:ext cx="9150" cy="10650"/>
            </a:xfrm>
            <a:custGeom>
              <a:avLst/>
              <a:gdLst/>
              <a:ahLst/>
              <a:cxnLst/>
              <a:rect l="l" t="t" r="r" b="b"/>
              <a:pathLst>
                <a:path w="366" h="426" extrusionOk="0">
                  <a:moveTo>
                    <a:pt x="183" y="0"/>
                  </a:moveTo>
                  <a:cubicBezTo>
                    <a:pt x="92" y="0"/>
                    <a:pt x="1" y="91"/>
                    <a:pt x="1" y="213"/>
                  </a:cubicBezTo>
                  <a:cubicBezTo>
                    <a:pt x="1" y="335"/>
                    <a:pt x="92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2" name="Google Shape;3950;p80">
              <a:extLst>
                <a:ext uri="{FF2B5EF4-FFF2-40B4-BE49-F238E27FC236}">
                  <a16:creationId xmlns="" xmlns:a16="http://schemas.microsoft.com/office/drawing/2014/main" id="{1CC235F3-F522-16FE-314E-59750BB35B16}"/>
                </a:ext>
              </a:extLst>
            </p:cNvPr>
            <p:cNvSpPr/>
            <p:nvPr/>
          </p:nvSpPr>
          <p:spPr>
            <a:xfrm>
              <a:off x="-684150" y="6823188"/>
              <a:ext cx="9150" cy="10675"/>
            </a:xfrm>
            <a:custGeom>
              <a:avLst/>
              <a:gdLst/>
              <a:ahLst/>
              <a:cxnLst/>
              <a:rect l="l" t="t" r="r" b="b"/>
              <a:pathLst>
                <a:path w="366" h="427" extrusionOk="0">
                  <a:moveTo>
                    <a:pt x="183" y="1"/>
                  </a:moveTo>
                  <a:cubicBezTo>
                    <a:pt x="62" y="1"/>
                    <a:pt x="1" y="92"/>
                    <a:pt x="1" y="213"/>
                  </a:cubicBezTo>
                  <a:cubicBezTo>
                    <a:pt x="1" y="335"/>
                    <a:pt x="62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3" name="Google Shape;3951;p80">
              <a:extLst>
                <a:ext uri="{FF2B5EF4-FFF2-40B4-BE49-F238E27FC236}">
                  <a16:creationId xmlns="" xmlns:a16="http://schemas.microsoft.com/office/drawing/2014/main" id="{DEE08F03-41F2-516E-C1C1-258E5AEB9A47}"/>
                </a:ext>
              </a:extLst>
            </p:cNvPr>
            <p:cNvSpPr/>
            <p:nvPr/>
          </p:nvSpPr>
          <p:spPr>
            <a:xfrm>
              <a:off x="-665900" y="6872588"/>
              <a:ext cx="9125" cy="9900"/>
            </a:xfrm>
            <a:custGeom>
              <a:avLst/>
              <a:gdLst/>
              <a:ahLst/>
              <a:cxnLst/>
              <a:rect l="l" t="t" r="r" b="b"/>
              <a:pathLst>
                <a:path w="365" h="396" extrusionOk="0">
                  <a:moveTo>
                    <a:pt x="183" y="0"/>
                  </a:moveTo>
                  <a:cubicBezTo>
                    <a:pt x="91" y="0"/>
                    <a:pt x="0" y="91"/>
                    <a:pt x="0" y="213"/>
                  </a:cubicBezTo>
                  <a:cubicBezTo>
                    <a:pt x="0" y="304"/>
                    <a:pt x="91" y="395"/>
                    <a:pt x="183" y="395"/>
                  </a:cubicBezTo>
                  <a:cubicBezTo>
                    <a:pt x="274" y="395"/>
                    <a:pt x="365" y="30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4" name="Google Shape;3952;p80">
              <a:extLst>
                <a:ext uri="{FF2B5EF4-FFF2-40B4-BE49-F238E27FC236}">
                  <a16:creationId xmlns="" xmlns:a16="http://schemas.microsoft.com/office/drawing/2014/main" id="{BF0F2B1B-5633-0DC8-AE96-B72C2C5D6102}"/>
                </a:ext>
              </a:extLst>
            </p:cNvPr>
            <p:cNvSpPr/>
            <p:nvPr/>
          </p:nvSpPr>
          <p:spPr>
            <a:xfrm>
              <a:off x="-627925" y="6826238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92" y="0"/>
                    <a:pt x="1" y="91"/>
                    <a:pt x="1" y="183"/>
                  </a:cubicBezTo>
                  <a:cubicBezTo>
                    <a:pt x="1" y="304"/>
                    <a:pt x="92" y="395"/>
                    <a:pt x="183" y="395"/>
                  </a:cubicBezTo>
                  <a:cubicBezTo>
                    <a:pt x="275" y="395"/>
                    <a:pt x="366" y="304"/>
                    <a:pt x="366" y="183"/>
                  </a:cubicBezTo>
                  <a:cubicBezTo>
                    <a:pt x="366" y="91"/>
                    <a:pt x="27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5" name="Google Shape;3953;p80">
              <a:extLst>
                <a:ext uri="{FF2B5EF4-FFF2-40B4-BE49-F238E27FC236}">
                  <a16:creationId xmlns="" xmlns:a16="http://schemas.microsoft.com/office/drawing/2014/main" id="{9C82E17E-19AF-83A4-7C1A-B5EE8E01F6BC}"/>
                </a:ext>
              </a:extLst>
            </p:cNvPr>
            <p:cNvSpPr/>
            <p:nvPr/>
          </p:nvSpPr>
          <p:spPr>
            <a:xfrm>
              <a:off x="-600550" y="6862713"/>
              <a:ext cx="9125" cy="10650"/>
            </a:xfrm>
            <a:custGeom>
              <a:avLst/>
              <a:gdLst/>
              <a:ahLst/>
              <a:cxnLst/>
              <a:rect l="l" t="t" r="r" b="b"/>
              <a:pathLst>
                <a:path w="365" h="426" extrusionOk="0">
                  <a:moveTo>
                    <a:pt x="183" y="0"/>
                  </a:moveTo>
                  <a:cubicBezTo>
                    <a:pt x="61" y="0"/>
                    <a:pt x="0" y="91"/>
                    <a:pt x="0" y="213"/>
                  </a:cubicBezTo>
                  <a:cubicBezTo>
                    <a:pt x="0" y="335"/>
                    <a:pt x="91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6" name="Google Shape;3954;p80">
              <a:extLst>
                <a:ext uri="{FF2B5EF4-FFF2-40B4-BE49-F238E27FC236}">
                  <a16:creationId xmlns="" xmlns:a16="http://schemas.microsoft.com/office/drawing/2014/main" id="{883D16FA-4121-52A0-327C-979D2821E612}"/>
                </a:ext>
              </a:extLst>
            </p:cNvPr>
            <p:cNvSpPr/>
            <p:nvPr/>
          </p:nvSpPr>
          <p:spPr>
            <a:xfrm>
              <a:off x="-637800" y="6858138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1"/>
                  </a:moveTo>
                  <a:cubicBezTo>
                    <a:pt x="62" y="1"/>
                    <a:pt x="1" y="92"/>
                    <a:pt x="1" y="183"/>
                  </a:cubicBezTo>
                  <a:cubicBezTo>
                    <a:pt x="1" y="305"/>
                    <a:pt x="92" y="396"/>
                    <a:pt x="183" y="396"/>
                  </a:cubicBezTo>
                  <a:cubicBezTo>
                    <a:pt x="274" y="396"/>
                    <a:pt x="366" y="305"/>
                    <a:pt x="366" y="183"/>
                  </a:cubicBezTo>
                  <a:cubicBezTo>
                    <a:pt x="366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7" name="Google Shape;3955;p80">
              <a:extLst>
                <a:ext uri="{FF2B5EF4-FFF2-40B4-BE49-F238E27FC236}">
                  <a16:creationId xmlns="" xmlns:a16="http://schemas.microsoft.com/office/drawing/2014/main" id="{1CE9C8F1-8039-2880-3725-0ABCC347F2B4}"/>
                </a:ext>
              </a:extLst>
            </p:cNvPr>
            <p:cNvSpPr/>
            <p:nvPr/>
          </p:nvSpPr>
          <p:spPr>
            <a:xfrm>
              <a:off x="-970625" y="6659063"/>
              <a:ext cx="423275" cy="177825"/>
            </a:xfrm>
            <a:custGeom>
              <a:avLst/>
              <a:gdLst/>
              <a:ahLst/>
              <a:cxnLst/>
              <a:rect l="l" t="t" r="r" b="b"/>
              <a:pathLst>
                <a:path w="16931" h="7113" extrusionOk="0">
                  <a:moveTo>
                    <a:pt x="3587" y="335"/>
                  </a:moveTo>
                  <a:cubicBezTo>
                    <a:pt x="5350" y="335"/>
                    <a:pt x="6779" y="1793"/>
                    <a:pt x="6779" y="3556"/>
                  </a:cubicBezTo>
                  <a:cubicBezTo>
                    <a:pt x="6779" y="5319"/>
                    <a:pt x="5350" y="6748"/>
                    <a:pt x="3587" y="6748"/>
                  </a:cubicBezTo>
                  <a:cubicBezTo>
                    <a:pt x="1794" y="6748"/>
                    <a:pt x="365" y="5319"/>
                    <a:pt x="365" y="3556"/>
                  </a:cubicBezTo>
                  <a:cubicBezTo>
                    <a:pt x="365" y="1793"/>
                    <a:pt x="1794" y="335"/>
                    <a:pt x="3587" y="335"/>
                  </a:cubicBezTo>
                  <a:close/>
                  <a:moveTo>
                    <a:pt x="13375" y="335"/>
                  </a:moveTo>
                  <a:cubicBezTo>
                    <a:pt x="15138" y="335"/>
                    <a:pt x="16566" y="1793"/>
                    <a:pt x="16566" y="3556"/>
                  </a:cubicBezTo>
                  <a:cubicBezTo>
                    <a:pt x="16566" y="5319"/>
                    <a:pt x="15138" y="6748"/>
                    <a:pt x="13375" y="6748"/>
                  </a:cubicBezTo>
                  <a:cubicBezTo>
                    <a:pt x="11612" y="6748"/>
                    <a:pt x="10183" y="5319"/>
                    <a:pt x="10183" y="3556"/>
                  </a:cubicBezTo>
                  <a:cubicBezTo>
                    <a:pt x="10183" y="1793"/>
                    <a:pt x="11612" y="335"/>
                    <a:pt x="13375" y="335"/>
                  </a:cubicBezTo>
                  <a:close/>
                  <a:moveTo>
                    <a:pt x="3557" y="0"/>
                  </a:moveTo>
                  <a:cubicBezTo>
                    <a:pt x="1612" y="0"/>
                    <a:pt x="1" y="1581"/>
                    <a:pt x="1" y="3556"/>
                  </a:cubicBezTo>
                  <a:cubicBezTo>
                    <a:pt x="1" y="5502"/>
                    <a:pt x="1612" y="7113"/>
                    <a:pt x="3557" y="7113"/>
                  </a:cubicBezTo>
                  <a:cubicBezTo>
                    <a:pt x="5411" y="7113"/>
                    <a:pt x="6931" y="5684"/>
                    <a:pt x="7113" y="3891"/>
                  </a:cubicBezTo>
                  <a:cubicBezTo>
                    <a:pt x="7223" y="3781"/>
                    <a:pt x="7573" y="3497"/>
                    <a:pt x="8203" y="3497"/>
                  </a:cubicBezTo>
                  <a:cubicBezTo>
                    <a:pt x="8623" y="3497"/>
                    <a:pt x="9168" y="3623"/>
                    <a:pt x="9849" y="4012"/>
                  </a:cubicBezTo>
                  <a:cubicBezTo>
                    <a:pt x="10062" y="5745"/>
                    <a:pt x="11581" y="7113"/>
                    <a:pt x="13375" y="7113"/>
                  </a:cubicBezTo>
                  <a:cubicBezTo>
                    <a:pt x="15350" y="7113"/>
                    <a:pt x="16931" y="5502"/>
                    <a:pt x="16931" y="3556"/>
                  </a:cubicBezTo>
                  <a:cubicBezTo>
                    <a:pt x="16931" y="1581"/>
                    <a:pt x="15350" y="0"/>
                    <a:pt x="13375" y="0"/>
                  </a:cubicBezTo>
                  <a:cubicBezTo>
                    <a:pt x="11399" y="0"/>
                    <a:pt x="9818" y="1581"/>
                    <a:pt x="9818" y="3556"/>
                  </a:cubicBezTo>
                  <a:lnTo>
                    <a:pt x="7113" y="3435"/>
                  </a:lnTo>
                  <a:cubicBezTo>
                    <a:pt x="7052" y="1520"/>
                    <a:pt x="5502" y="0"/>
                    <a:pt x="3557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8" name="Google Shape;3956;p80">
              <a:extLst>
                <a:ext uri="{FF2B5EF4-FFF2-40B4-BE49-F238E27FC236}">
                  <a16:creationId xmlns="" xmlns:a16="http://schemas.microsoft.com/office/drawing/2014/main" id="{3557B1B1-A4C6-94B2-AFB9-7D5512AF56B9}"/>
                </a:ext>
              </a:extLst>
            </p:cNvPr>
            <p:cNvSpPr/>
            <p:nvPr/>
          </p:nvSpPr>
          <p:spPr>
            <a:xfrm>
              <a:off x="-1109675" y="6510888"/>
              <a:ext cx="172500" cy="168700"/>
            </a:xfrm>
            <a:custGeom>
              <a:avLst/>
              <a:gdLst/>
              <a:ahLst/>
              <a:cxnLst/>
              <a:rect l="l" t="t" r="r" b="b"/>
              <a:pathLst>
                <a:path w="6900" h="6748" extrusionOk="0">
                  <a:moveTo>
                    <a:pt x="1763" y="0"/>
                  </a:moveTo>
                  <a:cubicBezTo>
                    <a:pt x="882" y="881"/>
                    <a:pt x="122" y="2128"/>
                    <a:pt x="0" y="3860"/>
                  </a:cubicBezTo>
                  <a:cubicBezTo>
                    <a:pt x="0" y="3921"/>
                    <a:pt x="0" y="3982"/>
                    <a:pt x="0" y="4073"/>
                  </a:cubicBezTo>
                  <a:cubicBezTo>
                    <a:pt x="1641" y="5471"/>
                    <a:pt x="3708" y="6383"/>
                    <a:pt x="5897" y="6748"/>
                  </a:cubicBezTo>
                  <a:cubicBezTo>
                    <a:pt x="6231" y="6353"/>
                    <a:pt x="6596" y="5927"/>
                    <a:pt x="6900" y="5471"/>
                  </a:cubicBezTo>
                  <a:cubicBezTo>
                    <a:pt x="4863" y="4012"/>
                    <a:pt x="3192" y="2097"/>
                    <a:pt x="1763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9" name="Google Shape;3957;p80">
              <a:extLst>
                <a:ext uri="{FF2B5EF4-FFF2-40B4-BE49-F238E27FC236}">
                  <a16:creationId xmlns="" xmlns:a16="http://schemas.microsoft.com/office/drawing/2014/main" id="{B4253F23-9FA3-BA22-770F-CBCDAD07137F}"/>
                </a:ext>
              </a:extLst>
            </p:cNvPr>
            <p:cNvSpPr/>
            <p:nvPr/>
          </p:nvSpPr>
          <p:spPr>
            <a:xfrm>
              <a:off x="-1065600" y="6362388"/>
              <a:ext cx="416425" cy="323275"/>
            </a:xfrm>
            <a:custGeom>
              <a:avLst/>
              <a:gdLst/>
              <a:ahLst/>
              <a:cxnLst/>
              <a:rect l="l" t="t" r="r" b="b"/>
              <a:pathLst>
                <a:path w="16657" h="12931" extrusionOk="0">
                  <a:moveTo>
                    <a:pt x="5001" y="0"/>
                  </a:moveTo>
                  <a:cubicBezTo>
                    <a:pt x="4967" y="0"/>
                    <a:pt x="4932" y="4"/>
                    <a:pt x="4894" y="13"/>
                  </a:cubicBezTo>
                  <a:cubicBezTo>
                    <a:pt x="3830" y="286"/>
                    <a:pt x="4164" y="3356"/>
                    <a:pt x="4164" y="3356"/>
                  </a:cubicBezTo>
                  <a:cubicBezTo>
                    <a:pt x="4164" y="3356"/>
                    <a:pt x="3462" y="1251"/>
                    <a:pt x="2924" y="1251"/>
                  </a:cubicBezTo>
                  <a:cubicBezTo>
                    <a:pt x="2869" y="1251"/>
                    <a:pt x="2816" y="1272"/>
                    <a:pt x="2766" y="1320"/>
                  </a:cubicBezTo>
                  <a:cubicBezTo>
                    <a:pt x="2189" y="1806"/>
                    <a:pt x="3374" y="4055"/>
                    <a:pt x="3374" y="4055"/>
                  </a:cubicBezTo>
                  <a:cubicBezTo>
                    <a:pt x="3374" y="4055"/>
                    <a:pt x="1459" y="4481"/>
                    <a:pt x="0" y="5940"/>
                  </a:cubicBezTo>
                  <a:cubicBezTo>
                    <a:pt x="1429" y="8037"/>
                    <a:pt x="3100" y="9952"/>
                    <a:pt x="5137" y="11411"/>
                  </a:cubicBezTo>
                  <a:cubicBezTo>
                    <a:pt x="5745" y="10560"/>
                    <a:pt x="6201" y="9648"/>
                    <a:pt x="6322" y="8858"/>
                  </a:cubicBezTo>
                  <a:cubicBezTo>
                    <a:pt x="6322" y="8858"/>
                    <a:pt x="8389" y="10925"/>
                    <a:pt x="10395" y="11837"/>
                  </a:cubicBezTo>
                  <a:cubicBezTo>
                    <a:pt x="10952" y="12087"/>
                    <a:pt x="11534" y="12236"/>
                    <a:pt x="12048" y="12236"/>
                  </a:cubicBezTo>
                  <a:cubicBezTo>
                    <a:pt x="12096" y="12236"/>
                    <a:pt x="12143" y="12234"/>
                    <a:pt x="12189" y="12232"/>
                  </a:cubicBezTo>
                  <a:cubicBezTo>
                    <a:pt x="14195" y="12080"/>
                    <a:pt x="13526" y="10074"/>
                    <a:pt x="13313" y="9527"/>
                  </a:cubicBezTo>
                  <a:lnTo>
                    <a:pt x="13313" y="9527"/>
                  </a:lnTo>
                  <a:cubicBezTo>
                    <a:pt x="13587" y="10165"/>
                    <a:pt x="14864" y="12809"/>
                    <a:pt x="16657" y="12931"/>
                  </a:cubicBezTo>
                  <a:cubicBezTo>
                    <a:pt x="16049" y="8706"/>
                    <a:pt x="14468" y="4633"/>
                    <a:pt x="11581" y="1502"/>
                  </a:cubicBezTo>
                  <a:cubicBezTo>
                    <a:pt x="7933" y="1745"/>
                    <a:pt x="5167" y="3052"/>
                    <a:pt x="5167" y="3052"/>
                  </a:cubicBezTo>
                  <a:cubicBezTo>
                    <a:pt x="5167" y="3052"/>
                    <a:pt x="5902" y="0"/>
                    <a:pt x="5001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" name="Google Shape;3958;p80">
              <a:extLst>
                <a:ext uri="{FF2B5EF4-FFF2-40B4-BE49-F238E27FC236}">
                  <a16:creationId xmlns="" xmlns:a16="http://schemas.microsoft.com/office/drawing/2014/main" id="{73F57733-AEEB-A5A4-D266-37DD351A7736}"/>
                </a:ext>
              </a:extLst>
            </p:cNvPr>
            <p:cNvSpPr/>
            <p:nvPr/>
          </p:nvSpPr>
          <p:spPr>
            <a:xfrm>
              <a:off x="-775325" y="6398788"/>
              <a:ext cx="174800" cy="287225"/>
            </a:xfrm>
            <a:custGeom>
              <a:avLst/>
              <a:gdLst/>
              <a:ahLst/>
              <a:cxnLst/>
              <a:rect l="l" t="t" r="r" b="b"/>
              <a:pathLst>
                <a:path w="6992" h="11489" extrusionOk="0">
                  <a:moveTo>
                    <a:pt x="1197" y="1"/>
                  </a:moveTo>
                  <a:cubicBezTo>
                    <a:pt x="783" y="1"/>
                    <a:pt x="380" y="16"/>
                    <a:pt x="0" y="46"/>
                  </a:cubicBezTo>
                  <a:cubicBezTo>
                    <a:pt x="2857" y="3177"/>
                    <a:pt x="4438" y="7250"/>
                    <a:pt x="5046" y="11475"/>
                  </a:cubicBezTo>
                  <a:cubicBezTo>
                    <a:pt x="5107" y="11475"/>
                    <a:pt x="5154" y="11489"/>
                    <a:pt x="5206" y="11489"/>
                  </a:cubicBezTo>
                  <a:cubicBezTo>
                    <a:pt x="5232" y="11489"/>
                    <a:pt x="5259" y="11485"/>
                    <a:pt x="5289" y="11475"/>
                  </a:cubicBezTo>
                  <a:cubicBezTo>
                    <a:pt x="5958" y="11445"/>
                    <a:pt x="6383" y="11201"/>
                    <a:pt x="6657" y="10867"/>
                  </a:cubicBezTo>
                  <a:cubicBezTo>
                    <a:pt x="6991" y="7372"/>
                    <a:pt x="6626" y="3846"/>
                    <a:pt x="5289" y="685"/>
                  </a:cubicBezTo>
                  <a:cubicBezTo>
                    <a:pt x="4438" y="381"/>
                    <a:pt x="3496" y="137"/>
                    <a:pt x="2462" y="46"/>
                  </a:cubicBezTo>
                  <a:cubicBezTo>
                    <a:pt x="2037" y="16"/>
                    <a:pt x="1611" y="1"/>
                    <a:pt x="1197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" name="Google Shape;3959;p80">
              <a:extLst>
                <a:ext uri="{FF2B5EF4-FFF2-40B4-BE49-F238E27FC236}">
                  <a16:creationId xmlns="" xmlns:a16="http://schemas.microsoft.com/office/drawing/2014/main" id="{0280AE41-F4E9-B05B-4D4A-2506C2BFFEF9}"/>
                </a:ext>
              </a:extLst>
            </p:cNvPr>
            <p:cNvSpPr/>
            <p:nvPr/>
          </p:nvSpPr>
          <p:spPr>
            <a:xfrm>
              <a:off x="-643875" y="6415888"/>
              <a:ext cx="205200" cy="312475"/>
            </a:xfrm>
            <a:custGeom>
              <a:avLst/>
              <a:gdLst/>
              <a:ahLst/>
              <a:cxnLst/>
              <a:rect l="l" t="t" r="r" b="b"/>
              <a:pathLst>
                <a:path w="8208" h="12499" extrusionOk="0">
                  <a:moveTo>
                    <a:pt x="1" y="1"/>
                  </a:moveTo>
                  <a:lnTo>
                    <a:pt x="1" y="1"/>
                  </a:lnTo>
                  <a:cubicBezTo>
                    <a:pt x="1338" y="3162"/>
                    <a:pt x="1733" y="6688"/>
                    <a:pt x="1399" y="10183"/>
                  </a:cubicBezTo>
                  <a:cubicBezTo>
                    <a:pt x="2007" y="9484"/>
                    <a:pt x="1855" y="8390"/>
                    <a:pt x="1855" y="8390"/>
                  </a:cubicBezTo>
                  <a:lnTo>
                    <a:pt x="1855" y="8390"/>
                  </a:lnTo>
                  <a:cubicBezTo>
                    <a:pt x="1855" y="8390"/>
                    <a:pt x="3079" y="12499"/>
                    <a:pt x="5498" y="12499"/>
                  </a:cubicBezTo>
                  <a:cubicBezTo>
                    <a:pt x="5550" y="12499"/>
                    <a:pt x="5602" y="12497"/>
                    <a:pt x="5654" y="12493"/>
                  </a:cubicBezTo>
                  <a:cubicBezTo>
                    <a:pt x="8208" y="12311"/>
                    <a:pt x="6293" y="6627"/>
                    <a:pt x="5502" y="4925"/>
                  </a:cubicBezTo>
                  <a:cubicBezTo>
                    <a:pt x="4894" y="3587"/>
                    <a:pt x="3101" y="1156"/>
                    <a:pt x="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" name="Google Shape;3960;p80">
              <a:extLst>
                <a:ext uri="{FF2B5EF4-FFF2-40B4-BE49-F238E27FC236}">
                  <a16:creationId xmlns="" xmlns:a16="http://schemas.microsoft.com/office/drawing/2014/main" id="{F63C0DAF-2FB6-3F9C-8A7F-1090F6AC634F}"/>
                </a:ext>
              </a:extLst>
            </p:cNvPr>
            <p:cNvSpPr/>
            <p:nvPr/>
          </p:nvSpPr>
          <p:spPr>
            <a:xfrm>
              <a:off x="-1116525" y="6612713"/>
              <a:ext cx="154275" cy="123875"/>
            </a:xfrm>
            <a:custGeom>
              <a:avLst/>
              <a:gdLst/>
              <a:ahLst/>
              <a:cxnLst/>
              <a:rect l="l" t="t" r="r" b="b"/>
              <a:pathLst>
                <a:path w="6171" h="4955" extrusionOk="0">
                  <a:moveTo>
                    <a:pt x="274" y="0"/>
                  </a:moveTo>
                  <a:cubicBezTo>
                    <a:pt x="1" y="4468"/>
                    <a:pt x="456" y="4955"/>
                    <a:pt x="456" y="4955"/>
                  </a:cubicBezTo>
                  <a:cubicBezTo>
                    <a:pt x="456" y="4955"/>
                    <a:pt x="1256" y="4285"/>
                    <a:pt x="2393" y="4285"/>
                  </a:cubicBezTo>
                  <a:cubicBezTo>
                    <a:pt x="2900" y="4285"/>
                    <a:pt x="3474" y="4418"/>
                    <a:pt x="4074" y="4803"/>
                  </a:cubicBezTo>
                  <a:cubicBezTo>
                    <a:pt x="4074" y="4803"/>
                    <a:pt x="5107" y="3891"/>
                    <a:pt x="6171" y="2675"/>
                  </a:cubicBezTo>
                  <a:cubicBezTo>
                    <a:pt x="3982" y="2310"/>
                    <a:pt x="1915" y="1398"/>
                    <a:pt x="274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" name="Google Shape;3961;p80">
              <a:extLst>
                <a:ext uri="{FF2B5EF4-FFF2-40B4-BE49-F238E27FC236}">
                  <a16:creationId xmlns="" xmlns:a16="http://schemas.microsoft.com/office/drawing/2014/main" id="{FE9A3D24-B9C6-BE53-138B-BB9BFBB4616D}"/>
                </a:ext>
              </a:extLst>
            </p:cNvPr>
            <p:cNvSpPr/>
            <p:nvPr/>
          </p:nvSpPr>
          <p:spPr>
            <a:xfrm>
              <a:off x="-734300" y="6596738"/>
              <a:ext cx="1550" cy="3825"/>
            </a:xfrm>
            <a:custGeom>
              <a:avLst/>
              <a:gdLst/>
              <a:ahLst/>
              <a:cxnLst/>
              <a:rect l="l" t="t" r="r" b="b"/>
              <a:pathLst>
                <a:path w="62" h="153" extrusionOk="0">
                  <a:moveTo>
                    <a:pt x="61" y="153"/>
                  </a:moveTo>
                  <a:cubicBezTo>
                    <a:pt x="31" y="62"/>
                    <a:pt x="1" y="1"/>
                    <a:pt x="1" y="1"/>
                  </a:cubicBezTo>
                  <a:cubicBezTo>
                    <a:pt x="1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4" name="Google Shape;3962;p80">
              <a:extLst>
                <a:ext uri="{FF2B5EF4-FFF2-40B4-BE49-F238E27FC236}">
                  <a16:creationId xmlns="" xmlns:a16="http://schemas.microsoft.com/office/drawing/2014/main" id="{53ED288C-BFC7-3B80-FE63-AA3094DF9C02}"/>
                </a:ext>
              </a:extLst>
            </p:cNvPr>
            <p:cNvSpPr/>
            <p:nvPr/>
          </p:nvSpPr>
          <p:spPr>
            <a:xfrm>
              <a:off x="-949350" y="7032563"/>
              <a:ext cx="113250" cy="409200"/>
            </a:xfrm>
            <a:custGeom>
              <a:avLst/>
              <a:gdLst/>
              <a:ahLst/>
              <a:cxnLst/>
              <a:rect l="l" t="t" r="r" b="b"/>
              <a:pathLst>
                <a:path w="4530" h="16368" extrusionOk="0">
                  <a:moveTo>
                    <a:pt x="3347" y="0"/>
                  </a:moveTo>
                  <a:cubicBezTo>
                    <a:pt x="2651" y="0"/>
                    <a:pt x="1675" y="330"/>
                    <a:pt x="700" y="927"/>
                  </a:cubicBezTo>
                  <a:cubicBezTo>
                    <a:pt x="700" y="927"/>
                    <a:pt x="1520" y="4088"/>
                    <a:pt x="1368" y="6033"/>
                  </a:cubicBezTo>
                  <a:cubicBezTo>
                    <a:pt x="1216" y="7978"/>
                    <a:pt x="305" y="12416"/>
                    <a:pt x="305" y="12416"/>
                  </a:cubicBezTo>
                  <a:cubicBezTo>
                    <a:pt x="305" y="12416"/>
                    <a:pt x="1" y="15000"/>
                    <a:pt x="153" y="16368"/>
                  </a:cubicBezTo>
                  <a:cubicBezTo>
                    <a:pt x="2402" y="13602"/>
                    <a:pt x="4043" y="11656"/>
                    <a:pt x="4378" y="6641"/>
                  </a:cubicBezTo>
                  <a:cubicBezTo>
                    <a:pt x="4530" y="4270"/>
                    <a:pt x="3922" y="1322"/>
                    <a:pt x="3587" y="15"/>
                  </a:cubicBezTo>
                  <a:cubicBezTo>
                    <a:pt x="3512" y="5"/>
                    <a:pt x="3431" y="0"/>
                    <a:pt x="3347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5" name="Google Shape;3963;p80">
              <a:extLst>
                <a:ext uri="{FF2B5EF4-FFF2-40B4-BE49-F238E27FC236}">
                  <a16:creationId xmlns="" xmlns:a16="http://schemas.microsoft.com/office/drawing/2014/main" id="{E95B6841-8201-7CF7-DD35-679909C2509C}"/>
                </a:ext>
              </a:extLst>
            </p:cNvPr>
            <p:cNvSpPr/>
            <p:nvPr/>
          </p:nvSpPr>
          <p:spPr>
            <a:xfrm>
              <a:off x="-945550" y="7032913"/>
              <a:ext cx="137575" cy="426325"/>
            </a:xfrm>
            <a:custGeom>
              <a:avLst/>
              <a:gdLst/>
              <a:ahLst/>
              <a:cxnLst/>
              <a:rect l="l" t="t" r="r" b="b"/>
              <a:pathLst>
                <a:path w="5503" h="17053" extrusionOk="0">
                  <a:moveTo>
                    <a:pt x="3435" y="1"/>
                  </a:moveTo>
                  <a:lnTo>
                    <a:pt x="3435" y="1"/>
                  </a:lnTo>
                  <a:cubicBezTo>
                    <a:pt x="3770" y="1308"/>
                    <a:pt x="4378" y="4256"/>
                    <a:pt x="4226" y="6627"/>
                  </a:cubicBezTo>
                  <a:cubicBezTo>
                    <a:pt x="3891" y="11642"/>
                    <a:pt x="2250" y="13588"/>
                    <a:pt x="1" y="16354"/>
                  </a:cubicBezTo>
                  <a:cubicBezTo>
                    <a:pt x="31" y="16688"/>
                    <a:pt x="92" y="16931"/>
                    <a:pt x="183" y="17053"/>
                  </a:cubicBezTo>
                  <a:cubicBezTo>
                    <a:pt x="183" y="17053"/>
                    <a:pt x="3709" y="13983"/>
                    <a:pt x="4590" y="9332"/>
                  </a:cubicBezTo>
                  <a:cubicBezTo>
                    <a:pt x="5502" y="4651"/>
                    <a:pt x="4469" y="1338"/>
                    <a:pt x="4195" y="517"/>
                  </a:cubicBezTo>
                  <a:cubicBezTo>
                    <a:pt x="4104" y="214"/>
                    <a:pt x="3830" y="62"/>
                    <a:pt x="3435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6" name="Google Shape;3964;p80">
              <a:extLst>
                <a:ext uri="{FF2B5EF4-FFF2-40B4-BE49-F238E27FC236}">
                  <a16:creationId xmlns="" xmlns:a16="http://schemas.microsoft.com/office/drawing/2014/main" id="{17A6508F-B02F-923E-F07F-34FF4CC18086}"/>
                </a:ext>
              </a:extLst>
            </p:cNvPr>
            <p:cNvSpPr/>
            <p:nvPr/>
          </p:nvSpPr>
          <p:spPr>
            <a:xfrm>
              <a:off x="-1040525" y="7241888"/>
              <a:ext cx="112475" cy="120100"/>
            </a:xfrm>
            <a:custGeom>
              <a:avLst/>
              <a:gdLst/>
              <a:ahLst/>
              <a:cxnLst/>
              <a:rect l="l" t="t" r="r" b="b"/>
              <a:pathLst>
                <a:path w="4499" h="4804" extrusionOk="0">
                  <a:moveTo>
                    <a:pt x="1216" y="1"/>
                  </a:moveTo>
                  <a:cubicBezTo>
                    <a:pt x="1216" y="1"/>
                    <a:pt x="608" y="1551"/>
                    <a:pt x="0" y="3435"/>
                  </a:cubicBezTo>
                  <a:cubicBezTo>
                    <a:pt x="1828" y="4433"/>
                    <a:pt x="1913" y="4706"/>
                    <a:pt x="1863" y="4778"/>
                  </a:cubicBezTo>
                  <a:lnTo>
                    <a:pt x="1863" y="4778"/>
                  </a:lnTo>
                  <a:cubicBezTo>
                    <a:pt x="2984" y="4059"/>
                    <a:pt x="4499" y="2128"/>
                    <a:pt x="4499" y="2128"/>
                  </a:cubicBezTo>
                  <a:lnTo>
                    <a:pt x="4256" y="821"/>
                  </a:lnTo>
                  <a:cubicBezTo>
                    <a:pt x="4256" y="821"/>
                    <a:pt x="2614" y="608"/>
                    <a:pt x="1216" y="1"/>
                  </a:cubicBezTo>
                  <a:close/>
                  <a:moveTo>
                    <a:pt x="1863" y="4778"/>
                  </a:moveTo>
                  <a:cubicBezTo>
                    <a:pt x="1850" y="4787"/>
                    <a:pt x="1837" y="4795"/>
                    <a:pt x="1824" y="4803"/>
                  </a:cubicBezTo>
                  <a:cubicBezTo>
                    <a:pt x="1824" y="4803"/>
                    <a:pt x="1849" y="4799"/>
                    <a:pt x="1863" y="4778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7" name="Google Shape;3965;p80">
              <a:extLst>
                <a:ext uri="{FF2B5EF4-FFF2-40B4-BE49-F238E27FC236}">
                  <a16:creationId xmlns="" xmlns:a16="http://schemas.microsoft.com/office/drawing/2014/main" id="{57099093-957A-751E-BE18-17D57F30AC44}"/>
                </a:ext>
              </a:extLst>
            </p:cNvPr>
            <p:cNvSpPr/>
            <p:nvPr/>
          </p:nvSpPr>
          <p:spPr>
            <a:xfrm>
              <a:off x="-1062400" y="7185363"/>
              <a:ext cx="290900" cy="300275"/>
            </a:xfrm>
            <a:custGeom>
              <a:avLst/>
              <a:gdLst/>
              <a:ahLst/>
              <a:cxnLst/>
              <a:rect l="l" t="t" r="r" b="b"/>
              <a:pathLst>
                <a:path w="11636" h="12011" extrusionOk="0">
                  <a:moveTo>
                    <a:pt x="9430" y="0"/>
                  </a:moveTo>
                  <a:cubicBezTo>
                    <a:pt x="8925" y="0"/>
                    <a:pt x="8171" y="929"/>
                    <a:pt x="7927" y="1228"/>
                  </a:cubicBezTo>
                  <a:cubicBezTo>
                    <a:pt x="7732" y="1091"/>
                    <a:pt x="7486" y="842"/>
                    <a:pt x="7328" y="842"/>
                  </a:cubicBezTo>
                  <a:cubicBezTo>
                    <a:pt x="7239" y="842"/>
                    <a:pt x="7178" y="919"/>
                    <a:pt x="7167" y="1137"/>
                  </a:cubicBezTo>
                  <a:cubicBezTo>
                    <a:pt x="7137" y="1775"/>
                    <a:pt x="7258" y="2140"/>
                    <a:pt x="7258" y="2140"/>
                  </a:cubicBezTo>
                  <a:cubicBezTo>
                    <a:pt x="7258" y="2140"/>
                    <a:pt x="3915" y="6274"/>
                    <a:pt x="2729" y="7034"/>
                  </a:cubicBezTo>
                  <a:cubicBezTo>
                    <a:pt x="2790" y="6973"/>
                    <a:pt x="2699" y="6699"/>
                    <a:pt x="875" y="5696"/>
                  </a:cubicBezTo>
                  <a:cubicBezTo>
                    <a:pt x="450" y="7003"/>
                    <a:pt x="85" y="8310"/>
                    <a:pt x="54" y="8979"/>
                  </a:cubicBezTo>
                  <a:cubicBezTo>
                    <a:pt x="1" y="10483"/>
                    <a:pt x="1062" y="12011"/>
                    <a:pt x="2400" y="12011"/>
                  </a:cubicBezTo>
                  <a:cubicBezTo>
                    <a:pt x="2577" y="12011"/>
                    <a:pt x="2758" y="11984"/>
                    <a:pt x="2942" y="11927"/>
                  </a:cubicBezTo>
                  <a:cubicBezTo>
                    <a:pt x="4523" y="11441"/>
                    <a:pt x="6985" y="9131"/>
                    <a:pt x="9264" y="5514"/>
                  </a:cubicBezTo>
                  <a:cubicBezTo>
                    <a:pt x="9264" y="5514"/>
                    <a:pt x="9933" y="4724"/>
                    <a:pt x="10298" y="3842"/>
                  </a:cubicBezTo>
                  <a:cubicBezTo>
                    <a:pt x="10298" y="3842"/>
                    <a:pt x="11635" y="1684"/>
                    <a:pt x="11331" y="1167"/>
                  </a:cubicBezTo>
                  <a:cubicBezTo>
                    <a:pt x="11278" y="1066"/>
                    <a:pt x="11207" y="1026"/>
                    <a:pt x="11128" y="1026"/>
                  </a:cubicBezTo>
                  <a:cubicBezTo>
                    <a:pt x="10800" y="1026"/>
                    <a:pt x="10328" y="1714"/>
                    <a:pt x="10328" y="1714"/>
                  </a:cubicBezTo>
                  <a:cubicBezTo>
                    <a:pt x="10328" y="1714"/>
                    <a:pt x="10784" y="772"/>
                    <a:pt x="10450" y="559"/>
                  </a:cubicBezTo>
                  <a:cubicBezTo>
                    <a:pt x="10418" y="537"/>
                    <a:pt x="10382" y="527"/>
                    <a:pt x="10344" y="527"/>
                  </a:cubicBezTo>
                  <a:cubicBezTo>
                    <a:pt x="10013" y="527"/>
                    <a:pt x="9477" y="1259"/>
                    <a:pt x="9477" y="1259"/>
                  </a:cubicBezTo>
                  <a:cubicBezTo>
                    <a:pt x="9477" y="1259"/>
                    <a:pt x="10024" y="286"/>
                    <a:pt x="9599" y="43"/>
                  </a:cubicBezTo>
                  <a:cubicBezTo>
                    <a:pt x="9547" y="13"/>
                    <a:pt x="9490" y="0"/>
                    <a:pt x="94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98" name="Google Shape;3966;p80">
            <a:extLst>
              <a:ext uri="{FF2B5EF4-FFF2-40B4-BE49-F238E27FC236}">
                <a16:creationId xmlns="" xmlns:a16="http://schemas.microsoft.com/office/drawing/2014/main" id="{F853DAC8-A6C8-8F1D-33D6-92EF83560C7D}"/>
              </a:ext>
            </a:extLst>
          </p:cNvPr>
          <p:cNvGrpSpPr/>
          <p:nvPr/>
        </p:nvGrpSpPr>
        <p:grpSpPr>
          <a:xfrm>
            <a:off x="1653346" y="1787020"/>
            <a:ext cx="1595967" cy="3436620"/>
            <a:chOff x="1608450" y="6283988"/>
            <a:chExt cx="857950" cy="1857075"/>
          </a:xfrm>
        </p:grpSpPr>
        <p:sp>
          <p:nvSpPr>
            <p:cNvPr id="299" name="Google Shape;3967;p80">
              <a:extLst>
                <a:ext uri="{FF2B5EF4-FFF2-40B4-BE49-F238E27FC236}">
                  <a16:creationId xmlns="" xmlns:a16="http://schemas.microsoft.com/office/drawing/2014/main" id="{CCD6B0E6-E8C5-7AF1-82B3-B7D0811CF2F1}"/>
                </a:ext>
              </a:extLst>
            </p:cNvPr>
            <p:cNvSpPr/>
            <p:nvPr/>
          </p:nvSpPr>
          <p:spPr>
            <a:xfrm>
              <a:off x="1796150" y="6841363"/>
              <a:ext cx="449875" cy="498975"/>
            </a:xfrm>
            <a:custGeom>
              <a:avLst/>
              <a:gdLst/>
              <a:ahLst/>
              <a:cxnLst/>
              <a:rect l="l" t="t" r="r" b="b"/>
              <a:pathLst>
                <a:path w="17995" h="19959" extrusionOk="0">
                  <a:moveTo>
                    <a:pt x="7679" y="1"/>
                  </a:moveTo>
                  <a:cubicBezTo>
                    <a:pt x="7562" y="1"/>
                    <a:pt x="7444" y="1"/>
                    <a:pt x="7325" y="3"/>
                  </a:cubicBezTo>
                  <a:cubicBezTo>
                    <a:pt x="7325" y="3"/>
                    <a:pt x="7324" y="3"/>
                    <a:pt x="7321" y="3"/>
                  </a:cubicBezTo>
                  <a:cubicBezTo>
                    <a:pt x="7128" y="3"/>
                    <a:pt x="1215" y="32"/>
                    <a:pt x="1186" y="3650"/>
                  </a:cubicBezTo>
                  <a:cubicBezTo>
                    <a:pt x="1155" y="7328"/>
                    <a:pt x="0" y="15596"/>
                    <a:pt x="1641" y="18818"/>
                  </a:cubicBezTo>
                  <a:cubicBezTo>
                    <a:pt x="2054" y="19642"/>
                    <a:pt x="6015" y="19958"/>
                    <a:pt x="9618" y="19958"/>
                  </a:cubicBezTo>
                  <a:cubicBezTo>
                    <a:pt x="11858" y="19958"/>
                    <a:pt x="13960" y="19836"/>
                    <a:pt x="14985" y="19638"/>
                  </a:cubicBezTo>
                  <a:cubicBezTo>
                    <a:pt x="17660" y="19122"/>
                    <a:pt x="17994" y="16720"/>
                    <a:pt x="17964" y="14228"/>
                  </a:cubicBezTo>
                  <a:cubicBezTo>
                    <a:pt x="17934" y="11705"/>
                    <a:pt x="17751" y="5778"/>
                    <a:pt x="17143" y="3042"/>
                  </a:cubicBezTo>
                  <a:cubicBezTo>
                    <a:pt x="16757" y="1318"/>
                    <a:pt x="12910" y="1"/>
                    <a:pt x="7679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0" name="Google Shape;3968;p80">
              <a:extLst>
                <a:ext uri="{FF2B5EF4-FFF2-40B4-BE49-F238E27FC236}">
                  <a16:creationId xmlns="" xmlns:a16="http://schemas.microsoft.com/office/drawing/2014/main" id="{17E4E207-3C65-1C03-F276-6F1B3367929B}"/>
                </a:ext>
              </a:extLst>
            </p:cNvPr>
            <p:cNvSpPr/>
            <p:nvPr/>
          </p:nvSpPr>
          <p:spPr>
            <a:xfrm>
              <a:off x="1812850" y="6842163"/>
              <a:ext cx="449900" cy="498925"/>
            </a:xfrm>
            <a:custGeom>
              <a:avLst/>
              <a:gdLst/>
              <a:ahLst/>
              <a:cxnLst/>
              <a:rect l="l" t="t" r="r" b="b"/>
              <a:pathLst>
                <a:path w="17996" h="19957" extrusionOk="0">
                  <a:moveTo>
                    <a:pt x="7481" y="1"/>
                  </a:moveTo>
                  <a:cubicBezTo>
                    <a:pt x="7420" y="1"/>
                    <a:pt x="7358" y="1"/>
                    <a:pt x="7296" y="1"/>
                  </a:cubicBezTo>
                  <a:cubicBezTo>
                    <a:pt x="7296" y="1"/>
                    <a:pt x="7294" y="1"/>
                    <a:pt x="7291" y="1"/>
                  </a:cubicBezTo>
                  <a:cubicBezTo>
                    <a:pt x="7100" y="1"/>
                    <a:pt x="1216" y="31"/>
                    <a:pt x="1186" y="3649"/>
                  </a:cubicBezTo>
                  <a:cubicBezTo>
                    <a:pt x="1156" y="7326"/>
                    <a:pt x="1" y="15594"/>
                    <a:pt x="1612" y="18816"/>
                  </a:cubicBezTo>
                  <a:cubicBezTo>
                    <a:pt x="2043" y="19641"/>
                    <a:pt x="6011" y="19957"/>
                    <a:pt x="9617" y="19957"/>
                  </a:cubicBezTo>
                  <a:cubicBezTo>
                    <a:pt x="11859" y="19957"/>
                    <a:pt x="13961" y="19835"/>
                    <a:pt x="14986" y="19637"/>
                  </a:cubicBezTo>
                  <a:cubicBezTo>
                    <a:pt x="17661" y="19120"/>
                    <a:pt x="17995" y="16719"/>
                    <a:pt x="17965" y="14226"/>
                  </a:cubicBezTo>
                  <a:cubicBezTo>
                    <a:pt x="17934" y="11703"/>
                    <a:pt x="17721" y="5776"/>
                    <a:pt x="17144" y="3041"/>
                  </a:cubicBezTo>
                  <a:cubicBezTo>
                    <a:pt x="16753" y="1298"/>
                    <a:pt x="12828" y="1"/>
                    <a:pt x="7481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1" name="Google Shape;3969;p80">
              <a:extLst>
                <a:ext uri="{FF2B5EF4-FFF2-40B4-BE49-F238E27FC236}">
                  <a16:creationId xmlns="" xmlns:a16="http://schemas.microsoft.com/office/drawing/2014/main" id="{2131B803-A7FA-7050-5E43-826449346CFF}"/>
                </a:ext>
              </a:extLst>
            </p:cNvPr>
            <p:cNvSpPr/>
            <p:nvPr/>
          </p:nvSpPr>
          <p:spPr>
            <a:xfrm>
              <a:off x="1866800" y="7749488"/>
              <a:ext cx="156575" cy="67100"/>
            </a:xfrm>
            <a:custGeom>
              <a:avLst/>
              <a:gdLst/>
              <a:ahLst/>
              <a:cxnLst/>
              <a:rect l="l" t="t" r="r" b="b"/>
              <a:pathLst>
                <a:path w="6263" h="2684" extrusionOk="0">
                  <a:moveTo>
                    <a:pt x="6262" y="0"/>
                  </a:moveTo>
                  <a:lnTo>
                    <a:pt x="6262" y="0"/>
                  </a:lnTo>
                  <a:cubicBezTo>
                    <a:pt x="4226" y="1034"/>
                    <a:pt x="2189" y="1946"/>
                    <a:pt x="1" y="2189"/>
                  </a:cubicBezTo>
                  <a:cubicBezTo>
                    <a:pt x="1" y="2250"/>
                    <a:pt x="1" y="2280"/>
                    <a:pt x="1" y="2341"/>
                  </a:cubicBezTo>
                  <a:cubicBezTo>
                    <a:pt x="1382" y="2547"/>
                    <a:pt x="2791" y="2683"/>
                    <a:pt x="4199" y="2683"/>
                  </a:cubicBezTo>
                  <a:cubicBezTo>
                    <a:pt x="4868" y="2683"/>
                    <a:pt x="5536" y="2653"/>
                    <a:pt x="6202" y="2584"/>
                  </a:cubicBezTo>
                  <a:lnTo>
                    <a:pt x="6262" y="0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2" name="Google Shape;3970;p80">
              <a:extLst>
                <a:ext uri="{FF2B5EF4-FFF2-40B4-BE49-F238E27FC236}">
                  <a16:creationId xmlns="" xmlns:a16="http://schemas.microsoft.com/office/drawing/2014/main" id="{EDC8C8F7-9126-EB0D-B6B1-C44910081A0D}"/>
                </a:ext>
              </a:extLst>
            </p:cNvPr>
            <p:cNvSpPr/>
            <p:nvPr/>
          </p:nvSpPr>
          <p:spPr>
            <a:xfrm>
              <a:off x="1866800" y="7806488"/>
              <a:ext cx="155800" cy="260825"/>
            </a:xfrm>
            <a:custGeom>
              <a:avLst/>
              <a:gdLst/>
              <a:ahLst/>
              <a:cxnLst/>
              <a:rect l="l" t="t" r="r" b="b"/>
              <a:pathLst>
                <a:path w="6232" h="10433" extrusionOk="0">
                  <a:moveTo>
                    <a:pt x="1" y="0"/>
                  </a:moveTo>
                  <a:lnTo>
                    <a:pt x="1" y="0"/>
                  </a:lnTo>
                  <a:cubicBezTo>
                    <a:pt x="183" y="4286"/>
                    <a:pt x="518" y="9666"/>
                    <a:pt x="670" y="10091"/>
                  </a:cubicBezTo>
                  <a:cubicBezTo>
                    <a:pt x="670" y="10091"/>
                    <a:pt x="1793" y="10433"/>
                    <a:pt x="3165" y="10433"/>
                  </a:cubicBezTo>
                  <a:cubicBezTo>
                    <a:pt x="4072" y="10433"/>
                    <a:pt x="5087" y="10284"/>
                    <a:pt x="5958" y="9787"/>
                  </a:cubicBezTo>
                  <a:lnTo>
                    <a:pt x="6232" y="304"/>
                  </a:lnTo>
                  <a:lnTo>
                    <a:pt x="6232" y="304"/>
                  </a:lnTo>
                  <a:cubicBezTo>
                    <a:pt x="5660" y="364"/>
                    <a:pt x="5078" y="390"/>
                    <a:pt x="4492" y="390"/>
                  </a:cubicBezTo>
                  <a:cubicBezTo>
                    <a:pt x="2992" y="390"/>
                    <a:pt x="1465" y="219"/>
                    <a:pt x="1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3" name="Google Shape;3971;p80">
              <a:extLst>
                <a:ext uri="{FF2B5EF4-FFF2-40B4-BE49-F238E27FC236}">
                  <a16:creationId xmlns="" xmlns:a16="http://schemas.microsoft.com/office/drawing/2014/main" id="{FDA516A7-5BA3-C717-FE05-DCD029793E0E}"/>
                </a:ext>
              </a:extLst>
            </p:cNvPr>
            <p:cNvSpPr/>
            <p:nvPr/>
          </p:nvSpPr>
          <p:spPr>
            <a:xfrm>
              <a:off x="1869850" y="7839163"/>
              <a:ext cx="152000" cy="16000"/>
            </a:xfrm>
            <a:custGeom>
              <a:avLst/>
              <a:gdLst/>
              <a:ahLst/>
              <a:cxnLst/>
              <a:rect l="l" t="t" r="r" b="b"/>
              <a:pathLst>
                <a:path w="6080" h="640" extrusionOk="0">
                  <a:moveTo>
                    <a:pt x="61" y="0"/>
                  </a:moveTo>
                  <a:cubicBezTo>
                    <a:pt x="31" y="0"/>
                    <a:pt x="0" y="61"/>
                    <a:pt x="31" y="61"/>
                  </a:cubicBezTo>
                  <a:cubicBezTo>
                    <a:pt x="968" y="458"/>
                    <a:pt x="2047" y="639"/>
                    <a:pt x="3128" y="639"/>
                  </a:cubicBezTo>
                  <a:cubicBezTo>
                    <a:pt x="4115" y="639"/>
                    <a:pt x="5104" y="488"/>
                    <a:pt x="5988" y="213"/>
                  </a:cubicBezTo>
                  <a:cubicBezTo>
                    <a:pt x="6080" y="182"/>
                    <a:pt x="6049" y="61"/>
                    <a:pt x="5958" y="61"/>
                  </a:cubicBezTo>
                  <a:cubicBezTo>
                    <a:pt x="4955" y="285"/>
                    <a:pt x="3997" y="407"/>
                    <a:pt x="3042" y="407"/>
                  </a:cubicBezTo>
                  <a:cubicBezTo>
                    <a:pt x="2059" y="407"/>
                    <a:pt x="1080" y="278"/>
                    <a:pt x="6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4" name="Google Shape;3972;p80">
              <a:extLst>
                <a:ext uri="{FF2B5EF4-FFF2-40B4-BE49-F238E27FC236}">
                  <a16:creationId xmlns="" xmlns:a16="http://schemas.microsoft.com/office/drawing/2014/main" id="{76B38170-251C-D5DF-21A2-42B1BAB34B86}"/>
                </a:ext>
              </a:extLst>
            </p:cNvPr>
            <p:cNvSpPr/>
            <p:nvPr/>
          </p:nvSpPr>
          <p:spPr>
            <a:xfrm>
              <a:off x="1874400" y="7808938"/>
              <a:ext cx="6100" cy="32700"/>
            </a:xfrm>
            <a:custGeom>
              <a:avLst/>
              <a:gdLst/>
              <a:ahLst/>
              <a:cxnLst/>
              <a:rect l="l" t="t" r="r" b="b"/>
              <a:pathLst>
                <a:path w="244" h="1308" extrusionOk="0">
                  <a:moveTo>
                    <a:pt x="122" y="1"/>
                  </a:moveTo>
                  <a:cubicBezTo>
                    <a:pt x="107" y="1"/>
                    <a:pt x="92" y="8"/>
                    <a:pt x="92" y="24"/>
                  </a:cubicBezTo>
                  <a:cubicBezTo>
                    <a:pt x="31" y="145"/>
                    <a:pt x="31" y="328"/>
                    <a:pt x="31" y="480"/>
                  </a:cubicBezTo>
                  <a:cubicBezTo>
                    <a:pt x="31" y="723"/>
                    <a:pt x="1" y="1027"/>
                    <a:pt x="62" y="1240"/>
                  </a:cubicBezTo>
                  <a:cubicBezTo>
                    <a:pt x="62" y="1285"/>
                    <a:pt x="92" y="1308"/>
                    <a:pt x="126" y="1308"/>
                  </a:cubicBezTo>
                  <a:cubicBezTo>
                    <a:pt x="160" y="1308"/>
                    <a:pt x="198" y="1285"/>
                    <a:pt x="214" y="1240"/>
                  </a:cubicBezTo>
                  <a:cubicBezTo>
                    <a:pt x="244" y="996"/>
                    <a:pt x="214" y="723"/>
                    <a:pt x="183" y="480"/>
                  </a:cubicBezTo>
                  <a:cubicBezTo>
                    <a:pt x="183" y="328"/>
                    <a:pt x="214" y="145"/>
                    <a:pt x="153" y="24"/>
                  </a:cubicBezTo>
                  <a:cubicBezTo>
                    <a:pt x="153" y="8"/>
                    <a:pt x="138" y="1"/>
                    <a:pt x="1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5" name="Google Shape;3973;p80">
              <a:extLst>
                <a:ext uri="{FF2B5EF4-FFF2-40B4-BE49-F238E27FC236}">
                  <a16:creationId xmlns="" xmlns:a16="http://schemas.microsoft.com/office/drawing/2014/main" id="{8FFA6A11-5334-FD20-A2EA-8B77A670BC82}"/>
                </a:ext>
              </a:extLst>
            </p:cNvPr>
            <p:cNvSpPr/>
            <p:nvPr/>
          </p:nvSpPr>
          <p:spPr>
            <a:xfrm>
              <a:off x="1897975" y="7812563"/>
              <a:ext cx="4575" cy="35350"/>
            </a:xfrm>
            <a:custGeom>
              <a:avLst/>
              <a:gdLst/>
              <a:ahLst/>
              <a:cxnLst/>
              <a:rect l="l" t="t" r="r" b="b"/>
              <a:pathLst>
                <a:path w="183" h="1414" extrusionOk="0">
                  <a:moveTo>
                    <a:pt x="91" y="0"/>
                  </a:moveTo>
                  <a:cubicBezTo>
                    <a:pt x="46" y="0"/>
                    <a:pt x="0" y="31"/>
                    <a:pt x="0" y="91"/>
                  </a:cubicBezTo>
                  <a:cubicBezTo>
                    <a:pt x="0" y="517"/>
                    <a:pt x="30" y="943"/>
                    <a:pt x="30" y="1368"/>
                  </a:cubicBezTo>
                  <a:cubicBezTo>
                    <a:pt x="30" y="1398"/>
                    <a:pt x="61" y="1414"/>
                    <a:pt x="91" y="1414"/>
                  </a:cubicBezTo>
                  <a:cubicBezTo>
                    <a:pt x="122" y="1414"/>
                    <a:pt x="152" y="1398"/>
                    <a:pt x="152" y="1368"/>
                  </a:cubicBezTo>
                  <a:cubicBezTo>
                    <a:pt x="182" y="943"/>
                    <a:pt x="152" y="517"/>
                    <a:pt x="182" y="91"/>
                  </a:cubicBezTo>
                  <a:cubicBezTo>
                    <a:pt x="182" y="31"/>
                    <a:pt x="137" y="0"/>
                    <a:pt x="9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6" name="Google Shape;3974;p80">
              <a:extLst>
                <a:ext uri="{FF2B5EF4-FFF2-40B4-BE49-F238E27FC236}">
                  <a16:creationId xmlns="" xmlns:a16="http://schemas.microsoft.com/office/drawing/2014/main" id="{B43777A1-1246-6398-DBE6-ABD945755834}"/>
                </a:ext>
              </a:extLst>
            </p:cNvPr>
            <p:cNvSpPr/>
            <p:nvPr/>
          </p:nvSpPr>
          <p:spPr>
            <a:xfrm>
              <a:off x="1921525" y="7814638"/>
              <a:ext cx="6100" cy="36125"/>
            </a:xfrm>
            <a:custGeom>
              <a:avLst/>
              <a:gdLst/>
              <a:ahLst/>
              <a:cxnLst/>
              <a:rect l="l" t="t" r="r" b="b"/>
              <a:pathLst>
                <a:path w="244" h="1445" extrusionOk="0">
                  <a:moveTo>
                    <a:pt x="126" y="1"/>
                  </a:moveTo>
                  <a:cubicBezTo>
                    <a:pt x="92" y="1"/>
                    <a:pt x="61" y="24"/>
                    <a:pt x="61" y="69"/>
                  </a:cubicBezTo>
                  <a:cubicBezTo>
                    <a:pt x="0" y="495"/>
                    <a:pt x="31" y="951"/>
                    <a:pt x="61" y="1376"/>
                  </a:cubicBezTo>
                  <a:cubicBezTo>
                    <a:pt x="61" y="1422"/>
                    <a:pt x="92" y="1445"/>
                    <a:pt x="122" y="1445"/>
                  </a:cubicBezTo>
                  <a:cubicBezTo>
                    <a:pt x="152" y="1445"/>
                    <a:pt x="183" y="1422"/>
                    <a:pt x="183" y="1376"/>
                  </a:cubicBezTo>
                  <a:cubicBezTo>
                    <a:pt x="213" y="981"/>
                    <a:pt x="244" y="495"/>
                    <a:pt x="213" y="69"/>
                  </a:cubicBezTo>
                  <a:cubicBezTo>
                    <a:pt x="198" y="24"/>
                    <a:pt x="160" y="1"/>
                    <a:pt x="12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7" name="Google Shape;3975;p80">
              <a:extLst>
                <a:ext uri="{FF2B5EF4-FFF2-40B4-BE49-F238E27FC236}">
                  <a16:creationId xmlns="" xmlns:a16="http://schemas.microsoft.com/office/drawing/2014/main" id="{96EFCE50-61EF-6ED2-4AF1-CD2F0E70E4E9}"/>
                </a:ext>
              </a:extLst>
            </p:cNvPr>
            <p:cNvSpPr/>
            <p:nvPr/>
          </p:nvSpPr>
          <p:spPr>
            <a:xfrm>
              <a:off x="1946600" y="7815788"/>
              <a:ext cx="7625" cy="36650"/>
            </a:xfrm>
            <a:custGeom>
              <a:avLst/>
              <a:gdLst/>
              <a:ahLst/>
              <a:cxnLst/>
              <a:rect l="l" t="t" r="r" b="b"/>
              <a:pathLst>
                <a:path w="305" h="1466" extrusionOk="0">
                  <a:moveTo>
                    <a:pt x="168" y="0"/>
                  </a:moveTo>
                  <a:cubicBezTo>
                    <a:pt x="114" y="0"/>
                    <a:pt x="61" y="38"/>
                    <a:pt x="61" y="114"/>
                  </a:cubicBezTo>
                  <a:cubicBezTo>
                    <a:pt x="92" y="540"/>
                    <a:pt x="0" y="996"/>
                    <a:pt x="61" y="1452"/>
                  </a:cubicBezTo>
                  <a:cubicBezTo>
                    <a:pt x="71" y="1462"/>
                    <a:pt x="85" y="1465"/>
                    <a:pt x="98" y="1465"/>
                  </a:cubicBezTo>
                  <a:cubicBezTo>
                    <a:pt x="125" y="1465"/>
                    <a:pt x="152" y="1452"/>
                    <a:pt x="152" y="1452"/>
                  </a:cubicBezTo>
                  <a:cubicBezTo>
                    <a:pt x="304" y="1057"/>
                    <a:pt x="304" y="510"/>
                    <a:pt x="274" y="114"/>
                  </a:cubicBezTo>
                  <a:cubicBezTo>
                    <a:pt x="274" y="38"/>
                    <a:pt x="221" y="0"/>
                    <a:pt x="168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8" name="Google Shape;3976;p80">
              <a:extLst>
                <a:ext uri="{FF2B5EF4-FFF2-40B4-BE49-F238E27FC236}">
                  <a16:creationId xmlns="" xmlns:a16="http://schemas.microsoft.com/office/drawing/2014/main" id="{5805C47C-608C-7F17-E4E3-7F42C3A75F76}"/>
                </a:ext>
              </a:extLst>
            </p:cNvPr>
            <p:cNvSpPr/>
            <p:nvPr/>
          </p:nvSpPr>
          <p:spPr>
            <a:xfrm>
              <a:off x="1974725" y="7817113"/>
              <a:ext cx="6100" cy="33525"/>
            </a:xfrm>
            <a:custGeom>
              <a:avLst/>
              <a:gdLst/>
              <a:ahLst/>
              <a:cxnLst/>
              <a:rect l="l" t="t" r="r" b="b"/>
              <a:pathLst>
                <a:path w="244" h="1341" extrusionOk="0">
                  <a:moveTo>
                    <a:pt x="91" y="1"/>
                  </a:moveTo>
                  <a:cubicBezTo>
                    <a:pt x="46" y="1"/>
                    <a:pt x="0" y="31"/>
                    <a:pt x="0" y="92"/>
                  </a:cubicBezTo>
                  <a:cubicBezTo>
                    <a:pt x="0" y="487"/>
                    <a:pt x="30" y="882"/>
                    <a:pt x="91" y="1277"/>
                  </a:cubicBezTo>
                  <a:cubicBezTo>
                    <a:pt x="91" y="1315"/>
                    <a:pt x="126" y="1341"/>
                    <a:pt x="160" y="1341"/>
                  </a:cubicBezTo>
                  <a:cubicBezTo>
                    <a:pt x="181" y="1341"/>
                    <a:pt x="201" y="1331"/>
                    <a:pt x="213" y="1308"/>
                  </a:cubicBezTo>
                  <a:cubicBezTo>
                    <a:pt x="243" y="913"/>
                    <a:pt x="182" y="487"/>
                    <a:pt x="182" y="92"/>
                  </a:cubicBezTo>
                  <a:cubicBezTo>
                    <a:pt x="182" y="31"/>
                    <a:pt x="137" y="1"/>
                    <a:pt x="9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9" name="Google Shape;3977;p80">
              <a:extLst>
                <a:ext uri="{FF2B5EF4-FFF2-40B4-BE49-F238E27FC236}">
                  <a16:creationId xmlns="" xmlns:a16="http://schemas.microsoft.com/office/drawing/2014/main" id="{92BD5A0F-9C46-9532-7EDA-B6EC828FE827}"/>
                </a:ext>
              </a:extLst>
            </p:cNvPr>
            <p:cNvSpPr/>
            <p:nvPr/>
          </p:nvSpPr>
          <p:spPr>
            <a:xfrm>
              <a:off x="1995225" y="7816013"/>
              <a:ext cx="9150" cy="30375"/>
            </a:xfrm>
            <a:custGeom>
              <a:avLst/>
              <a:gdLst/>
              <a:ahLst/>
              <a:cxnLst/>
              <a:rect l="l" t="t" r="r" b="b"/>
              <a:pathLst>
                <a:path w="366" h="1215" extrusionOk="0">
                  <a:moveTo>
                    <a:pt x="243" y="1"/>
                  </a:moveTo>
                  <a:cubicBezTo>
                    <a:pt x="217" y="1"/>
                    <a:pt x="193" y="14"/>
                    <a:pt x="183" y="45"/>
                  </a:cubicBezTo>
                  <a:cubicBezTo>
                    <a:pt x="1" y="409"/>
                    <a:pt x="214" y="805"/>
                    <a:pt x="183" y="1169"/>
                  </a:cubicBezTo>
                  <a:cubicBezTo>
                    <a:pt x="183" y="1200"/>
                    <a:pt x="206" y="1215"/>
                    <a:pt x="229" y="1215"/>
                  </a:cubicBezTo>
                  <a:cubicBezTo>
                    <a:pt x="252" y="1215"/>
                    <a:pt x="274" y="1200"/>
                    <a:pt x="274" y="1169"/>
                  </a:cubicBezTo>
                  <a:cubicBezTo>
                    <a:pt x="365" y="835"/>
                    <a:pt x="244" y="470"/>
                    <a:pt x="335" y="136"/>
                  </a:cubicBezTo>
                  <a:cubicBezTo>
                    <a:pt x="355" y="55"/>
                    <a:pt x="295" y="1"/>
                    <a:pt x="243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0" name="Google Shape;3978;p80">
              <a:extLst>
                <a:ext uri="{FF2B5EF4-FFF2-40B4-BE49-F238E27FC236}">
                  <a16:creationId xmlns="" xmlns:a16="http://schemas.microsoft.com/office/drawing/2014/main" id="{8157D59A-0583-4C63-E6E2-AA51505F839F}"/>
                </a:ext>
              </a:extLst>
            </p:cNvPr>
            <p:cNvSpPr/>
            <p:nvPr/>
          </p:nvSpPr>
          <p:spPr>
            <a:xfrm>
              <a:off x="1864525" y="7804188"/>
              <a:ext cx="160350" cy="15225"/>
            </a:xfrm>
            <a:custGeom>
              <a:avLst/>
              <a:gdLst/>
              <a:ahLst/>
              <a:cxnLst/>
              <a:rect l="l" t="t" r="r" b="b"/>
              <a:pathLst>
                <a:path w="6414" h="609" extrusionOk="0">
                  <a:moveTo>
                    <a:pt x="122" y="1"/>
                  </a:moveTo>
                  <a:cubicBezTo>
                    <a:pt x="31" y="1"/>
                    <a:pt x="1" y="92"/>
                    <a:pt x="92" y="123"/>
                  </a:cubicBezTo>
                  <a:cubicBezTo>
                    <a:pt x="1244" y="495"/>
                    <a:pt x="2469" y="609"/>
                    <a:pt x="3694" y="609"/>
                  </a:cubicBezTo>
                  <a:cubicBezTo>
                    <a:pt x="4569" y="609"/>
                    <a:pt x="5444" y="551"/>
                    <a:pt x="6293" y="487"/>
                  </a:cubicBezTo>
                  <a:cubicBezTo>
                    <a:pt x="6406" y="487"/>
                    <a:pt x="6414" y="302"/>
                    <a:pt x="6315" y="302"/>
                  </a:cubicBezTo>
                  <a:cubicBezTo>
                    <a:pt x="6308" y="302"/>
                    <a:pt x="6301" y="303"/>
                    <a:pt x="6293" y="305"/>
                  </a:cubicBezTo>
                  <a:cubicBezTo>
                    <a:pt x="5609" y="344"/>
                    <a:pt x="4933" y="368"/>
                    <a:pt x="4260" y="368"/>
                  </a:cubicBezTo>
                  <a:cubicBezTo>
                    <a:pt x="2869" y="368"/>
                    <a:pt x="1495" y="267"/>
                    <a:pt x="1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1" name="Google Shape;3979;p80">
              <a:extLst>
                <a:ext uri="{FF2B5EF4-FFF2-40B4-BE49-F238E27FC236}">
                  <a16:creationId xmlns="" xmlns:a16="http://schemas.microsoft.com/office/drawing/2014/main" id="{D8A02AB0-1AFD-C20F-1F5D-B74F5FF544AC}"/>
                </a:ext>
              </a:extLst>
            </p:cNvPr>
            <p:cNvSpPr/>
            <p:nvPr/>
          </p:nvSpPr>
          <p:spPr>
            <a:xfrm>
              <a:off x="1860725" y="7668938"/>
              <a:ext cx="164925" cy="135275"/>
            </a:xfrm>
            <a:custGeom>
              <a:avLst/>
              <a:gdLst/>
              <a:ahLst/>
              <a:cxnLst/>
              <a:rect l="l" t="t" r="r" b="b"/>
              <a:pathLst>
                <a:path w="6597" h="5411" extrusionOk="0">
                  <a:moveTo>
                    <a:pt x="6597" y="1"/>
                  </a:moveTo>
                  <a:lnTo>
                    <a:pt x="1" y="122"/>
                  </a:lnTo>
                  <a:cubicBezTo>
                    <a:pt x="1" y="122"/>
                    <a:pt x="92" y="2493"/>
                    <a:pt x="244" y="5411"/>
                  </a:cubicBezTo>
                  <a:cubicBezTo>
                    <a:pt x="2432" y="5168"/>
                    <a:pt x="4469" y="4256"/>
                    <a:pt x="6505" y="3222"/>
                  </a:cubicBezTo>
                  <a:lnTo>
                    <a:pt x="6597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2" name="Google Shape;3980;p80">
              <a:extLst>
                <a:ext uri="{FF2B5EF4-FFF2-40B4-BE49-F238E27FC236}">
                  <a16:creationId xmlns="" xmlns:a16="http://schemas.microsoft.com/office/drawing/2014/main" id="{755680EF-A1BE-944D-ED06-94A7FC3D71E2}"/>
                </a:ext>
              </a:extLst>
            </p:cNvPr>
            <p:cNvSpPr/>
            <p:nvPr/>
          </p:nvSpPr>
          <p:spPr>
            <a:xfrm>
              <a:off x="1787775" y="8100138"/>
              <a:ext cx="229275" cy="40925"/>
            </a:xfrm>
            <a:custGeom>
              <a:avLst/>
              <a:gdLst/>
              <a:ahLst/>
              <a:cxnLst/>
              <a:rect l="l" t="t" r="r" b="b"/>
              <a:pathLst>
                <a:path w="9171" h="1637" extrusionOk="0">
                  <a:moveTo>
                    <a:pt x="6828" y="0"/>
                  </a:moveTo>
                  <a:cubicBezTo>
                    <a:pt x="4145" y="0"/>
                    <a:pt x="92" y="230"/>
                    <a:pt x="92" y="230"/>
                  </a:cubicBezTo>
                  <a:cubicBezTo>
                    <a:pt x="92" y="230"/>
                    <a:pt x="1" y="990"/>
                    <a:pt x="1186" y="1263"/>
                  </a:cubicBezTo>
                  <a:cubicBezTo>
                    <a:pt x="2007" y="1458"/>
                    <a:pt x="3350" y="1637"/>
                    <a:pt x="4713" y="1637"/>
                  </a:cubicBezTo>
                  <a:cubicBezTo>
                    <a:pt x="5268" y="1637"/>
                    <a:pt x="5826" y="1607"/>
                    <a:pt x="6353" y="1537"/>
                  </a:cubicBezTo>
                  <a:cubicBezTo>
                    <a:pt x="8208" y="1263"/>
                    <a:pt x="9028" y="1081"/>
                    <a:pt x="9028" y="1081"/>
                  </a:cubicBezTo>
                  <a:cubicBezTo>
                    <a:pt x="9028" y="1081"/>
                    <a:pt x="9119" y="747"/>
                    <a:pt x="9150" y="230"/>
                  </a:cubicBezTo>
                  <a:cubicBezTo>
                    <a:pt x="9170" y="58"/>
                    <a:pt x="8170" y="0"/>
                    <a:pt x="6828" y="0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3" name="Google Shape;3981;p80">
              <a:extLst>
                <a:ext uri="{FF2B5EF4-FFF2-40B4-BE49-F238E27FC236}">
                  <a16:creationId xmlns="" xmlns:a16="http://schemas.microsoft.com/office/drawing/2014/main" id="{FACB605B-34A5-27C4-0BEE-DCCFA5893E81}"/>
                </a:ext>
              </a:extLst>
            </p:cNvPr>
            <p:cNvSpPr/>
            <p:nvPr/>
          </p:nvSpPr>
          <p:spPr>
            <a:xfrm>
              <a:off x="1787025" y="8070913"/>
              <a:ext cx="85900" cy="60050"/>
            </a:xfrm>
            <a:custGeom>
              <a:avLst/>
              <a:gdLst/>
              <a:ahLst/>
              <a:cxnLst/>
              <a:rect l="l" t="t" r="r" b="b"/>
              <a:pathLst>
                <a:path w="3436" h="2402" extrusionOk="0">
                  <a:moveTo>
                    <a:pt x="2158" y="1"/>
                  </a:moveTo>
                  <a:cubicBezTo>
                    <a:pt x="1247" y="335"/>
                    <a:pt x="243" y="821"/>
                    <a:pt x="122" y="1399"/>
                  </a:cubicBezTo>
                  <a:cubicBezTo>
                    <a:pt x="0" y="1946"/>
                    <a:pt x="1520" y="2311"/>
                    <a:pt x="3435" y="2402"/>
                  </a:cubicBezTo>
                  <a:cubicBezTo>
                    <a:pt x="3192" y="1521"/>
                    <a:pt x="2797" y="730"/>
                    <a:pt x="2158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4" name="Google Shape;3982;p80">
              <a:extLst>
                <a:ext uri="{FF2B5EF4-FFF2-40B4-BE49-F238E27FC236}">
                  <a16:creationId xmlns="" xmlns:a16="http://schemas.microsoft.com/office/drawing/2014/main" id="{51F88C11-7EC4-5A5F-F67F-5A84B436DC5F}"/>
                </a:ext>
              </a:extLst>
            </p:cNvPr>
            <p:cNvSpPr/>
            <p:nvPr/>
          </p:nvSpPr>
          <p:spPr>
            <a:xfrm>
              <a:off x="1841725" y="8051163"/>
              <a:ext cx="180125" cy="80450"/>
            </a:xfrm>
            <a:custGeom>
              <a:avLst/>
              <a:gdLst/>
              <a:ahLst/>
              <a:cxnLst/>
              <a:rect l="l" t="t" r="r" b="b"/>
              <a:pathLst>
                <a:path w="7205" h="3218" extrusionOk="0">
                  <a:moveTo>
                    <a:pt x="6931" y="0"/>
                  </a:moveTo>
                  <a:cubicBezTo>
                    <a:pt x="6931" y="0"/>
                    <a:pt x="5668" y="591"/>
                    <a:pt x="3828" y="591"/>
                  </a:cubicBezTo>
                  <a:cubicBezTo>
                    <a:pt x="3164" y="591"/>
                    <a:pt x="2424" y="514"/>
                    <a:pt x="1642" y="304"/>
                  </a:cubicBezTo>
                  <a:cubicBezTo>
                    <a:pt x="1642" y="304"/>
                    <a:pt x="852" y="487"/>
                    <a:pt x="1" y="791"/>
                  </a:cubicBezTo>
                  <a:cubicBezTo>
                    <a:pt x="609" y="1520"/>
                    <a:pt x="1004" y="2311"/>
                    <a:pt x="1247" y="3192"/>
                  </a:cubicBezTo>
                  <a:cubicBezTo>
                    <a:pt x="1604" y="3209"/>
                    <a:pt x="1973" y="3217"/>
                    <a:pt x="2348" y="3217"/>
                  </a:cubicBezTo>
                  <a:cubicBezTo>
                    <a:pt x="4019" y="3217"/>
                    <a:pt x="5789" y="3048"/>
                    <a:pt x="6931" y="2675"/>
                  </a:cubicBezTo>
                  <a:cubicBezTo>
                    <a:pt x="6931" y="2675"/>
                    <a:pt x="7205" y="1125"/>
                    <a:pt x="6931" y="0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5" name="Google Shape;3983;p80">
              <a:extLst>
                <a:ext uri="{FF2B5EF4-FFF2-40B4-BE49-F238E27FC236}">
                  <a16:creationId xmlns="" xmlns:a16="http://schemas.microsoft.com/office/drawing/2014/main" id="{46C3ECDF-2194-5C1F-0A4B-DC8985D3CEA3}"/>
                </a:ext>
              </a:extLst>
            </p:cNvPr>
            <p:cNvSpPr/>
            <p:nvPr/>
          </p:nvSpPr>
          <p:spPr>
            <a:xfrm>
              <a:off x="1833925" y="8020763"/>
              <a:ext cx="46525" cy="50000"/>
            </a:xfrm>
            <a:custGeom>
              <a:avLst/>
              <a:gdLst/>
              <a:ahLst/>
              <a:cxnLst/>
              <a:rect l="l" t="t" r="r" b="b"/>
              <a:pathLst>
                <a:path w="1861" h="2000" extrusionOk="0">
                  <a:moveTo>
                    <a:pt x="1155" y="184"/>
                  </a:moveTo>
                  <a:cubicBezTo>
                    <a:pt x="1181" y="184"/>
                    <a:pt x="1214" y="193"/>
                    <a:pt x="1255" y="213"/>
                  </a:cubicBezTo>
                  <a:cubicBezTo>
                    <a:pt x="1498" y="335"/>
                    <a:pt x="1468" y="882"/>
                    <a:pt x="1498" y="1095"/>
                  </a:cubicBezTo>
                  <a:cubicBezTo>
                    <a:pt x="1498" y="1229"/>
                    <a:pt x="1498" y="1357"/>
                    <a:pt x="1495" y="1484"/>
                  </a:cubicBezTo>
                  <a:lnTo>
                    <a:pt x="1495" y="1484"/>
                  </a:lnTo>
                  <a:cubicBezTo>
                    <a:pt x="1420" y="1362"/>
                    <a:pt x="1348" y="1237"/>
                    <a:pt x="1285" y="1095"/>
                  </a:cubicBezTo>
                  <a:cubicBezTo>
                    <a:pt x="1230" y="1012"/>
                    <a:pt x="902" y="184"/>
                    <a:pt x="1155" y="184"/>
                  </a:cubicBezTo>
                  <a:close/>
                  <a:moveTo>
                    <a:pt x="609" y="961"/>
                  </a:moveTo>
                  <a:cubicBezTo>
                    <a:pt x="630" y="961"/>
                    <a:pt x="653" y="965"/>
                    <a:pt x="678" y="973"/>
                  </a:cubicBezTo>
                  <a:cubicBezTo>
                    <a:pt x="799" y="1004"/>
                    <a:pt x="921" y="1156"/>
                    <a:pt x="1012" y="1247"/>
                  </a:cubicBezTo>
                  <a:cubicBezTo>
                    <a:pt x="1097" y="1320"/>
                    <a:pt x="1172" y="1407"/>
                    <a:pt x="1241" y="1501"/>
                  </a:cubicBezTo>
                  <a:lnTo>
                    <a:pt x="1241" y="1501"/>
                  </a:lnTo>
                  <a:cubicBezTo>
                    <a:pt x="1297" y="1602"/>
                    <a:pt x="1351" y="1694"/>
                    <a:pt x="1395" y="1770"/>
                  </a:cubicBezTo>
                  <a:lnTo>
                    <a:pt x="1395" y="1770"/>
                  </a:lnTo>
                  <a:cubicBezTo>
                    <a:pt x="1055" y="1680"/>
                    <a:pt x="699" y="1545"/>
                    <a:pt x="526" y="1247"/>
                  </a:cubicBezTo>
                  <a:cubicBezTo>
                    <a:pt x="420" y="1115"/>
                    <a:pt x="474" y="961"/>
                    <a:pt x="609" y="961"/>
                  </a:cubicBezTo>
                  <a:close/>
                  <a:moveTo>
                    <a:pt x="1185" y="0"/>
                  </a:moveTo>
                  <a:cubicBezTo>
                    <a:pt x="1178" y="0"/>
                    <a:pt x="1171" y="0"/>
                    <a:pt x="1164" y="1"/>
                  </a:cubicBezTo>
                  <a:cubicBezTo>
                    <a:pt x="716" y="16"/>
                    <a:pt x="770" y="447"/>
                    <a:pt x="952" y="903"/>
                  </a:cubicBezTo>
                  <a:lnTo>
                    <a:pt x="952" y="903"/>
                  </a:lnTo>
                  <a:cubicBezTo>
                    <a:pt x="912" y="873"/>
                    <a:pt x="871" y="846"/>
                    <a:pt x="830" y="821"/>
                  </a:cubicBezTo>
                  <a:cubicBezTo>
                    <a:pt x="748" y="780"/>
                    <a:pt x="642" y="752"/>
                    <a:pt x="544" y="752"/>
                  </a:cubicBezTo>
                  <a:cubicBezTo>
                    <a:pt x="423" y="752"/>
                    <a:pt x="316" y="795"/>
                    <a:pt x="282" y="913"/>
                  </a:cubicBezTo>
                  <a:cubicBezTo>
                    <a:pt x="1" y="1561"/>
                    <a:pt x="973" y="1869"/>
                    <a:pt x="1480" y="1935"/>
                  </a:cubicBezTo>
                  <a:lnTo>
                    <a:pt x="1480" y="1935"/>
                  </a:lnTo>
                  <a:cubicBezTo>
                    <a:pt x="1502" y="1978"/>
                    <a:pt x="1553" y="1999"/>
                    <a:pt x="1605" y="1999"/>
                  </a:cubicBezTo>
                  <a:cubicBezTo>
                    <a:pt x="1673" y="1999"/>
                    <a:pt x="1741" y="1961"/>
                    <a:pt x="1741" y="1885"/>
                  </a:cubicBezTo>
                  <a:cubicBezTo>
                    <a:pt x="1741" y="1464"/>
                    <a:pt x="1861" y="0"/>
                    <a:pt x="1185" y="0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6" name="Google Shape;3984;p80">
              <a:extLst>
                <a:ext uri="{FF2B5EF4-FFF2-40B4-BE49-F238E27FC236}">
                  <a16:creationId xmlns="" xmlns:a16="http://schemas.microsoft.com/office/drawing/2014/main" id="{12ED4249-2636-446A-3FA7-F775E393C2BF}"/>
                </a:ext>
              </a:extLst>
            </p:cNvPr>
            <p:cNvSpPr/>
            <p:nvPr/>
          </p:nvSpPr>
          <p:spPr>
            <a:xfrm>
              <a:off x="2103125" y="7749488"/>
              <a:ext cx="157325" cy="67100"/>
            </a:xfrm>
            <a:custGeom>
              <a:avLst/>
              <a:gdLst/>
              <a:ahLst/>
              <a:cxnLst/>
              <a:rect l="l" t="t" r="r" b="b"/>
              <a:pathLst>
                <a:path w="6293" h="2684" extrusionOk="0">
                  <a:moveTo>
                    <a:pt x="1" y="0"/>
                  </a:moveTo>
                  <a:lnTo>
                    <a:pt x="92" y="2584"/>
                  </a:lnTo>
                  <a:cubicBezTo>
                    <a:pt x="748" y="2653"/>
                    <a:pt x="1409" y="2683"/>
                    <a:pt x="2075" y="2683"/>
                  </a:cubicBezTo>
                  <a:cubicBezTo>
                    <a:pt x="3476" y="2683"/>
                    <a:pt x="4891" y="2547"/>
                    <a:pt x="6293" y="2341"/>
                  </a:cubicBezTo>
                  <a:cubicBezTo>
                    <a:pt x="6293" y="2280"/>
                    <a:pt x="6293" y="2250"/>
                    <a:pt x="6293" y="2189"/>
                  </a:cubicBezTo>
                  <a:cubicBezTo>
                    <a:pt x="4104" y="1946"/>
                    <a:pt x="2037" y="1034"/>
                    <a:pt x="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7" name="Google Shape;3985;p80">
              <a:extLst>
                <a:ext uri="{FF2B5EF4-FFF2-40B4-BE49-F238E27FC236}">
                  <a16:creationId xmlns="" xmlns:a16="http://schemas.microsoft.com/office/drawing/2014/main" id="{B372CE72-68C4-E675-13A8-DE546A8DE786}"/>
                </a:ext>
              </a:extLst>
            </p:cNvPr>
            <p:cNvSpPr/>
            <p:nvPr/>
          </p:nvSpPr>
          <p:spPr>
            <a:xfrm>
              <a:off x="2104650" y="7806488"/>
              <a:ext cx="155800" cy="260825"/>
            </a:xfrm>
            <a:custGeom>
              <a:avLst/>
              <a:gdLst/>
              <a:ahLst/>
              <a:cxnLst/>
              <a:rect l="l" t="t" r="r" b="b"/>
              <a:pathLst>
                <a:path w="6232" h="10433" extrusionOk="0">
                  <a:moveTo>
                    <a:pt x="6232" y="0"/>
                  </a:moveTo>
                  <a:cubicBezTo>
                    <a:pt x="4768" y="219"/>
                    <a:pt x="3241" y="390"/>
                    <a:pt x="1741" y="390"/>
                  </a:cubicBezTo>
                  <a:cubicBezTo>
                    <a:pt x="1155" y="390"/>
                    <a:pt x="573" y="364"/>
                    <a:pt x="1" y="304"/>
                  </a:cubicBezTo>
                  <a:lnTo>
                    <a:pt x="1" y="304"/>
                  </a:lnTo>
                  <a:lnTo>
                    <a:pt x="274" y="9787"/>
                  </a:lnTo>
                  <a:cubicBezTo>
                    <a:pt x="1145" y="10284"/>
                    <a:pt x="2156" y="10433"/>
                    <a:pt x="3058" y="10433"/>
                  </a:cubicBezTo>
                  <a:cubicBezTo>
                    <a:pt x="4420" y="10433"/>
                    <a:pt x="5533" y="10091"/>
                    <a:pt x="5533" y="10091"/>
                  </a:cubicBezTo>
                  <a:cubicBezTo>
                    <a:pt x="5715" y="9666"/>
                    <a:pt x="6019" y="4286"/>
                    <a:pt x="6232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8" name="Google Shape;3986;p80">
              <a:extLst>
                <a:ext uri="{FF2B5EF4-FFF2-40B4-BE49-F238E27FC236}">
                  <a16:creationId xmlns="" xmlns:a16="http://schemas.microsoft.com/office/drawing/2014/main" id="{75CA7FE4-CF94-1029-8CE9-509E1A293F42}"/>
                </a:ext>
              </a:extLst>
            </p:cNvPr>
            <p:cNvSpPr/>
            <p:nvPr/>
          </p:nvSpPr>
          <p:spPr>
            <a:xfrm>
              <a:off x="2104650" y="7839163"/>
              <a:ext cx="152775" cy="16000"/>
            </a:xfrm>
            <a:custGeom>
              <a:avLst/>
              <a:gdLst/>
              <a:ahLst/>
              <a:cxnLst/>
              <a:rect l="l" t="t" r="r" b="b"/>
              <a:pathLst>
                <a:path w="6111" h="640" extrusionOk="0">
                  <a:moveTo>
                    <a:pt x="6019" y="0"/>
                  </a:moveTo>
                  <a:cubicBezTo>
                    <a:pt x="5001" y="278"/>
                    <a:pt x="4022" y="407"/>
                    <a:pt x="3038" y="407"/>
                  </a:cubicBezTo>
                  <a:cubicBezTo>
                    <a:pt x="2084" y="407"/>
                    <a:pt x="1125" y="285"/>
                    <a:pt x="122" y="61"/>
                  </a:cubicBezTo>
                  <a:cubicBezTo>
                    <a:pt x="31" y="61"/>
                    <a:pt x="1" y="182"/>
                    <a:pt x="92" y="213"/>
                  </a:cubicBezTo>
                  <a:cubicBezTo>
                    <a:pt x="977" y="488"/>
                    <a:pt x="1965" y="639"/>
                    <a:pt x="2952" y="639"/>
                  </a:cubicBezTo>
                  <a:cubicBezTo>
                    <a:pt x="4033" y="639"/>
                    <a:pt x="5112" y="458"/>
                    <a:pt x="6049" y="61"/>
                  </a:cubicBezTo>
                  <a:cubicBezTo>
                    <a:pt x="6110" y="61"/>
                    <a:pt x="6080" y="0"/>
                    <a:pt x="601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9" name="Google Shape;3987;p80">
              <a:extLst>
                <a:ext uri="{FF2B5EF4-FFF2-40B4-BE49-F238E27FC236}">
                  <a16:creationId xmlns="" xmlns:a16="http://schemas.microsoft.com/office/drawing/2014/main" id="{FB4E5A28-0F5F-F032-F6D2-B0B5D0E68C77}"/>
                </a:ext>
              </a:extLst>
            </p:cNvPr>
            <p:cNvSpPr/>
            <p:nvPr/>
          </p:nvSpPr>
          <p:spPr>
            <a:xfrm>
              <a:off x="2246000" y="7808938"/>
              <a:ext cx="6850" cy="32700"/>
            </a:xfrm>
            <a:custGeom>
              <a:avLst/>
              <a:gdLst/>
              <a:ahLst/>
              <a:cxnLst/>
              <a:rect l="l" t="t" r="r" b="b"/>
              <a:pathLst>
                <a:path w="274" h="1308" extrusionOk="0">
                  <a:moveTo>
                    <a:pt x="137" y="1"/>
                  </a:moveTo>
                  <a:cubicBezTo>
                    <a:pt x="122" y="1"/>
                    <a:pt x="107" y="8"/>
                    <a:pt x="92" y="24"/>
                  </a:cubicBezTo>
                  <a:cubicBezTo>
                    <a:pt x="31" y="145"/>
                    <a:pt x="61" y="328"/>
                    <a:pt x="61" y="480"/>
                  </a:cubicBezTo>
                  <a:cubicBezTo>
                    <a:pt x="61" y="723"/>
                    <a:pt x="0" y="996"/>
                    <a:pt x="61" y="1240"/>
                  </a:cubicBezTo>
                  <a:cubicBezTo>
                    <a:pt x="61" y="1285"/>
                    <a:pt x="92" y="1308"/>
                    <a:pt x="126" y="1308"/>
                  </a:cubicBezTo>
                  <a:cubicBezTo>
                    <a:pt x="160" y="1308"/>
                    <a:pt x="198" y="1285"/>
                    <a:pt x="213" y="1240"/>
                  </a:cubicBezTo>
                  <a:cubicBezTo>
                    <a:pt x="274" y="1027"/>
                    <a:pt x="213" y="723"/>
                    <a:pt x="213" y="480"/>
                  </a:cubicBezTo>
                  <a:cubicBezTo>
                    <a:pt x="213" y="328"/>
                    <a:pt x="243" y="145"/>
                    <a:pt x="183" y="24"/>
                  </a:cubicBezTo>
                  <a:cubicBezTo>
                    <a:pt x="168" y="8"/>
                    <a:pt x="152" y="1"/>
                    <a:pt x="13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0" name="Google Shape;3988;p80">
              <a:extLst>
                <a:ext uri="{FF2B5EF4-FFF2-40B4-BE49-F238E27FC236}">
                  <a16:creationId xmlns="" xmlns:a16="http://schemas.microsoft.com/office/drawing/2014/main" id="{29FD62CE-6C31-21C0-C6A3-39817E7F150C}"/>
                </a:ext>
              </a:extLst>
            </p:cNvPr>
            <p:cNvSpPr/>
            <p:nvPr/>
          </p:nvSpPr>
          <p:spPr>
            <a:xfrm>
              <a:off x="2223950" y="7812563"/>
              <a:ext cx="5350" cy="35350"/>
            </a:xfrm>
            <a:custGeom>
              <a:avLst/>
              <a:gdLst/>
              <a:ahLst/>
              <a:cxnLst/>
              <a:rect l="l" t="t" r="r" b="b"/>
              <a:pathLst>
                <a:path w="214" h="1414" extrusionOk="0">
                  <a:moveTo>
                    <a:pt x="92" y="0"/>
                  </a:moveTo>
                  <a:cubicBezTo>
                    <a:pt x="46" y="0"/>
                    <a:pt x="1" y="31"/>
                    <a:pt x="1" y="91"/>
                  </a:cubicBezTo>
                  <a:cubicBezTo>
                    <a:pt x="31" y="517"/>
                    <a:pt x="1" y="943"/>
                    <a:pt x="31" y="1368"/>
                  </a:cubicBezTo>
                  <a:cubicBezTo>
                    <a:pt x="46" y="1398"/>
                    <a:pt x="77" y="1414"/>
                    <a:pt x="107" y="1414"/>
                  </a:cubicBezTo>
                  <a:cubicBezTo>
                    <a:pt x="138" y="1414"/>
                    <a:pt x="168" y="1398"/>
                    <a:pt x="183" y="1368"/>
                  </a:cubicBezTo>
                  <a:cubicBezTo>
                    <a:pt x="183" y="943"/>
                    <a:pt x="214" y="517"/>
                    <a:pt x="183" y="91"/>
                  </a:cubicBezTo>
                  <a:cubicBezTo>
                    <a:pt x="183" y="31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1" name="Google Shape;3989;p80">
              <a:extLst>
                <a:ext uri="{FF2B5EF4-FFF2-40B4-BE49-F238E27FC236}">
                  <a16:creationId xmlns="" xmlns:a16="http://schemas.microsoft.com/office/drawing/2014/main" id="{69D949C3-73A0-AEC1-1667-F22F3397D6A0}"/>
                </a:ext>
              </a:extLst>
            </p:cNvPr>
            <p:cNvSpPr/>
            <p:nvPr/>
          </p:nvSpPr>
          <p:spPr>
            <a:xfrm>
              <a:off x="2198875" y="7814638"/>
              <a:ext cx="6100" cy="36125"/>
            </a:xfrm>
            <a:custGeom>
              <a:avLst/>
              <a:gdLst/>
              <a:ahLst/>
              <a:cxnLst/>
              <a:rect l="l" t="t" r="r" b="b"/>
              <a:pathLst>
                <a:path w="244" h="1445" extrusionOk="0">
                  <a:moveTo>
                    <a:pt x="138" y="1"/>
                  </a:moveTo>
                  <a:cubicBezTo>
                    <a:pt x="100" y="1"/>
                    <a:pt x="62" y="24"/>
                    <a:pt x="62" y="69"/>
                  </a:cubicBezTo>
                  <a:cubicBezTo>
                    <a:pt x="1" y="495"/>
                    <a:pt x="31" y="951"/>
                    <a:pt x="62" y="1376"/>
                  </a:cubicBezTo>
                  <a:cubicBezTo>
                    <a:pt x="62" y="1422"/>
                    <a:pt x="92" y="1445"/>
                    <a:pt x="122" y="1445"/>
                  </a:cubicBezTo>
                  <a:cubicBezTo>
                    <a:pt x="153" y="1445"/>
                    <a:pt x="183" y="1422"/>
                    <a:pt x="183" y="1376"/>
                  </a:cubicBezTo>
                  <a:cubicBezTo>
                    <a:pt x="244" y="981"/>
                    <a:pt x="244" y="495"/>
                    <a:pt x="214" y="69"/>
                  </a:cubicBezTo>
                  <a:cubicBezTo>
                    <a:pt x="214" y="24"/>
                    <a:pt x="176" y="1"/>
                    <a:pt x="13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2" name="Google Shape;3990;p80">
              <a:extLst>
                <a:ext uri="{FF2B5EF4-FFF2-40B4-BE49-F238E27FC236}">
                  <a16:creationId xmlns="" xmlns:a16="http://schemas.microsoft.com/office/drawing/2014/main" id="{87E15605-D243-5A0C-6ED2-81855E729681}"/>
                </a:ext>
              </a:extLst>
            </p:cNvPr>
            <p:cNvSpPr/>
            <p:nvPr/>
          </p:nvSpPr>
          <p:spPr>
            <a:xfrm>
              <a:off x="2172275" y="7815788"/>
              <a:ext cx="7625" cy="36650"/>
            </a:xfrm>
            <a:custGeom>
              <a:avLst/>
              <a:gdLst/>
              <a:ahLst/>
              <a:cxnLst/>
              <a:rect l="l" t="t" r="r" b="b"/>
              <a:pathLst>
                <a:path w="305" h="1466" extrusionOk="0">
                  <a:moveTo>
                    <a:pt x="138" y="0"/>
                  </a:moveTo>
                  <a:cubicBezTo>
                    <a:pt x="85" y="0"/>
                    <a:pt x="31" y="38"/>
                    <a:pt x="31" y="114"/>
                  </a:cubicBezTo>
                  <a:cubicBezTo>
                    <a:pt x="31" y="510"/>
                    <a:pt x="1" y="1057"/>
                    <a:pt x="153" y="1452"/>
                  </a:cubicBezTo>
                  <a:cubicBezTo>
                    <a:pt x="173" y="1452"/>
                    <a:pt x="207" y="1465"/>
                    <a:pt x="227" y="1465"/>
                  </a:cubicBezTo>
                  <a:cubicBezTo>
                    <a:pt x="237" y="1465"/>
                    <a:pt x="244" y="1462"/>
                    <a:pt x="244" y="1452"/>
                  </a:cubicBezTo>
                  <a:cubicBezTo>
                    <a:pt x="305" y="996"/>
                    <a:pt x="244" y="540"/>
                    <a:pt x="244" y="114"/>
                  </a:cubicBezTo>
                  <a:cubicBezTo>
                    <a:pt x="244" y="38"/>
                    <a:pt x="191" y="0"/>
                    <a:pt x="138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3" name="Google Shape;3991;p80">
              <a:extLst>
                <a:ext uri="{FF2B5EF4-FFF2-40B4-BE49-F238E27FC236}">
                  <a16:creationId xmlns="" xmlns:a16="http://schemas.microsoft.com/office/drawing/2014/main" id="{3D1238B1-38E3-7948-401C-8C1351A82AE1}"/>
                </a:ext>
              </a:extLst>
            </p:cNvPr>
            <p:cNvSpPr/>
            <p:nvPr/>
          </p:nvSpPr>
          <p:spPr>
            <a:xfrm>
              <a:off x="2145700" y="7817688"/>
              <a:ext cx="6850" cy="32950"/>
            </a:xfrm>
            <a:custGeom>
              <a:avLst/>
              <a:gdLst/>
              <a:ahLst/>
              <a:cxnLst/>
              <a:rect l="l" t="t" r="r" b="b"/>
              <a:pathLst>
                <a:path w="274" h="1318" extrusionOk="0">
                  <a:moveTo>
                    <a:pt x="182" y="0"/>
                  </a:moveTo>
                  <a:cubicBezTo>
                    <a:pt x="137" y="0"/>
                    <a:pt x="91" y="23"/>
                    <a:pt x="91" y="69"/>
                  </a:cubicBezTo>
                  <a:cubicBezTo>
                    <a:pt x="61" y="464"/>
                    <a:pt x="0" y="890"/>
                    <a:pt x="61" y="1285"/>
                  </a:cubicBezTo>
                  <a:cubicBezTo>
                    <a:pt x="61" y="1308"/>
                    <a:pt x="74" y="1318"/>
                    <a:pt x="92" y="1318"/>
                  </a:cubicBezTo>
                  <a:cubicBezTo>
                    <a:pt x="122" y="1318"/>
                    <a:pt x="164" y="1292"/>
                    <a:pt x="182" y="1254"/>
                  </a:cubicBezTo>
                  <a:cubicBezTo>
                    <a:pt x="213" y="890"/>
                    <a:pt x="274" y="464"/>
                    <a:pt x="274" y="69"/>
                  </a:cubicBezTo>
                  <a:cubicBezTo>
                    <a:pt x="274" y="23"/>
                    <a:pt x="228" y="0"/>
                    <a:pt x="18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4" name="Google Shape;3992;p80">
              <a:extLst>
                <a:ext uri="{FF2B5EF4-FFF2-40B4-BE49-F238E27FC236}">
                  <a16:creationId xmlns="" xmlns:a16="http://schemas.microsoft.com/office/drawing/2014/main" id="{A3D1FD4F-FAC6-323C-0827-94C4D084FE6B}"/>
                </a:ext>
              </a:extLst>
            </p:cNvPr>
            <p:cNvSpPr/>
            <p:nvPr/>
          </p:nvSpPr>
          <p:spPr>
            <a:xfrm>
              <a:off x="2122125" y="7815988"/>
              <a:ext cx="9150" cy="30400"/>
            </a:xfrm>
            <a:custGeom>
              <a:avLst/>
              <a:gdLst/>
              <a:ahLst/>
              <a:cxnLst/>
              <a:rect l="l" t="t" r="r" b="b"/>
              <a:pathLst>
                <a:path w="366" h="1216" extrusionOk="0">
                  <a:moveTo>
                    <a:pt x="128" y="1"/>
                  </a:moveTo>
                  <a:cubicBezTo>
                    <a:pt x="69" y="1"/>
                    <a:pt x="11" y="47"/>
                    <a:pt x="31" y="106"/>
                  </a:cubicBezTo>
                  <a:cubicBezTo>
                    <a:pt x="122" y="471"/>
                    <a:pt x="1" y="836"/>
                    <a:pt x="92" y="1170"/>
                  </a:cubicBezTo>
                  <a:cubicBezTo>
                    <a:pt x="107" y="1201"/>
                    <a:pt x="130" y="1216"/>
                    <a:pt x="149" y="1216"/>
                  </a:cubicBezTo>
                  <a:cubicBezTo>
                    <a:pt x="168" y="1216"/>
                    <a:pt x="183" y="1201"/>
                    <a:pt x="183" y="1170"/>
                  </a:cubicBezTo>
                  <a:cubicBezTo>
                    <a:pt x="183" y="806"/>
                    <a:pt x="366" y="380"/>
                    <a:pt x="214" y="46"/>
                  </a:cubicBezTo>
                  <a:cubicBezTo>
                    <a:pt x="192" y="14"/>
                    <a:pt x="160" y="1"/>
                    <a:pt x="12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5" name="Google Shape;3993;p80">
              <a:extLst>
                <a:ext uri="{FF2B5EF4-FFF2-40B4-BE49-F238E27FC236}">
                  <a16:creationId xmlns="" xmlns:a16="http://schemas.microsoft.com/office/drawing/2014/main" id="{9EF5FDC4-9864-9738-E0D6-2C847C5EDAC2}"/>
                </a:ext>
              </a:extLst>
            </p:cNvPr>
            <p:cNvSpPr/>
            <p:nvPr/>
          </p:nvSpPr>
          <p:spPr>
            <a:xfrm>
              <a:off x="2101625" y="7804188"/>
              <a:ext cx="160350" cy="15225"/>
            </a:xfrm>
            <a:custGeom>
              <a:avLst/>
              <a:gdLst/>
              <a:ahLst/>
              <a:cxnLst/>
              <a:rect l="l" t="t" r="r" b="b"/>
              <a:pathLst>
                <a:path w="6414" h="609" extrusionOk="0">
                  <a:moveTo>
                    <a:pt x="6322" y="1"/>
                  </a:moveTo>
                  <a:cubicBezTo>
                    <a:pt x="4929" y="267"/>
                    <a:pt x="3563" y="368"/>
                    <a:pt x="2178" y="368"/>
                  </a:cubicBezTo>
                  <a:cubicBezTo>
                    <a:pt x="1509" y="368"/>
                    <a:pt x="835" y="344"/>
                    <a:pt x="152" y="305"/>
                  </a:cubicBezTo>
                  <a:cubicBezTo>
                    <a:pt x="142" y="303"/>
                    <a:pt x="133" y="302"/>
                    <a:pt x="124" y="302"/>
                  </a:cubicBezTo>
                  <a:cubicBezTo>
                    <a:pt x="1" y="302"/>
                    <a:pt x="10" y="487"/>
                    <a:pt x="152" y="487"/>
                  </a:cubicBezTo>
                  <a:cubicBezTo>
                    <a:pt x="1001" y="551"/>
                    <a:pt x="1876" y="609"/>
                    <a:pt x="2751" y="609"/>
                  </a:cubicBezTo>
                  <a:cubicBezTo>
                    <a:pt x="3975" y="609"/>
                    <a:pt x="5200" y="495"/>
                    <a:pt x="6353" y="123"/>
                  </a:cubicBezTo>
                  <a:cubicBezTo>
                    <a:pt x="6414" y="92"/>
                    <a:pt x="6383" y="1"/>
                    <a:pt x="63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6" name="Google Shape;3994;p80">
              <a:extLst>
                <a:ext uri="{FF2B5EF4-FFF2-40B4-BE49-F238E27FC236}">
                  <a16:creationId xmlns="" xmlns:a16="http://schemas.microsoft.com/office/drawing/2014/main" id="{A018903A-CAD8-3E14-5CDA-5ABEA1B16C94}"/>
                </a:ext>
              </a:extLst>
            </p:cNvPr>
            <p:cNvSpPr/>
            <p:nvPr/>
          </p:nvSpPr>
          <p:spPr>
            <a:xfrm>
              <a:off x="2100850" y="7668938"/>
              <a:ext cx="165700" cy="135275"/>
            </a:xfrm>
            <a:custGeom>
              <a:avLst/>
              <a:gdLst/>
              <a:ahLst/>
              <a:cxnLst/>
              <a:rect l="l" t="t" r="r" b="b"/>
              <a:pathLst>
                <a:path w="6628" h="5411" extrusionOk="0">
                  <a:moveTo>
                    <a:pt x="1" y="1"/>
                  </a:moveTo>
                  <a:lnTo>
                    <a:pt x="92" y="3222"/>
                  </a:lnTo>
                  <a:cubicBezTo>
                    <a:pt x="2128" y="4256"/>
                    <a:pt x="4195" y="5168"/>
                    <a:pt x="6384" y="5411"/>
                  </a:cubicBezTo>
                  <a:cubicBezTo>
                    <a:pt x="6505" y="2493"/>
                    <a:pt x="6627" y="122"/>
                    <a:pt x="6627" y="12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7" name="Google Shape;3995;p80">
              <a:extLst>
                <a:ext uri="{FF2B5EF4-FFF2-40B4-BE49-F238E27FC236}">
                  <a16:creationId xmlns="" xmlns:a16="http://schemas.microsoft.com/office/drawing/2014/main" id="{35163A73-DD94-FCDF-3D04-32C087A98620}"/>
                </a:ext>
              </a:extLst>
            </p:cNvPr>
            <p:cNvSpPr/>
            <p:nvPr/>
          </p:nvSpPr>
          <p:spPr>
            <a:xfrm>
              <a:off x="2109725" y="8100138"/>
              <a:ext cx="229000" cy="40925"/>
            </a:xfrm>
            <a:custGeom>
              <a:avLst/>
              <a:gdLst/>
              <a:ahLst/>
              <a:cxnLst/>
              <a:rect l="l" t="t" r="r" b="b"/>
              <a:pathLst>
                <a:path w="9160" h="1637" extrusionOk="0">
                  <a:moveTo>
                    <a:pt x="2345" y="0"/>
                  </a:moveTo>
                  <a:cubicBezTo>
                    <a:pt x="1003" y="0"/>
                    <a:pt x="0" y="58"/>
                    <a:pt x="10" y="230"/>
                  </a:cubicBezTo>
                  <a:cubicBezTo>
                    <a:pt x="71" y="747"/>
                    <a:pt x="132" y="1081"/>
                    <a:pt x="132" y="1081"/>
                  </a:cubicBezTo>
                  <a:cubicBezTo>
                    <a:pt x="132" y="1081"/>
                    <a:pt x="983" y="1263"/>
                    <a:pt x="2807" y="1537"/>
                  </a:cubicBezTo>
                  <a:cubicBezTo>
                    <a:pt x="3334" y="1607"/>
                    <a:pt x="3892" y="1637"/>
                    <a:pt x="4448" y="1637"/>
                  </a:cubicBezTo>
                  <a:cubicBezTo>
                    <a:pt x="5813" y="1637"/>
                    <a:pt x="7162" y="1458"/>
                    <a:pt x="8005" y="1263"/>
                  </a:cubicBezTo>
                  <a:cubicBezTo>
                    <a:pt x="9160" y="990"/>
                    <a:pt x="9068" y="230"/>
                    <a:pt x="9068" y="230"/>
                  </a:cubicBezTo>
                  <a:cubicBezTo>
                    <a:pt x="9068" y="230"/>
                    <a:pt x="5029" y="0"/>
                    <a:pt x="2345" y="0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8" name="Google Shape;3996;p80">
              <a:extLst>
                <a:ext uri="{FF2B5EF4-FFF2-40B4-BE49-F238E27FC236}">
                  <a16:creationId xmlns="" xmlns:a16="http://schemas.microsoft.com/office/drawing/2014/main" id="{F381608A-8ED4-8EEE-8638-DD7F1E3A79A4}"/>
                </a:ext>
              </a:extLst>
            </p:cNvPr>
            <p:cNvSpPr/>
            <p:nvPr/>
          </p:nvSpPr>
          <p:spPr>
            <a:xfrm>
              <a:off x="2253600" y="8070913"/>
              <a:ext cx="85875" cy="60050"/>
            </a:xfrm>
            <a:custGeom>
              <a:avLst/>
              <a:gdLst/>
              <a:ahLst/>
              <a:cxnLst/>
              <a:rect l="l" t="t" r="r" b="b"/>
              <a:pathLst>
                <a:path w="3435" h="2402" extrusionOk="0">
                  <a:moveTo>
                    <a:pt x="1277" y="1"/>
                  </a:moveTo>
                  <a:cubicBezTo>
                    <a:pt x="669" y="730"/>
                    <a:pt x="243" y="1521"/>
                    <a:pt x="0" y="2402"/>
                  </a:cubicBezTo>
                  <a:cubicBezTo>
                    <a:pt x="1915" y="2311"/>
                    <a:pt x="3435" y="1946"/>
                    <a:pt x="3313" y="1399"/>
                  </a:cubicBezTo>
                  <a:cubicBezTo>
                    <a:pt x="3192" y="821"/>
                    <a:pt x="2189" y="335"/>
                    <a:pt x="1277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9" name="Google Shape;3997;p80">
              <a:extLst>
                <a:ext uri="{FF2B5EF4-FFF2-40B4-BE49-F238E27FC236}">
                  <a16:creationId xmlns="" xmlns:a16="http://schemas.microsoft.com/office/drawing/2014/main" id="{269CC6E1-072A-A5D2-F3EB-482C8EDD0136}"/>
                </a:ext>
              </a:extLst>
            </p:cNvPr>
            <p:cNvSpPr/>
            <p:nvPr/>
          </p:nvSpPr>
          <p:spPr>
            <a:xfrm>
              <a:off x="2104650" y="8051163"/>
              <a:ext cx="180875" cy="80450"/>
            </a:xfrm>
            <a:custGeom>
              <a:avLst/>
              <a:gdLst/>
              <a:ahLst/>
              <a:cxnLst/>
              <a:rect l="l" t="t" r="r" b="b"/>
              <a:pathLst>
                <a:path w="7235" h="3218" extrusionOk="0">
                  <a:moveTo>
                    <a:pt x="305" y="0"/>
                  </a:moveTo>
                  <a:cubicBezTo>
                    <a:pt x="1" y="1125"/>
                    <a:pt x="305" y="2675"/>
                    <a:pt x="305" y="2675"/>
                  </a:cubicBezTo>
                  <a:cubicBezTo>
                    <a:pt x="1447" y="3048"/>
                    <a:pt x="3197" y="3217"/>
                    <a:pt x="4860" y="3217"/>
                  </a:cubicBezTo>
                  <a:cubicBezTo>
                    <a:pt x="5233" y="3217"/>
                    <a:pt x="5602" y="3209"/>
                    <a:pt x="5958" y="3192"/>
                  </a:cubicBezTo>
                  <a:cubicBezTo>
                    <a:pt x="6201" y="2311"/>
                    <a:pt x="6627" y="1520"/>
                    <a:pt x="7235" y="791"/>
                  </a:cubicBezTo>
                  <a:cubicBezTo>
                    <a:pt x="6384" y="487"/>
                    <a:pt x="5563" y="304"/>
                    <a:pt x="5563" y="304"/>
                  </a:cubicBezTo>
                  <a:cubicBezTo>
                    <a:pt x="4789" y="514"/>
                    <a:pt x="4055" y="591"/>
                    <a:pt x="3396" y="591"/>
                  </a:cubicBezTo>
                  <a:cubicBezTo>
                    <a:pt x="1568" y="591"/>
                    <a:pt x="305" y="0"/>
                    <a:pt x="305" y="0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0" name="Google Shape;3998;p80">
              <a:extLst>
                <a:ext uri="{FF2B5EF4-FFF2-40B4-BE49-F238E27FC236}">
                  <a16:creationId xmlns="" xmlns:a16="http://schemas.microsoft.com/office/drawing/2014/main" id="{B5910821-0C62-A543-3AC5-5F081A302AC0}"/>
                </a:ext>
              </a:extLst>
            </p:cNvPr>
            <p:cNvSpPr/>
            <p:nvPr/>
          </p:nvSpPr>
          <p:spPr>
            <a:xfrm>
              <a:off x="2246050" y="8020763"/>
              <a:ext cx="46575" cy="50000"/>
            </a:xfrm>
            <a:custGeom>
              <a:avLst/>
              <a:gdLst/>
              <a:ahLst/>
              <a:cxnLst/>
              <a:rect l="l" t="t" r="r" b="b"/>
              <a:pathLst>
                <a:path w="1863" h="2000" extrusionOk="0">
                  <a:moveTo>
                    <a:pt x="714" y="184"/>
                  </a:moveTo>
                  <a:cubicBezTo>
                    <a:pt x="985" y="184"/>
                    <a:pt x="634" y="1012"/>
                    <a:pt x="606" y="1095"/>
                  </a:cubicBezTo>
                  <a:cubicBezTo>
                    <a:pt x="553" y="1215"/>
                    <a:pt x="493" y="1324"/>
                    <a:pt x="431" y="1429"/>
                  </a:cubicBezTo>
                  <a:lnTo>
                    <a:pt x="431" y="1429"/>
                  </a:lnTo>
                  <a:cubicBezTo>
                    <a:pt x="414" y="1452"/>
                    <a:pt x="398" y="1475"/>
                    <a:pt x="382" y="1499"/>
                  </a:cubicBezTo>
                  <a:lnTo>
                    <a:pt x="382" y="1499"/>
                  </a:lnTo>
                  <a:cubicBezTo>
                    <a:pt x="378" y="1367"/>
                    <a:pt x="378" y="1235"/>
                    <a:pt x="393" y="1095"/>
                  </a:cubicBezTo>
                  <a:cubicBezTo>
                    <a:pt x="393" y="882"/>
                    <a:pt x="393" y="335"/>
                    <a:pt x="606" y="213"/>
                  </a:cubicBezTo>
                  <a:cubicBezTo>
                    <a:pt x="650" y="193"/>
                    <a:pt x="685" y="184"/>
                    <a:pt x="714" y="184"/>
                  </a:cubicBezTo>
                  <a:close/>
                  <a:moveTo>
                    <a:pt x="1262" y="961"/>
                  </a:moveTo>
                  <a:cubicBezTo>
                    <a:pt x="1410" y="961"/>
                    <a:pt x="1445" y="1115"/>
                    <a:pt x="1366" y="1247"/>
                  </a:cubicBezTo>
                  <a:cubicBezTo>
                    <a:pt x="1169" y="1543"/>
                    <a:pt x="811" y="1679"/>
                    <a:pt x="472" y="1768"/>
                  </a:cubicBezTo>
                  <a:lnTo>
                    <a:pt x="472" y="1768"/>
                  </a:lnTo>
                  <a:cubicBezTo>
                    <a:pt x="589" y="1577"/>
                    <a:pt x="711" y="1386"/>
                    <a:pt x="849" y="1247"/>
                  </a:cubicBezTo>
                  <a:cubicBezTo>
                    <a:pt x="941" y="1156"/>
                    <a:pt x="1062" y="1004"/>
                    <a:pt x="1184" y="973"/>
                  </a:cubicBezTo>
                  <a:cubicBezTo>
                    <a:pt x="1213" y="965"/>
                    <a:pt x="1239" y="961"/>
                    <a:pt x="1262" y="961"/>
                  </a:cubicBezTo>
                  <a:close/>
                  <a:moveTo>
                    <a:pt x="706" y="0"/>
                  </a:moveTo>
                  <a:cubicBezTo>
                    <a:pt x="1" y="0"/>
                    <a:pt x="120" y="1464"/>
                    <a:pt x="150" y="1885"/>
                  </a:cubicBezTo>
                  <a:cubicBezTo>
                    <a:pt x="150" y="1961"/>
                    <a:pt x="211" y="1999"/>
                    <a:pt x="272" y="1999"/>
                  </a:cubicBezTo>
                  <a:cubicBezTo>
                    <a:pt x="318" y="1999"/>
                    <a:pt x="363" y="1978"/>
                    <a:pt x="383" y="1935"/>
                  </a:cubicBezTo>
                  <a:lnTo>
                    <a:pt x="383" y="1935"/>
                  </a:lnTo>
                  <a:cubicBezTo>
                    <a:pt x="890" y="1869"/>
                    <a:pt x="1863" y="1560"/>
                    <a:pt x="1609" y="913"/>
                  </a:cubicBezTo>
                  <a:cubicBezTo>
                    <a:pt x="1559" y="795"/>
                    <a:pt x="1444" y="752"/>
                    <a:pt x="1325" y="752"/>
                  </a:cubicBezTo>
                  <a:cubicBezTo>
                    <a:pt x="1229" y="752"/>
                    <a:pt x="1130" y="780"/>
                    <a:pt x="1062" y="821"/>
                  </a:cubicBezTo>
                  <a:cubicBezTo>
                    <a:pt x="1014" y="847"/>
                    <a:pt x="967" y="877"/>
                    <a:pt x="922" y="909"/>
                  </a:cubicBezTo>
                  <a:lnTo>
                    <a:pt x="922" y="909"/>
                  </a:lnTo>
                  <a:cubicBezTo>
                    <a:pt x="1113" y="451"/>
                    <a:pt x="1177" y="16"/>
                    <a:pt x="728" y="1"/>
                  </a:cubicBezTo>
                  <a:cubicBezTo>
                    <a:pt x="720" y="0"/>
                    <a:pt x="713" y="0"/>
                    <a:pt x="706" y="0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1" name="Google Shape;3999;p80">
              <a:extLst>
                <a:ext uri="{FF2B5EF4-FFF2-40B4-BE49-F238E27FC236}">
                  <a16:creationId xmlns="" xmlns:a16="http://schemas.microsoft.com/office/drawing/2014/main" id="{D7C0F210-0629-68F1-67C7-8422450D95F0}"/>
                </a:ext>
              </a:extLst>
            </p:cNvPr>
            <p:cNvSpPr/>
            <p:nvPr/>
          </p:nvSpPr>
          <p:spPr>
            <a:xfrm>
              <a:off x="1840225" y="7405275"/>
              <a:ext cx="395150" cy="138210"/>
            </a:xfrm>
            <a:custGeom>
              <a:avLst/>
              <a:gdLst/>
              <a:ahLst/>
              <a:cxnLst/>
              <a:rect l="l" t="t" r="r" b="b"/>
              <a:pathLst>
                <a:path w="15806" h="5411" extrusionOk="0">
                  <a:moveTo>
                    <a:pt x="15441" y="0"/>
                  </a:moveTo>
                  <a:lnTo>
                    <a:pt x="730" y="456"/>
                  </a:lnTo>
                  <a:cubicBezTo>
                    <a:pt x="730" y="456"/>
                    <a:pt x="365" y="2705"/>
                    <a:pt x="0" y="5411"/>
                  </a:cubicBezTo>
                  <a:cubicBezTo>
                    <a:pt x="5380" y="4985"/>
                    <a:pt x="10730" y="3739"/>
                    <a:pt x="15806" y="1824"/>
                  </a:cubicBezTo>
                  <a:cubicBezTo>
                    <a:pt x="15593" y="699"/>
                    <a:pt x="15441" y="0"/>
                    <a:pt x="15441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2" name="Google Shape;4000;p80">
              <a:extLst>
                <a:ext uri="{FF2B5EF4-FFF2-40B4-BE49-F238E27FC236}">
                  <a16:creationId xmlns="" xmlns:a16="http://schemas.microsoft.com/office/drawing/2014/main" id="{A8DE97DA-78CF-129B-777F-90CF94FB3620}"/>
                </a:ext>
              </a:extLst>
            </p:cNvPr>
            <p:cNvSpPr/>
            <p:nvPr/>
          </p:nvSpPr>
          <p:spPr>
            <a:xfrm>
              <a:off x="1820450" y="7450088"/>
              <a:ext cx="471925" cy="341975"/>
            </a:xfrm>
            <a:custGeom>
              <a:avLst/>
              <a:gdLst/>
              <a:ahLst/>
              <a:cxnLst/>
              <a:rect l="l" t="t" r="r" b="b"/>
              <a:pathLst>
                <a:path w="18877" h="13679" extrusionOk="0">
                  <a:moveTo>
                    <a:pt x="16627" y="1"/>
                  </a:moveTo>
                  <a:cubicBezTo>
                    <a:pt x="11521" y="1946"/>
                    <a:pt x="6201" y="3192"/>
                    <a:pt x="791" y="3618"/>
                  </a:cubicBezTo>
                  <a:cubicBezTo>
                    <a:pt x="365" y="6992"/>
                    <a:pt x="1" y="11095"/>
                    <a:pt x="457" y="12584"/>
                  </a:cubicBezTo>
                  <a:cubicBezTo>
                    <a:pt x="673" y="13377"/>
                    <a:pt x="2022" y="13679"/>
                    <a:pt x="3971" y="13679"/>
                  </a:cubicBezTo>
                  <a:cubicBezTo>
                    <a:pt x="5309" y="13679"/>
                    <a:pt x="6931" y="13537"/>
                    <a:pt x="8664" y="13314"/>
                  </a:cubicBezTo>
                  <a:lnTo>
                    <a:pt x="8208" y="6627"/>
                  </a:lnTo>
                  <a:lnTo>
                    <a:pt x="8208" y="6627"/>
                  </a:lnTo>
                  <a:cubicBezTo>
                    <a:pt x="8208" y="6627"/>
                    <a:pt x="9161" y="7094"/>
                    <a:pt x="10071" y="7094"/>
                  </a:cubicBezTo>
                  <a:cubicBezTo>
                    <a:pt x="10299" y="7094"/>
                    <a:pt x="10524" y="7065"/>
                    <a:pt x="10730" y="6992"/>
                  </a:cubicBezTo>
                  <a:lnTo>
                    <a:pt x="10730" y="6992"/>
                  </a:lnTo>
                  <a:lnTo>
                    <a:pt x="10609" y="13314"/>
                  </a:lnTo>
                  <a:cubicBezTo>
                    <a:pt x="10609" y="13314"/>
                    <a:pt x="11988" y="13477"/>
                    <a:pt x="13605" y="13477"/>
                  </a:cubicBezTo>
                  <a:cubicBezTo>
                    <a:pt x="15685" y="13477"/>
                    <a:pt x="18158" y="13207"/>
                    <a:pt x="18603" y="11976"/>
                  </a:cubicBezTo>
                  <a:cubicBezTo>
                    <a:pt x="18876" y="11247"/>
                    <a:pt x="17357" y="3587"/>
                    <a:pt x="1662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3" name="Google Shape;4001;p80">
              <a:extLst>
                <a:ext uri="{FF2B5EF4-FFF2-40B4-BE49-F238E27FC236}">
                  <a16:creationId xmlns="" xmlns:a16="http://schemas.microsoft.com/office/drawing/2014/main" id="{BF394F60-582C-3CA2-33CC-07A6057C2CD3}"/>
                </a:ext>
              </a:extLst>
            </p:cNvPr>
            <p:cNvSpPr/>
            <p:nvPr/>
          </p:nvSpPr>
          <p:spPr>
            <a:xfrm>
              <a:off x="1961800" y="7610438"/>
              <a:ext cx="189225" cy="8000"/>
            </a:xfrm>
            <a:custGeom>
              <a:avLst/>
              <a:gdLst/>
              <a:ahLst/>
              <a:cxnLst/>
              <a:rect l="l" t="t" r="r" b="b"/>
              <a:pathLst>
                <a:path w="7569" h="320" extrusionOk="0">
                  <a:moveTo>
                    <a:pt x="0" y="0"/>
                  </a:moveTo>
                  <a:lnTo>
                    <a:pt x="1134" y="46"/>
                  </a:lnTo>
                  <a:lnTo>
                    <a:pt x="1134" y="46"/>
                  </a:lnTo>
                  <a:cubicBezTo>
                    <a:pt x="752" y="26"/>
                    <a:pt x="373" y="10"/>
                    <a:pt x="0" y="0"/>
                  </a:cubicBezTo>
                  <a:close/>
                  <a:moveTo>
                    <a:pt x="1134" y="46"/>
                  </a:moveTo>
                  <a:cubicBezTo>
                    <a:pt x="2920" y="139"/>
                    <a:pt x="4796" y="320"/>
                    <a:pt x="6657" y="320"/>
                  </a:cubicBezTo>
                  <a:cubicBezTo>
                    <a:pt x="6962" y="320"/>
                    <a:pt x="7266" y="315"/>
                    <a:pt x="7569" y="304"/>
                  </a:cubicBezTo>
                  <a:lnTo>
                    <a:pt x="1134" y="46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4" name="Google Shape;4002;p80">
              <a:extLst>
                <a:ext uri="{FF2B5EF4-FFF2-40B4-BE49-F238E27FC236}">
                  <a16:creationId xmlns="" xmlns:a16="http://schemas.microsoft.com/office/drawing/2014/main" id="{64312F8F-C22B-C08C-3C2A-0C2346D29A32}"/>
                </a:ext>
              </a:extLst>
            </p:cNvPr>
            <p:cNvSpPr/>
            <p:nvPr/>
          </p:nvSpPr>
          <p:spPr>
            <a:xfrm>
              <a:off x="1956475" y="7606638"/>
              <a:ext cx="200650" cy="18300"/>
            </a:xfrm>
            <a:custGeom>
              <a:avLst/>
              <a:gdLst/>
              <a:ahLst/>
              <a:cxnLst/>
              <a:rect l="l" t="t" r="r" b="b"/>
              <a:pathLst>
                <a:path w="8026" h="732" extrusionOk="0">
                  <a:moveTo>
                    <a:pt x="213" y="0"/>
                  </a:moveTo>
                  <a:cubicBezTo>
                    <a:pt x="1" y="0"/>
                    <a:pt x="1" y="304"/>
                    <a:pt x="213" y="334"/>
                  </a:cubicBezTo>
                  <a:cubicBezTo>
                    <a:pt x="2095" y="403"/>
                    <a:pt x="4063" y="732"/>
                    <a:pt x="5975" y="732"/>
                  </a:cubicBezTo>
                  <a:cubicBezTo>
                    <a:pt x="6595" y="732"/>
                    <a:pt x="7209" y="697"/>
                    <a:pt x="7812" y="608"/>
                  </a:cubicBezTo>
                  <a:cubicBezTo>
                    <a:pt x="8025" y="578"/>
                    <a:pt x="7964" y="274"/>
                    <a:pt x="7782" y="274"/>
                  </a:cubicBezTo>
                  <a:cubicBezTo>
                    <a:pt x="5289" y="30"/>
                    <a:pt x="2706" y="0"/>
                    <a:pt x="213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5" name="Google Shape;4003;p80">
              <a:extLst>
                <a:ext uri="{FF2B5EF4-FFF2-40B4-BE49-F238E27FC236}">
                  <a16:creationId xmlns="" xmlns:a16="http://schemas.microsoft.com/office/drawing/2014/main" id="{07AFE637-2B0E-69F5-7F94-62B19C29AB3B}"/>
                </a:ext>
              </a:extLst>
            </p:cNvPr>
            <p:cNvSpPr/>
            <p:nvPr/>
          </p:nvSpPr>
          <p:spPr>
            <a:xfrm>
              <a:off x="1840486" y="7161672"/>
              <a:ext cx="327525" cy="276025"/>
            </a:xfrm>
            <a:custGeom>
              <a:avLst/>
              <a:gdLst/>
              <a:ahLst/>
              <a:cxnLst/>
              <a:rect l="l" t="t" r="r" b="b"/>
              <a:pathLst>
                <a:path w="13101" h="11041" extrusionOk="0">
                  <a:moveTo>
                    <a:pt x="791" y="0"/>
                  </a:moveTo>
                  <a:lnTo>
                    <a:pt x="0" y="9970"/>
                  </a:lnTo>
                  <a:cubicBezTo>
                    <a:pt x="0" y="9970"/>
                    <a:pt x="4585" y="11041"/>
                    <a:pt x="9307" y="11041"/>
                  </a:cubicBezTo>
                  <a:cubicBezTo>
                    <a:pt x="10591" y="11041"/>
                    <a:pt x="11886" y="10962"/>
                    <a:pt x="13101" y="10760"/>
                  </a:cubicBezTo>
                  <a:cubicBezTo>
                    <a:pt x="8481" y="7721"/>
                    <a:pt x="4256" y="4255"/>
                    <a:pt x="791" y="0"/>
                  </a:cubicBezTo>
                  <a:close/>
                </a:path>
              </a:pathLst>
            </a:custGeom>
            <a:solidFill>
              <a:srgbClr val="0095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6" name="Google Shape;4004;p80">
              <a:extLst>
                <a:ext uri="{FF2B5EF4-FFF2-40B4-BE49-F238E27FC236}">
                  <a16:creationId xmlns="" xmlns:a16="http://schemas.microsoft.com/office/drawing/2014/main" id="{0C5BD783-B2F7-8F43-524A-AF6EBA88D1E5}"/>
                </a:ext>
              </a:extLst>
            </p:cNvPr>
            <p:cNvSpPr/>
            <p:nvPr/>
          </p:nvSpPr>
          <p:spPr>
            <a:xfrm>
              <a:off x="1873650" y="7038988"/>
              <a:ext cx="306250" cy="49625"/>
            </a:xfrm>
            <a:custGeom>
              <a:avLst/>
              <a:gdLst/>
              <a:ahLst/>
              <a:cxnLst/>
              <a:rect l="l" t="t" r="r" b="b"/>
              <a:pathLst>
                <a:path w="12250" h="1985" extrusionOk="0">
                  <a:moveTo>
                    <a:pt x="11733" y="1"/>
                  </a:moveTo>
                  <a:cubicBezTo>
                    <a:pt x="7873" y="365"/>
                    <a:pt x="4013" y="639"/>
                    <a:pt x="122" y="700"/>
                  </a:cubicBezTo>
                  <a:cubicBezTo>
                    <a:pt x="92" y="1095"/>
                    <a:pt x="61" y="1460"/>
                    <a:pt x="0" y="1794"/>
                  </a:cubicBezTo>
                  <a:cubicBezTo>
                    <a:pt x="2183" y="1924"/>
                    <a:pt x="4366" y="1985"/>
                    <a:pt x="6553" y="1985"/>
                  </a:cubicBezTo>
                  <a:cubicBezTo>
                    <a:pt x="8448" y="1985"/>
                    <a:pt x="10345" y="1939"/>
                    <a:pt x="12250" y="1855"/>
                  </a:cubicBezTo>
                  <a:cubicBezTo>
                    <a:pt x="12068" y="1368"/>
                    <a:pt x="11885" y="760"/>
                    <a:pt x="11733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7" name="Google Shape;4005;p80">
              <a:extLst>
                <a:ext uri="{FF2B5EF4-FFF2-40B4-BE49-F238E27FC236}">
                  <a16:creationId xmlns="" xmlns:a16="http://schemas.microsoft.com/office/drawing/2014/main" id="{20D46C62-3EAF-48DD-8315-235F99771E55}"/>
                </a:ext>
              </a:extLst>
            </p:cNvPr>
            <p:cNvSpPr/>
            <p:nvPr/>
          </p:nvSpPr>
          <p:spPr>
            <a:xfrm>
              <a:off x="1858450" y="7131688"/>
              <a:ext cx="350325" cy="80825"/>
            </a:xfrm>
            <a:custGeom>
              <a:avLst/>
              <a:gdLst/>
              <a:ahLst/>
              <a:cxnLst/>
              <a:rect l="l" t="t" r="r" b="b"/>
              <a:pathLst>
                <a:path w="14013" h="3233" extrusionOk="0">
                  <a:moveTo>
                    <a:pt x="122" y="1"/>
                  </a:moveTo>
                  <a:cubicBezTo>
                    <a:pt x="122" y="62"/>
                    <a:pt x="92" y="92"/>
                    <a:pt x="92" y="122"/>
                  </a:cubicBezTo>
                  <a:lnTo>
                    <a:pt x="1" y="1247"/>
                  </a:lnTo>
                  <a:cubicBezTo>
                    <a:pt x="183" y="1490"/>
                    <a:pt x="396" y="1733"/>
                    <a:pt x="608" y="1977"/>
                  </a:cubicBezTo>
                  <a:cubicBezTo>
                    <a:pt x="4736" y="2683"/>
                    <a:pt x="8942" y="3232"/>
                    <a:pt x="13080" y="3232"/>
                  </a:cubicBezTo>
                  <a:cubicBezTo>
                    <a:pt x="13392" y="3232"/>
                    <a:pt x="13702" y="3229"/>
                    <a:pt x="14013" y="3223"/>
                  </a:cubicBezTo>
                  <a:lnTo>
                    <a:pt x="13648" y="518"/>
                  </a:lnTo>
                  <a:cubicBezTo>
                    <a:pt x="12132" y="610"/>
                    <a:pt x="10612" y="661"/>
                    <a:pt x="9091" y="661"/>
                  </a:cubicBezTo>
                  <a:cubicBezTo>
                    <a:pt x="6099" y="661"/>
                    <a:pt x="3104" y="464"/>
                    <a:pt x="122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8" name="Google Shape;4006;p80">
              <a:extLst>
                <a:ext uri="{FF2B5EF4-FFF2-40B4-BE49-F238E27FC236}">
                  <a16:creationId xmlns="" xmlns:a16="http://schemas.microsoft.com/office/drawing/2014/main" id="{047926C9-CB67-7FAF-7551-EAA18D8B4CA5}"/>
                </a:ext>
              </a:extLst>
            </p:cNvPr>
            <p:cNvSpPr/>
            <p:nvPr/>
          </p:nvSpPr>
          <p:spPr>
            <a:xfrm>
              <a:off x="1873650" y="7181088"/>
              <a:ext cx="362500" cy="250800"/>
            </a:xfrm>
            <a:custGeom>
              <a:avLst/>
              <a:gdLst/>
              <a:ahLst/>
              <a:cxnLst/>
              <a:rect l="l" t="t" r="r" b="b"/>
              <a:pathLst>
                <a:path w="14500" h="10032" extrusionOk="0">
                  <a:moveTo>
                    <a:pt x="0" y="1"/>
                  </a:moveTo>
                  <a:cubicBezTo>
                    <a:pt x="3344" y="3891"/>
                    <a:pt x="7356" y="7174"/>
                    <a:pt x="11703" y="10031"/>
                  </a:cubicBezTo>
                  <a:cubicBezTo>
                    <a:pt x="12706" y="9849"/>
                    <a:pt x="13648" y="9606"/>
                    <a:pt x="14499" y="9241"/>
                  </a:cubicBezTo>
                  <a:lnTo>
                    <a:pt x="13405" y="1247"/>
                  </a:lnTo>
                  <a:cubicBezTo>
                    <a:pt x="13094" y="1253"/>
                    <a:pt x="12784" y="1256"/>
                    <a:pt x="12472" y="1256"/>
                  </a:cubicBezTo>
                  <a:cubicBezTo>
                    <a:pt x="8334" y="1256"/>
                    <a:pt x="4128" y="707"/>
                    <a:pt x="0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9" name="Google Shape;4007;p80">
              <a:extLst>
                <a:ext uri="{FF2B5EF4-FFF2-40B4-BE49-F238E27FC236}">
                  <a16:creationId xmlns="" xmlns:a16="http://schemas.microsoft.com/office/drawing/2014/main" id="{0B0B4199-5C4E-A64D-802B-B77A2E6F752C}"/>
                </a:ext>
              </a:extLst>
            </p:cNvPr>
            <p:cNvSpPr/>
            <p:nvPr/>
          </p:nvSpPr>
          <p:spPr>
            <a:xfrm>
              <a:off x="1861500" y="7083813"/>
              <a:ext cx="338175" cy="64075"/>
            </a:xfrm>
            <a:custGeom>
              <a:avLst/>
              <a:gdLst/>
              <a:ahLst/>
              <a:cxnLst/>
              <a:rect l="l" t="t" r="r" b="b"/>
              <a:pathLst>
                <a:path w="13527" h="2563" extrusionOk="0">
                  <a:moveTo>
                    <a:pt x="486" y="1"/>
                  </a:moveTo>
                  <a:cubicBezTo>
                    <a:pt x="365" y="730"/>
                    <a:pt x="213" y="1399"/>
                    <a:pt x="0" y="1916"/>
                  </a:cubicBezTo>
                  <a:cubicBezTo>
                    <a:pt x="3001" y="2379"/>
                    <a:pt x="5989" y="2562"/>
                    <a:pt x="8972" y="2562"/>
                  </a:cubicBezTo>
                  <a:cubicBezTo>
                    <a:pt x="10491" y="2562"/>
                    <a:pt x="12008" y="2515"/>
                    <a:pt x="13526" y="2433"/>
                  </a:cubicBezTo>
                  <a:lnTo>
                    <a:pt x="13405" y="1460"/>
                  </a:lnTo>
                  <a:cubicBezTo>
                    <a:pt x="13405" y="1460"/>
                    <a:pt x="13070" y="1034"/>
                    <a:pt x="12736" y="62"/>
                  </a:cubicBezTo>
                  <a:cubicBezTo>
                    <a:pt x="10831" y="146"/>
                    <a:pt x="8934" y="192"/>
                    <a:pt x="7039" y="192"/>
                  </a:cubicBezTo>
                  <a:cubicBezTo>
                    <a:pt x="4852" y="192"/>
                    <a:pt x="2669" y="131"/>
                    <a:pt x="486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0" name="Google Shape;4008;p80">
              <a:extLst>
                <a:ext uri="{FF2B5EF4-FFF2-40B4-BE49-F238E27FC236}">
                  <a16:creationId xmlns="" xmlns:a16="http://schemas.microsoft.com/office/drawing/2014/main" id="{144AC69C-DB8F-E541-F958-01CF6E453A59}"/>
                </a:ext>
              </a:extLst>
            </p:cNvPr>
            <p:cNvSpPr/>
            <p:nvPr/>
          </p:nvSpPr>
          <p:spPr>
            <a:xfrm>
              <a:off x="1876700" y="6904663"/>
              <a:ext cx="291050" cy="151825"/>
            </a:xfrm>
            <a:custGeom>
              <a:avLst/>
              <a:gdLst/>
              <a:ahLst/>
              <a:cxnLst/>
              <a:rect l="l" t="t" r="r" b="b"/>
              <a:pathLst>
                <a:path w="11642" h="6073" extrusionOk="0">
                  <a:moveTo>
                    <a:pt x="4269" y="0"/>
                  </a:moveTo>
                  <a:cubicBezTo>
                    <a:pt x="3121" y="0"/>
                    <a:pt x="2249" y="14"/>
                    <a:pt x="2219" y="54"/>
                  </a:cubicBezTo>
                  <a:cubicBezTo>
                    <a:pt x="2158" y="176"/>
                    <a:pt x="0" y="480"/>
                    <a:pt x="0" y="480"/>
                  </a:cubicBezTo>
                  <a:cubicBezTo>
                    <a:pt x="0" y="480"/>
                    <a:pt x="213" y="3428"/>
                    <a:pt x="0" y="6073"/>
                  </a:cubicBezTo>
                  <a:cubicBezTo>
                    <a:pt x="3891" y="6012"/>
                    <a:pt x="7781" y="5738"/>
                    <a:pt x="11642" y="5374"/>
                  </a:cubicBezTo>
                  <a:cubicBezTo>
                    <a:pt x="11398" y="4127"/>
                    <a:pt x="11277" y="2486"/>
                    <a:pt x="11459" y="389"/>
                  </a:cubicBezTo>
                  <a:lnTo>
                    <a:pt x="9970" y="54"/>
                  </a:lnTo>
                  <a:cubicBezTo>
                    <a:pt x="9970" y="54"/>
                    <a:pt x="6565" y="0"/>
                    <a:pt x="4269" y="0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1" name="Google Shape;4009;p80">
              <a:extLst>
                <a:ext uri="{FF2B5EF4-FFF2-40B4-BE49-F238E27FC236}">
                  <a16:creationId xmlns="" xmlns:a16="http://schemas.microsoft.com/office/drawing/2014/main" id="{DBE6FC1E-D561-1327-D964-5690A0430663}"/>
                </a:ext>
              </a:extLst>
            </p:cNvPr>
            <p:cNvSpPr/>
            <p:nvPr/>
          </p:nvSpPr>
          <p:spPr>
            <a:xfrm>
              <a:off x="1932150" y="6812538"/>
              <a:ext cx="196850" cy="93500"/>
            </a:xfrm>
            <a:custGeom>
              <a:avLst/>
              <a:gdLst/>
              <a:ahLst/>
              <a:cxnLst/>
              <a:rect l="l" t="t" r="r" b="b"/>
              <a:pathLst>
                <a:path w="7874" h="3740" extrusionOk="0">
                  <a:moveTo>
                    <a:pt x="7873" y="1"/>
                  </a:moveTo>
                  <a:lnTo>
                    <a:pt x="1" y="244"/>
                  </a:lnTo>
                  <a:cubicBezTo>
                    <a:pt x="1" y="244"/>
                    <a:pt x="730" y="2645"/>
                    <a:pt x="974" y="3739"/>
                  </a:cubicBezTo>
                  <a:cubicBezTo>
                    <a:pt x="3010" y="2858"/>
                    <a:pt x="5259" y="2220"/>
                    <a:pt x="7478" y="1946"/>
                  </a:cubicBezTo>
                  <a:cubicBezTo>
                    <a:pt x="7569" y="1186"/>
                    <a:pt x="7691" y="548"/>
                    <a:pt x="7873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2" name="Google Shape;4010;p80">
              <a:extLst>
                <a:ext uri="{FF2B5EF4-FFF2-40B4-BE49-F238E27FC236}">
                  <a16:creationId xmlns="" xmlns:a16="http://schemas.microsoft.com/office/drawing/2014/main" id="{A9AB89D7-0DC8-3A86-7590-AEACD0F13926}"/>
                </a:ext>
              </a:extLst>
            </p:cNvPr>
            <p:cNvSpPr/>
            <p:nvPr/>
          </p:nvSpPr>
          <p:spPr>
            <a:xfrm>
              <a:off x="1944325" y="6861188"/>
              <a:ext cx="199950" cy="132225"/>
            </a:xfrm>
            <a:custGeom>
              <a:avLst/>
              <a:gdLst/>
              <a:ahLst/>
              <a:cxnLst/>
              <a:rect l="l" t="t" r="r" b="b"/>
              <a:pathLst>
                <a:path w="7998" h="5289" extrusionOk="0">
                  <a:moveTo>
                    <a:pt x="6991" y="0"/>
                  </a:moveTo>
                  <a:lnTo>
                    <a:pt x="6991" y="0"/>
                  </a:lnTo>
                  <a:cubicBezTo>
                    <a:pt x="4772" y="274"/>
                    <a:pt x="2523" y="912"/>
                    <a:pt x="487" y="1793"/>
                  </a:cubicBezTo>
                  <a:cubicBezTo>
                    <a:pt x="547" y="2067"/>
                    <a:pt x="608" y="2280"/>
                    <a:pt x="578" y="2310"/>
                  </a:cubicBezTo>
                  <a:lnTo>
                    <a:pt x="547" y="2310"/>
                  </a:lnTo>
                  <a:cubicBezTo>
                    <a:pt x="547" y="2310"/>
                    <a:pt x="493" y="2301"/>
                    <a:pt x="418" y="2301"/>
                  </a:cubicBezTo>
                  <a:cubicBezTo>
                    <a:pt x="256" y="2301"/>
                    <a:pt x="0" y="2344"/>
                    <a:pt x="0" y="2614"/>
                  </a:cubicBezTo>
                  <a:cubicBezTo>
                    <a:pt x="0" y="2979"/>
                    <a:pt x="1672" y="5289"/>
                    <a:pt x="3192" y="5289"/>
                  </a:cubicBezTo>
                  <a:cubicBezTo>
                    <a:pt x="6292" y="5289"/>
                    <a:pt x="7295" y="3009"/>
                    <a:pt x="7721" y="2310"/>
                  </a:cubicBezTo>
                  <a:cubicBezTo>
                    <a:pt x="7997" y="1876"/>
                    <a:pt x="7606" y="1788"/>
                    <a:pt x="7257" y="1788"/>
                  </a:cubicBezTo>
                  <a:cubicBezTo>
                    <a:pt x="7069" y="1788"/>
                    <a:pt x="6892" y="1813"/>
                    <a:pt x="6839" y="1824"/>
                  </a:cubicBezTo>
                  <a:cubicBezTo>
                    <a:pt x="6870" y="1155"/>
                    <a:pt x="6930" y="547"/>
                    <a:pt x="699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3" name="Google Shape;4011;p80">
              <a:extLst>
                <a:ext uri="{FF2B5EF4-FFF2-40B4-BE49-F238E27FC236}">
                  <a16:creationId xmlns="" xmlns:a16="http://schemas.microsoft.com/office/drawing/2014/main" id="{458A0F85-2F13-52E9-8947-3D61ADEBC00D}"/>
                </a:ext>
              </a:extLst>
            </p:cNvPr>
            <p:cNvSpPr/>
            <p:nvPr/>
          </p:nvSpPr>
          <p:spPr>
            <a:xfrm>
              <a:off x="1677600" y="6632488"/>
              <a:ext cx="103375" cy="65650"/>
            </a:xfrm>
            <a:custGeom>
              <a:avLst/>
              <a:gdLst/>
              <a:ahLst/>
              <a:cxnLst/>
              <a:rect l="l" t="t" r="r" b="b"/>
              <a:pathLst>
                <a:path w="4135" h="2626" extrusionOk="0">
                  <a:moveTo>
                    <a:pt x="2262" y="1"/>
                  </a:moveTo>
                  <a:cubicBezTo>
                    <a:pt x="1467" y="1"/>
                    <a:pt x="669" y="230"/>
                    <a:pt x="0" y="698"/>
                  </a:cubicBezTo>
                  <a:cubicBezTo>
                    <a:pt x="137" y="1679"/>
                    <a:pt x="925" y="2626"/>
                    <a:pt x="2414" y="2626"/>
                  </a:cubicBezTo>
                  <a:cubicBezTo>
                    <a:pt x="2910" y="2626"/>
                    <a:pt x="3482" y="2521"/>
                    <a:pt x="4134" y="2279"/>
                  </a:cubicBezTo>
                  <a:lnTo>
                    <a:pt x="4134" y="455"/>
                  </a:lnTo>
                  <a:cubicBezTo>
                    <a:pt x="3560" y="154"/>
                    <a:pt x="2912" y="1"/>
                    <a:pt x="226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4" name="Google Shape;4012;p80">
              <a:extLst>
                <a:ext uri="{FF2B5EF4-FFF2-40B4-BE49-F238E27FC236}">
                  <a16:creationId xmlns="" xmlns:a16="http://schemas.microsoft.com/office/drawing/2014/main" id="{24EB81DA-7F7E-D78E-3F40-CE15DC33991F}"/>
                </a:ext>
              </a:extLst>
            </p:cNvPr>
            <p:cNvSpPr/>
            <p:nvPr/>
          </p:nvSpPr>
          <p:spPr>
            <a:xfrm>
              <a:off x="1674550" y="6595338"/>
              <a:ext cx="106425" cy="54625"/>
            </a:xfrm>
            <a:custGeom>
              <a:avLst/>
              <a:gdLst/>
              <a:ahLst/>
              <a:cxnLst/>
              <a:rect l="l" t="t" r="r" b="b"/>
              <a:pathLst>
                <a:path w="4257" h="2185" extrusionOk="0">
                  <a:moveTo>
                    <a:pt x="2228" y="0"/>
                  </a:moveTo>
                  <a:cubicBezTo>
                    <a:pt x="1803" y="0"/>
                    <a:pt x="1344" y="97"/>
                    <a:pt x="882" y="360"/>
                  </a:cubicBezTo>
                  <a:cubicBezTo>
                    <a:pt x="274" y="725"/>
                    <a:pt x="1" y="1455"/>
                    <a:pt x="122" y="2184"/>
                  </a:cubicBezTo>
                  <a:cubicBezTo>
                    <a:pt x="791" y="1716"/>
                    <a:pt x="1589" y="1487"/>
                    <a:pt x="2384" y="1487"/>
                  </a:cubicBezTo>
                  <a:cubicBezTo>
                    <a:pt x="3034" y="1487"/>
                    <a:pt x="3682" y="1640"/>
                    <a:pt x="4256" y="1941"/>
                  </a:cubicBezTo>
                  <a:lnTo>
                    <a:pt x="4256" y="695"/>
                  </a:lnTo>
                  <a:cubicBezTo>
                    <a:pt x="4256" y="695"/>
                    <a:pt x="3368" y="0"/>
                    <a:pt x="222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5" name="Google Shape;4013;p80">
              <a:extLst>
                <a:ext uri="{FF2B5EF4-FFF2-40B4-BE49-F238E27FC236}">
                  <a16:creationId xmlns="" xmlns:a16="http://schemas.microsoft.com/office/drawing/2014/main" id="{0CEE938E-A1CB-CFA6-2BD0-A5E32D2D2FFA}"/>
                </a:ext>
              </a:extLst>
            </p:cNvPr>
            <p:cNvSpPr/>
            <p:nvPr/>
          </p:nvSpPr>
          <p:spPr>
            <a:xfrm>
              <a:off x="1708000" y="6635388"/>
              <a:ext cx="64600" cy="54275"/>
            </a:xfrm>
            <a:custGeom>
              <a:avLst/>
              <a:gdLst/>
              <a:ahLst/>
              <a:cxnLst/>
              <a:rect l="l" t="t" r="r" b="b"/>
              <a:pathLst>
                <a:path w="2584" h="2171" extrusionOk="0">
                  <a:moveTo>
                    <a:pt x="1111" y="1"/>
                  </a:moveTo>
                  <a:cubicBezTo>
                    <a:pt x="743" y="1"/>
                    <a:pt x="358" y="82"/>
                    <a:pt x="31" y="157"/>
                  </a:cubicBezTo>
                  <a:cubicBezTo>
                    <a:pt x="0" y="157"/>
                    <a:pt x="0" y="217"/>
                    <a:pt x="61" y="217"/>
                  </a:cubicBezTo>
                  <a:cubicBezTo>
                    <a:pt x="395" y="217"/>
                    <a:pt x="790" y="134"/>
                    <a:pt x="1163" y="134"/>
                  </a:cubicBezTo>
                  <a:cubicBezTo>
                    <a:pt x="1535" y="134"/>
                    <a:pt x="1885" y="217"/>
                    <a:pt x="2128" y="552"/>
                  </a:cubicBezTo>
                  <a:cubicBezTo>
                    <a:pt x="2462" y="1008"/>
                    <a:pt x="2401" y="1585"/>
                    <a:pt x="2432" y="2102"/>
                  </a:cubicBezTo>
                  <a:cubicBezTo>
                    <a:pt x="2432" y="2147"/>
                    <a:pt x="2462" y="2170"/>
                    <a:pt x="2496" y="2170"/>
                  </a:cubicBezTo>
                  <a:cubicBezTo>
                    <a:pt x="2531" y="2170"/>
                    <a:pt x="2569" y="2147"/>
                    <a:pt x="2584" y="2102"/>
                  </a:cubicBezTo>
                  <a:cubicBezTo>
                    <a:pt x="2584" y="1524"/>
                    <a:pt x="2584" y="795"/>
                    <a:pt x="2128" y="369"/>
                  </a:cubicBezTo>
                  <a:cubicBezTo>
                    <a:pt x="1864" y="90"/>
                    <a:pt x="1497" y="1"/>
                    <a:pt x="111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6" name="Google Shape;4014;p80">
              <a:extLst>
                <a:ext uri="{FF2B5EF4-FFF2-40B4-BE49-F238E27FC236}">
                  <a16:creationId xmlns="" xmlns:a16="http://schemas.microsoft.com/office/drawing/2014/main" id="{2F671663-1BB2-5CCB-1A8D-676704339665}"/>
                </a:ext>
              </a:extLst>
            </p:cNvPr>
            <p:cNvSpPr/>
            <p:nvPr/>
          </p:nvSpPr>
          <p:spPr>
            <a:xfrm>
              <a:off x="1735550" y="6650738"/>
              <a:ext cx="37375" cy="22200"/>
            </a:xfrm>
            <a:custGeom>
              <a:avLst/>
              <a:gdLst/>
              <a:ahLst/>
              <a:cxnLst/>
              <a:rect l="l" t="t" r="r" b="b"/>
              <a:pathLst>
                <a:path w="1495" h="888" extrusionOk="0">
                  <a:moveTo>
                    <a:pt x="528" y="0"/>
                  </a:moveTo>
                  <a:cubicBezTo>
                    <a:pt x="374" y="0"/>
                    <a:pt x="214" y="54"/>
                    <a:pt x="53" y="181"/>
                  </a:cubicBezTo>
                  <a:cubicBezTo>
                    <a:pt x="1" y="207"/>
                    <a:pt x="39" y="278"/>
                    <a:pt x="89" y="278"/>
                  </a:cubicBezTo>
                  <a:cubicBezTo>
                    <a:pt x="97" y="278"/>
                    <a:pt x="106" y="276"/>
                    <a:pt x="114" y="272"/>
                  </a:cubicBezTo>
                  <a:cubicBezTo>
                    <a:pt x="260" y="199"/>
                    <a:pt x="392" y="154"/>
                    <a:pt x="520" y="154"/>
                  </a:cubicBezTo>
                  <a:cubicBezTo>
                    <a:pt x="659" y="154"/>
                    <a:pt x="793" y="207"/>
                    <a:pt x="935" y="333"/>
                  </a:cubicBezTo>
                  <a:cubicBezTo>
                    <a:pt x="1087" y="485"/>
                    <a:pt x="1178" y="698"/>
                    <a:pt x="1330" y="850"/>
                  </a:cubicBezTo>
                  <a:cubicBezTo>
                    <a:pt x="1348" y="876"/>
                    <a:pt x="1371" y="887"/>
                    <a:pt x="1393" y="887"/>
                  </a:cubicBezTo>
                  <a:cubicBezTo>
                    <a:pt x="1446" y="887"/>
                    <a:pt x="1494" y="823"/>
                    <a:pt x="1451" y="758"/>
                  </a:cubicBezTo>
                  <a:cubicBezTo>
                    <a:pt x="1276" y="363"/>
                    <a:pt x="926" y="0"/>
                    <a:pt x="528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7" name="Google Shape;4015;p80">
              <a:extLst>
                <a:ext uri="{FF2B5EF4-FFF2-40B4-BE49-F238E27FC236}">
                  <a16:creationId xmlns="" xmlns:a16="http://schemas.microsoft.com/office/drawing/2014/main" id="{1C3B0010-679D-CF62-ECB8-5C444E08230B}"/>
                </a:ext>
              </a:extLst>
            </p:cNvPr>
            <p:cNvSpPr/>
            <p:nvPr/>
          </p:nvSpPr>
          <p:spPr>
            <a:xfrm>
              <a:off x="2249800" y="6632488"/>
              <a:ext cx="103375" cy="65650"/>
            </a:xfrm>
            <a:custGeom>
              <a:avLst/>
              <a:gdLst/>
              <a:ahLst/>
              <a:cxnLst/>
              <a:rect l="l" t="t" r="r" b="b"/>
              <a:pathLst>
                <a:path w="4135" h="2626" extrusionOk="0">
                  <a:moveTo>
                    <a:pt x="1873" y="1"/>
                  </a:moveTo>
                  <a:cubicBezTo>
                    <a:pt x="1223" y="1"/>
                    <a:pt x="575" y="154"/>
                    <a:pt x="0" y="455"/>
                  </a:cubicBezTo>
                  <a:lnTo>
                    <a:pt x="0" y="2279"/>
                  </a:lnTo>
                  <a:cubicBezTo>
                    <a:pt x="652" y="2521"/>
                    <a:pt x="1225" y="2626"/>
                    <a:pt x="1720" y="2626"/>
                  </a:cubicBezTo>
                  <a:cubicBezTo>
                    <a:pt x="3210" y="2626"/>
                    <a:pt x="3997" y="1679"/>
                    <a:pt x="4134" y="698"/>
                  </a:cubicBezTo>
                  <a:cubicBezTo>
                    <a:pt x="3465" y="230"/>
                    <a:pt x="2668" y="1"/>
                    <a:pt x="187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8" name="Google Shape;4016;p80">
              <a:extLst>
                <a:ext uri="{FF2B5EF4-FFF2-40B4-BE49-F238E27FC236}">
                  <a16:creationId xmlns="" xmlns:a16="http://schemas.microsoft.com/office/drawing/2014/main" id="{8D12381B-41F4-9095-EC69-F1C5394457C7}"/>
                </a:ext>
              </a:extLst>
            </p:cNvPr>
            <p:cNvSpPr/>
            <p:nvPr/>
          </p:nvSpPr>
          <p:spPr>
            <a:xfrm>
              <a:off x="2249800" y="6595338"/>
              <a:ext cx="106400" cy="54625"/>
            </a:xfrm>
            <a:custGeom>
              <a:avLst/>
              <a:gdLst/>
              <a:ahLst/>
              <a:cxnLst/>
              <a:rect l="l" t="t" r="r" b="b"/>
              <a:pathLst>
                <a:path w="4256" h="2185" extrusionOk="0">
                  <a:moveTo>
                    <a:pt x="2029" y="0"/>
                  </a:moveTo>
                  <a:cubicBezTo>
                    <a:pt x="888" y="0"/>
                    <a:pt x="0" y="695"/>
                    <a:pt x="0" y="695"/>
                  </a:cubicBezTo>
                  <a:lnTo>
                    <a:pt x="0" y="1941"/>
                  </a:lnTo>
                  <a:cubicBezTo>
                    <a:pt x="575" y="1640"/>
                    <a:pt x="1223" y="1487"/>
                    <a:pt x="1873" y="1487"/>
                  </a:cubicBezTo>
                  <a:cubicBezTo>
                    <a:pt x="2668" y="1487"/>
                    <a:pt x="3465" y="1716"/>
                    <a:pt x="4134" y="2184"/>
                  </a:cubicBezTo>
                  <a:cubicBezTo>
                    <a:pt x="4256" y="1455"/>
                    <a:pt x="3982" y="725"/>
                    <a:pt x="3374" y="360"/>
                  </a:cubicBezTo>
                  <a:cubicBezTo>
                    <a:pt x="2913" y="97"/>
                    <a:pt x="2453" y="0"/>
                    <a:pt x="202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9" name="Google Shape;4017;p80">
              <a:extLst>
                <a:ext uri="{FF2B5EF4-FFF2-40B4-BE49-F238E27FC236}">
                  <a16:creationId xmlns="" xmlns:a16="http://schemas.microsoft.com/office/drawing/2014/main" id="{2D7D9363-8096-F252-D05C-AEFC715B19A8}"/>
                </a:ext>
              </a:extLst>
            </p:cNvPr>
            <p:cNvSpPr/>
            <p:nvPr/>
          </p:nvSpPr>
          <p:spPr>
            <a:xfrm>
              <a:off x="2258150" y="6635388"/>
              <a:ext cx="64625" cy="54275"/>
            </a:xfrm>
            <a:custGeom>
              <a:avLst/>
              <a:gdLst/>
              <a:ahLst/>
              <a:cxnLst/>
              <a:rect l="l" t="t" r="r" b="b"/>
              <a:pathLst>
                <a:path w="2585" h="2171" extrusionOk="0">
                  <a:moveTo>
                    <a:pt x="1473" y="1"/>
                  </a:moveTo>
                  <a:cubicBezTo>
                    <a:pt x="1088" y="1"/>
                    <a:pt x="721" y="90"/>
                    <a:pt x="457" y="369"/>
                  </a:cubicBezTo>
                  <a:cubicBezTo>
                    <a:pt x="1" y="795"/>
                    <a:pt x="1" y="1524"/>
                    <a:pt x="1" y="2102"/>
                  </a:cubicBezTo>
                  <a:cubicBezTo>
                    <a:pt x="16" y="2147"/>
                    <a:pt x="54" y="2170"/>
                    <a:pt x="88" y="2170"/>
                  </a:cubicBezTo>
                  <a:cubicBezTo>
                    <a:pt x="122" y="2170"/>
                    <a:pt x="153" y="2147"/>
                    <a:pt x="153" y="2102"/>
                  </a:cubicBezTo>
                  <a:cubicBezTo>
                    <a:pt x="183" y="1585"/>
                    <a:pt x="153" y="1008"/>
                    <a:pt x="457" y="552"/>
                  </a:cubicBezTo>
                  <a:cubicBezTo>
                    <a:pt x="680" y="210"/>
                    <a:pt x="1019" y="122"/>
                    <a:pt x="1390" y="122"/>
                  </a:cubicBezTo>
                  <a:cubicBezTo>
                    <a:pt x="1777" y="122"/>
                    <a:pt x="2197" y="217"/>
                    <a:pt x="2554" y="217"/>
                  </a:cubicBezTo>
                  <a:cubicBezTo>
                    <a:pt x="2554" y="217"/>
                    <a:pt x="2584" y="157"/>
                    <a:pt x="2554" y="157"/>
                  </a:cubicBezTo>
                  <a:cubicBezTo>
                    <a:pt x="2227" y="82"/>
                    <a:pt x="1842" y="1"/>
                    <a:pt x="147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0" name="Google Shape;4018;p80">
              <a:extLst>
                <a:ext uri="{FF2B5EF4-FFF2-40B4-BE49-F238E27FC236}">
                  <a16:creationId xmlns="" xmlns:a16="http://schemas.microsoft.com/office/drawing/2014/main" id="{E8DAFF5A-904C-029F-B344-309645DCA695}"/>
                </a:ext>
              </a:extLst>
            </p:cNvPr>
            <p:cNvSpPr/>
            <p:nvPr/>
          </p:nvSpPr>
          <p:spPr>
            <a:xfrm>
              <a:off x="2257850" y="6650738"/>
              <a:ext cx="37350" cy="22200"/>
            </a:xfrm>
            <a:custGeom>
              <a:avLst/>
              <a:gdLst/>
              <a:ahLst/>
              <a:cxnLst/>
              <a:rect l="l" t="t" r="r" b="b"/>
              <a:pathLst>
                <a:path w="1494" h="888" extrusionOk="0">
                  <a:moveTo>
                    <a:pt x="967" y="0"/>
                  </a:moveTo>
                  <a:cubicBezTo>
                    <a:pt x="568" y="0"/>
                    <a:pt x="219" y="363"/>
                    <a:pt x="43" y="758"/>
                  </a:cubicBezTo>
                  <a:cubicBezTo>
                    <a:pt x="0" y="823"/>
                    <a:pt x="48" y="887"/>
                    <a:pt x="102" y="887"/>
                  </a:cubicBezTo>
                  <a:cubicBezTo>
                    <a:pt x="124" y="887"/>
                    <a:pt x="147" y="876"/>
                    <a:pt x="165" y="850"/>
                  </a:cubicBezTo>
                  <a:cubicBezTo>
                    <a:pt x="286" y="698"/>
                    <a:pt x="408" y="485"/>
                    <a:pt x="560" y="333"/>
                  </a:cubicBezTo>
                  <a:cubicBezTo>
                    <a:pt x="702" y="207"/>
                    <a:pt x="836" y="154"/>
                    <a:pt x="974" y="154"/>
                  </a:cubicBezTo>
                  <a:cubicBezTo>
                    <a:pt x="1102" y="154"/>
                    <a:pt x="1234" y="199"/>
                    <a:pt x="1380" y="272"/>
                  </a:cubicBezTo>
                  <a:cubicBezTo>
                    <a:pt x="1389" y="276"/>
                    <a:pt x="1397" y="278"/>
                    <a:pt x="1406" y="278"/>
                  </a:cubicBezTo>
                  <a:cubicBezTo>
                    <a:pt x="1456" y="278"/>
                    <a:pt x="1494" y="207"/>
                    <a:pt x="1441" y="181"/>
                  </a:cubicBezTo>
                  <a:cubicBezTo>
                    <a:pt x="1281" y="54"/>
                    <a:pt x="1120" y="0"/>
                    <a:pt x="96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1" name="Google Shape;4019;p80">
              <a:extLst>
                <a:ext uri="{FF2B5EF4-FFF2-40B4-BE49-F238E27FC236}">
                  <a16:creationId xmlns="" xmlns:a16="http://schemas.microsoft.com/office/drawing/2014/main" id="{78875018-CFBC-6A4E-F25A-5A5450F13FB5}"/>
                </a:ext>
              </a:extLst>
            </p:cNvPr>
            <p:cNvSpPr/>
            <p:nvPr/>
          </p:nvSpPr>
          <p:spPr>
            <a:xfrm>
              <a:off x="1769425" y="6359363"/>
              <a:ext cx="500900" cy="472000"/>
            </a:xfrm>
            <a:custGeom>
              <a:avLst/>
              <a:gdLst/>
              <a:ahLst/>
              <a:cxnLst/>
              <a:rect l="l" t="t" r="r" b="b"/>
              <a:pathLst>
                <a:path w="20036" h="18880" extrusionOk="0">
                  <a:moveTo>
                    <a:pt x="7566" y="1"/>
                  </a:moveTo>
                  <a:cubicBezTo>
                    <a:pt x="3633" y="1"/>
                    <a:pt x="1" y="1999"/>
                    <a:pt x="188" y="9495"/>
                  </a:cubicBezTo>
                  <a:cubicBezTo>
                    <a:pt x="188" y="9495"/>
                    <a:pt x="96" y="13021"/>
                    <a:pt x="947" y="14784"/>
                  </a:cubicBezTo>
                  <a:cubicBezTo>
                    <a:pt x="1799" y="16517"/>
                    <a:pt x="4625" y="18462"/>
                    <a:pt x="8425" y="18827"/>
                  </a:cubicBezTo>
                  <a:cubicBezTo>
                    <a:pt x="8828" y="18862"/>
                    <a:pt x="9245" y="18880"/>
                    <a:pt x="9670" y="18880"/>
                  </a:cubicBezTo>
                  <a:cubicBezTo>
                    <a:pt x="13251" y="18880"/>
                    <a:pt x="17393" y="17625"/>
                    <a:pt x="18425" y="15179"/>
                  </a:cubicBezTo>
                  <a:cubicBezTo>
                    <a:pt x="19580" y="12413"/>
                    <a:pt x="20036" y="10529"/>
                    <a:pt x="19671" y="7732"/>
                  </a:cubicBezTo>
                  <a:cubicBezTo>
                    <a:pt x="19337" y="4906"/>
                    <a:pt x="19185" y="3659"/>
                    <a:pt x="16571" y="2413"/>
                  </a:cubicBezTo>
                  <a:cubicBezTo>
                    <a:pt x="15312" y="1806"/>
                    <a:pt x="11303" y="1"/>
                    <a:pt x="756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2" name="Google Shape;4020;p80">
              <a:extLst>
                <a:ext uri="{FF2B5EF4-FFF2-40B4-BE49-F238E27FC236}">
                  <a16:creationId xmlns="" xmlns:a16="http://schemas.microsoft.com/office/drawing/2014/main" id="{14AC70FE-1EFC-476A-58F0-1196F793712D}"/>
                </a:ext>
              </a:extLst>
            </p:cNvPr>
            <p:cNvSpPr/>
            <p:nvPr/>
          </p:nvSpPr>
          <p:spPr>
            <a:xfrm>
              <a:off x="1998275" y="6596163"/>
              <a:ext cx="35725" cy="60700"/>
            </a:xfrm>
            <a:custGeom>
              <a:avLst/>
              <a:gdLst/>
              <a:ahLst/>
              <a:cxnLst/>
              <a:rect l="l" t="t" r="r" b="b"/>
              <a:pathLst>
                <a:path w="1429" h="2428" extrusionOk="0">
                  <a:moveTo>
                    <a:pt x="323" y="1"/>
                  </a:moveTo>
                  <a:cubicBezTo>
                    <a:pt x="312" y="1"/>
                    <a:pt x="304" y="8"/>
                    <a:pt x="304" y="23"/>
                  </a:cubicBezTo>
                  <a:cubicBezTo>
                    <a:pt x="213" y="327"/>
                    <a:pt x="183" y="662"/>
                    <a:pt x="122" y="966"/>
                  </a:cubicBezTo>
                  <a:cubicBezTo>
                    <a:pt x="61" y="1178"/>
                    <a:pt x="0" y="1422"/>
                    <a:pt x="122" y="1634"/>
                  </a:cubicBezTo>
                  <a:cubicBezTo>
                    <a:pt x="183" y="1786"/>
                    <a:pt x="335" y="1877"/>
                    <a:pt x="487" y="1877"/>
                  </a:cubicBezTo>
                  <a:cubicBezTo>
                    <a:pt x="578" y="1877"/>
                    <a:pt x="639" y="1817"/>
                    <a:pt x="699" y="1756"/>
                  </a:cubicBezTo>
                  <a:cubicBezTo>
                    <a:pt x="760" y="1756"/>
                    <a:pt x="791" y="1695"/>
                    <a:pt x="851" y="1695"/>
                  </a:cubicBezTo>
                  <a:cubicBezTo>
                    <a:pt x="892" y="1655"/>
                    <a:pt x="926" y="1634"/>
                    <a:pt x="953" y="1634"/>
                  </a:cubicBezTo>
                  <a:cubicBezTo>
                    <a:pt x="1007" y="1634"/>
                    <a:pt x="1034" y="1715"/>
                    <a:pt x="1034" y="1877"/>
                  </a:cubicBezTo>
                  <a:cubicBezTo>
                    <a:pt x="1186" y="2060"/>
                    <a:pt x="1125" y="2181"/>
                    <a:pt x="912" y="2242"/>
                  </a:cubicBezTo>
                  <a:cubicBezTo>
                    <a:pt x="800" y="2270"/>
                    <a:pt x="843" y="2428"/>
                    <a:pt x="922" y="2428"/>
                  </a:cubicBezTo>
                  <a:cubicBezTo>
                    <a:pt x="929" y="2428"/>
                    <a:pt x="936" y="2427"/>
                    <a:pt x="943" y="2425"/>
                  </a:cubicBezTo>
                  <a:cubicBezTo>
                    <a:pt x="1186" y="2333"/>
                    <a:pt x="1429" y="2121"/>
                    <a:pt x="1399" y="1817"/>
                  </a:cubicBezTo>
                  <a:cubicBezTo>
                    <a:pt x="1368" y="1604"/>
                    <a:pt x="1186" y="1452"/>
                    <a:pt x="973" y="1452"/>
                  </a:cubicBezTo>
                  <a:cubicBezTo>
                    <a:pt x="821" y="1452"/>
                    <a:pt x="760" y="1574"/>
                    <a:pt x="639" y="1634"/>
                  </a:cubicBezTo>
                  <a:cubicBezTo>
                    <a:pt x="562" y="1664"/>
                    <a:pt x="499" y="1677"/>
                    <a:pt x="447" y="1677"/>
                  </a:cubicBezTo>
                  <a:cubicBezTo>
                    <a:pt x="124" y="1677"/>
                    <a:pt x="217" y="1175"/>
                    <a:pt x="243" y="966"/>
                  </a:cubicBezTo>
                  <a:cubicBezTo>
                    <a:pt x="304" y="692"/>
                    <a:pt x="487" y="297"/>
                    <a:pt x="365" y="23"/>
                  </a:cubicBezTo>
                  <a:cubicBezTo>
                    <a:pt x="350" y="8"/>
                    <a:pt x="335" y="1"/>
                    <a:pt x="32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3" name="Google Shape;4021;p80">
              <a:extLst>
                <a:ext uri="{FF2B5EF4-FFF2-40B4-BE49-F238E27FC236}">
                  <a16:creationId xmlns="" xmlns:a16="http://schemas.microsoft.com/office/drawing/2014/main" id="{E3076057-CCAA-8049-8AA6-D047490E9BB9}"/>
                </a:ext>
              </a:extLst>
            </p:cNvPr>
            <p:cNvSpPr/>
            <p:nvPr/>
          </p:nvSpPr>
          <p:spPr>
            <a:xfrm>
              <a:off x="1977750" y="6662438"/>
              <a:ext cx="79050" cy="30125"/>
            </a:xfrm>
            <a:custGeom>
              <a:avLst/>
              <a:gdLst/>
              <a:ahLst/>
              <a:cxnLst/>
              <a:rect l="l" t="t" r="r" b="b"/>
              <a:pathLst>
                <a:path w="3162" h="1205" extrusionOk="0">
                  <a:moveTo>
                    <a:pt x="3048" y="0"/>
                  </a:moveTo>
                  <a:cubicBezTo>
                    <a:pt x="3005" y="0"/>
                    <a:pt x="2962" y="24"/>
                    <a:pt x="2949" y="78"/>
                  </a:cubicBezTo>
                  <a:cubicBezTo>
                    <a:pt x="2827" y="777"/>
                    <a:pt x="2189" y="1020"/>
                    <a:pt x="1551" y="1020"/>
                  </a:cubicBezTo>
                  <a:cubicBezTo>
                    <a:pt x="943" y="989"/>
                    <a:pt x="517" y="807"/>
                    <a:pt x="183" y="321"/>
                  </a:cubicBezTo>
                  <a:cubicBezTo>
                    <a:pt x="183" y="306"/>
                    <a:pt x="175" y="298"/>
                    <a:pt x="164" y="298"/>
                  </a:cubicBezTo>
                  <a:cubicBezTo>
                    <a:pt x="153" y="298"/>
                    <a:pt x="137" y="306"/>
                    <a:pt x="122" y="321"/>
                  </a:cubicBezTo>
                  <a:cubicBezTo>
                    <a:pt x="1" y="959"/>
                    <a:pt x="1125" y="1202"/>
                    <a:pt x="1551" y="1202"/>
                  </a:cubicBezTo>
                  <a:cubicBezTo>
                    <a:pt x="1584" y="1204"/>
                    <a:pt x="1616" y="1204"/>
                    <a:pt x="1649" y="1204"/>
                  </a:cubicBezTo>
                  <a:cubicBezTo>
                    <a:pt x="2350" y="1204"/>
                    <a:pt x="3075" y="892"/>
                    <a:pt x="3162" y="108"/>
                  </a:cubicBezTo>
                  <a:cubicBezTo>
                    <a:pt x="3162" y="40"/>
                    <a:pt x="3104" y="0"/>
                    <a:pt x="3048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4" name="Google Shape;4022;p80">
              <a:extLst>
                <a:ext uri="{FF2B5EF4-FFF2-40B4-BE49-F238E27FC236}">
                  <a16:creationId xmlns="" xmlns:a16="http://schemas.microsoft.com/office/drawing/2014/main" id="{955D0771-4343-3639-174A-C468D61D298E}"/>
                </a:ext>
              </a:extLst>
            </p:cNvPr>
            <p:cNvSpPr/>
            <p:nvPr/>
          </p:nvSpPr>
          <p:spPr>
            <a:xfrm>
              <a:off x="1849325" y="6556438"/>
              <a:ext cx="47150" cy="33225"/>
            </a:xfrm>
            <a:custGeom>
              <a:avLst/>
              <a:gdLst/>
              <a:ahLst/>
              <a:cxnLst/>
              <a:rect l="l" t="t" r="r" b="b"/>
              <a:pathLst>
                <a:path w="1886" h="1329" extrusionOk="0">
                  <a:moveTo>
                    <a:pt x="1719" y="0"/>
                  </a:moveTo>
                  <a:cubicBezTo>
                    <a:pt x="1081" y="0"/>
                    <a:pt x="149" y="625"/>
                    <a:pt x="1" y="1278"/>
                  </a:cubicBezTo>
                  <a:cubicBezTo>
                    <a:pt x="1" y="1314"/>
                    <a:pt x="22" y="1328"/>
                    <a:pt x="45" y="1328"/>
                  </a:cubicBezTo>
                  <a:cubicBezTo>
                    <a:pt x="62" y="1328"/>
                    <a:pt x="79" y="1321"/>
                    <a:pt x="92" y="1308"/>
                  </a:cubicBezTo>
                  <a:cubicBezTo>
                    <a:pt x="548" y="670"/>
                    <a:pt x="1034" y="336"/>
                    <a:pt x="1794" y="184"/>
                  </a:cubicBezTo>
                  <a:cubicBezTo>
                    <a:pt x="1885" y="153"/>
                    <a:pt x="1855" y="32"/>
                    <a:pt x="1764" y="1"/>
                  </a:cubicBezTo>
                  <a:cubicBezTo>
                    <a:pt x="1749" y="1"/>
                    <a:pt x="1734" y="0"/>
                    <a:pt x="171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" name="Google Shape;4023;p80">
              <a:extLst>
                <a:ext uri="{FF2B5EF4-FFF2-40B4-BE49-F238E27FC236}">
                  <a16:creationId xmlns="" xmlns:a16="http://schemas.microsoft.com/office/drawing/2014/main" id="{C1F5B7D0-FE4B-69A5-B917-9500827A7131}"/>
                </a:ext>
              </a:extLst>
            </p:cNvPr>
            <p:cNvSpPr/>
            <p:nvPr/>
          </p:nvSpPr>
          <p:spPr>
            <a:xfrm>
              <a:off x="2128975" y="6551263"/>
              <a:ext cx="51200" cy="22650"/>
            </a:xfrm>
            <a:custGeom>
              <a:avLst/>
              <a:gdLst/>
              <a:ahLst/>
              <a:cxnLst/>
              <a:rect l="l" t="t" r="r" b="b"/>
              <a:pathLst>
                <a:path w="2048" h="906" extrusionOk="0">
                  <a:moveTo>
                    <a:pt x="330" y="1"/>
                  </a:moveTo>
                  <a:cubicBezTo>
                    <a:pt x="237" y="1"/>
                    <a:pt x="146" y="9"/>
                    <a:pt x="61" y="26"/>
                  </a:cubicBezTo>
                  <a:cubicBezTo>
                    <a:pt x="0" y="26"/>
                    <a:pt x="0" y="117"/>
                    <a:pt x="61" y="117"/>
                  </a:cubicBezTo>
                  <a:cubicBezTo>
                    <a:pt x="699" y="300"/>
                    <a:pt x="1338" y="391"/>
                    <a:pt x="1794" y="877"/>
                  </a:cubicBezTo>
                  <a:cubicBezTo>
                    <a:pt x="1820" y="897"/>
                    <a:pt x="1848" y="905"/>
                    <a:pt x="1874" y="905"/>
                  </a:cubicBezTo>
                  <a:cubicBezTo>
                    <a:pt x="1970" y="905"/>
                    <a:pt x="2048" y="797"/>
                    <a:pt x="1976" y="725"/>
                  </a:cubicBezTo>
                  <a:cubicBezTo>
                    <a:pt x="1610" y="307"/>
                    <a:pt x="907" y="1"/>
                    <a:pt x="3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" name="Google Shape;4024;p80">
              <a:extLst>
                <a:ext uri="{FF2B5EF4-FFF2-40B4-BE49-F238E27FC236}">
                  <a16:creationId xmlns="" xmlns:a16="http://schemas.microsoft.com/office/drawing/2014/main" id="{4A54D2F6-1C2C-F48C-A2E4-B015A71E16F6}"/>
                </a:ext>
              </a:extLst>
            </p:cNvPr>
            <p:cNvSpPr/>
            <p:nvPr/>
          </p:nvSpPr>
          <p:spPr>
            <a:xfrm>
              <a:off x="1842500" y="6671213"/>
              <a:ext cx="92725" cy="87400"/>
            </a:xfrm>
            <a:custGeom>
              <a:avLst/>
              <a:gdLst/>
              <a:ahLst/>
              <a:cxnLst/>
              <a:rect l="l" t="t" r="r" b="b"/>
              <a:pathLst>
                <a:path w="3709" h="3496" extrusionOk="0">
                  <a:moveTo>
                    <a:pt x="1854" y="0"/>
                  </a:moveTo>
                  <a:cubicBezTo>
                    <a:pt x="821" y="0"/>
                    <a:pt x="0" y="760"/>
                    <a:pt x="0" y="1733"/>
                  </a:cubicBezTo>
                  <a:cubicBezTo>
                    <a:pt x="0" y="2705"/>
                    <a:pt x="821" y="3496"/>
                    <a:pt x="1854" y="3496"/>
                  </a:cubicBezTo>
                  <a:cubicBezTo>
                    <a:pt x="2888" y="3496"/>
                    <a:pt x="3708" y="2705"/>
                    <a:pt x="3708" y="1733"/>
                  </a:cubicBezTo>
                  <a:cubicBezTo>
                    <a:pt x="3708" y="760"/>
                    <a:pt x="2888" y="0"/>
                    <a:pt x="185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" name="Google Shape;4025;p80">
              <a:extLst>
                <a:ext uri="{FF2B5EF4-FFF2-40B4-BE49-F238E27FC236}">
                  <a16:creationId xmlns="" xmlns:a16="http://schemas.microsoft.com/office/drawing/2014/main" id="{C8ECF2DB-5FFB-F31C-DAF5-73E0F4BB42B3}"/>
                </a:ext>
              </a:extLst>
            </p:cNvPr>
            <p:cNvSpPr/>
            <p:nvPr/>
          </p:nvSpPr>
          <p:spPr>
            <a:xfrm>
              <a:off x="2097050" y="6671213"/>
              <a:ext cx="92750" cy="87400"/>
            </a:xfrm>
            <a:custGeom>
              <a:avLst/>
              <a:gdLst/>
              <a:ahLst/>
              <a:cxnLst/>
              <a:rect l="l" t="t" r="r" b="b"/>
              <a:pathLst>
                <a:path w="3710" h="3496" extrusionOk="0">
                  <a:moveTo>
                    <a:pt x="1855" y="0"/>
                  </a:moveTo>
                  <a:cubicBezTo>
                    <a:pt x="821" y="0"/>
                    <a:pt x="1" y="760"/>
                    <a:pt x="1" y="1733"/>
                  </a:cubicBezTo>
                  <a:cubicBezTo>
                    <a:pt x="1" y="2705"/>
                    <a:pt x="821" y="3496"/>
                    <a:pt x="1855" y="3496"/>
                  </a:cubicBezTo>
                  <a:cubicBezTo>
                    <a:pt x="2888" y="3496"/>
                    <a:pt x="3709" y="2705"/>
                    <a:pt x="3709" y="1733"/>
                  </a:cubicBezTo>
                  <a:cubicBezTo>
                    <a:pt x="3709" y="760"/>
                    <a:pt x="2888" y="0"/>
                    <a:pt x="185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" name="Google Shape;4026;p80">
              <a:extLst>
                <a:ext uri="{FF2B5EF4-FFF2-40B4-BE49-F238E27FC236}">
                  <a16:creationId xmlns="" xmlns:a16="http://schemas.microsoft.com/office/drawing/2014/main" id="{789F6D57-706A-17BB-F07A-7960ADC14A8C}"/>
                </a:ext>
              </a:extLst>
            </p:cNvPr>
            <p:cNvSpPr/>
            <p:nvPr/>
          </p:nvSpPr>
          <p:spPr>
            <a:xfrm>
              <a:off x="2007400" y="6699938"/>
              <a:ext cx="27175" cy="6725"/>
            </a:xfrm>
            <a:custGeom>
              <a:avLst/>
              <a:gdLst/>
              <a:ahLst/>
              <a:cxnLst/>
              <a:rect l="l" t="t" r="r" b="b"/>
              <a:pathLst>
                <a:path w="1087" h="269" extrusionOk="0">
                  <a:moveTo>
                    <a:pt x="1007" y="0"/>
                  </a:moveTo>
                  <a:cubicBezTo>
                    <a:pt x="997" y="0"/>
                    <a:pt x="985" y="2"/>
                    <a:pt x="973" y="6"/>
                  </a:cubicBezTo>
                  <a:cubicBezTo>
                    <a:pt x="810" y="88"/>
                    <a:pt x="664" y="117"/>
                    <a:pt x="512" y="117"/>
                  </a:cubicBezTo>
                  <a:cubicBezTo>
                    <a:pt x="382" y="117"/>
                    <a:pt x="246" y="95"/>
                    <a:pt x="91" y="67"/>
                  </a:cubicBezTo>
                  <a:cubicBezTo>
                    <a:pt x="61" y="67"/>
                    <a:pt x="0" y="158"/>
                    <a:pt x="61" y="158"/>
                  </a:cubicBezTo>
                  <a:cubicBezTo>
                    <a:pt x="206" y="231"/>
                    <a:pt x="372" y="269"/>
                    <a:pt x="535" y="269"/>
                  </a:cubicBezTo>
                  <a:cubicBezTo>
                    <a:pt x="714" y="269"/>
                    <a:pt x="891" y="223"/>
                    <a:pt x="1034" y="128"/>
                  </a:cubicBezTo>
                  <a:cubicBezTo>
                    <a:pt x="1086" y="75"/>
                    <a:pt x="1071" y="0"/>
                    <a:pt x="100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9" name="Google Shape;4027;p80">
              <a:extLst>
                <a:ext uri="{FF2B5EF4-FFF2-40B4-BE49-F238E27FC236}">
                  <a16:creationId xmlns="" xmlns:a16="http://schemas.microsoft.com/office/drawing/2014/main" id="{3C5DC914-C1D5-54E3-212B-69F976B8AA37}"/>
                </a:ext>
              </a:extLst>
            </p:cNvPr>
            <p:cNvSpPr/>
            <p:nvPr/>
          </p:nvSpPr>
          <p:spPr>
            <a:xfrm>
              <a:off x="1907850" y="6601288"/>
              <a:ext cx="29650" cy="35750"/>
            </a:xfrm>
            <a:custGeom>
              <a:avLst/>
              <a:gdLst/>
              <a:ahLst/>
              <a:cxnLst/>
              <a:rect l="l" t="t" r="r" b="b"/>
              <a:pathLst>
                <a:path w="1186" h="1430" extrusionOk="0">
                  <a:moveTo>
                    <a:pt x="578" y="1"/>
                  </a:moveTo>
                  <a:cubicBezTo>
                    <a:pt x="243" y="31"/>
                    <a:pt x="0" y="335"/>
                    <a:pt x="0" y="730"/>
                  </a:cubicBezTo>
                  <a:cubicBezTo>
                    <a:pt x="0" y="1125"/>
                    <a:pt x="274" y="1429"/>
                    <a:pt x="608" y="1429"/>
                  </a:cubicBezTo>
                  <a:cubicBezTo>
                    <a:pt x="943" y="1399"/>
                    <a:pt x="1186" y="1095"/>
                    <a:pt x="1186" y="700"/>
                  </a:cubicBezTo>
                  <a:cubicBezTo>
                    <a:pt x="1155" y="305"/>
                    <a:pt x="882" y="1"/>
                    <a:pt x="57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0" name="Google Shape;4028;p80">
              <a:extLst>
                <a:ext uri="{FF2B5EF4-FFF2-40B4-BE49-F238E27FC236}">
                  <a16:creationId xmlns="" xmlns:a16="http://schemas.microsoft.com/office/drawing/2014/main" id="{371D23C3-14CA-FC8B-4531-DAD95D0EA07C}"/>
                </a:ext>
              </a:extLst>
            </p:cNvPr>
            <p:cNvSpPr/>
            <p:nvPr/>
          </p:nvSpPr>
          <p:spPr>
            <a:xfrm>
              <a:off x="2090225" y="6595963"/>
              <a:ext cx="29650" cy="35750"/>
            </a:xfrm>
            <a:custGeom>
              <a:avLst/>
              <a:gdLst/>
              <a:ahLst/>
              <a:cxnLst/>
              <a:rect l="l" t="t" r="r" b="b"/>
              <a:pathLst>
                <a:path w="1186" h="1430" extrusionOk="0">
                  <a:moveTo>
                    <a:pt x="578" y="1"/>
                  </a:moveTo>
                  <a:cubicBezTo>
                    <a:pt x="243" y="1"/>
                    <a:pt x="0" y="335"/>
                    <a:pt x="0" y="730"/>
                  </a:cubicBezTo>
                  <a:cubicBezTo>
                    <a:pt x="31" y="1126"/>
                    <a:pt x="274" y="1430"/>
                    <a:pt x="608" y="1430"/>
                  </a:cubicBezTo>
                  <a:cubicBezTo>
                    <a:pt x="942" y="1399"/>
                    <a:pt x="1186" y="1095"/>
                    <a:pt x="1186" y="700"/>
                  </a:cubicBezTo>
                  <a:cubicBezTo>
                    <a:pt x="1155" y="305"/>
                    <a:pt x="912" y="1"/>
                    <a:pt x="57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1" name="Google Shape;4029;p80">
              <a:extLst>
                <a:ext uri="{FF2B5EF4-FFF2-40B4-BE49-F238E27FC236}">
                  <a16:creationId xmlns="" xmlns:a16="http://schemas.microsoft.com/office/drawing/2014/main" id="{CD17B7F9-1A10-17E1-A005-7A8525A6ABE8}"/>
                </a:ext>
              </a:extLst>
            </p:cNvPr>
            <p:cNvSpPr/>
            <p:nvPr/>
          </p:nvSpPr>
          <p:spPr>
            <a:xfrm>
              <a:off x="1860725" y="6680313"/>
              <a:ext cx="8400" cy="9900"/>
            </a:xfrm>
            <a:custGeom>
              <a:avLst/>
              <a:gdLst/>
              <a:ahLst/>
              <a:cxnLst/>
              <a:rect l="l" t="t" r="r" b="b"/>
              <a:pathLst>
                <a:path w="336" h="396" extrusionOk="0">
                  <a:moveTo>
                    <a:pt x="183" y="1"/>
                  </a:moveTo>
                  <a:cubicBezTo>
                    <a:pt x="61" y="1"/>
                    <a:pt x="1" y="92"/>
                    <a:pt x="1" y="183"/>
                  </a:cubicBezTo>
                  <a:cubicBezTo>
                    <a:pt x="1" y="305"/>
                    <a:pt x="61" y="396"/>
                    <a:pt x="183" y="396"/>
                  </a:cubicBezTo>
                  <a:cubicBezTo>
                    <a:pt x="274" y="396"/>
                    <a:pt x="335" y="305"/>
                    <a:pt x="335" y="183"/>
                  </a:cubicBezTo>
                  <a:cubicBezTo>
                    <a:pt x="33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2" name="Google Shape;4030;p80">
              <a:extLst>
                <a:ext uri="{FF2B5EF4-FFF2-40B4-BE49-F238E27FC236}">
                  <a16:creationId xmlns="" xmlns:a16="http://schemas.microsoft.com/office/drawing/2014/main" id="{C94B080A-E3C7-2E3B-8593-370C5BEA8502}"/>
                </a:ext>
              </a:extLst>
            </p:cNvPr>
            <p:cNvSpPr/>
            <p:nvPr/>
          </p:nvSpPr>
          <p:spPr>
            <a:xfrm>
              <a:off x="1891875" y="6709188"/>
              <a:ext cx="9150" cy="10675"/>
            </a:xfrm>
            <a:custGeom>
              <a:avLst/>
              <a:gdLst/>
              <a:ahLst/>
              <a:cxnLst/>
              <a:rect l="l" t="t" r="r" b="b"/>
              <a:pathLst>
                <a:path w="366" h="427" extrusionOk="0">
                  <a:moveTo>
                    <a:pt x="183" y="1"/>
                  </a:moveTo>
                  <a:cubicBezTo>
                    <a:pt x="62" y="1"/>
                    <a:pt x="1" y="92"/>
                    <a:pt x="1" y="214"/>
                  </a:cubicBezTo>
                  <a:cubicBezTo>
                    <a:pt x="1" y="335"/>
                    <a:pt x="62" y="426"/>
                    <a:pt x="183" y="426"/>
                  </a:cubicBezTo>
                  <a:cubicBezTo>
                    <a:pt x="274" y="426"/>
                    <a:pt x="366" y="335"/>
                    <a:pt x="366" y="214"/>
                  </a:cubicBezTo>
                  <a:cubicBezTo>
                    <a:pt x="366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3" name="Google Shape;4031;p80">
              <a:extLst>
                <a:ext uri="{FF2B5EF4-FFF2-40B4-BE49-F238E27FC236}">
                  <a16:creationId xmlns="" xmlns:a16="http://schemas.microsoft.com/office/drawing/2014/main" id="{126A7531-C755-315B-38CC-F72346EE3857}"/>
                </a:ext>
              </a:extLst>
            </p:cNvPr>
            <p:cNvSpPr/>
            <p:nvPr/>
          </p:nvSpPr>
          <p:spPr>
            <a:xfrm>
              <a:off x="1853900" y="6729713"/>
              <a:ext cx="9125" cy="9900"/>
            </a:xfrm>
            <a:custGeom>
              <a:avLst/>
              <a:gdLst/>
              <a:ahLst/>
              <a:cxnLst/>
              <a:rect l="l" t="t" r="r" b="b"/>
              <a:pathLst>
                <a:path w="365" h="396" extrusionOk="0">
                  <a:moveTo>
                    <a:pt x="183" y="1"/>
                  </a:moveTo>
                  <a:cubicBezTo>
                    <a:pt x="61" y="1"/>
                    <a:pt x="0" y="92"/>
                    <a:pt x="0" y="183"/>
                  </a:cubicBezTo>
                  <a:cubicBezTo>
                    <a:pt x="0" y="305"/>
                    <a:pt x="61" y="396"/>
                    <a:pt x="183" y="396"/>
                  </a:cubicBezTo>
                  <a:cubicBezTo>
                    <a:pt x="274" y="396"/>
                    <a:pt x="365" y="305"/>
                    <a:pt x="365" y="18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4" name="Google Shape;4032;p80">
              <a:extLst>
                <a:ext uri="{FF2B5EF4-FFF2-40B4-BE49-F238E27FC236}">
                  <a16:creationId xmlns="" xmlns:a16="http://schemas.microsoft.com/office/drawing/2014/main" id="{351C1E12-DA50-2C45-D2CB-EA4F2B8C6530}"/>
                </a:ext>
              </a:extLst>
            </p:cNvPr>
            <p:cNvSpPr/>
            <p:nvPr/>
          </p:nvSpPr>
          <p:spPr>
            <a:xfrm>
              <a:off x="1913925" y="6672713"/>
              <a:ext cx="9150" cy="9925"/>
            </a:xfrm>
            <a:custGeom>
              <a:avLst/>
              <a:gdLst/>
              <a:ahLst/>
              <a:cxnLst/>
              <a:rect l="l" t="t" r="r" b="b"/>
              <a:pathLst>
                <a:path w="366" h="397" extrusionOk="0">
                  <a:moveTo>
                    <a:pt x="183" y="1"/>
                  </a:moveTo>
                  <a:cubicBezTo>
                    <a:pt x="92" y="1"/>
                    <a:pt x="0" y="92"/>
                    <a:pt x="0" y="214"/>
                  </a:cubicBezTo>
                  <a:cubicBezTo>
                    <a:pt x="0" y="305"/>
                    <a:pt x="92" y="396"/>
                    <a:pt x="183" y="396"/>
                  </a:cubicBezTo>
                  <a:cubicBezTo>
                    <a:pt x="274" y="396"/>
                    <a:pt x="365" y="305"/>
                    <a:pt x="365" y="214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5" name="Google Shape;4033;p80">
              <a:extLst>
                <a:ext uri="{FF2B5EF4-FFF2-40B4-BE49-F238E27FC236}">
                  <a16:creationId xmlns="" xmlns:a16="http://schemas.microsoft.com/office/drawing/2014/main" id="{082F0F5B-2B2B-B695-21DD-DF51C176C37B}"/>
                </a:ext>
              </a:extLst>
            </p:cNvPr>
            <p:cNvSpPr/>
            <p:nvPr/>
          </p:nvSpPr>
          <p:spPr>
            <a:xfrm>
              <a:off x="1940525" y="6719838"/>
              <a:ext cx="9125" cy="9900"/>
            </a:xfrm>
            <a:custGeom>
              <a:avLst/>
              <a:gdLst/>
              <a:ahLst/>
              <a:cxnLst/>
              <a:rect l="l" t="t" r="r" b="b"/>
              <a:pathLst>
                <a:path w="365" h="396" extrusionOk="0">
                  <a:moveTo>
                    <a:pt x="183" y="0"/>
                  </a:moveTo>
                  <a:cubicBezTo>
                    <a:pt x="91" y="0"/>
                    <a:pt x="0" y="92"/>
                    <a:pt x="0" y="213"/>
                  </a:cubicBezTo>
                  <a:cubicBezTo>
                    <a:pt x="0" y="304"/>
                    <a:pt x="91" y="396"/>
                    <a:pt x="183" y="396"/>
                  </a:cubicBezTo>
                  <a:cubicBezTo>
                    <a:pt x="274" y="396"/>
                    <a:pt x="365" y="304"/>
                    <a:pt x="365" y="213"/>
                  </a:cubicBezTo>
                  <a:cubicBezTo>
                    <a:pt x="365" y="92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6" name="Google Shape;4034;p80">
              <a:extLst>
                <a:ext uri="{FF2B5EF4-FFF2-40B4-BE49-F238E27FC236}">
                  <a16:creationId xmlns="" xmlns:a16="http://schemas.microsoft.com/office/drawing/2014/main" id="{E4476665-D380-204A-09CF-1FEB02F48BFF}"/>
                </a:ext>
              </a:extLst>
            </p:cNvPr>
            <p:cNvSpPr/>
            <p:nvPr/>
          </p:nvSpPr>
          <p:spPr>
            <a:xfrm>
              <a:off x="2092500" y="6680313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1"/>
                  </a:moveTo>
                  <a:cubicBezTo>
                    <a:pt x="61" y="1"/>
                    <a:pt x="0" y="92"/>
                    <a:pt x="0" y="183"/>
                  </a:cubicBezTo>
                  <a:cubicBezTo>
                    <a:pt x="0" y="305"/>
                    <a:pt x="61" y="396"/>
                    <a:pt x="183" y="396"/>
                  </a:cubicBezTo>
                  <a:cubicBezTo>
                    <a:pt x="274" y="396"/>
                    <a:pt x="365" y="305"/>
                    <a:pt x="365" y="18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7" name="Google Shape;4035;p80">
              <a:extLst>
                <a:ext uri="{FF2B5EF4-FFF2-40B4-BE49-F238E27FC236}">
                  <a16:creationId xmlns="" xmlns:a16="http://schemas.microsoft.com/office/drawing/2014/main" id="{4AB77318-B46B-8EB5-A02E-FA10A3CF59F2}"/>
                </a:ext>
              </a:extLst>
            </p:cNvPr>
            <p:cNvSpPr/>
            <p:nvPr/>
          </p:nvSpPr>
          <p:spPr>
            <a:xfrm>
              <a:off x="2110725" y="6729713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1"/>
                  </a:moveTo>
                  <a:cubicBezTo>
                    <a:pt x="92" y="1"/>
                    <a:pt x="1" y="92"/>
                    <a:pt x="1" y="183"/>
                  </a:cubicBezTo>
                  <a:cubicBezTo>
                    <a:pt x="1" y="305"/>
                    <a:pt x="92" y="396"/>
                    <a:pt x="183" y="396"/>
                  </a:cubicBezTo>
                  <a:cubicBezTo>
                    <a:pt x="274" y="396"/>
                    <a:pt x="366" y="305"/>
                    <a:pt x="366" y="183"/>
                  </a:cubicBezTo>
                  <a:cubicBezTo>
                    <a:pt x="366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8" name="Google Shape;4036;p80">
              <a:extLst>
                <a:ext uri="{FF2B5EF4-FFF2-40B4-BE49-F238E27FC236}">
                  <a16:creationId xmlns="" xmlns:a16="http://schemas.microsoft.com/office/drawing/2014/main" id="{73D7C8EA-33EE-EC75-3F04-1DEA12E4F9CB}"/>
                </a:ext>
              </a:extLst>
            </p:cNvPr>
            <p:cNvSpPr/>
            <p:nvPr/>
          </p:nvSpPr>
          <p:spPr>
            <a:xfrm>
              <a:off x="2148725" y="6682613"/>
              <a:ext cx="9150" cy="10650"/>
            </a:xfrm>
            <a:custGeom>
              <a:avLst/>
              <a:gdLst/>
              <a:ahLst/>
              <a:cxnLst/>
              <a:rect l="l" t="t" r="r" b="b"/>
              <a:pathLst>
                <a:path w="366" h="426" extrusionOk="0">
                  <a:moveTo>
                    <a:pt x="183" y="0"/>
                  </a:moveTo>
                  <a:cubicBezTo>
                    <a:pt x="92" y="0"/>
                    <a:pt x="1" y="91"/>
                    <a:pt x="1" y="213"/>
                  </a:cubicBezTo>
                  <a:cubicBezTo>
                    <a:pt x="1" y="334"/>
                    <a:pt x="92" y="426"/>
                    <a:pt x="183" y="426"/>
                  </a:cubicBezTo>
                  <a:cubicBezTo>
                    <a:pt x="274" y="426"/>
                    <a:pt x="365" y="33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9" name="Google Shape;4037;p80">
              <a:extLst>
                <a:ext uri="{FF2B5EF4-FFF2-40B4-BE49-F238E27FC236}">
                  <a16:creationId xmlns="" xmlns:a16="http://schemas.microsoft.com/office/drawing/2014/main" id="{F6710F5C-6AD2-DC13-40DB-C2C57C62574C}"/>
                </a:ext>
              </a:extLst>
            </p:cNvPr>
            <p:cNvSpPr/>
            <p:nvPr/>
          </p:nvSpPr>
          <p:spPr>
            <a:xfrm>
              <a:off x="2176075" y="6719838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92" y="0"/>
                    <a:pt x="1" y="92"/>
                    <a:pt x="1" y="213"/>
                  </a:cubicBezTo>
                  <a:cubicBezTo>
                    <a:pt x="1" y="304"/>
                    <a:pt x="92" y="396"/>
                    <a:pt x="183" y="396"/>
                  </a:cubicBezTo>
                  <a:cubicBezTo>
                    <a:pt x="274" y="396"/>
                    <a:pt x="366" y="304"/>
                    <a:pt x="366" y="213"/>
                  </a:cubicBezTo>
                  <a:cubicBezTo>
                    <a:pt x="366" y="92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0" name="Google Shape;4038;p80">
              <a:extLst>
                <a:ext uri="{FF2B5EF4-FFF2-40B4-BE49-F238E27FC236}">
                  <a16:creationId xmlns="" xmlns:a16="http://schemas.microsoft.com/office/drawing/2014/main" id="{E04F33F7-ACA8-93A8-A305-DB0B0185C5D1}"/>
                </a:ext>
              </a:extLst>
            </p:cNvPr>
            <p:cNvSpPr/>
            <p:nvPr/>
          </p:nvSpPr>
          <p:spPr>
            <a:xfrm>
              <a:off x="2138850" y="6714513"/>
              <a:ext cx="9150" cy="10675"/>
            </a:xfrm>
            <a:custGeom>
              <a:avLst/>
              <a:gdLst/>
              <a:ahLst/>
              <a:cxnLst/>
              <a:rect l="l" t="t" r="r" b="b"/>
              <a:pathLst>
                <a:path w="366" h="427" extrusionOk="0">
                  <a:moveTo>
                    <a:pt x="183" y="1"/>
                  </a:moveTo>
                  <a:cubicBezTo>
                    <a:pt x="92" y="1"/>
                    <a:pt x="1" y="92"/>
                    <a:pt x="1" y="213"/>
                  </a:cubicBezTo>
                  <a:cubicBezTo>
                    <a:pt x="1" y="335"/>
                    <a:pt x="92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1" name="Google Shape;4039;p80">
              <a:extLst>
                <a:ext uri="{FF2B5EF4-FFF2-40B4-BE49-F238E27FC236}">
                  <a16:creationId xmlns="" xmlns:a16="http://schemas.microsoft.com/office/drawing/2014/main" id="{048EE552-A9FA-56FA-C0EB-3A3B83F477E3}"/>
                </a:ext>
              </a:extLst>
            </p:cNvPr>
            <p:cNvSpPr/>
            <p:nvPr/>
          </p:nvSpPr>
          <p:spPr>
            <a:xfrm>
              <a:off x="1815125" y="6333063"/>
              <a:ext cx="207475" cy="230250"/>
            </a:xfrm>
            <a:custGeom>
              <a:avLst/>
              <a:gdLst/>
              <a:ahLst/>
              <a:cxnLst/>
              <a:rect l="l" t="t" r="r" b="b"/>
              <a:pathLst>
                <a:path w="8299" h="9210" extrusionOk="0">
                  <a:moveTo>
                    <a:pt x="8299" y="0"/>
                  </a:moveTo>
                  <a:lnTo>
                    <a:pt x="8299" y="0"/>
                  </a:lnTo>
                  <a:cubicBezTo>
                    <a:pt x="7326" y="91"/>
                    <a:pt x="6262" y="122"/>
                    <a:pt x="5138" y="122"/>
                  </a:cubicBezTo>
                  <a:cubicBezTo>
                    <a:pt x="2767" y="2614"/>
                    <a:pt x="943" y="5593"/>
                    <a:pt x="1" y="8906"/>
                  </a:cubicBezTo>
                  <a:lnTo>
                    <a:pt x="62" y="9210"/>
                  </a:lnTo>
                  <a:cubicBezTo>
                    <a:pt x="62" y="9210"/>
                    <a:pt x="1399" y="8967"/>
                    <a:pt x="3132" y="8298"/>
                  </a:cubicBezTo>
                  <a:cubicBezTo>
                    <a:pt x="3375" y="8207"/>
                    <a:pt x="3588" y="8116"/>
                    <a:pt x="3800" y="7994"/>
                  </a:cubicBezTo>
                  <a:cubicBezTo>
                    <a:pt x="4530" y="5076"/>
                    <a:pt x="6293" y="2432"/>
                    <a:pt x="8299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2" name="Google Shape;4040;p80">
              <a:extLst>
                <a:ext uri="{FF2B5EF4-FFF2-40B4-BE49-F238E27FC236}">
                  <a16:creationId xmlns="" xmlns:a16="http://schemas.microsoft.com/office/drawing/2014/main" id="{3D5F83DC-360F-2382-EBA6-3A3D35FBC9D1}"/>
                </a:ext>
              </a:extLst>
            </p:cNvPr>
            <p:cNvSpPr/>
            <p:nvPr/>
          </p:nvSpPr>
          <p:spPr>
            <a:xfrm>
              <a:off x="1910125" y="6283988"/>
              <a:ext cx="417975" cy="321900"/>
            </a:xfrm>
            <a:custGeom>
              <a:avLst/>
              <a:gdLst/>
              <a:ahLst/>
              <a:cxnLst/>
              <a:rect l="l" t="t" r="r" b="b"/>
              <a:pathLst>
                <a:path w="16719" h="12876" extrusionOk="0">
                  <a:moveTo>
                    <a:pt x="7596" y="1"/>
                  </a:moveTo>
                  <a:cubicBezTo>
                    <a:pt x="7501" y="1"/>
                    <a:pt x="7410" y="25"/>
                    <a:pt x="7326" y="79"/>
                  </a:cubicBezTo>
                  <a:cubicBezTo>
                    <a:pt x="6536" y="565"/>
                    <a:pt x="7691" y="1264"/>
                    <a:pt x="7691" y="1264"/>
                  </a:cubicBezTo>
                  <a:cubicBezTo>
                    <a:pt x="6809" y="1629"/>
                    <a:pt x="5715" y="1842"/>
                    <a:pt x="4499" y="1963"/>
                  </a:cubicBezTo>
                  <a:cubicBezTo>
                    <a:pt x="2493" y="4425"/>
                    <a:pt x="730" y="7039"/>
                    <a:pt x="0" y="9957"/>
                  </a:cubicBezTo>
                  <a:cubicBezTo>
                    <a:pt x="1490" y="9197"/>
                    <a:pt x="2857" y="7951"/>
                    <a:pt x="2858" y="7951"/>
                  </a:cubicBezTo>
                  <a:lnTo>
                    <a:pt x="2858" y="7951"/>
                  </a:lnTo>
                  <a:cubicBezTo>
                    <a:pt x="2128" y="8893"/>
                    <a:pt x="1855" y="9440"/>
                    <a:pt x="1855" y="9440"/>
                  </a:cubicBezTo>
                  <a:cubicBezTo>
                    <a:pt x="4560" y="9440"/>
                    <a:pt x="7873" y="6431"/>
                    <a:pt x="7873" y="6431"/>
                  </a:cubicBezTo>
                  <a:cubicBezTo>
                    <a:pt x="7873" y="6431"/>
                    <a:pt x="9324" y="9807"/>
                    <a:pt x="9712" y="9807"/>
                  </a:cubicBezTo>
                  <a:cubicBezTo>
                    <a:pt x="9717" y="9807"/>
                    <a:pt x="9722" y="9806"/>
                    <a:pt x="9727" y="9805"/>
                  </a:cubicBezTo>
                  <a:cubicBezTo>
                    <a:pt x="10061" y="9714"/>
                    <a:pt x="9940" y="8498"/>
                    <a:pt x="9940" y="8498"/>
                  </a:cubicBezTo>
                  <a:cubicBezTo>
                    <a:pt x="9940" y="8498"/>
                    <a:pt x="9970" y="8407"/>
                    <a:pt x="10001" y="8346"/>
                  </a:cubicBezTo>
                  <a:lnTo>
                    <a:pt x="10001" y="8346"/>
                  </a:lnTo>
                  <a:cubicBezTo>
                    <a:pt x="9941" y="8494"/>
                    <a:pt x="11178" y="11118"/>
                    <a:pt x="11384" y="11118"/>
                  </a:cubicBezTo>
                  <a:cubicBezTo>
                    <a:pt x="11390" y="11118"/>
                    <a:pt x="11395" y="11116"/>
                    <a:pt x="11399" y="11112"/>
                  </a:cubicBezTo>
                  <a:cubicBezTo>
                    <a:pt x="11581" y="10930"/>
                    <a:pt x="11672" y="10261"/>
                    <a:pt x="11672" y="10261"/>
                  </a:cubicBezTo>
                  <a:cubicBezTo>
                    <a:pt x="12645" y="12419"/>
                    <a:pt x="14165" y="12875"/>
                    <a:pt x="14165" y="12875"/>
                  </a:cubicBezTo>
                  <a:lnTo>
                    <a:pt x="14773" y="11872"/>
                  </a:lnTo>
                  <a:cubicBezTo>
                    <a:pt x="16718" y="8407"/>
                    <a:pt x="15685" y="5489"/>
                    <a:pt x="13223" y="3270"/>
                  </a:cubicBezTo>
                  <a:cubicBezTo>
                    <a:pt x="12402" y="2510"/>
                    <a:pt x="10335" y="2358"/>
                    <a:pt x="10335" y="2358"/>
                  </a:cubicBezTo>
                  <a:cubicBezTo>
                    <a:pt x="10335" y="2358"/>
                    <a:pt x="12493" y="565"/>
                    <a:pt x="11429" y="231"/>
                  </a:cubicBezTo>
                  <a:cubicBezTo>
                    <a:pt x="11334" y="200"/>
                    <a:pt x="11238" y="186"/>
                    <a:pt x="11143" y="186"/>
                  </a:cubicBezTo>
                  <a:cubicBezTo>
                    <a:pt x="10214" y="186"/>
                    <a:pt x="9362" y="1538"/>
                    <a:pt x="9362" y="1538"/>
                  </a:cubicBezTo>
                  <a:cubicBezTo>
                    <a:pt x="9362" y="1538"/>
                    <a:pt x="8354" y="1"/>
                    <a:pt x="7596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3" name="Google Shape;4041;p80">
              <a:extLst>
                <a:ext uri="{FF2B5EF4-FFF2-40B4-BE49-F238E27FC236}">
                  <a16:creationId xmlns="" xmlns:a16="http://schemas.microsoft.com/office/drawing/2014/main" id="{46B78904-1B41-3649-CE9F-82F264CC7F5E}"/>
                </a:ext>
              </a:extLst>
            </p:cNvPr>
            <p:cNvSpPr/>
            <p:nvPr/>
          </p:nvSpPr>
          <p:spPr>
            <a:xfrm>
              <a:off x="1696600" y="6336038"/>
              <a:ext cx="246975" cy="272125"/>
            </a:xfrm>
            <a:custGeom>
              <a:avLst/>
              <a:gdLst/>
              <a:ahLst/>
              <a:cxnLst/>
              <a:rect l="l" t="t" r="r" b="b"/>
              <a:pathLst>
                <a:path w="9879" h="10885" extrusionOk="0">
                  <a:moveTo>
                    <a:pt x="8151" y="1"/>
                  </a:moveTo>
                  <a:cubicBezTo>
                    <a:pt x="5142" y="1"/>
                    <a:pt x="2615" y="1305"/>
                    <a:pt x="1338" y="5048"/>
                  </a:cubicBezTo>
                  <a:cubicBezTo>
                    <a:pt x="0" y="8878"/>
                    <a:pt x="3101" y="10884"/>
                    <a:pt x="3101" y="10884"/>
                  </a:cubicBezTo>
                  <a:cubicBezTo>
                    <a:pt x="3921" y="10884"/>
                    <a:pt x="4438" y="7571"/>
                    <a:pt x="4438" y="7571"/>
                  </a:cubicBezTo>
                  <a:lnTo>
                    <a:pt x="4742" y="8787"/>
                  </a:lnTo>
                  <a:cubicBezTo>
                    <a:pt x="5684" y="5474"/>
                    <a:pt x="7508" y="2495"/>
                    <a:pt x="9879" y="3"/>
                  </a:cubicBezTo>
                  <a:lnTo>
                    <a:pt x="8359" y="3"/>
                  </a:lnTo>
                  <a:cubicBezTo>
                    <a:pt x="8289" y="1"/>
                    <a:pt x="8220" y="1"/>
                    <a:pt x="815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4" name="Google Shape;4042;p80">
              <a:extLst>
                <a:ext uri="{FF2B5EF4-FFF2-40B4-BE49-F238E27FC236}">
                  <a16:creationId xmlns="" xmlns:a16="http://schemas.microsoft.com/office/drawing/2014/main" id="{D1981B6E-C8C3-721F-375C-CEDC7DC3CFF9}"/>
                </a:ext>
              </a:extLst>
            </p:cNvPr>
            <p:cNvSpPr/>
            <p:nvPr/>
          </p:nvSpPr>
          <p:spPr>
            <a:xfrm>
              <a:off x="2112250" y="6892738"/>
              <a:ext cx="112500" cy="400850"/>
            </a:xfrm>
            <a:custGeom>
              <a:avLst/>
              <a:gdLst/>
              <a:ahLst/>
              <a:cxnLst/>
              <a:rect l="l" t="t" r="r" b="b"/>
              <a:pathLst>
                <a:path w="4500" h="16034" extrusionOk="0">
                  <a:moveTo>
                    <a:pt x="1061" y="1"/>
                  </a:moveTo>
                  <a:cubicBezTo>
                    <a:pt x="897" y="1"/>
                    <a:pt x="745" y="15"/>
                    <a:pt x="609" y="45"/>
                  </a:cubicBezTo>
                  <a:cubicBezTo>
                    <a:pt x="396" y="1382"/>
                    <a:pt x="1" y="4361"/>
                    <a:pt x="365" y="6732"/>
                  </a:cubicBezTo>
                  <a:cubicBezTo>
                    <a:pt x="1125" y="11687"/>
                    <a:pt x="1976" y="13480"/>
                    <a:pt x="4469" y="16033"/>
                  </a:cubicBezTo>
                  <a:cubicBezTo>
                    <a:pt x="4499" y="14665"/>
                    <a:pt x="4104" y="10805"/>
                    <a:pt x="4104" y="10805"/>
                  </a:cubicBezTo>
                  <a:cubicBezTo>
                    <a:pt x="4104" y="10805"/>
                    <a:pt x="3618" y="7796"/>
                    <a:pt x="3314" y="5851"/>
                  </a:cubicBezTo>
                  <a:cubicBezTo>
                    <a:pt x="3010" y="3936"/>
                    <a:pt x="3557" y="714"/>
                    <a:pt x="3557" y="714"/>
                  </a:cubicBezTo>
                  <a:cubicBezTo>
                    <a:pt x="2627" y="249"/>
                    <a:pt x="1737" y="1"/>
                    <a:pt x="106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5" name="Google Shape;4043;p80">
              <a:extLst>
                <a:ext uri="{FF2B5EF4-FFF2-40B4-BE49-F238E27FC236}">
                  <a16:creationId xmlns="" xmlns:a16="http://schemas.microsoft.com/office/drawing/2014/main" id="{F1096B35-02E3-9C03-5EE5-7522B8FB5CA6}"/>
                </a:ext>
              </a:extLst>
            </p:cNvPr>
            <p:cNvSpPr/>
            <p:nvPr/>
          </p:nvSpPr>
          <p:spPr>
            <a:xfrm>
              <a:off x="2085650" y="6893863"/>
              <a:ext cx="138325" cy="418700"/>
            </a:xfrm>
            <a:custGeom>
              <a:avLst/>
              <a:gdLst/>
              <a:ahLst/>
              <a:cxnLst/>
              <a:rect l="l" t="t" r="r" b="b"/>
              <a:pathLst>
                <a:path w="5533" h="16748" extrusionOk="0">
                  <a:moveTo>
                    <a:pt x="1673" y="0"/>
                  </a:moveTo>
                  <a:cubicBezTo>
                    <a:pt x="1308" y="91"/>
                    <a:pt x="1034" y="274"/>
                    <a:pt x="973" y="578"/>
                  </a:cubicBezTo>
                  <a:cubicBezTo>
                    <a:pt x="761" y="1429"/>
                    <a:pt x="1" y="4803"/>
                    <a:pt x="1277" y="9392"/>
                  </a:cubicBezTo>
                  <a:cubicBezTo>
                    <a:pt x="2554" y="13952"/>
                    <a:pt x="5381" y="16748"/>
                    <a:pt x="5381" y="16748"/>
                  </a:cubicBezTo>
                  <a:cubicBezTo>
                    <a:pt x="5472" y="16596"/>
                    <a:pt x="5533" y="16322"/>
                    <a:pt x="5533" y="15988"/>
                  </a:cubicBezTo>
                  <a:cubicBezTo>
                    <a:pt x="3040" y="13435"/>
                    <a:pt x="2189" y="11642"/>
                    <a:pt x="1429" y="6687"/>
                  </a:cubicBezTo>
                  <a:cubicBezTo>
                    <a:pt x="1065" y="4316"/>
                    <a:pt x="1460" y="1337"/>
                    <a:pt x="1673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6" name="Google Shape;4044;p80">
              <a:extLst>
                <a:ext uri="{FF2B5EF4-FFF2-40B4-BE49-F238E27FC236}">
                  <a16:creationId xmlns="" xmlns:a16="http://schemas.microsoft.com/office/drawing/2014/main" id="{F30A9861-9537-D976-82B0-D07427284E76}"/>
                </a:ext>
              </a:extLst>
            </p:cNvPr>
            <p:cNvSpPr/>
            <p:nvPr/>
          </p:nvSpPr>
          <p:spPr>
            <a:xfrm>
              <a:off x="1844000" y="6896713"/>
              <a:ext cx="117050" cy="405225"/>
            </a:xfrm>
            <a:custGeom>
              <a:avLst/>
              <a:gdLst/>
              <a:ahLst/>
              <a:cxnLst/>
              <a:rect l="l" t="t" r="r" b="b"/>
              <a:pathLst>
                <a:path w="4682" h="16209" extrusionOk="0">
                  <a:moveTo>
                    <a:pt x="3665" y="0"/>
                  </a:moveTo>
                  <a:cubicBezTo>
                    <a:pt x="2999" y="0"/>
                    <a:pt x="2147" y="211"/>
                    <a:pt x="1278" y="646"/>
                  </a:cubicBezTo>
                  <a:cubicBezTo>
                    <a:pt x="1278" y="646"/>
                    <a:pt x="1703" y="3868"/>
                    <a:pt x="1338" y="5783"/>
                  </a:cubicBezTo>
                  <a:cubicBezTo>
                    <a:pt x="974" y="7667"/>
                    <a:pt x="366" y="10281"/>
                    <a:pt x="366" y="10281"/>
                  </a:cubicBezTo>
                  <a:cubicBezTo>
                    <a:pt x="366" y="10281"/>
                    <a:pt x="31" y="14871"/>
                    <a:pt x="1" y="16208"/>
                  </a:cubicBezTo>
                  <a:cubicBezTo>
                    <a:pt x="2554" y="13746"/>
                    <a:pt x="3314" y="11680"/>
                    <a:pt x="4256" y="6725"/>
                  </a:cubicBezTo>
                  <a:cubicBezTo>
                    <a:pt x="4682" y="4385"/>
                    <a:pt x="4408" y="1406"/>
                    <a:pt x="4256" y="68"/>
                  </a:cubicBezTo>
                  <a:cubicBezTo>
                    <a:pt x="4083" y="23"/>
                    <a:pt x="3884" y="0"/>
                    <a:pt x="366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7" name="Google Shape;4045;p80">
              <a:extLst>
                <a:ext uri="{FF2B5EF4-FFF2-40B4-BE49-F238E27FC236}">
                  <a16:creationId xmlns="" xmlns:a16="http://schemas.microsoft.com/office/drawing/2014/main" id="{7462D910-0756-98EE-EAB1-D31730F97DDE}"/>
                </a:ext>
              </a:extLst>
            </p:cNvPr>
            <p:cNvSpPr/>
            <p:nvPr/>
          </p:nvSpPr>
          <p:spPr>
            <a:xfrm>
              <a:off x="1844000" y="6898413"/>
              <a:ext cx="143650" cy="422525"/>
            </a:xfrm>
            <a:custGeom>
              <a:avLst/>
              <a:gdLst/>
              <a:ahLst/>
              <a:cxnLst/>
              <a:rect l="l" t="t" r="r" b="b"/>
              <a:pathLst>
                <a:path w="5746" h="16901" extrusionOk="0">
                  <a:moveTo>
                    <a:pt x="4256" y="0"/>
                  </a:moveTo>
                  <a:cubicBezTo>
                    <a:pt x="4408" y="1338"/>
                    <a:pt x="4682" y="4317"/>
                    <a:pt x="4256" y="6687"/>
                  </a:cubicBezTo>
                  <a:cubicBezTo>
                    <a:pt x="3314" y="11612"/>
                    <a:pt x="2585" y="13678"/>
                    <a:pt x="1" y="16171"/>
                  </a:cubicBezTo>
                  <a:cubicBezTo>
                    <a:pt x="1" y="16505"/>
                    <a:pt x="31" y="16748"/>
                    <a:pt x="123" y="16900"/>
                  </a:cubicBezTo>
                  <a:cubicBezTo>
                    <a:pt x="123" y="16900"/>
                    <a:pt x="2889" y="13922"/>
                    <a:pt x="4317" y="9393"/>
                  </a:cubicBezTo>
                  <a:cubicBezTo>
                    <a:pt x="5746" y="4864"/>
                    <a:pt x="5107" y="1429"/>
                    <a:pt x="4925" y="578"/>
                  </a:cubicBezTo>
                  <a:cubicBezTo>
                    <a:pt x="4864" y="274"/>
                    <a:pt x="4621" y="92"/>
                    <a:pt x="425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8" name="Google Shape;4046;p80">
              <a:extLst>
                <a:ext uri="{FF2B5EF4-FFF2-40B4-BE49-F238E27FC236}">
                  <a16:creationId xmlns="" xmlns:a16="http://schemas.microsoft.com/office/drawing/2014/main" id="{A29A7AE6-B8C6-CF42-4E9F-17BC40B5007A}"/>
                </a:ext>
              </a:extLst>
            </p:cNvPr>
            <p:cNvSpPr/>
            <p:nvPr/>
          </p:nvSpPr>
          <p:spPr>
            <a:xfrm>
              <a:off x="1608450" y="6912088"/>
              <a:ext cx="325250" cy="420950"/>
            </a:xfrm>
            <a:custGeom>
              <a:avLst/>
              <a:gdLst/>
              <a:ahLst/>
              <a:cxnLst/>
              <a:rect l="l" t="t" r="r" b="b"/>
              <a:pathLst>
                <a:path w="13010" h="16838" extrusionOk="0">
                  <a:moveTo>
                    <a:pt x="10700" y="1"/>
                  </a:moveTo>
                  <a:cubicBezTo>
                    <a:pt x="10700" y="1"/>
                    <a:pt x="5168" y="3891"/>
                    <a:pt x="3040" y="6140"/>
                  </a:cubicBezTo>
                  <a:cubicBezTo>
                    <a:pt x="943" y="8420"/>
                    <a:pt x="0" y="11976"/>
                    <a:pt x="3040" y="13466"/>
                  </a:cubicBezTo>
                  <a:cubicBezTo>
                    <a:pt x="5259" y="14530"/>
                    <a:pt x="7356" y="15502"/>
                    <a:pt x="8329" y="15958"/>
                  </a:cubicBezTo>
                  <a:cubicBezTo>
                    <a:pt x="8481" y="16049"/>
                    <a:pt x="8633" y="16110"/>
                    <a:pt x="8724" y="16141"/>
                  </a:cubicBezTo>
                  <a:lnTo>
                    <a:pt x="8754" y="16141"/>
                  </a:lnTo>
                  <a:cubicBezTo>
                    <a:pt x="9413" y="16394"/>
                    <a:pt x="10705" y="16837"/>
                    <a:pt x="11469" y="16837"/>
                  </a:cubicBezTo>
                  <a:cubicBezTo>
                    <a:pt x="11622" y="16837"/>
                    <a:pt x="11753" y="16819"/>
                    <a:pt x="11855" y="16779"/>
                  </a:cubicBezTo>
                  <a:cubicBezTo>
                    <a:pt x="12675" y="16475"/>
                    <a:pt x="11125" y="15715"/>
                    <a:pt x="11125" y="15715"/>
                  </a:cubicBezTo>
                  <a:lnTo>
                    <a:pt x="11125" y="15715"/>
                  </a:lnTo>
                  <a:cubicBezTo>
                    <a:pt x="11125" y="15715"/>
                    <a:pt x="11384" y="15791"/>
                    <a:pt x="11691" y="15791"/>
                  </a:cubicBezTo>
                  <a:cubicBezTo>
                    <a:pt x="11999" y="15791"/>
                    <a:pt x="12356" y="15715"/>
                    <a:pt x="12554" y="15411"/>
                  </a:cubicBezTo>
                  <a:cubicBezTo>
                    <a:pt x="12949" y="14803"/>
                    <a:pt x="11490" y="14590"/>
                    <a:pt x="11490" y="14590"/>
                  </a:cubicBezTo>
                  <a:cubicBezTo>
                    <a:pt x="11490" y="14590"/>
                    <a:pt x="12432" y="14408"/>
                    <a:pt x="12706" y="13952"/>
                  </a:cubicBezTo>
                  <a:cubicBezTo>
                    <a:pt x="13010" y="13496"/>
                    <a:pt x="11125" y="12797"/>
                    <a:pt x="11125" y="12797"/>
                  </a:cubicBezTo>
                  <a:cubicBezTo>
                    <a:pt x="11125" y="12797"/>
                    <a:pt x="11855" y="11642"/>
                    <a:pt x="11490" y="11429"/>
                  </a:cubicBezTo>
                  <a:cubicBezTo>
                    <a:pt x="11460" y="11412"/>
                    <a:pt x="11424" y="11404"/>
                    <a:pt x="11384" y="11404"/>
                  </a:cubicBezTo>
                  <a:cubicBezTo>
                    <a:pt x="10938" y="11404"/>
                    <a:pt x="9940" y="12402"/>
                    <a:pt x="9940" y="12402"/>
                  </a:cubicBezTo>
                  <a:cubicBezTo>
                    <a:pt x="9362" y="12068"/>
                    <a:pt x="5836" y="11125"/>
                    <a:pt x="6596" y="10274"/>
                  </a:cubicBezTo>
                  <a:cubicBezTo>
                    <a:pt x="7386" y="9423"/>
                    <a:pt x="10760" y="6779"/>
                    <a:pt x="10760" y="6779"/>
                  </a:cubicBezTo>
                  <a:cubicBezTo>
                    <a:pt x="10760" y="6779"/>
                    <a:pt x="11368" y="2098"/>
                    <a:pt x="1070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9" name="Google Shape;4047;p80">
              <a:extLst>
                <a:ext uri="{FF2B5EF4-FFF2-40B4-BE49-F238E27FC236}">
                  <a16:creationId xmlns="" xmlns:a16="http://schemas.microsoft.com/office/drawing/2014/main" id="{8FA1F5B5-EB5F-C2F2-D885-584619B45C06}"/>
                </a:ext>
              </a:extLst>
            </p:cNvPr>
            <p:cNvSpPr/>
            <p:nvPr/>
          </p:nvSpPr>
          <p:spPr>
            <a:xfrm>
              <a:off x="2141125" y="6912088"/>
              <a:ext cx="325275" cy="420950"/>
            </a:xfrm>
            <a:custGeom>
              <a:avLst/>
              <a:gdLst/>
              <a:ahLst/>
              <a:cxnLst/>
              <a:rect l="l" t="t" r="r" b="b"/>
              <a:pathLst>
                <a:path w="13011" h="16838" extrusionOk="0">
                  <a:moveTo>
                    <a:pt x="2311" y="1"/>
                  </a:moveTo>
                  <a:cubicBezTo>
                    <a:pt x="1642" y="2098"/>
                    <a:pt x="2250" y="6779"/>
                    <a:pt x="2250" y="6779"/>
                  </a:cubicBezTo>
                  <a:cubicBezTo>
                    <a:pt x="2250" y="6779"/>
                    <a:pt x="5624" y="9423"/>
                    <a:pt x="6384" y="10274"/>
                  </a:cubicBezTo>
                  <a:cubicBezTo>
                    <a:pt x="7174" y="11125"/>
                    <a:pt x="3618" y="12068"/>
                    <a:pt x="3071" y="12402"/>
                  </a:cubicBezTo>
                  <a:cubicBezTo>
                    <a:pt x="3071" y="12402"/>
                    <a:pt x="2047" y="11404"/>
                    <a:pt x="1620" y="11404"/>
                  </a:cubicBezTo>
                  <a:cubicBezTo>
                    <a:pt x="1582" y="11404"/>
                    <a:pt x="1548" y="11412"/>
                    <a:pt x="1521" y="11429"/>
                  </a:cubicBezTo>
                  <a:cubicBezTo>
                    <a:pt x="1156" y="11642"/>
                    <a:pt x="1885" y="12797"/>
                    <a:pt x="1885" y="12797"/>
                  </a:cubicBezTo>
                  <a:cubicBezTo>
                    <a:pt x="1885" y="12797"/>
                    <a:pt x="1" y="13496"/>
                    <a:pt x="305" y="13952"/>
                  </a:cubicBezTo>
                  <a:cubicBezTo>
                    <a:pt x="578" y="14408"/>
                    <a:pt x="1521" y="14590"/>
                    <a:pt x="1521" y="14590"/>
                  </a:cubicBezTo>
                  <a:cubicBezTo>
                    <a:pt x="1521" y="14590"/>
                    <a:pt x="62" y="14803"/>
                    <a:pt x="457" y="15411"/>
                  </a:cubicBezTo>
                  <a:cubicBezTo>
                    <a:pt x="639" y="15715"/>
                    <a:pt x="996" y="15791"/>
                    <a:pt x="1308" y="15791"/>
                  </a:cubicBezTo>
                  <a:cubicBezTo>
                    <a:pt x="1619" y="15791"/>
                    <a:pt x="1885" y="15715"/>
                    <a:pt x="1885" y="15715"/>
                  </a:cubicBezTo>
                  <a:lnTo>
                    <a:pt x="1885" y="15715"/>
                  </a:lnTo>
                  <a:cubicBezTo>
                    <a:pt x="1885" y="15715"/>
                    <a:pt x="335" y="16475"/>
                    <a:pt x="1156" y="16779"/>
                  </a:cubicBezTo>
                  <a:cubicBezTo>
                    <a:pt x="1257" y="16819"/>
                    <a:pt x="1389" y="16837"/>
                    <a:pt x="1542" y="16837"/>
                  </a:cubicBezTo>
                  <a:cubicBezTo>
                    <a:pt x="2306" y="16837"/>
                    <a:pt x="3598" y="16394"/>
                    <a:pt x="4256" y="16141"/>
                  </a:cubicBezTo>
                  <a:lnTo>
                    <a:pt x="4287" y="16141"/>
                  </a:lnTo>
                  <a:cubicBezTo>
                    <a:pt x="4378" y="16110"/>
                    <a:pt x="4530" y="16049"/>
                    <a:pt x="4682" y="15958"/>
                  </a:cubicBezTo>
                  <a:cubicBezTo>
                    <a:pt x="5654" y="15502"/>
                    <a:pt x="7721" y="14530"/>
                    <a:pt x="9940" y="13466"/>
                  </a:cubicBezTo>
                  <a:cubicBezTo>
                    <a:pt x="13010" y="11976"/>
                    <a:pt x="12068" y="8420"/>
                    <a:pt x="9940" y="6140"/>
                  </a:cubicBezTo>
                  <a:cubicBezTo>
                    <a:pt x="7843" y="3891"/>
                    <a:pt x="2311" y="1"/>
                    <a:pt x="2311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80" name="Google Shape;3541;p80">
            <a:extLst>
              <a:ext uri="{FF2B5EF4-FFF2-40B4-BE49-F238E27FC236}">
                <a16:creationId xmlns="" xmlns:a16="http://schemas.microsoft.com/office/drawing/2014/main" id="{700A8B27-16E7-46F3-4F94-EFA1E0BEDF6B}"/>
              </a:ext>
            </a:extLst>
          </p:cNvPr>
          <p:cNvGrpSpPr/>
          <p:nvPr/>
        </p:nvGrpSpPr>
        <p:grpSpPr>
          <a:xfrm>
            <a:off x="474776" y="409950"/>
            <a:ext cx="2546773" cy="845820"/>
            <a:chOff x="2700100" y="4201800"/>
            <a:chExt cx="1951425" cy="616500"/>
          </a:xfrm>
        </p:grpSpPr>
        <p:sp>
          <p:nvSpPr>
            <p:cNvPr id="381" name="Google Shape;3542;p80">
              <a:extLst>
                <a:ext uri="{FF2B5EF4-FFF2-40B4-BE49-F238E27FC236}">
                  <a16:creationId xmlns="" xmlns:a16="http://schemas.microsoft.com/office/drawing/2014/main" id="{31E05CA8-1B11-1031-BACE-149BA79C7558}"/>
                </a:ext>
              </a:extLst>
            </p:cNvPr>
            <p:cNvSpPr/>
            <p:nvPr/>
          </p:nvSpPr>
          <p:spPr>
            <a:xfrm>
              <a:off x="3688725" y="4598125"/>
              <a:ext cx="158075" cy="220175"/>
            </a:xfrm>
            <a:custGeom>
              <a:avLst/>
              <a:gdLst/>
              <a:ahLst/>
              <a:cxnLst/>
              <a:rect l="l" t="t" r="r" b="b"/>
              <a:pathLst>
                <a:path w="6323" h="8807" extrusionOk="0">
                  <a:moveTo>
                    <a:pt x="2732" y="1"/>
                  </a:moveTo>
                  <a:cubicBezTo>
                    <a:pt x="2605" y="1"/>
                    <a:pt x="2484" y="17"/>
                    <a:pt x="2371" y="51"/>
                  </a:cubicBezTo>
                  <a:cubicBezTo>
                    <a:pt x="2371" y="51"/>
                    <a:pt x="3465" y="2057"/>
                    <a:pt x="3830" y="2544"/>
                  </a:cubicBezTo>
                  <a:cubicBezTo>
                    <a:pt x="3830" y="2544"/>
                    <a:pt x="1429" y="4550"/>
                    <a:pt x="0" y="5097"/>
                  </a:cubicBezTo>
                  <a:cubicBezTo>
                    <a:pt x="0" y="5097"/>
                    <a:pt x="1034" y="6191"/>
                    <a:pt x="1824" y="6738"/>
                  </a:cubicBezTo>
                  <a:cubicBezTo>
                    <a:pt x="1824" y="6738"/>
                    <a:pt x="2402" y="6404"/>
                    <a:pt x="2675" y="5887"/>
                  </a:cubicBezTo>
                  <a:cubicBezTo>
                    <a:pt x="2707" y="5833"/>
                    <a:pt x="2733" y="5808"/>
                    <a:pt x="2752" y="5808"/>
                  </a:cubicBezTo>
                  <a:cubicBezTo>
                    <a:pt x="2918" y="5808"/>
                    <a:pt x="2675" y="7559"/>
                    <a:pt x="2675" y="7559"/>
                  </a:cubicBezTo>
                  <a:cubicBezTo>
                    <a:pt x="2675" y="7559"/>
                    <a:pt x="3344" y="8471"/>
                    <a:pt x="4620" y="8744"/>
                  </a:cubicBezTo>
                  <a:cubicBezTo>
                    <a:pt x="4799" y="8788"/>
                    <a:pt x="4960" y="8807"/>
                    <a:pt x="5107" y="8807"/>
                  </a:cubicBezTo>
                  <a:cubicBezTo>
                    <a:pt x="5988" y="8807"/>
                    <a:pt x="6323" y="8137"/>
                    <a:pt x="6323" y="8137"/>
                  </a:cubicBezTo>
                  <a:cubicBezTo>
                    <a:pt x="6323" y="8137"/>
                    <a:pt x="5776" y="4945"/>
                    <a:pt x="5897" y="3304"/>
                  </a:cubicBezTo>
                  <a:cubicBezTo>
                    <a:pt x="6008" y="1804"/>
                    <a:pt x="4065" y="1"/>
                    <a:pt x="2732" y="1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2" name="Google Shape;3543;p80">
              <a:extLst>
                <a:ext uri="{FF2B5EF4-FFF2-40B4-BE49-F238E27FC236}">
                  <a16:creationId xmlns="" xmlns:a16="http://schemas.microsoft.com/office/drawing/2014/main" id="{12EFCF4B-503D-7FC8-A4DA-FF8130554535}"/>
                </a:ext>
              </a:extLst>
            </p:cNvPr>
            <p:cNvSpPr/>
            <p:nvPr/>
          </p:nvSpPr>
          <p:spPr>
            <a:xfrm>
              <a:off x="3760900" y="4635875"/>
              <a:ext cx="91975" cy="58950"/>
            </a:xfrm>
            <a:custGeom>
              <a:avLst/>
              <a:gdLst/>
              <a:ahLst/>
              <a:cxnLst/>
              <a:rect l="l" t="t" r="r" b="b"/>
              <a:pathLst>
                <a:path w="3679" h="2358" extrusionOk="0">
                  <a:moveTo>
                    <a:pt x="822" y="0"/>
                  </a:moveTo>
                  <a:cubicBezTo>
                    <a:pt x="822" y="0"/>
                    <a:pt x="1" y="396"/>
                    <a:pt x="1338" y="1520"/>
                  </a:cubicBezTo>
                  <a:cubicBezTo>
                    <a:pt x="2025" y="2111"/>
                    <a:pt x="2636" y="2358"/>
                    <a:pt x="3061" y="2358"/>
                  </a:cubicBezTo>
                  <a:cubicBezTo>
                    <a:pt x="3446" y="2358"/>
                    <a:pt x="3679" y="2156"/>
                    <a:pt x="3679" y="1824"/>
                  </a:cubicBezTo>
                  <a:cubicBezTo>
                    <a:pt x="3648" y="1155"/>
                    <a:pt x="822" y="0"/>
                    <a:pt x="822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3" name="Google Shape;3544;p80">
              <a:extLst>
                <a:ext uri="{FF2B5EF4-FFF2-40B4-BE49-F238E27FC236}">
                  <a16:creationId xmlns="" xmlns:a16="http://schemas.microsoft.com/office/drawing/2014/main" id="{42713749-A35C-ABB9-6807-A1BDC713F201}"/>
                </a:ext>
              </a:extLst>
            </p:cNvPr>
            <p:cNvSpPr/>
            <p:nvPr/>
          </p:nvSpPr>
          <p:spPr>
            <a:xfrm>
              <a:off x="4150725" y="4517325"/>
              <a:ext cx="171000" cy="230450"/>
            </a:xfrm>
            <a:custGeom>
              <a:avLst/>
              <a:gdLst/>
              <a:ahLst/>
              <a:cxnLst/>
              <a:rect l="l" t="t" r="r" b="b"/>
              <a:pathLst>
                <a:path w="6840" h="9218" extrusionOk="0">
                  <a:moveTo>
                    <a:pt x="2858" y="1"/>
                  </a:moveTo>
                  <a:cubicBezTo>
                    <a:pt x="1490" y="31"/>
                    <a:pt x="1" y="2736"/>
                    <a:pt x="670" y="4226"/>
                  </a:cubicBezTo>
                  <a:cubicBezTo>
                    <a:pt x="1338" y="5745"/>
                    <a:pt x="1885" y="8907"/>
                    <a:pt x="1885" y="8907"/>
                  </a:cubicBezTo>
                  <a:cubicBezTo>
                    <a:pt x="1885" y="8907"/>
                    <a:pt x="2210" y="9217"/>
                    <a:pt x="2759" y="9217"/>
                  </a:cubicBezTo>
                  <a:cubicBezTo>
                    <a:pt x="3034" y="9217"/>
                    <a:pt x="3365" y="9140"/>
                    <a:pt x="3740" y="8907"/>
                  </a:cubicBezTo>
                  <a:cubicBezTo>
                    <a:pt x="4834" y="8238"/>
                    <a:pt x="5138" y="7144"/>
                    <a:pt x="5138" y="7144"/>
                  </a:cubicBezTo>
                  <a:cubicBezTo>
                    <a:pt x="5138" y="7144"/>
                    <a:pt x="4274" y="5517"/>
                    <a:pt x="4474" y="5517"/>
                  </a:cubicBezTo>
                  <a:cubicBezTo>
                    <a:pt x="4493" y="5517"/>
                    <a:pt x="4521" y="5532"/>
                    <a:pt x="4560" y="5563"/>
                  </a:cubicBezTo>
                  <a:cubicBezTo>
                    <a:pt x="4986" y="5958"/>
                    <a:pt x="5655" y="6110"/>
                    <a:pt x="5655" y="6110"/>
                  </a:cubicBezTo>
                  <a:cubicBezTo>
                    <a:pt x="6202" y="5289"/>
                    <a:pt x="6840" y="3922"/>
                    <a:pt x="6840" y="3922"/>
                  </a:cubicBezTo>
                  <a:cubicBezTo>
                    <a:pt x="5290" y="3891"/>
                    <a:pt x="2341" y="2827"/>
                    <a:pt x="2341" y="2827"/>
                  </a:cubicBezTo>
                  <a:cubicBezTo>
                    <a:pt x="2524" y="2250"/>
                    <a:pt x="2858" y="1"/>
                    <a:pt x="2858" y="1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4" name="Google Shape;3545;p80">
              <a:extLst>
                <a:ext uri="{FF2B5EF4-FFF2-40B4-BE49-F238E27FC236}">
                  <a16:creationId xmlns="" xmlns:a16="http://schemas.microsoft.com/office/drawing/2014/main" id="{AF845499-0941-EA7A-67EC-E7413A6E4150}"/>
                </a:ext>
              </a:extLst>
            </p:cNvPr>
            <p:cNvSpPr/>
            <p:nvPr/>
          </p:nvSpPr>
          <p:spPr>
            <a:xfrm>
              <a:off x="4146175" y="4562150"/>
              <a:ext cx="79825" cy="76125"/>
            </a:xfrm>
            <a:custGeom>
              <a:avLst/>
              <a:gdLst/>
              <a:ahLst/>
              <a:cxnLst/>
              <a:rect l="l" t="t" r="r" b="b"/>
              <a:pathLst>
                <a:path w="3193" h="3045" extrusionOk="0">
                  <a:moveTo>
                    <a:pt x="2280" y="1"/>
                  </a:moveTo>
                  <a:cubicBezTo>
                    <a:pt x="2280" y="1"/>
                    <a:pt x="1" y="2037"/>
                    <a:pt x="244" y="2706"/>
                  </a:cubicBezTo>
                  <a:cubicBezTo>
                    <a:pt x="317" y="2925"/>
                    <a:pt x="487" y="3044"/>
                    <a:pt x="713" y="3044"/>
                  </a:cubicBezTo>
                  <a:cubicBezTo>
                    <a:pt x="1145" y="3044"/>
                    <a:pt x="1782" y="2610"/>
                    <a:pt x="2341" y="1612"/>
                  </a:cubicBezTo>
                  <a:cubicBezTo>
                    <a:pt x="3192" y="92"/>
                    <a:pt x="2280" y="1"/>
                    <a:pt x="2280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5" name="Google Shape;3546;p80">
              <a:extLst>
                <a:ext uri="{FF2B5EF4-FFF2-40B4-BE49-F238E27FC236}">
                  <a16:creationId xmlns="" xmlns:a16="http://schemas.microsoft.com/office/drawing/2014/main" id="{7CC3664C-2AC7-0347-F7D7-392C70C13CF7}"/>
                </a:ext>
              </a:extLst>
            </p:cNvPr>
            <p:cNvSpPr/>
            <p:nvPr/>
          </p:nvSpPr>
          <p:spPr>
            <a:xfrm>
              <a:off x="3664400" y="4559150"/>
              <a:ext cx="103375" cy="63275"/>
            </a:xfrm>
            <a:custGeom>
              <a:avLst/>
              <a:gdLst/>
              <a:ahLst/>
              <a:cxnLst/>
              <a:rect l="l" t="t" r="r" b="b"/>
              <a:pathLst>
                <a:path w="4135" h="2531" extrusionOk="0">
                  <a:moveTo>
                    <a:pt x="2665" y="1"/>
                  </a:moveTo>
                  <a:cubicBezTo>
                    <a:pt x="1684" y="1"/>
                    <a:pt x="718" y="376"/>
                    <a:pt x="1" y="1094"/>
                  </a:cubicBezTo>
                  <a:cubicBezTo>
                    <a:pt x="260" y="1851"/>
                    <a:pt x="977" y="2531"/>
                    <a:pt x="2083" y="2531"/>
                  </a:cubicBezTo>
                  <a:cubicBezTo>
                    <a:pt x="2663" y="2531"/>
                    <a:pt x="3350" y="2344"/>
                    <a:pt x="4134" y="1884"/>
                  </a:cubicBezTo>
                  <a:lnTo>
                    <a:pt x="3831" y="182"/>
                  </a:lnTo>
                  <a:cubicBezTo>
                    <a:pt x="3450" y="61"/>
                    <a:pt x="3056" y="1"/>
                    <a:pt x="2665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6" name="Google Shape;3547;p80">
              <a:extLst>
                <a:ext uri="{FF2B5EF4-FFF2-40B4-BE49-F238E27FC236}">
                  <a16:creationId xmlns="" xmlns:a16="http://schemas.microsoft.com/office/drawing/2014/main" id="{7C391D78-B3A7-41CE-C583-20D61E72EC6C}"/>
                </a:ext>
              </a:extLst>
            </p:cNvPr>
            <p:cNvSpPr/>
            <p:nvPr/>
          </p:nvSpPr>
          <p:spPr>
            <a:xfrm>
              <a:off x="3658325" y="4525425"/>
              <a:ext cx="101850" cy="61075"/>
            </a:xfrm>
            <a:custGeom>
              <a:avLst/>
              <a:gdLst/>
              <a:ahLst/>
              <a:cxnLst/>
              <a:rect l="l" t="t" r="r" b="b"/>
              <a:pathLst>
                <a:path w="4074" h="2443" extrusionOk="0">
                  <a:moveTo>
                    <a:pt x="2301" y="0"/>
                  </a:moveTo>
                  <a:cubicBezTo>
                    <a:pt x="1773" y="0"/>
                    <a:pt x="1180" y="140"/>
                    <a:pt x="639" y="588"/>
                  </a:cubicBezTo>
                  <a:cubicBezTo>
                    <a:pt x="122" y="1044"/>
                    <a:pt x="1" y="1774"/>
                    <a:pt x="244" y="2443"/>
                  </a:cubicBezTo>
                  <a:cubicBezTo>
                    <a:pt x="961" y="1725"/>
                    <a:pt x="1927" y="1350"/>
                    <a:pt x="2908" y="1350"/>
                  </a:cubicBezTo>
                  <a:cubicBezTo>
                    <a:pt x="3299" y="1350"/>
                    <a:pt x="3693" y="1410"/>
                    <a:pt x="4074" y="1531"/>
                  </a:cubicBezTo>
                  <a:lnTo>
                    <a:pt x="3861" y="376"/>
                  </a:lnTo>
                  <a:cubicBezTo>
                    <a:pt x="3861" y="376"/>
                    <a:pt x="3168" y="0"/>
                    <a:pt x="2301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7" name="Google Shape;3548;p80">
              <a:extLst>
                <a:ext uri="{FF2B5EF4-FFF2-40B4-BE49-F238E27FC236}">
                  <a16:creationId xmlns="" xmlns:a16="http://schemas.microsoft.com/office/drawing/2014/main" id="{B40D1F8E-8151-2983-5CAC-0CA014CD7CCD}"/>
                </a:ext>
              </a:extLst>
            </p:cNvPr>
            <p:cNvSpPr/>
            <p:nvPr/>
          </p:nvSpPr>
          <p:spPr>
            <a:xfrm>
              <a:off x="3691000" y="4562200"/>
              <a:ext cx="68100" cy="46200"/>
            </a:xfrm>
            <a:custGeom>
              <a:avLst/>
              <a:gdLst/>
              <a:ahLst/>
              <a:cxnLst/>
              <a:rect l="l" t="t" r="r" b="b"/>
              <a:pathLst>
                <a:path w="2724" h="1848" extrusionOk="0">
                  <a:moveTo>
                    <a:pt x="1329" y="0"/>
                  </a:moveTo>
                  <a:cubicBezTo>
                    <a:pt x="886" y="0"/>
                    <a:pt x="421" y="188"/>
                    <a:pt x="31" y="364"/>
                  </a:cubicBezTo>
                  <a:cubicBezTo>
                    <a:pt x="1" y="364"/>
                    <a:pt x="31" y="394"/>
                    <a:pt x="61" y="394"/>
                  </a:cubicBezTo>
                  <a:cubicBezTo>
                    <a:pt x="468" y="320"/>
                    <a:pt x="931" y="123"/>
                    <a:pt x="1354" y="123"/>
                  </a:cubicBezTo>
                  <a:cubicBezTo>
                    <a:pt x="1627" y="123"/>
                    <a:pt x="1883" y="205"/>
                    <a:pt x="2098" y="455"/>
                  </a:cubicBezTo>
                  <a:cubicBezTo>
                    <a:pt x="2432" y="820"/>
                    <a:pt x="2493" y="1336"/>
                    <a:pt x="2584" y="1792"/>
                  </a:cubicBezTo>
                  <a:cubicBezTo>
                    <a:pt x="2597" y="1830"/>
                    <a:pt x="2626" y="1847"/>
                    <a:pt x="2652" y="1847"/>
                  </a:cubicBezTo>
                  <a:cubicBezTo>
                    <a:pt x="2690" y="1847"/>
                    <a:pt x="2723" y="1815"/>
                    <a:pt x="2706" y="1762"/>
                  </a:cubicBezTo>
                  <a:cubicBezTo>
                    <a:pt x="2645" y="1215"/>
                    <a:pt x="2523" y="546"/>
                    <a:pt x="2037" y="212"/>
                  </a:cubicBezTo>
                  <a:cubicBezTo>
                    <a:pt x="1819" y="59"/>
                    <a:pt x="1577" y="0"/>
                    <a:pt x="132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8" name="Google Shape;3549;p80">
              <a:extLst>
                <a:ext uri="{FF2B5EF4-FFF2-40B4-BE49-F238E27FC236}">
                  <a16:creationId xmlns="" xmlns:a16="http://schemas.microsoft.com/office/drawing/2014/main" id="{F1E38B19-678B-A0AC-C242-E4C05DAD223B}"/>
                </a:ext>
              </a:extLst>
            </p:cNvPr>
            <p:cNvSpPr/>
            <p:nvPr/>
          </p:nvSpPr>
          <p:spPr>
            <a:xfrm>
              <a:off x="3720025" y="4575050"/>
              <a:ext cx="36900" cy="17375"/>
            </a:xfrm>
            <a:custGeom>
              <a:avLst/>
              <a:gdLst/>
              <a:ahLst/>
              <a:cxnLst/>
              <a:rect l="l" t="t" r="r" b="b"/>
              <a:pathLst>
                <a:path w="1476" h="695" extrusionOk="0">
                  <a:moveTo>
                    <a:pt x="528" y="1"/>
                  </a:moveTo>
                  <a:cubicBezTo>
                    <a:pt x="352" y="1"/>
                    <a:pt x="178" y="71"/>
                    <a:pt x="25" y="245"/>
                  </a:cubicBezTo>
                  <a:cubicBezTo>
                    <a:pt x="0" y="294"/>
                    <a:pt x="16" y="344"/>
                    <a:pt x="56" y="344"/>
                  </a:cubicBezTo>
                  <a:cubicBezTo>
                    <a:pt x="64" y="344"/>
                    <a:pt x="75" y="342"/>
                    <a:pt x="86" y="336"/>
                  </a:cubicBezTo>
                  <a:cubicBezTo>
                    <a:pt x="234" y="225"/>
                    <a:pt x="371" y="159"/>
                    <a:pt x="525" y="159"/>
                  </a:cubicBezTo>
                  <a:cubicBezTo>
                    <a:pt x="623" y="159"/>
                    <a:pt x="727" y="186"/>
                    <a:pt x="846" y="245"/>
                  </a:cubicBezTo>
                  <a:cubicBezTo>
                    <a:pt x="1028" y="336"/>
                    <a:pt x="1150" y="518"/>
                    <a:pt x="1332" y="670"/>
                  </a:cubicBezTo>
                  <a:cubicBezTo>
                    <a:pt x="1349" y="687"/>
                    <a:pt x="1368" y="695"/>
                    <a:pt x="1387" y="695"/>
                  </a:cubicBezTo>
                  <a:cubicBezTo>
                    <a:pt x="1434" y="695"/>
                    <a:pt x="1475" y="645"/>
                    <a:pt x="1454" y="579"/>
                  </a:cubicBezTo>
                  <a:cubicBezTo>
                    <a:pt x="1232" y="276"/>
                    <a:pt x="876" y="1"/>
                    <a:pt x="528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9" name="Google Shape;3550;p80">
              <a:extLst>
                <a:ext uri="{FF2B5EF4-FFF2-40B4-BE49-F238E27FC236}">
                  <a16:creationId xmlns="" xmlns:a16="http://schemas.microsoft.com/office/drawing/2014/main" id="{AB4C9ED8-EC34-6C72-D192-DE59D889E7BB}"/>
                </a:ext>
              </a:extLst>
            </p:cNvPr>
            <p:cNvSpPr/>
            <p:nvPr/>
          </p:nvSpPr>
          <p:spPr>
            <a:xfrm>
              <a:off x="4199375" y="4467400"/>
              <a:ext cx="97950" cy="65075"/>
            </a:xfrm>
            <a:custGeom>
              <a:avLst/>
              <a:gdLst/>
              <a:ahLst/>
              <a:cxnLst/>
              <a:rect l="l" t="t" r="r" b="b"/>
              <a:pathLst>
                <a:path w="3918" h="2603" extrusionOk="0">
                  <a:moveTo>
                    <a:pt x="2311" y="0"/>
                  </a:moveTo>
                  <a:cubicBezTo>
                    <a:pt x="1484" y="0"/>
                    <a:pt x="664" y="278"/>
                    <a:pt x="0" y="812"/>
                  </a:cubicBezTo>
                  <a:lnTo>
                    <a:pt x="304" y="2514"/>
                  </a:lnTo>
                  <a:cubicBezTo>
                    <a:pt x="647" y="2575"/>
                    <a:pt x="962" y="2603"/>
                    <a:pt x="1251" y="2603"/>
                  </a:cubicBezTo>
                  <a:cubicBezTo>
                    <a:pt x="3143" y="2603"/>
                    <a:pt x="3917" y="1411"/>
                    <a:pt x="3891" y="356"/>
                  </a:cubicBezTo>
                  <a:cubicBezTo>
                    <a:pt x="3388" y="117"/>
                    <a:pt x="2848" y="0"/>
                    <a:pt x="231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0" name="Google Shape;3551;p80">
              <a:extLst>
                <a:ext uri="{FF2B5EF4-FFF2-40B4-BE49-F238E27FC236}">
                  <a16:creationId xmlns="" xmlns:a16="http://schemas.microsoft.com/office/drawing/2014/main" id="{69FDA86C-0049-0B04-5FF4-10271B3BDA2A}"/>
                </a:ext>
              </a:extLst>
            </p:cNvPr>
            <p:cNvSpPr/>
            <p:nvPr/>
          </p:nvSpPr>
          <p:spPr>
            <a:xfrm>
              <a:off x="4194050" y="4432375"/>
              <a:ext cx="102600" cy="55350"/>
            </a:xfrm>
            <a:custGeom>
              <a:avLst/>
              <a:gdLst/>
              <a:ahLst/>
              <a:cxnLst/>
              <a:rect l="l" t="t" r="r" b="b"/>
              <a:pathLst>
                <a:path w="4104" h="2214" extrusionOk="0">
                  <a:moveTo>
                    <a:pt x="2256" y="0"/>
                  </a:moveTo>
                  <a:cubicBezTo>
                    <a:pt x="944" y="0"/>
                    <a:pt x="0" y="1028"/>
                    <a:pt x="0" y="1028"/>
                  </a:cubicBezTo>
                  <a:lnTo>
                    <a:pt x="213" y="2213"/>
                  </a:lnTo>
                  <a:cubicBezTo>
                    <a:pt x="877" y="1679"/>
                    <a:pt x="1697" y="1401"/>
                    <a:pt x="2524" y="1401"/>
                  </a:cubicBezTo>
                  <a:cubicBezTo>
                    <a:pt x="3061" y="1401"/>
                    <a:pt x="3601" y="1518"/>
                    <a:pt x="4104" y="1757"/>
                  </a:cubicBezTo>
                  <a:cubicBezTo>
                    <a:pt x="4104" y="1058"/>
                    <a:pt x="3739" y="389"/>
                    <a:pt x="3101" y="146"/>
                  </a:cubicBezTo>
                  <a:cubicBezTo>
                    <a:pt x="2807" y="43"/>
                    <a:pt x="2524" y="0"/>
                    <a:pt x="225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1" name="Google Shape;3552;p80">
              <a:extLst>
                <a:ext uri="{FF2B5EF4-FFF2-40B4-BE49-F238E27FC236}">
                  <a16:creationId xmlns="" xmlns:a16="http://schemas.microsoft.com/office/drawing/2014/main" id="{D762DD5F-49D9-4B8F-D40F-A0931FFA4A9F}"/>
                </a:ext>
              </a:extLst>
            </p:cNvPr>
            <p:cNvSpPr/>
            <p:nvPr/>
          </p:nvSpPr>
          <p:spPr>
            <a:xfrm>
              <a:off x="4209250" y="4470650"/>
              <a:ext cx="57025" cy="57950"/>
            </a:xfrm>
            <a:custGeom>
              <a:avLst/>
              <a:gdLst/>
              <a:ahLst/>
              <a:cxnLst/>
              <a:rect l="l" t="t" r="r" b="b"/>
              <a:pathLst>
                <a:path w="2281" h="2318" extrusionOk="0">
                  <a:moveTo>
                    <a:pt x="1815" y="1"/>
                  </a:moveTo>
                  <a:cubicBezTo>
                    <a:pt x="1256" y="1"/>
                    <a:pt x="639" y="89"/>
                    <a:pt x="304" y="591"/>
                  </a:cubicBezTo>
                  <a:cubicBezTo>
                    <a:pt x="0" y="1077"/>
                    <a:pt x="92" y="1716"/>
                    <a:pt x="213" y="2263"/>
                  </a:cubicBezTo>
                  <a:cubicBezTo>
                    <a:pt x="226" y="2301"/>
                    <a:pt x="255" y="2318"/>
                    <a:pt x="284" y="2318"/>
                  </a:cubicBezTo>
                  <a:cubicBezTo>
                    <a:pt x="324" y="2318"/>
                    <a:pt x="365" y="2285"/>
                    <a:pt x="365" y="2232"/>
                  </a:cubicBezTo>
                  <a:cubicBezTo>
                    <a:pt x="274" y="1746"/>
                    <a:pt x="122" y="1138"/>
                    <a:pt x="396" y="682"/>
                  </a:cubicBezTo>
                  <a:cubicBezTo>
                    <a:pt x="760" y="13"/>
                    <a:pt x="1642" y="165"/>
                    <a:pt x="2280" y="74"/>
                  </a:cubicBezTo>
                  <a:cubicBezTo>
                    <a:pt x="2280" y="44"/>
                    <a:pt x="2280" y="13"/>
                    <a:pt x="2250" y="13"/>
                  </a:cubicBezTo>
                  <a:cubicBezTo>
                    <a:pt x="2114" y="7"/>
                    <a:pt x="1966" y="1"/>
                    <a:pt x="181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2" name="Google Shape;3553;p80">
              <a:extLst>
                <a:ext uri="{FF2B5EF4-FFF2-40B4-BE49-F238E27FC236}">
                  <a16:creationId xmlns="" xmlns:a16="http://schemas.microsoft.com/office/drawing/2014/main" id="{AA948C05-CE51-1C98-F411-AEFA468271EF}"/>
                </a:ext>
              </a:extLst>
            </p:cNvPr>
            <p:cNvSpPr/>
            <p:nvPr/>
          </p:nvSpPr>
          <p:spPr>
            <a:xfrm>
              <a:off x="4211000" y="4488175"/>
              <a:ext cx="32475" cy="24500"/>
            </a:xfrm>
            <a:custGeom>
              <a:avLst/>
              <a:gdLst/>
              <a:ahLst/>
              <a:cxnLst/>
              <a:rect l="l" t="t" r="r" b="b"/>
              <a:pathLst>
                <a:path w="1299" h="980" extrusionOk="0">
                  <a:moveTo>
                    <a:pt x="901" y="1"/>
                  </a:moveTo>
                  <a:cubicBezTo>
                    <a:pt x="469" y="1"/>
                    <a:pt x="141" y="438"/>
                    <a:pt x="22" y="893"/>
                  </a:cubicBezTo>
                  <a:cubicBezTo>
                    <a:pt x="0" y="936"/>
                    <a:pt x="55" y="979"/>
                    <a:pt x="110" y="979"/>
                  </a:cubicBezTo>
                  <a:cubicBezTo>
                    <a:pt x="133" y="979"/>
                    <a:pt x="156" y="972"/>
                    <a:pt x="174" y="954"/>
                  </a:cubicBezTo>
                  <a:cubicBezTo>
                    <a:pt x="295" y="741"/>
                    <a:pt x="326" y="528"/>
                    <a:pt x="508" y="346"/>
                  </a:cubicBezTo>
                  <a:cubicBezTo>
                    <a:pt x="621" y="195"/>
                    <a:pt x="758" y="138"/>
                    <a:pt x="910" y="138"/>
                  </a:cubicBezTo>
                  <a:cubicBezTo>
                    <a:pt x="1004" y="138"/>
                    <a:pt x="1103" y="159"/>
                    <a:pt x="1207" y="194"/>
                  </a:cubicBezTo>
                  <a:cubicBezTo>
                    <a:pt x="1268" y="194"/>
                    <a:pt x="1298" y="133"/>
                    <a:pt x="1268" y="103"/>
                  </a:cubicBezTo>
                  <a:cubicBezTo>
                    <a:pt x="1139" y="32"/>
                    <a:pt x="1016" y="1"/>
                    <a:pt x="90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3" name="Google Shape;3554;p80">
              <a:extLst>
                <a:ext uri="{FF2B5EF4-FFF2-40B4-BE49-F238E27FC236}">
                  <a16:creationId xmlns="" xmlns:a16="http://schemas.microsoft.com/office/drawing/2014/main" id="{54C5EE28-92EC-7719-E131-8D0F32CEB2EF}"/>
                </a:ext>
              </a:extLst>
            </p:cNvPr>
            <p:cNvSpPr/>
            <p:nvPr/>
          </p:nvSpPr>
          <p:spPr>
            <a:xfrm>
              <a:off x="3703900" y="4263800"/>
              <a:ext cx="510700" cy="442300"/>
            </a:xfrm>
            <a:custGeom>
              <a:avLst/>
              <a:gdLst/>
              <a:ahLst/>
              <a:cxnLst/>
              <a:rect l="l" t="t" r="r" b="b"/>
              <a:pathLst>
                <a:path w="20428" h="17692" extrusionOk="0">
                  <a:moveTo>
                    <a:pt x="9368" y="1"/>
                  </a:moveTo>
                  <a:cubicBezTo>
                    <a:pt x="4824" y="1"/>
                    <a:pt x="0" y="1843"/>
                    <a:pt x="1673" y="10263"/>
                  </a:cubicBezTo>
                  <a:cubicBezTo>
                    <a:pt x="1673" y="10263"/>
                    <a:pt x="2159" y="13607"/>
                    <a:pt x="3254" y="15096"/>
                  </a:cubicBezTo>
                  <a:cubicBezTo>
                    <a:pt x="4216" y="16444"/>
                    <a:pt x="6772" y="17692"/>
                    <a:pt x="9907" y="17692"/>
                  </a:cubicBezTo>
                  <a:cubicBezTo>
                    <a:pt x="10236" y="17692"/>
                    <a:pt x="10572" y="17678"/>
                    <a:pt x="10913" y="17649"/>
                  </a:cubicBezTo>
                  <a:cubicBezTo>
                    <a:pt x="14530" y="17376"/>
                    <a:pt x="19059" y="15370"/>
                    <a:pt x="19698" y="12604"/>
                  </a:cubicBezTo>
                  <a:cubicBezTo>
                    <a:pt x="20306" y="9838"/>
                    <a:pt x="20427" y="8014"/>
                    <a:pt x="19637" y="5430"/>
                  </a:cubicBezTo>
                  <a:cubicBezTo>
                    <a:pt x="18847" y="2877"/>
                    <a:pt x="18512" y="1722"/>
                    <a:pt x="15868" y="993"/>
                  </a:cubicBezTo>
                  <a:cubicBezTo>
                    <a:pt x="14870" y="703"/>
                    <a:pt x="12172" y="1"/>
                    <a:pt x="936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" name="Google Shape;3555;p80">
              <a:extLst>
                <a:ext uri="{FF2B5EF4-FFF2-40B4-BE49-F238E27FC236}">
                  <a16:creationId xmlns="" xmlns:a16="http://schemas.microsoft.com/office/drawing/2014/main" id="{054CEC7B-6687-B01F-B581-67788D9D002C}"/>
                </a:ext>
              </a:extLst>
            </p:cNvPr>
            <p:cNvSpPr/>
            <p:nvPr/>
          </p:nvSpPr>
          <p:spPr>
            <a:xfrm>
              <a:off x="3809550" y="4432225"/>
              <a:ext cx="38775" cy="38325"/>
            </a:xfrm>
            <a:custGeom>
              <a:avLst/>
              <a:gdLst/>
              <a:ahLst/>
              <a:cxnLst/>
              <a:rect l="l" t="t" r="r" b="b"/>
              <a:pathLst>
                <a:path w="1551" h="1533" extrusionOk="0">
                  <a:moveTo>
                    <a:pt x="1459" y="0"/>
                  </a:moveTo>
                  <a:cubicBezTo>
                    <a:pt x="851" y="92"/>
                    <a:pt x="31" y="851"/>
                    <a:pt x="0" y="1490"/>
                  </a:cubicBezTo>
                  <a:cubicBezTo>
                    <a:pt x="0" y="1511"/>
                    <a:pt x="31" y="1533"/>
                    <a:pt x="59" y="1533"/>
                  </a:cubicBezTo>
                  <a:cubicBezTo>
                    <a:pt x="71" y="1533"/>
                    <a:pt x="83" y="1529"/>
                    <a:pt x="91" y="1520"/>
                  </a:cubicBezTo>
                  <a:cubicBezTo>
                    <a:pt x="395" y="851"/>
                    <a:pt x="821" y="426"/>
                    <a:pt x="1490" y="152"/>
                  </a:cubicBezTo>
                  <a:cubicBezTo>
                    <a:pt x="1550" y="122"/>
                    <a:pt x="1550" y="0"/>
                    <a:pt x="14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5" name="Google Shape;3556;p80">
              <a:extLst>
                <a:ext uri="{FF2B5EF4-FFF2-40B4-BE49-F238E27FC236}">
                  <a16:creationId xmlns="" xmlns:a16="http://schemas.microsoft.com/office/drawing/2014/main" id="{2BA9E05C-4090-32A3-BA0E-ADD3C2D3A9E4}"/>
                </a:ext>
              </a:extLst>
            </p:cNvPr>
            <p:cNvSpPr/>
            <p:nvPr/>
          </p:nvSpPr>
          <p:spPr>
            <a:xfrm>
              <a:off x="4065625" y="4386650"/>
              <a:ext cx="51325" cy="16300"/>
            </a:xfrm>
            <a:custGeom>
              <a:avLst/>
              <a:gdLst/>
              <a:ahLst/>
              <a:cxnLst/>
              <a:rect l="l" t="t" r="r" b="b"/>
              <a:pathLst>
                <a:path w="2053" h="652" extrusionOk="0">
                  <a:moveTo>
                    <a:pt x="601" y="1"/>
                  </a:moveTo>
                  <a:cubicBezTo>
                    <a:pt x="405" y="1"/>
                    <a:pt x="219" y="29"/>
                    <a:pt x="61" y="91"/>
                  </a:cubicBezTo>
                  <a:cubicBezTo>
                    <a:pt x="1" y="121"/>
                    <a:pt x="1" y="212"/>
                    <a:pt x="61" y="212"/>
                  </a:cubicBezTo>
                  <a:cubicBezTo>
                    <a:pt x="700" y="243"/>
                    <a:pt x="1308" y="243"/>
                    <a:pt x="1824" y="638"/>
                  </a:cubicBezTo>
                  <a:cubicBezTo>
                    <a:pt x="1844" y="648"/>
                    <a:pt x="1863" y="652"/>
                    <a:pt x="1882" y="652"/>
                  </a:cubicBezTo>
                  <a:cubicBezTo>
                    <a:pt x="1979" y="652"/>
                    <a:pt x="2053" y="532"/>
                    <a:pt x="1976" y="456"/>
                  </a:cubicBezTo>
                  <a:cubicBezTo>
                    <a:pt x="1630" y="174"/>
                    <a:pt x="1084" y="1"/>
                    <a:pt x="60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6" name="Google Shape;3557;p80">
              <a:extLst>
                <a:ext uri="{FF2B5EF4-FFF2-40B4-BE49-F238E27FC236}">
                  <a16:creationId xmlns="" xmlns:a16="http://schemas.microsoft.com/office/drawing/2014/main" id="{98BA5C26-4474-6D00-FFD5-FC2E24C96018}"/>
                </a:ext>
              </a:extLst>
            </p:cNvPr>
            <p:cNvSpPr/>
            <p:nvPr/>
          </p:nvSpPr>
          <p:spPr>
            <a:xfrm>
              <a:off x="3824750" y="4570675"/>
              <a:ext cx="95000" cy="83300"/>
            </a:xfrm>
            <a:custGeom>
              <a:avLst/>
              <a:gdLst/>
              <a:ahLst/>
              <a:cxnLst/>
              <a:rect l="l" t="t" r="r" b="b"/>
              <a:pathLst>
                <a:path w="3800" h="3332" extrusionOk="0">
                  <a:moveTo>
                    <a:pt x="1943" y="0"/>
                  </a:moveTo>
                  <a:cubicBezTo>
                    <a:pt x="1843" y="0"/>
                    <a:pt x="1743" y="8"/>
                    <a:pt x="1642" y="25"/>
                  </a:cubicBezTo>
                  <a:cubicBezTo>
                    <a:pt x="669" y="207"/>
                    <a:pt x="0" y="1058"/>
                    <a:pt x="183" y="1970"/>
                  </a:cubicBezTo>
                  <a:cubicBezTo>
                    <a:pt x="318" y="2784"/>
                    <a:pt x="1059" y="3332"/>
                    <a:pt x="1887" y="3332"/>
                  </a:cubicBezTo>
                  <a:cubicBezTo>
                    <a:pt x="1987" y="3332"/>
                    <a:pt x="2088" y="3324"/>
                    <a:pt x="2189" y="3307"/>
                  </a:cubicBezTo>
                  <a:cubicBezTo>
                    <a:pt x="3161" y="3125"/>
                    <a:pt x="3800" y="2274"/>
                    <a:pt x="3648" y="1362"/>
                  </a:cubicBezTo>
                  <a:cubicBezTo>
                    <a:pt x="3512" y="548"/>
                    <a:pt x="2771" y="0"/>
                    <a:pt x="1943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7" name="Google Shape;3558;p80">
              <a:extLst>
                <a:ext uri="{FF2B5EF4-FFF2-40B4-BE49-F238E27FC236}">
                  <a16:creationId xmlns="" xmlns:a16="http://schemas.microsoft.com/office/drawing/2014/main" id="{885F2B42-8770-B716-C36B-2F7997D190BF}"/>
                </a:ext>
              </a:extLst>
            </p:cNvPr>
            <p:cNvSpPr/>
            <p:nvPr/>
          </p:nvSpPr>
          <p:spPr>
            <a:xfrm>
              <a:off x="4063350" y="4529425"/>
              <a:ext cx="95000" cy="82975"/>
            </a:xfrm>
            <a:custGeom>
              <a:avLst/>
              <a:gdLst/>
              <a:ahLst/>
              <a:cxnLst/>
              <a:rect l="l" t="t" r="r" b="b"/>
              <a:pathLst>
                <a:path w="3800" h="3319" extrusionOk="0">
                  <a:moveTo>
                    <a:pt x="1958" y="1"/>
                  </a:moveTo>
                  <a:cubicBezTo>
                    <a:pt x="1844" y="1"/>
                    <a:pt x="1728" y="11"/>
                    <a:pt x="1611" y="33"/>
                  </a:cubicBezTo>
                  <a:cubicBezTo>
                    <a:pt x="669" y="185"/>
                    <a:pt x="0" y="1067"/>
                    <a:pt x="152" y="1948"/>
                  </a:cubicBezTo>
                  <a:cubicBezTo>
                    <a:pt x="313" y="2751"/>
                    <a:pt x="1015" y="3318"/>
                    <a:pt x="1844" y="3318"/>
                  </a:cubicBezTo>
                  <a:cubicBezTo>
                    <a:pt x="1957" y="3318"/>
                    <a:pt x="2072" y="3308"/>
                    <a:pt x="2189" y="3286"/>
                  </a:cubicBezTo>
                  <a:cubicBezTo>
                    <a:pt x="3162" y="3134"/>
                    <a:pt x="3800" y="2252"/>
                    <a:pt x="3648" y="1340"/>
                  </a:cubicBezTo>
                  <a:cubicBezTo>
                    <a:pt x="3514" y="565"/>
                    <a:pt x="2792" y="1"/>
                    <a:pt x="1958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8" name="Google Shape;3559;p80">
              <a:extLst>
                <a:ext uri="{FF2B5EF4-FFF2-40B4-BE49-F238E27FC236}">
                  <a16:creationId xmlns="" xmlns:a16="http://schemas.microsoft.com/office/drawing/2014/main" id="{63D39677-82B2-815E-6AEE-889FA2193635}"/>
                </a:ext>
              </a:extLst>
            </p:cNvPr>
            <p:cNvSpPr/>
            <p:nvPr/>
          </p:nvSpPr>
          <p:spPr>
            <a:xfrm>
              <a:off x="3956200" y="4562350"/>
              <a:ext cx="42575" cy="23475"/>
            </a:xfrm>
            <a:custGeom>
              <a:avLst/>
              <a:gdLst/>
              <a:ahLst/>
              <a:cxnLst/>
              <a:rect l="l" t="t" r="r" b="b"/>
              <a:pathLst>
                <a:path w="1703" h="939" extrusionOk="0">
                  <a:moveTo>
                    <a:pt x="46" y="1"/>
                  </a:moveTo>
                  <a:cubicBezTo>
                    <a:pt x="23" y="1"/>
                    <a:pt x="1" y="8"/>
                    <a:pt x="1" y="23"/>
                  </a:cubicBezTo>
                  <a:cubicBezTo>
                    <a:pt x="29" y="754"/>
                    <a:pt x="861" y="939"/>
                    <a:pt x="1467" y="939"/>
                  </a:cubicBezTo>
                  <a:cubicBezTo>
                    <a:pt x="1517" y="939"/>
                    <a:pt x="1565" y="938"/>
                    <a:pt x="1612" y="935"/>
                  </a:cubicBezTo>
                  <a:cubicBezTo>
                    <a:pt x="1703" y="935"/>
                    <a:pt x="1703" y="814"/>
                    <a:pt x="1612" y="814"/>
                  </a:cubicBezTo>
                  <a:cubicBezTo>
                    <a:pt x="973" y="722"/>
                    <a:pt x="365" y="692"/>
                    <a:pt x="92" y="23"/>
                  </a:cubicBezTo>
                  <a:cubicBezTo>
                    <a:pt x="92" y="8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9" name="Google Shape;3560;p80">
              <a:extLst>
                <a:ext uri="{FF2B5EF4-FFF2-40B4-BE49-F238E27FC236}">
                  <a16:creationId xmlns="" xmlns:a16="http://schemas.microsoft.com/office/drawing/2014/main" id="{7B61D5A4-330E-254F-E4CB-EA5D99A09E26}"/>
                </a:ext>
              </a:extLst>
            </p:cNvPr>
            <p:cNvSpPr/>
            <p:nvPr/>
          </p:nvSpPr>
          <p:spPr>
            <a:xfrm>
              <a:off x="3853625" y="4511025"/>
              <a:ext cx="28900" cy="31475"/>
            </a:xfrm>
            <a:custGeom>
              <a:avLst/>
              <a:gdLst/>
              <a:ahLst/>
              <a:cxnLst/>
              <a:rect l="l" t="t" r="r" b="b"/>
              <a:pathLst>
                <a:path w="1156" h="1259" extrusionOk="0">
                  <a:moveTo>
                    <a:pt x="541" y="0"/>
                  </a:moveTo>
                  <a:cubicBezTo>
                    <a:pt x="513" y="0"/>
                    <a:pt x="485" y="3"/>
                    <a:pt x="456" y="9"/>
                  </a:cubicBezTo>
                  <a:cubicBezTo>
                    <a:pt x="183" y="70"/>
                    <a:pt x="0" y="374"/>
                    <a:pt x="61" y="739"/>
                  </a:cubicBezTo>
                  <a:cubicBezTo>
                    <a:pt x="118" y="1052"/>
                    <a:pt x="388" y="1259"/>
                    <a:pt x="647" y="1259"/>
                  </a:cubicBezTo>
                  <a:cubicBezTo>
                    <a:pt x="664" y="1259"/>
                    <a:pt x="682" y="1258"/>
                    <a:pt x="699" y="1256"/>
                  </a:cubicBezTo>
                  <a:cubicBezTo>
                    <a:pt x="973" y="1195"/>
                    <a:pt x="1155" y="861"/>
                    <a:pt x="1094" y="526"/>
                  </a:cubicBezTo>
                  <a:cubicBezTo>
                    <a:pt x="1013" y="227"/>
                    <a:pt x="785" y="0"/>
                    <a:pt x="54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0" name="Google Shape;3561;p80">
              <a:extLst>
                <a:ext uri="{FF2B5EF4-FFF2-40B4-BE49-F238E27FC236}">
                  <a16:creationId xmlns="" xmlns:a16="http://schemas.microsoft.com/office/drawing/2014/main" id="{E836581C-A602-D081-F2EC-ED3CE09BD3D6}"/>
                </a:ext>
              </a:extLst>
            </p:cNvPr>
            <p:cNvSpPr/>
            <p:nvPr/>
          </p:nvSpPr>
          <p:spPr>
            <a:xfrm>
              <a:off x="4064100" y="4469225"/>
              <a:ext cx="28900" cy="31475"/>
            </a:xfrm>
            <a:custGeom>
              <a:avLst/>
              <a:gdLst/>
              <a:ahLst/>
              <a:cxnLst/>
              <a:rect l="l" t="t" r="r" b="b"/>
              <a:pathLst>
                <a:path w="1156" h="1259" extrusionOk="0">
                  <a:moveTo>
                    <a:pt x="543" y="0"/>
                  </a:moveTo>
                  <a:cubicBezTo>
                    <a:pt x="514" y="0"/>
                    <a:pt x="485" y="3"/>
                    <a:pt x="457" y="10"/>
                  </a:cubicBezTo>
                  <a:cubicBezTo>
                    <a:pt x="183" y="70"/>
                    <a:pt x="1" y="374"/>
                    <a:pt x="62" y="739"/>
                  </a:cubicBezTo>
                  <a:cubicBezTo>
                    <a:pt x="119" y="1052"/>
                    <a:pt x="389" y="1259"/>
                    <a:pt x="647" y="1259"/>
                  </a:cubicBezTo>
                  <a:cubicBezTo>
                    <a:pt x="665" y="1259"/>
                    <a:pt x="683" y="1258"/>
                    <a:pt x="700" y="1256"/>
                  </a:cubicBezTo>
                  <a:cubicBezTo>
                    <a:pt x="973" y="1195"/>
                    <a:pt x="1156" y="861"/>
                    <a:pt x="1095" y="526"/>
                  </a:cubicBezTo>
                  <a:cubicBezTo>
                    <a:pt x="1041" y="227"/>
                    <a:pt x="791" y="0"/>
                    <a:pt x="543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1" name="Google Shape;3562;p80">
              <a:extLst>
                <a:ext uri="{FF2B5EF4-FFF2-40B4-BE49-F238E27FC236}">
                  <a16:creationId xmlns="" xmlns:a16="http://schemas.microsoft.com/office/drawing/2014/main" id="{F0969F90-7F47-A3D0-81BF-2B73BA55D90D}"/>
                </a:ext>
              </a:extLst>
            </p:cNvPr>
            <p:cNvSpPr/>
            <p:nvPr/>
          </p:nvSpPr>
          <p:spPr>
            <a:xfrm>
              <a:off x="3959250" y="4477050"/>
              <a:ext cx="35725" cy="52825"/>
            </a:xfrm>
            <a:custGeom>
              <a:avLst/>
              <a:gdLst/>
              <a:ahLst/>
              <a:cxnLst/>
              <a:rect l="l" t="t" r="r" b="b"/>
              <a:pathLst>
                <a:path w="1429" h="2113" extrusionOk="0">
                  <a:moveTo>
                    <a:pt x="61" y="1"/>
                  </a:moveTo>
                  <a:cubicBezTo>
                    <a:pt x="61" y="1"/>
                    <a:pt x="31" y="1"/>
                    <a:pt x="31" y="31"/>
                  </a:cubicBezTo>
                  <a:cubicBezTo>
                    <a:pt x="0" y="305"/>
                    <a:pt x="31" y="609"/>
                    <a:pt x="31" y="882"/>
                  </a:cubicBezTo>
                  <a:cubicBezTo>
                    <a:pt x="31" y="1095"/>
                    <a:pt x="0" y="1368"/>
                    <a:pt x="152" y="1520"/>
                  </a:cubicBezTo>
                  <a:cubicBezTo>
                    <a:pt x="220" y="1633"/>
                    <a:pt x="321" y="1696"/>
                    <a:pt x="431" y="1696"/>
                  </a:cubicBezTo>
                  <a:cubicBezTo>
                    <a:pt x="469" y="1696"/>
                    <a:pt x="508" y="1688"/>
                    <a:pt x="547" y="1672"/>
                  </a:cubicBezTo>
                  <a:cubicBezTo>
                    <a:pt x="608" y="1642"/>
                    <a:pt x="669" y="1581"/>
                    <a:pt x="730" y="1551"/>
                  </a:cubicBezTo>
                  <a:cubicBezTo>
                    <a:pt x="760" y="1520"/>
                    <a:pt x="851" y="1399"/>
                    <a:pt x="882" y="1399"/>
                  </a:cubicBezTo>
                  <a:cubicBezTo>
                    <a:pt x="1003" y="1490"/>
                    <a:pt x="1094" y="1581"/>
                    <a:pt x="1186" y="1672"/>
                  </a:cubicBezTo>
                  <a:cubicBezTo>
                    <a:pt x="1155" y="1794"/>
                    <a:pt x="1094" y="1885"/>
                    <a:pt x="973" y="1946"/>
                  </a:cubicBezTo>
                  <a:cubicBezTo>
                    <a:pt x="896" y="1997"/>
                    <a:pt x="948" y="2112"/>
                    <a:pt x="1021" y="2112"/>
                  </a:cubicBezTo>
                  <a:cubicBezTo>
                    <a:pt x="1035" y="2112"/>
                    <a:pt x="1049" y="2108"/>
                    <a:pt x="1064" y="2098"/>
                  </a:cubicBezTo>
                  <a:cubicBezTo>
                    <a:pt x="1277" y="1976"/>
                    <a:pt x="1429" y="1703"/>
                    <a:pt x="1338" y="1429"/>
                  </a:cubicBezTo>
                  <a:cubicBezTo>
                    <a:pt x="1294" y="1298"/>
                    <a:pt x="1155" y="1198"/>
                    <a:pt x="1002" y="1198"/>
                  </a:cubicBezTo>
                  <a:cubicBezTo>
                    <a:pt x="942" y="1198"/>
                    <a:pt x="880" y="1213"/>
                    <a:pt x="821" y="1247"/>
                  </a:cubicBezTo>
                  <a:cubicBezTo>
                    <a:pt x="730" y="1308"/>
                    <a:pt x="669" y="1429"/>
                    <a:pt x="578" y="1490"/>
                  </a:cubicBezTo>
                  <a:cubicBezTo>
                    <a:pt x="516" y="1524"/>
                    <a:pt x="462" y="1538"/>
                    <a:pt x="417" y="1538"/>
                  </a:cubicBezTo>
                  <a:cubicBezTo>
                    <a:pt x="174" y="1538"/>
                    <a:pt x="152" y="1117"/>
                    <a:pt x="152" y="913"/>
                  </a:cubicBezTo>
                  <a:cubicBezTo>
                    <a:pt x="152" y="669"/>
                    <a:pt x="274" y="213"/>
                    <a:pt x="6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2" name="Google Shape;3563;p80">
              <a:extLst>
                <a:ext uri="{FF2B5EF4-FFF2-40B4-BE49-F238E27FC236}">
                  <a16:creationId xmlns="" xmlns:a16="http://schemas.microsoft.com/office/drawing/2014/main" id="{DA1CE532-C1A1-CAD2-DABB-4449ABB15470}"/>
                </a:ext>
              </a:extLst>
            </p:cNvPr>
            <p:cNvSpPr/>
            <p:nvPr/>
          </p:nvSpPr>
          <p:spPr>
            <a:xfrm>
              <a:off x="3691000" y="4287850"/>
              <a:ext cx="97300" cy="243425"/>
            </a:xfrm>
            <a:custGeom>
              <a:avLst/>
              <a:gdLst/>
              <a:ahLst/>
              <a:cxnLst/>
              <a:rect l="l" t="t" r="r" b="b"/>
              <a:pathLst>
                <a:path w="3892" h="9737" extrusionOk="0">
                  <a:moveTo>
                    <a:pt x="3861" y="0"/>
                  </a:moveTo>
                  <a:cubicBezTo>
                    <a:pt x="2128" y="1003"/>
                    <a:pt x="821" y="2645"/>
                    <a:pt x="517" y="4134"/>
                  </a:cubicBezTo>
                  <a:cubicBezTo>
                    <a:pt x="1" y="6748"/>
                    <a:pt x="821" y="9514"/>
                    <a:pt x="821" y="9514"/>
                  </a:cubicBezTo>
                  <a:cubicBezTo>
                    <a:pt x="1156" y="9514"/>
                    <a:pt x="2128" y="9696"/>
                    <a:pt x="2280" y="9727"/>
                  </a:cubicBezTo>
                  <a:cubicBezTo>
                    <a:pt x="2295" y="9733"/>
                    <a:pt x="2308" y="9737"/>
                    <a:pt x="2318" y="9737"/>
                  </a:cubicBezTo>
                  <a:cubicBezTo>
                    <a:pt x="2486" y="9737"/>
                    <a:pt x="1931" y="8808"/>
                    <a:pt x="2189" y="8693"/>
                  </a:cubicBezTo>
                  <a:cubicBezTo>
                    <a:pt x="2736" y="8450"/>
                    <a:pt x="3314" y="8207"/>
                    <a:pt x="3891" y="7994"/>
                  </a:cubicBezTo>
                  <a:cubicBezTo>
                    <a:pt x="3253" y="5775"/>
                    <a:pt x="3283" y="3496"/>
                    <a:pt x="3678" y="1338"/>
                  </a:cubicBezTo>
                  <a:cubicBezTo>
                    <a:pt x="3739" y="882"/>
                    <a:pt x="3800" y="426"/>
                    <a:pt x="3861" y="0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3" name="Google Shape;3564;p80">
              <a:extLst>
                <a:ext uri="{FF2B5EF4-FFF2-40B4-BE49-F238E27FC236}">
                  <a16:creationId xmlns="" xmlns:a16="http://schemas.microsoft.com/office/drawing/2014/main" id="{3A962545-8A0A-C3EC-307E-AD25DE7E9D9B}"/>
                </a:ext>
              </a:extLst>
            </p:cNvPr>
            <p:cNvSpPr/>
            <p:nvPr/>
          </p:nvSpPr>
          <p:spPr>
            <a:xfrm>
              <a:off x="3772300" y="4272650"/>
              <a:ext cx="76775" cy="215075"/>
            </a:xfrm>
            <a:custGeom>
              <a:avLst/>
              <a:gdLst/>
              <a:ahLst/>
              <a:cxnLst/>
              <a:rect l="l" t="t" r="r" b="b"/>
              <a:pathLst>
                <a:path w="3071" h="8603" extrusionOk="0">
                  <a:moveTo>
                    <a:pt x="1946" y="0"/>
                  </a:moveTo>
                  <a:lnTo>
                    <a:pt x="1946" y="0"/>
                  </a:lnTo>
                  <a:cubicBezTo>
                    <a:pt x="1460" y="152"/>
                    <a:pt x="1034" y="365"/>
                    <a:pt x="609" y="608"/>
                  </a:cubicBezTo>
                  <a:cubicBezTo>
                    <a:pt x="548" y="1034"/>
                    <a:pt x="487" y="1490"/>
                    <a:pt x="426" y="1946"/>
                  </a:cubicBezTo>
                  <a:cubicBezTo>
                    <a:pt x="31" y="4104"/>
                    <a:pt x="1" y="6383"/>
                    <a:pt x="639" y="8602"/>
                  </a:cubicBezTo>
                  <a:cubicBezTo>
                    <a:pt x="1429" y="8329"/>
                    <a:pt x="2281" y="8085"/>
                    <a:pt x="3071" y="7903"/>
                  </a:cubicBezTo>
                  <a:cubicBezTo>
                    <a:pt x="2159" y="5350"/>
                    <a:pt x="1825" y="2675"/>
                    <a:pt x="1946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" name="Google Shape;3565;p80">
              <a:extLst>
                <a:ext uri="{FF2B5EF4-FFF2-40B4-BE49-F238E27FC236}">
                  <a16:creationId xmlns="" xmlns:a16="http://schemas.microsoft.com/office/drawing/2014/main" id="{FADDF2A2-00DE-2281-64A9-B17C18988FD0}"/>
                </a:ext>
              </a:extLst>
            </p:cNvPr>
            <p:cNvSpPr/>
            <p:nvPr/>
          </p:nvSpPr>
          <p:spPr>
            <a:xfrm>
              <a:off x="3817900" y="4201800"/>
              <a:ext cx="313875" cy="267675"/>
            </a:xfrm>
            <a:custGeom>
              <a:avLst/>
              <a:gdLst/>
              <a:ahLst/>
              <a:cxnLst/>
              <a:rect l="l" t="t" r="r" b="b"/>
              <a:pathLst>
                <a:path w="12555" h="10707" extrusionOk="0">
                  <a:moveTo>
                    <a:pt x="5177" y="1"/>
                  </a:moveTo>
                  <a:cubicBezTo>
                    <a:pt x="5156" y="1"/>
                    <a:pt x="5132" y="3"/>
                    <a:pt x="5107" y="7"/>
                  </a:cubicBezTo>
                  <a:cubicBezTo>
                    <a:pt x="4286" y="129"/>
                    <a:pt x="4195" y="2348"/>
                    <a:pt x="4195" y="2348"/>
                  </a:cubicBezTo>
                  <a:cubicBezTo>
                    <a:pt x="4195" y="2348"/>
                    <a:pt x="3715" y="1003"/>
                    <a:pt x="3010" y="1003"/>
                  </a:cubicBezTo>
                  <a:cubicBezTo>
                    <a:pt x="2922" y="1003"/>
                    <a:pt x="2831" y="1024"/>
                    <a:pt x="2736" y="1071"/>
                  </a:cubicBezTo>
                  <a:cubicBezTo>
                    <a:pt x="1885" y="1527"/>
                    <a:pt x="3314" y="2530"/>
                    <a:pt x="3314" y="2530"/>
                  </a:cubicBezTo>
                  <a:cubicBezTo>
                    <a:pt x="2985" y="2477"/>
                    <a:pt x="2659" y="2452"/>
                    <a:pt x="2338" y="2452"/>
                  </a:cubicBezTo>
                  <a:cubicBezTo>
                    <a:pt x="1560" y="2452"/>
                    <a:pt x="811" y="2598"/>
                    <a:pt x="122" y="2834"/>
                  </a:cubicBezTo>
                  <a:cubicBezTo>
                    <a:pt x="1" y="5509"/>
                    <a:pt x="335" y="8184"/>
                    <a:pt x="1247" y="10707"/>
                  </a:cubicBezTo>
                  <a:cubicBezTo>
                    <a:pt x="4317" y="9977"/>
                    <a:pt x="7022" y="9825"/>
                    <a:pt x="7022" y="9825"/>
                  </a:cubicBezTo>
                  <a:cubicBezTo>
                    <a:pt x="7022" y="9825"/>
                    <a:pt x="6518" y="7254"/>
                    <a:pt x="6795" y="7254"/>
                  </a:cubicBezTo>
                  <a:cubicBezTo>
                    <a:pt x="6822" y="7254"/>
                    <a:pt x="6857" y="7279"/>
                    <a:pt x="6900" y="7333"/>
                  </a:cubicBezTo>
                  <a:cubicBezTo>
                    <a:pt x="7387" y="7971"/>
                    <a:pt x="7843" y="9764"/>
                    <a:pt x="7843" y="9764"/>
                  </a:cubicBezTo>
                  <a:lnTo>
                    <a:pt x="10305" y="9430"/>
                  </a:lnTo>
                  <a:cubicBezTo>
                    <a:pt x="10335" y="8822"/>
                    <a:pt x="9697" y="6056"/>
                    <a:pt x="9697" y="6056"/>
                  </a:cubicBezTo>
                  <a:lnTo>
                    <a:pt x="9697" y="6056"/>
                  </a:lnTo>
                  <a:cubicBezTo>
                    <a:pt x="10426" y="6907"/>
                    <a:pt x="11369" y="9400"/>
                    <a:pt x="11369" y="9400"/>
                  </a:cubicBezTo>
                  <a:cubicBezTo>
                    <a:pt x="11703" y="9430"/>
                    <a:pt x="12128" y="9430"/>
                    <a:pt x="12554" y="9460"/>
                  </a:cubicBezTo>
                  <a:cubicBezTo>
                    <a:pt x="11581" y="6573"/>
                    <a:pt x="9666" y="3898"/>
                    <a:pt x="7660" y="1466"/>
                  </a:cubicBezTo>
                  <a:cubicBezTo>
                    <a:pt x="6080" y="1740"/>
                    <a:pt x="4864" y="2257"/>
                    <a:pt x="4864" y="2257"/>
                  </a:cubicBezTo>
                  <a:cubicBezTo>
                    <a:pt x="4864" y="2257"/>
                    <a:pt x="5864" y="1"/>
                    <a:pt x="5177" y="1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" name="Google Shape;3566;p80">
              <a:extLst>
                <a:ext uri="{FF2B5EF4-FFF2-40B4-BE49-F238E27FC236}">
                  <a16:creationId xmlns="" xmlns:a16="http://schemas.microsoft.com/office/drawing/2014/main" id="{287B913D-734E-9EB1-B13F-413E666CD57F}"/>
                </a:ext>
              </a:extLst>
            </p:cNvPr>
            <p:cNvSpPr/>
            <p:nvPr/>
          </p:nvSpPr>
          <p:spPr>
            <a:xfrm>
              <a:off x="4009400" y="4234175"/>
              <a:ext cx="180125" cy="204150"/>
            </a:xfrm>
            <a:custGeom>
              <a:avLst/>
              <a:gdLst/>
              <a:ahLst/>
              <a:cxnLst/>
              <a:rect l="l" t="t" r="r" b="b"/>
              <a:pathLst>
                <a:path w="7205" h="8166" extrusionOk="0">
                  <a:moveTo>
                    <a:pt x="2032" y="0"/>
                  </a:moveTo>
                  <a:cubicBezTo>
                    <a:pt x="1337" y="0"/>
                    <a:pt x="641" y="77"/>
                    <a:pt x="0" y="171"/>
                  </a:cubicBezTo>
                  <a:cubicBezTo>
                    <a:pt x="2006" y="2603"/>
                    <a:pt x="3921" y="5278"/>
                    <a:pt x="4924" y="8165"/>
                  </a:cubicBezTo>
                  <a:lnTo>
                    <a:pt x="7204" y="8165"/>
                  </a:lnTo>
                  <a:cubicBezTo>
                    <a:pt x="6475" y="5096"/>
                    <a:pt x="4864" y="2208"/>
                    <a:pt x="2614" y="19"/>
                  </a:cubicBezTo>
                  <a:cubicBezTo>
                    <a:pt x="2421" y="6"/>
                    <a:pt x="2226" y="0"/>
                    <a:pt x="2032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6" name="Google Shape;3567;p80">
              <a:extLst>
                <a:ext uri="{FF2B5EF4-FFF2-40B4-BE49-F238E27FC236}">
                  <a16:creationId xmlns="" xmlns:a16="http://schemas.microsoft.com/office/drawing/2014/main" id="{C3BFD2D0-F44F-97D3-3B86-4426025E8CCC}"/>
                </a:ext>
              </a:extLst>
            </p:cNvPr>
            <p:cNvSpPr/>
            <p:nvPr/>
          </p:nvSpPr>
          <p:spPr>
            <a:xfrm>
              <a:off x="4073975" y="4234650"/>
              <a:ext cx="150500" cy="212800"/>
            </a:xfrm>
            <a:custGeom>
              <a:avLst/>
              <a:gdLst/>
              <a:ahLst/>
              <a:cxnLst/>
              <a:rect l="l" t="t" r="r" b="b"/>
              <a:pathLst>
                <a:path w="6020" h="8512" extrusionOk="0">
                  <a:moveTo>
                    <a:pt x="1" y="0"/>
                  </a:moveTo>
                  <a:lnTo>
                    <a:pt x="1" y="0"/>
                  </a:lnTo>
                  <a:cubicBezTo>
                    <a:pt x="2281" y="2189"/>
                    <a:pt x="3892" y="5077"/>
                    <a:pt x="4621" y="8146"/>
                  </a:cubicBezTo>
                  <a:lnTo>
                    <a:pt x="5107" y="8146"/>
                  </a:lnTo>
                  <a:cubicBezTo>
                    <a:pt x="5533" y="8146"/>
                    <a:pt x="5047" y="8511"/>
                    <a:pt x="5290" y="8511"/>
                  </a:cubicBezTo>
                  <a:cubicBezTo>
                    <a:pt x="5472" y="8511"/>
                    <a:pt x="6019" y="8116"/>
                    <a:pt x="6019" y="8116"/>
                  </a:cubicBezTo>
                  <a:cubicBezTo>
                    <a:pt x="6019" y="8116"/>
                    <a:pt x="5776" y="5958"/>
                    <a:pt x="3588" y="2067"/>
                  </a:cubicBezTo>
                  <a:cubicBezTo>
                    <a:pt x="2828" y="669"/>
                    <a:pt x="1460" y="122"/>
                    <a:pt x="1" y="0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7" name="Google Shape;3568;p80">
              <a:extLst>
                <a:ext uri="{FF2B5EF4-FFF2-40B4-BE49-F238E27FC236}">
                  <a16:creationId xmlns="" xmlns:a16="http://schemas.microsoft.com/office/drawing/2014/main" id="{EDDB4E81-02CC-7FFD-011E-3006D087E61A}"/>
                </a:ext>
              </a:extLst>
            </p:cNvPr>
            <p:cNvSpPr/>
            <p:nvPr/>
          </p:nvSpPr>
          <p:spPr>
            <a:xfrm>
              <a:off x="2975175" y="4531100"/>
              <a:ext cx="96550" cy="62725"/>
            </a:xfrm>
            <a:custGeom>
              <a:avLst/>
              <a:gdLst/>
              <a:ahLst/>
              <a:cxnLst/>
              <a:rect l="l" t="t" r="r" b="b"/>
              <a:pathLst>
                <a:path w="3862" h="2509" extrusionOk="0">
                  <a:moveTo>
                    <a:pt x="1729" y="1"/>
                  </a:moveTo>
                  <a:cubicBezTo>
                    <a:pt x="1134" y="1"/>
                    <a:pt x="538" y="140"/>
                    <a:pt x="1" y="422"/>
                  </a:cubicBezTo>
                  <a:cubicBezTo>
                    <a:pt x="26" y="1434"/>
                    <a:pt x="788" y="2508"/>
                    <a:pt x="2496" y="2508"/>
                  </a:cubicBezTo>
                  <a:cubicBezTo>
                    <a:pt x="2841" y="2508"/>
                    <a:pt x="3224" y="2465"/>
                    <a:pt x="3648" y="2368"/>
                  </a:cubicBezTo>
                  <a:lnTo>
                    <a:pt x="3861" y="665"/>
                  </a:lnTo>
                  <a:cubicBezTo>
                    <a:pt x="3233" y="224"/>
                    <a:pt x="2482" y="1"/>
                    <a:pt x="172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8" name="Google Shape;3569;p80">
              <a:extLst>
                <a:ext uri="{FF2B5EF4-FFF2-40B4-BE49-F238E27FC236}">
                  <a16:creationId xmlns="" xmlns:a16="http://schemas.microsoft.com/office/drawing/2014/main" id="{07366AF2-275E-FC9A-E0BE-E8378CAF5CA1}"/>
                </a:ext>
              </a:extLst>
            </p:cNvPr>
            <p:cNvSpPr/>
            <p:nvPr/>
          </p:nvSpPr>
          <p:spPr>
            <a:xfrm>
              <a:off x="2975175" y="4496475"/>
              <a:ext cx="100325" cy="51275"/>
            </a:xfrm>
            <a:custGeom>
              <a:avLst/>
              <a:gdLst/>
              <a:ahLst/>
              <a:cxnLst/>
              <a:rect l="l" t="t" r="r" b="b"/>
              <a:pathLst>
                <a:path w="4013" h="2051" extrusionOk="0">
                  <a:moveTo>
                    <a:pt x="1877" y="1"/>
                  </a:moveTo>
                  <a:cubicBezTo>
                    <a:pt x="1572" y="1"/>
                    <a:pt x="1247" y="56"/>
                    <a:pt x="913" y="196"/>
                  </a:cubicBezTo>
                  <a:cubicBezTo>
                    <a:pt x="305" y="439"/>
                    <a:pt x="1" y="1108"/>
                    <a:pt x="1" y="1807"/>
                  </a:cubicBezTo>
                  <a:cubicBezTo>
                    <a:pt x="538" y="1525"/>
                    <a:pt x="1134" y="1386"/>
                    <a:pt x="1729" y="1386"/>
                  </a:cubicBezTo>
                  <a:cubicBezTo>
                    <a:pt x="2482" y="1386"/>
                    <a:pt x="3233" y="1609"/>
                    <a:pt x="3861" y="2050"/>
                  </a:cubicBezTo>
                  <a:lnTo>
                    <a:pt x="4013" y="895"/>
                  </a:lnTo>
                  <a:cubicBezTo>
                    <a:pt x="4013" y="895"/>
                    <a:pt x="3099" y="1"/>
                    <a:pt x="1877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9" name="Google Shape;3570;p80">
              <a:extLst>
                <a:ext uri="{FF2B5EF4-FFF2-40B4-BE49-F238E27FC236}">
                  <a16:creationId xmlns="" xmlns:a16="http://schemas.microsoft.com/office/drawing/2014/main" id="{81B181A3-DEB6-F691-BF4F-8F2C702853E0}"/>
                </a:ext>
              </a:extLst>
            </p:cNvPr>
            <p:cNvSpPr/>
            <p:nvPr/>
          </p:nvSpPr>
          <p:spPr>
            <a:xfrm>
              <a:off x="3004825" y="4533275"/>
              <a:ext cx="57775" cy="55575"/>
            </a:xfrm>
            <a:custGeom>
              <a:avLst/>
              <a:gdLst/>
              <a:ahLst/>
              <a:cxnLst/>
              <a:rect l="l" t="t" r="r" b="b"/>
              <a:pathLst>
                <a:path w="2311" h="2223" extrusionOk="0">
                  <a:moveTo>
                    <a:pt x="675" y="24"/>
                  </a:moveTo>
                  <a:cubicBezTo>
                    <a:pt x="459" y="24"/>
                    <a:pt x="249" y="43"/>
                    <a:pt x="61" y="62"/>
                  </a:cubicBezTo>
                  <a:cubicBezTo>
                    <a:pt x="31" y="92"/>
                    <a:pt x="0" y="123"/>
                    <a:pt x="31" y="123"/>
                  </a:cubicBezTo>
                  <a:cubicBezTo>
                    <a:pt x="669" y="214"/>
                    <a:pt x="1520" y="1"/>
                    <a:pt x="1915" y="639"/>
                  </a:cubicBezTo>
                  <a:cubicBezTo>
                    <a:pt x="2189" y="1095"/>
                    <a:pt x="2067" y="1673"/>
                    <a:pt x="2037" y="2159"/>
                  </a:cubicBezTo>
                  <a:cubicBezTo>
                    <a:pt x="2018" y="2197"/>
                    <a:pt x="2069" y="2223"/>
                    <a:pt x="2110" y="2223"/>
                  </a:cubicBezTo>
                  <a:cubicBezTo>
                    <a:pt x="2136" y="2223"/>
                    <a:pt x="2158" y="2213"/>
                    <a:pt x="2158" y="2189"/>
                  </a:cubicBezTo>
                  <a:cubicBezTo>
                    <a:pt x="2249" y="1642"/>
                    <a:pt x="2310" y="974"/>
                    <a:pt x="1976" y="518"/>
                  </a:cubicBezTo>
                  <a:cubicBezTo>
                    <a:pt x="1661" y="118"/>
                    <a:pt x="1157" y="24"/>
                    <a:pt x="675" y="2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0" name="Google Shape;3571;p80">
              <a:extLst>
                <a:ext uri="{FF2B5EF4-FFF2-40B4-BE49-F238E27FC236}">
                  <a16:creationId xmlns="" xmlns:a16="http://schemas.microsoft.com/office/drawing/2014/main" id="{FCD96E55-CBF1-EABC-F497-D59BF87BC03A}"/>
                </a:ext>
              </a:extLst>
            </p:cNvPr>
            <p:cNvSpPr/>
            <p:nvPr/>
          </p:nvSpPr>
          <p:spPr>
            <a:xfrm>
              <a:off x="3028575" y="4550100"/>
              <a:ext cx="32500" cy="23125"/>
            </a:xfrm>
            <a:custGeom>
              <a:avLst/>
              <a:gdLst/>
              <a:ahLst/>
              <a:cxnLst/>
              <a:rect l="l" t="t" r="r" b="b"/>
              <a:pathLst>
                <a:path w="1300" h="925" extrusionOk="0">
                  <a:moveTo>
                    <a:pt x="427" y="0"/>
                  </a:moveTo>
                  <a:cubicBezTo>
                    <a:pt x="309" y="0"/>
                    <a:pt x="183" y="36"/>
                    <a:pt x="53" y="118"/>
                  </a:cubicBezTo>
                  <a:cubicBezTo>
                    <a:pt x="1" y="144"/>
                    <a:pt x="16" y="216"/>
                    <a:pt x="60" y="216"/>
                  </a:cubicBezTo>
                  <a:cubicBezTo>
                    <a:pt x="67" y="216"/>
                    <a:pt x="75" y="214"/>
                    <a:pt x="84" y="209"/>
                  </a:cubicBezTo>
                  <a:cubicBezTo>
                    <a:pt x="192" y="173"/>
                    <a:pt x="291" y="152"/>
                    <a:pt x="384" y="152"/>
                  </a:cubicBezTo>
                  <a:cubicBezTo>
                    <a:pt x="526" y="152"/>
                    <a:pt x="654" y="202"/>
                    <a:pt x="783" y="331"/>
                  </a:cubicBezTo>
                  <a:cubicBezTo>
                    <a:pt x="965" y="483"/>
                    <a:pt x="1026" y="696"/>
                    <a:pt x="1148" y="878"/>
                  </a:cubicBezTo>
                  <a:cubicBezTo>
                    <a:pt x="1170" y="912"/>
                    <a:pt x="1196" y="925"/>
                    <a:pt x="1221" y="925"/>
                  </a:cubicBezTo>
                  <a:cubicBezTo>
                    <a:pt x="1263" y="925"/>
                    <a:pt x="1299" y="886"/>
                    <a:pt x="1299" y="848"/>
                  </a:cubicBezTo>
                  <a:cubicBezTo>
                    <a:pt x="1158" y="424"/>
                    <a:pt x="835" y="0"/>
                    <a:pt x="42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1" name="Google Shape;3572;p80">
              <a:extLst>
                <a:ext uri="{FF2B5EF4-FFF2-40B4-BE49-F238E27FC236}">
                  <a16:creationId xmlns="" xmlns:a16="http://schemas.microsoft.com/office/drawing/2014/main" id="{3DBBF11A-23A8-8263-D0BD-F5F524280518}"/>
                </a:ext>
              </a:extLst>
            </p:cNvPr>
            <p:cNvSpPr/>
            <p:nvPr/>
          </p:nvSpPr>
          <p:spPr>
            <a:xfrm>
              <a:off x="3500275" y="4595575"/>
              <a:ext cx="100325" cy="61225"/>
            </a:xfrm>
            <a:custGeom>
              <a:avLst/>
              <a:gdLst/>
              <a:ahLst/>
              <a:cxnLst/>
              <a:rect l="l" t="t" r="r" b="b"/>
              <a:pathLst>
                <a:path w="4013" h="2449" extrusionOk="0">
                  <a:moveTo>
                    <a:pt x="1545" y="0"/>
                  </a:moveTo>
                  <a:cubicBezTo>
                    <a:pt x="1094" y="0"/>
                    <a:pt x="642" y="81"/>
                    <a:pt x="213" y="245"/>
                  </a:cubicBezTo>
                  <a:lnTo>
                    <a:pt x="0" y="1916"/>
                  </a:lnTo>
                  <a:cubicBezTo>
                    <a:pt x="725" y="2293"/>
                    <a:pt x="1360" y="2449"/>
                    <a:pt x="1901" y="2449"/>
                  </a:cubicBezTo>
                  <a:cubicBezTo>
                    <a:pt x="3061" y="2449"/>
                    <a:pt x="3784" y="1732"/>
                    <a:pt x="4012" y="944"/>
                  </a:cubicBezTo>
                  <a:cubicBezTo>
                    <a:pt x="3326" y="318"/>
                    <a:pt x="2438" y="0"/>
                    <a:pt x="154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2" name="Google Shape;3573;p80">
              <a:extLst>
                <a:ext uri="{FF2B5EF4-FFF2-40B4-BE49-F238E27FC236}">
                  <a16:creationId xmlns="" xmlns:a16="http://schemas.microsoft.com/office/drawing/2014/main" id="{51FA431F-644E-4B5B-DD42-F0216579E44F}"/>
                </a:ext>
              </a:extLst>
            </p:cNvPr>
            <p:cNvSpPr/>
            <p:nvPr/>
          </p:nvSpPr>
          <p:spPr>
            <a:xfrm>
              <a:off x="3505575" y="4561750"/>
              <a:ext cx="99575" cy="57425"/>
            </a:xfrm>
            <a:custGeom>
              <a:avLst/>
              <a:gdLst/>
              <a:ahLst/>
              <a:cxnLst/>
              <a:rect l="l" t="t" r="r" b="b"/>
              <a:pathLst>
                <a:path w="3983" h="2297" extrusionOk="0">
                  <a:moveTo>
                    <a:pt x="1775" y="1"/>
                  </a:moveTo>
                  <a:cubicBezTo>
                    <a:pt x="863" y="1"/>
                    <a:pt x="123" y="443"/>
                    <a:pt x="123" y="443"/>
                  </a:cubicBezTo>
                  <a:lnTo>
                    <a:pt x="1" y="1598"/>
                  </a:lnTo>
                  <a:cubicBezTo>
                    <a:pt x="419" y="1434"/>
                    <a:pt x="868" y="1353"/>
                    <a:pt x="1319" y="1353"/>
                  </a:cubicBezTo>
                  <a:cubicBezTo>
                    <a:pt x="2209" y="1353"/>
                    <a:pt x="3104" y="1671"/>
                    <a:pt x="3770" y="2297"/>
                  </a:cubicBezTo>
                  <a:cubicBezTo>
                    <a:pt x="3983" y="1628"/>
                    <a:pt x="3800" y="898"/>
                    <a:pt x="3284" y="503"/>
                  </a:cubicBezTo>
                  <a:cubicBezTo>
                    <a:pt x="2789" y="125"/>
                    <a:pt x="2258" y="1"/>
                    <a:pt x="177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3" name="Google Shape;3574;p80">
              <a:extLst>
                <a:ext uri="{FF2B5EF4-FFF2-40B4-BE49-F238E27FC236}">
                  <a16:creationId xmlns="" xmlns:a16="http://schemas.microsoft.com/office/drawing/2014/main" id="{85F19BEF-F341-7C8C-E115-BF6E4E80873F}"/>
                </a:ext>
              </a:extLst>
            </p:cNvPr>
            <p:cNvSpPr/>
            <p:nvPr/>
          </p:nvSpPr>
          <p:spPr>
            <a:xfrm>
              <a:off x="3508200" y="4598150"/>
              <a:ext cx="65050" cy="46775"/>
            </a:xfrm>
            <a:custGeom>
              <a:avLst/>
              <a:gdLst/>
              <a:ahLst/>
              <a:cxnLst/>
              <a:rect l="l" t="t" r="r" b="b"/>
              <a:pathLst>
                <a:path w="2602" h="1871" extrusionOk="0">
                  <a:moveTo>
                    <a:pt x="1374" y="0"/>
                  </a:moveTo>
                  <a:cubicBezTo>
                    <a:pt x="1103" y="0"/>
                    <a:pt x="843" y="64"/>
                    <a:pt x="625" y="233"/>
                  </a:cubicBezTo>
                  <a:cubicBezTo>
                    <a:pt x="139" y="567"/>
                    <a:pt x="48" y="1266"/>
                    <a:pt x="18" y="1813"/>
                  </a:cubicBezTo>
                  <a:cubicBezTo>
                    <a:pt x="1" y="1847"/>
                    <a:pt x="39" y="1871"/>
                    <a:pt x="77" y="1871"/>
                  </a:cubicBezTo>
                  <a:cubicBezTo>
                    <a:pt x="108" y="1871"/>
                    <a:pt x="139" y="1854"/>
                    <a:pt x="139" y="1813"/>
                  </a:cubicBezTo>
                  <a:cubicBezTo>
                    <a:pt x="200" y="1327"/>
                    <a:pt x="261" y="719"/>
                    <a:pt x="625" y="385"/>
                  </a:cubicBezTo>
                  <a:cubicBezTo>
                    <a:pt x="836" y="186"/>
                    <a:pt x="1077" y="122"/>
                    <a:pt x="1331" y="122"/>
                  </a:cubicBezTo>
                  <a:cubicBezTo>
                    <a:pt x="1739" y="122"/>
                    <a:pt x="2178" y="286"/>
                    <a:pt x="2571" y="324"/>
                  </a:cubicBezTo>
                  <a:cubicBezTo>
                    <a:pt x="2601" y="324"/>
                    <a:pt x="2601" y="294"/>
                    <a:pt x="2571" y="294"/>
                  </a:cubicBezTo>
                  <a:cubicBezTo>
                    <a:pt x="2223" y="147"/>
                    <a:pt x="1786" y="0"/>
                    <a:pt x="137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4" name="Google Shape;3575;p80">
              <a:extLst>
                <a:ext uri="{FF2B5EF4-FFF2-40B4-BE49-F238E27FC236}">
                  <a16:creationId xmlns="" xmlns:a16="http://schemas.microsoft.com/office/drawing/2014/main" id="{E237B2E3-0A2C-3944-5EE0-C765A8890C53}"/>
                </a:ext>
              </a:extLst>
            </p:cNvPr>
            <p:cNvSpPr/>
            <p:nvPr/>
          </p:nvSpPr>
          <p:spPr>
            <a:xfrm>
              <a:off x="3509575" y="4611325"/>
              <a:ext cx="36200" cy="18225"/>
            </a:xfrm>
            <a:custGeom>
              <a:avLst/>
              <a:gdLst/>
              <a:ahLst/>
              <a:cxnLst/>
              <a:rect l="l" t="t" r="r" b="b"/>
              <a:pathLst>
                <a:path w="1448" h="729" extrusionOk="0">
                  <a:moveTo>
                    <a:pt x="927" y="0"/>
                  </a:moveTo>
                  <a:cubicBezTo>
                    <a:pt x="575" y="0"/>
                    <a:pt x="229" y="288"/>
                    <a:pt x="23" y="618"/>
                  </a:cubicBezTo>
                  <a:cubicBezTo>
                    <a:pt x="0" y="664"/>
                    <a:pt x="48" y="729"/>
                    <a:pt x="100" y="729"/>
                  </a:cubicBezTo>
                  <a:cubicBezTo>
                    <a:pt x="115" y="729"/>
                    <a:pt x="131" y="723"/>
                    <a:pt x="145" y="709"/>
                  </a:cubicBezTo>
                  <a:cubicBezTo>
                    <a:pt x="297" y="557"/>
                    <a:pt x="418" y="374"/>
                    <a:pt x="601" y="253"/>
                  </a:cubicBezTo>
                  <a:cubicBezTo>
                    <a:pt x="709" y="181"/>
                    <a:pt x="807" y="152"/>
                    <a:pt x="903" y="152"/>
                  </a:cubicBezTo>
                  <a:cubicBezTo>
                    <a:pt x="1051" y="152"/>
                    <a:pt x="1195" y="221"/>
                    <a:pt x="1361" y="314"/>
                  </a:cubicBezTo>
                  <a:cubicBezTo>
                    <a:pt x="1365" y="318"/>
                    <a:pt x="1370" y="320"/>
                    <a:pt x="1375" y="320"/>
                  </a:cubicBezTo>
                  <a:cubicBezTo>
                    <a:pt x="1406" y="320"/>
                    <a:pt x="1448" y="249"/>
                    <a:pt x="1422" y="222"/>
                  </a:cubicBezTo>
                  <a:cubicBezTo>
                    <a:pt x="1265" y="66"/>
                    <a:pt x="1095" y="0"/>
                    <a:pt x="92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5" name="Google Shape;3576;p80">
              <a:extLst>
                <a:ext uri="{FF2B5EF4-FFF2-40B4-BE49-F238E27FC236}">
                  <a16:creationId xmlns="" xmlns:a16="http://schemas.microsoft.com/office/drawing/2014/main" id="{ADD79B96-9668-6BCE-02A4-55BD4AB6B800}"/>
                </a:ext>
              </a:extLst>
            </p:cNvPr>
            <p:cNvSpPr/>
            <p:nvPr/>
          </p:nvSpPr>
          <p:spPr>
            <a:xfrm>
              <a:off x="3058775" y="4302825"/>
              <a:ext cx="468125" cy="447300"/>
            </a:xfrm>
            <a:custGeom>
              <a:avLst/>
              <a:gdLst/>
              <a:ahLst/>
              <a:cxnLst/>
              <a:rect l="l" t="t" r="r" b="b"/>
              <a:pathLst>
                <a:path w="18725" h="17892" extrusionOk="0">
                  <a:moveTo>
                    <a:pt x="7210" y="1"/>
                  </a:moveTo>
                  <a:cubicBezTo>
                    <a:pt x="4011" y="1"/>
                    <a:pt x="1098" y="1811"/>
                    <a:pt x="487" y="8003"/>
                  </a:cubicBezTo>
                  <a:cubicBezTo>
                    <a:pt x="487" y="8003"/>
                    <a:pt x="0" y="11255"/>
                    <a:pt x="578" y="12988"/>
                  </a:cubicBezTo>
                  <a:cubicBezTo>
                    <a:pt x="1155" y="14690"/>
                    <a:pt x="3587" y="16818"/>
                    <a:pt x="7052" y="17578"/>
                  </a:cubicBezTo>
                  <a:cubicBezTo>
                    <a:pt x="7990" y="17783"/>
                    <a:pt x="9027" y="17891"/>
                    <a:pt x="10067" y="17891"/>
                  </a:cubicBezTo>
                  <a:cubicBezTo>
                    <a:pt x="12868" y="17891"/>
                    <a:pt x="15698" y="17110"/>
                    <a:pt x="16718" y="15359"/>
                  </a:cubicBezTo>
                  <a:cubicBezTo>
                    <a:pt x="18086" y="12958"/>
                    <a:pt x="18724" y="11225"/>
                    <a:pt x="18724" y="8611"/>
                  </a:cubicBezTo>
                  <a:cubicBezTo>
                    <a:pt x="18724" y="5997"/>
                    <a:pt x="18724" y="4812"/>
                    <a:pt x="16444" y="3353"/>
                  </a:cubicBezTo>
                  <a:cubicBezTo>
                    <a:pt x="15223" y="2560"/>
                    <a:pt x="11014" y="1"/>
                    <a:pt x="721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6" name="Google Shape;3577;p80">
              <a:extLst>
                <a:ext uri="{FF2B5EF4-FFF2-40B4-BE49-F238E27FC236}">
                  <a16:creationId xmlns="" xmlns:a16="http://schemas.microsoft.com/office/drawing/2014/main" id="{A83A4001-FC70-EC27-FE26-7E7741E72DAA}"/>
                </a:ext>
              </a:extLst>
            </p:cNvPr>
            <p:cNvSpPr/>
            <p:nvPr/>
          </p:nvSpPr>
          <p:spPr>
            <a:xfrm>
              <a:off x="3168200" y="4531700"/>
              <a:ext cx="28125" cy="31300"/>
            </a:xfrm>
            <a:custGeom>
              <a:avLst/>
              <a:gdLst/>
              <a:ahLst/>
              <a:cxnLst/>
              <a:rect l="l" t="t" r="r" b="b"/>
              <a:pathLst>
                <a:path w="1125" h="1252" extrusionOk="0">
                  <a:moveTo>
                    <a:pt x="592" y="1"/>
                  </a:moveTo>
                  <a:cubicBezTo>
                    <a:pt x="335" y="1"/>
                    <a:pt x="90" y="235"/>
                    <a:pt x="61" y="550"/>
                  </a:cubicBezTo>
                  <a:cubicBezTo>
                    <a:pt x="0" y="915"/>
                    <a:pt x="213" y="1219"/>
                    <a:pt x="487" y="1249"/>
                  </a:cubicBezTo>
                  <a:cubicBezTo>
                    <a:pt x="504" y="1251"/>
                    <a:pt x="521" y="1252"/>
                    <a:pt x="538" y="1252"/>
                  </a:cubicBezTo>
                  <a:cubicBezTo>
                    <a:pt x="818" y="1252"/>
                    <a:pt x="1037" y="1018"/>
                    <a:pt x="1095" y="702"/>
                  </a:cubicBezTo>
                  <a:cubicBezTo>
                    <a:pt x="1125" y="337"/>
                    <a:pt x="943" y="34"/>
                    <a:pt x="639" y="3"/>
                  </a:cubicBezTo>
                  <a:cubicBezTo>
                    <a:pt x="623" y="1"/>
                    <a:pt x="608" y="1"/>
                    <a:pt x="59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7" name="Google Shape;3578;p80">
              <a:extLst>
                <a:ext uri="{FF2B5EF4-FFF2-40B4-BE49-F238E27FC236}">
                  <a16:creationId xmlns="" xmlns:a16="http://schemas.microsoft.com/office/drawing/2014/main" id="{6B301349-82DB-6E72-4953-6A03CEDFC6F1}"/>
                </a:ext>
              </a:extLst>
            </p:cNvPr>
            <p:cNvSpPr/>
            <p:nvPr/>
          </p:nvSpPr>
          <p:spPr>
            <a:xfrm>
              <a:off x="3381725" y="4558300"/>
              <a:ext cx="28150" cy="31300"/>
            </a:xfrm>
            <a:custGeom>
              <a:avLst/>
              <a:gdLst/>
              <a:ahLst/>
              <a:cxnLst/>
              <a:rect l="l" t="t" r="r" b="b"/>
              <a:pathLst>
                <a:path w="1126" h="1252" extrusionOk="0">
                  <a:moveTo>
                    <a:pt x="588" y="0"/>
                  </a:moveTo>
                  <a:cubicBezTo>
                    <a:pt x="308" y="0"/>
                    <a:pt x="88" y="235"/>
                    <a:pt x="31" y="550"/>
                  </a:cubicBezTo>
                  <a:cubicBezTo>
                    <a:pt x="0" y="915"/>
                    <a:pt x="183" y="1219"/>
                    <a:pt x="487" y="1249"/>
                  </a:cubicBezTo>
                  <a:cubicBezTo>
                    <a:pt x="502" y="1251"/>
                    <a:pt x="518" y="1252"/>
                    <a:pt x="533" y="1252"/>
                  </a:cubicBezTo>
                  <a:cubicBezTo>
                    <a:pt x="790" y="1252"/>
                    <a:pt x="1036" y="1016"/>
                    <a:pt x="1064" y="672"/>
                  </a:cubicBezTo>
                  <a:cubicBezTo>
                    <a:pt x="1125" y="337"/>
                    <a:pt x="912" y="33"/>
                    <a:pt x="639" y="3"/>
                  </a:cubicBezTo>
                  <a:cubicBezTo>
                    <a:pt x="622" y="1"/>
                    <a:pt x="605" y="0"/>
                    <a:pt x="58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8" name="Google Shape;3579;p80">
              <a:extLst>
                <a:ext uri="{FF2B5EF4-FFF2-40B4-BE49-F238E27FC236}">
                  <a16:creationId xmlns="" xmlns:a16="http://schemas.microsoft.com/office/drawing/2014/main" id="{9E2D47AB-AA9C-0BFD-3B17-56A00A042085}"/>
                </a:ext>
              </a:extLst>
            </p:cNvPr>
            <p:cNvSpPr/>
            <p:nvPr/>
          </p:nvSpPr>
          <p:spPr>
            <a:xfrm>
              <a:off x="3274575" y="4529675"/>
              <a:ext cx="31175" cy="57575"/>
            </a:xfrm>
            <a:custGeom>
              <a:avLst/>
              <a:gdLst/>
              <a:ahLst/>
              <a:cxnLst/>
              <a:rect l="l" t="t" r="r" b="b"/>
              <a:pathLst>
                <a:path w="1247" h="2303" extrusionOk="0">
                  <a:moveTo>
                    <a:pt x="445" y="1"/>
                  </a:moveTo>
                  <a:cubicBezTo>
                    <a:pt x="434" y="1"/>
                    <a:pt x="426" y="8"/>
                    <a:pt x="426" y="23"/>
                  </a:cubicBezTo>
                  <a:cubicBezTo>
                    <a:pt x="305" y="236"/>
                    <a:pt x="274" y="479"/>
                    <a:pt x="183" y="722"/>
                  </a:cubicBezTo>
                  <a:cubicBezTo>
                    <a:pt x="122" y="935"/>
                    <a:pt x="1" y="1209"/>
                    <a:pt x="61" y="1422"/>
                  </a:cubicBezTo>
                  <a:cubicBezTo>
                    <a:pt x="92" y="1574"/>
                    <a:pt x="183" y="1726"/>
                    <a:pt x="335" y="1726"/>
                  </a:cubicBezTo>
                  <a:cubicBezTo>
                    <a:pt x="353" y="1734"/>
                    <a:pt x="371" y="1738"/>
                    <a:pt x="388" y="1738"/>
                  </a:cubicBezTo>
                  <a:cubicBezTo>
                    <a:pt x="431" y="1738"/>
                    <a:pt x="474" y="1717"/>
                    <a:pt x="517" y="1695"/>
                  </a:cubicBezTo>
                  <a:cubicBezTo>
                    <a:pt x="548" y="1695"/>
                    <a:pt x="609" y="1634"/>
                    <a:pt x="639" y="1634"/>
                  </a:cubicBezTo>
                  <a:cubicBezTo>
                    <a:pt x="666" y="1607"/>
                    <a:pt x="691" y="1593"/>
                    <a:pt x="713" y="1593"/>
                  </a:cubicBezTo>
                  <a:cubicBezTo>
                    <a:pt x="764" y="1593"/>
                    <a:pt x="800" y="1668"/>
                    <a:pt x="821" y="1817"/>
                  </a:cubicBezTo>
                  <a:cubicBezTo>
                    <a:pt x="1004" y="1999"/>
                    <a:pt x="973" y="2090"/>
                    <a:pt x="700" y="2121"/>
                  </a:cubicBezTo>
                  <a:cubicBezTo>
                    <a:pt x="609" y="2151"/>
                    <a:pt x="639" y="2303"/>
                    <a:pt x="761" y="2303"/>
                  </a:cubicBezTo>
                  <a:cubicBezTo>
                    <a:pt x="1004" y="2242"/>
                    <a:pt x="1247" y="2029"/>
                    <a:pt x="1217" y="1756"/>
                  </a:cubicBezTo>
                  <a:cubicBezTo>
                    <a:pt x="1217" y="1561"/>
                    <a:pt x="1064" y="1418"/>
                    <a:pt x="875" y="1418"/>
                  </a:cubicBezTo>
                  <a:cubicBezTo>
                    <a:pt x="858" y="1418"/>
                    <a:pt x="840" y="1419"/>
                    <a:pt x="821" y="1422"/>
                  </a:cubicBezTo>
                  <a:cubicBezTo>
                    <a:pt x="700" y="1422"/>
                    <a:pt x="639" y="1513"/>
                    <a:pt x="517" y="1543"/>
                  </a:cubicBezTo>
                  <a:cubicBezTo>
                    <a:pt x="477" y="1552"/>
                    <a:pt x="442" y="1556"/>
                    <a:pt x="410" y="1556"/>
                  </a:cubicBezTo>
                  <a:cubicBezTo>
                    <a:pt x="104" y="1556"/>
                    <a:pt x="161" y="1186"/>
                    <a:pt x="244" y="966"/>
                  </a:cubicBezTo>
                  <a:cubicBezTo>
                    <a:pt x="335" y="692"/>
                    <a:pt x="578" y="297"/>
                    <a:pt x="487" y="23"/>
                  </a:cubicBezTo>
                  <a:cubicBezTo>
                    <a:pt x="472" y="8"/>
                    <a:pt x="457" y="1"/>
                    <a:pt x="44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9" name="Google Shape;3580;p80">
              <a:extLst>
                <a:ext uri="{FF2B5EF4-FFF2-40B4-BE49-F238E27FC236}">
                  <a16:creationId xmlns="" xmlns:a16="http://schemas.microsoft.com/office/drawing/2014/main" id="{767BA33E-538F-C9B9-875F-91D7C8FB0FEF}"/>
                </a:ext>
              </a:extLst>
            </p:cNvPr>
            <p:cNvSpPr/>
            <p:nvPr/>
          </p:nvSpPr>
          <p:spPr>
            <a:xfrm>
              <a:off x="3249500" y="4611725"/>
              <a:ext cx="68675" cy="52275"/>
            </a:xfrm>
            <a:custGeom>
              <a:avLst/>
              <a:gdLst/>
              <a:ahLst/>
              <a:cxnLst/>
              <a:rect l="l" t="t" r="r" b="b"/>
              <a:pathLst>
                <a:path w="2747" h="2091" extrusionOk="0">
                  <a:moveTo>
                    <a:pt x="383" y="1"/>
                  </a:moveTo>
                  <a:cubicBezTo>
                    <a:pt x="302" y="1"/>
                    <a:pt x="221" y="47"/>
                    <a:pt x="153" y="176"/>
                  </a:cubicBezTo>
                  <a:cubicBezTo>
                    <a:pt x="92" y="328"/>
                    <a:pt x="31" y="480"/>
                    <a:pt x="1" y="693"/>
                  </a:cubicBezTo>
                  <a:cubicBezTo>
                    <a:pt x="669" y="1088"/>
                    <a:pt x="1399" y="1544"/>
                    <a:pt x="1976" y="2091"/>
                  </a:cubicBezTo>
                  <a:cubicBezTo>
                    <a:pt x="2493" y="1878"/>
                    <a:pt x="2675" y="1331"/>
                    <a:pt x="2706" y="1027"/>
                  </a:cubicBezTo>
                  <a:cubicBezTo>
                    <a:pt x="2746" y="703"/>
                    <a:pt x="2638" y="608"/>
                    <a:pt x="2535" y="608"/>
                  </a:cubicBezTo>
                  <a:cubicBezTo>
                    <a:pt x="2483" y="608"/>
                    <a:pt x="2432" y="632"/>
                    <a:pt x="2402" y="662"/>
                  </a:cubicBezTo>
                  <a:cubicBezTo>
                    <a:pt x="2183" y="868"/>
                    <a:pt x="1894" y="981"/>
                    <a:pt x="1619" y="981"/>
                  </a:cubicBezTo>
                  <a:cubicBezTo>
                    <a:pt x="1244" y="981"/>
                    <a:pt x="896" y="771"/>
                    <a:pt x="791" y="298"/>
                  </a:cubicBezTo>
                  <a:cubicBezTo>
                    <a:pt x="791" y="298"/>
                    <a:pt x="588" y="1"/>
                    <a:pt x="383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0" name="Google Shape;3581;p80">
              <a:extLst>
                <a:ext uri="{FF2B5EF4-FFF2-40B4-BE49-F238E27FC236}">
                  <a16:creationId xmlns="" xmlns:a16="http://schemas.microsoft.com/office/drawing/2014/main" id="{528C95CB-8E38-7A3C-4331-2679426305A8}"/>
                </a:ext>
              </a:extLst>
            </p:cNvPr>
            <p:cNvSpPr/>
            <p:nvPr/>
          </p:nvSpPr>
          <p:spPr>
            <a:xfrm>
              <a:off x="3248750" y="4629025"/>
              <a:ext cx="50175" cy="37375"/>
            </a:xfrm>
            <a:custGeom>
              <a:avLst/>
              <a:gdLst/>
              <a:ahLst/>
              <a:cxnLst/>
              <a:rect l="l" t="t" r="r" b="b"/>
              <a:pathLst>
                <a:path w="2007" h="1495" extrusionOk="0">
                  <a:moveTo>
                    <a:pt x="61" y="1"/>
                  </a:moveTo>
                  <a:lnTo>
                    <a:pt x="61" y="1"/>
                  </a:lnTo>
                  <a:cubicBezTo>
                    <a:pt x="0" y="487"/>
                    <a:pt x="122" y="1065"/>
                    <a:pt x="851" y="1338"/>
                  </a:cubicBezTo>
                  <a:cubicBezTo>
                    <a:pt x="1106" y="1449"/>
                    <a:pt x="1335" y="1494"/>
                    <a:pt x="1535" y="1494"/>
                  </a:cubicBezTo>
                  <a:cubicBezTo>
                    <a:pt x="1718" y="1494"/>
                    <a:pt x="1876" y="1457"/>
                    <a:pt x="2006" y="1399"/>
                  </a:cubicBezTo>
                  <a:cubicBezTo>
                    <a:pt x="1429" y="852"/>
                    <a:pt x="699" y="396"/>
                    <a:pt x="61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1" name="Google Shape;3582;p80">
              <a:extLst>
                <a:ext uri="{FF2B5EF4-FFF2-40B4-BE49-F238E27FC236}">
                  <a16:creationId xmlns="" xmlns:a16="http://schemas.microsoft.com/office/drawing/2014/main" id="{9028F044-27EF-7439-C388-2449327BBEF8}"/>
                </a:ext>
              </a:extLst>
            </p:cNvPr>
            <p:cNvSpPr/>
            <p:nvPr/>
          </p:nvSpPr>
          <p:spPr>
            <a:xfrm>
              <a:off x="3136475" y="4455475"/>
              <a:ext cx="46950" cy="26450"/>
            </a:xfrm>
            <a:custGeom>
              <a:avLst/>
              <a:gdLst/>
              <a:ahLst/>
              <a:cxnLst/>
              <a:rect l="l" t="t" r="r" b="b"/>
              <a:pathLst>
                <a:path w="1878" h="1058" extrusionOk="0">
                  <a:moveTo>
                    <a:pt x="1622" y="1"/>
                  </a:moveTo>
                  <a:cubicBezTo>
                    <a:pt x="1017" y="1"/>
                    <a:pt x="190" y="430"/>
                    <a:pt x="23" y="985"/>
                  </a:cubicBezTo>
                  <a:cubicBezTo>
                    <a:pt x="1" y="1030"/>
                    <a:pt x="27" y="1058"/>
                    <a:pt x="55" y="1058"/>
                  </a:cubicBezTo>
                  <a:cubicBezTo>
                    <a:pt x="65" y="1058"/>
                    <a:pt x="76" y="1054"/>
                    <a:pt x="84" y="1046"/>
                  </a:cubicBezTo>
                  <a:cubicBezTo>
                    <a:pt x="570" y="499"/>
                    <a:pt x="1057" y="225"/>
                    <a:pt x="1786" y="165"/>
                  </a:cubicBezTo>
                  <a:cubicBezTo>
                    <a:pt x="1847" y="165"/>
                    <a:pt x="1877" y="43"/>
                    <a:pt x="1786" y="13"/>
                  </a:cubicBezTo>
                  <a:cubicBezTo>
                    <a:pt x="1734" y="5"/>
                    <a:pt x="1679" y="1"/>
                    <a:pt x="162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2" name="Google Shape;3583;p80">
              <a:extLst>
                <a:ext uri="{FF2B5EF4-FFF2-40B4-BE49-F238E27FC236}">
                  <a16:creationId xmlns="" xmlns:a16="http://schemas.microsoft.com/office/drawing/2014/main" id="{DD926B47-357F-A014-7B33-37E84C2D8BC9}"/>
                </a:ext>
              </a:extLst>
            </p:cNvPr>
            <p:cNvSpPr/>
            <p:nvPr/>
          </p:nvSpPr>
          <p:spPr>
            <a:xfrm>
              <a:off x="3399200" y="4478425"/>
              <a:ext cx="44950" cy="25425"/>
            </a:xfrm>
            <a:custGeom>
              <a:avLst/>
              <a:gdLst/>
              <a:ahLst/>
              <a:cxnLst/>
              <a:rect l="l" t="t" r="r" b="b"/>
              <a:pathLst>
                <a:path w="1798" h="1017" extrusionOk="0">
                  <a:moveTo>
                    <a:pt x="175" y="1"/>
                  </a:moveTo>
                  <a:cubicBezTo>
                    <a:pt x="136" y="1"/>
                    <a:pt x="98" y="3"/>
                    <a:pt x="61" y="6"/>
                  </a:cubicBezTo>
                  <a:cubicBezTo>
                    <a:pt x="1" y="6"/>
                    <a:pt x="1" y="67"/>
                    <a:pt x="31" y="98"/>
                  </a:cubicBezTo>
                  <a:cubicBezTo>
                    <a:pt x="608" y="310"/>
                    <a:pt x="1186" y="462"/>
                    <a:pt x="1581" y="979"/>
                  </a:cubicBezTo>
                  <a:cubicBezTo>
                    <a:pt x="1599" y="1006"/>
                    <a:pt x="1627" y="1017"/>
                    <a:pt x="1656" y="1017"/>
                  </a:cubicBezTo>
                  <a:cubicBezTo>
                    <a:pt x="1725" y="1017"/>
                    <a:pt x="1798" y="952"/>
                    <a:pt x="1733" y="888"/>
                  </a:cubicBezTo>
                  <a:cubicBezTo>
                    <a:pt x="1449" y="404"/>
                    <a:pt x="738" y="1"/>
                    <a:pt x="17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3" name="Google Shape;3584;p80">
              <a:extLst>
                <a:ext uri="{FF2B5EF4-FFF2-40B4-BE49-F238E27FC236}">
                  <a16:creationId xmlns="" xmlns:a16="http://schemas.microsoft.com/office/drawing/2014/main" id="{C89684B1-5A95-403E-7CBE-E90B46CDBFD8}"/>
                </a:ext>
              </a:extLst>
            </p:cNvPr>
            <p:cNvSpPr/>
            <p:nvPr/>
          </p:nvSpPr>
          <p:spPr>
            <a:xfrm>
              <a:off x="3118050" y="4584575"/>
              <a:ext cx="91200" cy="81950"/>
            </a:xfrm>
            <a:custGeom>
              <a:avLst/>
              <a:gdLst/>
              <a:ahLst/>
              <a:cxnLst/>
              <a:rect l="l" t="t" r="r" b="b"/>
              <a:pathLst>
                <a:path w="3648" h="3278" extrusionOk="0">
                  <a:moveTo>
                    <a:pt x="1776" y="1"/>
                  </a:moveTo>
                  <a:cubicBezTo>
                    <a:pt x="929" y="1"/>
                    <a:pt x="203" y="605"/>
                    <a:pt x="91" y="1414"/>
                  </a:cubicBezTo>
                  <a:cubicBezTo>
                    <a:pt x="0" y="2326"/>
                    <a:pt x="669" y="3147"/>
                    <a:pt x="1611" y="3268"/>
                  </a:cubicBezTo>
                  <a:cubicBezTo>
                    <a:pt x="1676" y="3274"/>
                    <a:pt x="1740" y="3277"/>
                    <a:pt x="1803" y="3277"/>
                  </a:cubicBezTo>
                  <a:cubicBezTo>
                    <a:pt x="2694" y="3277"/>
                    <a:pt x="3441" y="2691"/>
                    <a:pt x="3526" y="1840"/>
                  </a:cubicBezTo>
                  <a:cubicBezTo>
                    <a:pt x="3648" y="958"/>
                    <a:pt x="2979" y="137"/>
                    <a:pt x="2006" y="16"/>
                  </a:cubicBezTo>
                  <a:cubicBezTo>
                    <a:pt x="1929" y="6"/>
                    <a:pt x="1852" y="1"/>
                    <a:pt x="1776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4" name="Google Shape;3585;p80">
              <a:extLst>
                <a:ext uri="{FF2B5EF4-FFF2-40B4-BE49-F238E27FC236}">
                  <a16:creationId xmlns="" xmlns:a16="http://schemas.microsoft.com/office/drawing/2014/main" id="{8BC0BFC7-6FB5-E831-5288-E726A0493667}"/>
                </a:ext>
              </a:extLst>
            </p:cNvPr>
            <p:cNvSpPr/>
            <p:nvPr/>
          </p:nvSpPr>
          <p:spPr>
            <a:xfrm>
              <a:off x="3352850" y="4613600"/>
              <a:ext cx="91975" cy="81950"/>
            </a:xfrm>
            <a:custGeom>
              <a:avLst/>
              <a:gdLst/>
              <a:ahLst/>
              <a:cxnLst/>
              <a:rect l="l" t="t" r="r" b="b"/>
              <a:pathLst>
                <a:path w="3679" h="3278" extrusionOk="0">
                  <a:moveTo>
                    <a:pt x="1850" y="1"/>
                  </a:moveTo>
                  <a:cubicBezTo>
                    <a:pt x="985" y="1"/>
                    <a:pt x="236" y="587"/>
                    <a:pt x="122" y="1438"/>
                  </a:cubicBezTo>
                  <a:cubicBezTo>
                    <a:pt x="0" y="2320"/>
                    <a:pt x="700" y="3141"/>
                    <a:pt x="1642" y="3262"/>
                  </a:cubicBezTo>
                  <a:cubicBezTo>
                    <a:pt x="1719" y="3272"/>
                    <a:pt x="1797" y="3277"/>
                    <a:pt x="1873" y="3277"/>
                  </a:cubicBezTo>
                  <a:cubicBezTo>
                    <a:pt x="2724" y="3277"/>
                    <a:pt x="3473" y="2673"/>
                    <a:pt x="3557" y="1864"/>
                  </a:cubicBezTo>
                  <a:cubicBezTo>
                    <a:pt x="3678" y="952"/>
                    <a:pt x="2979" y="131"/>
                    <a:pt x="2037" y="10"/>
                  </a:cubicBezTo>
                  <a:cubicBezTo>
                    <a:pt x="1974" y="4"/>
                    <a:pt x="1912" y="1"/>
                    <a:pt x="1850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5" name="Google Shape;3586;p80">
              <a:extLst>
                <a:ext uri="{FF2B5EF4-FFF2-40B4-BE49-F238E27FC236}">
                  <a16:creationId xmlns="" xmlns:a16="http://schemas.microsoft.com/office/drawing/2014/main" id="{6FF9EE49-0478-38FD-6763-B7FC1789DB47}"/>
                </a:ext>
              </a:extLst>
            </p:cNvPr>
            <p:cNvSpPr/>
            <p:nvPr/>
          </p:nvSpPr>
          <p:spPr>
            <a:xfrm>
              <a:off x="3042050" y="4325825"/>
              <a:ext cx="538025" cy="239875"/>
            </a:xfrm>
            <a:custGeom>
              <a:avLst/>
              <a:gdLst/>
              <a:ahLst/>
              <a:cxnLst/>
              <a:rect l="l" t="t" r="r" b="b"/>
              <a:pathLst>
                <a:path w="21521" h="9595" extrusionOk="0">
                  <a:moveTo>
                    <a:pt x="3010" y="1"/>
                  </a:moveTo>
                  <a:cubicBezTo>
                    <a:pt x="1824" y="2189"/>
                    <a:pt x="1520" y="4864"/>
                    <a:pt x="1" y="6992"/>
                  </a:cubicBezTo>
                  <a:cubicBezTo>
                    <a:pt x="791" y="7265"/>
                    <a:pt x="1338" y="7721"/>
                    <a:pt x="1338" y="7721"/>
                  </a:cubicBezTo>
                  <a:cubicBezTo>
                    <a:pt x="3253" y="7600"/>
                    <a:pt x="3709" y="1156"/>
                    <a:pt x="3709" y="1156"/>
                  </a:cubicBezTo>
                  <a:cubicBezTo>
                    <a:pt x="3709" y="1156"/>
                    <a:pt x="7448" y="4348"/>
                    <a:pt x="9514" y="4773"/>
                  </a:cubicBezTo>
                  <a:cubicBezTo>
                    <a:pt x="9725" y="4820"/>
                    <a:pt x="9921" y="4840"/>
                    <a:pt x="10102" y="4840"/>
                  </a:cubicBezTo>
                  <a:cubicBezTo>
                    <a:pt x="11693" y="4840"/>
                    <a:pt x="12159" y="3223"/>
                    <a:pt x="12159" y="3223"/>
                  </a:cubicBezTo>
                  <a:cubicBezTo>
                    <a:pt x="12159" y="3223"/>
                    <a:pt x="12797" y="4712"/>
                    <a:pt x="14317" y="5047"/>
                  </a:cubicBezTo>
                  <a:cubicBezTo>
                    <a:pt x="14455" y="5077"/>
                    <a:pt x="14581" y="5091"/>
                    <a:pt x="14697" y="5091"/>
                  </a:cubicBezTo>
                  <a:cubicBezTo>
                    <a:pt x="15853" y="5091"/>
                    <a:pt x="15928" y="3709"/>
                    <a:pt x="15928" y="3709"/>
                  </a:cubicBezTo>
                  <a:cubicBezTo>
                    <a:pt x="16681" y="4964"/>
                    <a:pt x="17319" y="5287"/>
                    <a:pt x="17776" y="5287"/>
                  </a:cubicBezTo>
                  <a:cubicBezTo>
                    <a:pt x="18261" y="5287"/>
                    <a:pt x="18542" y="4925"/>
                    <a:pt x="18542" y="4925"/>
                  </a:cubicBezTo>
                  <a:lnTo>
                    <a:pt x="18542" y="4925"/>
                  </a:lnTo>
                  <a:cubicBezTo>
                    <a:pt x="18542" y="4925"/>
                    <a:pt x="18025" y="9211"/>
                    <a:pt x="19454" y="9545"/>
                  </a:cubicBezTo>
                  <a:cubicBezTo>
                    <a:pt x="19604" y="9580"/>
                    <a:pt x="19740" y="9595"/>
                    <a:pt x="19865" y="9595"/>
                  </a:cubicBezTo>
                  <a:cubicBezTo>
                    <a:pt x="20948" y="9595"/>
                    <a:pt x="21095" y="8421"/>
                    <a:pt x="21095" y="8421"/>
                  </a:cubicBezTo>
                  <a:cubicBezTo>
                    <a:pt x="21206" y="8465"/>
                    <a:pt x="21318" y="8493"/>
                    <a:pt x="21417" y="8493"/>
                  </a:cubicBezTo>
                  <a:cubicBezTo>
                    <a:pt x="21453" y="8493"/>
                    <a:pt x="21488" y="8489"/>
                    <a:pt x="21521" y="8481"/>
                  </a:cubicBezTo>
                  <a:cubicBezTo>
                    <a:pt x="20305" y="7296"/>
                    <a:pt x="20123" y="4986"/>
                    <a:pt x="20123" y="2949"/>
                  </a:cubicBezTo>
                  <a:cubicBezTo>
                    <a:pt x="19822" y="3488"/>
                    <a:pt x="19419" y="3686"/>
                    <a:pt x="18995" y="3686"/>
                  </a:cubicBezTo>
                  <a:cubicBezTo>
                    <a:pt x="18389" y="3686"/>
                    <a:pt x="17743" y="3282"/>
                    <a:pt x="17296" y="2889"/>
                  </a:cubicBezTo>
                  <a:cubicBezTo>
                    <a:pt x="17083" y="2311"/>
                    <a:pt x="16293" y="1916"/>
                    <a:pt x="16384" y="1095"/>
                  </a:cubicBezTo>
                  <a:lnTo>
                    <a:pt x="16384" y="1095"/>
                  </a:lnTo>
                  <a:cubicBezTo>
                    <a:pt x="16255" y="2250"/>
                    <a:pt x="15477" y="3752"/>
                    <a:pt x="14432" y="3752"/>
                  </a:cubicBezTo>
                  <a:cubicBezTo>
                    <a:pt x="14240" y="3752"/>
                    <a:pt x="14039" y="3701"/>
                    <a:pt x="13831" y="3588"/>
                  </a:cubicBezTo>
                  <a:cubicBezTo>
                    <a:pt x="13071" y="2919"/>
                    <a:pt x="12645" y="1733"/>
                    <a:pt x="11916" y="822"/>
                  </a:cubicBezTo>
                  <a:cubicBezTo>
                    <a:pt x="11392" y="2637"/>
                    <a:pt x="10426" y="3282"/>
                    <a:pt x="9291" y="3282"/>
                  </a:cubicBezTo>
                  <a:cubicBezTo>
                    <a:pt x="7197" y="3282"/>
                    <a:pt x="4528" y="1085"/>
                    <a:pt x="3010" y="1"/>
                  </a:cubicBezTo>
                  <a:close/>
                </a:path>
              </a:pathLst>
            </a:custGeom>
            <a:solidFill>
              <a:srgbClr val="F059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6" name="Google Shape;3587;p80">
              <a:extLst>
                <a:ext uri="{FF2B5EF4-FFF2-40B4-BE49-F238E27FC236}">
                  <a16:creationId xmlns="" xmlns:a16="http://schemas.microsoft.com/office/drawing/2014/main" id="{7F042DD9-2A6A-A302-14AA-3ECC52D21791}"/>
                </a:ext>
              </a:extLst>
            </p:cNvPr>
            <p:cNvSpPr/>
            <p:nvPr/>
          </p:nvSpPr>
          <p:spPr>
            <a:xfrm>
              <a:off x="2988850" y="4224400"/>
              <a:ext cx="650500" cy="313475"/>
            </a:xfrm>
            <a:custGeom>
              <a:avLst/>
              <a:gdLst/>
              <a:ahLst/>
              <a:cxnLst/>
              <a:rect l="l" t="t" r="r" b="b"/>
              <a:pathLst>
                <a:path w="26020" h="12539" extrusionOk="0">
                  <a:moveTo>
                    <a:pt x="5466" y="1"/>
                  </a:moveTo>
                  <a:cubicBezTo>
                    <a:pt x="4493" y="1"/>
                    <a:pt x="4773" y="2690"/>
                    <a:pt x="4773" y="2690"/>
                  </a:cubicBezTo>
                  <a:cubicBezTo>
                    <a:pt x="4773" y="2690"/>
                    <a:pt x="4049" y="1242"/>
                    <a:pt x="3340" y="1242"/>
                  </a:cubicBezTo>
                  <a:cubicBezTo>
                    <a:pt x="3154" y="1242"/>
                    <a:pt x="2968" y="1343"/>
                    <a:pt x="2797" y="1596"/>
                  </a:cubicBezTo>
                  <a:cubicBezTo>
                    <a:pt x="1916" y="2812"/>
                    <a:pt x="3983" y="4332"/>
                    <a:pt x="3983" y="4332"/>
                  </a:cubicBezTo>
                  <a:cubicBezTo>
                    <a:pt x="3783" y="4396"/>
                    <a:pt x="3639" y="4418"/>
                    <a:pt x="3528" y="4418"/>
                  </a:cubicBezTo>
                  <a:cubicBezTo>
                    <a:pt x="3285" y="4418"/>
                    <a:pt x="3195" y="4313"/>
                    <a:pt x="3013" y="4313"/>
                  </a:cubicBezTo>
                  <a:cubicBezTo>
                    <a:pt x="2884" y="4313"/>
                    <a:pt x="2710" y="4366"/>
                    <a:pt x="2402" y="4544"/>
                  </a:cubicBezTo>
                  <a:cubicBezTo>
                    <a:pt x="700" y="5790"/>
                    <a:pt x="1581" y="8070"/>
                    <a:pt x="1581" y="8070"/>
                  </a:cubicBezTo>
                  <a:cubicBezTo>
                    <a:pt x="1" y="9286"/>
                    <a:pt x="1247" y="10897"/>
                    <a:pt x="1247" y="10897"/>
                  </a:cubicBezTo>
                  <a:cubicBezTo>
                    <a:pt x="1551" y="10897"/>
                    <a:pt x="1855" y="10958"/>
                    <a:pt x="2129" y="11049"/>
                  </a:cubicBezTo>
                  <a:cubicBezTo>
                    <a:pt x="3648" y="8952"/>
                    <a:pt x="3952" y="6246"/>
                    <a:pt x="5138" y="4058"/>
                  </a:cubicBezTo>
                  <a:cubicBezTo>
                    <a:pt x="6656" y="5142"/>
                    <a:pt x="9338" y="7339"/>
                    <a:pt x="11433" y="7339"/>
                  </a:cubicBezTo>
                  <a:cubicBezTo>
                    <a:pt x="12568" y="7339"/>
                    <a:pt x="13531" y="6694"/>
                    <a:pt x="14044" y="4879"/>
                  </a:cubicBezTo>
                  <a:cubicBezTo>
                    <a:pt x="14773" y="5790"/>
                    <a:pt x="15199" y="6976"/>
                    <a:pt x="15959" y="7645"/>
                  </a:cubicBezTo>
                  <a:cubicBezTo>
                    <a:pt x="16167" y="7758"/>
                    <a:pt x="16368" y="7809"/>
                    <a:pt x="16560" y="7809"/>
                  </a:cubicBezTo>
                  <a:cubicBezTo>
                    <a:pt x="17605" y="7809"/>
                    <a:pt x="18383" y="6307"/>
                    <a:pt x="18512" y="5152"/>
                  </a:cubicBezTo>
                  <a:lnTo>
                    <a:pt x="18512" y="5152"/>
                  </a:lnTo>
                  <a:cubicBezTo>
                    <a:pt x="18421" y="5973"/>
                    <a:pt x="19211" y="6368"/>
                    <a:pt x="19424" y="6946"/>
                  </a:cubicBezTo>
                  <a:cubicBezTo>
                    <a:pt x="19871" y="7339"/>
                    <a:pt x="20517" y="7743"/>
                    <a:pt x="21123" y="7743"/>
                  </a:cubicBezTo>
                  <a:cubicBezTo>
                    <a:pt x="21547" y="7743"/>
                    <a:pt x="21950" y="7545"/>
                    <a:pt x="22251" y="7006"/>
                  </a:cubicBezTo>
                  <a:cubicBezTo>
                    <a:pt x="22251" y="9043"/>
                    <a:pt x="22433" y="11353"/>
                    <a:pt x="23649" y="12538"/>
                  </a:cubicBezTo>
                  <a:cubicBezTo>
                    <a:pt x="24105" y="12447"/>
                    <a:pt x="24469" y="11991"/>
                    <a:pt x="24469" y="11991"/>
                  </a:cubicBezTo>
                  <a:cubicBezTo>
                    <a:pt x="26020" y="9894"/>
                    <a:pt x="24409" y="9164"/>
                    <a:pt x="24409" y="9164"/>
                  </a:cubicBezTo>
                  <a:cubicBezTo>
                    <a:pt x="24865" y="6550"/>
                    <a:pt x="22555" y="6338"/>
                    <a:pt x="22555" y="6338"/>
                  </a:cubicBezTo>
                  <a:cubicBezTo>
                    <a:pt x="22284" y="3186"/>
                    <a:pt x="18661" y="2886"/>
                    <a:pt x="17296" y="2886"/>
                  </a:cubicBezTo>
                  <a:cubicBezTo>
                    <a:pt x="16975" y="2886"/>
                    <a:pt x="16779" y="2903"/>
                    <a:pt x="16779" y="2903"/>
                  </a:cubicBezTo>
                  <a:cubicBezTo>
                    <a:pt x="16779" y="2903"/>
                    <a:pt x="17691" y="1201"/>
                    <a:pt x="14013" y="593"/>
                  </a:cubicBezTo>
                  <a:cubicBezTo>
                    <a:pt x="13614" y="527"/>
                    <a:pt x="13204" y="497"/>
                    <a:pt x="12791" y="497"/>
                  </a:cubicBezTo>
                  <a:cubicBezTo>
                    <a:pt x="9404" y="497"/>
                    <a:pt x="5806" y="2477"/>
                    <a:pt x="5806" y="2477"/>
                  </a:cubicBezTo>
                  <a:cubicBezTo>
                    <a:pt x="5806" y="2477"/>
                    <a:pt x="6749" y="258"/>
                    <a:pt x="5594" y="15"/>
                  </a:cubicBezTo>
                  <a:cubicBezTo>
                    <a:pt x="5549" y="6"/>
                    <a:pt x="5506" y="1"/>
                    <a:pt x="5466" y="1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7" name="Google Shape;3588;p80">
              <a:extLst>
                <a:ext uri="{FF2B5EF4-FFF2-40B4-BE49-F238E27FC236}">
                  <a16:creationId xmlns="" xmlns:a16="http://schemas.microsoft.com/office/drawing/2014/main" id="{CD6FEFD2-1EE1-35E7-ADFF-FEBEAEEE3345}"/>
                </a:ext>
              </a:extLst>
            </p:cNvPr>
            <p:cNvSpPr/>
            <p:nvPr/>
          </p:nvSpPr>
          <p:spPr>
            <a:xfrm>
              <a:off x="3195125" y="4262825"/>
              <a:ext cx="125075" cy="114075"/>
            </a:xfrm>
            <a:custGeom>
              <a:avLst/>
              <a:gdLst/>
              <a:ahLst/>
              <a:cxnLst/>
              <a:rect l="l" t="t" r="r" b="b"/>
              <a:pathLst>
                <a:path w="5003" h="4563" extrusionOk="0">
                  <a:moveTo>
                    <a:pt x="3965" y="0"/>
                  </a:moveTo>
                  <a:cubicBezTo>
                    <a:pt x="3884" y="0"/>
                    <a:pt x="3806" y="109"/>
                    <a:pt x="3878" y="180"/>
                  </a:cubicBezTo>
                  <a:cubicBezTo>
                    <a:pt x="4425" y="728"/>
                    <a:pt x="4546" y="1639"/>
                    <a:pt x="4577" y="2369"/>
                  </a:cubicBezTo>
                  <a:cubicBezTo>
                    <a:pt x="4602" y="3012"/>
                    <a:pt x="4284" y="3554"/>
                    <a:pt x="3707" y="3554"/>
                  </a:cubicBezTo>
                  <a:cubicBezTo>
                    <a:pt x="3575" y="3554"/>
                    <a:pt x="3429" y="3526"/>
                    <a:pt x="3270" y="3463"/>
                  </a:cubicBezTo>
                  <a:cubicBezTo>
                    <a:pt x="2814" y="3250"/>
                    <a:pt x="2449" y="2825"/>
                    <a:pt x="2236" y="2369"/>
                  </a:cubicBezTo>
                  <a:cubicBezTo>
                    <a:pt x="2226" y="2337"/>
                    <a:pt x="2200" y="2324"/>
                    <a:pt x="2173" y="2324"/>
                  </a:cubicBezTo>
                  <a:cubicBezTo>
                    <a:pt x="2122" y="2324"/>
                    <a:pt x="2065" y="2370"/>
                    <a:pt x="2084" y="2430"/>
                  </a:cubicBezTo>
                  <a:cubicBezTo>
                    <a:pt x="2206" y="2916"/>
                    <a:pt x="2236" y="3372"/>
                    <a:pt x="2176" y="3858"/>
                  </a:cubicBezTo>
                  <a:cubicBezTo>
                    <a:pt x="2094" y="4224"/>
                    <a:pt x="1893" y="4354"/>
                    <a:pt x="1659" y="4354"/>
                  </a:cubicBezTo>
                  <a:cubicBezTo>
                    <a:pt x="1368" y="4354"/>
                    <a:pt x="1027" y="4152"/>
                    <a:pt x="808" y="3950"/>
                  </a:cubicBezTo>
                  <a:cubicBezTo>
                    <a:pt x="443" y="3615"/>
                    <a:pt x="230" y="3129"/>
                    <a:pt x="139" y="2673"/>
                  </a:cubicBezTo>
                  <a:cubicBezTo>
                    <a:pt x="125" y="2632"/>
                    <a:pt x="93" y="2615"/>
                    <a:pt x="65" y="2615"/>
                  </a:cubicBezTo>
                  <a:cubicBezTo>
                    <a:pt x="30" y="2615"/>
                    <a:pt x="1" y="2640"/>
                    <a:pt x="18" y="2673"/>
                  </a:cubicBezTo>
                  <a:cubicBezTo>
                    <a:pt x="94" y="3309"/>
                    <a:pt x="788" y="4562"/>
                    <a:pt x="1564" y="4562"/>
                  </a:cubicBezTo>
                  <a:cubicBezTo>
                    <a:pt x="1715" y="4562"/>
                    <a:pt x="1870" y="4515"/>
                    <a:pt x="2024" y="4405"/>
                  </a:cubicBezTo>
                  <a:cubicBezTo>
                    <a:pt x="2297" y="4223"/>
                    <a:pt x="2358" y="3828"/>
                    <a:pt x="2388" y="3554"/>
                  </a:cubicBezTo>
                  <a:cubicBezTo>
                    <a:pt x="2388" y="3343"/>
                    <a:pt x="2388" y="3132"/>
                    <a:pt x="2369" y="2921"/>
                  </a:cubicBezTo>
                  <a:lnTo>
                    <a:pt x="2369" y="2921"/>
                  </a:lnTo>
                  <a:cubicBezTo>
                    <a:pt x="2375" y="2930"/>
                    <a:pt x="2382" y="2938"/>
                    <a:pt x="2388" y="2946"/>
                  </a:cubicBezTo>
                  <a:cubicBezTo>
                    <a:pt x="2721" y="3335"/>
                    <a:pt x="3313" y="3735"/>
                    <a:pt x="3828" y="3735"/>
                  </a:cubicBezTo>
                  <a:cubicBezTo>
                    <a:pt x="4160" y="3735"/>
                    <a:pt x="4459" y="3569"/>
                    <a:pt x="4638" y="3129"/>
                  </a:cubicBezTo>
                  <a:cubicBezTo>
                    <a:pt x="5002" y="2278"/>
                    <a:pt x="4698" y="667"/>
                    <a:pt x="4030" y="29"/>
                  </a:cubicBezTo>
                  <a:cubicBezTo>
                    <a:pt x="4010" y="9"/>
                    <a:pt x="3987" y="0"/>
                    <a:pt x="3965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8" name="Google Shape;3589;p80">
              <a:extLst>
                <a:ext uri="{FF2B5EF4-FFF2-40B4-BE49-F238E27FC236}">
                  <a16:creationId xmlns="" xmlns:a16="http://schemas.microsoft.com/office/drawing/2014/main" id="{6C64A8B6-218B-1A9A-12F1-7E2E8C0B15E9}"/>
                </a:ext>
              </a:extLst>
            </p:cNvPr>
            <p:cNvSpPr/>
            <p:nvPr/>
          </p:nvSpPr>
          <p:spPr>
            <a:xfrm>
              <a:off x="3486600" y="437017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76" y="0"/>
                  </a:moveTo>
                  <a:cubicBezTo>
                    <a:pt x="42" y="0"/>
                    <a:pt x="0" y="15"/>
                    <a:pt x="0" y="51"/>
                  </a:cubicBezTo>
                  <a:cubicBezTo>
                    <a:pt x="122" y="902"/>
                    <a:pt x="243" y="2330"/>
                    <a:pt x="1186" y="2665"/>
                  </a:cubicBezTo>
                  <a:cubicBezTo>
                    <a:pt x="1266" y="2692"/>
                    <a:pt x="1343" y="2705"/>
                    <a:pt x="1418" y="2705"/>
                  </a:cubicBezTo>
                  <a:cubicBezTo>
                    <a:pt x="2163" y="2705"/>
                    <a:pt x="2622" y="1424"/>
                    <a:pt x="2705" y="871"/>
                  </a:cubicBezTo>
                  <a:cubicBezTo>
                    <a:pt x="2705" y="790"/>
                    <a:pt x="2651" y="736"/>
                    <a:pt x="2597" y="736"/>
                  </a:cubicBezTo>
                  <a:cubicBezTo>
                    <a:pt x="2570" y="736"/>
                    <a:pt x="2543" y="750"/>
                    <a:pt x="2523" y="780"/>
                  </a:cubicBezTo>
                  <a:cubicBezTo>
                    <a:pt x="2239" y="1292"/>
                    <a:pt x="2140" y="2469"/>
                    <a:pt x="1407" y="2469"/>
                  </a:cubicBezTo>
                  <a:cubicBezTo>
                    <a:pt x="1356" y="2469"/>
                    <a:pt x="1303" y="2464"/>
                    <a:pt x="1246" y="2452"/>
                  </a:cubicBezTo>
                  <a:cubicBezTo>
                    <a:pt x="365" y="2270"/>
                    <a:pt x="395" y="689"/>
                    <a:pt x="122" y="20"/>
                  </a:cubicBezTo>
                  <a:cubicBezTo>
                    <a:pt x="122" y="8"/>
                    <a:pt x="101" y="0"/>
                    <a:pt x="76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9" name="Google Shape;3590;p80">
              <a:extLst>
                <a:ext uri="{FF2B5EF4-FFF2-40B4-BE49-F238E27FC236}">
                  <a16:creationId xmlns="" xmlns:a16="http://schemas.microsoft.com/office/drawing/2014/main" id="{98343345-F94C-4B67-A2E6-CD6772258FE7}"/>
                </a:ext>
              </a:extLst>
            </p:cNvPr>
            <p:cNvSpPr/>
            <p:nvPr/>
          </p:nvSpPr>
          <p:spPr>
            <a:xfrm>
              <a:off x="3039450" y="4408100"/>
              <a:ext cx="58100" cy="67475"/>
            </a:xfrm>
            <a:custGeom>
              <a:avLst/>
              <a:gdLst/>
              <a:ahLst/>
              <a:cxnLst/>
              <a:rect l="l" t="t" r="r" b="b"/>
              <a:pathLst>
                <a:path w="2324" h="2699" extrusionOk="0">
                  <a:moveTo>
                    <a:pt x="2006" y="0"/>
                  </a:moveTo>
                  <a:cubicBezTo>
                    <a:pt x="1958" y="0"/>
                    <a:pt x="1910" y="41"/>
                    <a:pt x="1928" y="114"/>
                  </a:cubicBezTo>
                  <a:cubicBezTo>
                    <a:pt x="2050" y="661"/>
                    <a:pt x="2050" y="1300"/>
                    <a:pt x="1928" y="1847"/>
                  </a:cubicBezTo>
                  <a:cubicBezTo>
                    <a:pt x="1847" y="2200"/>
                    <a:pt x="1619" y="2530"/>
                    <a:pt x="1267" y="2530"/>
                  </a:cubicBezTo>
                  <a:cubicBezTo>
                    <a:pt x="1226" y="2530"/>
                    <a:pt x="1183" y="2525"/>
                    <a:pt x="1138" y="2515"/>
                  </a:cubicBezTo>
                  <a:cubicBezTo>
                    <a:pt x="713" y="2424"/>
                    <a:pt x="409" y="1877"/>
                    <a:pt x="196" y="1543"/>
                  </a:cubicBezTo>
                  <a:cubicBezTo>
                    <a:pt x="178" y="1516"/>
                    <a:pt x="152" y="1505"/>
                    <a:pt x="127" y="1505"/>
                  </a:cubicBezTo>
                  <a:cubicBezTo>
                    <a:pt x="64" y="1505"/>
                    <a:pt x="1" y="1570"/>
                    <a:pt x="44" y="1634"/>
                  </a:cubicBezTo>
                  <a:cubicBezTo>
                    <a:pt x="315" y="2040"/>
                    <a:pt x="821" y="2699"/>
                    <a:pt x="1324" y="2699"/>
                  </a:cubicBezTo>
                  <a:cubicBezTo>
                    <a:pt x="1499" y="2699"/>
                    <a:pt x="1673" y="2620"/>
                    <a:pt x="1837" y="2424"/>
                  </a:cubicBezTo>
                  <a:cubicBezTo>
                    <a:pt x="2323" y="1847"/>
                    <a:pt x="2232" y="722"/>
                    <a:pt x="2080" y="53"/>
                  </a:cubicBezTo>
                  <a:cubicBezTo>
                    <a:pt x="2068" y="17"/>
                    <a:pt x="2037" y="0"/>
                    <a:pt x="2006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0" name="Google Shape;3591;p80">
              <a:extLst>
                <a:ext uri="{FF2B5EF4-FFF2-40B4-BE49-F238E27FC236}">
                  <a16:creationId xmlns="" xmlns:a16="http://schemas.microsoft.com/office/drawing/2014/main" id="{E8314630-1C51-E490-F3AA-C35204A42660}"/>
                </a:ext>
              </a:extLst>
            </p:cNvPr>
            <p:cNvSpPr/>
            <p:nvPr/>
          </p:nvSpPr>
          <p:spPr>
            <a:xfrm>
              <a:off x="2831550" y="4629800"/>
              <a:ext cx="186975" cy="186950"/>
            </a:xfrm>
            <a:custGeom>
              <a:avLst/>
              <a:gdLst/>
              <a:ahLst/>
              <a:cxnLst/>
              <a:rect l="l" t="t" r="r" b="b"/>
              <a:pathLst>
                <a:path w="7479" h="7478" extrusionOk="0">
                  <a:moveTo>
                    <a:pt x="5320" y="0"/>
                  </a:moveTo>
                  <a:lnTo>
                    <a:pt x="3132" y="2128"/>
                  </a:lnTo>
                  <a:lnTo>
                    <a:pt x="1" y="2158"/>
                  </a:lnTo>
                  <a:lnTo>
                    <a:pt x="2159" y="4377"/>
                  </a:lnTo>
                  <a:lnTo>
                    <a:pt x="2189" y="7477"/>
                  </a:lnTo>
                  <a:lnTo>
                    <a:pt x="4378" y="5319"/>
                  </a:lnTo>
                  <a:lnTo>
                    <a:pt x="7478" y="5319"/>
                  </a:lnTo>
                  <a:lnTo>
                    <a:pt x="5351" y="3101"/>
                  </a:lnTo>
                  <a:lnTo>
                    <a:pt x="53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1" name="Google Shape;3592;p80">
              <a:extLst>
                <a:ext uri="{FF2B5EF4-FFF2-40B4-BE49-F238E27FC236}">
                  <a16:creationId xmlns="" xmlns:a16="http://schemas.microsoft.com/office/drawing/2014/main" id="{50FFA4C9-8329-3299-430D-4FE28B63935C}"/>
                </a:ext>
              </a:extLst>
            </p:cNvPr>
            <p:cNvSpPr/>
            <p:nvPr/>
          </p:nvSpPr>
          <p:spPr>
            <a:xfrm>
              <a:off x="4327025" y="4356225"/>
              <a:ext cx="194575" cy="194550"/>
            </a:xfrm>
            <a:custGeom>
              <a:avLst/>
              <a:gdLst/>
              <a:ahLst/>
              <a:cxnLst/>
              <a:rect l="l" t="t" r="r" b="b"/>
              <a:pathLst>
                <a:path w="7783" h="7782" extrusionOk="0">
                  <a:moveTo>
                    <a:pt x="5046" y="1"/>
                  </a:moveTo>
                  <a:lnTo>
                    <a:pt x="3101" y="2372"/>
                  </a:lnTo>
                  <a:lnTo>
                    <a:pt x="1" y="2736"/>
                  </a:lnTo>
                  <a:lnTo>
                    <a:pt x="2372" y="4682"/>
                  </a:lnTo>
                  <a:lnTo>
                    <a:pt x="2736" y="7782"/>
                  </a:lnTo>
                  <a:lnTo>
                    <a:pt x="4682" y="5411"/>
                  </a:lnTo>
                  <a:lnTo>
                    <a:pt x="7782" y="5046"/>
                  </a:lnTo>
                  <a:lnTo>
                    <a:pt x="5411" y="3101"/>
                  </a:lnTo>
                  <a:lnTo>
                    <a:pt x="50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2" name="Google Shape;3593;p80">
              <a:extLst>
                <a:ext uri="{FF2B5EF4-FFF2-40B4-BE49-F238E27FC236}">
                  <a16:creationId xmlns="" xmlns:a16="http://schemas.microsoft.com/office/drawing/2014/main" id="{9836148A-60C4-8F56-98E8-7D53F922F3B0}"/>
                </a:ext>
              </a:extLst>
            </p:cNvPr>
            <p:cNvSpPr/>
            <p:nvPr/>
          </p:nvSpPr>
          <p:spPr>
            <a:xfrm>
              <a:off x="4313350" y="4573550"/>
              <a:ext cx="224950" cy="216600"/>
            </a:xfrm>
            <a:custGeom>
              <a:avLst/>
              <a:gdLst/>
              <a:ahLst/>
              <a:cxnLst/>
              <a:rect l="l" t="t" r="r" b="b"/>
              <a:pathLst>
                <a:path w="8998" h="8664" extrusionOk="0">
                  <a:moveTo>
                    <a:pt x="3040" y="2797"/>
                  </a:moveTo>
                  <a:cubicBezTo>
                    <a:pt x="3040" y="2797"/>
                    <a:pt x="3800" y="1"/>
                    <a:pt x="4499" y="122"/>
                  </a:cubicBezTo>
                  <a:cubicBezTo>
                    <a:pt x="5198" y="214"/>
                    <a:pt x="6019" y="2402"/>
                    <a:pt x="6019" y="2402"/>
                  </a:cubicBezTo>
                  <a:cubicBezTo>
                    <a:pt x="6019" y="2402"/>
                    <a:pt x="8815" y="2797"/>
                    <a:pt x="8907" y="3466"/>
                  </a:cubicBezTo>
                  <a:cubicBezTo>
                    <a:pt x="8998" y="4165"/>
                    <a:pt x="6961" y="5199"/>
                    <a:pt x="6961" y="5199"/>
                  </a:cubicBezTo>
                  <a:cubicBezTo>
                    <a:pt x="6961" y="5199"/>
                    <a:pt x="8359" y="7934"/>
                    <a:pt x="7843" y="8299"/>
                  </a:cubicBezTo>
                  <a:cubicBezTo>
                    <a:pt x="7326" y="8664"/>
                    <a:pt x="4773" y="6870"/>
                    <a:pt x="4773" y="6870"/>
                  </a:cubicBezTo>
                  <a:cubicBezTo>
                    <a:pt x="4773" y="6870"/>
                    <a:pt x="2493" y="8633"/>
                    <a:pt x="1764" y="8360"/>
                  </a:cubicBezTo>
                  <a:cubicBezTo>
                    <a:pt x="1338" y="8177"/>
                    <a:pt x="2463" y="5381"/>
                    <a:pt x="2463" y="5381"/>
                  </a:cubicBezTo>
                  <a:cubicBezTo>
                    <a:pt x="2463" y="5381"/>
                    <a:pt x="1" y="4226"/>
                    <a:pt x="213" y="3557"/>
                  </a:cubicBezTo>
                  <a:cubicBezTo>
                    <a:pt x="426" y="2919"/>
                    <a:pt x="3040" y="2797"/>
                    <a:pt x="3040" y="279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3" name="Google Shape;3594;p80">
              <a:extLst>
                <a:ext uri="{FF2B5EF4-FFF2-40B4-BE49-F238E27FC236}">
                  <a16:creationId xmlns="" xmlns:a16="http://schemas.microsoft.com/office/drawing/2014/main" id="{8288F3EF-CC13-815F-BDBF-BD67CCA1F1DD}"/>
                </a:ext>
              </a:extLst>
            </p:cNvPr>
            <p:cNvSpPr/>
            <p:nvPr/>
          </p:nvSpPr>
          <p:spPr>
            <a:xfrm>
              <a:off x="2736575" y="4398775"/>
              <a:ext cx="222675" cy="218125"/>
            </a:xfrm>
            <a:custGeom>
              <a:avLst/>
              <a:gdLst/>
              <a:ahLst/>
              <a:cxnLst/>
              <a:rect l="l" t="t" r="r" b="b"/>
              <a:pathLst>
                <a:path w="8907" h="8725" extrusionOk="0">
                  <a:moveTo>
                    <a:pt x="2797" y="2888"/>
                  </a:moveTo>
                  <a:cubicBezTo>
                    <a:pt x="2797" y="2888"/>
                    <a:pt x="3101" y="31"/>
                    <a:pt x="3800" y="1"/>
                  </a:cubicBezTo>
                  <a:cubicBezTo>
                    <a:pt x="4529" y="1"/>
                    <a:pt x="5685" y="2037"/>
                    <a:pt x="5685" y="2037"/>
                  </a:cubicBezTo>
                  <a:cubicBezTo>
                    <a:pt x="5685" y="2037"/>
                    <a:pt x="8511" y="1977"/>
                    <a:pt x="8694" y="2645"/>
                  </a:cubicBezTo>
                  <a:cubicBezTo>
                    <a:pt x="8906" y="3284"/>
                    <a:pt x="7022" y="4651"/>
                    <a:pt x="7022" y="4651"/>
                  </a:cubicBezTo>
                  <a:cubicBezTo>
                    <a:pt x="7022" y="4651"/>
                    <a:pt x="8846" y="7113"/>
                    <a:pt x="8390" y="7569"/>
                  </a:cubicBezTo>
                  <a:cubicBezTo>
                    <a:pt x="7934" y="7995"/>
                    <a:pt x="5137" y="6627"/>
                    <a:pt x="5137" y="6627"/>
                  </a:cubicBezTo>
                  <a:cubicBezTo>
                    <a:pt x="5137" y="6627"/>
                    <a:pt x="3162" y="8724"/>
                    <a:pt x="2402" y="8572"/>
                  </a:cubicBezTo>
                  <a:cubicBezTo>
                    <a:pt x="1946" y="8481"/>
                    <a:pt x="2615" y="5533"/>
                    <a:pt x="2615" y="5533"/>
                  </a:cubicBezTo>
                  <a:cubicBezTo>
                    <a:pt x="2615" y="5533"/>
                    <a:pt x="1" y="4773"/>
                    <a:pt x="122" y="4104"/>
                  </a:cubicBezTo>
                  <a:cubicBezTo>
                    <a:pt x="213" y="3436"/>
                    <a:pt x="2797" y="2888"/>
                    <a:pt x="2797" y="28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4" name="Google Shape;3595;p80">
              <a:extLst>
                <a:ext uri="{FF2B5EF4-FFF2-40B4-BE49-F238E27FC236}">
                  <a16:creationId xmlns="" xmlns:a16="http://schemas.microsoft.com/office/drawing/2014/main" id="{659AC484-D031-DD5D-BDEC-377697760002}"/>
                </a:ext>
              </a:extLst>
            </p:cNvPr>
            <p:cNvSpPr/>
            <p:nvPr/>
          </p:nvSpPr>
          <p:spPr>
            <a:xfrm>
              <a:off x="4557275" y="4508175"/>
              <a:ext cx="94250" cy="82475"/>
            </a:xfrm>
            <a:custGeom>
              <a:avLst/>
              <a:gdLst/>
              <a:ahLst/>
              <a:cxnLst/>
              <a:rect l="l" t="t" r="r" b="b"/>
              <a:pathLst>
                <a:path w="3770" h="3299" extrusionOk="0">
                  <a:moveTo>
                    <a:pt x="1894" y="1"/>
                  </a:moveTo>
                  <a:cubicBezTo>
                    <a:pt x="1384" y="1"/>
                    <a:pt x="878" y="231"/>
                    <a:pt x="548" y="671"/>
                  </a:cubicBezTo>
                  <a:cubicBezTo>
                    <a:pt x="1" y="1430"/>
                    <a:pt x="183" y="2464"/>
                    <a:pt x="912" y="2981"/>
                  </a:cubicBezTo>
                  <a:cubicBezTo>
                    <a:pt x="1212" y="3196"/>
                    <a:pt x="1555" y="3299"/>
                    <a:pt x="1891" y="3299"/>
                  </a:cubicBezTo>
                  <a:cubicBezTo>
                    <a:pt x="2407" y="3299"/>
                    <a:pt x="2910" y="3058"/>
                    <a:pt x="3223" y="2616"/>
                  </a:cubicBezTo>
                  <a:cubicBezTo>
                    <a:pt x="3770" y="1886"/>
                    <a:pt x="3587" y="853"/>
                    <a:pt x="2858" y="306"/>
                  </a:cubicBezTo>
                  <a:cubicBezTo>
                    <a:pt x="2568" y="101"/>
                    <a:pt x="2230" y="1"/>
                    <a:pt x="1894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5" name="Google Shape;3596;p80">
              <a:extLst>
                <a:ext uri="{FF2B5EF4-FFF2-40B4-BE49-F238E27FC236}">
                  <a16:creationId xmlns="" xmlns:a16="http://schemas.microsoft.com/office/drawing/2014/main" id="{824A5798-DAE7-AC8D-55D0-83B4E8FE3817}"/>
                </a:ext>
              </a:extLst>
            </p:cNvPr>
            <p:cNvSpPr/>
            <p:nvPr/>
          </p:nvSpPr>
          <p:spPr>
            <a:xfrm>
              <a:off x="2700100" y="4638625"/>
              <a:ext cx="57775" cy="51500"/>
            </a:xfrm>
            <a:custGeom>
              <a:avLst/>
              <a:gdLst/>
              <a:ahLst/>
              <a:cxnLst/>
              <a:rect l="l" t="t" r="r" b="b"/>
              <a:pathLst>
                <a:path w="2311" h="2060" extrusionOk="0">
                  <a:moveTo>
                    <a:pt x="1125" y="1"/>
                  </a:moveTo>
                  <a:cubicBezTo>
                    <a:pt x="1024" y="1"/>
                    <a:pt x="922" y="14"/>
                    <a:pt x="821" y="42"/>
                  </a:cubicBezTo>
                  <a:cubicBezTo>
                    <a:pt x="304" y="225"/>
                    <a:pt x="1" y="802"/>
                    <a:pt x="183" y="1349"/>
                  </a:cubicBezTo>
                  <a:cubicBezTo>
                    <a:pt x="307" y="1795"/>
                    <a:pt x="734" y="2060"/>
                    <a:pt x="1167" y="2060"/>
                  </a:cubicBezTo>
                  <a:cubicBezTo>
                    <a:pt x="1266" y="2060"/>
                    <a:pt x="1364" y="2046"/>
                    <a:pt x="1460" y="2018"/>
                  </a:cubicBezTo>
                  <a:cubicBezTo>
                    <a:pt x="2007" y="1836"/>
                    <a:pt x="2311" y="1258"/>
                    <a:pt x="2128" y="711"/>
                  </a:cubicBezTo>
                  <a:cubicBezTo>
                    <a:pt x="1980" y="265"/>
                    <a:pt x="1568" y="1"/>
                    <a:pt x="1125" y="1"/>
                  </a:cubicBezTo>
                  <a:close/>
                </a:path>
              </a:pathLst>
            </a:custGeom>
            <a:solidFill>
              <a:srgbClr val="4FC1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424982" y="4119998"/>
            <a:ext cx="8697432" cy="1864719"/>
            <a:chOff x="3424982" y="4119998"/>
            <a:chExt cx="8697432" cy="1864719"/>
          </a:xfrm>
        </p:grpSpPr>
        <p:sp>
          <p:nvSpPr>
            <p:cNvPr id="436" name="Google Shape;1718;p59">
              <a:extLst>
                <a:ext uri="{FF2B5EF4-FFF2-40B4-BE49-F238E27FC236}">
                  <a16:creationId xmlns="" xmlns:a16="http://schemas.microsoft.com/office/drawing/2014/main" id="{6D43C86B-12D2-297D-9A70-635BE2CAAFC8}"/>
                </a:ext>
              </a:extLst>
            </p:cNvPr>
            <p:cNvSpPr/>
            <p:nvPr/>
          </p:nvSpPr>
          <p:spPr>
            <a:xfrm flipH="1">
              <a:off x="3424982" y="4119998"/>
              <a:ext cx="8697432" cy="1864719"/>
            </a:xfrm>
            <a:prstGeom prst="roundRect">
              <a:avLst>
                <a:gd name="adj" fmla="val 30219"/>
              </a:avLst>
            </a:prstGeom>
            <a:solidFill>
              <a:srgbClr val="FFFF00"/>
            </a:solidFill>
            <a:ln>
              <a:noFill/>
            </a:ln>
            <a:effectLst>
              <a:outerShdw blurRad="57150" dist="28575" dir="762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lang="en-US" altLang="en-GB" sz="4267" b="1" kern="0" dirty="0">
                <a:solidFill>
                  <a:srgbClr val="FFFF00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661089" y="4186994"/>
              <a:ext cx="825614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GB" sz="4400" b="1" kern="0" smtClean="0">
                  <a:solidFill>
                    <a:srgbClr val="7030A0"/>
                  </a:solidFill>
                  <a:latin typeface="+mj-lt"/>
                  <a:ea typeface="Patrick Hand" panose="00000500000000000000"/>
                  <a:cs typeface="Calibri" panose="020F0502020204030204" pitchFamily="34" charset="0"/>
                  <a:sym typeface="Patrick Hand" panose="00000500000000000000"/>
                </a:rPr>
                <a:t>Giúp công việc của chúng ta được thực hiện nhanh chóng hiệu quả.</a:t>
              </a:r>
              <a:endParaRPr lang="en-US" altLang="en-GB" sz="4400" b="1" kern="0">
                <a:solidFill>
                  <a:srgbClr val="7030A0"/>
                </a:solidFill>
                <a:latin typeface="+mj-lt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825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0" animBg="1"/>
      <p:bldP spid="224" grpId="1" animBg="1"/>
      <p:bldP spid="43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: 形状 40">
            <a:extLst>
              <a:ext uri="{FF2B5EF4-FFF2-40B4-BE49-F238E27FC236}">
                <a16:creationId xmlns="" xmlns:a16="http://schemas.microsoft.com/office/drawing/2014/main" id="{800A8157-02C9-7955-63FB-83B917B4BB0A}"/>
              </a:ext>
            </a:extLst>
          </p:cNvPr>
          <p:cNvSpPr/>
          <p:nvPr/>
        </p:nvSpPr>
        <p:spPr>
          <a:xfrm>
            <a:off x="308999" y="393896"/>
            <a:ext cx="11419366" cy="5880339"/>
          </a:xfrm>
          <a:custGeom>
            <a:avLst/>
            <a:gdLst>
              <a:gd name="connsiteX0" fmla="*/ 430798 w 5817995"/>
              <a:gd name="connsiteY0" fmla="*/ 0 h 2153651"/>
              <a:gd name="connsiteX1" fmla="*/ 735418 w 5817995"/>
              <a:gd name="connsiteY1" fmla="*/ 126178 h 2153651"/>
              <a:gd name="connsiteX2" fmla="*/ 740573 w 5817995"/>
              <a:gd name="connsiteY2" fmla="*/ 132426 h 2153651"/>
              <a:gd name="connsiteX3" fmla="*/ 745728 w 5817995"/>
              <a:gd name="connsiteY3" fmla="*/ 126178 h 2153651"/>
              <a:gd name="connsiteX4" fmla="*/ 1050349 w 5817995"/>
              <a:gd name="connsiteY4" fmla="*/ 0 h 2153651"/>
              <a:gd name="connsiteX5" fmla="*/ 1354967 w 5817995"/>
              <a:gd name="connsiteY5" fmla="*/ 126178 h 2153651"/>
              <a:gd name="connsiteX6" fmla="*/ 1360123 w 5817995"/>
              <a:gd name="connsiteY6" fmla="*/ 132426 h 2153651"/>
              <a:gd name="connsiteX7" fmla="*/ 1365278 w 5817995"/>
              <a:gd name="connsiteY7" fmla="*/ 126178 h 2153651"/>
              <a:gd name="connsiteX8" fmla="*/ 1669898 w 5817995"/>
              <a:gd name="connsiteY8" fmla="*/ 0 h 2153651"/>
              <a:gd name="connsiteX9" fmla="*/ 1974518 w 5817995"/>
              <a:gd name="connsiteY9" fmla="*/ 126178 h 2153651"/>
              <a:gd name="connsiteX10" fmla="*/ 1979674 w 5817995"/>
              <a:gd name="connsiteY10" fmla="*/ 132426 h 2153651"/>
              <a:gd name="connsiteX11" fmla="*/ 1984828 w 5817995"/>
              <a:gd name="connsiteY11" fmla="*/ 126178 h 2153651"/>
              <a:gd name="connsiteX12" fmla="*/ 2289448 w 5817995"/>
              <a:gd name="connsiteY12" fmla="*/ 0 h 2153651"/>
              <a:gd name="connsiteX13" fmla="*/ 2594069 w 5817995"/>
              <a:gd name="connsiteY13" fmla="*/ 126178 h 2153651"/>
              <a:gd name="connsiteX14" fmla="*/ 2599224 w 5817995"/>
              <a:gd name="connsiteY14" fmla="*/ 132426 h 2153651"/>
              <a:gd name="connsiteX15" fmla="*/ 2604379 w 5817995"/>
              <a:gd name="connsiteY15" fmla="*/ 126178 h 2153651"/>
              <a:gd name="connsiteX16" fmla="*/ 2908999 w 5817995"/>
              <a:gd name="connsiteY16" fmla="*/ 0 h 2153651"/>
              <a:gd name="connsiteX17" fmla="*/ 3213619 w 5817995"/>
              <a:gd name="connsiteY17" fmla="*/ 126178 h 2153651"/>
              <a:gd name="connsiteX18" fmla="*/ 3218774 w 5817995"/>
              <a:gd name="connsiteY18" fmla="*/ 132426 h 2153651"/>
              <a:gd name="connsiteX19" fmla="*/ 3223929 w 5817995"/>
              <a:gd name="connsiteY19" fmla="*/ 126178 h 2153651"/>
              <a:gd name="connsiteX20" fmla="*/ 3528549 w 5817995"/>
              <a:gd name="connsiteY20" fmla="*/ 0 h 2153651"/>
              <a:gd name="connsiteX21" fmla="*/ 3833169 w 5817995"/>
              <a:gd name="connsiteY21" fmla="*/ 126178 h 2153651"/>
              <a:gd name="connsiteX22" fmla="*/ 3838324 w 5817995"/>
              <a:gd name="connsiteY22" fmla="*/ 132426 h 2153651"/>
              <a:gd name="connsiteX23" fmla="*/ 3843479 w 5817995"/>
              <a:gd name="connsiteY23" fmla="*/ 126178 h 2153651"/>
              <a:gd name="connsiteX24" fmla="*/ 4148099 w 5817995"/>
              <a:gd name="connsiteY24" fmla="*/ 0 h 2153651"/>
              <a:gd name="connsiteX25" fmla="*/ 4452719 w 5817995"/>
              <a:gd name="connsiteY25" fmla="*/ 126178 h 2153651"/>
              <a:gd name="connsiteX26" fmla="*/ 4457874 w 5817995"/>
              <a:gd name="connsiteY26" fmla="*/ 132425 h 2153651"/>
              <a:gd name="connsiteX27" fmla="*/ 4463028 w 5817995"/>
              <a:gd name="connsiteY27" fmla="*/ 126178 h 2153651"/>
              <a:gd name="connsiteX28" fmla="*/ 4767648 w 5817995"/>
              <a:gd name="connsiteY28" fmla="*/ 0 h 2153651"/>
              <a:gd name="connsiteX29" fmla="*/ 5041676 w 5817995"/>
              <a:gd name="connsiteY29" fmla="*/ 98374 h 2153651"/>
              <a:gd name="connsiteX30" fmla="*/ 5077033 w 5817995"/>
              <a:gd name="connsiteY30" fmla="*/ 132897 h 2153651"/>
              <a:gd name="connsiteX31" fmla="*/ 5082577 w 5817995"/>
              <a:gd name="connsiteY31" fmla="*/ 126178 h 2153651"/>
              <a:gd name="connsiteX32" fmla="*/ 5387197 w 5817995"/>
              <a:gd name="connsiteY32" fmla="*/ 0 h 2153651"/>
              <a:gd name="connsiteX33" fmla="*/ 5817995 w 5817995"/>
              <a:gd name="connsiteY33" fmla="*/ 430799 h 2153651"/>
              <a:gd name="connsiteX34" fmla="*/ 5691817 w 5817995"/>
              <a:gd name="connsiteY34" fmla="*/ 735420 h 2153651"/>
              <a:gd name="connsiteX35" fmla="*/ 5669526 w 5817995"/>
              <a:gd name="connsiteY35" fmla="*/ 753812 h 2153651"/>
              <a:gd name="connsiteX36" fmla="*/ 5691817 w 5817995"/>
              <a:gd name="connsiteY36" fmla="*/ 772204 h 2153651"/>
              <a:gd name="connsiteX37" fmla="*/ 5817995 w 5817995"/>
              <a:gd name="connsiteY37" fmla="*/ 1076825 h 2153651"/>
              <a:gd name="connsiteX38" fmla="*/ 5691817 w 5817995"/>
              <a:gd name="connsiteY38" fmla="*/ 1381446 h 2153651"/>
              <a:gd name="connsiteX39" fmla="*/ 5669526 w 5817995"/>
              <a:gd name="connsiteY39" fmla="*/ 1399839 h 2153651"/>
              <a:gd name="connsiteX40" fmla="*/ 5691817 w 5817995"/>
              <a:gd name="connsiteY40" fmla="*/ 1418231 h 2153651"/>
              <a:gd name="connsiteX41" fmla="*/ 5817995 w 5817995"/>
              <a:gd name="connsiteY41" fmla="*/ 1722852 h 2153651"/>
              <a:gd name="connsiteX42" fmla="*/ 5387197 w 5817995"/>
              <a:gd name="connsiteY42" fmla="*/ 2153651 h 2153651"/>
              <a:gd name="connsiteX43" fmla="*/ 5082577 w 5817995"/>
              <a:gd name="connsiteY43" fmla="*/ 2027473 h 2153651"/>
              <a:gd name="connsiteX44" fmla="*/ 5077420 w 5817995"/>
              <a:gd name="connsiteY44" fmla="*/ 2021223 h 2153651"/>
              <a:gd name="connsiteX45" fmla="*/ 5072263 w 5817995"/>
              <a:gd name="connsiteY45" fmla="*/ 2027473 h 2153651"/>
              <a:gd name="connsiteX46" fmla="*/ 4767643 w 5817995"/>
              <a:gd name="connsiteY46" fmla="*/ 2153651 h 2153651"/>
              <a:gd name="connsiteX47" fmla="*/ 4463023 w 5817995"/>
              <a:gd name="connsiteY47" fmla="*/ 2027473 h 2153651"/>
              <a:gd name="connsiteX48" fmla="*/ 4457869 w 5817995"/>
              <a:gd name="connsiteY48" fmla="*/ 2021226 h 2153651"/>
              <a:gd name="connsiteX49" fmla="*/ 4452714 w 5817995"/>
              <a:gd name="connsiteY49" fmla="*/ 2027473 h 2153651"/>
              <a:gd name="connsiteX50" fmla="*/ 4148094 w 5817995"/>
              <a:gd name="connsiteY50" fmla="*/ 2153651 h 2153651"/>
              <a:gd name="connsiteX51" fmla="*/ 3843474 w 5817995"/>
              <a:gd name="connsiteY51" fmla="*/ 2027473 h 2153651"/>
              <a:gd name="connsiteX52" fmla="*/ 3838319 w 5817995"/>
              <a:gd name="connsiteY52" fmla="*/ 2021225 h 2153651"/>
              <a:gd name="connsiteX53" fmla="*/ 3833164 w 5817995"/>
              <a:gd name="connsiteY53" fmla="*/ 2027473 h 2153651"/>
              <a:gd name="connsiteX54" fmla="*/ 3528544 w 5817995"/>
              <a:gd name="connsiteY54" fmla="*/ 2153651 h 2153651"/>
              <a:gd name="connsiteX55" fmla="*/ 3223924 w 5817995"/>
              <a:gd name="connsiteY55" fmla="*/ 2027473 h 2153651"/>
              <a:gd name="connsiteX56" fmla="*/ 3218770 w 5817995"/>
              <a:gd name="connsiteY56" fmla="*/ 2021226 h 2153651"/>
              <a:gd name="connsiteX57" fmla="*/ 3213615 w 5817995"/>
              <a:gd name="connsiteY57" fmla="*/ 2027473 h 2153651"/>
              <a:gd name="connsiteX58" fmla="*/ 2908995 w 5817995"/>
              <a:gd name="connsiteY58" fmla="*/ 2153651 h 2153651"/>
              <a:gd name="connsiteX59" fmla="*/ 2604375 w 5817995"/>
              <a:gd name="connsiteY59" fmla="*/ 2027473 h 2153651"/>
              <a:gd name="connsiteX60" fmla="*/ 2599221 w 5817995"/>
              <a:gd name="connsiteY60" fmla="*/ 2021225 h 2153651"/>
              <a:gd name="connsiteX61" fmla="*/ 2594065 w 5817995"/>
              <a:gd name="connsiteY61" fmla="*/ 2027473 h 2153651"/>
              <a:gd name="connsiteX62" fmla="*/ 2289445 w 5817995"/>
              <a:gd name="connsiteY62" fmla="*/ 2153651 h 2153651"/>
              <a:gd name="connsiteX63" fmla="*/ 1984825 w 5817995"/>
              <a:gd name="connsiteY63" fmla="*/ 2027473 h 2153651"/>
              <a:gd name="connsiteX64" fmla="*/ 1979671 w 5817995"/>
              <a:gd name="connsiteY64" fmla="*/ 2021226 h 2153651"/>
              <a:gd name="connsiteX65" fmla="*/ 1974516 w 5817995"/>
              <a:gd name="connsiteY65" fmla="*/ 2027473 h 2153651"/>
              <a:gd name="connsiteX66" fmla="*/ 1669896 w 5817995"/>
              <a:gd name="connsiteY66" fmla="*/ 2153651 h 2153651"/>
              <a:gd name="connsiteX67" fmla="*/ 1365276 w 5817995"/>
              <a:gd name="connsiteY67" fmla="*/ 2027473 h 2153651"/>
              <a:gd name="connsiteX68" fmla="*/ 1360121 w 5817995"/>
              <a:gd name="connsiteY68" fmla="*/ 2021225 h 2153651"/>
              <a:gd name="connsiteX69" fmla="*/ 1354966 w 5817995"/>
              <a:gd name="connsiteY69" fmla="*/ 2027473 h 2153651"/>
              <a:gd name="connsiteX70" fmla="*/ 1050347 w 5817995"/>
              <a:gd name="connsiteY70" fmla="*/ 2153651 h 2153651"/>
              <a:gd name="connsiteX71" fmla="*/ 745727 w 5817995"/>
              <a:gd name="connsiteY71" fmla="*/ 2027473 h 2153651"/>
              <a:gd name="connsiteX72" fmla="*/ 740573 w 5817995"/>
              <a:gd name="connsiteY72" fmla="*/ 2021226 h 2153651"/>
              <a:gd name="connsiteX73" fmla="*/ 735419 w 5817995"/>
              <a:gd name="connsiteY73" fmla="*/ 2027473 h 2153651"/>
              <a:gd name="connsiteX74" fmla="*/ 430798 w 5817995"/>
              <a:gd name="connsiteY74" fmla="*/ 2153651 h 2153651"/>
              <a:gd name="connsiteX75" fmla="*/ 0 w 5817995"/>
              <a:gd name="connsiteY75" fmla="*/ 1722852 h 2153651"/>
              <a:gd name="connsiteX76" fmla="*/ 126178 w 5817995"/>
              <a:gd name="connsiteY76" fmla="*/ 1418231 h 2153651"/>
              <a:gd name="connsiteX77" fmla="*/ 148470 w 5817995"/>
              <a:gd name="connsiteY77" fmla="*/ 1399839 h 2153651"/>
              <a:gd name="connsiteX78" fmla="*/ 126178 w 5817995"/>
              <a:gd name="connsiteY78" fmla="*/ 1381446 h 2153651"/>
              <a:gd name="connsiteX79" fmla="*/ 0 w 5817995"/>
              <a:gd name="connsiteY79" fmla="*/ 1076825 h 2153651"/>
              <a:gd name="connsiteX80" fmla="*/ 126178 w 5817995"/>
              <a:gd name="connsiteY80" fmla="*/ 772204 h 2153651"/>
              <a:gd name="connsiteX81" fmla="*/ 148470 w 5817995"/>
              <a:gd name="connsiteY81" fmla="*/ 753812 h 2153651"/>
              <a:gd name="connsiteX82" fmla="*/ 126178 w 5817995"/>
              <a:gd name="connsiteY82" fmla="*/ 735420 h 2153651"/>
              <a:gd name="connsiteX83" fmla="*/ 0 w 5817995"/>
              <a:gd name="connsiteY83" fmla="*/ 430799 h 2153651"/>
              <a:gd name="connsiteX84" fmla="*/ 430798 w 5817995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5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9" y="0"/>
                </a:cubicBezTo>
                <a:cubicBezTo>
                  <a:pt x="1169309" y="0"/>
                  <a:pt x="1277008" y="48219"/>
                  <a:pt x="1354967" y="126178"/>
                </a:cubicBezTo>
                <a:lnTo>
                  <a:pt x="1360123" y="132426"/>
                </a:lnTo>
                <a:lnTo>
                  <a:pt x="1365278" y="126178"/>
                </a:lnTo>
                <a:cubicBezTo>
                  <a:pt x="1443237" y="48219"/>
                  <a:pt x="1550937" y="0"/>
                  <a:pt x="1669898" y="0"/>
                </a:cubicBezTo>
                <a:cubicBezTo>
                  <a:pt x="1788860" y="0"/>
                  <a:pt x="1896559" y="48219"/>
                  <a:pt x="1974518" y="126178"/>
                </a:cubicBezTo>
                <a:lnTo>
                  <a:pt x="1979674" y="132426"/>
                </a:lnTo>
                <a:lnTo>
                  <a:pt x="1984828" y="126178"/>
                </a:lnTo>
                <a:cubicBezTo>
                  <a:pt x="2062787" y="48219"/>
                  <a:pt x="2170487" y="0"/>
                  <a:pt x="2289448" y="0"/>
                </a:cubicBezTo>
                <a:cubicBezTo>
                  <a:pt x="2408410" y="0"/>
                  <a:pt x="2516109" y="48219"/>
                  <a:pt x="2594069" y="126178"/>
                </a:cubicBezTo>
                <a:lnTo>
                  <a:pt x="2599224" y="132426"/>
                </a:lnTo>
                <a:lnTo>
                  <a:pt x="2604379" y="126178"/>
                </a:lnTo>
                <a:cubicBezTo>
                  <a:pt x="2682338" y="48219"/>
                  <a:pt x="2790038" y="0"/>
                  <a:pt x="2908999" y="0"/>
                </a:cubicBezTo>
                <a:cubicBezTo>
                  <a:pt x="3027961" y="0"/>
                  <a:pt x="3135660" y="48219"/>
                  <a:pt x="3213619" y="126178"/>
                </a:cubicBezTo>
                <a:lnTo>
                  <a:pt x="3218774" y="132426"/>
                </a:lnTo>
                <a:lnTo>
                  <a:pt x="3223929" y="126178"/>
                </a:lnTo>
                <a:cubicBezTo>
                  <a:pt x="3301888" y="48219"/>
                  <a:pt x="3409588" y="0"/>
                  <a:pt x="3528549" y="0"/>
                </a:cubicBezTo>
                <a:cubicBezTo>
                  <a:pt x="3647511" y="0"/>
                  <a:pt x="3755210" y="48219"/>
                  <a:pt x="3833169" y="126178"/>
                </a:cubicBezTo>
                <a:lnTo>
                  <a:pt x="3838324" y="132426"/>
                </a:lnTo>
                <a:lnTo>
                  <a:pt x="3843479" y="126178"/>
                </a:lnTo>
                <a:cubicBezTo>
                  <a:pt x="3921438" y="48219"/>
                  <a:pt x="4029138" y="0"/>
                  <a:pt x="4148099" y="0"/>
                </a:cubicBezTo>
                <a:cubicBezTo>
                  <a:pt x="4267061" y="0"/>
                  <a:pt x="4374760" y="48219"/>
                  <a:pt x="4452719" y="126178"/>
                </a:cubicBezTo>
                <a:lnTo>
                  <a:pt x="4457874" y="132425"/>
                </a:lnTo>
                <a:lnTo>
                  <a:pt x="4463028" y="126178"/>
                </a:lnTo>
                <a:cubicBezTo>
                  <a:pt x="4540987" y="48219"/>
                  <a:pt x="4648687" y="0"/>
                  <a:pt x="4767648" y="0"/>
                </a:cubicBezTo>
                <a:cubicBezTo>
                  <a:pt x="4871740" y="0"/>
                  <a:pt x="4967208" y="36918"/>
                  <a:pt x="5041676" y="98374"/>
                </a:cubicBezTo>
                <a:lnTo>
                  <a:pt x="5077033" y="132897"/>
                </a:lnTo>
                <a:lnTo>
                  <a:pt x="5082577" y="126178"/>
                </a:lnTo>
                <a:cubicBezTo>
                  <a:pt x="5160536" y="48219"/>
                  <a:pt x="5268236" y="0"/>
                  <a:pt x="5387197" y="0"/>
                </a:cubicBezTo>
                <a:cubicBezTo>
                  <a:pt x="5625120" y="0"/>
                  <a:pt x="5817995" y="192875"/>
                  <a:pt x="5817995" y="430799"/>
                </a:cubicBezTo>
                <a:cubicBezTo>
                  <a:pt x="5817995" y="549761"/>
                  <a:pt x="5769776" y="657461"/>
                  <a:pt x="5691817" y="735420"/>
                </a:cubicBezTo>
                <a:lnTo>
                  <a:pt x="5669526" y="753812"/>
                </a:lnTo>
                <a:lnTo>
                  <a:pt x="5691817" y="772204"/>
                </a:lnTo>
                <a:cubicBezTo>
                  <a:pt x="5769776" y="850163"/>
                  <a:pt x="5817995" y="957863"/>
                  <a:pt x="5817995" y="1076825"/>
                </a:cubicBezTo>
                <a:cubicBezTo>
                  <a:pt x="5817995" y="1195787"/>
                  <a:pt x="5769776" y="1303487"/>
                  <a:pt x="5691817" y="1381446"/>
                </a:cubicBezTo>
                <a:lnTo>
                  <a:pt x="5669526" y="1399839"/>
                </a:lnTo>
                <a:lnTo>
                  <a:pt x="5691817" y="1418231"/>
                </a:lnTo>
                <a:cubicBezTo>
                  <a:pt x="5769776" y="1496190"/>
                  <a:pt x="5817995" y="1603890"/>
                  <a:pt x="5817995" y="1722852"/>
                </a:cubicBezTo>
                <a:cubicBezTo>
                  <a:pt x="5817995" y="1960776"/>
                  <a:pt x="5625120" y="2153651"/>
                  <a:pt x="5387197" y="2153651"/>
                </a:cubicBezTo>
                <a:cubicBezTo>
                  <a:pt x="5268236" y="2153651"/>
                  <a:pt x="5160536" y="2105432"/>
                  <a:pt x="5082577" y="2027473"/>
                </a:cubicBezTo>
                <a:lnTo>
                  <a:pt x="5077420" y="2021223"/>
                </a:lnTo>
                <a:lnTo>
                  <a:pt x="5072263" y="2027473"/>
                </a:lnTo>
                <a:cubicBezTo>
                  <a:pt x="4994304" y="2105432"/>
                  <a:pt x="4886605" y="2153651"/>
                  <a:pt x="4767643" y="2153651"/>
                </a:cubicBezTo>
                <a:cubicBezTo>
                  <a:pt x="4648682" y="2153651"/>
                  <a:pt x="4540982" y="2105432"/>
                  <a:pt x="4463023" y="2027473"/>
                </a:cubicBezTo>
                <a:lnTo>
                  <a:pt x="4457869" y="2021226"/>
                </a:lnTo>
                <a:lnTo>
                  <a:pt x="4452714" y="2027473"/>
                </a:lnTo>
                <a:cubicBezTo>
                  <a:pt x="4374755" y="2105432"/>
                  <a:pt x="4267056" y="2153651"/>
                  <a:pt x="4148094" y="2153651"/>
                </a:cubicBezTo>
                <a:cubicBezTo>
                  <a:pt x="4029133" y="2153651"/>
                  <a:pt x="3921433" y="2105432"/>
                  <a:pt x="3843474" y="2027473"/>
                </a:cubicBezTo>
                <a:lnTo>
                  <a:pt x="3838319" y="2021225"/>
                </a:lnTo>
                <a:lnTo>
                  <a:pt x="3833164" y="2027473"/>
                </a:lnTo>
                <a:cubicBezTo>
                  <a:pt x="3755205" y="2105432"/>
                  <a:pt x="3647506" y="2153651"/>
                  <a:pt x="3528544" y="2153651"/>
                </a:cubicBezTo>
                <a:cubicBezTo>
                  <a:pt x="3409583" y="2153651"/>
                  <a:pt x="3301883" y="2105432"/>
                  <a:pt x="3223924" y="2027473"/>
                </a:cubicBezTo>
                <a:lnTo>
                  <a:pt x="3218770" y="2021226"/>
                </a:lnTo>
                <a:lnTo>
                  <a:pt x="3213615" y="2027473"/>
                </a:lnTo>
                <a:cubicBezTo>
                  <a:pt x="3135656" y="2105432"/>
                  <a:pt x="3027957" y="2153651"/>
                  <a:pt x="2908995" y="2153651"/>
                </a:cubicBezTo>
                <a:cubicBezTo>
                  <a:pt x="2790034" y="2153651"/>
                  <a:pt x="2682334" y="2105432"/>
                  <a:pt x="2604375" y="2027473"/>
                </a:cubicBezTo>
                <a:lnTo>
                  <a:pt x="2599221" y="2021225"/>
                </a:lnTo>
                <a:lnTo>
                  <a:pt x="2594065" y="2027473"/>
                </a:lnTo>
                <a:cubicBezTo>
                  <a:pt x="2516106" y="2105432"/>
                  <a:pt x="2408407" y="2153651"/>
                  <a:pt x="2289445" y="2153651"/>
                </a:cubicBezTo>
                <a:cubicBezTo>
                  <a:pt x="2170484" y="2153651"/>
                  <a:pt x="2062784" y="2105432"/>
                  <a:pt x="1984825" y="2027473"/>
                </a:cubicBezTo>
                <a:lnTo>
                  <a:pt x="1979671" y="2021226"/>
                </a:lnTo>
                <a:lnTo>
                  <a:pt x="1974516" y="2027473"/>
                </a:lnTo>
                <a:cubicBezTo>
                  <a:pt x="1896557" y="2105432"/>
                  <a:pt x="1788858" y="2153651"/>
                  <a:pt x="1669896" y="2153651"/>
                </a:cubicBezTo>
                <a:cubicBezTo>
                  <a:pt x="1550935" y="2153651"/>
                  <a:pt x="1443235" y="2105432"/>
                  <a:pt x="1365276" y="2027473"/>
                </a:cubicBezTo>
                <a:lnTo>
                  <a:pt x="1360121" y="2021225"/>
                </a:lnTo>
                <a:lnTo>
                  <a:pt x="1354966" y="2027473"/>
                </a:lnTo>
                <a:cubicBezTo>
                  <a:pt x="1277007" y="2105432"/>
                  <a:pt x="1169308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70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  <a:alpha val="67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76053BC-8225-52CB-5158-1EFE97C589D9}"/>
              </a:ext>
            </a:extLst>
          </p:cNvPr>
          <p:cNvSpPr txBox="1"/>
          <p:nvPr/>
        </p:nvSpPr>
        <p:spPr>
          <a:xfrm>
            <a:off x="970671" y="2099137"/>
            <a:ext cx="10364059" cy="175432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54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thành công các em cần làm những gì?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03481260-FC8E-38CD-B4A2-B32680C4D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72571" flipH="1">
            <a:off x="778086" y="1267972"/>
            <a:ext cx="919996" cy="91999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97180" y="1220914"/>
            <a:ext cx="6865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 TÂM HÀNH ĐỘNG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 rot="10800000">
            <a:off x="308999" y="4471957"/>
            <a:ext cx="3390187" cy="2293034"/>
          </a:xfrm>
          <a:prstGeom prst="wedgeRoundRectCallout">
            <a:avLst>
              <a:gd name="adj1" fmla="val -21248"/>
              <a:gd name="adj2" fmla="val 7661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62708" y="4608575"/>
            <a:ext cx="29401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 hoạch rõ ràng</a:t>
            </a:r>
            <a:endParaRPr lang="en-US" sz="54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1380" y="3832561"/>
            <a:ext cx="3414056" cy="29324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7629" y="3832561"/>
            <a:ext cx="3414056" cy="29324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87924" y="4690246"/>
            <a:ext cx="29401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chu đáo</a:t>
            </a:r>
            <a:endParaRPr lang="en-US" sz="54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94583" y="4640442"/>
            <a:ext cx="29401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 hành tích cực</a:t>
            </a:r>
            <a:endParaRPr lang="en-US" sz="54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5923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3" grpId="0" animBg="1"/>
      <p:bldP spid="4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组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0015"/>
            <a:ext cx="12192000" cy="6598920"/>
          </a:xfrm>
          <a:prstGeom prst="rect">
            <a:avLst/>
          </a:prstGeom>
        </p:spPr>
      </p:pic>
      <p:pic>
        <p:nvPicPr>
          <p:cNvPr id="24" name="图片 23" descr="组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290" y="4135755"/>
            <a:ext cx="1375410" cy="1722120"/>
          </a:xfrm>
          <a:prstGeom prst="rect">
            <a:avLst/>
          </a:prstGeom>
        </p:spPr>
      </p:pic>
      <p:sp>
        <p:nvSpPr>
          <p:cNvPr id="35" name="椭圆 34"/>
          <p:cNvSpPr/>
          <p:nvPr/>
        </p:nvSpPr>
        <p:spPr>
          <a:xfrm>
            <a:off x="-619760" y="5698173"/>
            <a:ext cx="1593215" cy="1593215"/>
          </a:xfrm>
          <a:prstGeom prst="ellipse">
            <a:avLst/>
          </a:prstGeom>
          <a:solidFill>
            <a:srgbClr val="FFDE00"/>
          </a:solidFill>
          <a:ln w="50800">
            <a:solidFill>
              <a:srgbClr val="1D20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" name="图片 2" descr="组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247650"/>
            <a:ext cx="12192000" cy="431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771E05F-471B-5E12-5B94-0DDD875480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0467" y="1432780"/>
            <a:ext cx="6242674" cy="449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92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组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9540"/>
            <a:ext cx="12192000" cy="6598920"/>
          </a:xfrm>
          <a:prstGeom prst="rect">
            <a:avLst/>
          </a:prstGeom>
        </p:spPr>
      </p:pic>
      <p:pic>
        <p:nvPicPr>
          <p:cNvPr id="24" name="图片 23" descr="组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290" y="4135755"/>
            <a:ext cx="1375410" cy="1722120"/>
          </a:xfrm>
          <a:prstGeom prst="rect">
            <a:avLst/>
          </a:prstGeom>
        </p:spPr>
      </p:pic>
      <p:pic>
        <p:nvPicPr>
          <p:cNvPr id="12" name="图片 11" descr="组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243509"/>
            <a:ext cx="12192000" cy="4318000"/>
          </a:xfrm>
          <a:prstGeom prst="rect">
            <a:avLst/>
          </a:prstGeom>
        </p:spPr>
      </p:pic>
      <p:sp>
        <p:nvSpPr>
          <p:cNvPr id="35" name="椭圆 34"/>
          <p:cNvSpPr/>
          <p:nvPr/>
        </p:nvSpPr>
        <p:spPr>
          <a:xfrm>
            <a:off x="-619760" y="5698173"/>
            <a:ext cx="1593215" cy="1593215"/>
          </a:xfrm>
          <a:prstGeom prst="ellipse">
            <a:avLst/>
          </a:prstGeom>
          <a:solidFill>
            <a:srgbClr val="FFDE00"/>
          </a:solidFill>
          <a:ln w="50800">
            <a:solidFill>
              <a:srgbClr val="1D20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C93F7E5-B935-DB1E-4FD5-0B21A41D8465}"/>
              </a:ext>
            </a:extLst>
          </p:cNvPr>
          <p:cNvSpPr txBox="1"/>
          <p:nvPr/>
        </p:nvSpPr>
        <p:spPr>
          <a:xfrm>
            <a:off x="780220" y="1784886"/>
            <a:ext cx="9020175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07075" y="3909619"/>
            <a:ext cx="6044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 và vận động theo bài hát: Người tôi yêu, tôi thương.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组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540"/>
            <a:ext cx="12192000" cy="6598920"/>
          </a:xfrm>
          <a:prstGeom prst="rect">
            <a:avLst/>
          </a:prstGeom>
        </p:spPr>
      </p:pic>
      <p:pic>
        <p:nvPicPr>
          <p:cNvPr id="24" name="图片 23" descr="组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618" y="4426744"/>
            <a:ext cx="1375410" cy="1722120"/>
          </a:xfrm>
          <a:prstGeom prst="rect">
            <a:avLst/>
          </a:prstGeom>
        </p:spPr>
      </p:pic>
      <p:pic>
        <p:nvPicPr>
          <p:cNvPr id="12" name="图片 11" descr="组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243509"/>
            <a:ext cx="12192000" cy="4318000"/>
          </a:xfrm>
          <a:prstGeom prst="rect">
            <a:avLst/>
          </a:prstGeom>
        </p:spPr>
      </p:pic>
      <p:sp>
        <p:nvSpPr>
          <p:cNvPr id="35" name="椭圆 34"/>
          <p:cNvSpPr/>
          <p:nvPr/>
        </p:nvSpPr>
        <p:spPr>
          <a:xfrm>
            <a:off x="-619760" y="5698173"/>
            <a:ext cx="1593215" cy="1593215"/>
          </a:xfrm>
          <a:prstGeom prst="ellipse">
            <a:avLst/>
          </a:prstGeom>
          <a:solidFill>
            <a:srgbClr val="FFDE00"/>
          </a:solidFill>
          <a:ln w="50800">
            <a:solidFill>
              <a:srgbClr val="1D20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C93F7E5-B935-DB1E-4FD5-0B21A41D8465}"/>
              </a:ext>
            </a:extLst>
          </p:cNvPr>
          <p:cNvSpPr txBox="1"/>
          <p:nvPr/>
        </p:nvSpPr>
        <p:spPr>
          <a:xfrm>
            <a:off x="1256323" y="1378583"/>
            <a:ext cx="9020175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5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2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10, đề ra phương hướng phấn đấu.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C93F7E5-B935-DB1E-4FD5-0B21A41D8465}"/>
              </a:ext>
            </a:extLst>
          </p:cNvPr>
          <p:cNvSpPr txBox="1"/>
          <p:nvPr/>
        </p:nvSpPr>
        <p:spPr>
          <a:xfrm>
            <a:off x="295422" y="2973300"/>
            <a:ext cx="9020175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en-US" sz="32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2.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5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en-US" sz="32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Kế hoạch hoạt động của lớp em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71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0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="" xmlns:a16="http://schemas.microsoft.com/office/drawing/2014/main" id="{C0AF3AB2-B4F0-6AC2-4F67-23818E1EEF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057" y="4736035"/>
            <a:ext cx="12196057" cy="231725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C75EABE1-56D0-99AB-AFFC-1216FD9336C7}"/>
              </a:ext>
            </a:extLst>
          </p:cNvPr>
          <p:cNvGrpSpPr/>
          <p:nvPr/>
        </p:nvGrpSpPr>
        <p:grpSpPr>
          <a:xfrm>
            <a:off x="0" y="4392607"/>
            <a:ext cx="12192000" cy="365587"/>
            <a:chOff x="0" y="0"/>
            <a:chExt cx="6186311" cy="185501"/>
          </a:xfrm>
        </p:grpSpPr>
        <p:sp>
          <p:nvSpPr>
            <p:cNvPr id="4" name="Freeform 5">
              <a:extLst>
                <a:ext uri="{FF2B5EF4-FFF2-40B4-BE49-F238E27FC236}">
                  <a16:creationId xmlns="" xmlns:a16="http://schemas.microsoft.com/office/drawing/2014/main" id="{061E8347-44D5-F9BE-E990-A125A9C8357A}"/>
                </a:ext>
              </a:extLst>
            </p:cNvPr>
            <p:cNvSpPr/>
            <p:nvPr/>
          </p:nvSpPr>
          <p:spPr>
            <a:xfrm>
              <a:off x="0" y="0"/>
              <a:ext cx="6186311" cy="185501"/>
            </a:xfrm>
            <a:custGeom>
              <a:avLst/>
              <a:gdLst/>
              <a:ahLst/>
              <a:cxnLst/>
              <a:rect l="l" t="t" r="r" b="b"/>
              <a:pathLst>
                <a:path w="6186311" h="185501">
                  <a:moveTo>
                    <a:pt x="0" y="0"/>
                  </a:moveTo>
                  <a:lnTo>
                    <a:pt x="6186311" y="0"/>
                  </a:lnTo>
                  <a:lnTo>
                    <a:pt x="6186311" y="185501"/>
                  </a:lnTo>
                  <a:lnTo>
                    <a:pt x="0" y="185501"/>
                  </a:lnTo>
                  <a:close/>
                </a:path>
              </a:pathLst>
            </a:custGeom>
            <a:solidFill>
              <a:srgbClr val="C69F65"/>
            </a:solidFill>
          </p:spPr>
        </p:sp>
      </p:grpSp>
      <p:pic>
        <p:nvPicPr>
          <p:cNvPr id="6" name="Picture 10">
            <a:extLst>
              <a:ext uri="{FF2B5EF4-FFF2-40B4-BE49-F238E27FC236}">
                <a16:creationId xmlns="" xmlns:a16="http://schemas.microsoft.com/office/drawing/2014/main" id="{3AA44843-7E71-858B-9B56-EFDA8ACFE4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265077" y="308123"/>
            <a:ext cx="2624543" cy="4534847"/>
          </a:xfrm>
          <a:prstGeom prst="rect">
            <a:avLst/>
          </a:prstGeom>
        </p:spPr>
      </p:pic>
      <p:pic>
        <p:nvPicPr>
          <p:cNvPr id="7" name="Picture 11">
            <a:extLst>
              <a:ext uri="{FF2B5EF4-FFF2-40B4-BE49-F238E27FC236}">
                <a16:creationId xmlns="" xmlns:a16="http://schemas.microsoft.com/office/drawing/2014/main" id="{6C27903E-040B-4E52-E492-43507ACFF9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98055" y="642243"/>
            <a:ext cx="2152772" cy="2152772"/>
          </a:xfrm>
          <a:prstGeom prst="rect">
            <a:avLst/>
          </a:prstGeom>
        </p:spPr>
      </p:pic>
      <p:grpSp>
        <p:nvGrpSpPr>
          <p:cNvPr id="8" name="Group 12">
            <a:extLst>
              <a:ext uri="{FF2B5EF4-FFF2-40B4-BE49-F238E27FC236}">
                <a16:creationId xmlns="" xmlns:a16="http://schemas.microsoft.com/office/drawing/2014/main" id="{F35C9237-F046-8A47-9A39-5D2F845BAC34}"/>
              </a:ext>
            </a:extLst>
          </p:cNvPr>
          <p:cNvGrpSpPr/>
          <p:nvPr/>
        </p:nvGrpSpPr>
        <p:grpSpPr>
          <a:xfrm>
            <a:off x="0" y="1"/>
            <a:ext cx="12192000" cy="300351"/>
            <a:chOff x="0" y="0"/>
            <a:chExt cx="6186311" cy="152400"/>
          </a:xfrm>
          <a:solidFill>
            <a:schemeClr val="bg1"/>
          </a:solidFill>
        </p:grpSpPr>
        <p:sp>
          <p:nvSpPr>
            <p:cNvPr id="9" name="Freeform 13">
              <a:extLst>
                <a:ext uri="{FF2B5EF4-FFF2-40B4-BE49-F238E27FC236}">
                  <a16:creationId xmlns="" xmlns:a16="http://schemas.microsoft.com/office/drawing/2014/main" id="{249FD8AF-C3D5-52FD-18FF-159785CCDC3B}"/>
                </a:ext>
              </a:extLst>
            </p:cNvPr>
            <p:cNvSpPr/>
            <p:nvPr/>
          </p:nvSpPr>
          <p:spPr>
            <a:xfrm>
              <a:off x="0" y="0"/>
              <a:ext cx="6186311" cy="152400"/>
            </a:xfrm>
            <a:custGeom>
              <a:avLst/>
              <a:gdLst/>
              <a:ahLst/>
              <a:cxnLst/>
              <a:rect l="l" t="t" r="r" b="b"/>
              <a:pathLst>
                <a:path w="6186311" h="152400">
                  <a:moveTo>
                    <a:pt x="0" y="0"/>
                  </a:moveTo>
                  <a:lnTo>
                    <a:pt x="6186311" y="0"/>
                  </a:lnTo>
                  <a:lnTo>
                    <a:pt x="6186311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0" name="Group 14">
            <a:extLst>
              <a:ext uri="{FF2B5EF4-FFF2-40B4-BE49-F238E27FC236}">
                <a16:creationId xmlns="" xmlns:a16="http://schemas.microsoft.com/office/drawing/2014/main" id="{FA433F8D-CE67-8258-5DFC-003A8ADFE688}"/>
              </a:ext>
            </a:extLst>
          </p:cNvPr>
          <p:cNvGrpSpPr/>
          <p:nvPr/>
        </p:nvGrpSpPr>
        <p:grpSpPr>
          <a:xfrm rot="-5400000">
            <a:off x="-2038357" y="2053899"/>
            <a:ext cx="4377064" cy="300351"/>
            <a:chOff x="0" y="0"/>
            <a:chExt cx="2220955" cy="152400"/>
          </a:xfrm>
          <a:solidFill>
            <a:schemeClr val="bg1"/>
          </a:solidFill>
        </p:grpSpPr>
        <p:sp>
          <p:nvSpPr>
            <p:cNvPr id="11" name="Freeform 15">
              <a:extLst>
                <a:ext uri="{FF2B5EF4-FFF2-40B4-BE49-F238E27FC236}">
                  <a16:creationId xmlns="" xmlns:a16="http://schemas.microsoft.com/office/drawing/2014/main" id="{D15C78FC-4B20-3D16-E415-291BB17FF83C}"/>
                </a:ext>
              </a:extLst>
            </p:cNvPr>
            <p:cNvSpPr/>
            <p:nvPr/>
          </p:nvSpPr>
          <p:spPr>
            <a:xfrm>
              <a:off x="0" y="0"/>
              <a:ext cx="2220955" cy="152400"/>
            </a:xfrm>
            <a:custGeom>
              <a:avLst/>
              <a:gdLst/>
              <a:ahLst/>
              <a:cxnLst/>
              <a:rect l="l" t="t" r="r" b="b"/>
              <a:pathLst>
                <a:path w="2220955" h="152400">
                  <a:moveTo>
                    <a:pt x="0" y="0"/>
                  </a:moveTo>
                  <a:lnTo>
                    <a:pt x="2220955" y="0"/>
                  </a:lnTo>
                  <a:lnTo>
                    <a:pt x="2220955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2" name="Group 16">
            <a:extLst>
              <a:ext uri="{FF2B5EF4-FFF2-40B4-BE49-F238E27FC236}">
                <a16:creationId xmlns="" xmlns:a16="http://schemas.microsoft.com/office/drawing/2014/main" id="{E803BD2A-1E14-6D4D-36BF-345F8167E470}"/>
              </a:ext>
            </a:extLst>
          </p:cNvPr>
          <p:cNvGrpSpPr/>
          <p:nvPr/>
        </p:nvGrpSpPr>
        <p:grpSpPr>
          <a:xfrm rot="-5400000">
            <a:off x="9853293" y="2046129"/>
            <a:ext cx="4377064" cy="300351"/>
            <a:chOff x="0" y="0"/>
            <a:chExt cx="2220955" cy="152400"/>
          </a:xfrm>
          <a:solidFill>
            <a:schemeClr val="bg1"/>
          </a:solidFill>
        </p:grpSpPr>
        <p:sp>
          <p:nvSpPr>
            <p:cNvPr id="13" name="Freeform 17">
              <a:extLst>
                <a:ext uri="{FF2B5EF4-FFF2-40B4-BE49-F238E27FC236}">
                  <a16:creationId xmlns="" xmlns:a16="http://schemas.microsoft.com/office/drawing/2014/main" id="{F60E87CC-D4D8-0AAC-5A53-13B8ED29CF5B}"/>
                </a:ext>
              </a:extLst>
            </p:cNvPr>
            <p:cNvSpPr/>
            <p:nvPr/>
          </p:nvSpPr>
          <p:spPr>
            <a:xfrm>
              <a:off x="0" y="0"/>
              <a:ext cx="2220955" cy="152400"/>
            </a:xfrm>
            <a:custGeom>
              <a:avLst/>
              <a:gdLst/>
              <a:ahLst/>
              <a:cxnLst/>
              <a:rect l="l" t="t" r="r" b="b"/>
              <a:pathLst>
                <a:path w="2220955" h="152400">
                  <a:moveTo>
                    <a:pt x="0" y="0"/>
                  </a:moveTo>
                  <a:lnTo>
                    <a:pt x="2220955" y="0"/>
                  </a:lnTo>
                  <a:lnTo>
                    <a:pt x="2220955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</p:sp>
      </p:grpSp>
      <p:pic>
        <p:nvPicPr>
          <p:cNvPr id="14" name="Picture 18">
            <a:extLst>
              <a:ext uri="{FF2B5EF4-FFF2-40B4-BE49-F238E27FC236}">
                <a16:creationId xmlns="" xmlns:a16="http://schemas.microsoft.com/office/drawing/2014/main" id="{F8AD426B-E9B0-16CB-B673-5239FE9D3E7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87691" y="2257291"/>
            <a:ext cx="1423035" cy="2743200"/>
          </a:xfrm>
          <a:prstGeom prst="rect">
            <a:avLst/>
          </a:prstGeom>
        </p:spPr>
      </p:pic>
      <p:sp>
        <p:nvSpPr>
          <p:cNvPr id="16" name="Speech Bubble: Oval 15">
            <a:extLst>
              <a:ext uri="{FF2B5EF4-FFF2-40B4-BE49-F238E27FC236}">
                <a16:creationId xmlns="" xmlns:a16="http://schemas.microsoft.com/office/drawing/2014/main" id="{93CF9E5C-26AF-98D0-B56E-A169EA1B4D23}"/>
              </a:ext>
            </a:extLst>
          </p:cNvPr>
          <p:cNvSpPr/>
          <p:nvPr/>
        </p:nvSpPr>
        <p:spPr>
          <a:xfrm>
            <a:off x="379186" y="229711"/>
            <a:ext cx="4208530" cy="2037645"/>
          </a:xfrm>
          <a:prstGeom prst="wedgeEllipseCallout">
            <a:avLst>
              <a:gd name="adj1" fmla="val 28282"/>
              <a:gd name="adj2" fmla="val 68554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E6E0F3A-05E6-D3DE-A469-A56922A37C02}"/>
              </a:ext>
            </a:extLst>
          </p:cNvPr>
          <p:cNvSpPr txBox="1"/>
          <p:nvPr/>
        </p:nvSpPr>
        <p:spPr>
          <a:xfrm>
            <a:off x="631254" y="628336"/>
            <a:ext cx="36431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Speech Bubble: Oval 17">
            <a:extLst>
              <a:ext uri="{FF2B5EF4-FFF2-40B4-BE49-F238E27FC236}">
                <a16:creationId xmlns="" xmlns:a16="http://schemas.microsoft.com/office/drawing/2014/main" id="{FEF23F96-6AE0-33F2-DEE6-3C421F2BE4B9}"/>
              </a:ext>
            </a:extLst>
          </p:cNvPr>
          <p:cNvSpPr/>
          <p:nvPr/>
        </p:nvSpPr>
        <p:spPr>
          <a:xfrm>
            <a:off x="7798531" y="386687"/>
            <a:ext cx="3717851" cy="2037645"/>
          </a:xfrm>
          <a:prstGeom prst="wedgeEllipseCallout">
            <a:avLst>
              <a:gd name="adj1" fmla="val -15107"/>
              <a:gd name="adj2" fmla="val 58889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Lớp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trưởng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báo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cáo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kết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quả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học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tập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của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lớp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 trong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tuần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1" name="Picture 2" descr="Premium Vector | Happy cute kid boy learning in school">
            <a:extLst>
              <a:ext uri="{FF2B5EF4-FFF2-40B4-BE49-F238E27FC236}">
                <a16:creationId xmlns="" xmlns:a16="http://schemas.microsoft.com/office/drawing/2014/main" id="{F009E167-1AD6-93DE-32D8-979F8E389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688" b="90097" l="3700" r="94200">
                        <a14:foregroundMark x1="16700" y1="29064" x2="16700" y2="29064"/>
                        <a14:foregroundMark x1="6700" y1="63402" x2="7200" y2="80732"/>
                        <a14:foregroundMark x1="3700" y1="85468" x2="3700" y2="85468"/>
                        <a14:foregroundMark x1="19300" y1="87191" x2="19300" y2="87191"/>
                        <a14:foregroundMark x1="32550" y1="26588" x2="64200" y2="57696"/>
                        <a14:foregroundMark x1="64200" y1="57696" x2="71200" y2="39720"/>
                        <a14:foregroundMark x1="71200" y1="39720" x2="66100" y2="22928"/>
                        <a14:foregroundMark x1="66100" y1="22928" x2="53100" y2="29386"/>
                        <a14:foregroundMark x1="53100" y1="29386" x2="36500" y2="72766"/>
                        <a14:foregroundMark x1="77750" y1="56082" x2="78900" y2="68461"/>
                        <a14:foregroundMark x1="81600" y1="53821" x2="81600" y2="53821"/>
                        <a14:foregroundMark x1="91200" y1="59203" x2="92250" y2="80086"/>
                        <a14:foregroundMark x1="92250" y1="80086" x2="92250" y2="80086"/>
                        <a14:foregroundMark x1="91850" y1="85468" x2="91850" y2="85468"/>
                        <a14:foregroundMark x1="94200" y1="82131" x2="91400" y2="88375"/>
                        <a14:foregroundMark x1="84300" y1="90097" x2="84300" y2="90097"/>
                        <a14:foregroundMark x1="73400" y1="89236" x2="73400" y2="89236"/>
                        <a14:foregroundMark x1="21900" y1="25296" x2="21900" y2="25296"/>
                        <a14:foregroundMark x1="19000" y1="56512" x2="20450" y2="58881"/>
                        <a14:foregroundMark x1="19545" y1="60280" x2="19700" y2="62002"/>
                        <a14:foregroundMark x1="19487" y1="59634" x2="19545" y2="60280"/>
                        <a14:foregroundMark x1="19400" y1="58665" x2="19487" y2="59634"/>
                        <a14:foregroundMark x1="88950" y1="50700" x2="88950" y2="50700"/>
                        <a14:backgroundMark x1="18250" y1="65339" x2="18050" y2="73197"/>
                        <a14:backgroundMark x1="75700" y1="47578" x2="75700" y2="47578"/>
                        <a14:backgroundMark x1="76000" y1="48009" x2="76000" y2="48009"/>
                        <a14:backgroundMark x1="82100" y1="78364" x2="82100" y2="78364"/>
                        <a14:backgroundMark x1="19300" y1="60280" x2="19300" y2="60280"/>
                        <a14:backgroundMark x1="19500" y1="59634" x2="19500" y2="596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26" y="1894787"/>
            <a:ext cx="11106607" cy="515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3E94AF18-04C1-1DD1-C884-CD7D7EE7CE63}"/>
              </a:ext>
            </a:extLst>
          </p:cNvPr>
          <p:cNvSpPr txBox="1"/>
          <p:nvPr/>
        </p:nvSpPr>
        <p:spPr>
          <a:xfrm>
            <a:off x="3830194" y="3070999"/>
            <a:ext cx="45275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Ban</a:t>
            </a:r>
            <a:r>
              <a:rPr kumimoji="0" lang="en-US" sz="5400" b="1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cán sự lớp điều hành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12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2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9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99" tmFilter="0, 0; 0.125,0.2665; 0.25,0.4; 0.375,0.465; 0.5,0.5;  0.625,0.535; 0.75,0.6; 0.875,0.7335; 1,1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49" tmFilter="0, 0; 0.125,0.2665; 0.25,0.4; 0.375,0.465; 0.5,0.5;  0.625,0.535; 0.75,0.6; 0.875,0.7335; 1,1">
                                          <p:stCondLst>
                                            <p:cond delay="59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4" tmFilter="0, 0; 0.125,0.2665; 0.25,0.4; 0.375,0.465; 0.5,0.5;  0.625,0.535; 0.75,0.6; 0.875,0.7335; 1,1">
                                          <p:stCondLst>
                                            <p:cond delay="74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12">
                                          <p:stCondLst>
                                            <p:cond delay="29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75" decel="50000">
                                          <p:stCondLst>
                                            <p:cond delay="30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2">
                                          <p:stCondLst>
                                            <p:cond delay="59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75" decel="50000">
                                          <p:stCondLst>
                                            <p:cond delay="60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2">
                                          <p:stCondLst>
                                            <p:cond delay="73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75" decel="50000">
                                          <p:stCondLst>
                                            <p:cond delay="75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2">
                                          <p:stCondLst>
                                            <p:cond delay="81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75" decel="50000">
                                          <p:stCondLst>
                                            <p:cond delay="8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79E729D-DCA4-3C18-757C-46E4D065E9E0}"/>
              </a:ext>
            </a:extLst>
          </p:cNvPr>
          <p:cNvSpPr txBox="1"/>
          <p:nvPr/>
        </p:nvSpPr>
        <p:spPr>
          <a:xfrm>
            <a:off x="2046530" y="451756"/>
            <a:ext cx="8249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smtClean="0">
                <a:solidFill>
                  <a:srgbClr val="C00000"/>
                </a:solidFill>
                <a:latin typeface="+mj-lt"/>
                <a:cs typeface="Calibri" panose="020F0502020204030204" pitchFamily="34" charset="0"/>
              </a:rPr>
              <a:t>Phương hướng</a:t>
            </a: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hoạt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động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Tuần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11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CE947314-124B-1E89-9D39-F32900B48D38}"/>
              </a:ext>
            </a:extLst>
          </p:cNvPr>
          <p:cNvSpPr/>
          <p:nvPr/>
        </p:nvSpPr>
        <p:spPr>
          <a:xfrm>
            <a:off x="695325" y="1503589"/>
            <a:ext cx="10704296" cy="4648200"/>
          </a:xfrm>
          <a:prstGeom prst="roundRect">
            <a:avLst/>
          </a:prstGeom>
          <a:solidFill>
            <a:srgbClr val="FFB0BB">
              <a:alpha val="75000"/>
            </a:srgbClr>
          </a:solidFill>
          <a:ln w="76200">
            <a:solidFill>
              <a:srgbClr val="FD073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2060"/>
                </a:solidFill>
                <a:latin typeface="+mj-lt"/>
              </a:rPr>
              <a:t>a</a:t>
            </a:r>
            <a:r>
              <a:rPr lang="en-US" sz="3000" b="1" smtClean="0">
                <a:solidFill>
                  <a:srgbClr val="002060"/>
                </a:solidFill>
                <a:latin typeface="+mj-lt"/>
              </a:rPr>
              <a:t>. </a:t>
            </a:r>
            <a:r>
              <a:rPr lang="en-US" sz="3000" b="1" dirty="0" err="1">
                <a:solidFill>
                  <a:srgbClr val="002060"/>
                </a:solidFill>
                <a:latin typeface="+mj-lt"/>
              </a:rPr>
              <a:t>Học</a:t>
            </a:r>
            <a:r>
              <a:rPr lang="en-US" sz="30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+mj-lt"/>
              </a:rPr>
              <a:t>tập</a:t>
            </a:r>
            <a:r>
              <a:rPr lang="en-US" sz="3000" dirty="0">
                <a:solidFill>
                  <a:srgbClr val="002060"/>
                </a:solidFill>
                <a:latin typeface="+mj-lt"/>
              </a:rPr>
              <a:t>: </a:t>
            </a:r>
          </a:p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chemeClr val="tx1"/>
                </a:solidFill>
                <a:latin typeface="+mj-lt"/>
              </a:rPr>
              <a:t>-</a:t>
            </a:r>
            <a:r>
              <a:rPr lang="en-US" sz="2600" b="1" dirty="0">
                <a:latin typeface="+mj-lt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Mang</a:t>
            </a:r>
            <a:r>
              <a:rPr lang="en-US" sz="26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6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đầy đủ sách vở và đồ dùng học tập.</a:t>
            </a:r>
            <a:endParaRPr lang="en-US" sz="26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6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- </a:t>
            </a:r>
            <a:r>
              <a:rPr lang="en-US" sz="26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Hăng</a:t>
            </a:r>
            <a:r>
              <a:rPr lang="en-US" sz="26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say </a:t>
            </a:r>
            <a:r>
              <a:rPr lang="en-US" sz="26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phát</a:t>
            </a:r>
            <a:r>
              <a:rPr lang="en-US" sz="26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biểu</a:t>
            </a:r>
            <a:r>
              <a:rPr lang="en-US" sz="26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xây</a:t>
            </a:r>
            <a:r>
              <a:rPr lang="en-US" sz="26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600" b="1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dựng</a:t>
            </a:r>
            <a:r>
              <a:rPr lang="en-US" sz="2600" b="1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600" b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bài, tích cực chia </a:t>
            </a:r>
            <a:r>
              <a:rPr lang="en-US" sz="26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sẻ</a:t>
            </a:r>
            <a:r>
              <a:rPr lang="en-US" sz="26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trong</a:t>
            </a:r>
            <a:r>
              <a:rPr lang="en-US" sz="26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lớp</a:t>
            </a:r>
            <a:r>
              <a:rPr lang="en-US" sz="2600" b="1">
                <a:solidFill>
                  <a:schemeClr val="tx1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600" b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nhóm.</a:t>
            </a:r>
            <a:endParaRPr lang="en-US" sz="26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- </a:t>
            </a:r>
            <a:r>
              <a:rPr lang="en-US" sz="26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Phát</a:t>
            </a:r>
            <a:r>
              <a:rPr lang="en-US" sz="26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động</a:t>
            </a:r>
            <a:r>
              <a:rPr lang="en-US" sz="26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phong</a:t>
            </a:r>
            <a:r>
              <a:rPr lang="en-US" sz="26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trào</a:t>
            </a:r>
            <a:r>
              <a:rPr lang="en-US" sz="26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thi</a:t>
            </a:r>
            <a:r>
              <a:rPr lang="en-US" sz="26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đua</a:t>
            </a:r>
            <a:r>
              <a:rPr lang="en-US" sz="26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600" b="1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học</a:t>
            </a:r>
            <a:r>
              <a:rPr lang="en-US" sz="2600" b="1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600" b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tập </a:t>
            </a:r>
            <a:r>
              <a:rPr lang="en-US" sz="2800" b="1">
                <a:solidFill>
                  <a:schemeClr val="tx1"/>
                </a:solidFill>
                <a:latin typeface="+mj-lt"/>
                <a:cs typeface="Times New Roman" pitchFamily="18" charset="0"/>
              </a:rPr>
              <a:t>Chào mừng ngày Nhà giáo Việt Nam </a:t>
            </a:r>
            <a:r>
              <a:rPr lang="en-US" sz="2800" b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20/11 bằng những tiết học hay, ngày học tốt.</a:t>
            </a:r>
            <a:endParaRPr lang="en-US" sz="26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130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79E729D-DCA4-3C18-757C-46E4D065E9E0}"/>
              </a:ext>
            </a:extLst>
          </p:cNvPr>
          <p:cNvSpPr txBox="1"/>
          <p:nvPr/>
        </p:nvSpPr>
        <p:spPr>
          <a:xfrm>
            <a:off x="2046530" y="451756"/>
            <a:ext cx="8249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smtClean="0">
                <a:solidFill>
                  <a:srgbClr val="C00000"/>
                </a:solidFill>
                <a:latin typeface="+mj-lt"/>
                <a:cs typeface="Calibri" panose="020F0502020204030204" pitchFamily="34" charset="0"/>
              </a:rPr>
              <a:t>Phương hướng</a:t>
            </a: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hoạt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động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Tuần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11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CE947314-124B-1E89-9D39-F32900B48D38}"/>
              </a:ext>
            </a:extLst>
          </p:cNvPr>
          <p:cNvSpPr/>
          <p:nvPr/>
        </p:nvSpPr>
        <p:spPr>
          <a:xfrm>
            <a:off x="819150" y="1503589"/>
            <a:ext cx="10704296" cy="4648200"/>
          </a:xfrm>
          <a:prstGeom prst="roundRect">
            <a:avLst/>
          </a:prstGeom>
          <a:solidFill>
            <a:srgbClr val="FFB0BB">
              <a:alpha val="75000"/>
            </a:srgbClr>
          </a:solidFill>
          <a:ln w="76200">
            <a:solidFill>
              <a:srgbClr val="FD073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Thực hiện nề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 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vi-VN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 </a:t>
            </a:r>
            <a:r>
              <a:rPr lang="vi-VN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phục gọn gàng, </a:t>
            </a:r>
            <a:r>
              <a:rPr lang="vi-VN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sạch </a:t>
            </a:r>
            <a:r>
              <a:rPr lang="vi-VN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thực hiện đồng phục đúng quy định</a:t>
            </a:r>
            <a:r>
              <a:rPr lang="vi-VN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Chấp hành tốt luật lệ khi tham gia giao thông.</a:t>
            </a:r>
          </a:p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Có ý thức giữ gìn vệ sinh trường lớp sạch sẽ.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797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0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3">
            <a:extLst>
              <a:ext uri="{FF2B5EF4-FFF2-40B4-BE49-F238E27FC236}">
                <a16:creationId xmlns="" xmlns:a16="http://schemas.microsoft.com/office/drawing/2014/main" id="{B3E0554F-4B73-D9F1-73BD-98ED93208038}"/>
              </a:ext>
            </a:extLst>
          </p:cNvPr>
          <p:cNvSpPr txBox="1"/>
          <p:nvPr/>
        </p:nvSpPr>
        <p:spPr>
          <a:xfrm>
            <a:off x="6321544" y="3690347"/>
            <a:ext cx="460260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输入替换内容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="" xmlns:a16="http://schemas.microsoft.com/office/drawing/2014/main" id="{01F40B02-D9FD-B48A-43F8-F48DFC69D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6047" y="4595477"/>
            <a:ext cx="12196057" cy="23172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A11CA51-2D05-2F9A-F24B-3B6A8BA900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t="6005" r="4923" b="5523"/>
          <a:stretch/>
        </p:blipFill>
        <p:spPr>
          <a:xfrm>
            <a:off x="2522907" y="0"/>
            <a:ext cx="9316668" cy="5560983"/>
          </a:xfrm>
          <a:prstGeom prst="rect">
            <a:avLst/>
          </a:prstGeom>
        </p:spPr>
      </p:pic>
      <p:pic>
        <p:nvPicPr>
          <p:cNvPr id="6" name="Picture 14" descr="Cute cactus illustration - seamless pattern">
            <a:extLst>
              <a:ext uri="{FF2B5EF4-FFF2-40B4-BE49-F238E27FC236}">
                <a16:creationId xmlns="" xmlns:a16="http://schemas.microsoft.com/office/drawing/2014/main" id="{CC90A21F-560D-F4CA-1070-55A85C5B0D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75" b="89773" l="1597" r="41374">
                        <a14:foregroundMark x1="1917" y1="22727" x2="1917" y2="22727"/>
                        <a14:foregroundMark x1="1757" y1="35227" x2="1757" y2="35227"/>
                        <a14:foregroundMark x1="26358" y1="23580" x2="26358" y2="23580"/>
                        <a14:foregroundMark x1="41374" y1="35795" x2="41374" y2="35795"/>
                        <a14:foregroundMark x1="36102" y1="56250" x2="36102" y2="56250"/>
                        <a14:foregroundMark x1="15655" y1="77557" x2="15655" y2="775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815"/>
          <a:stretch/>
        </p:blipFill>
        <p:spPr bwMode="auto">
          <a:xfrm>
            <a:off x="10235234" y="4264315"/>
            <a:ext cx="2381084" cy="299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4987B58-C4EB-084F-D88B-11258D11073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08" b="90747" l="28935" r="67797">
                        <a14:foregroundMark x1="45036" y1="15097" x2="49274" y2="23864"/>
                        <a14:foregroundMark x1="53753" y1="15747" x2="55932" y2="30519"/>
                        <a14:foregroundMark x1="53511" y1="7468" x2="53390" y2="12338"/>
                        <a14:foregroundMark x1="49516" y1="6169" x2="53511" y2="5032"/>
                        <a14:foregroundMark x1="30024" y1="33117" x2="30024" y2="33117"/>
                        <a14:foregroundMark x1="32809" y1="29221" x2="32809" y2="29221"/>
                        <a14:foregroundMark x1="64891" y1="53409" x2="64891" y2="53409"/>
                        <a14:foregroundMark x1="67797" y1="56169" x2="67797" y2="56169"/>
                        <a14:foregroundMark x1="66223" y1="57305" x2="66223" y2="57305"/>
                        <a14:foregroundMark x1="55327" y1="90747" x2="55327" y2="90747"/>
                        <a14:foregroundMark x1="46973" y1="89610" x2="46973" y2="89610"/>
                        <a14:foregroundMark x1="28935" y1="32955" x2="28935" y2="329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67" t="53" r="30756" b="2463"/>
          <a:stretch/>
        </p:blipFill>
        <p:spPr>
          <a:xfrm flipH="1">
            <a:off x="-16047" y="1527069"/>
            <a:ext cx="3213700" cy="54744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44454" y="1674071"/>
            <a:ext cx="5990779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NHẬN XÉT </a:t>
            </a:r>
          </a:p>
          <a:p>
            <a:pPr algn="ctr"/>
            <a:r>
              <a:rPr lang="en-US" sz="48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GIÁO VIÊN</a:t>
            </a:r>
            <a:endParaRPr lang="en-US" sz="4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94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0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="" xmlns:a16="http://schemas.microsoft.com/office/drawing/2014/main" id="{5BD31A42-CAA5-514D-2BFA-C2827CA327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057" y="4736035"/>
            <a:ext cx="12196057" cy="231725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727DB3CF-5458-B4B4-C8E0-594C244CB324}"/>
              </a:ext>
            </a:extLst>
          </p:cNvPr>
          <p:cNvGrpSpPr/>
          <p:nvPr/>
        </p:nvGrpSpPr>
        <p:grpSpPr>
          <a:xfrm>
            <a:off x="0" y="4392607"/>
            <a:ext cx="12192000" cy="365587"/>
            <a:chOff x="0" y="0"/>
            <a:chExt cx="6186311" cy="185501"/>
          </a:xfrm>
        </p:grpSpPr>
        <p:sp>
          <p:nvSpPr>
            <p:cNvPr id="4" name="Freeform 5">
              <a:extLst>
                <a:ext uri="{FF2B5EF4-FFF2-40B4-BE49-F238E27FC236}">
                  <a16:creationId xmlns="" xmlns:a16="http://schemas.microsoft.com/office/drawing/2014/main" id="{5F56E68D-AD5F-D442-7236-EE37605F5E42}"/>
                </a:ext>
              </a:extLst>
            </p:cNvPr>
            <p:cNvSpPr/>
            <p:nvPr/>
          </p:nvSpPr>
          <p:spPr>
            <a:xfrm>
              <a:off x="0" y="0"/>
              <a:ext cx="6186311" cy="185501"/>
            </a:xfrm>
            <a:custGeom>
              <a:avLst/>
              <a:gdLst/>
              <a:ahLst/>
              <a:cxnLst/>
              <a:rect l="l" t="t" r="r" b="b"/>
              <a:pathLst>
                <a:path w="6186311" h="185501">
                  <a:moveTo>
                    <a:pt x="0" y="0"/>
                  </a:moveTo>
                  <a:lnTo>
                    <a:pt x="6186311" y="0"/>
                  </a:lnTo>
                  <a:lnTo>
                    <a:pt x="6186311" y="185501"/>
                  </a:lnTo>
                  <a:lnTo>
                    <a:pt x="0" y="185501"/>
                  </a:lnTo>
                  <a:close/>
                </a:path>
              </a:pathLst>
            </a:custGeom>
            <a:solidFill>
              <a:srgbClr val="C69F65"/>
            </a:solidFill>
          </p:spPr>
        </p:sp>
      </p:grpSp>
      <p:pic>
        <p:nvPicPr>
          <p:cNvPr id="5" name="Picture 10">
            <a:extLst>
              <a:ext uri="{FF2B5EF4-FFF2-40B4-BE49-F238E27FC236}">
                <a16:creationId xmlns="" xmlns:a16="http://schemas.microsoft.com/office/drawing/2014/main" id="{0273B916-C122-58E3-B8AD-53B79E68DA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265077" y="308123"/>
            <a:ext cx="2624543" cy="4534847"/>
          </a:xfrm>
          <a:prstGeom prst="rect">
            <a:avLst/>
          </a:prstGeom>
        </p:spPr>
      </p:pic>
      <p:pic>
        <p:nvPicPr>
          <p:cNvPr id="6" name="Picture 11">
            <a:extLst>
              <a:ext uri="{FF2B5EF4-FFF2-40B4-BE49-F238E27FC236}">
                <a16:creationId xmlns="" xmlns:a16="http://schemas.microsoft.com/office/drawing/2014/main" id="{063CFC53-C427-1437-6F85-0647AFB936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98055" y="642243"/>
            <a:ext cx="2152772" cy="2152772"/>
          </a:xfrm>
          <a:prstGeom prst="rect">
            <a:avLst/>
          </a:prstGeom>
        </p:spPr>
      </p:pic>
      <p:grpSp>
        <p:nvGrpSpPr>
          <p:cNvPr id="7" name="Group 12">
            <a:extLst>
              <a:ext uri="{FF2B5EF4-FFF2-40B4-BE49-F238E27FC236}">
                <a16:creationId xmlns="" xmlns:a16="http://schemas.microsoft.com/office/drawing/2014/main" id="{D1995761-A12D-63E9-8902-F00739DB523D}"/>
              </a:ext>
            </a:extLst>
          </p:cNvPr>
          <p:cNvGrpSpPr/>
          <p:nvPr/>
        </p:nvGrpSpPr>
        <p:grpSpPr>
          <a:xfrm>
            <a:off x="0" y="1"/>
            <a:ext cx="12192000" cy="300351"/>
            <a:chOff x="0" y="0"/>
            <a:chExt cx="6186311" cy="152400"/>
          </a:xfrm>
          <a:solidFill>
            <a:schemeClr val="bg1"/>
          </a:solidFill>
        </p:grpSpPr>
        <p:sp>
          <p:nvSpPr>
            <p:cNvPr id="8" name="Freeform 13">
              <a:extLst>
                <a:ext uri="{FF2B5EF4-FFF2-40B4-BE49-F238E27FC236}">
                  <a16:creationId xmlns="" xmlns:a16="http://schemas.microsoft.com/office/drawing/2014/main" id="{6899E22C-EBFB-6DA0-4B36-867049BB1160}"/>
                </a:ext>
              </a:extLst>
            </p:cNvPr>
            <p:cNvSpPr/>
            <p:nvPr/>
          </p:nvSpPr>
          <p:spPr>
            <a:xfrm>
              <a:off x="0" y="0"/>
              <a:ext cx="6186311" cy="152400"/>
            </a:xfrm>
            <a:custGeom>
              <a:avLst/>
              <a:gdLst/>
              <a:ahLst/>
              <a:cxnLst/>
              <a:rect l="l" t="t" r="r" b="b"/>
              <a:pathLst>
                <a:path w="6186311" h="152400">
                  <a:moveTo>
                    <a:pt x="0" y="0"/>
                  </a:moveTo>
                  <a:lnTo>
                    <a:pt x="6186311" y="0"/>
                  </a:lnTo>
                  <a:lnTo>
                    <a:pt x="6186311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9" name="Group 14">
            <a:extLst>
              <a:ext uri="{FF2B5EF4-FFF2-40B4-BE49-F238E27FC236}">
                <a16:creationId xmlns="" xmlns:a16="http://schemas.microsoft.com/office/drawing/2014/main" id="{41892C0C-E2A2-B847-8E9E-5C5F89D7013A}"/>
              </a:ext>
            </a:extLst>
          </p:cNvPr>
          <p:cNvGrpSpPr/>
          <p:nvPr/>
        </p:nvGrpSpPr>
        <p:grpSpPr>
          <a:xfrm rot="-5400000">
            <a:off x="-2038357" y="2053899"/>
            <a:ext cx="4377064" cy="300351"/>
            <a:chOff x="0" y="0"/>
            <a:chExt cx="2220955" cy="152400"/>
          </a:xfrm>
          <a:solidFill>
            <a:schemeClr val="bg1"/>
          </a:solidFill>
        </p:grpSpPr>
        <p:sp>
          <p:nvSpPr>
            <p:cNvPr id="10" name="Freeform 15">
              <a:extLst>
                <a:ext uri="{FF2B5EF4-FFF2-40B4-BE49-F238E27FC236}">
                  <a16:creationId xmlns="" xmlns:a16="http://schemas.microsoft.com/office/drawing/2014/main" id="{C7F616A3-525D-C863-08F4-0750C7824DC5}"/>
                </a:ext>
              </a:extLst>
            </p:cNvPr>
            <p:cNvSpPr/>
            <p:nvPr/>
          </p:nvSpPr>
          <p:spPr>
            <a:xfrm>
              <a:off x="0" y="0"/>
              <a:ext cx="2220955" cy="152400"/>
            </a:xfrm>
            <a:custGeom>
              <a:avLst/>
              <a:gdLst/>
              <a:ahLst/>
              <a:cxnLst/>
              <a:rect l="l" t="t" r="r" b="b"/>
              <a:pathLst>
                <a:path w="2220955" h="152400">
                  <a:moveTo>
                    <a:pt x="0" y="0"/>
                  </a:moveTo>
                  <a:lnTo>
                    <a:pt x="2220955" y="0"/>
                  </a:lnTo>
                  <a:lnTo>
                    <a:pt x="2220955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1" name="Group 16">
            <a:extLst>
              <a:ext uri="{FF2B5EF4-FFF2-40B4-BE49-F238E27FC236}">
                <a16:creationId xmlns="" xmlns:a16="http://schemas.microsoft.com/office/drawing/2014/main" id="{CBC9408D-1BED-AC37-268A-B73F66B9439C}"/>
              </a:ext>
            </a:extLst>
          </p:cNvPr>
          <p:cNvGrpSpPr/>
          <p:nvPr/>
        </p:nvGrpSpPr>
        <p:grpSpPr>
          <a:xfrm rot="-5400000">
            <a:off x="9853293" y="2046129"/>
            <a:ext cx="4377064" cy="300351"/>
            <a:chOff x="0" y="0"/>
            <a:chExt cx="2220955" cy="152400"/>
          </a:xfrm>
          <a:solidFill>
            <a:schemeClr val="bg1"/>
          </a:solidFill>
        </p:grpSpPr>
        <p:sp>
          <p:nvSpPr>
            <p:cNvPr id="12" name="Freeform 17">
              <a:extLst>
                <a:ext uri="{FF2B5EF4-FFF2-40B4-BE49-F238E27FC236}">
                  <a16:creationId xmlns="" xmlns:a16="http://schemas.microsoft.com/office/drawing/2014/main" id="{6C3FED6C-6FBC-1527-38C8-059945760432}"/>
                </a:ext>
              </a:extLst>
            </p:cNvPr>
            <p:cNvSpPr/>
            <p:nvPr/>
          </p:nvSpPr>
          <p:spPr>
            <a:xfrm>
              <a:off x="0" y="0"/>
              <a:ext cx="2220955" cy="152400"/>
            </a:xfrm>
            <a:custGeom>
              <a:avLst/>
              <a:gdLst/>
              <a:ahLst/>
              <a:cxnLst/>
              <a:rect l="l" t="t" r="r" b="b"/>
              <a:pathLst>
                <a:path w="2220955" h="152400">
                  <a:moveTo>
                    <a:pt x="0" y="0"/>
                  </a:moveTo>
                  <a:lnTo>
                    <a:pt x="2220955" y="0"/>
                  </a:lnTo>
                  <a:lnTo>
                    <a:pt x="2220955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</p:sp>
      </p:grpSp>
      <p:pic>
        <p:nvPicPr>
          <p:cNvPr id="17" name="Picture 2" descr="Premium Vector | Happy cute kid boy learning in school">
            <a:extLst>
              <a:ext uri="{FF2B5EF4-FFF2-40B4-BE49-F238E27FC236}">
                <a16:creationId xmlns="" xmlns:a16="http://schemas.microsoft.com/office/drawing/2014/main" id="{B97978FB-886C-3D78-46A4-793357886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88" b="90097" l="3700" r="94200">
                        <a14:foregroundMark x1="16700" y1="29064" x2="16700" y2="29064"/>
                        <a14:foregroundMark x1="6700" y1="63402" x2="7200" y2="80732"/>
                        <a14:foregroundMark x1="3700" y1="85468" x2="3700" y2="85468"/>
                        <a14:foregroundMark x1="19300" y1="87191" x2="19300" y2="87191"/>
                        <a14:foregroundMark x1="32550" y1="26588" x2="64200" y2="57696"/>
                        <a14:foregroundMark x1="64200" y1="57696" x2="71200" y2="39720"/>
                        <a14:foregroundMark x1="71200" y1="39720" x2="66100" y2="22928"/>
                        <a14:foregroundMark x1="66100" y1="22928" x2="53100" y2="29386"/>
                        <a14:foregroundMark x1="53100" y1="29386" x2="36500" y2="72766"/>
                        <a14:foregroundMark x1="77750" y1="56082" x2="78900" y2="68461"/>
                        <a14:foregroundMark x1="81600" y1="53821" x2="81600" y2="53821"/>
                        <a14:foregroundMark x1="91200" y1="59203" x2="92250" y2="80086"/>
                        <a14:foregroundMark x1="92250" y1="80086" x2="92250" y2="80086"/>
                        <a14:foregroundMark x1="91850" y1="85468" x2="91850" y2="85468"/>
                        <a14:foregroundMark x1="94200" y1="82131" x2="91400" y2="88375"/>
                        <a14:foregroundMark x1="84300" y1="90097" x2="84300" y2="90097"/>
                        <a14:foregroundMark x1="73400" y1="89236" x2="73400" y2="89236"/>
                        <a14:foregroundMark x1="21900" y1="25296" x2="21900" y2="25296"/>
                        <a14:foregroundMark x1="19000" y1="56512" x2="20450" y2="58881"/>
                        <a14:foregroundMark x1="19545" y1="60280" x2="19700" y2="62002"/>
                        <a14:foregroundMark x1="19487" y1="59634" x2="19545" y2="60280"/>
                        <a14:foregroundMark x1="19400" y1="58665" x2="19487" y2="59634"/>
                        <a14:foregroundMark x1="88950" y1="50700" x2="88950" y2="50700"/>
                        <a14:backgroundMark x1="18250" y1="65339" x2="18050" y2="73197"/>
                        <a14:backgroundMark x1="75700" y1="47578" x2="75700" y2="47578"/>
                        <a14:backgroundMark x1="76000" y1="48009" x2="76000" y2="48009"/>
                        <a14:backgroundMark x1="82100" y1="78364" x2="82100" y2="78364"/>
                        <a14:backgroundMark x1="19300" y1="60280" x2="19300" y2="60280"/>
                        <a14:backgroundMark x1="19500" y1="59634" x2="19500" y2="596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03" y="1990772"/>
            <a:ext cx="11106607" cy="515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6646532-C230-6E47-6BAF-2BD96CB2834D}"/>
              </a:ext>
            </a:extLst>
          </p:cNvPr>
          <p:cNvSpPr txBox="1"/>
          <p:nvPr/>
        </p:nvSpPr>
        <p:spPr>
          <a:xfrm>
            <a:off x="3823509" y="3148976"/>
            <a:ext cx="46609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FF03616-9B45-DAAB-D7B7-B51B50DAF07F}"/>
              </a:ext>
            </a:extLst>
          </p:cNvPr>
          <p:cNvSpPr txBox="1"/>
          <p:nvPr/>
        </p:nvSpPr>
        <p:spPr>
          <a:xfrm>
            <a:off x="3451179" y="588836"/>
            <a:ext cx="5329208" cy="155517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67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</a:t>
            </a:r>
            <a:r>
              <a:rPr kumimoji="0" lang="en-US" sz="4267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hiến binh chăm ngoan</a:t>
            </a:r>
            <a:endParaRPr kumimoji="0" lang="en-US" sz="4267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36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组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540"/>
            <a:ext cx="12192000" cy="6598920"/>
          </a:xfrm>
          <a:prstGeom prst="rect">
            <a:avLst/>
          </a:prstGeom>
        </p:spPr>
      </p:pic>
      <p:pic>
        <p:nvPicPr>
          <p:cNvPr id="24" name="图片 23" descr="组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290" y="4135755"/>
            <a:ext cx="1375410" cy="1722120"/>
          </a:xfrm>
          <a:prstGeom prst="rect">
            <a:avLst/>
          </a:prstGeom>
        </p:spPr>
      </p:pic>
      <p:pic>
        <p:nvPicPr>
          <p:cNvPr id="12" name="图片 11" descr="组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243509"/>
            <a:ext cx="12192000" cy="4318000"/>
          </a:xfrm>
          <a:prstGeom prst="rect">
            <a:avLst/>
          </a:prstGeom>
        </p:spPr>
      </p:pic>
      <p:sp>
        <p:nvSpPr>
          <p:cNvPr id="35" name="椭圆 34"/>
          <p:cNvSpPr/>
          <p:nvPr/>
        </p:nvSpPr>
        <p:spPr>
          <a:xfrm>
            <a:off x="-619760" y="5698173"/>
            <a:ext cx="1593215" cy="1593215"/>
          </a:xfrm>
          <a:prstGeom prst="ellipse">
            <a:avLst/>
          </a:prstGeom>
          <a:solidFill>
            <a:srgbClr val="FFDE00"/>
          </a:solidFill>
          <a:ln w="50800">
            <a:solidFill>
              <a:srgbClr val="1D20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C93F7E5-B935-DB1E-4FD5-0B21A41D8465}"/>
              </a:ext>
            </a:extLst>
          </p:cNvPr>
          <p:cNvSpPr txBox="1"/>
          <p:nvPr/>
        </p:nvSpPr>
        <p:spPr>
          <a:xfrm>
            <a:off x="1063181" y="1041908"/>
            <a:ext cx="9936797" cy="2585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en-US" sz="5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Sinh hoạt theo chủ đề: </a:t>
            </a:r>
          </a:p>
          <a:p>
            <a:pPr algn="ctr">
              <a:lnSpc>
                <a:spcPct val="150000"/>
              </a:lnSpc>
            </a:pPr>
            <a:r>
              <a:rPr lang="en-US" sz="5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Kế hoạch hoạt động của lớp </a:t>
            </a:r>
            <a:r>
              <a:rPr lang="en-US" sz="5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endParaRPr lang="en-US" sz="54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20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338</Words>
  <Application>Microsoft Office PowerPoint</Application>
  <PresentationFormat>Widescreen</PresentationFormat>
  <Paragraphs>53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微软雅黑</vt:lpstr>
      <vt:lpstr>宋体</vt:lpstr>
      <vt:lpstr>Arial</vt:lpstr>
      <vt:lpstr>Calibri</vt:lpstr>
      <vt:lpstr>Calibri Light</vt:lpstr>
      <vt:lpstr>Patrick Hand</vt:lpstr>
      <vt:lpstr>Times New Roman</vt:lpstr>
      <vt:lpstr>Wingdings</vt:lpstr>
      <vt:lpstr>字魂59号-创粗黑</vt:lpstr>
      <vt:lpstr>思源黑体 CN Bold</vt:lpstr>
      <vt:lpstr>等线</vt:lpstr>
      <vt:lpstr>自定义设计方案</vt:lpstr>
      <vt:lpstr>1_自定义设计方案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76</cp:revision>
  <dcterms:created xsi:type="dcterms:W3CDTF">2023-07-26T13:12:40Z</dcterms:created>
  <dcterms:modified xsi:type="dcterms:W3CDTF">2023-11-06T13:19:28Z</dcterms:modified>
</cp:coreProperties>
</file>