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tiff" ContentType="image/tiff"/>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57" r:id="rId3"/>
    <p:sldId id="566" r:id="rId4"/>
    <p:sldId id="591" r:id="rId5"/>
    <p:sldId id="460" r:id="rId6"/>
    <p:sldId id="565" r:id="rId7"/>
    <p:sldId id="567" r:id="rId8"/>
    <p:sldId id="580" r:id="rId9"/>
    <p:sldId id="569" r:id="rId10"/>
    <p:sldId id="589" r:id="rId11"/>
    <p:sldId id="546" r:id="rId12"/>
    <p:sldId id="461" r:id="rId13"/>
    <p:sldId id="462" r:id="rId14"/>
    <p:sldId id="581" r:id="rId15"/>
    <p:sldId id="585" r:id="rId16"/>
    <p:sldId id="533" r:id="rId17"/>
    <p:sldId id="553" r:id="rId18"/>
    <p:sldId id="592" r:id="rId19"/>
    <p:sldId id="550" r:id="rId20"/>
    <p:sldId id="593" r:id="rId21"/>
    <p:sldId id="556" r:id="rId22"/>
    <p:sldId id="552" r:id="rId23"/>
    <p:sldId id="568" r:id="rId24"/>
    <p:sldId id="594" r:id="rId25"/>
    <p:sldId id="595" r:id="rId26"/>
    <p:sldId id="596" r:id="rId27"/>
    <p:sldId id="597" r:id="rId28"/>
    <p:sldId id="598" r:id="rId29"/>
    <p:sldId id="570" r:id="rId30"/>
    <p:sldId id="571" r:id="rId31"/>
    <p:sldId id="572" r:id="rId32"/>
    <p:sldId id="573" r:id="rId33"/>
    <p:sldId id="576" r:id="rId34"/>
    <p:sldId id="577" r:id="rId35"/>
    <p:sldId id="584" r:id="rId36"/>
    <p:sldId id="554" r:id="rId37"/>
    <p:sldId id="555" r:id="rId38"/>
    <p:sldId id="588" r:id="rId39"/>
    <p:sldId id="41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FFCC"/>
    <a:srgbClr val="00CC00"/>
    <a:srgbClr val="CCCC00"/>
    <a:srgbClr val="FFFF66"/>
    <a:srgbClr val="FAFA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48" y="-31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withinLinear" id="19">
  <a:schemeClr val="accent6"/>
</cs:colorStyle>
</file>

<file path=ppt/charts/colors3.xml><?xml version="1.0" encoding="utf-8"?>
<cs:colorStyle xmlns:cs="http://schemas.microsoft.com/office/drawing/2012/chartStyle" xmlns:a="http://schemas.openxmlformats.org/drawingml/2006/main" meth="withinLinear" id="19">
  <a:schemeClr val="accent6"/>
</cs:colorStyle>
</file>

<file path=ppt/charts/colors4.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F4CEA4-3641-48E6-B154-A8FA6549FB4B}" type="datetimeFigureOut">
              <a:rPr lang="en-GB" smtClean="0"/>
              <a:t>05/11/2024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AD0DF9-E339-41C2-9151-49803F8A4035}" type="slidenum">
              <a:rPr lang="en-GB" smtClean="0"/>
              <a:t>‹#›</a:t>
            </a:fld>
            <a:endParaRPr lang="en-GB"/>
          </a:p>
        </p:txBody>
      </p:sp>
    </p:spTree>
    <p:extLst>
      <p:ext uri="{BB962C8B-B14F-4D97-AF65-F5344CB8AC3E}">
        <p14:creationId xmlns:p14="http://schemas.microsoft.com/office/powerpoint/2010/main" val="4031449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5</a:t>
            </a:fld>
            <a:endParaRPr lang="zh-CN" altLang="en-US"/>
          </a:p>
        </p:txBody>
      </p:sp>
    </p:spTree>
    <p:extLst>
      <p:ext uri="{BB962C8B-B14F-4D97-AF65-F5344CB8AC3E}">
        <p14:creationId xmlns:p14="http://schemas.microsoft.com/office/powerpoint/2010/main" val="167017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1099486f31f_0_9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1099486f31f_0_9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3290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1099486f31f_0_9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1099486f31f_0_9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0907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39</a:t>
            </a:fld>
            <a:endParaRPr lang="zh-CN" altLang="en-US"/>
          </a:p>
        </p:txBody>
      </p:sp>
    </p:spTree>
    <p:extLst>
      <p:ext uri="{BB962C8B-B14F-4D97-AF65-F5344CB8AC3E}">
        <p14:creationId xmlns:p14="http://schemas.microsoft.com/office/powerpoint/2010/main" val="3843661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7659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2272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2880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23</a:t>
            </a:fld>
            <a:endParaRPr lang="zh-CN" altLang="en-US"/>
          </a:p>
        </p:txBody>
      </p:sp>
    </p:spTree>
    <p:extLst>
      <p:ext uri="{BB962C8B-B14F-4D97-AF65-F5344CB8AC3E}">
        <p14:creationId xmlns:p14="http://schemas.microsoft.com/office/powerpoint/2010/main" val="2842407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9FEA-8352-4B83-A9F9-F45400235A86}"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731564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9FEA-8352-4B83-A9F9-F45400235A86}"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429969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9FEA-8352-4B83-A9F9-F45400235A86}"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497822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9FEA-8352-4B83-A9F9-F45400235A86}"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4252258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767A7-A29C-D8EE-E776-03B5E7C375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3B4CF89-34AD-4110-66DA-3375C599E6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69D6F0A-A152-1B53-D2D8-9F713C98E078}"/>
              </a:ext>
            </a:extLst>
          </p:cNvPr>
          <p:cNvSpPr>
            <a:spLocks noGrp="1"/>
          </p:cNvSpPr>
          <p:nvPr>
            <p:ph type="dt" sz="half" idx="10"/>
          </p:nvPr>
        </p:nvSpPr>
        <p:spPr/>
        <p:txBody>
          <a:bodyPr/>
          <a:lstStyle/>
          <a:p>
            <a:fld id="{C7D31A37-33D1-42E9-8084-DA3AEB6A0552}" type="datetimeFigureOut">
              <a:rPr lang="en-GB" smtClean="0"/>
              <a:t>05/11/2024</a:t>
            </a:fld>
            <a:endParaRPr lang="en-GB"/>
          </a:p>
        </p:txBody>
      </p:sp>
      <p:sp>
        <p:nvSpPr>
          <p:cNvPr id="5" name="Footer Placeholder 4">
            <a:extLst>
              <a:ext uri="{FF2B5EF4-FFF2-40B4-BE49-F238E27FC236}">
                <a16:creationId xmlns:a16="http://schemas.microsoft.com/office/drawing/2014/main" id="{35473F9E-76CD-BBFE-2342-6F6E2D686B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C68336-C9B1-1FBE-4362-140E9097C016}"/>
              </a:ext>
            </a:extLst>
          </p:cNvPr>
          <p:cNvSpPr>
            <a:spLocks noGrp="1"/>
          </p:cNvSpPr>
          <p:nvPr>
            <p:ph type="sldNum" sz="quarter" idx="12"/>
          </p:nvPr>
        </p:nvSpPr>
        <p:spPr/>
        <p:txBody>
          <a:bodyPr/>
          <a:lstStyle/>
          <a:p>
            <a:fld id="{46382FFD-6661-4915-92DC-7B8D869346DC}" type="slidenum">
              <a:rPr lang="en-GB" smtClean="0"/>
              <a:t>‹#›</a:t>
            </a:fld>
            <a:endParaRPr lang="en-GB"/>
          </a:p>
        </p:txBody>
      </p:sp>
    </p:spTree>
    <p:extLst>
      <p:ext uri="{BB962C8B-B14F-4D97-AF65-F5344CB8AC3E}">
        <p14:creationId xmlns:p14="http://schemas.microsoft.com/office/powerpoint/2010/main" val="1106282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BCC09-ACD5-6D0E-8BEE-F4D4D9C36DA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608A6E4-9033-8F3A-9BD0-34E602546E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DA2DF8-C687-CDCD-90D3-E4153B4F68BE}"/>
              </a:ext>
            </a:extLst>
          </p:cNvPr>
          <p:cNvSpPr>
            <a:spLocks noGrp="1"/>
          </p:cNvSpPr>
          <p:nvPr>
            <p:ph type="dt" sz="half" idx="10"/>
          </p:nvPr>
        </p:nvSpPr>
        <p:spPr/>
        <p:txBody>
          <a:bodyPr/>
          <a:lstStyle/>
          <a:p>
            <a:fld id="{C7D31A37-33D1-42E9-8084-DA3AEB6A0552}" type="datetimeFigureOut">
              <a:rPr lang="en-GB" smtClean="0"/>
              <a:t>05/11/2024</a:t>
            </a:fld>
            <a:endParaRPr lang="en-GB"/>
          </a:p>
        </p:txBody>
      </p:sp>
      <p:sp>
        <p:nvSpPr>
          <p:cNvPr id="5" name="Footer Placeholder 4">
            <a:extLst>
              <a:ext uri="{FF2B5EF4-FFF2-40B4-BE49-F238E27FC236}">
                <a16:creationId xmlns:a16="http://schemas.microsoft.com/office/drawing/2014/main" id="{012562AC-EA7B-BABD-B5D2-9C7A256DFE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EA0B72-5747-E8F3-BB34-9199EACB65CD}"/>
              </a:ext>
            </a:extLst>
          </p:cNvPr>
          <p:cNvSpPr>
            <a:spLocks noGrp="1"/>
          </p:cNvSpPr>
          <p:nvPr>
            <p:ph type="sldNum" sz="quarter" idx="12"/>
          </p:nvPr>
        </p:nvSpPr>
        <p:spPr/>
        <p:txBody>
          <a:bodyPr/>
          <a:lstStyle/>
          <a:p>
            <a:fld id="{46382FFD-6661-4915-92DC-7B8D869346DC}" type="slidenum">
              <a:rPr lang="en-GB" smtClean="0"/>
              <a:t>‹#›</a:t>
            </a:fld>
            <a:endParaRPr lang="en-GB"/>
          </a:p>
        </p:txBody>
      </p:sp>
    </p:spTree>
    <p:extLst>
      <p:ext uri="{BB962C8B-B14F-4D97-AF65-F5344CB8AC3E}">
        <p14:creationId xmlns:p14="http://schemas.microsoft.com/office/powerpoint/2010/main" val="2857771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17486D-73C0-6D65-DB73-7CA51AF37D9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FBE5F97-E842-A44A-9FA1-D03D88ACD3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9EBA2-C9FE-AB3F-F852-3E3C3C55FE53}"/>
              </a:ext>
            </a:extLst>
          </p:cNvPr>
          <p:cNvSpPr>
            <a:spLocks noGrp="1"/>
          </p:cNvSpPr>
          <p:nvPr>
            <p:ph type="dt" sz="half" idx="10"/>
          </p:nvPr>
        </p:nvSpPr>
        <p:spPr/>
        <p:txBody>
          <a:bodyPr/>
          <a:lstStyle/>
          <a:p>
            <a:fld id="{C7D31A37-33D1-42E9-8084-DA3AEB6A0552}" type="datetimeFigureOut">
              <a:rPr lang="en-GB" smtClean="0"/>
              <a:t>05/11/2024</a:t>
            </a:fld>
            <a:endParaRPr lang="en-GB"/>
          </a:p>
        </p:txBody>
      </p:sp>
      <p:sp>
        <p:nvSpPr>
          <p:cNvPr id="5" name="Footer Placeholder 4">
            <a:extLst>
              <a:ext uri="{FF2B5EF4-FFF2-40B4-BE49-F238E27FC236}">
                <a16:creationId xmlns:a16="http://schemas.microsoft.com/office/drawing/2014/main" id="{8345A6DA-70DD-2B66-C12E-A9D6BD07C4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999763-4983-FCAE-CD73-3E09D06D0158}"/>
              </a:ext>
            </a:extLst>
          </p:cNvPr>
          <p:cNvSpPr>
            <a:spLocks noGrp="1"/>
          </p:cNvSpPr>
          <p:nvPr>
            <p:ph type="sldNum" sz="quarter" idx="12"/>
          </p:nvPr>
        </p:nvSpPr>
        <p:spPr/>
        <p:txBody>
          <a:bodyPr/>
          <a:lstStyle/>
          <a:p>
            <a:fld id="{46382FFD-6661-4915-92DC-7B8D869346DC}" type="slidenum">
              <a:rPr lang="en-GB" smtClean="0"/>
              <a:t>‹#›</a:t>
            </a:fld>
            <a:endParaRPr lang="en-GB"/>
          </a:p>
        </p:txBody>
      </p:sp>
    </p:spTree>
    <p:extLst>
      <p:ext uri="{BB962C8B-B14F-4D97-AF65-F5344CB8AC3E}">
        <p14:creationId xmlns:p14="http://schemas.microsoft.com/office/powerpoint/2010/main" val="3315347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37638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78"/>
        <p:cNvGrpSpPr/>
        <p:nvPr/>
      </p:nvGrpSpPr>
      <p:grpSpPr>
        <a:xfrm>
          <a:off x="0" y="0"/>
          <a:ext cx="0" cy="0"/>
          <a:chOff x="0" y="0"/>
          <a:chExt cx="0" cy="0"/>
        </a:xfrm>
      </p:grpSpPr>
      <p:sp>
        <p:nvSpPr>
          <p:cNvPr id="79" name="Google Shape;79;p14"/>
          <p:cNvSpPr/>
          <p:nvPr/>
        </p:nvSpPr>
        <p:spPr>
          <a:xfrm flipH="1">
            <a:off x="5239785" y="-423233"/>
            <a:ext cx="8244716" cy="1851821"/>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14"/>
          <p:cNvSpPr/>
          <p:nvPr/>
        </p:nvSpPr>
        <p:spPr>
          <a:xfrm rot="10800000" flipH="1">
            <a:off x="-1348519" y="5431182"/>
            <a:ext cx="8244716" cy="1851821"/>
          </a:xfrm>
          <a:custGeom>
            <a:avLst/>
            <a:gdLst/>
            <a:ahLst/>
            <a:cxnLst/>
            <a:rect l="l" t="t" r="r" b="b"/>
            <a:pathLst>
              <a:path w="54098" h="18704" extrusionOk="0">
                <a:moveTo>
                  <a:pt x="1" y="0"/>
                </a:moveTo>
                <a:lnTo>
                  <a:pt x="1" y="9831"/>
                </a:lnTo>
                <a:cubicBezTo>
                  <a:pt x="1357" y="13257"/>
                  <a:pt x="4122" y="16112"/>
                  <a:pt x="7503" y="17575"/>
                </a:cubicBezTo>
                <a:cubicBezTo>
                  <a:pt x="9256" y="18335"/>
                  <a:pt x="11151" y="18703"/>
                  <a:pt x="13049" y="18703"/>
                </a:cubicBezTo>
                <a:cubicBezTo>
                  <a:pt x="15159" y="18703"/>
                  <a:pt x="17273" y="18248"/>
                  <a:pt x="19199" y="17369"/>
                </a:cubicBezTo>
                <a:cubicBezTo>
                  <a:pt x="23160" y="15567"/>
                  <a:pt x="25372" y="11678"/>
                  <a:pt x="29056" y="9528"/>
                </a:cubicBezTo>
                <a:cubicBezTo>
                  <a:pt x="30876" y="8468"/>
                  <a:pt x="32886" y="8069"/>
                  <a:pt x="34925" y="8069"/>
                </a:cubicBezTo>
                <a:cubicBezTo>
                  <a:pt x="36714" y="8069"/>
                  <a:pt x="38526" y="8376"/>
                  <a:pt x="40252" y="8814"/>
                </a:cubicBezTo>
                <a:cubicBezTo>
                  <a:pt x="42203" y="9315"/>
                  <a:pt x="44180" y="9885"/>
                  <a:pt x="46191" y="9885"/>
                </a:cubicBezTo>
                <a:cubicBezTo>
                  <a:pt x="46221" y="9885"/>
                  <a:pt x="46252" y="9885"/>
                  <a:pt x="46283" y="9885"/>
                </a:cubicBezTo>
                <a:cubicBezTo>
                  <a:pt x="52019" y="9840"/>
                  <a:pt x="53562" y="4809"/>
                  <a:pt x="5409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4"/>
          <p:cNvSpPr txBox="1">
            <a:spLocks noGrp="1"/>
          </p:cNvSpPr>
          <p:nvPr>
            <p:ph type="title"/>
          </p:nvPr>
        </p:nvSpPr>
        <p:spPr>
          <a:xfrm>
            <a:off x="3089000" y="1808367"/>
            <a:ext cx="6014000" cy="217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7333"/>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2" name="Google Shape;82;p14"/>
          <p:cNvSpPr txBox="1">
            <a:spLocks noGrp="1"/>
          </p:cNvSpPr>
          <p:nvPr>
            <p:ph type="subTitle" idx="1"/>
          </p:nvPr>
        </p:nvSpPr>
        <p:spPr>
          <a:xfrm>
            <a:off x="3089000" y="3981633"/>
            <a:ext cx="60140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67">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Tree>
    <p:extLst>
      <p:ext uri="{BB962C8B-B14F-4D97-AF65-F5344CB8AC3E}">
        <p14:creationId xmlns:p14="http://schemas.microsoft.com/office/powerpoint/2010/main" val="29638014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32"/>
        <p:cNvGrpSpPr/>
        <p:nvPr/>
      </p:nvGrpSpPr>
      <p:grpSpPr>
        <a:xfrm>
          <a:off x="0" y="0"/>
          <a:ext cx="0" cy="0"/>
          <a:chOff x="0" y="0"/>
          <a:chExt cx="0" cy="0"/>
        </a:xfrm>
      </p:grpSpPr>
      <p:sp>
        <p:nvSpPr>
          <p:cNvPr id="233" name="Google Shape;233;p31"/>
          <p:cNvSpPr txBox="1">
            <a:spLocks noGrp="1"/>
          </p:cNvSpPr>
          <p:nvPr>
            <p:ph type="title"/>
          </p:nvPr>
        </p:nvSpPr>
        <p:spPr>
          <a:xfrm>
            <a:off x="960000" y="7192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4" name="Google Shape;234;p31"/>
          <p:cNvSpPr/>
          <p:nvPr/>
        </p:nvSpPr>
        <p:spPr>
          <a:xfrm flipH="1">
            <a:off x="7153998" y="5341702"/>
            <a:ext cx="5395836" cy="2068817"/>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31"/>
          <p:cNvSpPr/>
          <p:nvPr/>
        </p:nvSpPr>
        <p:spPr>
          <a:xfrm rot="5400000">
            <a:off x="-1574297" y="778774"/>
            <a:ext cx="4293135" cy="1809189"/>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37934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56"/>
        <p:cNvGrpSpPr/>
        <p:nvPr/>
      </p:nvGrpSpPr>
      <p:grpSpPr>
        <a:xfrm>
          <a:off x="0" y="0"/>
          <a:ext cx="0" cy="0"/>
          <a:chOff x="0" y="0"/>
          <a:chExt cx="0" cy="0"/>
        </a:xfrm>
      </p:grpSpPr>
      <p:sp>
        <p:nvSpPr>
          <p:cNvPr id="257" name="Google Shape;257;p37"/>
          <p:cNvSpPr/>
          <p:nvPr/>
        </p:nvSpPr>
        <p:spPr>
          <a:xfrm rot="-5400000">
            <a:off x="8017783" y="5234534"/>
            <a:ext cx="6853215" cy="1808545"/>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37"/>
          <p:cNvSpPr/>
          <p:nvPr/>
        </p:nvSpPr>
        <p:spPr>
          <a:xfrm rot="5400000">
            <a:off x="-2692784" y="585934"/>
            <a:ext cx="6853215" cy="1808545"/>
          </a:xfrm>
          <a:custGeom>
            <a:avLst/>
            <a:gdLst/>
            <a:ahLst/>
            <a:cxnLst/>
            <a:rect l="l" t="t" r="r" b="b"/>
            <a:pathLst>
              <a:path w="21804" h="9660" extrusionOk="0">
                <a:moveTo>
                  <a:pt x="3897" y="1"/>
                </a:moveTo>
                <a:cubicBezTo>
                  <a:pt x="2538" y="1"/>
                  <a:pt x="1201" y="409"/>
                  <a:pt x="0" y="1292"/>
                </a:cubicBezTo>
                <a:lnTo>
                  <a:pt x="0" y="9660"/>
                </a:lnTo>
                <a:lnTo>
                  <a:pt x="21803" y="9660"/>
                </a:lnTo>
                <a:cubicBezTo>
                  <a:pt x="21607" y="7974"/>
                  <a:pt x="20447" y="6457"/>
                  <a:pt x="18770" y="6029"/>
                </a:cubicBezTo>
                <a:cubicBezTo>
                  <a:pt x="18017" y="5838"/>
                  <a:pt x="17244" y="5830"/>
                  <a:pt x="16468" y="5830"/>
                </a:cubicBezTo>
                <a:cubicBezTo>
                  <a:pt x="16396" y="5830"/>
                  <a:pt x="16324" y="5830"/>
                  <a:pt x="16252" y="5830"/>
                </a:cubicBezTo>
                <a:cubicBezTo>
                  <a:pt x="15214" y="5830"/>
                  <a:pt x="14177" y="5816"/>
                  <a:pt x="13185" y="5369"/>
                </a:cubicBezTo>
                <a:cubicBezTo>
                  <a:pt x="12079" y="4869"/>
                  <a:pt x="11348" y="3781"/>
                  <a:pt x="10464" y="2987"/>
                </a:cubicBezTo>
                <a:cubicBezTo>
                  <a:pt x="9492" y="2131"/>
                  <a:pt x="8422" y="1355"/>
                  <a:pt x="7253" y="801"/>
                </a:cubicBezTo>
                <a:cubicBezTo>
                  <a:pt x="6162" y="280"/>
                  <a:pt x="5022" y="1"/>
                  <a:pt x="389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84958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8A9C6-28DA-8B1F-B4F1-F60C9695496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B37CA77-A430-09FD-C13C-5BF722A0A8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D5366-342D-5DAB-206E-C2E0EC5E4C15}"/>
              </a:ext>
            </a:extLst>
          </p:cNvPr>
          <p:cNvSpPr>
            <a:spLocks noGrp="1"/>
          </p:cNvSpPr>
          <p:nvPr>
            <p:ph type="dt" sz="half" idx="10"/>
          </p:nvPr>
        </p:nvSpPr>
        <p:spPr/>
        <p:txBody>
          <a:bodyPr/>
          <a:lstStyle/>
          <a:p>
            <a:fld id="{C7D31A37-33D1-42E9-8084-DA3AEB6A0552}" type="datetimeFigureOut">
              <a:rPr lang="en-GB" smtClean="0"/>
              <a:t>05/11/2024</a:t>
            </a:fld>
            <a:endParaRPr lang="en-GB"/>
          </a:p>
        </p:txBody>
      </p:sp>
      <p:sp>
        <p:nvSpPr>
          <p:cNvPr id="5" name="Footer Placeholder 4">
            <a:extLst>
              <a:ext uri="{FF2B5EF4-FFF2-40B4-BE49-F238E27FC236}">
                <a16:creationId xmlns:a16="http://schemas.microsoft.com/office/drawing/2014/main" id="{D57E85B5-8BF3-20EF-2E79-9A044430E2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D2A591-1294-AD3D-E095-FDA75A7B7AE0}"/>
              </a:ext>
            </a:extLst>
          </p:cNvPr>
          <p:cNvSpPr>
            <a:spLocks noGrp="1"/>
          </p:cNvSpPr>
          <p:nvPr>
            <p:ph type="sldNum" sz="quarter" idx="12"/>
          </p:nvPr>
        </p:nvSpPr>
        <p:spPr/>
        <p:txBody>
          <a:bodyPr/>
          <a:lstStyle/>
          <a:p>
            <a:fld id="{46382FFD-6661-4915-92DC-7B8D869346DC}" type="slidenum">
              <a:rPr lang="en-GB" smtClean="0"/>
              <a:t>‹#›</a:t>
            </a:fld>
            <a:endParaRPr lang="en-GB"/>
          </a:p>
        </p:txBody>
      </p:sp>
    </p:spTree>
    <p:extLst>
      <p:ext uri="{BB962C8B-B14F-4D97-AF65-F5344CB8AC3E}">
        <p14:creationId xmlns:p14="http://schemas.microsoft.com/office/powerpoint/2010/main" val="2882005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1FA5F-3FAC-5A54-12AB-58E6AF7569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224821F-A5A5-F26D-ED4C-DA7432D575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802A8A-BD5C-1112-35A0-C6DE630C8430}"/>
              </a:ext>
            </a:extLst>
          </p:cNvPr>
          <p:cNvSpPr>
            <a:spLocks noGrp="1"/>
          </p:cNvSpPr>
          <p:nvPr>
            <p:ph type="dt" sz="half" idx="10"/>
          </p:nvPr>
        </p:nvSpPr>
        <p:spPr/>
        <p:txBody>
          <a:bodyPr/>
          <a:lstStyle/>
          <a:p>
            <a:fld id="{C7D31A37-33D1-42E9-8084-DA3AEB6A0552}" type="datetimeFigureOut">
              <a:rPr lang="en-GB" smtClean="0"/>
              <a:t>05/11/2024</a:t>
            </a:fld>
            <a:endParaRPr lang="en-GB"/>
          </a:p>
        </p:txBody>
      </p:sp>
      <p:sp>
        <p:nvSpPr>
          <p:cNvPr id="5" name="Footer Placeholder 4">
            <a:extLst>
              <a:ext uri="{FF2B5EF4-FFF2-40B4-BE49-F238E27FC236}">
                <a16:creationId xmlns:a16="http://schemas.microsoft.com/office/drawing/2014/main" id="{71D1D00D-C9A5-93B3-B65A-BA63B76988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57F904-5853-57F4-A8F5-A3556A3BCBC5}"/>
              </a:ext>
            </a:extLst>
          </p:cNvPr>
          <p:cNvSpPr>
            <a:spLocks noGrp="1"/>
          </p:cNvSpPr>
          <p:nvPr>
            <p:ph type="sldNum" sz="quarter" idx="12"/>
          </p:nvPr>
        </p:nvSpPr>
        <p:spPr/>
        <p:txBody>
          <a:bodyPr/>
          <a:lstStyle/>
          <a:p>
            <a:fld id="{46382FFD-6661-4915-92DC-7B8D869346DC}" type="slidenum">
              <a:rPr lang="en-GB" smtClean="0"/>
              <a:t>‹#›</a:t>
            </a:fld>
            <a:endParaRPr lang="en-GB"/>
          </a:p>
        </p:txBody>
      </p:sp>
    </p:spTree>
    <p:extLst>
      <p:ext uri="{BB962C8B-B14F-4D97-AF65-F5344CB8AC3E}">
        <p14:creationId xmlns:p14="http://schemas.microsoft.com/office/powerpoint/2010/main" val="3731912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0D9A2-E9AE-46CF-6125-0ECA8185CFC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2685263-C701-6295-BCB0-7B4D2BCA58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6CD815-8BF5-9598-D51F-2465699FB6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FBE2292-9F82-3F18-3FF1-2D4B986CCC7A}"/>
              </a:ext>
            </a:extLst>
          </p:cNvPr>
          <p:cNvSpPr>
            <a:spLocks noGrp="1"/>
          </p:cNvSpPr>
          <p:nvPr>
            <p:ph type="dt" sz="half" idx="10"/>
          </p:nvPr>
        </p:nvSpPr>
        <p:spPr/>
        <p:txBody>
          <a:bodyPr/>
          <a:lstStyle/>
          <a:p>
            <a:fld id="{C7D31A37-33D1-42E9-8084-DA3AEB6A0552}" type="datetimeFigureOut">
              <a:rPr lang="en-GB" smtClean="0"/>
              <a:t>05/11/2024</a:t>
            </a:fld>
            <a:endParaRPr lang="en-GB"/>
          </a:p>
        </p:txBody>
      </p:sp>
      <p:sp>
        <p:nvSpPr>
          <p:cNvPr id="6" name="Footer Placeholder 5">
            <a:extLst>
              <a:ext uri="{FF2B5EF4-FFF2-40B4-BE49-F238E27FC236}">
                <a16:creationId xmlns:a16="http://schemas.microsoft.com/office/drawing/2014/main" id="{42BE8598-B12C-E10C-2909-3E3D9666526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DC1E73-C54C-D37E-B78F-9FA09D94A54D}"/>
              </a:ext>
            </a:extLst>
          </p:cNvPr>
          <p:cNvSpPr>
            <a:spLocks noGrp="1"/>
          </p:cNvSpPr>
          <p:nvPr>
            <p:ph type="sldNum" sz="quarter" idx="12"/>
          </p:nvPr>
        </p:nvSpPr>
        <p:spPr/>
        <p:txBody>
          <a:bodyPr/>
          <a:lstStyle/>
          <a:p>
            <a:fld id="{46382FFD-6661-4915-92DC-7B8D869346DC}" type="slidenum">
              <a:rPr lang="en-GB" smtClean="0"/>
              <a:t>‹#›</a:t>
            </a:fld>
            <a:endParaRPr lang="en-GB"/>
          </a:p>
        </p:txBody>
      </p:sp>
    </p:spTree>
    <p:extLst>
      <p:ext uri="{BB962C8B-B14F-4D97-AF65-F5344CB8AC3E}">
        <p14:creationId xmlns:p14="http://schemas.microsoft.com/office/powerpoint/2010/main" val="1254674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75A4F-85DA-0936-5829-F550011143E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C630D7A-CEE5-9C9D-AE61-2CAB381ACC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A186A1-94FC-77E1-6315-6B7A14F53B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DB35DF3-41E8-63E2-2BCB-3587B4527D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F1E4E2-F719-F672-B0D1-52B3D36B2B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2579CA4-8AED-F372-7330-2707D07D99D1}"/>
              </a:ext>
            </a:extLst>
          </p:cNvPr>
          <p:cNvSpPr>
            <a:spLocks noGrp="1"/>
          </p:cNvSpPr>
          <p:nvPr>
            <p:ph type="dt" sz="half" idx="10"/>
          </p:nvPr>
        </p:nvSpPr>
        <p:spPr/>
        <p:txBody>
          <a:bodyPr/>
          <a:lstStyle/>
          <a:p>
            <a:fld id="{C7D31A37-33D1-42E9-8084-DA3AEB6A0552}" type="datetimeFigureOut">
              <a:rPr lang="en-GB" smtClean="0"/>
              <a:t>05/11/2024</a:t>
            </a:fld>
            <a:endParaRPr lang="en-GB"/>
          </a:p>
        </p:txBody>
      </p:sp>
      <p:sp>
        <p:nvSpPr>
          <p:cNvPr id="8" name="Footer Placeholder 7">
            <a:extLst>
              <a:ext uri="{FF2B5EF4-FFF2-40B4-BE49-F238E27FC236}">
                <a16:creationId xmlns:a16="http://schemas.microsoft.com/office/drawing/2014/main" id="{0A40657A-1ADB-B501-1D80-53CF599C86B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DA8A219-E8CC-23A7-4D64-A30E48AAD343}"/>
              </a:ext>
            </a:extLst>
          </p:cNvPr>
          <p:cNvSpPr>
            <a:spLocks noGrp="1"/>
          </p:cNvSpPr>
          <p:nvPr>
            <p:ph type="sldNum" sz="quarter" idx="12"/>
          </p:nvPr>
        </p:nvSpPr>
        <p:spPr/>
        <p:txBody>
          <a:bodyPr/>
          <a:lstStyle/>
          <a:p>
            <a:fld id="{46382FFD-6661-4915-92DC-7B8D869346DC}" type="slidenum">
              <a:rPr lang="en-GB" smtClean="0"/>
              <a:t>‹#›</a:t>
            </a:fld>
            <a:endParaRPr lang="en-GB"/>
          </a:p>
        </p:txBody>
      </p:sp>
    </p:spTree>
    <p:extLst>
      <p:ext uri="{BB962C8B-B14F-4D97-AF65-F5344CB8AC3E}">
        <p14:creationId xmlns:p14="http://schemas.microsoft.com/office/powerpoint/2010/main" val="1495297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32425-9BF1-C17D-C246-103E7EA79FD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5EDC6D0-85D5-C767-BC51-A42B845CE76D}"/>
              </a:ext>
            </a:extLst>
          </p:cNvPr>
          <p:cNvSpPr>
            <a:spLocks noGrp="1"/>
          </p:cNvSpPr>
          <p:nvPr>
            <p:ph type="dt" sz="half" idx="10"/>
          </p:nvPr>
        </p:nvSpPr>
        <p:spPr/>
        <p:txBody>
          <a:bodyPr/>
          <a:lstStyle/>
          <a:p>
            <a:fld id="{C7D31A37-33D1-42E9-8084-DA3AEB6A0552}" type="datetimeFigureOut">
              <a:rPr lang="en-GB" smtClean="0"/>
              <a:t>05/11/2024</a:t>
            </a:fld>
            <a:endParaRPr lang="en-GB"/>
          </a:p>
        </p:txBody>
      </p:sp>
      <p:sp>
        <p:nvSpPr>
          <p:cNvPr id="4" name="Footer Placeholder 3">
            <a:extLst>
              <a:ext uri="{FF2B5EF4-FFF2-40B4-BE49-F238E27FC236}">
                <a16:creationId xmlns:a16="http://schemas.microsoft.com/office/drawing/2014/main" id="{0720EC5D-28D8-BE38-D0B2-5BA35E55739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FFC7F77-0D9E-04EB-46BC-9D7C3180A30A}"/>
              </a:ext>
            </a:extLst>
          </p:cNvPr>
          <p:cNvSpPr>
            <a:spLocks noGrp="1"/>
          </p:cNvSpPr>
          <p:nvPr>
            <p:ph type="sldNum" sz="quarter" idx="12"/>
          </p:nvPr>
        </p:nvSpPr>
        <p:spPr/>
        <p:txBody>
          <a:bodyPr/>
          <a:lstStyle/>
          <a:p>
            <a:fld id="{46382FFD-6661-4915-92DC-7B8D869346DC}" type="slidenum">
              <a:rPr lang="en-GB" smtClean="0"/>
              <a:t>‹#›</a:t>
            </a:fld>
            <a:endParaRPr lang="en-GB"/>
          </a:p>
        </p:txBody>
      </p:sp>
    </p:spTree>
    <p:extLst>
      <p:ext uri="{BB962C8B-B14F-4D97-AF65-F5344CB8AC3E}">
        <p14:creationId xmlns:p14="http://schemas.microsoft.com/office/powerpoint/2010/main" val="3046948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D9AE32-F49E-0102-7F1E-3ED9138F41DC}"/>
              </a:ext>
            </a:extLst>
          </p:cNvPr>
          <p:cNvSpPr>
            <a:spLocks noGrp="1"/>
          </p:cNvSpPr>
          <p:nvPr>
            <p:ph type="dt" sz="half" idx="10"/>
          </p:nvPr>
        </p:nvSpPr>
        <p:spPr/>
        <p:txBody>
          <a:bodyPr/>
          <a:lstStyle/>
          <a:p>
            <a:fld id="{C7D31A37-33D1-42E9-8084-DA3AEB6A0552}" type="datetimeFigureOut">
              <a:rPr lang="en-GB" smtClean="0"/>
              <a:t>05/11/2024</a:t>
            </a:fld>
            <a:endParaRPr lang="en-GB"/>
          </a:p>
        </p:txBody>
      </p:sp>
      <p:sp>
        <p:nvSpPr>
          <p:cNvPr id="3" name="Footer Placeholder 2">
            <a:extLst>
              <a:ext uri="{FF2B5EF4-FFF2-40B4-BE49-F238E27FC236}">
                <a16:creationId xmlns:a16="http://schemas.microsoft.com/office/drawing/2014/main" id="{F164F612-F15F-8267-9214-F06252EF9F2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01C027B-516F-215B-3BC2-656B5A5B6F6F}"/>
              </a:ext>
            </a:extLst>
          </p:cNvPr>
          <p:cNvSpPr>
            <a:spLocks noGrp="1"/>
          </p:cNvSpPr>
          <p:nvPr>
            <p:ph type="sldNum" sz="quarter" idx="12"/>
          </p:nvPr>
        </p:nvSpPr>
        <p:spPr/>
        <p:txBody>
          <a:bodyPr/>
          <a:lstStyle/>
          <a:p>
            <a:fld id="{46382FFD-6661-4915-92DC-7B8D869346DC}" type="slidenum">
              <a:rPr lang="en-GB" smtClean="0"/>
              <a:t>‹#›</a:t>
            </a:fld>
            <a:endParaRPr lang="en-GB"/>
          </a:p>
        </p:txBody>
      </p:sp>
    </p:spTree>
    <p:extLst>
      <p:ext uri="{BB962C8B-B14F-4D97-AF65-F5344CB8AC3E}">
        <p14:creationId xmlns:p14="http://schemas.microsoft.com/office/powerpoint/2010/main" val="2544874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9750F-016B-8D5A-C900-D3D0329C8E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F08B544-2B30-92D5-ADD4-F974927050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C39BEB5-85AB-AE34-B9FE-57A67D4678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66CE07-FC85-2605-AEF1-893CC652375E}"/>
              </a:ext>
            </a:extLst>
          </p:cNvPr>
          <p:cNvSpPr>
            <a:spLocks noGrp="1"/>
          </p:cNvSpPr>
          <p:nvPr>
            <p:ph type="dt" sz="half" idx="10"/>
          </p:nvPr>
        </p:nvSpPr>
        <p:spPr/>
        <p:txBody>
          <a:bodyPr/>
          <a:lstStyle/>
          <a:p>
            <a:fld id="{C7D31A37-33D1-42E9-8084-DA3AEB6A0552}" type="datetimeFigureOut">
              <a:rPr lang="en-GB" smtClean="0"/>
              <a:t>05/11/2024</a:t>
            </a:fld>
            <a:endParaRPr lang="en-GB"/>
          </a:p>
        </p:txBody>
      </p:sp>
      <p:sp>
        <p:nvSpPr>
          <p:cNvPr id="6" name="Footer Placeholder 5">
            <a:extLst>
              <a:ext uri="{FF2B5EF4-FFF2-40B4-BE49-F238E27FC236}">
                <a16:creationId xmlns:a16="http://schemas.microsoft.com/office/drawing/2014/main" id="{FC8797B8-65C8-D13D-0766-F4943D2ED3E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8E503F-E4FF-3FDD-0A6D-4953DF65C311}"/>
              </a:ext>
            </a:extLst>
          </p:cNvPr>
          <p:cNvSpPr>
            <a:spLocks noGrp="1"/>
          </p:cNvSpPr>
          <p:nvPr>
            <p:ph type="sldNum" sz="quarter" idx="12"/>
          </p:nvPr>
        </p:nvSpPr>
        <p:spPr/>
        <p:txBody>
          <a:bodyPr/>
          <a:lstStyle/>
          <a:p>
            <a:fld id="{46382FFD-6661-4915-92DC-7B8D869346DC}" type="slidenum">
              <a:rPr lang="en-GB" smtClean="0"/>
              <a:t>‹#›</a:t>
            </a:fld>
            <a:endParaRPr lang="en-GB"/>
          </a:p>
        </p:txBody>
      </p:sp>
    </p:spTree>
    <p:extLst>
      <p:ext uri="{BB962C8B-B14F-4D97-AF65-F5344CB8AC3E}">
        <p14:creationId xmlns:p14="http://schemas.microsoft.com/office/powerpoint/2010/main" val="1651093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C3944-6D65-1012-9B8C-6A3BA76559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2BFEC26-D0A6-1E4E-129C-EB11E55E43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067D723-3EA7-83F6-ADC1-12C21288DC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DEC6C6-7856-4116-6421-F6BC6F6CBEE8}"/>
              </a:ext>
            </a:extLst>
          </p:cNvPr>
          <p:cNvSpPr>
            <a:spLocks noGrp="1"/>
          </p:cNvSpPr>
          <p:nvPr>
            <p:ph type="dt" sz="half" idx="10"/>
          </p:nvPr>
        </p:nvSpPr>
        <p:spPr/>
        <p:txBody>
          <a:bodyPr/>
          <a:lstStyle/>
          <a:p>
            <a:fld id="{C7D31A37-33D1-42E9-8084-DA3AEB6A0552}" type="datetimeFigureOut">
              <a:rPr lang="en-GB" smtClean="0"/>
              <a:t>05/11/2024</a:t>
            </a:fld>
            <a:endParaRPr lang="en-GB"/>
          </a:p>
        </p:txBody>
      </p:sp>
      <p:sp>
        <p:nvSpPr>
          <p:cNvPr id="6" name="Footer Placeholder 5">
            <a:extLst>
              <a:ext uri="{FF2B5EF4-FFF2-40B4-BE49-F238E27FC236}">
                <a16:creationId xmlns:a16="http://schemas.microsoft.com/office/drawing/2014/main" id="{D54BDA4D-8D04-A1ED-08F5-D0C852B0088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7266556-DAE5-A355-207C-A6277BA58A05}"/>
              </a:ext>
            </a:extLst>
          </p:cNvPr>
          <p:cNvSpPr>
            <a:spLocks noGrp="1"/>
          </p:cNvSpPr>
          <p:nvPr>
            <p:ph type="sldNum" sz="quarter" idx="12"/>
          </p:nvPr>
        </p:nvSpPr>
        <p:spPr/>
        <p:txBody>
          <a:bodyPr/>
          <a:lstStyle/>
          <a:p>
            <a:fld id="{46382FFD-6661-4915-92DC-7B8D869346DC}" type="slidenum">
              <a:rPr lang="en-GB" smtClean="0"/>
              <a:t>‹#›</a:t>
            </a:fld>
            <a:endParaRPr lang="en-GB"/>
          </a:p>
        </p:txBody>
      </p:sp>
    </p:spTree>
    <p:extLst>
      <p:ext uri="{BB962C8B-B14F-4D97-AF65-F5344CB8AC3E}">
        <p14:creationId xmlns:p14="http://schemas.microsoft.com/office/powerpoint/2010/main" val="2369698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888F72-DE9A-158E-2DE0-BB83B50725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ACD686B-817A-951F-04D5-4077237CEE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4BE618-CB16-A6C4-1417-89E2FCC23F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D31A37-33D1-42E9-8084-DA3AEB6A0552}" type="datetimeFigureOut">
              <a:rPr lang="en-GB" smtClean="0"/>
              <a:t>05/11/2024</a:t>
            </a:fld>
            <a:endParaRPr lang="en-GB"/>
          </a:p>
        </p:txBody>
      </p:sp>
      <p:sp>
        <p:nvSpPr>
          <p:cNvPr id="5" name="Footer Placeholder 4">
            <a:extLst>
              <a:ext uri="{FF2B5EF4-FFF2-40B4-BE49-F238E27FC236}">
                <a16:creationId xmlns:a16="http://schemas.microsoft.com/office/drawing/2014/main" id="{E3992F3E-9B7B-F2F1-FD20-C44768C194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553E8B1-CBEA-B14C-862D-9C840A3546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382FFD-6661-4915-92DC-7B8D869346DC}" type="slidenum">
              <a:rPr lang="en-GB" smtClean="0"/>
              <a:t>‹#›</a:t>
            </a:fld>
            <a:endParaRPr lang="en-GB"/>
          </a:p>
        </p:txBody>
      </p:sp>
    </p:spTree>
    <p:extLst>
      <p:ext uri="{BB962C8B-B14F-4D97-AF65-F5344CB8AC3E}">
        <p14:creationId xmlns:p14="http://schemas.microsoft.com/office/powerpoint/2010/main" val="37032014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em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jpg"/><Relationship Id="rId1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image" Target="../media/image13.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60.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openxmlformats.org/officeDocument/2006/relationships/image" Target="../media/image64.gif"/><Relationship Id="rId3" Type="http://schemas.openxmlformats.org/officeDocument/2006/relationships/slideLayout" Target="../slideLayouts/slideLayout2.xml"/><Relationship Id="rId7" Type="http://schemas.openxmlformats.org/officeDocument/2006/relationships/image" Target="../media/image6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2.emf"/><Relationship Id="rId5" Type="http://schemas.openxmlformats.org/officeDocument/2006/relationships/image" Target="../media/image61.png"/><Relationship Id="rId4" Type="http://schemas.openxmlformats.org/officeDocument/2006/relationships/notesSlide" Target="../notesSlides/notesSlide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7.tiff"/><Relationship Id="rId5" Type="http://schemas.openxmlformats.org/officeDocument/2006/relationships/image" Target="../media/image66.tiff"/><Relationship Id="rId4" Type="http://schemas.openxmlformats.org/officeDocument/2006/relationships/image" Target="../media/image65.jpg"/></Relationships>
</file>

<file path=ppt/slides/_rels/slide25.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6.wav"/><Relationship Id="rId18" Type="http://schemas.openxmlformats.org/officeDocument/2006/relationships/image" Target="../media/image68.png"/><Relationship Id="rId3" Type="http://schemas.microsoft.com/office/2007/relationships/media" Target="../media/media6.mp3"/><Relationship Id="rId7" Type="http://schemas.openxmlformats.org/officeDocument/2006/relationships/audio" Target="../media/audio2.wav"/><Relationship Id="rId12" Type="http://schemas.openxmlformats.org/officeDocument/2006/relationships/chart" Target="../charts/chart1.xml"/><Relationship Id="rId17" Type="http://schemas.openxmlformats.org/officeDocument/2006/relationships/image" Target="../media/image73.png"/><Relationship Id="rId2" Type="http://schemas.openxmlformats.org/officeDocument/2006/relationships/video" Target="../media/media5.mp4"/><Relationship Id="rId16" Type="http://schemas.openxmlformats.org/officeDocument/2006/relationships/image" Target="../media/image72.png"/><Relationship Id="rId1" Type="http://schemas.microsoft.com/office/2007/relationships/media" Target="../media/media5.mp4"/><Relationship Id="rId6" Type="http://schemas.openxmlformats.org/officeDocument/2006/relationships/notesSlide" Target="../notesSlides/notesSlide6.xml"/><Relationship Id="rId11" Type="http://schemas.openxmlformats.org/officeDocument/2006/relationships/image" Target="../media/image69.jpeg"/><Relationship Id="rId5" Type="http://schemas.openxmlformats.org/officeDocument/2006/relationships/slideLayout" Target="../slideLayouts/slideLayout6.xml"/><Relationship Id="rId15" Type="http://schemas.openxmlformats.org/officeDocument/2006/relationships/image" Target="../media/image71.png"/><Relationship Id="rId10" Type="http://schemas.openxmlformats.org/officeDocument/2006/relationships/audio" Target="../media/audio5.wav"/><Relationship Id="rId4" Type="http://schemas.openxmlformats.org/officeDocument/2006/relationships/audio" Target="../media/media6.mp3"/><Relationship Id="rId9" Type="http://schemas.openxmlformats.org/officeDocument/2006/relationships/audio" Target="../media/audio4.wav"/><Relationship Id="rId14" Type="http://schemas.openxmlformats.org/officeDocument/2006/relationships/image" Target="../media/image70.png"/></Relationships>
</file>

<file path=ppt/slides/_rels/slide26.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6.wav"/><Relationship Id="rId18" Type="http://schemas.openxmlformats.org/officeDocument/2006/relationships/image" Target="../media/image68.png"/><Relationship Id="rId3" Type="http://schemas.microsoft.com/office/2007/relationships/media" Target="../media/media6.mp3"/><Relationship Id="rId7" Type="http://schemas.openxmlformats.org/officeDocument/2006/relationships/audio" Target="../media/audio2.wav"/><Relationship Id="rId12" Type="http://schemas.openxmlformats.org/officeDocument/2006/relationships/chart" Target="../charts/chart2.xml"/><Relationship Id="rId17" Type="http://schemas.openxmlformats.org/officeDocument/2006/relationships/image" Target="../media/image73.png"/><Relationship Id="rId2" Type="http://schemas.openxmlformats.org/officeDocument/2006/relationships/video" Target="../media/media5.mp4"/><Relationship Id="rId16" Type="http://schemas.openxmlformats.org/officeDocument/2006/relationships/image" Target="../media/image72.png"/><Relationship Id="rId1" Type="http://schemas.microsoft.com/office/2007/relationships/media" Target="../media/media5.mp4"/><Relationship Id="rId6" Type="http://schemas.openxmlformats.org/officeDocument/2006/relationships/notesSlide" Target="../notesSlides/notesSlide7.xml"/><Relationship Id="rId11" Type="http://schemas.openxmlformats.org/officeDocument/2006/relationships/image" Target="../media/image69.jpeg"/><Relationship Id="rId5" Type="http://schemas.openxmlformats.org/officeDocument/2006/relationships/slideLayout" Target="../slideLayouts/slideLayout6.xml"/><Relationship Id="rId15" Type="http://schemas.openxmlformats.org/officeDocument/2006/relationships/image" Target="../media/image71.png"/><Relationship Id="rId10" Type="http://schemas.openxmlformats.org/officeDocument/2006/relationships/audio" Target="../media/audio5.wav"/><Relationship Id="rId4" Type="http://schemas.openxmlformats.org/officeDocument/2006/relationships/audio" Target="../media/media6.mp3"/><Relationship Id="rId9" Type="http://schemas.openxmlformats.org/officeDocument/2006/relationships/audio" Target="../media/audio4.wav"/><Relationship Id="rId14" Type="http://schemas.openxmlformats.org/officeDocument/2006/relationships/image" Target="../media/image70.png"/></Relationships>
</file>

<file path=ppt/slides/_rels/slide27.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6.wav"/><Relationship Id="rId18" Type="http://schemas.openxmlformats.org/officeDocument/2006/relationships/image" Target="../media/image68.png"/><Relationship Id="rId3" Type="http://schemas.microsoft.com/office/2007/relationships/media" Target="../media/media6.mp3"/><Relationship Id="rId7" Type="http://schemas.openxmlformats.org/officeDocument/2006/relationships/audio" Target="../media/audio2.wav"/><Relationship Id="rId12" Type="http://schemas.openxmlformats.org/officeDocument/2006/relationships/chart" Target="../charts/chart3.xml"/><Relationship Id="rId17" Type="http://schemas.openxmlformats.org/officeDocument/2006/relationships/image" Target="../media/image73.png"/><Relationship Id="rId2" Type="http://schemas.openxmlformats.org/officeDocument/2006/relationships/video" Target="../media/media5.mp4"/><Relationship Id="rId16" Type="http://schemas.openxmlformats.org/officeDocument/2006/relationships/image" Target="../media/image72.png"/><Relationship Id="rId1" Type="http://schemas.microsoft.com/office/2007/relationships/media" Target="../media/media5.mp4"/><Relationship Id="rId6" Type="http://schemas.openxmlformats.org/officeDocument/2006/relationships/notesSlide" Target="../notesSlides/notesSlide8.xml"/><Relationship Id="rId11" Type="http://schemas.openxmlformats.org/officeDocument/2006/relationships/image" Target="../media/image69.jpeg"/><Relationship Id="rId5" Type="http://schemas.openxmlformats.org/officeDocument/2006/relationships/slideLayout" Target="../slideLayouts/slideLayout6.xml"/><Relationship Id="rId15" Type="http://schemas.openxmlformats.org/officeDocument/2006/relationships/image" Target="../media/image71.png"/><Relationship Id="rId10" Type="http://schemas.openxmlformats.org/officeDocument/2006/relationships/audio" Target="../media/audio5.wav"/><Relationship Id="rId4" Type="http://schemas.openxmlformats.org/officeDocument/2006/relationships/audio" Target="../media/media6.mp3"/><Relationship Id="rId9" Type="http://schemas.openxmlformats.org/officeDocument/2006/relationships/audio" Target="../media/audio4.wav"/><Relationship Id="rId14" Type="http://schemas.openxmlformats.org/officeDocument/2006/relationships/image" Target="../media/image70.png"/></Relationships>
</file>

<file path=ppt/slides/_rels/slide28.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6.wav"/><Relationship Id="rId18" Type="http://schemas.openxmlformats.org/officeDocument/2006/relationships/image" Target="../media/image68.png"/><Relationship Id="rId3" Type="http://schemas.microsoft.com/office/2007/relationships/media" Target="../media/media6.mp3"/><Relationship Id="rId7" Type="http://schemas.openxmlformats.org/officeDocument/2006/relationships/audio" Target="../media/audio2.wav"/><Relationship Id="rId12" Type="http://schemas.openxmlformats.org/officeDocument/2006/relationships/chart" Target="../charts/chart4.xml"/><Relationship Id="rId17" Type="http://schemas.openxmlformats.org/officeDocument/2006/relationships/image" Target="../media/image73.png"/><Relationship Id="rId2" Type="http://schemas.openxmlformats.org/officeDocument/2006/relationships/video" Target="../media/media5.mp4"/><Relationship Id="rId16" Type="http://schemas.openxmlformats.org/officeDocument/2006/relationships/image" Target="../media/image72.png"/><Relationship Id="rId1" Type="http://schemas.microsoft.com/office/2007/relationships/media" Target="../media/media5.mp4"/><Relationship Id="rId6" Type="http://schemas.openxmlformats.org/officeDocument/2006/relationships/notesSlide" Target="../notesSlides/notesSlide9.xml"/><Relationship Id="rId11" Type="http://schemas.openxmlformats.org/officeDocument/2006/relationships/image" Target="../media/image69.jpeg"/><Relationship Id="rId5" Type="http://schemas.openxmlformats.org/officeDocument/2006/relationships/slideLayout" Target="../slideLayouts/slideLayout6.xml"/><Relationship Id="rId15" Type="http://schemas.openxmlformats.org/officeDocument/2006/relationships/image" Target="../media/image71.png"/><Relationship Id="rId10" Type="http://schemas.openxmlformats.org/officeDocument/2006/relationships/audio" Target="../media/audio5.wav"/><Relationship Id="rId4" Type="http://schemas.openxmlformats.org/officeDocument/2006/relationships/audio" Target="../media/media6.mp3"/><Relationship Id="rId9" Type="http://schemas.openxmlformats.org/officeDocument/2006/relationships/audio" Target="../media/audio4.wav"/><Relationship Id="rId14" Type="http://schemas.openxmlformats.org/officeDocument/2006/relationships/image" Target="../media/image70.png"/></Relationships>
</file>

<file path=ppt/slides/_rels/slide2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NULL"/><Relationship Id="rId9"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NUL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75.png"/><Relationship Id="rId5" Type="http://schemas.openxmlformats.org/officeDocument/2006/relationships/image" Target="../media/image68.png"/><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slideLayout" Target="../slideLayouts/slideLayout15.xml"/><Relationship Id="rId7" Type="http://schemas.openxmlformats.org/officeDocument/2006/relationships/image" Target="../media/image83.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68.png"/><Relationship Id="rId5" Type="http://schemas.openxmlformats.org/officeDocument/2006/relationships/image" Target="NULL"/><Relationship Id="rId4" Type="http://schemas.openxmlformats.org/officeDocument/2006/relationships/image" Target="../media/image82.png"/><Relationship Id="rId9" Type="http://schemas.openxmlformats.org/officeDocument/2006/relationships/image" Target="../media/image76.png"/></Relationships>
</file>

<file path=ppt/slides/_rels/slide3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slideLayout" Target="../slideLayouts/slideLayout15.xml"/><Relationship Id="rId7" Type="http://schemas.openxmlformats.org/officeDocument/2006/relationships/image" Target="../media/image83.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68.png"/><Relationship Id="rId5" Type="http://schemas.openxmlformats.org/officeDocument/2006/relationships/image" Target="NULL"/><Relationship Id="rId4" Type="http://schemas.openxmlformats.org/officeDocument/2006/relationships/image" Target="../media/image82.png"/><Relationship Id="rId9" Type="http://schemas.openxmlformats.org/officeDocument/2006/relationships/image" Target="../media/image77.png"/></Relationships>
</file>

<file path=ppt/slides/_rels/slide3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slideLayout" Target="../slideLayouts/slideLayout15.xml"/><Relationship Id="rId7" Type="http://schemas.openxmlformats.org/officeDocument/2006/relationships/image" Target="../media/image83.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68.png"/><Relationship Id="rId5" Type="http://schemas.openxmlformats.org/officeDocument/2006/relationships/image" Target="NULL"/><Relationship Id="rId4" Type="http://schemas.openxmlformats.org/officeDocument/2006/relationships/image" Target="../media/image82.png"/><Relationship Id="rId9" Type="http://schemas.openxmlformats.org/officeDocument/2006/relationships/image" Target="../media/image78.png"/></Relationships>
</file>

<file path=ppt/slides/_rels/slide3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4.png"/><Relationship Id="rId10" Type="http://schemas.openxmlformats.org/officeDocument/2006/relationships/image" Target="../media/image3.png"/><Relationship Id="rId4" Type="http://schemas.openxmlformats.org/officeDocument/2006/relationships/image" Target="../media/image19.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emf"/><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jpg"/><Relationship Id="rId1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9A6811C-EEB4-13F7-DA3D-8505F96D6B3A}"/>
              </a:ext>
            </a:extLst>
          </p:cNvPr>
          <p:cNvGrpSpPr/>
          <p:nvPr/>
        </p:nvGrpSpPr>
        <p:grpSpPr>
          <a:xfrm>
            <a:off x="23550" y="-125599"/>
            <a:ext cx="6953601" cy="1711431"/>
            <a:chOff x="23550" y="-125599"/>
            <a:chExt cx="6953601" cy="1711431"/>
          </a:xfrm>
        </p:grpSpPr>
        <p:sp>
          <p:nvSpPr>
            <p:cNvPr id="4" name="!!文本框 6">
              <a:extLst>
                <a:ext uri="{FF2B5EF4-FFF2-40B4-BE49-F238E27FC236}">
                  <a16:creationId xmlns:a16="http://schemas.microsoft.com/office/drawing/2014/main" id="{94643CAE-1A8E-6405-3333-5443941A498A}"/>
                </a:ext>
              </a:extLst>
            </p:cNvPr>
            <p:cNvSpPr txBox="1"/>
            <p:nvPr/>
          </p:nvSpPr>
          <p:spPr>
            <a:xfrm>
              <a:off x="23550" y="-125599"/>
              <a:ext cx="6953601" cy="1711431"/>
            </a:xfrm>
            <a:prstGeom prst="rect">
              <a:avLst/>
            </a:prstGeom>
            <a:noFill/>
            <a:ln w="19050">
              <a:noFill/>
              <a:prstDash val="dash"/>
            </a:ln>
          </p:spPr>
          <p:txBody>
            <a:bodyPr wrap="square" rtlCol="0">
              <a:spAutoFit/>
            </a:bodyPr>
            <a:lstStyle/>
            <a:p>
              <a:pPr algn="ctr">
                <a:lnSpc>
                  <a:spcPct val="150000"/>
                </a:lnSpc>
              </a:pPr>
              <a:r>
                <a:rPr lang="en-US" altLang="zh-CN" sz="8000" b="1">
                  <a:solidFill>
                    <a:schemeClr val="accent4">
                      <a:lumMod val="20000"/>
                      <a:lumOff val="80000"/>
                    </a:schemeClr>
                  </a:solidFill>
                  <a:effectLst>
                    <a:outerShdw blurRad="38100" dist="38100" dir="2700000" algn="tl">
                      <a:srgbClr val="000000">
                        <a:alpha val="43137"/>
                      </a:srgbClr>
                    </a:outerShdw>
                  </a:effectLst>
                  <a:latin typeface="UVN Binh Duong" pitchFamily="2" charset="0"/>
                  <a:ea typeface="Tahoma" panose="020B0604030504040204" pitchFamily="34" charset="0"/>
                  <a:cs typeface="+mn-ea"/>
                  <a:sym typeface="+mn-lt"/>
                </a:rPr>
                <a:t>KHOA HỌC 4</a:t>
              </a:r>
              <a:endParaRPr lang="zh-CN" altLang="en-US" sz="8000" b="1" dirty="0">
                <a:solidFill>
                  <a:schemeClr val="accent4">
                    <a:lumMod val="20000"/>
                    <a:lumOff val="80000"/>
                  </a:schemeClr>
                </a:solidFill>
                <a:effectLst>
                  <a:outerShdw blurRad="38100" dist="38100" dir="2700000" algn="tl">
                    <a:srgbClr val="000000">
                      <a:alpha val="43137"/>
                    </a:srgbClr>
                  </a:outerShdw>
                </a:effectLst>
                <a:latin typeface="UVN Binh Duong" pitchFamily="2" charset="0"/>
                <a:ea typeface="方正稚艺简体" panose="03000509000000000000" pitchFamily="65" charset="-122"/>
                <a:cs typeface="+mn-ea"/>
                <a:sym typeface="+mn-lt"/>
              </a:endParaRPr>
            </a:p>
          </p:txBody>
        </p:sp>
        <p:sp>
          <p:nvSpPr>
            <p:cNvPr id="5" name="!!文本框 6">
              <a:extLst>
                <a:ext uri="{FF2B5EF4-FFF2-40B4-BE49-F238E27FC236}">
                  <a16:creationId xmlns:a16="http://schemas.microsoft.com/office/drawing/2014/main" id="{1DBDB998-C03B-0999-2F8C-C992F097BE24}"/>
                </a:ext>
              </a:extLst>
            </p:cNvPr>
            <p:cNvSpPr txBox="1"/>
            <p:nvPr/>
          </p:nvSpPr>
          <p:spPr>
            <a:xfrm>
              <a:off x="23550" y="-125599"/>
              <a:ext cx="6694724" cy="1711431"/>
            </a:xfrm>
            <a:prstGeom prst="rect">
              <a:avLst/>
            </a:prstGeom>
            <a:noFill/>
            <a:ln w="19050">
              <a:noFill/>
              <a:prstDash val="dash"/>
            </a:ln>
          </p:spPr>
          <p:txBody>
            <a:bodyPr wrap="square" rtlCol="0">
              <a:spAutoFit/>
            </a:bodyPr>
            <a:lstStyle/>
            <a:p>
              <a:pPr algn="ctr">
                <a:lnSpc>
                  <a:spcPct val="150000"/>
                </a:lnSpc>
              </a:pPr>
              <a:r>
                <a:rPr lang="en-US" altLang="zh-CN" sz="8000" b="1" dirty="0" err="1">
                  <a:solidFill>
                    <a:srgbClr val="E24172"/>
                  </a:solidFill>
                  <a:effectLst>
                    <a:outerShdw blurRad="38100" dist="38100" dir="2700000" algn="tl">
                      <a:srgbClr val="000000">
                        <a:alpha val="43137"/>
                      </a:srgbClr>
                    </a:outerShdw>
                  </a:effectLst>
                  <a:latin typeface="UVN Binh Duong" pitchFamily="2" charset="0"/>
                  <a:ea typeface="Tahoma" panose="020B0604030504040204" pitchFamily="34" charset="0"/>
                  <a:cs typeface="+mn-ea"/>
                  <a:sym typeface="+mn-lt"/>
                </a:rPr>
                <a:t>KHOA</a:t>
              </a:r>
              <a:r>
                <a:rPr lang="en-US" altLang="zh-CN" sz="8000" b="1" dirty="0">
                  <a:solidFill>
                    <a:srgbClr val="E24172"/>
                  </a:solidFill>
                  <a:effectLst>
                    <a:outerShdw blurRad="38100" dist="38100" dir="2700000" algn="tl">
                      <a:srgbClr val="000000">
                        <a:alpha val="43137"/>
                      </a:srgbClr>
                    </a:outerShdw>
                  </a:effectLst>
                  <a:latin typeface="UVN Binh Duong" pitchFamily="2" charset="0"/>
                  <a:ea typeface="Tahoma" panose="020B0604030504040204" pitchFamily="34" charset="0"/>
                  <a:cs typeface="+mn-ea"/>
                  <a:sym typeface="+mn-lt"/>
                </a:rPr>
                <a:t> </a:t>
              </a:r>
              <a:r>
                <a:rPr lang="en-US" altLang="zh-CN" sz="8000" b="1" dirty="0" err="1">
                  <a:solidFill>
                    <a:srgbClr val="E24172"/>
                  </a:solidFill>
                  <a:effectLst>
                    <a:outerShdw blurRad="38100" dist="38100" dir="2700000" algn="tl">
                      <a:srgbClr val="000000">
                        <a:alpha val="43137"/>
                      </a:srgbClr>
                    </a:outerShdw>
                  </a:effectLst>
                  <a:latin typeface="UVN Binh Duong" pitchFamily="2" charset="0"/>
                  <a:ea typeface="Tahoma" panose="020B0604030504040204" pitchFamily="34" charset="0"/>
                  <a:cs typeface="+mn-ea"/>
                  <a:sym typeface="+mn-lt"/>
                </a:rPr>
                <a:t>HỌC</a:t>
              </a:r>
              <a:r>
                <a:rPr lang="en-US" altLang="zh-CN" sz="8000" b="1" dirty="0">
                  <a:solidFill>
                    <a:srgbClr val="E24172"/>
                  </a:solidFill>
                  <a:effectLst>
                    <a:outerShdw blurRad="38100" dist="38100" dir="2700000" algn="tl">
                      <a:srgbClr val="000000">
                        <a:alpha val="43137"/>
                      </a:srgbClr>
                    </a:outerShdw>
                  </a:effectLst>
                  <a:latin typeface="UVN Binh Duong" pitchFamily="2" charset="0"/>
                  <a:ea typeface="Tahoma" panose="020B0604030504040204" pitchFamily="34" charset="0"/>
                  <a:cs typeface="+mn-ea"/>
                  <a:sym typeface="+mn-lt"/>
                </a:rPr>
                <a:t> 4</a:t>
              </a:r>
              <a:endParaRPr lang="zh-CN" altLang="en-US" sz="8000" b="1" dirty="0">
                <a:solidFill>
                  <a:srgbClr val="E24172"/>
                </a:solidFill>
                <a:effectLst>
                  <a:outerShdw blurRad="38100" dist="38100" dir="2700000" algn="tl">
                    <a:srgbClr val="000000">
                      <a:alpha val="43137"/>
                    </a:srgbClr>
                  </a:outerShdw>
                </a:effectLst>
                <a:latin typeface="UVN Binh Duong" pitchFamily="2" charset="0"/>
                <a:ea typeface="方正稚艺简体" panose="03000509000000000000" pitchFamily="65" charset="-122"/>
                <a:cs typeface="+mn-ea"/>
                <a:sym typeface="+mn-lt"/>
              </a:endParaRPr>
            </a:p>
          </p:txBody>
        </p:sp>
      </p:grpSp>
      <p:pic>
        <p:nvPicPr>
          <p:cNvPr id="7" name="Picture 6">
            <a:extLst>
              <a:ext uri="{FF2B5EF4-FFF2-40B4-BE49-F238E27FC236}">
                <a16:creationId xmlns:a16="http://schemas.microsoft.com/office/drawing/2014/main" id="{6B838256-E9F1-5B15-3C38-7ED4A00094B3}"/>
              </a:ext>
            </a:extLst>
          </p:cNvPr>
          <p:cNvPicPr>
            <a:picLocks noChangeAspect="1"/>
          </p:cNvPicPr>
          <p:nvPr/>
        </p:nvPicPr>
        <p:blipFill>
          <a:blip r:embed="rId2"/>
          <a:stretch>
            <a:fillRect/>
          </a:stretch>
        </p:blipFill>
        <p:spPr>
          <a:xfrm>
            <a:off x="1703551" y="1537245"/>
            <a:ext cx="8010961" cy="1626223"/>
          </a:xfrm>
          <a:prstGeom prst="rect">
            <a:avLst/>
          </a:prstGeom>
        </p:spPr>
      </p:pic>
      <p:sp>
        <p:nvSpPr>
          <p:cNvPr id="8" name="TextBox 7">
            <a:extLst>
              <a:ext uri="{FF2B5EF4-FFF2-40B4-BE49-F238E27FC236}">
                <a16:creationId xmlns:a16="http://schemas.microsoft.com/office/drawing/2014/main" id="{6B6A7CD2-6ADD-E7B2-8CC7-3DBDC33A3AC1}"/>
              </a:ext>
            </a:extLst>
          </p:cNvPr>
          <p:cNvSpPr txBox="1"/>
          <p:nvPr/>
        </p:nvSpPr>
        <p:spPr>
          <a:xfrm>
            <a:off x="5898241" y="2844225"/>
            <a:ext cx="1458181" cy="584775"/>
          </a:xfrm>
          <a:prstGeom prst="rect">
            <a:avLst/>
          </a:prstGeom>
          <a:noFill/>
        </p:spPr>
        <p:txBody>
          <a:bodyPr wrap="square" rtlCol="0">
            <a:spAutoFit/>
          </a:bodyPr>
          <a:lstStyle/>
          <a:p>
            <a:r>
              <a:rPr lang="en-GB" sz="3200" b="1">
                <a:solidFill>
                  <a:srgbClr val="FF0000"/>
                </a:solidFill>
              </a:rPr>
              <a:t>(tiết 1)</a:t>
            </a:r>
          </a:p>
        </p:txBody>
      </p:sp>
      <p:pic>
        <p:nvPicPr>
          <p:cNvPr id="9" name="Picture 8">
            <a:extLst>
              <a:ext uri="{FF2B5EF4-FFF2-40B4-BE49-F238E27FC236}">
                <a16:creationId xmlns:a16="http://schemas.microsoft.com/office/drawing/2014/main" id="{275B2F0C-0928-619F-9C84-BE14F2A43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3685" y="568273"/>
            <a:ext cx="1261654" cy="672659"/>
          </a:xfrm>
          <a:prstGeom prst="rect">
            <a:avLst/>
          </a:prstGeom>
        </p:spPr>
      </p:pic>
      <p:pic>
        <p:nvPicPr>
          <p:cNvPr id="10" name="Picture 9">
            <a:extLst>
              <a:ext uri="{FF2B5EF4-FFF2-40B4-BE49-F238E27FC236}">
                <a16:creationId xmlns:a16="http://schemas.microsoft.com/office/drawing/2014/main" id="{4F33E4E8-8745-0A98-3D16-B4E60E7428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1002" y="156635"/>
            <a:ext cx="1713124" cy="1792379"/>
          </a:xfrm>
          <a:prstGeom prst="rect">
            <a:avLst/>
          </a:prstGeom>
        </p:spPr>
      </p:pic>
      <p:pic>
        <p:nvPicPr>
          <p:cNvPr id="11" name="图片 7">
            <a:extLst>
              <a:ext uri="{FF2B5EF4-FFF2-40B4-BE49-F238E27FC236}">
                <a16:creationId xmlns:a16="http://schemas.microsoft.com/office/drawing/2014/main" id="{3B00FA89-9F27-D4D0-43BB-45BD69A660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27" y="2703962"/>
            <a:ext cx="12181702" cy="4154038"/>
          </a:xfrm>
          <a:prstGeom prst="rect">
            <a:avLst/>
          </a:prstGeom>
        </p:spPr>
      </p:pic>
      <p:pic>
        <p:nvPicPr>
          <p:cNvPr id="12" name="Picture 11">
            <a:extLst>
              <a:ext uri="{FF2B5EF4-FFF2-40B4-BE49-F238E27FC236}">
                <a16:creationId xmlns:a16="http://schemas.microsoft.com/office/drawing/2014/main" id="{E9649583-5952-F80E-A230-4816529F63F4}"/>
              </a:ext>
            </a:extLst>
          </p:cNvPr>
          <p:cNvPicPr>
            <a:picLocks noChangeAspect="1"/>
          </p:cNvPicPr>
          <p:nvPr/>
        </p:nvPicPr>
        <p:blipFill rotWithShape="1">
          <a:blip r:embed="rId6">
            <a:extLst>
              <a:ext uri="{28A0092B-C50C-407E-A947-70E740481C1C}">
                <a14:useLocalDpi xmlns:a14="http://schemas.microsoft.com/office/drawing/2010/main" val="0"/>
              </a:ext>
            </a:extLst>
          </a:blip>
          <a:srcRect r="9486"/>
          <a:stretch/>
        </p:blipFill>
        <p:spPr>
          <a:xfrm>
            <a:off x="4847785" y="4429465"/>
            <a:ext cx="3063859" cy="1888526"/>
          </a:xfrm>
          <a:prstGeom prst="rect">
            <a:avLst/>
          </a:prstGeom>
        </p:spPr>
      </p:pic>
      <p:pic>
        <p:nvPicPr>
          <p:cNvPr id="13" name="Picture 12">
            <a:extLst>
              <a:ext uri="{FF2B5EF4-FFF2-40B4-BE49-F238E27FC236}">
                <a16:creationId xmlns:a16="http://schemas.microsoft.com/office/drawing/2014/main" id="{63145184-367F-4B59-0250-9848AE69F8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41857" y="1202605"/>
            <a:ext cx="877145" cy="793275"/>
          </a:xfrm>
          <a:prstGeom prst="rect">
            <a:avLst/>
          </a:prstGeom>
        </p:spPr>
      </p:pic>
      <p:pic>
        <p:nvPicPr>
          <p:cNvPr id="14" name="Picture 13">
            <a:extLst>
              <a:ext uri="{FF2B5EF4-FFF2-40B4-BE49-F238E27FC236}">
                <a16:creationId xmlns:a16="http://schemas.microsoft.com/office/drawing/2014/main" id="{FD523550-11F6-9C94-0336-96F0014B01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776342">
            <a:off x="159815" y="3699884"/>
            <a:ext cx="1063852" cy="828313"/>
          </a:xfrm>
          <a:prstGeom prst="rect">
            <a:avLst/>
          </a:prstGeom>
        </p:spPr>
      </p:pic>
      <p:pic>
        <p:nvPicPr>
          <p:cNvPr id="15" name="图片 62">
            <a:extLst>
              <a:ext uri="{FF2B5EF4-FFF2-40B4-BE49-F238E27FC236}">
                <a16:creationId xmlns:a16="http://schemas.microsoft.com/office/drawing/2014/main" id="{F1E06299-839A-5945-2074-ABB330FBC24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55609" y="5550497"/>
            <a:ext cx="3721044" cy="1170888"/>
          </a:xfrm>
          <a:prstGeom prst="rect">
            <a:avLst/>
          </a:prstGeom>
        </p:spPr>
      </p:pic>
      <p:pic>
        <p:nvPicPr>
          <p:cNvPr id="16" name="Picture 15">
            <a:extLst>
              <a:ext uri="{FF2B5EF4-FFF2-40B4-BE49-F238E27FC236}">
                <a16:creationId xmlns:a16="http://schemas.microsoft.com/office/drawing/2014/main" id="{76ECD99B-0D2A-2021-BA75-39FCB0A0F14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50194" y="69858"/>
            <a:ext cx="988966" cy="563711"/>
          </a:xfrm>
          <a:prstGeom prst="rect">
            <a:avLst/>
          </a:prstGeom>
        </p:spPr>
      </p:pic>
      <p:pic>
        <p:nvPicPr>
          <p:cNvPr id="17" name="Picture 16">
            <a:extLst>
              <a:ext uri="{FF2B5EF4-FFF2-40B4-BE49-F238E27FC236}">
                <a16:creationId xmlns:a16="http://schemas.microsoft.com/office/drawing/2014/main" id="{0A8D8411-F1A5-808D-B9CB-31C6657DB06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728" y="1534724"/>
            <a:ext cx="1535870" cy="875446"/>
          </a:xfrm>
          <a:prstGeom prst="rect">
            <a:avLst/>
          </a:prstGeom>
        </p:spPr>
      </p:pic>
    </p:spTree>
    <p:extLst>
      <p:ext uri="{BB962C8B-B14F-4D97-AF65-F5344CB8AC3E}">
        <p14:creationId xmlns:p14="http://schemas.microsoft.com/office/powerpoint/2010/main" val="10383826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5" name="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47546" y="246186"/>
            <a:ext cx="6620608" cy="5758960"/>
          </a:xfrm>
          <a:prstGeom prst="rect">
            <a:avLst/>
          </a:prstGeom>
        </p:spPr>
      </p:pic>
    </p:spTree>
    <p:extLst>
      <p:ext uri="{BB962C8B-B14F-4D97-AF65-F5344CB8AC3E}">
        <p14:creationId xmlns:p14="http://schemas.microsoft.com/office/powerpoint/2010/main" val="12752366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1907B0-38B5-B8DE-6212-1768BB72BBC1}"/>
              </a:ext>
            </a:extLst>
          </p:cNvPr>
          <p:cNvPicPr>
            <a:picLocks noChangeAspect="1"/>
          </p:cNvPicPr>
          <p:nvPr/>
        </p:nvPicPr>
        <p:blipFill>
          <a:blip r:embed="rId2"/>
          <a:stretch>
            <a:fillRect/>
          </a:stretch>
        </p:blipFill>
        <p:spPr>
          <a:xfrm>
            <a:off x="-1" y="0"/>
            <a:ext cx="12192001" cy="6858000"/>
          </a:xfrm>
          <a:prstGeom prst="rect">
            <a:avLst/>
          </a:prstGeom>
        </p:spPr>
      </p:pic>
      <p:pic>
        <p:nvPicPr>
          <p:cNvPr id="15" name="Picture 14">
            <a:extLst>
              <a:ext uri="{FF2B5EF4-FFF2-40B4-BE49-F238E27FC236}">
                <a16:creationId xmlns:a16="http://schemas.microsoft.com/office/drawing/2014/main" id="{3803333B-02AF-E069-2EAB-0AD66BBB70AA}"/>
              </a:ext>
            </a:extLst>
          </p:cNvPr>
          <p:cNvPicPr>
            <a:picLocks noChangeAspect="1"/>
          </p:cNvPicPr>
          <p:nvPr/>
        </p:nvPicPr>
        <p:blipFill>
          <a:blip r:embed="rId3"/>
          <a:stretch>
            <a:fillRect/>
          </a:stretch>
        </p:blipFill>
        <p:spPr>
          <a:xfrm>
            <a:off x="8997695" y="0"/>
            <a:ext cx="3194305" cy="3655865"/>
          </a:xfrm>
          <a:prstGeom prst="rect">
            <a:avLst/>
          </a:prstGeom>
        </p:spPr>
      </p:pic>
      <p:pic>
        <p:nvPicPr>
          <p:cNvPr id="11" name="Picture 10">
            <a:extLst>
              <a:ext uri="{FF2B5EF4-FFF2-40B4-BE49-F238E27FC236}">
                <a16:creationId xmlns:a16="http://schemas.microsoft.com/office/drawing/2014/main" id="{85E1A88A-8AF9-0AFC-B0D1-EF1DD918E34D}"/>
              </a:ext>
            </a:extLst>
          </p:cNvPr>
          <p:cNvPicPr>
            <a:picLocks noChangeAspect="1"/>
          </p:cNvPicPr>
          <p:nvPr/>
        </p:nvPicPr>
        <p:blipFill>
          <a:blip r:embed="rId4"/>
          <a:stretch>
            <a:fillRect/>
          </a:stretch>
        </p:blipFill>
        <p:spPr>
          <a:xfrm>
            <a:off x="708602" y="1062622"/>
            <a:ext cx="8105958" cy="1525130"/>
          </a:xfrm>
          <a:prstGeom prst="rect">
            <a:avLst/>
          </a:prstGeom>
        </p:spPr>
      </p:pic>
      <p:sp>
        <p:nvSpPr>
          <p:cNvPr id="12" name="Chevron 36">
            <a:extLst>
              <a:ext uri="{FF2B5EF4-FFF2-40B4-BE49-F238E27FC236}">
                <a16:creationId xmlns:a16="http://schemas.microsoft.com/office/drawing/2014/main" id="{B58B0230-65F1-5C89-A0A7-FE9B08DECBA6}"/>
              </a:ext>
            </a:extLst>
          </p:cNvPr>
          <p:cNvSpPr/>
          <p:nvPr/>
        </p:nvSpPr>
        <p:spPr>
          <a:xfrm>
            <a:off x="525467" y="3339684"/>
            <a:ext cx="8708776" cy="2290754"/>
          </a:xfrm>
          <a:prstGeom prst="chevron">
            <a:avLst>
              <a:gd name="adj" fmla="val 36310"/>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a:extLst>
              <a:ext uri="{FF2B5EF4-FFF2-40B4-BE49-F238E27FC236}">
                <a16:creationId xmlns:a16="http://schemas.microsoft.com/office/drawing/2014/main" id="{20D38070-E3BD-A1F8-4371-C009A03F70EA}"/>
              </a:ext>
            </a:extLst>
          </p:cNvPr>
          <p:cNvSpPr/>
          <p:nvPr/>
        </p:nvSpPr>
        <p:spPr>
          <a:xfrm>
            <a:off x="1007874" y="3378481"/>
            <a:ext cx="7341763" cy="2062103"/>
          </a:xfrm>
          <a:prstGeom prst="rect">
            <a:avLst/>
          </a:prstGeom>
        </p:spPr>
        <p:txBody>
          <a:bodyPr wrap="square">
            <a:spAutoFit/>
          </a:bodyPr>
          <a:lstStyle/>
          <a:p>
            <a:pPr algn="ctr"/>
            <a:r>
              <a:rPr lang="vi-VN" sz="3200" dirty="0">
                <a:solidFill>
                  <a:srgbClr val="0070C0"/>
                </a:solidFill>
                <a:cs typeface="Arial" panose="020B0604020202020204" pitchFamily="34" charset="0"/>
              </a:rPr>
              <a:t>Khi</a:t>
            </a:r>
            <a:r>
              <a:rPr lang="en-GB" sz="3200" dirty="0">
                <a:solidFill>
                  <a:srgbClr val="0070C0"/>
                </a:solidFill>
                <a:cs typeface="Arial" panose="020B0604020202020204" pitchFamily="34" charset="0"/>
              </a:rPr>
              <a:t> </a:t>
            </a:r>
            <a:r>
              <a:rPr lang="en-GB" sz="3200" dirty="0" err="1">
                <a:solidFill>
                  <a:srgbClr val="0070C0"/>
                </a:solidFill>
                <a:cs typeface="Arial" panose="020B0604020202020204" pitchFamily="34" charset="0"/>
              </a:rPr>
              <a:t>gõ</a:t>
            </a:r>
            <a:r>
              <a:rPr lang="en-GB" sz="3200" dirty="0">
                <a:solidFill>
                  <a:srgbClr val="0070C0"/>
                </a:solidFill>
                <a:cs typeface="Arial" panose="020B0604020202020204" pitchFamily="34" charset="0"/>
              </a:rPr>
              <a:t> </a:t>
            </a:r>
            <a:r>
              <a:rPr lang="en-GB" sz="3200" dirty="0" err="1">
                <a:solidFill>
                  <a:srgbClr val="0070C0"/>
                </a:solidFill>
                <a:cs typeface="Arial" panose="020B0604020202020204" pitchFamily="34" charset="0"/>
              </a:rPr>
              <a:t>trống</a:t>
            </a:r>
            <a:r>
              <a:rPr lang="en-GB" sz="3200" dirty="0">
                <a:solidFill>
                  <a:srgbClr val="0070C0"/>
                </a:solidFill>
                <a:cs typeface="Arial" panose="020B0604020202020204" pitchFamily="34" charset="0"/>
              </a:rPr>
              <a:t>,</a:t>
            </a:r>
            <a:r>
              <a:rPr lang="vi-VN" sz="3200" dirty="0">
                <a:solidFill>
                  <a:srgbClr val="0070C0"/>
                </a:solidFill>
                <a:cs typeface="Arial" panose="020B0604020202020204" pitchFamily="34" charset="0"/>
              </a:rPr>
              <a:t> mặt trống</a:t>
            </a:r>
            <a:r>
              <a:rPr lang="en-GB" sz="3200" dirty="0">
                <a:solidFill>
                  <a:srgbClr val="0070C0"/>
                </a:solidFill>
                <a:cs typeface="Arial" panose="020B0604020202020204" pitchFamily="34" charset="0"/>
              </a:rPr>
              <a:t> </a:t>
            </a:r>
            <a:r>
              <a:rPr lang="vi-VN" sz="3200" b="1" dirty="0">
                <a:solidFill>
                  <a:srgbClr val="0070C0"/>
                </a:solidFill>
                <a:cs typeface="Arial" panose="020B0604020202020204" pitchFamily="34" charset="0"/>
              </a:rPr>
              <a:t>rung</a:t>
            </a:r>
            <a:r>
              <a:rPr lang="en-GB" sz="3200" b="1" dirty="0">
                <a:solidFill>
                  <a:srgbClr val="0070C0"/>
                </a:solidFill>
                <a:cs typeface="Arial" panose="020B0604020202020204" pitchFamily="34" charset="0"/>
              </a:rPr>
              <a:t> </a:t>
            </a:r>
            <a:r>
              <a:rPr lang="en-GB" sz="3200" b="1" dirty="0" err="1">
                <a:solidFill>
                  <a:srgbClr val="0070C0"/>
                </a:solidFill>
                <a:cs typeface="Arial" panose="020B0604020202020204" pitchFamily="34" charset="0"/>
              </a:rPr>
              <a:t>động</a:t>
            </a:r>
            <a:r>
              <a:rPr lang="en-GB" sz="3200" b="1" dirty="0">
                <a:solidFill>
                  <a:srgbClr val="0070C0"/>
                </a:solidFill>
                <a:cs typeface="Arial" panose="020B0604020202020204" pitchFamily="34" charset="0"/>
              </a:rPr>
              <a:t> </a:t>
            </a:r>
            <a:r>
              <a:rPr lang="en-GB" sz="3200" b="1" dirty="0" err="1">
                <a:solidFill>
                  <a:srgbClr val="0070C0"/>
                </a:solidFill>
                <a:cs typeface="Arial" panose="020B0604020202020204" pitchFamily="34" charset="0"/>
              </a:rPr>
              <a:t>và</a:t>
            </a:r>
            <a:r>
              <a:rPr lang="en-GB" sz="3200" b="1" dirty="0">
                <a:solidFill>
                  <a:srgbClr val="0070C0"/>
                </a:solidFill>
                <a:cs typeface="Arial" panose="020B0604020202020204" pitchFamily="34" charset="0"/>
              </a:rPr>
              <a:t> </a:t>
            </a:r>
            <a:r>
              <a:rPr lang="en-GB" sz="3200" b="1" dirty="0" err="1">
                <a:solidFill>
                  <a:srgbClr val="0070C0"/>
                </a:solidFill>
                <a:cs typeface="Arial" panose="020B0604020202020204" pitchFamily="34" charset="0"/>
              </a:rPr>
              <a:t>phát</a:t>
            </a:r>
            <a:r>
              <a:rPr lang="en-GB" sz="3200" b="1" dirty="0">
                <a:solidFill>
                  <a:srgbClr val="0070C0"/>
                </a:solidFill>
                <a:cs typeface="Arial" panose="020B0604020202020204" pitchFamily="34" charset="0"/>
              </a:rPr>
              <a:t> </a:t>
            </a:r>
            <a:r>
              <a:rPr lang="en-GB" sz="3200" b="1" dirty="0" err="1">
                <a:solidFill>
                  <a:srgbClr val="0070C0"/>
                </a:solidFill>
                <a:cs typeface="Arial" panose="020B0604020202020204" pitchFamily="34" charset="0"/>
              </a:rPr>
              <a:t>ra</a:t>
            </a:r>
            <a:r>
              <a:rPr lang="en-GB" sz="3200" b="1" dirty="0">
                <a:solidFill>
                  <a:srgbClr val="0070C0"/>
                </a:solidFill>
                <a:cs typeface="Arial" panose="020B0604020202020204" pitchFamily="34" charset="0"/>
              </a:rPr>
              <a:t> </a:t>
            </a:r>
            <a:r>
              <a:rPr lang="en-GB" sz="3200" b="1" dirty="0" err="1">
                <a:solidFill>
                  <a:srgbClr val="0070C0"/>
                </a:solidFill>
                <a:cs typeface="Arial" panose="020B0604020202020204" pitchFamily="34" charset="0"/>
              </a:rPr>
              <a:t>âm</a:t>
            </a:r>
            <a:r>
              <a:rPr lang="en-GB" sz="3200" dirty="0">
                <a:solidFill>
                  <a:srgbClr val="0070C0"/>
                </a:solidFill>
                <a:cs typeface="Arial" panose="020B0604020202020204" pitchFamily="34" charset="0"/>
              </a:rPr>
              <a:t>. </a:t>
            </a:r>
            <a:r>
              <a:rPr lang="en-GB" sz="3200" dirty="0" err="1">
                <a:solidFill>
                  <a:srgbClr val="0070C0"/>
                </a:solidFill>
                <a:cs typeface="Arial" panose="020B0604020202020204" pitchFamily="34" charset="0"/>
              </a:rPr>
              <a:t>Chính</a:t>
            </a:r>
            <a:r>
              <a:rPr lang="en-GB" sz="3200" dirty="0">
                <a:solidFill>
                  <a:srgbClr val="0070C0"/>
                </a:solidFill>
                <a:cs typeface="Arial" panose="020B0604020202020204" pitchFamily="34" charset="0"/>
              </a:rPr>
              <a:t> </a:t>
            </a:r>
            <a:r>
              <a:rPr lang="en-GB" sz="3200" dirty="0" err="1">
                <a:solidFill>
                  <a:srgbClr val="0070C0"/>
                </a:solidFill>
                <a:cs typeface="Arial" panose="020B0604020202020204" pitchFamily="34" charset="0"/>
              </a:rPr>
              <a:t>vì</a:t>
            </a:r>
            <a:r>
              <a:rPr lang="en-GB" sz="3200" dirty="0">
                <a:solidFill>
                  <a:srgbClr val="0070C0"/>
                </a:solidFill>
                <a:cs typeface="Arial" panose="020B0604020202020204" pitchFamily="34" charset="0"/>
              </a:rPr>
              <a:t> </a:t>
            </a:r>
            <a:r>
              <a:rPr lang="en-GB" sz="3200" dirty="0" err="1">
                <a:solidFill>
                  <a:srgbClr val="0070C0"/>
                </a:solidFill>
                <a:cs typeface="Arial" panose="020B0604020202020204" pitchFamily="34" charset="0"/>
              </a:rPr>
              <a:t>mặt</a:t>
            </a:r>
            <a:r>
              <a:rPr lang="en-GB" sz="3200" dirty="0">
                <a:solidFill>
                  <a:srgbClr val="0070C0"/>
                </a:solidFill>
                <a:cs typeface="Arial" panose="020B0604020202020204" pitchFamily="34" charset="0"/>
              </a:rPr>
              <a:t> </a:t>
            </a:r>
            <a:r>
              <a:rPr lang="en-GB" sz="3200" dirty="0" err="1">
                <a:solidFill>
                  <a:srgbClr val="0070C0"/>
                </a:solidFill>
                <a:cs typeface="Arial" panose="020B0604020202020204" pitchFamily="34" charset="0"/>
              </a:rPr>
              <a:t>trống</a:t>
            </a:r>
            <a:r>
              <a:rPr lang="en-GB" sz="3200" dirty="0">
                <a:solidFill>
                  <a:srgbClr val="0070C0"/>
                </a:solidFill>
                <a:cs typeface="Arial" panose="020B0604020202020204" pitchFamily="34" charset="0"/>
              </a:rPr>
              <a:t> </a:t>
            </a:r>
            <a:r>
              <a:rPr lang="en-GB" sz="3200" dirty="0" err="1">
                <a:solidFill>
                  <a:srgbClr val="0070C0"/>
                </a:solidFill>
                <a:cs typeface="Arial" panose="020B0604020202020204" pitchFamily="34" charset="0"/>
              </a:rPr>
              <a:t>bị</a:t>
            </a:r>
            <a:r>
              <a:rPr lang="en-GB" sz="3200" dirty="0">
                <a:solidFill>
                  <a:srgbClr val="0070C0"/>
                </a:solidFill>
                <a:cs typeface="Arial" panose="020B0604020202020204" pitchFamily="34" charset="0"/>
              </a:rPr>
              <a:t> rung </a:t>
            </a:r>
            <a:r>
              <a:rPr lang="en-GB" sz="3200" dirty="0" err="1">
                <a:solidFill>
                  <a:srgbClr val="0070C0"/>
                </a:solidFill>
                <a:cs typeface="Arial" panose="020B0604020202020204" pitchFamily="34" charset="0"/>
              </a:rPr>
              <a:t>động</a:t>
            </a:r>
            <a:r>
              <a:rPr lang="en-GB" sz="3200" dirty="0">
                <a:solidFill>
                  <a:srgbClr val="0070C0"/>
                </a:solidFill>
                <a:cs typeface="Arial" panose="020B0604020202020204" pitchFamily="34" charset="0"/>
              </a:rPr>
              <a:t> </a:t>
            </a:r>
            <a:r>
              <a:rPr lang="en-GB" sz="3200" dirty="0" err="1">
                <a:solidFill>
                  <a:srgbClr val="0070C0"/>
                </a:solidFill>
                <a:cs typeface="Arial" panose="020B0604020202020204" pitchFamily="34" charset="0"/>
              </a:rPr>
              <a:t>để</a:t>
            </a:r>
            <a:r>
              <a:rPr lang="en-GB" sz="3200" dirty="0">
                <a:solidFill>
                  <a:srgbClr val="0070C0"/>
                </a:solidFill>
                <a:cs typeface="Arial" panose="020B0604020202020204" pitchFamily="34" charset="0"/>
              </a:rPr>
              <a:t> </a:t>
            </a:r>
            <a:r>
              <a:rPr lang="en-GB" sz="3200" dirty="0" err="1">
                <a:solidFill>
                  <a:srgbClr val="0070C0"/>
                </a:solidFill>
                <a:cs typeface="Arial" panose="020B0604020202020204" pitchFamily="34" charset="0"/>
              </a:rPr>
              <a:t>phát</a:t>
            </a:r>
            <a:r>
              <a:rPr lang="en-GB" sz="3200" dirty="0">
                <a:solidFill>
                  <a:srgbClr val="0070C0"/>
                </a:solidFill>
                <a:cs typeface="Arial" panose="020B0604020202020204" pitchFamily="34" charset="0"/>
              </a:rPr>
              <a:t> </a:t>
            </a:r>
            <a:r>
              <a:rPr lang="en-GB" sz="3200" dirty="0" err="1">
                <a:solidFill>
                  <a:srgbClr val="0070C0"/>
                </a:solidFill>
                <a:cs typeface="Arial" panose="020B0604020202020204" pitchFamily="34" charset="0"/>
              </a:rPr>
              <a:t>ra</a:t>
            </a:r>
            <a:r>
              <a:rPr lang="en-GB" sz="3200" dirty="0">
                <a:solidFill>
                  <a:srgbClr val="0070C0"/>
                </a:solidFill>
                <a:cs typeface="Arial" panose="020B0604020202020204" pitchFamily="34" charset="0"/>
              </a:rPr>
              <a:t> </a:t>
            </a:r>
            <a:r>
              <a:rPr lang="en-GB" sz="3200" dirty="0" err="1">
                <a:solidFill>
                  <a:srgbClr val="0070C0"/>
                </a:solidFill>
                <a:cs typeface="Arial" panose="020B0604020202020204" pitchFamily="34" charset="0"/>
              </a:rPr>
              <a:t>âm</a:t>
            </a:r>
            <a:r>
              <a:rPr lang="en-GB" sz="3200" dirty="0">
                <a:solidFill>
                  <a:srgbClr val="0070C0"/>
                </a:solidFill>
                <a:cs typeface="Arial" panose="020B0604020202020204" pitchFamily="34" charset="0"/>
              </a:rPr>
              <a:t> </a:t>
            </a:r>
            <a:r>
              <a:rPr lang="en-GB" sz="3200" dirty="0" err="1">
                <a:solidFill>
                  <a:srgbClr val="0070C0"/>
                </a:solidFill>
                <a:cs typeface="Arial" panose="020B0604020202020204" pitchFamily="34" charset="0"/>
              </a:rPr>
              <a:t>nên</a:t>
            </a:r>
            <a:r>
              <a:rPr lang="en-GB" sz="3200" dirty="0">
                <a:solidFill>
                  <a:srgbClr val="0070C0"/>
                </a:solidFill>
                <a:cs typeface="Arial" panose="020B0604020202020204" pitchFamily="34" charset="0"/>
              </a:rPr>
              <a:t> </a:t>
            </a:r>
            <a:r>
              <a:rPr lang="en-GB" sz="3200" dirty="0" err="1">
                <a:solidFill>
                  <a:srgbClr val="0070C0"/>
                </a:solidFill>
                <a:cs typeface="Arial" panose="020B0604020202020204" pitchFamily="34" charset="0"/>
              </a:rPr>
              <a:t>làm</a:t>
            </a:r>
            <a:r>
              <a:rPr lang="en-GB" sz="3200" dirty="0">
                <a:solidFill>
                  <a:srgbClr val="0070C0"/>
                </a:solidFill>
                <a:cs typeface="Arial" panose="020B0604020202020204" pitchFamily="34" charset="0"/>
              </a:rPr>
              <a:t> </a:t>
            </a:r>
            <a:r>
              <a:rPr lang="en-GB" sz="3200" dirty="0" err="1">
                <a:solidFill>
                  <a:srgbClr val="0070C0"/>
                </a:solidFill>
                <a:cs typeface="Arial" panose="020B0604020202020204" pitchFamily="34" charset="0"/>
              </a:rPr>
              <a:t>cho</a:t>
            </a:r>
            <a:r>
              <a:rPr lang="en-GB" sz="3200" dirty="0">
                <a:solidFill>
                  <a:srgbClr val="0070C0"/>
                </a:solidFill>
                <a:cs typeface="Arial" panose="020B0604020202020204" pitchFamily="34" charset="0"/>
              </a:rPr>
              <a:t> </a:t>
            </a:r>
            <a:r>
              <a:rPr lang="en-GB" sz="3200" dirty="0" err="1">
                <a:solidFill>
                  <a:srgbClr val="0070C0"/>
                </a:solidFill>
                <a:cs typeface="Arial" panose="020B0604020202020204" pitchFamily="34" charset="0"/>
              </a:rPr>
              <a:t>các</a:t>
            </a:r>
            <a:r>
              <a:rPr lang="en-GB" sz="3200" dirty="0">
                <a:solidFill>
                  <a:srgbClr val="0070C0"/>
                </a:solidFill>
                <a:cs typeface="Arial" panose="020B0604020202020204" pitchFamily="34" charset="0"/>
              </a:rPr>
              <a:t> </a:t>
            </a:r>
            <a:r>
              <a:rPr lang="en-GB" sz="3200" dirty="0" err="1">
                <a:solidFill>
                  <a:srgbClr val="0070C0"/>
                </a:solidFill>
                <a:cs typeface="Arial" panose="020B0604020202020204" pitchFamily="34" charset="0"/>
              </a:rPr>
              <a:t>mẩu</a:t>
            </a:r>
            <a:r>
              <a:rPr lang="en-GB" sz="3200" dirty="0">
                <a:solidFill>
                  <a:srgbClr val="0070C0"/>
                </a:solidFill>
                <a:cs typeface="Arial" panose="020B0604020202020204" pitchFamily="34" charset="0"/>
              </a:rPr>
              <a:t> </a:t>
            </a:r>
            <a:r>
              <a:rPr lang="en-GB" sz="3200" dirty="0" err="1">
                <a:solidFill>
                  <a:srgbClr val="0070C0"/>
                </a:solidFill>
                <a:cs typeface="Arial" panose="020B0604020202020204" pitchFamily="34" charset="0"/>
              </a:rPr>
              <a:t>giấy</a:t>
            </a:r>
            <a:r>
              <a:rPr lang="en-GB" sz="3200" dirty="0">
                <a:solidFill>
                  <a:srgbClr val="0070C0"/>
                </a:solidFill>
                <a:cs typeface="Arial" panose="020B0604020202020204" pitchFamily="34" charset="0"/>
              </a:rPr>
              <a:t> </a:t>
            </a:r>
            <a:r>
              <a:rPr lang="en-GB" sz="3200" dirty="0" err="1">
                <a:solidFill>
                  <a:srgbClr val="0070C0"/>
                </a:solidFill>
                <a:cs typeface="Arial" panose="020B0604020202020204" pitchFamily="34" charset="0"/>
              </a:rPr>
              <a:t>cũng</a:t>
            </a:r>
            <a:r>
              <a:rPr lang="en-GB" sz="3200" dirty="0">
                <a:solidFill>
                  <a:srgbClr val="0070C0"/>
                </a:solidFill>
                <a:cs typeface="Arial" panose="020B0604020202020204" pitchFamily="34" charset="0"/>
              </a:rPr>
              <a:t> rung </a:t>
            </a:r>
            <a:r>
              <a:rPr lang="en-GB" sz="3200" dirty="0" err="1">
                <a:solidFill>
                  <a:srgbClr val="0070C0"/>
                </a:solidFill>
                <a:cs typeface="Arial" panose="020B0604020202020204" pitchFamily="34" charset="0"/>
              </a:rPr>
              <a:t>động</a:t>
            </a:r>
            <a:r>
              <a:rPr lang="en-GB" sz="3200" dirty="0">
                <a:solidFill>
                  <a:srgbClr val="0070C0"/>
                </a:solidFill>
                <a:cs typeface="Arial" panose="020B0604020202020204" pitchFamily="34" charset="0"/>
              </a:rPr>
              <a:t> </a:t>
            </a:r>
            <a:r>
              <a:rPr lang="en-GB" sz="3200" dirty="0" err="1">
                <a:solidFill>
                  <a:srgbClr val="0070C0"/>
                </a:solidFill>
                <a:cs typeface="Arial" panose="020B0604020202020204" pitchFamily="34" charset="0"/>
              </a:rPr>
              <a:t>theo.</a:t>
            </a:r>
            <a:endParaRPr lang="en-US" sz="2800" dirty="0">
              <a:solidFill>
                <a:srgbClr val="0070C0"/>
              </a:solidFill>
            </a:endParaRPr>
          </a:p>
        </p:txBody>
      </p:sp>
    </p:spTree>
    <p:extLst>
      <p:ext uri="{BB962C8B-B14F-4D97-AF65-F5344CB8AC3E}">
        <p14:creationId xmlns:p14="http://schemas.microsoft.com/office/powerpoint/2010/main" val="173545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60DD9A-CDD1-C172-7A07-AAE81DE3835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41AB3A0B-FAFD-58A3-0EC3-00D9D326E652}"/>
              </a:ext>
            </a:extLst>
          </p:cNvPr>
          <p:cNvPicPr>
            <a:picLocks noChangeAspect="1"/>
          </p:cNvPicPr>
          <p:nvPr/>
        </p:nvPicPr>
        <p:blipFill>
          <a:blip r:embed="rId3"/>
          <a:stretch>
            <a:fillRect/>
          </a:stretch>
        </p:blipFill>
        <p:spPr>
          <a:xfrm>
            <a:off x="8968902" y="1391922"/>
            <a:ext cx="3021765" cy="3655865"/>
          </a:xfrm>
          <a:prstGeom prst="rect">
            <a:avLst/>
          </a:prstGeom>
        </p:spPr>
      </p:pic>
      <p:sp>
        <p:nvSpPr>
          <p:cNvPr id="13" name="TextBox 12">
            <a:extLst>
              <a:ext uri="{FF2B5EF4-FFF2-40B4-BE49-F238E27FC236}">
                <a16:creationId xmlns:a16="http://schemas.microsoft.com/office/drawing/2014/main" id="{49A10283-B37A-E77D-348C-1AC46FACEEA6}"/>
              </a:ext>
            </a:extLst>
          </p:cNvPr>
          <p:cNvSpPr txBox="1"/>
          <p:nvPr/>
        </p:nvSpPr>
        <p:spPr>
          <a:xfrm>
            <a:off x="256032" y="1786544"/>
            <a:ext cx="8712869" cy="707886"/>
          </a:xfrm>
          <a:prstGeom prst="rect">
            <a:avLst/>
          </a:prstGeom>
          <a:solidFill>
            <a:schemeClr val="bg1">
              <a:lumMod val="85000"/>
            </a:schemeClr>
          </a:solidFill>
        </p:spPr>
        <p:txBody>
          <a:bodyPr wrap="square">
            <a:spAutoFit/>
          </a:bodyPr>
          <a:lstStyle/>
          <a:p>
            <a:r>
              <a:rPr lang="en-US" sz="4000" dirty="0" smtClean="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latin typeface="Times New Roman" panose="02020603050405020304" pitchFamily="18" charset="0"/>
                <a:ea typeface="Times New Roman" panose="02020603050405020304" pitchFamily="18" charset="0"/>
              </a:rPr>
              <a:t>M</a:t>
            </a:r>
            <a:r>
              <a:rPr lang="en-US" sz="4000" dirty="0" err="1" smtClean="0">
                <a:solidFill>
                  <a:srgbClr val="0070C0"/>
                </a:solidFill>
                <a:effectLst/>
                <a:latin typeface="Times New Roman" panose="02020603050405020304" pitchFamily="18" charset="0"/>
                <a:ea typeface="Times New Roman" panose="02020603050405020304" pitchFamily="18" charset="0"/>
              </a:rPr>
              <a:t>ặt</a:t>
            </a:r>
            <a:r>
              <a:rPr lang="en-US" sz="4000" dirty="0" smtClean="0">
                <a:solidFill>
                  <a:srgbClr val="0070C0"/>
                </a:solidFill>
                <a:effectLst/>
                <a:latin typeface="Times New Roman" panose="02020603050405020304" pitchFamily="18" charset="0"/>
                <a:ea typeface="Times New Roman" panose="02020603050405020304" pitchFamily="18" charset="0"/>
              </a:rPr>
              <a:t> </a:t>
            </a:r>
            <a:r>
              <a:rPr lang="en-US" sz="4000" dirty="0" err="1" smtClean="0">
                <a:solidFill>
                  <a:srgbClr val="0070C0"/>
                </a:solidFill>
                <a:effectLst/>
                <a:latin typeface="Times New Roman" panose="02020603050405020304" pitchFamily="18" charset="0"/>
                <a:ea typeface="Times New Roman" panose="02020603050405020304" pitchFamily="18" charset="0"/>
              </a:rPr>
              <a:t>trống</a:t>
            </a:r>
            <a:r>
              <a:rPr lang="en-US" sz="4000" dirty="0" smtClean="0">
                <a:solidFill>
                  <a:srgbClr val="0070C0"/>
                </a:solidFill>
                <a:effectLst/>
                <a:latin typeface="Times New Roman" panose="02020603050405020304" pitchFamily="18" charset="0"/>
                <a:ea typeface="Times New Roman" panose="02020603050405020304" pitchFamily="18" charset="0"/>
              </a:rPr>
              <a:t> </a:t>
            </a:r>
            <a:r>
              <a:rPr lang="en-US" sz="4000" dirty="0">
                <a:solidFill>
                  <a:srgbClr val="0070C0"/>
                </a:solidFill>
                <a:effectLst/>
                <a:latin typeface="Times New Roman" panose="02020603050405020304" pitchFamily="18" charset="0"/>
                <a:ea typeface="Times New Roman" panose="02020603050405020304" pitchFamily="18" charset="0"/>
              </a:rPr>
              <a:t>rung </a:t>
            </a:r>
            <a:r>
              <a:rPr lang="en-US" sz="4000" dirty="0" err="1">
                <a:solidFill>
                  <a:srgbClr val="0070C0"/>
                </a:solidFill>
                <a:effectLst/>
                <a:latin typeface="Times New Roman" panose="02020603050405020304" pitchFamily="18" charset="0"/>
                <a:ea typeface="Times New Roman" panose="02020603050405020304" pitchFamily="18" charset="0"/>
              </a:rPr>
              <a:t>động</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phát</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smtClean="0">
                <a:solidFill>
                  <a:srgbClr val="0070C0"/>
                </a:solidFill>
                <a:effectLst/>
                <a:latin typeface="Times New Roman" panose="02020603050405020304" pitchFamily="18" charset="0"/>
                <a:ea typeface="Times New Roman" panose="02020603050405020304" pitchFamily="18" charset="0"/>
              </a:rPr>
              <a:t>ra</a:t>
            </a:r>
            <a:r>
              <a:rPr lang="en-US" sz="4000" dirty="0">
                <a:solidFill>
                  <a:srgbClr val="0070C0"/>
                </a:solidFill>
                <a:latin typeface="Times New Roman" panose="02020603050405020304" pitchFamily="18" charset="0"/>
                <a:ea typeface="Times New Roman" panose="02020603050405020304" pitchFamily="18" charset="0"/>
              </a:rPr>
              <a:t> </a:t>
            </a:r>
            <a:r>
              <a:rPr lang="en-US" sz="4000" dirty="0" err="1" smtClean="0">
                <a:solidFill>
                  <a:srgbClr val="0070C0"/>
                </a:solidFill>
                <a:latin typeface="Times New Roman" panose="02020603050405020304" pitchFamily="18" charset="0"/>
                <a:ea typeface="Times New Roman" panose="02020603050405020304" pitchFamily="18" charset="0"/>
              </a:rPr>
              <a:t>âm</a:t>
            </a:r>
            <a:r>
              <a:rPr lang="en-US" sz="4000" dirty="0" smtClean="0">
                <a:solidFill>
                  <a:srgbClr val="0070C0"/>
                </a:solidFill>
                <a:latin typeface="Times New Roman" panose="02020603050405020304" pitchFamily="18" charset="0"/>
                <a:ea typeface="Times New Roman" panose="02020603050405020304" pitchFamily="18" charset="0"/>
              </a:rPr>
              <a:t> </a:t>
            </a:r>
            <a:r>
              <a:rPr lang="en-US" sz="4000" dirty="0" err="1" smtClean="0">
                <a:solidFill>
                  <a:srgbClr val="0070C0"/>
                </a:solidFill>
                <a:latin typeface="Times New Roman" panose="02020603050405020304" pitchFamily="18" charset="0"/>
                <a:ea typeface="Times New Roman" panose="02020603050405020304" pitchFamily="18" charset="0"/>
              </a:rPr>
              <a:t>thanh</a:t>
            </a:r>
            <a:endParaRPr lang="en-US" sz="4000" dirty="0" smtClean="0">
              <a:solidFill>
                <a:srgbClr val="0070C0"/>
              </a:solidFill>
              <a:effectLst/>
              <a:latin typeface="Times New Roman" panose="02020603050405020304" pitchFamily="18" charset="0"/>
              <a:ea typeface="Times New Roman" panose="02020603050405020304" pitchFamily="18" charset="0"/>
            </a:endParaRPr>
          </a:p>
        </p:txBody>
      </p:sp>
      <p:pic>
        <p:nvPicPr>
          <p:cNvPr id="14" name="图片 2">
            <a:extLst>
              <a:ext uri="{FF2B5EF4-FFF2-40B4-BE49-F238E27FC236}">
                <a16:creationId xmlns:a16="http://schemas.microsoft.com/office/drawing/2014/main" id="{6729B958-B3E0-3AC5-FCAF-AF6F4A04FE0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96035" y="5129383"/>
            <a:ext cx="1146513" cy="1642320"/>
          </a:xfrm>
          <a:prstGeom prst="rect">
            <a:avLst/>
          </a:prstGeom>
        </p:spPr>
      </p:pic>
      <p:sp>
        <p:nvSpPr>
          <p:cNvPr id="12" name="TextBox 11">
            <a:extLst>
              <a:ext uri="{FF2B5EF4-FFF2-40B4-BE49-F238E27FC236}">
                <a16:creationId xmlns:a16="http://schemas.microsoft.com/office/drawing/2014/main" id="{49A10283-B37A-E77D-348C-1AC46FACEEA6}"/>
              </a:ext>
            </a:extLst>
          </p:cNvPr>
          <p:cNvSpPr txBox="1"/>
          <p:nvPr/>
        </p:nvSpPr>
        <p:spPr>
          <a:xfrm>
            <a:off x="256032" y="2558134"/>
            <a:ext cx="8712869" cy="1323439"/>
          </a:xfrm>
          <a:prstGeom prst="rect">
            <a:avLst/>
          </a:prstGeom>
          <a:solidFill>
            <a:schemeClr val="bg1">
              <a:lumMod val="85000"/>
            </a:schemeClr>
          </a:solidFill>
        </p:spPr>
        <p:txBody>
          <a:bodyPr wrap="square">
            <a:spAutoFit/>
          </a:bodyPr>
          <a:lstStyle/>
          <a:p>
            <a:r>
              <a:rPr lang="en-US" sz="4000" dirty="0" smtClean="0">
                <a:solidFill>
                  <a:srgbClr val="0070C0"/>
                </a:solidFill>
                <a:effectLst/>
                <a:latin typeface="Times New Roman" panose="02020603050405020304" pitchFamily="18" charset="0"/>
                <a:ea typeface="Times New Roman" panose="02020603050405020304" pitchFamily="18" charset="0"/>
              </a:rPr>
              <a:t>- </a:t>
            </a:r>
            <a:r>
              <a:rPr lang="en-US" sz="4000" dirty="0" err="1" smtClean="0">
                <a:solidFill>
                  <a:srgbClr val="0070C0"/>
                </a:solidFill>
                <a:effectLst/>
                <a:latin typeface="Times New Roman" panose="02020603050405020304" pitchFamily="18" charset="0"/>
                <a:ea typeface="Times New Roman" panose="02020603050405020304" pitchFamily="18" charset="0"/>
              </a:rPr>
              <a:t>Mặt</a:t>
            </a:r>
            <a:r>
              <a:rPr lang="en-US" sz="4000" dirty="0" smtClean="0">
                <a:solidFill>
                  <a:srgbClr val="0070C0"/>
                </a:solidFill>
                <a:effectLst/>
                <a:latin typeface="Times New Roman" panose="02020603050405020304" pitchFamily="18" charset="0"/>
                <a:ea typeface="Times New Roman" panose="02020603050405020304" pitchFamily="18" charset="0"/>
              </a:rPr>
              <a:t> </a:t>
            </a:r>
            <a:r>
              <a:rPr lang="en-US" sz="4000" dirty="0" err="1" smtClean="0">
                <a:solidFill>
                  <a:srgbClr val="0070C0"/>
                </a:solidFill>
                <a:effectLst/>
                <a:latin typeface="Times New Roman" panose="02020603050405020304" pitchFamily="18" charset="0"/>
                <a:ea typeface="Times New Roman" panose="02020603050405020304" pitchFamily="18" charset="0"/>
              </a:rPr>
              <a:t>trống</a:t>
            </a:r>
            <a:r>
              <a:rPr lang="en-US" sz="4000" dirty="0" smtClean="0">
                <a:solidFill>
                  <a:srgbClr val="0070C0"/>
                </a:solidFill>
                <a:effectLst/>
                <a:latin typeface="Times New Roman" panose="02020603050405020304" pitchFamily="18" charset="0"/>
                <a:ea typeface="Times New Roman" panose="02020603050405020304" pitchFamily="18" charset="0"/>
              </a:rPr>
              <a:t> rung </a:t>
            </a:r>
            <a:r>
              <a:rPr lang="en-US" sz="4000" dirty="0" err="1" smtClean="0">
                <a:solidFill>
                  <a:srgbClr val="0070C0"/>
                </a:solidFill>
                <a:effectLst/>
                <a:latin typeface="Times New Roman" panose="02020603050405020304" pitchFamily="18" charset="0"/>
                <a:ea typeface="Times New Roman" panose="02020603050405020304" pitchFamily="18" charset="0"/>
              </a:rPr>
              <a:t>động</a:t>
            </a:r>
            <a:r>
              <a:rPr lang="en-US" sz="4000" dirty="0" smtClean="0">
                <a:solidFill>
                  <a:srgbClr val="0070C0"/>
                </a:solidFill>
                <a:effectLst/>
                <a:latin typeface="Times New Roman" panose="02020603050405020304" pitchFamily="18" charset="0"/>
                <a:ea typeface="Times New Roman" panose="02020603050405020304" pitchFamily="18" charset="0"/>
              </a:rPr>
              <a:t> </a:t>
            </a:r>
            <a:r>
              <a:rPr lang="en-US" sz="4000" dirty="0" err="1" smtClean="0">
                <a:solidFill>
                  <a:srgbClr val="0070C0"/>
                </a:solidFill>
                <a:effectLst/>
                <a:latin typeface="Times New Roman" panose="02020603050405020304" pitchFamily="18" charset="0"/>
                <a:ea typeface="Times New Roman" panose="02020603050405020304" pitchFamily="18" charset="0"/>
              </a:rPr>
              <a:t>càng</a:t>
            </a:r>
            <a:r>
              <a:rPr lang="en-US" sz="4000" dirty="0" smtClean="0">
                <a:solidFill>
                  <a:srgbClr val="0070C0"/>
                </a:solidFill>
                <a:effectLst/>
                <a:latin typeface="Times New Roman" panose="02020603050405020304" pitchFamily="18" charset="0"/>
                <a:ea typeface="Times New Roman" panose="02020603050405020304" pitchFamily="18" charset="0"/>
              </a:rPr>
              <a:t> </a:t>
            </a:r>
            <a:r>
              <a:rPr lang="en-US" sz="4000" dirty="0" err="1" smtClean="0">
                <a:solidFill>
                  <a:srgbClr val="0070C0"/>
                </a:solidFill>
                <a:effectLst/>
                <a:latin typeface="Times New Roman" panose="02020603050405020304" pitchFamily="18" charset="0"/>
                <a:ea typeface="Times New Roman" panose="02020603050405020304" pitchFamily="18" charset="0"/>
              </a:rPr>
              <a:t>mạnh</a:t>
            </a:r>
            <a:r>
              <a:rPr lang="en-US" sz="4000" dirty="0" smtClean="0">
                <a:solidFill>
                  <a:srgbClr val="0070C0"/>
                </a:solidFill>
                <a:effectLst/>
                <a:latin typeface="Times New Roman" panose="02020603050405020304" pitchFamily="18" charset="0"/>
                <a:ea typeface="Times New Roman" panose="02020603050405020304" pitchFamily="18" charset="0"/>
              </a:rPr>
              <a:t> </a:t>
            </a:r>
            <a:r>
              <a:rPr lang="en-US" sz="4000" dirty="0" err="1" smtClean="0">
                <a:solidFill>
                  <a:srgbClr val="0070C0"/>
                </a:solidFill>
                <a:effectLst/>
                <a:latin typeface="Times New Roman" panose="02020603050405020304" pitchFamily="18" charset="0"/>
                <a:ea typeface="Times New Roman" panose="02020603050405020304" pitchFamily="18" charset="0"/>
              </a:rPr>
              <a:t>thì</a:t>
            </a:r>
            <a:r>
              <a:rPr lang="en-US" sz="4000" dirty="0" smtClean="0">
                <a:solidFill>
                  <a:srgbClr val="0070C0"/>
                </a:solidFill>
                <a:effectLst/>
                <a:latin typeface="Times New Roman" panose="02020603050405020304" pitchFamily="18" charset="0"/>
                <a:ea typeface="Times New Roman" panose="02020603050405020304" pitchFamily="18" charset="0"/>
              </a:rPr>
              <a:t> </a:t>
            </a:r>
            <a:r>
              <a:rPr lang="en-US" sz="4000" dirty="0" err="1" smtClean="0">
                <a:solidFill>
                  <a:srgbClr val="0070C0"/>
                </a:solidFill>
                <a:effectLst/>
                <a:latin typeface="Times New Roman" panose="02020603050405020304" pitchFamily="18" charset="0"/>
                <a:ea typeface="Times New Roman" panose="02020603050405020304" pitchFamily="18" charset="0"/>
              </a:rPr>
              <a:t>âm</a:t>
            </a:r>
            <a:r>
              <a:rPr lang="en-US" sz="4000" dirty="0" smtClean="0">
                <a:solidFill>
                  <a:srgbClr val="0070C0"/>
                </a:solidFill>
                <a:effectLst/>
                <a:latin typeface="Times New Roman" panose="02020603050405020304" pitchFamily="18" charset="0"/>
                <a:ea typeface="Times New Roman" panose="02020603050405020304" pitchFamily="18" charset="0"/>
              </a:rPr>
              <a:t> </a:t>
            </a:r>
            <a:r>
              <a:rPr lang="en-US" sz="4000" dirty="0" err="1" smtClean="0">
                <a:solidFill>
                  <a:srgbClr val="0070C0"/>
                </a:solidFill>
                <a:effectLst/>
                <a:latin typeface="Times New Roman" panose="02020603050405020304" pitchFamily="18" charset="0"/>
                <a:ea typeface="Times New Roman" panose="02020603050405020304" pitchFamily="18" charset="0"/>
              </a:rPr>
              <a:t>thanh</a:t>
            </a:r>
            <a:r>
              <a:rPr lang="en-US" sz="4000" dirty="0" smtClean="0">
                <a:solidFill>
                  <a:srgbClr val="0070C0"/>
                </a:solidFill>
                <a:effectLst/>
                <a:latin typeface="Times New Roman" panose="02020603050405020304" pitchFamily="18" charset="0"/>
                <a:ea typeface="Times New Roman" panose="02020603050405020304" pitchFamily="18" charset="0"/>
              </a:rPr>
              <a:t> </a:t>
            </a:r>
            <a:r>
              <a:rPr lang="en-US" sz="4000" dirty="0" err="1" smtClean="0">
                <a:solidFill>
                  <a:srgbClr val="0070C0"/>
                </a:solidFill>
                <a:effectLst/>
                <a:latin typeface="Times New Roman" panose="02020603050405020304" pitchFamily="18" charset="0"/>
                <a:ea typeface="Times New Roman" panose="02020603050405020304" pitchFamily="18" charset="0"/>
              </a:rPr>
              <a:t>càng</a:t>
            </a:r>
            <a:r>
              <a:rPr lang="en-US" sz="4000" dirty="0" smtClean="0">
                <a:solidFill>
                  <a:srgbClr val="0070C0"/>
                </a:solidFill>
                <a:effectLst/>
                <a:latin typeface="Times New Roman" panose="02020603050405020304" pitchFamily="18" charset="0"/>
                <a:ea typeface="Times New Roman" panose="02020603050405020304" pitchFamily="18" charset="0"/>
              </a:rPr>
              <a:t> to.</a:t>
            </a:r>
          </a:p>
        </p:txBody>
      </p:sp>
      <p:sp>
        <p:nvSpPr>
          <p:cNvPr id="16" name="TextBox 15">
            <a:extLst>
              <a:ext uri="{FF2B5EF4-FFF2-40B4-BE49-F238E27FC236}">
                <a16:creationId xmlns:a16="http://schemas.microsoft.com/office/drawing/2014/main" id="{49A10283-B37A-E77D-348C-1AC46FACEEA6}"/>
              </a:ext>
            </a:extLst>
          </p:cNvPr>
          <p:cNvSpPr txBox="1"/>
          <p:nvPr/>
        </p:nvSpPr>
        <p:spPr>
          <a:xfrm>
            <a:off x="256031" y="4014495"/>
            <a:ext cx="8712870" cy="1323439"/>
          </a:xfrm>
          <a:prstGeom prst="rect">
            <a:avLst/>
          </a:prstGeom>
          <a:solidFill>
            <a:schemeClr val="bg1">
              <a:lumMod val="85000"/>
            </a:schemeClr>
          </a:solidFill>
        </p:spPr>
        <p:txBody>
          <a:bodyPr wrap="square">
            <a:spAutoFit/>
          </a:bodyPr>
          <a:lstStyle/>
          <a:p>
            <a:r>
              <a:rPr lang="en-US" sz="4000" dirty="0" smtClean="0">
                <a:solidFill>
                  <a:srgbClr val="0070C0"/>
                </a:solidFill>
                <a:effectLst/>
                <a:latin typeface="Times New Roman" panose="02020603050405020304" pitchFamily="18" charset="0"/>
                <a:ea typeface="Times New Roman" panose="02020603050405020304" pitchFamily="18" charset="0"/>
              </a:rPr>
              <a:t>- </a:t>
            </a:r>
            <a:r>
              <a:rPr lang="en-US" sz="4000" dirty="0" err="1" smtClean="0">
                <a:solidFill>
                  <a:srgbClr val="0070C0"/>
                </a:solidFill>
                <a:effectLst/>
                <a:latin typeface="Times New Roman" panose="02020603050405020304" pitchFamily="18" charset="0"/>
                <a:ea typeface="Times New Roman" panose="02020603050405020304" pitchFamily="18" charset="0"/>
              </a:rPr>
              <a:t>Khi</a:t>
            </a:r>
            <a:r>
              <a:rPr lang="en-US" sz="4000" dirty="0" smtClean="0">
                <a:solidFill>
                  <a:srgbClr val="0070C0"/>
                </a:solidFill>
                <a:latin typeface="Times New Roman" panose="02020603050405020304" pitchFamily="18" charset="0"/>
                <a:ea typeface="Times New Roman" panose="02020603050405020304" pitchFamily="18" charset="0"/>
              </a:rPr>
              <a:t> </a:t>
            </a:r>
            <a:r>
              <a:rPr lang="en-US" sz="4000" dirty="0" err="1" smtClean="0">
                <a:solidFill>
                  <a:srgbClr val="0070C0"/>
                </a:solidFill>
                <a:latin typeface="Times New Roman" panose="02020603050405020304" pitchFamily="18" charset="0"/>
                <a:ea typeface="Times New Roman" panose="02020603050405020304" pitchFamily="18" charset="0"/>
              </a:rPr>
              <a:t>mặt</a:t>
            </a:r>
            <a:r>
              <a:rPr lang="en-US" sz="4000" dirty="0" smtClean="0">
                <a:solidFill>
                  <a:srgbClr val="0070C0"/>
                </a:solidFill>
                <a:latin typeface="Times New Roman" panose="02020603050405020304" pitchFamily="18" charset="0"/>
                <a:ea typeface="Times New Roman" panose="02020603050405020304" pitchFamily="18" charset="0"/>
              </a:rPr>
              <a:t> </a:t>
            </a:r>
            <a:r>
              <a:rPr lang="en-US" sz="4000" dirty="0" err="1" smtClean="0">
                <a:solidFill>
                  <a:srgbClr val="0070C0"/>
                </a:solidFill>
                <a:latin typeface="Times New Roman" panose="02020603050405020304" pitchFamily="18" charset="0"/>
                <a:ea typeface="Times New Roman" panose="02020603050405020304" pitchFamily="18" charset="0"/>
              </a:rPr>
              <a:t>trống</a:t>
            </a:r>
            <a:r>
              <a:rPr lang="en-US" sz="4000" dirty="0" smtClean="0">
                <a:solidFill>
                  <a:srgbClr val="0070C0"/>
                </a:solidFill>
                <a:latin typeface="Times New Roman" panose="02020603050405020304" pitchFamily="18" charset="0"/>
                <a:ea typeface="Times New Roman" panose="02020603050405020304" pitchFamily="18" charset="0"/>
              </a:rPr>
              <a:t> </a:t>
            </a:r>
            <a:r>
              <a:rPr lang="en-US" sz="4000" dirty="0" err="1" smtClean="0">
                <a:solidFill>
                  <a:srgbClr val="0070C0"/>
                </a:solidFill>
                <a:latin typeface="Times New Roman" panose="02020603050405020304" pitchFamily="18" charset="0"/>
                <a:ea typeface="Times New Roman" panose="02020603050405020304" pitchFamily="18" charset="0"/>
              </a:rPr>
              <a:t>không</a:t>
            </a:r>
            <a:r>
              <a:rPr lang="en-US" sz="4000" dirty="0" smtClean="0">
                <a:solidFill>
                  <a:srgbClr val="0070C0"/>
                </a:solidFill>
                <a:latin typeface="Times New Roman" panose="02020603050405020304" pitchFamily="18" charset="0"/>
                <a:ea typeface="Times New Roman" panose="02020603050405020304" pitchFamily="18" charset="0"/>
              </a:rPr>
              <a:t> rung </a:t>
            </a:r>
            <a:r>
              <a:rPr lang="en-US" sz="4000" dirty="0" err="1" smtClean="0">
                <a:solidFill>
                  <a:srgbClr val="0070C0"/>
                </a:solidFill>
                <a:latin typeface="Times New Roman" panose="02020603050405020304" pitchFamily="18" charset="0"/>
                <a:ea typeface="Times New Roman" panose="02020603050405020304" pitchFamily="18" charset="0"/>
              </a:rPr>
              <a:t>thì</a:t>
            </a:r>
            <a:r>
              <a:rPr lang="en-US" sz="4000" dirty="0" smtClean="0">
                <a:solidFill>
                  <a:srgbClr val="0070C0"/>
                </a:solidFill>
                <a:latin typeface="Times New Roman" panose="02020603050405020304" pitchFamily="18" charset="0"/>
                <a:ea typeface="Times New Roman" panose="02020603050405020304" pitchFamily="18" charset="0"/>
              </a:rPr>
              <a:t> </a:t>
            </a:r>
            <a:r>
              <a:rPr lang="en-US" sz="4000" dirty="0" err="1" smtClean="0">
                <a:solidFill>
                  <a:srgbClr val="0070C0"/>
                </a:solidFill>
                <a:latin typeface="Times New Roman" panose="02020603050405020304" pitchFamily="18" charset="0"/>
                <a:ea typeface="Times New Roman" panose="02020603050405020304" pitchFamily="18" charset="0"/>
              </a:rPr>
              <a:t>âm</a:t>
            </a:r>
            <a:r>
              <a:rPr lang="en-US" sz="4000" dirty="0" smtClean="0">
                <a:solidFill>
                  <a:srgbClr val="0070C0"/>
                </a:solidFill>
                <a:latin typeface="Times New Roman" panose="02020603050405020304" pitchFamily="18" charset="0"/>
                <a:ea typeface="Times New Roman" panose="02020603050405020304" pitchFamily="18" charset="0"/>
              </a:rPr>
              <a:t> </a:t>
            </a:r>
            <a:r>
              <a:rPr lang="en-US" sz="4000" dirty="0" err="1" smtClean="0">
                <a:solidFill>
                  <a:srgbClr val="0070C0"/>
                </a:solidFill>
                <a:latin typeface="Times New Roman" panose="02020603050405020304" pitchFamily="18" charset="0"/>
                <a:ea typeface="Times New Roman" panose="02020603050405020304" pitchFamily="18" charset="0"/>
              </a:rPr>
              <a:t>thanh</a:t>
            </a:r>
            <a:r>
              <a:rPr lang="en-US" sz="4000" dirty="0" smtClean="0">
                <a:solidFill>
                  <a:srgbClr val="0070C0"/>
                </a:solidFill>
                <a:latin typeface="Times New Roman" panose="02020603050405020304" pitchFamily="18" charset="0"/>
                <a:ea typeface="Times New Roman" panose="02020603050405020304" pitchFamily="18" charset="0"/>
              </a:rPr>
              <a:t> </a:t>
            </a:r>
            <a:r>
              <a:rPr lang="en-US" sz="4000" dirty="0" err="1" smtClean="0">
                <a:solidFill>
                  <a:srgbClr val="0070C0"/>
                </a:solidFill>
                <a:latin typeface="Times New Roman" panose="02020603050405020304" pitchFamily="18" charset="0"/>
                <a:ea typeface="Times New Roman" panose="02020603050405020304" pitchFamily="18" charset="0"/>
              </a:rPr>
              <a:t>cũng</a:t>
            </a:r>
            <a:r>
              <a:rPr lang="en-US" sz="4000" dirty="0" smtClean="0">
                <a:solidFill>
                  <a:srgbClr val="0070C0"/>
                </a:solidFill>
                <a:latin typeface="Times New Roman" panose="02020603050405020304" pitchFamily="18" charset="0"/>
                <a:ea typeface="Times New Roman" panose="02020603050405020304" pitchFamily="18" charset="0"/>
              </a:rPr>
              <a:t> </a:t>
            </a:r>
            <a:r>
              <a:rPr lang="en-US" sz="4000" dirty="0" err="1" smtClean="0">
                <a:solidFill>
                  <a:srgbClr val="0070C0"/>
                </a:solidFill>
                <a:latin typeface="Times New Roman" panose="02020603050405020304" pitchFamily="18" charset="0"/>
                <a:ea typeface="Times New Roman" panose="02020603050405020304" pitchFamily="18" charset="0"/>
              </a:rPr>
              <a:t>mất</a:t>
            </a:r>
            <a:r>
              <a:rPr lang="en-US" sz="4000" dirty="0" smtClean="0">
                <a:solidFill>
                  <a:srgbClr val="0070C0"/>
                </a:solidFill>
                <a:latin typeface="Times New Roman" panose="02020603050405020304" pitchFamily="18" charset="0"/>
                <a:ea typeface="Times New Roman" panose="02020603050405020304" pitchFamily="18" charset="0"/>
              </a:rPr>
              <a:t>.</a:t>
            </a:r>
            <a:endParaRPr lang="en-US" sz="4000" dirty="0" smtClean="0">
              <a:solidFill>
                <a:srgbClr val="0070C0"/>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49A10283-B37A-E77D-348C-1AC46FACEEA6}"/>
              </a:ext>
            </a:extLst>
          </p:cNvPr>
          <p:cNvSpPr txBox="1"/>
          <p:nvPr/>
        </p:nvSpPr>
        <p:spPr>
          <a:xfrm>
            <a:off x="0" y="152209"/>
            <a:ext cx="11652504" cy="1323439"/>
          </a:xfrm>
          <a:prstGeom prst="rect">
            <a:avLst/>
          </a:prstGeom>
          <a:solidFill>
            <a:srgbClr val="00FFCC"/>
          </a:solidFill>
        </p:spPr>
        <p:txBody>
          <a:bodyPr wrap="square">
            <a:spAutoFit/>
          </a:bodyPr>
          <a:lstStyle/>
          <a:p>
            <a:r>
              <a:rPr lang="en-US" sz="4000" dirty="0" smtClean="0">
                <a:solidFill>
                  <a:srgbClr val="0070C0"/>
                </a:solidFill>
                <a:effectLst/>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Mối</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liên</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quan</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giữa</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sự</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phát</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ra</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âm</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thanh</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và</a:t>
            </a:r>
            <a:r>
              <a:rPr lang="en-US" sz="4000" dirty="0" smtClean="0">
                <a:latin typeface="Times New Roman" panose="02020603050405020304" pitchFamily="18" charset="0"/>
                <a:ea typeface="Times New Roman" panose="02020603050405020304" pitchFamily="18" charset="0"/>
              </a:rPr>
              <a:t> rung </a:t>
            </a:r>
            <a:r>
              <a:rPr lang="en-US" sz="4000" dirty="0" err="1" smtClean="0">
                <a:latin typeface="Times New Roman" panose="02020603050405020304" pitchFamily="18" charset="0"/>
                <a:ea typeface="Times New Roman" panose="02020603050405020304" pitchFamily="18" charset="0"/>
              </a:rPr>
              <a:t>động</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của</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mặt</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trống</a:t>
            </a:r>
            <a:r>
              <a:rPr lang="en-US" sz="4000" dirty="0" smtClean="0">
                <a:latin typeface="Times New Roman" panose="02020603050405020304" pitchFamily="18" charset="0"/>
                <a:ea typeface="Times New Roman" panose="02020603050405020304" pitchFamily="18" charset="0"/>
              </a:rPr>
              <a:t>:  </a:t>
            </a:r>
            <a:endParaRPr lang="en-US" sz="4000" dirty="0" smtClean="0"/>
          </a:p>
        </p:txBody>
      </p:sp>
    </p:spTree>
    <p:extLst>
      <p:ext uri="{BB962C8B-B14F-4D97-AF65-F5344CB8AC3E}">
        <p14:creationId xmlns:p14="http://schemas.microsoft.com/office/powerpoint/2010/main" val="204421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11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6"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751866F-34A9-3AE3-0C18-12D0F6646566}"/>
              </a:ext>
            </a:extLst>
          </p:cNvPr>
          <p:cNvPicPr>
            <a:picLocks noChangeAspect="1"/>
          </p:cNvPicPr>
          <p:nvPr/>
        </p:nvPicPr>
        <p:blipFill>
          <a:blip r:embed="rId2"/>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921B7AA2-D8D8-EDA7-DA20-1DA46D3962A7}"/>
              </a:ext>
            </a:extLst>
          </p:cNvPr>
          <p:cNvGrpSpPr/>
          <p:nvPr/>
        </p:nvGrpSpPr>
        <p:grpSpPr>
          <a:xfrm>
            <a:off x="1235230" y="780455"/>
            <a:ext cx="6180356" cy="800169"/>
            <a:chOff x="792171" y="191447"/>
            <a:chExt cx="6180356" cy="800169"/>
          </a:xfrm>
        </p:grpSpPr>
        <p:pic>
          <p:nvPicPr>
            <p:cNvPr id="5" name="Picture 4">
              <a:extLst>
                <a:ext uri="{FF2B5EF4-FFF2-40B4-BE49-F238E27FC236}">
                  <a16:creationId xmlns:a16="http://schemas.microsoft.com/office/drawing/2014/main" id="{7A327791-8FA9-8DAA-5D9A-31F86F2DA791}"/>
                </a:ext>
              </a:extLst>
            </p:cNvPr>
            <p:cNvPicPr>
              <a:picLocks noChangeAspect="1"/>
            </p:cNvPicPr>
            <p:nvPr/>
          </p:nvPicPr>
          <p:blipFill>
            <a:blip r:embed="rId3"/>
            <a:stretch>
              <a:fillRect/>
            </a:stretch>
          </p:blipFill>
          <p:spPr>
            <a:xfrm>
              <a:off x="792171" y="191447"/>
              <a:ext cx="784928" cy="800169"/>
            </a:xfrm>
            <a:prstGeom prst="rect">
              <a:avLst/>
            </a:prstGeom>
          </p:spPr>
        </p:pic>
        <p:pic>
          <p:nvPicPr>
            <p:cNvPr id="7" name="Picture 6">
              <a:extLst>
                <a:ext uri="{FF2B5EF4-FFF2-40B4-BE49-F238E27FC236}">
                  <a16:creationId xmlns:a16="http://schemas.microsoft.com/office/drawing/2014/main" id="{12138D25-83E7-5EC1-7349-0E7E33BEAE38}"/>
                </a:ext>
              </a:extLst>
            </p:cNvPr>
            <p:cNvPicPr>
              <a:picLocks noChangeAspect="1"/>
            </p:cNvPicPr>
            <p:nvPr/>
          </p:nvPicPr>
          <p:blipFill>
            <a:blip r:embed="rId4"/>
            <a:stretch>
              <a:fillRect/>
            </a:stretch>
          </p:blipFill>
          <p:spPr>
            <a:xfrm>
              <a:off x="1577099" y="591531"/>
              <a:ext cx="5395428" cy="327688"/>
            </a:xfrm>
            <a:prstGeom prst="rect">
              <a:avLst/>
            </a:prstGeom>
          </p:spPr>
        </p:pic>
      </p:grpSp>
      <p:pic>
        <p:nvPicPr>
          <p:cNvPr id="11" name="Picture 10">
            <a:extLst>
              <a:ext uri="{FF2B5EF4-FFF2-40B4-BE49-F238E27FC236}">
                <a16:creationId xmlns:a16="http://schemas.microsoft.com/office/drawing/2014/main" id="{2731D53D-EDEA-488B-89E7-A1C8B0584A51}"/>
              </a:ext>
            </a:extLst>
          </p:cNvPr>
          <p:cNvPicPr>
            <a:picLocks noChangeAspect="1"/>
          </p:cNvPicPr>
          <p:nvPr/>
        </p:nvPicPr>
        <p:blipFill>
          <a:blip r:embed="rId5"/>
          <a:stretch>
            <a:fillRect/>
          </a:stretch>
        </p:blipFill>
        <p:spPr>
          <a:xfrm>
            <a:off x="1254085" y="1762745"/>
            <a:ext cx="4043779" cy="390434"/>
          </a:xfrm>
          <a:prstGeom prst="rect">
            <a:avLst/>
          </a:prstGeom>
        </p:spPr>
      </p:pic>
      <p:pic>
        <p:nvPicPr>
          <p:cNvPr id="13" name="Picture 12">
            <a:extLst>
              <a:ext uri="{FF2B5EF4-FFF2-40B4-BE49-F238E27FC236}">
                <a16:creationId xmlns:a16="http://schemas.microsoft.com/office/drawing/2014/main" id="{9F555A83-9AA1-8771-1C1D-7564B4FEAE89}"/>
              </a:ext>
            </a:extLst>
          </p:cNvPr>
          <p:cNvPicPr>
            <a:picLocks noChangeAspect="1"/>
          </p:cNvPicPr>
          <p:nvPr/>
        </p:nvPicPr>
        <p:blipFill>
          <a:blip r:embed="rId6"/>
          <a:stretch>
            <a:fillRect/>
          </a:stretch>
        </p:blipFill>
        <p:spPr>
          <a:xfrm>
            <a:off x="7819485" y="540526"/>
            <a:ext cx="3278686" cy="3329989"/>
          </a:xfrm>
          <a:prstGeom prst="rect">
            <a:avLst/>
          </a:prstGeom>
        </p:spPr>
      </p:pic>
      <p:pic>
        <p:nvPicPr>
          <p:cNvPr id="15" name="Picture 14">
            <a:extLst>
              <a:ext uri="{FF2B5EF4-FFF2-40B4-BE49-F238E27FC236}">
                <a16:creationId xmlns:a16="http://schemas.microsoft.com/office/drawing/2014/main" id="{69CB61D6-2CC0-6133-2495-50EF886891B7}"/>
              </a:ext>
            </a:extLst>
          </p:cNvPr>
          <p:cNvPicPr>
            <a:picLocks noChangeAspect="1"/>
          </p:cNvPicPr>
          <p:nvPr/>
        </p:nvPicPr>
        <p:blipFill>
          <a:blip r:embed="rId7"/>
          <a:stretch>
            <a:fillRect/>
          </a:stretch>
        </p:blipFill>
        <p:spPr>
          <a:xfrm>
            <a:off x="1235230" y="2361078"/>
            <a:ext cx="6621179" cy="800169"/>
          </a:xfrm>
          <a:prstGeom prst="rect">
            <a:avLst/>
          </a:prstGeom>
        </p:spPr>
      </p:pic>
    </p:spTree>
    <p:extLst>
      <p:ext uri="{BB962C8B-B14F-4D97-AF65-F5344CB8AC3E}">
        <p14:creationId xmlns:p14="http://schemas.microsoft.com/office/powerpoint/2010/main" val="95909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06050589"/>
              </p:ext>
            </p:extLst>
          </p:nvPr>
        </p:nvGraphicFramePr>
        <p:xfrm>
          <a:off x="838200" y="483579"/>
          <a:ext cx="10515600" cy="419858"/>
        </p:xfrm>
        <a:graphic>
          <a:graphicData uri="http://schemas.openxmlformats.org/drawingml/2006/table">
            <a:tbl>
              <a:tblPr firstRow="1" bandRow="1">
                <a:tableStyleId>{5C22544A-7EE6-4342-B048-85BDC9FD1C3A}</a:tableStyleId>
              </a:tblPr>
              <a:tblGrid>
                <a:gridCol w="10515600">
                  <a:extLst>
                    <a:ext uri="{9D8B030D-6E8A-4147-A177-3AD203B41FA5}">
                      <a16:colId xmlns:a16="http://schemas.microsoft.com/office/drawing/2014/main" val="1392339323"/>
                    </a:ext>
                  </a:extLst>
                </a:gridCol>
              </a:tblGrid>
              <a:tr h="419858">
                <a:tc>
                  <a:txBody>
                    <a:bodyPr/>
                    <a:lstStyle/>
                    <a:p>
                      <a:endParaRPr lang="en-US" dirty="0"/>
                    </a:p>
                  </a:txBody>
                  <a:tcPr>
                    <a:solidFill>
                      <a:schemeClr val="bg1"/>
                    </a:solidFill>
                  </a:tcPr>
                </a:tc>
                <a:extLst>
                  <a:ext uri="{0D108BD9-81ED-4DB2-BD59-A6C34878D82A}">
                    <a16:rowId xmlns:a16="http://schemas.microsoft.com/office/drawing/2014/main" val="27851588"/>
                  </a:ext>
                </a:extLst>
              </a:tr>
            </a:tbl>
          </a:graphicData>
        </a:graphic>
      </p:graphicFrame>
      <p:pic>
        <p:nvPicPr>
          <p:cNvPr id="3" name="Picture 2"/>
          <p:cNvPicPr>
            <a:picLocks noChangeAspect="1"/>
          </p:cNvPicPr>
          <p:nvPr/>
        </p:nvPicPr>
        <p:blipFill>
          <a:blip r:embed="rId2"/>
          <a:stretch>
            <a:fillRect/>
          </a:stretch>
        </p:blipFill>
        <p:spPr>
          <a:xfrm>
            <a:off x="838200" y="0"/>
            <a:ext cx="10824210" cy="6629400"/>
          </a:xfrm>
          <a:prstGeom prst="rect">
            <a:avLst/>
          </a:prstGeom>
        </p:spPr>
      </p:pic>
    </p:spTree>
    <p:extLst>
      <p:ext uri="{BB962C8B-B14F-4D97-AF65-F5344CB8AC3E}">
        <p14:creationId xmlns:p14="http://schemas.microsoft.com/office/powerpoint/2010/main" val="41191513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8483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56827" y="1948619"/>
            <a:ext cx="6321287" cy="4291953"/>
          </a:xfrm>
          <a:prstGeom prst="rect">
            <a:avLst/>
          </a:prstGeom>
        </p:spPr>
      </p:pic>
      <p:grpSp>
        <p:nvGrpSpPr>
          <p:cNvPr id="5" name="Group 4"/>
          <p:cNvGrpSpPr/>
          <p:nvPr/>
        </p:nvGrpSpPr>
        <p:grpSpPr>
          <a:xfrm>
            <a:off x="1582345" y="2087007"/>
            <a:ext cx="4245996" cy="3749059"/>
            <a:chOff x="381000" y="228600"/>
            <a:chExt cx="8289893" cy="7962900"/>
          </a:xfrm>
        </p:grpSpPr>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000" y="228600"/>
              <a:ext cx="4880323" cy="7962900"/>
            </a:xfrm>
            <a:prstGeom prst="rect">
              <a:avLst/>
            </a:prstGeom>
          </p:spPr>
        </p:pic>
        <p:sp>
          <p:nvSpPr>
            <p:cNvPr id="7" name="TextBox 6"/>
            <p:cNvSpPr txBox="1"/>
            <p:nvPr/>
          </p:nvSpPr>
          <p:spPr>
            <a:xfrm>
              <a:off x="4038600" y="7069150"/>
              <a:ext cx="4632293" cy="784451"/>
            </a:xfrm>
            <a:prstGeom prst="rect">
              <a:avLst/>
            </a:prstGeom>
            <a:noFill/>
          </p:spPr>
          <p:txBody>
            <a:bodyPr wrap="square" rtlCol="0">
              <a:spAutoFit/>
            </a:bodyPr>
            <a:lstStyle/>
            <a:p>
              <a:pPr defTabSz="609630">
                <a:buClrTx/>
              </a:pPr>
              <a:r>
                <a:rPr lang="vi-VN" sz="1800" b="1" kern="1200" dirty="0">
                  <a:solidFill>
                    <a:schemeClr val="tx1"/>
                  </a:solidFill>
                  <a:latin typeface="+mn-lt"/>
                  <a:ea typeface="+mn-ea"/>
                  <a:cs typeface="Arial" panose="020B0604020202020204" pitchFamily="34" charset="0"/>
                </a:rPr>
                <a:t>Thanh quản</a:t>
              </a:r>
              <a:endParaRPr lang="en-US" sz="1800" b="1" kern="1200" dirty="0">
                <a:solidFill>
                  <a:schemeClr val="tx1"/>
                </a:solidFill>
                <a:latin typeface="+mn-lt"/>
                <a:ea typeface="+mn-ea"/>
                <a:cs typeface="Arial" panose="020B0604020202020204" pitchFamily="34" charset="0"/>
              </a:endParaRPr>
            </a:p>
          </p:txBody>
        </p:sp>
      </p:grpSp>
      <p:pic>
        <p:nvPicPr>
          <p:cNvPr id="8" name="Picture 7">
            <a:extLst>
              <a:ext uri="{FF2B5EF4-FFF2-40B4-BE49-F238E27FC236}">
                <a16:creationId xmlns:a16="http://schemas.microsoft.com/office/drawing/2014/main" id="{90A44D89-C25E-CAFC-4193-B40321DDFEE8}"/>
              </a:ext>
            </a:extLst>
          </p:cNvPr>
          <p:cNvPicPr>
            <a:picLocks noChangeAspect="1"/>
          </p:cNvPicPr>
          <p:nvPr/>
        </p:nvPicPr>
        <p:blipFill rotWithShape="1">
          <a:blip r:embed="rId4"/>
          <a:srcRect l="32872" t="10459" r="18990" b="8948"/>
          <a:stretch/>
        </p:blipFill>
        <p:spPr>
          <a:xfrm>
            <a:off x="0" y="106669"/>
            <a:ext cx="1496039" cy="1584019"/>
          </a:xfrm>
          <a:prstGeom prst="rect">
            <a:avLst/>
          </a:prstGeom>
        </p:spPr>
      </p:pic>
      <p:graphicFrame>
        <p:nvGraphicFramePr>
          <p:cNvPr id="10" name="Table 9">
            <a:extLst>
              <a:ext uri="{FF2B5EF4-FFF2-40B4-BE49-F238E27FC236}">
                <a16:creationId xmlns:a16="http://schemas.microsoft.com/office/drawing/2014/main" id="{1F17B7E9-F1E1-4F0A-0F11-DA4A85256E8C}"/>
              </a:ext>
            </a:extLst>
          </p:cNvPr>
          <p:cNvGraphicFramePr>
            <a:graphicFrameLocks noGrp="1"/>
          </p:cNvGraphicFramePr>
          <p:nvPr>
            <p:extLst>
              <p:ext uri="{D42A27DB-BD31-4B8C-83A1-F6EECF244321}">
                <p14:modId xmlns:p14="http://schemas.microsoft.com/office/powerpoint/2010/main" val="3707305026"/>
              </p:ext>
            </p:extLst>
          </p:nvPr>
        </p:nvGraphicFramePr>
        <p:xfrm>
          <a:off x="1582345" y="50546"/>
          <a:ext cx="10249195" cy="1920240"/>
        </p:xfrm>
        <a:graphic>
          <a:graphicData uri="http://schemas.openxmlformats.org/drawingml/2006/table">
            <a:tbl>
              <a:tblPr>
                <a:tableStyleId>{5C22544A-7EE6-4342-B048-85BDC9FD1C3A}</a:tableStyleId>
              </a:tblPr>
              <a:tblGrid>
                <a:gridCol w="10249195">
                  <a:extLst>
                    <a:ext uri="{9D8B030D-6E8A-4147-A177-3AD203B41FA5}">
                      <a16:colId xmlns:a16="http://schemas.microsoft.com/office/drawing/2014/main" val="4161106203"/>
                    </a:ext>
                  </a:extLst>
                </a:gridCol>
              </a:tblGrid>
              <a:tr h="755525">
                <a:tc>
                  <a:txBody>
                    <a:bodyPr/>
                    <a:lstStyle/>
                    <a:p>
                      <a:pPr algn="just">
                        <a:lnSpc>
                          <a:spcPct val="150000"/>
                        </a:lnSpc>
                      </a:pPr>
                      <a:r>
                        <a:rPr lang="nl-NL" sz="2800" b="1" dirty="0">
                          <a:solidFill>
                            <a:srgbClr val="FF0000"/>
                          </a:solidFill>
                          <a:effectLst/>
                        </a:rPr>
                        <a:t>Khi nói, không khí từ phổi đi lên khí quản, qua dây thanh quản làm cho các dây thanh rung động. </a:t>
                      </a:r>
                      <a:r>
                        <a:rPr lang="en-US" sz="2800" b="1" dirty="0">
                          <a:solidFill>
                            <a:srgbClr val="FF0000"/>
                          </a:solidFill>
                          <a:effectLst/>
                        </a:rPr>
                        <a:t>Rung </a:t>
                      </a:r>
                      <a:r>
                        <a:rPr lang="en-US" sz="2800" b="1" dirty="0" err="1">
                          <a:solidFill>
                            <a:srgbClr val="FF0000"/>
                          </a:solidFill>
                          <a:effectLst/>
                        </a:rPr>
                        <a:t>động</a:t>
                      </a:r>
                      <a:r>
                        <a:rPr lang="en-US" sz="2800" b="1" dirty="0">
                          <a:solidFill>
                            <a:srgbClr val="FF0000"/>
                          </a:solidFill>
                          <a:effectLst/>
                        </a:rPr>
                        <a:t> </a:t>
                      </a:r>
                      <a:r>
                        <a:rPr lang="en-US" sz="2800" b="1" dirty="0" err="1">
                          <a:solidFill>
                            <a:srgbClr val="FF0000"/>
                          </a:solidFill>
                          <a:effectLst/>
                        </a:rPr>
                        <a:t>này</a:t>
                      </a:r>
                      <a:r>
                        <a:rPr lang="en-US" sz="2800" b="1" dirty="0">
                          <a:solidFill>
                            <a:srgbClr val="FF0000"/>
                          </a:solidFill>
                          <a:effectLst/>
                        </a:rPr>
                        <a:t> </a:t>
                      </a:r>
                      <a:r>
                        <a:rPr lang="en-US" sz="2800" b="1" dirty="0" err="1">
                          <a:solidFill>
                            <a:srgbClr val="FF0000"/>
                          </a:solidFill>
                          <a:effectLst/>
                        </a:rPr>
                        <a:t>tạo</a:t>
                      </a:r>
                      <a:r>
                        <a:rPr lang="en-US" sz="2800" b="1" dirty="0">
                          <a:solidFill>
                            <a:srgbClr val="FF0000"/>
                          </a:solidFill>
                          <a:effectLst/>
                        </a:rPr>
                        <a:t> </a:t>
                      </a:r>
                      <a:r>
                        <a:rPr lang="en-US" sz="2800" b="1" dirty="0" err="1">
                          <a:solidFill>
                            <a:srgbClr val="FF0000"/>
                          </a:solidFill>
                          <a:effectLst/>
                        </a:rPr>
                        <a:t>ra</a:t>
                      </a:r>
                      <a:r>
                        <a:rPr lang="en-US" sz="2800" b="1" dirty="0">
                          <a:solidFill>
                            <a:srgbClr val="FF0000"/>
                          </a:solidFill>
                          <a:effectLst/>
                        </a:rPr>
                        <a:t> </a:t>
                      </a:r>
                      <a:r>
                        <a:rPr lang="en-US" sz="2800" b="1" dirty="0" err="1">
                          <a:solidFill>
                            <a:srgbClr val="FF0000"/>
                          </a:solidFill>
                          <a:effectLst/>
                        </a:rPr>
                        <a:t>âm</a:t>
                      </a:r>
                      <a:r>
                        <a:rPr lang="en-US" sz="2800" b="1" dirty="0">
                          <a:solidFill>
                            <a:srgbClr val="FF0000"/>
                          </a:solidFill>
                          <a:effectLst/>
                        </a:rPr>
                        <a:t> </a:t>
                      </a:r>
                      <a:r>
                        <a:rPr lang="en-US" sz="2800" b="1" dirty="0" err="1">
                          <a:solidFill>
                            <a:srgbClr val="FF0000"/>
                          </a:solidFill>
                          <a:effectLst/>
                        </a:rPr>
                        <a:t>thanh</a:t>
                      </a:r>
                      <a:r>
                        <a:rPr lang="en-US" sz="2800" b="1" dirty="0">
                          <a:solidFill>
                            <a:srgbClr val="FF0000"/>
                          </a:solidFill>
                          <a:effectLst/>
                        </a:rPr>
                        <a:t>.</a:t>
                      </a:r>
                      <a:endParaRPr lang="en-GB" sz="2800" b="1" dirty="0">
                        <a:solidFill>
                          <a:srgbClr val="FF0000"/>
                        </a:solidFill>
                        <a:effectLst/>
                        <a:latin typeface="Times New Roman" panose="02020603050405020304" pitchFamily="18" charset="0"/>
                        <a:ea typeface="Times New Roman" panose="02020603050405020304" pitchFamily="18" charset="0"/>
                      </a:endParaRPr>
                    </a:p>
                  </a:txBody>
                  <a:tcPr marL="114300" marR="114300" marT="0" marB="0">
                    <a:solidFill>
                      <a:schemeClr val="bg1">
                        <a:lumMod val="95000"/>
                      </a:schemeClr>
                    </a:solidFill>
                  </a:tcPr>
                </a:tc>
                <a:extLst>
                  <a:ext uri="{0D108BD9-81ED-4DB2-BD59-A6C34878D82A}">
                    <a16:rowId xmlns:a16="http://schemas.microsoft.com/office/drawing/2014/main" val="2278350666"/>
                  </a:ext>
                </a:extLst>
              </a:tr>
              <a:tr h="351274">
                <a:tc>
                  <a:txBody>
                    <a:bodyPr/>
                    <a:lstStyle/>
                    <a:p>
                      <a:pPr algn="just">
                        <a:lnSpc>
                          <a:spcPct val="150000"/>
                        </a:lnSpc>
                      </a:pPr>
                      <a:endParaRPr lang="en-GB" sz="2800" b="1" dirty="0">
                        <a:solidFill>
                          <a:srgbClr val="FF0000"/>
                        </a:solidFill>
                        <a:effectLst/>
                        <a:latin typeface="Times New Roman" panose="02020603050405020304" pitchFamily="18" charset="0"/>
                        <a:ea typeface="Times New Roman" panose="02020603050405020304" pitchFamily="18" charset="0"/>
                      </a:endParaRPr>
                    </a:p>
                  </a:txBody>
                  <a:tcPr marL="114300" marR="114300" marT="0" marB="0">
                    <a:solidFill>
                      <a:schemeClr val="bg1">
                        <a:lumMod val="95000"/>
                      </a:schemeClr>
                    </a:solidFill>
                  </a:tcPr>
                </a:tc>
                <a:extLst>
                  <a:ext uri="{0D108BD9-81ED-4DB2-BD59-A6C34878D82A}">
                    <a16:rowId xmlns:a16="http://schemas.microsoft.com/office/drawing/2014/main" val="504161787"/>
                  </a:ext>
                </a:extLst>
              </a:tr>
            </a:tbl>
          </a:graphicData>
        </a:graphic>
      </p:graphicFrame>
    </p:spTree>
    <p:extLst>
      <p:ext uri="{BB962C8B-B14F-4D97-AF65-F5344CB8AC3E}">
        <p14:creationId xmlns:p14="http://schemas.microsoft.com/office/powerpoint/2010/main" val="62119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C946EC-13C6-96EB-4D44-10344A96D4FD}"/>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2D7AB17-7555-B415-4ACA-462A0F5C46B4}"/>
              </a:ext>
            </a:extLst>
          </p:cNvPr>
          <p:cNvPicPr>
            <a:picLocks noChangeAspect="1"/>
          </p:cNvPicPr>
          <p:nvPr/>
        </p:nvPicPr>
        <p:blipFill>
          <a:blip r:embed="rId3"/>
          <a:stretch>
            <a:fillRect/>
          </a:stretch>
        </p:blipFill>
        <p:spPr>
          <a:xfrm>
            <a:off x="172331" y="1474422"/>
            <a:ext cx="11835496" cy="2223818"/>
          </a:xfrm>
          <a:prstGeom prst="rect">
            <a:avLst/>
          </a:prstGeom>
        </p:spPr>
      </p:pic>
    </p:spTree>
    <p:extLst>
      <p:ext uri="{BB962C8B-B14F-4D97-AF65-F5344CB8AC3E}">
        <p14:creationId xmlns:p14="http://schemas.microsoft.com/office/powerpoint/2010/main" val="22684634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A10283-B37A-E77D-348C-1AC46FACEEA6}"/>
              </a:ext>
            </a:extLst>
          </p:cNvPr>
          <p:cNvSpPr txBox="1"/>
          <p:nvPr/>
        </p:nvSpPr>
        <p:spPr>
          <a:xfrm>
            <a:off x="539496" y="679748"/>
            <a:ext cx="11180650" cy="1323439"/>
          </a:xfrm>
          <a:prstGeom prst="rect">
            <a:avLst/>
          </a:prstGeom>
          <a:solidFill>
            <a:srgbClr val="00FFCC"/>
          </a:solidFill>
        </p:spPr>
        <p:txBody>
          <a:bodyPr wrap="square">
            <a:spAutoFit/>
          </a:bodyPr>
          <a:lstStyle/>
          <a:p>
            <a:r>
              <a:rPr lang="en-US" sz="4000" dirty="0" smtClean="0">
                <a:solidFill>
                  <a:srgbClr val="0070C0"/>
                </a:solidFill>
                <a:effectLst/>
                <a:latin typeface="Times New Roman" panose="02020603050405020304" pitchFamily="18" charset="0"/>
                <a:ea typeface="Times New Roman" panose="02020603050405020304" pitchFamily="18" charset="0"/>
              </a:rPr>
              <a:t>   </a:t>
            </a:r>
            <a:r>
              <a:rPr lang="en-US" sz="4000" dirty="0" smtClean="0">
                <a:latin typeface="Times New Roman" panose="02020603050405020304" pitchFamily="18" charset="0"/>
                <a:ea typeface="Times New Roman" panose="02020603050405020304" pitchFamily="18" charset="0"/>
              </a:rPr>
              <a:t>Qua </a:t>
            </a:r>
            <a:r>
              <a:rPr lang="en-US" sz="4000" dirty="0" err="1" smtClean="0">
                <a:latin typeface="Times New Roman" panose="02020603050405020304" pitchFamily="18" charset="0"/>
                <a:ea typeface="Times New Roman" panose="02020603050405020304" pitchFamily="18" charset="0"/>
              </a:rPr>
              <a:t>hai</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thí</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nghiệm</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1và</a:t>
            </a:r>
            <a:r>
              <a:rPr lang="en-US" sz="4000" dirty="0" smtClean="0">
                <a:latin typeface="Times New Roman" panose="02020603050405020304" pitchFamily="18" charset="0"/>
                <a:ea typeface="Times New Roman" panose="02020603050405020304" pitchFamily="18" charset="0"/>
              </a:rPr>
              <a:t> 2, </a:t>
            </a:r>
            <a:r>
              <a:rPr lang="en-US" sz="4000" dirty="0" err="1" smtClean="0">
                <a:latin typeface="Times New Roman" panose="02020603050405020304" pitchFamily="18" charset="0"/>
                <a:ea typeface="Times New Roman" panose="02020603050405020304" pitchFamily="18" charset="0"/>
              </a:rPr>
              <a:t>hãy</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xác</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định</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đâu</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là</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âm</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thanh</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và</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đâu</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là</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nguồn</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phát</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ra</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âm</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thanh</a:t>
            </a:r>
            <a:r>
              <a:rPr lang="en-US" sz="4000" dirty="0" smtClean="0">
                <a:latin typeface="Times New Roman" panose="02020603050405020304" pitchFamily="18" charset="0"/>
                <a:ea typeface="Times New Roman" panose="02020603050405020304" pitchFamily="18" charset="0"/>
              </a:rPr>
              <a:t>?</a:t>
            </a:r>
            <a:endParaRPr lang="en-US" sz="4000" dirty="0" smtClean="0"/>
          </a:p>
        </p:txBody>
      </p:sp>
      <p:sp>
        <p:nvSpPr>
          <p:cNvPr id="6" name="Content Placeholder 5">
            <a:extLst>
              <a:ext uri="{FF2B5EF4-FFF2-40B4-BE49-F238E27FC236}">
                <a16:creationId xmlns:a16="http://schemas.microsoft.com/office/drawing/2014/main" id="{49A10283-B37A-E77D-348C-1AC46FACEEA6}"/>
              </a:ext>
            </a:extLst>
          </p:cNvPr>
          <p:cNvSpPr txBox="1">
            <a:spLocks noGrp="1"/>
          </p:cNvSpPr>
          <p:nvPr>
            <p:ph idx="1"/>
          </p:nvPr>
        </p:nvSpPr>
        <p:spPr>
          <a:xfrm>
            <a:off x="617512" y="2712593"/>
            <a:ext cx="4311104" cy="2308324"/>
          </a:xfrm>
          <a:prstGeom prst="rect">
            <a:avLst/>
          </a:prstGeom>
          <a:solidFill>
            <a:schemeClr val="bg1">
              <a:lumMod val="85000"/>
            </a:schemeClr>
          </a:solidFill>
        </p:spPr>
        <p:txBody>
          <a:bodyPr wrap="square">
            <a:spAutoFit/>
          </a:bodyPr>
          <a:lstStyle/>
          <a:p>
            <a:pPr marL="0" indent="0">
              <a:buNone/>
            </a:pPr>
            <a:r>
              <a:rPr lang="en-US" sz="4000" dirty="0" smtClean="0"/>
              <a:t>Hai </a:t>
            </a:r>
            <a:r>
              <a:rPr lang="en-US" sz="4000" dirty="0" err="1"/>
              <a:t>nguồn</a:t>
            </a:r>
            <a:r>
              <a:rPr lang="en-US" sz="4000" dirty="0"/>
              <a:t> </a:t>
            </a:r>
            <a:r>
              <a:rPr lang="en-US" sz="4000" dirty="0" err="1"/>
              <a:t>âm</a:t>
            </a:r>
            <a:r>
              <a:rPr lang="en-US" sz="4000" dirty="0"/>
              <a:t> ở </a:t>
            </a:r>
            <a:r>
              <a:rPr lang="en-US" sz="4000" dirty="0" err="1"/>
              <a:t>hai</a:t>
            </a:r>
            <a:r>
              <a:rPr lang="en-US" sz="4000" dirty="0"/>
              <a:t> </a:t>
            </a:r>
            <a:r>
              <a:rPr lang="en-US" sz="4000" dirty="0" err="1" smtClean="0"/>
              <a:t>thí</a:t>
            </a:r>
            <a:r>
              <a:rPr lang="en-US" sz="4000" dirty="0" smtClean="0"/>
              <a:t> </a:t>
            </a:r>
            <a:r>
              <a:rPr lang="en-US" sz="4000" dirty="0" err="1" smtClean="0"/>
              <a:t>nghiệm</a:t>
            </a:r>
            <a:r>
              <a:rPr lang="en-US" sz="4000" dirty="0" smtClean="0"/>
              <a:t> </a:t>
            </a:r>
            <a:r>
              <a:rPr lang="en-US" sz="4000" dirty="0" err="1"/>
              <a:t>trên</a:t>
            </a:r>
            <a:r>
              <a:rPr lang="en-US" sz="4000" dirty="0"/>
              <a:t> </a:t>
            </a:r>
            <a:r>
              <a:rPr lang="en-US" sz="4000" dirty="0" err="1"/>
              <a:t>giống</a:t>
            </a:r>
            <a:r>
              <a:rPr lang="en-US" sz="4000" dirty="0"/>
              <a:t> </a:t>
            </a:r>
            <a:r>
              <a:rPr lang="en-US" sz="4000" dirty="0" err="1"/>
              <a:t>nhau</a:t>
            </a:r>
            <a:r>
              <a:rPr lang="en-US" sz="4000" dirty="0"/>
              <a:t> ở </a:t>
            </a:r>
            <a:r>
              <a:rPr lang="en-US" sz="4000" dirty="0" err="1"/>
              <a:t>điểm</a:t>
            </a:r>
            <a:r>
              <a:rPr lang="en-US" sz="4000" dirty="0"/>
              <a:t> </a:t>
            </a:r>
            <a:r>
              <a:rPr lang="en-US" sz="4000" dirty="0" err="1"/>
              <a:t>nào</a:t>
            </a:r>
            <a:r>
              <a:rPr lang="en-US" sz="4000" dirty="0"/>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1247342" flipH="1">
            <a:off x="4825946" y="3076242"/>
            <a:ext cx="1858588" cy="1069600"/>
          </a:xfrm>
          <a:prstGeom prst="rect">
            <a:avLst/>
          </a:prstGeom>
        </p:spPr>
      </p:pic>
      <p:sp>
        <p:nvSpPr>
          <p:cNvPr id="8" name="Content Placeholder 5">
            <a:extLst>
              <a:ext uri="{FF2B5EF4-FFF2-40B4-BE49-F238E27FC236}">
                <a16:creationId xmlns:a16="http://schemas.microsoft.com/office/drawing/2014/main" id="{49A10283-B37A-E77D-348C-1AC46FACEEA6}"/>
              </a:ext>
            </a:extLst>
          </p:cNvPr>
          <p:cNvSpPr txBox="1">
            <a:spLocks/>
          </p:cNvSpPr>
          <p:nvPr/>
        </p:nvSpPr>
        <p:spPr>
          <a:xfrm>
            <a:off x="6581863" y="2831465"/>
            <a:ext cx="5577840" cy="1200329"/>
          </a:xfrm>
          <a:prstGeom prst="rect">
            <a:avLst/>
          </a:prstGeom>
          <a:solidFill>
            <a:schemeClr val="accent5">
              <a:lumMod val="60000"/>
              <a:lumOff val="40000"/>
            </a:scheme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err="1" smtClean="0"/>
              <a:t>Giống</a:t>
            </a:r>
            <a:r>
              <a:rPr lang="en-US" sz="4000" dirty="0" smtClean="0"/>
              <a:t> </a:t>
            </a:r>
            <a:r>
              <a:rPr lang="en-US" sz="4000" dirty="0" err="1" smtClean="0"/>
              <a:t>nhau</a:t>
            </a:r>
            <a:r>
              <a:rPr lang="en-US" sz="4000" dirty="0" smtClean="0"/>
              <a:t>: </a:t>
            </a:r>
            <a:r>
              <a:rPr lang="en-US" sz="4000" dirty="0" err="1" smtClean="0"/>
              <a:t>Khi</a:t>
            </a:r>
            <a:r>
              <a:rPr lang="en-US" sz="4000" dirty="0" smtClean="0"/>
              <a:t> </a:t>
            </a:r>
            <a:r>
              <a:rPr lang="en-US" sz="4000" dirty="0" err="1" smtClean="0"/>
              <a:t>phát</a:t>
            </a:r>
            <a:r>
              <a:rPr lang="en-US" sz="4000" dirty="0" smtClean="0"/>
              <a:t> </a:t>
            </a:r>
            <a:r>
              <a:rPr lang="en-US" sz="4000" dirty="0" err="1" smtClean="0"/>
              <a:t>ra</a:t>
            </a:r>
            <a:r>
              <a:rPr lang="en-US" sz="4000" dirty="0" smtClean="0"/>
              <a:t> </a:t>
            </a:r>
            <a:r>
              <a:rPr lang="en-US" sz="4000" dirty="0" err="1" smtClean="0"/>
              <a:t>âm</a:t>
            </a:r>
            <a:r>
              <a:rPr lang="en-US" sz="4000" dirty="0" smtClean="0"/>
              <a:t> </a:t>
            </a:r>
            <a:r>
              <a:rPr lang="en-US" sz="4000" dirty="0" err="1" smtClean="0"/>
              <a:t>thanh</a:t>
            </a:r>
            <a:r>
              <a:rPr lang="en-US" sz="4000" dirty="0" smtClean="0"/>
              <a:t> </a:t>
            </a:r>
            <a:r>
              <a:rPr lang="en-US" sz="4000" dirty="0" err="1" smtClean="0"/>
              <a:t>đều</a:t>
            </a:r>
            <a:r>
              <a:rPr lang="en-US" sz="4000" dirty="0" smtClean="0"/>
              <a:t> rung </a:t>
            </a:r>
            <a:r>
              <a:rPr lang="en-US" sz="4000" dirty="0" err="1" smtClean="0"/>
              <a:t>động</a:t>
            </a:r>
            <a:r>
              <a:rPr lang="en-US" sz="4000" dirty="0" smtClean="0"/>
              <a:t>.</a:t>
            </a:r>
            <a:endParaRPr lang="en-US" sz="4000" dirty="0"/>
          </a:p>
        </p:txBody>
      </p:sp>
    </p:spTree>
    <p:extLst>
      <p:ext uri="{BB962C8B-B14F-4D97-AF65-F5344CB8AC3E}">
        <p14:creationId xmlns:p14="http://schemas.microsoft.com/office/powerpoint/2010/main" val="332471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567704" y="1680906"/>
            <a:ext cx="4521200" cy="574388"/>
          </a:xfrm>
          <a:prstGeom prst="rect">
            <a:avLst/>
          </a:prstGeom>
        </p:spPr>
        <p:txBody>
          <a:bodyPr wrap="square">
            <a:spAutoFit/>
          </a:bodyPr>
          <a:lstStyle/>
          <a:p>
            <a:pPr algn="just" defTabSz="609630">
              <a:lnSpc>
                <a:spcPct val="150000"/>
              </a:lnSpc>
              <a:buClrTx/>
            </a:pPr>
            <a:r>
              <a:rPr lang="en-US" sz="2400" b="1" i="1" kern="1200" dirty="0" err="1">
                <a:solidFill>
                  <a:schemeClr val="tx1"/>
                </a:solidFill>
                <a:latin typeface="UTM Avo" panose="02040603050506020204" pitchFamily="18" charset="0"/>
                <a:ea typeface="+mn-ea"/>
                <a:cs typeface="Arial" panose="020B0604020202020204" pitchFamily="34" charset="0"/>
              </a:rPr>
              <a:t>Âm</a:t>
            </a:r>
            <a:r>
              <a:rPr lang="en-US" sz="2400" b="1" i="1" kern="1200" dirty="0">
                <a:solidFill>
                  <a:schemeClr val="tx1"/>
                </a:solidFill>
                <a:latin typeface="UTM Avo" panose="02040603050506020204" pitchFamily="18" charset="0"/>
                <a:ea typeface="+mn-ea"/>
                <a:cs typeface="Arial" panose="020B0604020202020204" pitchFamily="34" charset="0"/>
              </a:rPr>
              <a:t> </a:t>
            </a:r>
            <a:r>
              <a:rPr lang="en-US" sz="2400" b="1" i="1" kern="1200" dirty="0" err="1">
                <a:solidFill>
                  <a:schemeClr val="tx1"/>
                </a:solidFill>
                <a:latin typeface="UTM Avo" panose="02040603050506020204" pitchFamily="18" charset="0"/>
                <a:ea typeface="+mn-ea"/>
                <a:cs typeface="Arial" panose="020B0604020202020204" pitchFamily="34" charset="0"/>
              </a:rPr>
              <a:t>thanh</a:t>
            </a:r>
            <a:r>
              <a:rPr lang="en-US" sz="2400" b="1" i="1" kern="1200" dirty="0">
                <a:solidFill>
                  <a:schemeClr val="tx1"/>
                </a:solidFill>
                <a:latin typeface="UTM Avo" panose="02040603050506020204" pitchFamily="18" charset="0"/>
                <a:ea typeface="+mn-ea"/>
                <a:cs typeface="Arial" panose="020B0604020202020204" pitchFamily="34" charset="0"/>
              </a:rPr>
              <a:t> </a:t>
            </a:r>
            <a:r>
              <a:rPr lang="en-US" sz="2400" b="1" i="1" kern="1200" dirty="0" err="1">
                <a:solidFill>
                  <a:schemeClr val="tx1"/>
                </a:solidFill>
                <a:latin typeface="UTM Avo" panose="02040603050506020204" pitchFamily="18" charset="0"/>
                <a:ea typeface="+mn-ea"/>
                <a:cs typeface="Arial" panose="020B0604020202020204" pitchFamily="34" charset="0"/>
              </a:rPr>
              <a:t>phát</a:t>
            </a:r>
            <a:r>
              <a:rPr lang="en-US" sz="2400" b="1" i="1" kern="1200" dirty="0">
                <a:solidFill>
                  <a:schemeClr val="tx1"/>
                </a:solidFill>
                <a:latin typeface="UTM Avo" panose="02040603050506020204" pitchFamily="18" charset="0"/>
                <a:ea typeface="+mn-ea"/>
                <a:cs typeface="Arial" panose="020B0604020202020204" pitchFamily="34" charset="0"/>
              </a:rPr>
              <a:t> </a:t>
            </a:r>
            <a:r>
              <a:rPr lang="en-US" sz="2400" b="1" i="1" kern="1200" dirty="0" err="1">
                <a:solidFill>
                  <a:schemeClr val="tx1"/>
                </a:solidFill>
                <a:latin typeface="UTM Avo" panose="02040603050506020204" pitchFamily="18" charset="0"/>
                <a:ea typeface="+mn-ea"/>
                <a:cs typeface="Arial" panose="020B0604020202020204" pitchFamily="34" charset="0"/>
              </a:rPr>
              <a:t>ra</a:t>
            </a:r>
            <a:r>
              <a:rPr lang="en-US" sz="2400" b="1" i="1" kern="1200" dirty="0">
                <a:solidFill>
                  <a:schemeClr val="tx1"/>
                </a:solidFill>
                <a:latin typeface="UTM Avo" panose="02040603050506020204" pitchFamily="18" charset="0"/>
                <a:ea typeface="+mn-ea"/>
                <a:cs typeface="Arial" panose="020B0604020202020204" pitchFamily="34" charset="0"/>
              </a:rPr>
              <a:t> do </a:t>
            </a:r>
            <a:r>
              <a:rPr lang="en-US" sz="2400" b="1" i="1" kern="1200" dirty="0" err="1">
                <a:solidFill>
                  <a:schemeClr val="tx1"/>
                </a:solidFill>
                <a:latin typeface="UTM Avo" panose="02040603050506020204" pitchFamily="18" charset="0"/>
                <a:ea typeface="+mn-ea"/>
                <a:cs typeface="Arial" panose="020B0604020202020204" pitchFamily="34" charset="0"/>
              </a:rPr>
              <a:t>đâu</a:t>
            </a:r>
            <a:r>
              <a:rPr lang="en-US" sz="2400" b="1" i="1" kern="1200" dirty="0">
                <a:solidFill>
                  <a:schemeClr val="tx1"/>
                </a:solidFill>
                <a:latin typeface="UTM Avo" panose="02040603050506020204" pitchFamily="18" charset="0"/>
                <a:ea typeface="+mn-ea"/>
                <a:cs typeface="Arial" panose="020B0604020202020204" pitchFamily="34" charset="0"/>
              </a:rPr>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240924" flipH="1">
            <a:off x="5313743" y="591982"/>
            <a:ext cx="1263307" cy="1069600"/>
          </a:xfrm>
          <a:prstGeom prst="rect">
            <a:avLst/>
          </a:prstGeom>
        </p:spPr>
      </p:pic>
      <p:pic>
        <p:nvPicPr>
          <p:cNvPr id="7" name="Picture 6"/>
          <p:cNvPicPr>
            <a:picLocks noChangeAspect="1"/>
          </p:cNvPicPr>
          <p:nvPr/>
        </p:nvPicPr>
        <p:blipFill>
          <a:blip r:embed="rId4"/>
          <a:stretch>
            <a:fillRect/>
          </a:stretch>
        </p:blipFill>
        <p:spPr>
          <a:xfrm>
            <a:off x="8924198" y="-324346"/>
            <a:ext cx="3391785" cy="19304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992" y="309471"/>
            <a:ext cx="1869588" cy="225936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2952" y="367683"/>
            <a:ext cx="2356363" cy="2188286"/>
          </a:xfrm>
          <a:prstGeom prst="rect">
            <a:avLst/>
          </a:prstGeom>
        </p:spPr>
      </p:pic>
      <p:sp>
        <p:nvSpPr>
          <p:cNvPr id="11" name="Rounded Rectangle 10"/>
          <p:cNvSpPr/>
          <p:nvPr/>
        </p:nvSpPr>
        <p:spPr>
          <a:xfrm>
            <a:off x="998578" y="2697551"/>
            <a:ext cx="9464268" cy="110705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buClrTx/>
            </a:pPr>
            <a:r>
              <a:rPr lang="en-US" sz="3600" dirty="0" err="1">
                <a:solidFill>
                  <a:prstClr val="black"/>
                </a:solidFill>
                <a:cs typeface="Arial" panose="020B0604020202020204" pitchFamily="34" charset="0"/>
              </a:rPr>
              <a:t>Âm</a:t>
            </a:r>
            <a:r>
              <a:rPr lang="en-US" sz="3600" dirty="0">
                <a:solidFill>
                  <a:prstClr val="black"/>
                </a:solidFill>
                <a:cs typeface="Arial" panose="020B0604020202020204" pitchFamily="34" charset="0"/>
              </a:rPr>
              <a:t> </a:t>
            </a:r>
            <a:r>
              <a:rPr lang="en-US" sz="3600" dirty="0" err="1">
                <a:solidFill>
                  <a:prstClr val="black"/>
                </a:solidFill>
                <a:cs typeface="Arial" panose="020B0604020202020204" pitchFamily="34" charset="0"/>
              </a:rPr>
              <a:t>thanh</a:t>
            </a:r>
            <a:r>
              <a:rPr lang="en-US" sz="3600" dirty="0">
                <a:solidFill>
                  <a:prstClr val="black"/>
                </a:solidFill>
                <a:cs typeface="Arial" panose="020B0604020202020204" pitchFamily="34" charset="0"/>
              </a:rPr>
              <a:t> do </a:t>
            </a:r>
            <a:r>
              <a:rPr lang="en-US" sz="3600" dirty="0" err="1">
                <a:solidFill>
                  <a:prstClr val="black"/>
                </a:solidFill>
                <a:cs typeface="Arial" panose="020B0604020202020204" pitchFamily="34" charset="0"/>
              </a:rPr>
              <a:t>các</a:t>
            </a:r>
            <a:r>
              <a:rPr lang="en-US" sz="3600" dirty="0">
                <a:solidFill>
                  <a:prstClr val="black"/>
                </a:solidFill>
                <a:cs typeface="Arial" panose="020B0604020202020204" pitchFamily="34" charset="0"/>
              </a:rPr>
              <a:t> </a:t>
            </a:r>
            <a:r>
              <a:rPr lang="en-US" sz="3600" dirty="0" err="1">
                <a:solidFill>
                  <a:prstClr val="black"/>
                </a:solidFill>
                <a:cs typeface="Arial" panose="020B0604020202020204" pitchFamily="34" charset="0"/>
              </a:rPr>
              <a:t>vật</a:t>
            </a:r>
            <a:r>
              <a:rPr lang="en-US" sz="3600" dirty="0">
                <a:solidFill>
                  <a:prstClr val="black"/>
                </a:solidFill>
                <a:cs typeface="Arial" panose="020B0604020202020204" pitchFamily="34" charset="0"/>
              </a:rPr>
              <a:t> rung </a:t>
            </a:r>
            <a:r>
              <a:rPr lang="en-US" sz="3600" dirty="0" err="1">
                <a:solidFill>
                  <a:prstClr val="black"/>
                </a:solidFill>
                <a:cs typeface="Arial" panose="020B0604020202020204" pitchFamily="34" charset="0"/>
              </a:rPr>
              <a:t>động</a:t>
            </a:r>
            <a:r>
              <a:rPr lang="en-US" sz="3600" dirty="0">
                <a:solidFill>
                  <a:prstClr val="black"/>
                </a:solidFill>
                <a:cs typeface="Arial" panose="020B0604020202020204" pitchFamily="34" charset="0"/>
              </a:rPr>
              <a:t> </a:t>
            </a:r>
            <a:r>
              <a:rPr lang="en-US" sz="3600" dirty="0" err="1">
                <a:solidFill>
                  <a:prstClr val="black"/>
                </a:solidFill>
                <a:cs typeface="Arial" panose="020B0604020202020204" pitchFamily="34" charset="0"/>
              </a:rPr>
              <a:t>phát</a:t>
            </a:r>
            <a:r>
              <a:rPr lang="en-US" sz="3600" dirty="0">
                <a:solidFill>
                  <a:prstClr val="black"/>
                </a:solidFill>
                <a:cs typeface="Arial" panose="020B0604020202020204" pitchFamily="34" charset="0"/>
              </a:rPr>
              <a:t> </a:t>
            </a:r>
            <a:r>
              <a:rPr lang="en-US" sz="3600" dirty="0" err="1">
                <a:solidFill>
                  <a:prstClr val="black"/>
                </a:solidFill>
                <a:cs typeface="Arial" panose="020B0604020202020204" pitchFamily="34" charset="0"/>
              </a:rPr>
              <a:t>ra.</a:t>
            </a:r>
            <a:endParaRPr lang="en-US" sz="3600" dirty="0">
              <a:solidFill>
                <a:prstClr val="black"/>
              </a:solidFill>
              <a:cs typeface="Arial" panose="020B0604020202020204" pitchFamily="34" charset="0"/>
            </a:endParaRPr>
          </a:p>
        </p:txBody>
      </p:sp>
    </p:spTree>
    <p:custDataLst>
      <p:tags r:id="rId1"/>
    </p:custDataLst>
    <p:extLst>
      <p:ext uri="{BB962C8B-B14F-4D97-AF65-F5344CB8AC3E}">
        <p14:creationId xmlns:p14="http://schemas.microsoft.com/office/powerpoint/2010/main" val="40460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59A8B0FE-914F-2094-011E-8C7AA148B5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2" y="2825557"/>
            <a:ext cx="9268607" cy="4056577"/>
          </a:xfrm>
          <a:prstGeom prst="rect">
            <a:avLst/>
          </a:prstGeom>
        </p:spPr>
      </p:pic>
      <p:pic>
        <p:nvPicPr>
          <p:cNvPr id="5" name="图片 7">
            <a:extLst>
              <a:ext uri="{FF2B5EF4-FFF2-40B4-BE49-F238E27FC236}">
                <a16:creationId xmlns:a16="http://schemas.microsoft.com/office/drawing/2014/main" id="{77D1D071-70EF-0B86-AFFB-6B674A775E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3396" y="975049"/>
            <a:ext cx="2403757" cy="2561146"/>
          </a:xfrm>
          <a:prstGeom prst="rect">
            <a:avLst/>
          </a:prstGeom>
        </p:spPr>
      </p:pic>
      <p:pic>
        <p:nvPicPr>
          <p:cNvPr id="6" name="图片 8">
            <a:extLst>
              <a:ext uri="{FF2B5EF4-FFF2-40B4-BE49-F238E27FC236}">
                <a16:creationId xmlns:a16="http://schemas.microsoft.com/office/drawing/2014/main" id="{E6B4459F-9BD4-CDE8-11B5-ADFD1BFF5A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991" y="2089756"/>
            <a:ext cx="1930062" cy="2056435"/>
          </a:xfrm>
          <a:prstGeom prst="rect">
            <a:avLst/>
          </a:prstGeom>
        </p:spPr>
      </p:pic>
      <p:sp>
        <p:nvSpPr>
          <p:cNvPr id="7" name="!!文本框 6">
            <a:extLst>
              <a:ext uri="{FF2B5EF4-FFF2-40B4-BE49-F238E27FC236}">
                <a16:creationId xmlns:a16="http://schemas.microsoft.com/office/drawing/2014/main" id="{4A6EC644-3240-3108-E875-CD08534C634C}"/>
              </a:ext>
            </a:extLst>
          </p:cNvPr>
          <p:cNvSpPr txBox="1"/>
          <p:nvPr/>
        </p:nvSpPr>
        <p:spPr>
          <a:xfrm>
            <a:off x="540688" y="2099720"/>
            <a:ext cx="10189615" cy="1015663"/>
          </a:xfrm>
          <a:prstGeom prst="rect">
            <a:avLst/>
          </a:prstGeom>
          <a:noFill/>
          <a:ln w="19050">
            <a:noFill/>
            <a:prstDash val="dash"/>
          </a:ln>
        </p:spPr>
        <p:txBody>
          <a:bodyPr wrap="square" rtlCol="0">
            <a:spAutoFit/>
            <a:scene3d>
              <a:camera prst="perspectiveRight"/>
              <a:lightRig rig="threePt" dir="t"/>
            </a:scene3d>
          </a:bodyPr>
          <a:lstStyle/>
          <a:p>
            <a:pPr algn="ctr"/>
            <a:r>
              <a:rPr lang="en-US" altLang="zh-CN" sz="6000" b="1" dirty="0" err="1" smtClean="0">
                <a:solidFill>
                  <a:srgbClr val="E24172"/>
                </a:solidFill>
                <a:effectLst>
                  <a:outerShdw blurRad="38100" dist="38100" dir="2700000" algn="tl">
                    <a:srgbClr val="000000">
                      <a:alpha val="43137"/>
                    </a:srgbClr>
                  </a:outerShdw>
                  <a:reflection blurRad="6350" stA="55000" endA="300" endPos="45500" dir="5400000" sy="-100000" algn="bl" rotWithShape="0"/>
                </a:effectLst>
                <a:latin typeface="UVN Binh Duong" pitchFamily="2" charset="0"/>
                <a:ea typeface="Tahoma" panose="020B0604030504040204" pitchFamily="34" charset="0"/>
                <a:cs typeface="+mn-ea"/>
                <a:sym typeface="+mn-lt"/>
              </a:rPr>
              <a:t>1.KHỞI</a:t>
            </a:r>
            <a:r>
              <a:rPr lang="en-US" altLang="zh-CN" sz="6000" b="1" dirty="0" smtClean="0">
                <a:solidFill>
                  <a:srgbClr val="E24172"/>
                </a:solidFill>
                <a:effectLst>
                  <a:outerShdw blurRad="38100" dist="38100" dir="2700000" algn="tl">
                    <a:srgbClr val="000000">
                      <a:alpha val="43137"/>
                    </a:srgbClr>
                  </a:outerShdw>
                  <a:reflection blurRad="6350" stA="55000" endA="300" endPos="45500" dir="5400000" sy="-100000" algn="bl" rotWithShape="0"/>
                </a:effectLst>
                <a:latin typeface="UVN Binh Duong" pitchFamily="2" charset="0"/>
                <a:ea typeface="Tahoma" panose="020B0604030504040204" pitchFamily="34" charset="0"/>
                <a:cs typeface="+mn-ea"/>
                <a:sym typeface="+mn-lt"/>
              </a:rPr>
              <a:t> </a:t>
            </a:r>
            <a:r>
              <a:rPr lang="en-US" altLang="zh-CN" sz="6000" b="1" dirty="0">
                <a:solidFill>
                  <a:srgbClr val="E24172"/>
                </a:solidFill>
                <a:effectLst>
                  <a:outerShdw blurRad="38100" dist="38100" dir="2700000" algn="tl">
                    <a:srgbClr val="000000">
                      <a:alpha val="43137"/>
                    </a:srgbClr>
                  </a:outerShdw>
                  <a:reflection blurRad="6350" stA="55000" endA="300" endPos="45500" dir="5400000" sy="-100000" algn="bl" rotWithShape="0"/>
                </a:effectLst>
                <a:latin typeface="UVN Binh Duong" pitchFamily="2" charset="0"/>
                <a:ea typeface="Tahoma" panose="020B0604030504040204" pitchFamily="34" charset="0"/>
                <a:cs typeface="+mn-ea"/>
                <a:sym typeface="+mn-lt"/>
              </a:rPr>
              <a:t>ĐỘNG</a:t>
            </a:r>
            <a:endParaRPr lang="zh-CN" altLang="en-US" sz="6000" b="1" dirty="0">
              <a:solidFill>
                <a:srgbClr val="E24172"/>
              </a:solidFill>
              <a:effectLst>
                <a:outerShdw blurRad="38100" dist="38100" dir="2700000" algn="tl">
                  <a:srgbClr val="000000">
                    <a:alpha val="43137"/>
                  </a:srgbClr>
                </a:outerShdw>
                <a:reflection blurRad="6350" stA="55000" endA="300" endPos="45500" dir="5400000" sy="-100000" algn="bl" rotWithShape="0"/>
              </a:effectLst>
              <a:latin typeface="UVN Binh Duong" pitchFamily="2" charset="0"/>
              <a:ea typeface="方正稚艺简体" panose="03000509000000000000" pitchFamily="65" charset="-122"/>
              <a:cs typeface="+mn-ea"/>
              <a:sym typeface="+mn-lt"/>
            </a:endParaRPr>
          </a:p>
        </p:txBody>
      </p:sp>
      <p:pic>
        <p:nvPicPr>
          <p:cNvPr id="8" name="Picture 7">
            <a:extLst>
              <a:ext uri="{FF2B5EF4-FFF2-40B4-BE49-F238E27FC236}">
                <a16:creationId xmlns:a16="http://schemas.microsoft.com/office/drawing/2014/main" id="{186E5852-CE04-7346-1CBB-F245C0EDE8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449" y="-48363"/>
            <a:ext cx="2382915" cy="2389101"/>
          </a:xfrm>
          <a:prstGeom prst="rect">
            <a:avLst/>
          </a:prstGeom>
        </p:spPr>
      </p:pic>
      <p:pic>
        <p:nvPicPr>
          <p:cNvPr id="9" name="图片 3">
            <a:extLst>
              <a:ext uri="{FF2B5EF4-FFF2-40B4-BE49-F238E27FC236}">
                <a16:creationId xmlns:a16="http://schemas.microsoft.com/office/drawing/2014/main" id="{930B2B6F-D899-5E56-FCC9-83F15BA7F2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7302" y="2171899"/>
            <a:ext cx="7122502" cy="4626329"/>
          </a:xfrm>
          <a:prstGeom prst="rect">
            <a:avLst/>
          </a:prstGeom>
        </p:spPr>
      </p:pic>
      <p:pic>
        <p:nvPicPr>
          <p:cNvPr id="11" name="图片 2">
            <a:extLst>
              <a:ext uri="{FF2B5EF4-FFF2-40B4-BE49-F238E27FC236}">
                <a16:creationId xmlns:a16="http://schemas.microsoft.com/office/drawing/2014/main" id="{AA03FA25-D079-4F87-DC04-19CB6B56AA0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6225"/>
          <a:stretch/>
        </p:blipFill>
        <p:spPr>
          <a:xfrm>
            <a:off x="0" y="4157918"/>
            <a:ext cx="12190118" cy="2712489"/>
          </a:xfrm>
          <a:prstGeom prst="rect">
            <a:avLst/>
          </a:prstGeom>
        </p:spPr>
      </p:pic>
      <p:pic>
        <p:nvPicPr>
          <p:cNvPr id="12" name="Picture 11">
            <a:extLst>
              <a:ext uri="{FF2B5EF4-FFF2-40B4-BE49-F238E27FC236}">
                <a16:creationId xmlns:a16="http://schemas.microsoft.com/office/drawing/2014/main" id="{B508AE73-1940-9F1C-E8AB-70CB09EAA2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99541" y="254576"/>
            <a:ext cx="1261654" cy="672659"/>
          </a:xfrm>
          <a:prstGeom prst="rect">
            <a:avLst/>
          </a:prstGeom>
        </p:spPr>
      </p:pic>
      <p:pic>
        <p:nvPicPr>
          <p:cNvPr id="13" name="Picture 12">
            <a:extLst>
              <a:ext uri="{FF2B5EF4-FFF2-40B4-BE49-F238E27FC236}">
                <a16:creationId xmlns:a16="http://schemas.microsoft.com/office/drawing/2014/main" id="{6AFB6E32-B585-16CB-DBF8-7497590B09F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88649" y="848859"/>
            <a:ext cx="988966" cy="563711"/>
          </a:xfrm>
          <a:prstGeom prst="rect">
            <a:avLst/>
          </a:prstGeom>
        </p:spPr>
      </p:pic>
      <p:pic>
        <p:nvPicPr>
          <p:cNvPr id="14" name="Picture 13">
            <a:extLst>
              <a:ext uri="{FF2B5EF4-FFF2-40B4-BE49-F238E27FC236}">
                <a16:creationId xmlns:a16="http://schemas.microsoft.com/office/drawing/2014/main" id="{7E816F38-3A16-F5F2-5098-8385BC2C67A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14707" y="154300"/>
            <a:ext cx="1535870" cy="875446"/>
          </a:xfrm>
          <a:prstGeom prst="rect">
            <a:avLst/>
          </a:prstGeom>
        </p:spPr>
      </p:pic>
    </p:spTree>
    <p:extLst>
      <p:ext uri="{BB962C8B-B14F-4D97-AF65-F5344CB8AC3E}">
        <p14:creationId xmlns:p14="http://schemas.microsoft.com/office/powerpoint/2010/main" val="32483359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39992" y="2877322"/>
            <a:ext cx="9876822" cy="2448373"/>
            <a:chOff x="1110990" y="3525869"/>
            <a:chExt cx="14815233" cy="3672560"/>
          </a:xfrm>
        </p:grpSpPr>
        <p:sp>
          <p:nvSpPr>
            <p:cNvPr id="5" name="Horizontal Scroll 4"/>
            <p:cNvSpPr/>
            <p:nvPr/>
          </p:nvSpPr>
          <p:spPr>
            <a:xfrm>
              <a:off x="1110990" y="3536153"/>
              <a:ext cx="14815233" cy="3662276"/>
            </a:xfrm>
            <a:prstGeom prst="horizontalScroll">
              <a:avLst/>
            </a:prstGeom>
            <a:solidFill>
              <a:schemeClr val="accent6">
                <a:lumMod val="40000"/>
                <a:lumOff val="60000"/>
              </a:schemeClr>
            </a:solidFill>
            <a:ln w="38100">
              <a:solidFill>
                <a:schemeClr val="accent6">
                  <a:lumMod val="7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buClrTx/>
              </a:pPr>
              <a:r>
                <a:rPr lang="vi-VN" sz="3600" b="1" kern="1200" dirty="0" smtClean="0">
                  <a:solidFill>
                    <a:srgbClr val="FF0000"/>
                  </a:solidFill>
                  <a:cs typeface="Arial" panose="020B0604020202020204" pitchFamily="34" charset="0"/>
                </a:rPr>
                <a:t>KẾT LUẬN </a:t>
              </a:r>
            </a:p>
            <a:p>
              <a:pPr algn="ctr" defTabSz="609630">
                <a:lnSpc>
                  <a:spcPct val="150000"/>
                </a:lnSpc>
                <a:buClrTx/>
              </a:pPr>
              <a:r>
                <a:rPr lang="en-US" sz="4000" kern="1200" dirty="0" err="1" smtClean="0">
                  <a:solidFill>
                    <a:srgbClr val="FF0000"/>
                  </a:solidFill>
                  <a:cs typeface="Arial" panose="020B0604020202020204" pitchFamily="34" charset="0"/>
                </a:rPr>
                <a:t>Các</a:t>
              </a:r>
              <a:r>
                <a:rPr lang="en-US" sz="4000" kern="1200" dirty="0" smtClean="0">
                  <a:solidFill>
                    <a:srgbClr val="FF0000"/>
                  </a:solidFill>
                  <a:cs typeface="Arial" panose="020B0604020202020204" pitchFamily="34" charset="0"/>
                </a:rPr>
                <a:t> </a:t>
              </a:r>
              <a:r>
                <a:rPr lang="en-US" sz="4000" kern="1200" dirty="0" err="1" smtClean="0">
                  <a:solidFill>
                    <a:srgbClr val="FF0000"/>
                  </a:solidFill>
                  <a:cs typeface="Arial" panose="020B0604020202020204" pitchFamily="34" charset="0"/>
                </a:rPr>
                <a:t>vật</a:t>
              </a:r>
              <a:r>
                <a:rPr lang="en-US" sz="4000" kern="1200" dirty="0" smtClean="0">
                  <a:solidFill>
                    <a:srgbClr val="FF0000"/>
                  </a:solidFill>
                  <a:cs typeface="Arial" panose="020B0604020202020204" pitchFamily="34" charset="0"/>
                </a:rPr>
                <a:t> rung </a:t>
              </a:r>
              <a:r>
                <a:rPr lang="en-US" sz="4000" kern="1200" dirty="0" err="1" smtClean="0">
                  <a:solidFill>
                    <a:srgbClr val="FF0000"/>
                  </a:solidFill>
                  <a:cs typeface="Arial" panose="020B0604020202020204" pitchFamily="34" charset="0"/>
                </a:rPr>
                <a:t>động</a:t>
              </a:r>
              <a:r>
                <a:rPr lang="en-US" sz="4000" kern="1200" dirty="0" smtClean="0">
                  <a:solidFill>
                    <a:srgbClr val="FF0000"/>
                  </a:solidFill>
                  <a:cs typeface="Arial" panose="020B0604020202020204" pitchFamily="34" charset="0"/>
                </a:rPr>
                <a:t> </a:t>
              </a:r>
              <a:r>
                <a:rPr lang="en-US" sz="4000" dirty="0" err="1" smtClean="0">
                  <a:solidFill>
                    <a:srgbClr val="FF0000"/>
                  </a:solidFill>
                  <a:cs typeface="Arial" panose="020B0604020202020204" pitchFamily="34" charset="0"/>
                </a:rPr>
                <a:t>đều</a:t>
              </a:r>
              <a:r>
                <a:rPr lang="en-US" sz="4000" dirty="0" smtClean="0">
                  <a:solidFill>
                    <a:srgbClr val="FF0000"/>
                  </a:solidFill>
                  <a:cs typeface="Arial" panose="020B0604020202020204" pitchFamily="34" charset="0"/>
                </a:rPr>
                <a:t> </a:t>
              </a:r>
              <a:r>
                <a:rPr lang="en-US" sz="4000" kern="1200" dirty="0" err="1" smtClean="0">
                  <a:solidFill>
                    <a:srgbClr val="FF0000"/>
                  </a:solidFill>
                  <a:cs typeface="Arial" panose="020B0604020202020204" pitchFamily="34" charset="0"/>
                </a:rPr>
                <a:t>phát</a:t>
              </a:r>
              <a:r>
                <a:rPr lang="en-US" sz="4000" kern="1200" dirty="0" smtClean="0">
                  <a:solidFill>
                    <a:srgbClr val="FF0000"/>
                  </a:solidFill>
                  <a:cs typeface="Arial" panose="020B0604020202020204" pitchFamily="34" charset="0"/>
                </a:rPr>
                <a:t> </a:t>
              </a:r>
              <a:r>
                <a:rPr lang="en-US" sz="4000" kern="1200" dirty="0" err="1" smtClean="0">
                  <a:solidFill>
                    <a:srgbClr val="FF0000"/>
                  </a:solidFill>
                  <a:cs typeface="Arial" panose="020B0604020202020204" pitchFamily="34" charset="0"/>
                </a:rPr>
                <a:t>ra</a:t>
              </a:r>
              <a:r>
                <a:rPr lang="en-US" sz="4000" kern="1200" dirty="0" smtClean="0">
                  <a:solidFill>
                    <a:srgbClr val="FF0000"/>
                  </a:solidFill>
                  <a:cs typeface="Arial" panose="020B0604020202020204" pitchFamily="34" charset="0"/>
                </a:rPr>
                <a:t> </a:t>
              </a:r>
              <a:r>
                <a:rPr lang="en-US" sz="4000" kern="1200" dirty="0" err="1" smtClean="0">
                  <a:solidFill>
                    <a:srgbClr val="FF0000"/>
                  </a:solidFill>
                  <a:cs typeface="Arial" panose="020B0604020202020204" pitchFamily="34" charset="0"/>
                </a:rPr>
                <a:t>âm</a:t>
              </a:r>
              <a:r>
                <a:rPr lang="en-US" sz="4000" kern="1200" dirty="0" smtClean="0">
                  <a:solidFill>
                    <a:srgbClr val="FF0000"/>
                  </a:solidFill>
                  <a:cs typeface="Arial" panose="020B0604020202020204" pitchFamily="34" charset="0"/>
                </a:rPr>
                <a:t> </a:t>
              </a:r>
              <a:r>
                <a:rPr lang="en-US" sz="4000" kern="1200" dirty="0" err="1" smtClean="0">
                  <a:solidFill>
                    <a:srgbClr val="FF0000"/>
                  </a:solidFill>
                  <a:cs typeface="Arial" panose="020B0604020202020204" pitchFamily="34" charset="0"/>
                </a:rPr>
                <a:t>thanh</a:t>
              </a:r>
              <a:r>
                <a:rPr lang="en-US" sz="4000" kern="1200" dirty="0" smtClean="0">
                  <a:solidFill>
                    <a:srgbClr val="FF0000"/>
                  </a:solidFill>
                  <a:cs typeface="Arial" panose="020B0604020202020204" pitchFamily="34" charset="0"/>
                </a:rPr>
                <a:t>.</a:t>
              </a:r>
              <a:endParaRPr lang="en-US" sz="4000" kern="1200" dirty="0">
                <a:solidFill>
                  <a:srgbClr val="FF0000"/>
                </a:solidFill>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3806" y="3525869"/>
              <a:ext cx="1471076" cy="1627298"/>
            </a:xfrm>
            <a:prstGeom prst="rect">
              <a:avLst/>
            </a:prstGeom>
          </p:spPr>
        </p:pic>
      </p:grpSp>
      <p:pic>
        <p:nvPicPr>
          <p:cNvPr id="7" name="Picture 6"/>
          <p:cNvPicPr>
            <a:picLocks noChangeAspect="1"/>
          </p:cNvPicPr>
          <p:nvPr/>
        </p:nvPicPr>
        <p:blipFill>
          <a:blip r:embed="rId4"/>
          <a:stretch>
            <a:fillRect/>
          </a:stretch>
        </p:blipFill>
        <p:spPr>
          <a:xfrm>
            <a:off x="8585200" y="102855"/>
            <a:ext cx="3391785" cy="19304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992" y="309471"/>
            <a:ext cx="1869588" cy="225936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2952" y="367683"/>
            <a:ext cx="2356363" cy="2188286"/>
          </a:xfrm>
          <a:prstGeom prst="rect">
            <a:avLst/>
          </a:prstGeom>
        </p:spPr>
      </p:pic>
    </p:spTree>
    <p:custDataLst>
      <p:tags r:id="rId1"/>
    </p:custDataLst>
    <p:extLst>
      <p:ext uri="{BB962C8B-B14F-4D97-AF65-F5344CB8AC3E}">
        <p14:creationId xmlns:p14="http://schemas.microsoft.com/office/powerpoint/2010/main" val="5679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97F7CC-D115-86B2-3031-8F67A37380F4}"/>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E9243852-BC6D-136B-2F68-3BF67CC915E1}"/>
              </a:ext>
            </a:extLst>
          </p:cNvPr>
          <p:cNvSpPr txBox="1"/>
          <p:nvPr/>
        </p:nvSpPr>
        <p:spPr>
          <a:xfrm>
            <a:off x="0" y="1337763"/>
            <a:ext cx="12192000" cy="1938992"/>
          </a:xfrm>
          <a:prstGeom prst="rect">
            <a:avLst/>
          </a:prstGeom>
          <a:noFill/>
        </p:spPr>
        <p:txBody>
          <a:bodyPr wrap="square">
            <a:spAutoFit/>
          </a:bodyPr>
          <a:lstStyle/>
          <a:p>
            <a:pPr algn="ctr"/>
            <a:r>
              <a:rPr lang="en-US" sz="6000" b="1" dirty="0" smtClean="0">
                <a:solidFill>
                  <a:srgbClr val="0070C0"/>
                </a:solidFill>
                <a:effectLst/>
                <a:latin typeface="Times New Roman" panose="02020603050405020304" pitchFamily="18" charset="0"/>
                <a:ea typeface="Times New Roman" panose="02020603050405020304" pitchFamily="18" charset="0"/>
              </a:rPr>
              <a:t>3. </a:t>
            </a:r>
            <a:r>
              <a:rPr lang="en-US" sz="6000" b="1" dirty="0" err="1" smtClean="0">
                <a:solidFill>
                  <a:srgbClr val="0070C0"/>
                </a:solidFill>
                <a:effectLst/>
                <a:latin typeface="Times New Roman" panose="02020603050405020304" pitchFamily="18" charset="0"/>
                <a:ea typeface="Times New Roman" panose="02020603050405020304" pitchFamily="18" charset="0"/>
              </a:rPr>
              <a:t>LUYỆN</a:t>
            </a:r>
            <a:r>
              <a:rPr lang="en-US" sz="6000" b="1" dirty="0" smtClean="0">
                <a:solidFill>
                  <a:srgbClr val="0070C0"/>
                </a:solidFill>
                <a:effectLst/>
                <a:latin typeface="Times New Roman" panose="02020603050405020304" pitchFamily="18" charset="0"/>
                <a:ea typeface="Times New Roman" panose="02020603050405020304" pitchFamily="18" charset="0"/>
              </a:rPr>
              <a:t> </a:t>
            </a:r>
            <a:r>
              <a:rPr lang="en-US" sz="6000" b="1" dirty="0" err="1" smtClean="0">
                <a:solidFill>
                  <a:srgbClr val="0070C0"/>
                </a:solidFill>
                <a:effectLst/>
                <a:latin typeface="Times New Roman" panose="02020603050405020304" pitchFamily="18" charset="0"/>
                <a:ea typeface="Times New Roman" panose="02020603050405020304" pitchFamily="18" charset="0"/>
              </a:rPr>
              <a:t>TẬP</a:t>
            </a:r>
            <a:r>
              <a:rPr lang="en-US" sz="6000" b="1" dirty="0" smtClean="0">
                <a:solidFill>
                  <a:srgbClr val="0070C0"/>
                </a:solidFill>
                <a:effectLst/>
                <a:latin typeface="Times New Roman" panose="02020603050405020304" pitchFamily="18" charset="0"/>
                <a:ea typeface="Times New Roman" panose="02020603050405020304" pitchFamily="18" charset="0"/>
              </a:rPr>
              <a:t> </a:t>
            </a:r>
            <a:r>
              <a:rPr lang="en-US" sz="6000" b="1" dirty="0" err="1" smtClean="0">
                <a:solidFill>
                  <a:srgbClr val="0070C0"/>
                </a:solidFill>
                <a:effectLst/>
                <a:latin typeface="Times New Roman" panose="02020603050405020304" pitchFamily="18" charset="0"/>
                <a:ea typeface="Times New Roman" panose="02020603050405020304" pitchFamily="18" charset="0"/>
              </a:rPr>
              <a:t>VÀ</a:t>
            </a:r>
            <a:r>
              <a:rPr lang="en-US" sz="6000" b="1" dirty="0" smtClean="0">
                <a:solidFill>
                  <a:srgbClr val="0070C0"/>
                </a:solidFill>
                <a:effectLst/>
                <a:latin typeface="Times New Roman" panose="02020603050405020304" pitchFamily="18" charset="0"/>
                <a:ea typeface="Times New Roman" panose="02020603050405020304" pitchFamily="18" charset="0"/>
              </a:rPr>
              <a:t> </a:t>
            </a:r>
            <a:endParaRPr lang="en-US" sz="6000" b="1" dirty="0">
              <a:solidFill>
                <a:srgbClr val="0070C0"/>
              </a:solidFill>
              <a:effectLst/>
              <a:latin typeface="Times New Roman" panose="02020603050405020304" pitchFamily="18" charset="0"/>
              <a:ea typeface="Times New Roman" panose="02020603050405020304" pitchFamily="18" charset="0"/>
            </a:endParaRPr>
          </a:p>
          <a:p>
            <a:pPr algn="ctr"/>
            <a:r>
              <a:rPr lang="en-US" sz="6000" b="1" dirty="0" err="1">
                <a:solidFill>
                  <a:srgbClr val="0070C0"/>
                </a:solidFill>
                <a:effectLst/>
                <a:latin typeface="Times New Roman" panose="02020603050405020304" pitchFamily="18" charset="0"/>
                <a:ea typeface="Times New Roman" panose="02020603050405020304" pitchFamily="18" charset="0"/>
              </a:rPr>
              <a:t>VẬN</a:t>
            </a:r>
            <a:r>
              <a:rPr lang="en-US" sz="6000" b="1" dirty="0">
                <a:solidFill>
                  <a:srgbClr val="0070C0"/>
                </a:solidFill>
                <a:effectLst/>
                <a:latin typeface="Times New Roman" panose="02020603050405020304" pitchFamily="18" charset="0"/>
                <a:ea typeface="Times New Roman" panose="02020603050405020304" pitchFamily="18" charset="0"/>
              </a:rPr>
              <a:t> </a:t>
            </a:r>
            <a:r>
              <a:rPr lang="en-US" sz="6000" b="1" dirty="0" err="1">
                <a:solidFill>
                  <a:srgbClr val="0070C0"/>
                </a:solidFill>
                <a:effectLst/>
                <a:latin typeface="Times New Roman" panose="02020603050405020304" pitchFamily="18" charset="0"/>
                <a:ea typeface="Times New Roman" panose="02020603050405020304" pitchFamily="18" charset="0"/>
              </a:rPr>
              <a:t>DỤNG</a:t>
            </a:r>
            <a:endParaRPr lang="en-GB" sz="6000" dirty="0"/>
          </a:p>
        </p:txBody>
      </p:sp>
      <p:pic>
        <p:nvPicPr>
          <p:cNvPr id="7" name="图片 7">
            <a:extLst>
              <a:ext uri="{FF2B5EF4-FFF2-40B4-BE49-F238E27FC236}">
                <a16:creationId xmlns:a16="http://schemas.microsoft.com/office/drawing/2014/main" id="{C361E487-018E-C06C-1CB8-BF781DDEEA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2776" y="1181082"/>
            <a:ext cx="2403757" cy="2561146"/>
          </a:xfrm>
          <a:prstGeom prst="rect">
            <a:avLst/>
          </a:prstGeom>
        </p:spPr>
      </p:pic>
      <p:pic>
        <p:nvPicPr>
          <p:cNvPr id="8" name="图片 8">
            <a:extLst>
              <a:ext uri="{FF2B5EF4-FFF2-40B4-BE49-F238E27FC236}">
                <a16:creationId xmlns:a16="http://schemas.microsoft.com/office/drawing/2014/main" id="{D099896E-6FBA-B2E6-429E-B1EDA070C7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991" y="2089756"/>
            <a:ext cx="1930062" cy="2056435"/>
          </a:xfrm>
          <a:prstGeom prst="rect">
            <a:avLst/>
          </a:prstGeom>
        </p:spPr>
      </p:pic>
      <p:pic>
        <p:nvPicPr>
          <p:cNvPr id="9" name="图片 2">
            <a:extLst>
              <a:ext uri="{FF2B5EF4-FFF2-40B4-BE49-F238E27FC236}">
                <a16:creationId xmlns:a16="http://schemas.microsoft.com/office/drawing/2014/main" id="{279FFFF8-78EE-2B19-2E05-F01251B58EA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225"/>
          <a:stretch/>
        </p:blipFill>
        <p:spPr>
          <a:xfrm>
            <a:off x="-121952" y="4395886"/>
            <a:ext cx="12394652" cy="2712489"/>
          </a:xfrm>
          <a:prstGeom prst="rect">
            <a:avLst/>
          </a:prstGeom>
        </p:spPr>
      </p:pic>
      <p:pic>
        <p:nvPicPr>
          <p:cNvPr id="10" name="Picture 9">
            <a:extLst>
              <a:ext uri="{FF2B5EF4-FFF2-40B4-BE49-F238E27FC236}">
                <a16:creationId xmlns:a16="http://schemas.microsoft.com/office/drawing/2014/main" id="{FC333FCE-CFA7-5747-F145-50DBD03CAA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5437" y="-133478"/>
            <a:ext cx="2382915" cy="2389101"/>
          </a:xfrm>
          <a:prstGeom prst="rect">
            <a:avLst/>
          </a:prstGeom>
        </p:spPr>
      </p:pic>
    </p:spTree>
    <p:extLst>
      <p:ext uri="{BB962C8B-B14F-4D97-AF65-F5344CB8AC3E}">
        <p14:creationId xmlns:p14="http://schemas.microsoft.com/office/powerpoint/2010/main" val="310383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250" fill="hold"/>
                                        <p:tgtEl>
                                          <p:spTgt spid="8"/>
                                        </p:tgtEl>
                                        <p:attrNameLst>
                                          <p:attrName>ppt_x</p:attrName>
                                        </p:attrNameLst>
                                      </p:cBhvr>
                                      <p:tavLst>
                                        <p:tav tm="0">
                                          <p:val>
                                            <p:strVal val="1+#ppt_w/2"/>
                                          </p:val>
                                        </p:tav>
                                        <p:tav tm="100000">
                                          <p:val>
                                            <p:strVal val="#ppt_x"/>
                                          </p:val>
                                        </p:tav>
                                      </p:tavLst>
                                    </p:anim>
                                    <p:anim calcmode="lin" valueType="num">
                                      <p:cBhvr additive="base">
                                        <p:cTn id="8" dur="22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2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750" fill="hold"/>
                                        <p:tgtEl>
                                          <p:spTgt spid="7"/>
                                        </p:tgtEl>
                                        <p:attrNameLst>
                                          <p:attrName>ppt_x</p:attrName>
                                        </p:attrNameLst>
                                      </p:cBhvr>
                                      <p:tavLst>
                                        <p:tav tm="0">
                                          <p:val>
                                            <p:strVal val="1+#ppt_w/2"/>
                                          </p:val>
                                        </p:tav>
                                        <p:tav tm="100000">
                                          <p:val>
                                            <p:strVal val="#ppt_x"/>
                                          </p:val>
                                        </p:tav>
                                      </p:tavLst>
                                    </p:anim>
                                    <p:anim calcmode="lin" valueType="num">
                                      <p:cBhvr additive="base">
                                        <p:cTn id="12" dur="175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2250"/>
                            </p:stCondLst>
                            <p:childTnLst>
                              <p:par>
                                <p:cTn id="14" presetID="2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p:cNvSpPr/>
          <p:nvPr/>
        </p:nvSpPr>
        <p:spPr>
          <a:xfrm>
            <a:off x="5684642" y="234463"/>
            <a:ext cx="6327604" cy="3132324"/>
          </a:xfrm>
          <a:prstGeom prst="wedgeRoundRectCallout">
            <a:avLst>
              <a:gd name="adj1" fmla="val -63436"/>
              <a:gd name="adj2" fmla="val 41110"/>
              <a:gd name="adj3" fmla="val 16667"/>
            </a:avLst>
          </a:prstGeom>
          <a:solidFill>
            <a:schemeClr val="accent3">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defTabSz="609630">
              <a:lnSpc>
                <a:spcPct val="150000"/>
              </a:lnSpc>
              <a:buClrTx/>
            </a:pPr>
            <a:r>
              <a:rPr lang="en-US" sz="3200" kern="1200" dirty="0" err="1">
                <a:solidFill>
                  <a:prstClr val="black"/>
                </a:solidFill>
                <a:cs typeface="Arial" panose="020B0604020202020204" pitchFamily="34" charset="0"/>
              </a:rPr>
              <a:t>Nêu</a:t>
            </a:r>
            <a:r>
              <a:rPr lang="en-US" sz="3200" kern="1200" dirty="0">
                <a:solidFill>
                  <a:prstClr val="black"/>
                </a:solidFill>
                <a:cs typeface="Arial" panose="020B0604020202020204" pitchFamily="34" charset="0"/>
              </a:rPr>
              <a:t> </a:t>
            </a:r>
            <a:r>
              <a:rPr lang="en-US" sz="3200" kern="1200" dirty="0" err="1">
                <a:solidFill>
                  <a:prstClr val="black"/>
                </a:solidFill>
                <a:cs typeface="Arial" panose="020B0604020202020204" pitchFamily="34" charset="0"/>
              </a:rPr>
              <a:t>một</a:t>
            </a:r>
            <a:r>
              <a:rPr lang="en-US" sz="3200" kern="1200" dirty="0">
                <a:solidFill>
                  <a:prstClr val="black"/>
                </a:solidFill>
                <a:cs typeface="Arial" panose="020B0604020202020204" pitchFamily="34" charset="0"/>
              </a:rPr>
              <a:t> </a:t>
            </a:r>
            <a:r>
              <a:rPr lang="en-US" sz="3200" kern="1200" dirty="0" err="1">
                <a:solidFill>
                  <a:prstClr val="black"/>
                </a:solidFill>
                <a:cs typeface="Arial" panose="020B0604020202020204" pitchFamily="34" charset="0"/>
              </a:rPr>
              <a:t>số</a:t>
            </a:r>
            <a:r>
              <a:rPr lang="en-US" sz="3200" kern="1200" dirty="0">
                <a:solidFill>
                  <a:prstClr val="black"/>
                </a:solidFill>
                <a:cs typeface="Arial" panose="020B0604020202020204" pitchFamily="34" charset="0"/>
              </a:rPr>
              <a:t> </a:t>
            </a:r>
            <a:r>
              <a:rPr lang="en-US" sz="3200" kern="1200" dirty="0" err="1">
                <a:solidFill>
                  <a:prstClr val="black"/>
                </a:solidFill>
                <a:cs typeface="Arial" panose="020B0604020202020204" pitchFamily="34" charset="0"/>
              </a:rPr>
              <a:t>ví</a:t>
            </a:r>
            <a:r>
              <a:rPr lang="en-US" sz="3200" kern="1200" dirty="0">
                <a:solidFill>
                  <a:prstClr val="black"/>
                </a:solidFill>
                <a:cs typeface="Arial" panose="020B0604020202020204" pitchFamily="34" charset="0"/>
              </a:rPr>
              <a:t> </a:t>
            </a:r>
            <a:r>
              <a:rPr lang="en-US" sz="3200" kern="1200" dirty="0" err="1">
                <a:solidFill>
                  <a:prstClr val="black"/>
                </a:solidFill>
                <a:cs typeface="Arial" panose="020B0604020202020204" pitchFamily="34" charset="0"/>
              </a:rPr>
              <a:t>dụ</a:t>
            </a:r>
            <a:r>
              <a:rPr lang="en-US" sz="3200" kern="1200" dirty="0">
                <a:solidFill>
                  <a:prstClr val="black"/>
                </a:solidFill>
                <a:cs typeface="Arial" panose="020B0604020202020204" pitchFamily="34" charset="0"/>
              </a:rPr>
              <a:t> </a:t>
            </a:r>
            <a:r>
              <a:rPr lang="en-US" sz="3200" kern="1200" dirty="0" err="1">
                <a:solidFill>
                  <a:prstClr val="black"/>
                </a:solidFill>
                <a:cs typeface="Arial" panose="020B0604020202020204" pitchFamily="34" charset="0"/>
              </a:rPr>
              <a:t>khác</a:t>
            </a:r>
            <a:r>
              <a:rPr lang="en-US" sz="3200" kern="1200" dirty="0">
                <a:solidFill>
                  <a:prstClr val="black"/>
                </a:solidFill>
                <a:cs typeface="Arial" panose="020B0604020202020204" pitchFamily="34" charset="0"/>
              </a:rPr>
              <a:t> </a:t>
            </a:r>
            <a:r>
              <a:rPr lang="en-US" sz="3200" kern="1200" dirty="0" err="1">
                <a:solidFill>
                  <a:prstClr val="black"/>
                </a:solidFill>
                <a:cs typeface="Arial" panose="020B0604020202020204" pitchFamily="34" charset="0"/>
              </a:rPr>
              <a:t>cho</a:t>
            </a:r>
            <a:r>
              <a:rPr lang="en-US" sz="3200" kern="1200" dirty="0">
                <a:solidFill>
                  <a:prstClr val="black"/>
                </a:solidFill>
                <a:cs typeface="Arial" panose="020B0604020202020204" pitchFamily="34" charset="0"/>
              </a:rPr>
              <a:t> </a:t>
            </a:r>
            <a:r>
              <a:rPr lang="en-US" sz="3200" kern="1200" dirty="0" err="1">
                <a:solidFill>
                  <a:prstClr val="black"/>
                </a:solidFill>
                <a:cs typeface="Arial" panose="020B0604020202020204" pitchFamily="34" charset="0"/>
              </a:rPr>
              <a:t>thấy</a:t>
            </a:r>
            <a:r>
              <a:rPr lang="en-US" sz="3200" kern="1200" dirty="0">
                <a:solidFill>
                  <a:prstClr val="black"/>
                </a:solidFill>
                <a:cs typeface="Arial" panose="020B0604020202020204" pitchFamily="34" charset="0"/>
              </a:rPr>
              <a:t> </a:t>
            </a:r>
            <a:r>
              <a:rPr lang="en-US" sz="3200" kern="1200" dirty="0" err="1">
                <a:solidFill>
                  <a:prstClr val="black"/>
                </a:solidFill>
                <a:cs typeface="Arial" panose="020B0604020202020204" pitchFamily="34" charset="0"/>
              </a:rPr>
              <a:t>vật</a:t>
            </a:r>
            <a:r>
              <a:rPr lang="en-US" sz="3200" kern="1200" dirty="0">
                <a:solidFill>
                  <a:prstClr val="black"/>
                </a:solidFill>
                <a:cs typeface="Arial" panose="020B0604020202020204" pitchFamily="34" charset="0"/>
              </a:rPr>
              <a:t> </a:t>
            </a:r>
            <a:r>
              <a:rPr lang="en-US" sz="3200" kern="1200" dirty="0" err="1">
                <a:solidFill>
                  <a:prstClr val="black"/>
                </a:solidFill>
                <a:cs typeface="Arial" panose="020B0604020202020204" pitchFamily="34" charset="0"/>
              </a:rPr>
              <a:t>phát</a:t>
            </a:r>
            <a:r>
              <a:rPr lang="en-US" sz="3200" kern="1200" dirty="0">
                <a:solidFill>
                  <a:prstClr val="black"/>
                </a:solidFill>
                <a:cs typeface="Arial" panose="020B0604020202020204" pitchFamily="34" charset="0"/>
              </a:rPr>
              <a:t> </a:t>
            </a:r>
            <a:r>
              <a:rPr lang="en-US" sz="3200" kern="1200" dirty="0" err="1">
                <a:solidFill>
                  <a:prstClr val="black"/>
                </a:solidFill>
                <a:cs typeface="Arial" panose="020B0604020202020204" pitchFamily="34" charset="0"/>
              </a:rPr>
              <a:t>ra</a:t>
            </a:r>
            <a:r>
              <a:rPr lang="en-US" sz="3200" kern="1200" dirty="0">
                <a:solidFill>
                  <a:prstClr val="black"/>
                </a:solidFill>
                <a:cs typeface="Arial" panose="020B0604020202020204" pitchFamily="34" charset="0"/>
              </a:rPr>
              <a:t> </a:t>
            </a:r>
            <a:r>
              <a:rPr lang="en-US" sz="3200" kern="1200" dirty="0" err="1">
                <a:solidFill>
                  <a:prstClr val="black"/>
                </a:solidFill>
                <a:cs typeface="Arial" panose="020B0604020202020204" pitchFamily="34" charset="0"/>
              </a:rPr>
              <a:t>âm</a:t>
            </a:r>
            <a:r>
              <a:rPr lang="en-US" sz="3200" kern="1200" dirty="0">
                <a:solidFill>
                  <a:prstClr val="black"/>
                </a:solidFill>
                <a:cs typeface="Arial" panose="020B0604020202020204" pitchFamily="34" charset="0"/>
              </a:rPr>
              <a:t> </a:t>
            </a:r>
            <a:r>
              <a:rPr lang="en-US" sz="3200" kern="1200" dirty="0" err="1">
                <a:solidFill>
                  <a:prstClr val="black"/>
                </a:solidFill>
                <a:cs typeface="Arial" panose="020B0604020202020204" pitchFamily="34" charset="0"/>
              </a:rPr>
              <a:t>thanh</a:t>
            </a:r>
            <a:r>
              <a:rPr lang="en-US" sz="3200" kern="1200" dirty="0">
                <a:solidFill>
                  <a:prstClr val="black"/>
                </a:solidFill>
                <a:cs typeface="Arial" panose="020B0604020202020204" pitchFamily="34" charset="0"/>
              </a:rPr>
              <a:t> </a:t>
            </a:r>
            <a:r>
              <a:rPr lang="en-US" sz="3200" kern="1200" dirty="0" err="1">
                <a:solidFill>
                  <a:prstClr val="black"/>
                </a:solidFill>
                <a:cs typeface="Arial" panose="020B0604020202020204" pitchFamily="34" charset="0"/>
              </a:rPr>
              <a:t>thì</a:t>
            </a:r>
            <a:r>
              <a:rPr lang="en-US" sz="3200" kern="1200" dirty="0">
                <a:solidFill>
                  <a:prstClr val="black"/>
                </a:solidFill>
                <a:cs typeface="Arial" panose="020B0604020202020204" pitchFamily="34" charset="0"/>
              </a:rPr>
              <a:t> rung </a:t>
            </a:r>
            <a:r>
              <a:rPr lang="en-US" sz="3200" kern="1200" dirty="0" err="1">
                <a:solidFill>
                  <a:prstClr val="black"/>
                </a:solidFill>
                <a:cs typeface="Arial" panose="020B0604020202020204" pitchFamily="34" charset="0"/>
              </a:rPr>
              <a:t>động</a:t>
            </a:r>
            <a:r>
              <a:rPr lang="en-US" sz="3200" kern="1200" dirty="0">
                <a:solidFill>
                  <a:prstClr val="black"/>
                </a:solidFill>
                <a:cs typeface="Arial" panose="020B0604020202020204" pitchFamily="34" charset="0"/>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012" y="838200"/>
            <a:ext cx="3203976" cy="2381623"/>
          </a:xfrm>
          <a:prstGeom prst="rect">
            <a:avLst/>
          </a:prstGeom>
        </p:spPr>
      </p:pic>
      <p:sp>
        <p:nvSpPr>
          <p:cNvPr id="5" name="Rectangle 4"/>
          <p:cNvSpPr/>
          <p:nvPr/>
        </p:nvSpPr>
        <p:spPr>
          <a:xfrm>
            <a:off x="757043" y="3880764"/>
            <a:ext cx="7297953" cy="2308324"/>
          </a:xfrm>
          <a:prstGeom prst="rect">
            <a:avLst/>
          </a:prstGeom>
        </p:spPr>
        <p:txBody>
          <a:bodyPr wrap="square">
            <a:spAutoFit/>
          </a:bodyPr>
          <a:lstStyle/>
          <a:p>
            <a:pPr algn="just" defTabSz="609630">
              <a:lnSpc>
                <a:spcPct val="150000"/>
              </a:lnSpc>
              <a:buClrTx/>
            </a:pPr>
            <a:r>
              <a:rPr lang="vi-VN" sz="2400" b="1" kern="1200" dirty="0">
                <a:solidFill>
                  <a:schemeClr val="tx1"/>
                </a:solidFill>
                <a:latin typeface="+mn-lt"/>
                <a:ea typeface="+mn-ea"/>
                <a:cs typeface="Arial" panose="020B0604020202020204" pitchFamily="34" charset="0"/>
              </a:rPr>
              <a:t>Ví dụ:</a:t>
            </a:r>
            <a:r>
              <a:rPr lang="vi-VN" sz="2400" b="1" kern="1200" dirty="0">
                <a:solidFill>
                  <a:srgbClr val="C00000"/>
                </a:solidFill>
                <a:latin typeface="+mn-lt"/>
                <a:ea typeface="+mn-ea"/>
                <a:cs typeface="Arial" panose="020B0604020202020204" pitchFamily="34" charset="0"/>
              </a:rPr>
              <a:t> </a:t>
            </a:r>
            <a:r>
              <a:rPr lang="vi-VN" sz="2400" kern="1200" dirty="0">
                <a:solidFill>
                  <a:prstClr val="black"/>
                </a:solidFill>
                <a:latin typeface="+mn-lt"/>
                <a:ea typeface="+mn-ea"/>
                <a:cs typeface="Arial" panose="020B0604020202020204" pitchFamily="34" charset="0"/>
              </a:rPr>
              <a:t>Đổ vào trong cốc thủy tinh một ít nước, sau đó gõ vào thành cốc ta nghe có âm thanh phát ra đồng thời mặt nước trong cốc bị sóng sánh, chứng tỏ thành cốc đã </a:t>
            </a:r>
            <a:r>
              <a:rPr lang="en-US" sz="2400" smtClean="0">
                <a:solidFill>
                  <a:prstClr val="black"/>
                </a:solidFill>
                <a:cs typeface="Arial" panose="020B0604020202020204" pitchFamily="34" charset="0"/>
              </a:rPr>
              <a:t>rung</a:t>
            </a:r>
            <a:r>
              <a:rPr lang="vi-VN" sz="2400" kern="1200" smtClean="0">
                <a:solidFill>
                  <a:prstClr val="black"/>
                </a:solidFill>
                <a:latin typeface="+mn-lt"/>
                <a:ea typeface="+mn-ea"/>
                <a:cs typeface="Arial" panose="020B0604020202020204" pitchFamily="34" charset="0"/>
              </a:rPr>
              <a:t> </a:t>
            </a:r>
            <a:r>
              <a:rPr lang="vi-VN" sz="2400" kern="1200" dirty="0">
                <a:solidFill>
                  <a:prstClr val="black"/>
                </a:solidFill>
                <a:latin typeface="+mn-lt"/>
                <a:ea typeface="+mn-ea"/>
                <a:cs typeface="Arial" panose="020B0604020202020204" pitchFamily="34" charset="0"/>
              </a:rPr>
              <a:t>dộng.</a:t>
            </a:r>
            <a:endParaRPr lang="en-US" sz="2400" kern="1200" dirty="0">
              <a:solidFill>
                <a:prstClr val="black"/>
              </a:solidFill>
              <a:latin typeface="+mn-lt"/>
              <a:ea typeface="+mn-ea"/>
              <a:cs typeface="Arial" panose="020B0604020202020204" pitchFamily="34" charset="0"/>
            </a:endParaRPr>
          </a:p>
        </p:txBody>
      </p:sp>
      <p:grpSp>
        <p:nvGrpSpPr>
          <p:cNvPr id="2" name="Group 1"/>
          <p:cNvGrpSpPr/>
          <p:nvPr/>
        </p:nvGrpSpPr>
        <p:grpSpPr>
          <a:xfrm>
            <a:off x="8788400" y="3290827"/>
            <a:ext cx="2866441" cy="3214031"/>
            <a:chOff x="13182600" y="4936240"/>
            <a:chExt cx="4299661" cy="4821046"/>
          </a:xfrm>
        </p:grpSpPr>
        <p:pic>
          <p:nvPicPr>
            <p:cNvPr id="6" name="Picture 5"/>
            <p:cNvPicPr>
              <a:picLocks noChangeAspect="1"/>
            </p:cNvPicPr>
            <p:nvPr/>
          </p:nvPicPr>
          <p:blipFill>
            <a:blip r:embed="rId4"/>
            <a:stretch>
              <a:fillRect/>
            </a:stretch>
          </p:blipFill>
          <p:spPr>
            <a:xfrm>
              <a:off x="13182600" y="5600700"/>
              <a:ext cx="2895600" cy="4156586"/>
            </a:xfrm>
            <a:prstGeom prst="rect">
              <a:avLst/>
            </a:prstGeom>
          </p:spPr>
        </p:pic>
        <p:pic>
          <p:nvPicPr>
            <p:cNvPr id="7" name="Picture 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902209">
              <a:off x="14674140" y="4936240"/>
              <a:ext cx="2808121" cy="2669488"/>
            </a:xfrm>
            <a:prstGeom prst="rect">
              <a:avLst/>
            </a:prstGeom>
          </p:spPr>
        </p:pic>
        <p:cxnSp>
          <p:nvCxnSpPr>
            <p:cNvPr id="10" name="Straight Connector 9"/>
            <p:cNvCxnSpPr/>
            <p:nvPr/>
          </p:nvCxnSpPr>
          <p:spPr>
            <a:xfrm>
              <a:off x="13868400" y="6736701"/>
              <a:ext cx="502215" cy="1535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3868400" y="7167470"/>
              <a:ext cx="507530" cy="3260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14630400" y="7330498"/>
              <a:ext cx="60020" cy="4307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207159625"/>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665693" y="242124"/>
            <a:ext cx="10089532" cy="492314"/>
          </a:xfrm>
          <a:prstGeom prst="rect">
            <a:avLst/>
          </a:prstGeom>
          <a:noFill/>
          <a:ln>
            <a:noFill/>
          </a:ln>
        </p:spPr>
        <p:txBody>
          <a:bodyPr vert="horz" wrap="square" lIns="0" tIns="0" rIns="0" bIns="0" numCol="1" anchor="t" anchorCtr="0" compatLnSpc="1">
            <a:spAutoFit/>
          </a:bodyPr>
          <a:lstStyle/>
          <a:p>
            <a:pPr defTabSz="913256" fontAlgn="base">
              <a:spcBef>
                <a:spcPct val="0"/>
              </a:spcBef>
              <a:spcAft>
                <a:spcPct val="0"/>
              </a:spcAft>
              <a:defRPr/>
            </a:pPr>
            <a:r>
              <a:rPr lang="en-US" altLang="zh-CN" sz="3199" b="1" dirty="0" err="1">
                <a:solidFill>
                  <a:srgbClr val="E71F19"/>
                </a:solidFill>
                <a:latin typeface="Arial" panose="020B0604020202020204" pitchFamily="34" charset="0"/>
                <a:ea typeface="华康俪金黑W8(P)" panose="020B0800000000000000" pitchFamily="34" charset="-122"/>
                <a:cs typeface="Arial" panose="020B0604020202020204" pitchFamily="34" charset="0"/>
              </a:rPr>
              <a:t>Một</a:t>
            </a:r>
            <a:r>
              <a:rPr lang="en-US" altLang="zh-CN" sz="3199" b="1" dirty="0">
                <a:solidFill>
                  <a:srgbClr val="E71F19"/>
                </a:solidFill>
                <a:latin typeface="Arial" panose="020B0604020202020204" pitchFamily="34" charset="0"/>
                <a:ea typeface="华康俪金黑W8(P)" panose="020B0800000000000000" pitchFamily="34" charset="-122"/>
                <a:cs typeface="Arial" panose="020B0604020202020204" pitchFamily="34" charset="0"/>
              </a:rPr>
              <a:t> </a:t>
            </a:r>
            <a:r>
              <a:rPr lang="en-US" altLang="zh-CN" sz="3199" b="1" dirty="0" err="1">
                <a:solidFill>
                  <a:srgbClr val="E71F19"/>
                </a:solidFill>
                <a:latin typeface="Arial" panose="020B0604020202020204" pitchFamily="34" charset="0"/>
                <a:ea typeface="华康俪金黑W8(P)" panose="020B0800000000000000" pitchFamily="34" charset="-122"/>
                <a:cs typeface="Arial" panose="020B0604020202020204" pitchFamily="34" charset="0"/>
              </a:rPr>
              <a:t>số</a:t>
            </a:r>
            <a:r>
              <a:rPr lang="en-US" altLang="zh-CN" sz="3199" b="1" dirty="0">
                <a:solidFill>
                  <a:srgbClr val="E71F19"/>
                </a:solidFill>
                <a:latin typeface="Arial" panose="020B0604020202020204" pitchFamily="34" charset="0"/>
                <a:ea typeface="华康俪金黑W8(P)" panose="020B0800000000000000" pitchFamily="34" charset="-122"/>
                <a:cs typeface="Arial" panose="020B0604020202020204" pitchFamily="34" charset="0"/>
              </a:rPr>
              <a:t> </a:t>
            </a:r>
            <a:r>
              <a:rPr lang="en-US" altLang="zh-CN" sz="3199" b="1" dirty="0" err="1">
                <a:solidFill>
                  <a:srgbClr val="E71F19"/>
                </a:solidFill>
                <a:latin typeface="Arial" panose="020B0604020202020204" pitchFamily="34" charset="0"/>
                <a:ea typeface="华康俪金黑W8(P)" panose="020B0800000000000000" pitchFamily="34" charset="-122"/>
                <a:cs typeface="Arial" panose="020B0604020202020204" pitchFamily="34" charset="0"/>
              </a:rPr>
              <a:t>ví</a:t>
            </a:r>
            <a:r>
              <a:rPr lang="en-US" altLang="zh-CN" sz="3199" b="1" dirty="0">
                <a:solidFill>
                  <a:srgbClr val="E71F19"/>
                </a:solidFill>
                <a:latin typeface="Arial" panose="020B0604020202020204" pitchFamily="34" charset="0"/>
                <a:ea typeface="华康俪金黑W8(P)" panose="020B0800000000000000" pitchFamily="34" charset="-122"/>
                <a:cs typeface="Arial" panose="020B0604020202020204" pitchFamily="34" charset="0"/>
              </a:rPr>
              <a:t> </a:t>
            </a:r>
            <a:r>
              <a:rPr lang="en-US" altLang="zh-CN" sz="3199" b="1" err="1">
                <a:solidFill>
                  <a:srgbClr val="E71F19"/>
                </a:solidFill>
                <a:latin typeface="Arial" panose="020B0604020202020204" pitchFamily="34" charset="0"/>
                <a:ea typeface="华康俪金黑W8(P)" panose="020B0800000000000000" pitchFamily="34" charset="-122"/>
                <a:cs typeface="Arial" panose="020B0604020202020204" pitchFamily="34" charset="0"/>
              </a:rPr>
              <a:t>dụ</a:t>
            </a:r>
            <a:r>
              <a:rPr lang="en-US" altLang="zh-CN" sz="3199" b="1">
                <a:solidFill>
                  <a:srgbClr val="E71F19"/>
                </a:solidFill>
                <a:latin typeface="Arial" panose="020B0604020202020204" pitchFamily="34" charset="0"/>
                <a:ea typeface="华康俪金黑W8(P)" panose="020B0800000000000000" pitchFamily="34" charset="-122"/>
                <a:cs typeface="Arial" panose="020B0604020202020204" pitchFamily="34" charset="0"/>
              </a:rPr>
              <a:t> cho thấy vật phát ra âm thì rung động</a:t>
            </a:r>
            <a:endParaRPr lang="zh-CN" altLang="en-US" sz="3199" b="1" dirty="0">
              <a:solidFill>
                <a:srgbClr val="E71F19"/>
              </a:solidFill>
              <a:latin typeface="Arial" panose="020B0604020202020204" pitchFamily="34" charset="0"/>
              <a:ea typeface="华康俪金黑W8(P)" panose="020B0800000000000000" pitchFamily="34" charset="-122"/>
              <a:cs typeface="Arial" panose="020B0604020202020204" pitchFamily="34" charset="0"/>
            </a:endParaRPr>
          </a:p>
        </p:txBody>
      </p:sp>
      <p:pic>
        <p:nvPicPr>
          <p:cNvPr id="2" name="图片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72772" y="0"/>
            <a:ext cx="976540" cy="976540"/>
          </a:xfrm>
          <a:prstGeom prst="rect">
            <a:avLst/>
          </a:prstGeom>
        </p:spPr>
      </p:pic>
      <p:grpSp>
        <p:nvGrpSpPr>
          <p:cNvPr id="3" name="组合 2"/>
          <p:cNvGrpSpPr/>
          <p:nvPr/>
        </p:nvGrpSpPr>
        <p:grpSpPr>
          <a:xfrm>
            <a:off x="298961" y="898969"/>
            <a:ext cx="11620515" cy="155141"/>
            <a:chOff x="87423" y="674435"/>
            <a:chExt cx="8718076" cy="116392"/>
          </a:xfrm>
        </p:grpSpPr>
        <p:pic>
          <p:nvPicPr>
            <p:cNvPr id="20" name="Picture 2"/>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4" nam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28813" y="1533538"/>
            <a:ext cx="5763622" cy="3242038"/>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
        <p:nvSpPr>
          <p:cNvPr id="5" name="Rectangle 4"/>
          <p:cNvSpPr/>
          <p:nvPr/>
        </p:nvSpPr>
        <p:spPr>
          <a:xfrm>
            <a:off x="353739" y="5113769"/>
            <a:ext cx="5479413" cy="1323054"/>
          </a:xfrm>
          <a:prstGeom prst="rect">
            <a:avLst/>
          </a:prstGeom>
          <a:solidFill>
            <a:schemeClr val="accent6">
              <a:lumMod val="20000"/>
              <a:lumOff val="80000"/>
              <a:alpha val="53000"/>
            </a:schemeClr>
          </a:solidFill>
          <a:ln w="28575">
            <a:solidFill>
              <a:schemeClr val="accent1"/>
            </a:solidFill>
            <a:prstDash val="dashDot"/>
          </a:ln>
        </p:spPr>
        <p:txBody>
          <a:bodyPr wrap="square">
            <a:spAutoFit/>
          </a:bodyPr>
          <a:lstStyle/>
          <a:p>
            <a:pPr algn="ctr"/>
            <a:r>
              <a:rPr lang="en-US" altLang="en-US" sz="2666" b="1" dirty="0" err="1">
                <a:solidFill>
                  <a:srgbClr val="FF0000"/>
                </a:solidFill>
                <a:latin typeface="Arial" panose="020B0604020202020204" pitchFamily="34" charset="0"/>
                <a:cs typeface="Arial" panose="020B0604020202020204" pitchFamily="34" charset="0"/>
              </a:rPr>
              <a:t>Sự</a:t>
            </a:r>
            <a:r>
              <a:rPr lang="en-US" altLang="en-US" sz="2666" b="1" dirty="0">
                <a:solidFill>
                  <a:srgbClr val="FF0000"/>
                </a:solidFill>
                <a:latin typeface="Arial" panose="020B0604020202020204" pitchFamily="34" charset="0"/>
                <a:cs typeface="Arial" panose="020B0604020202020204" pitchFamily="34" charset="0"/>
              </a:rPr>
              <a:t> </a:t>
            </a:r>
            <a:r>
              <a:rPr lang="en-US" altLang="en-US" sz="2666" b="1" dirty="0" err="1">
                <a:solidFill>
                  <a:srgbClr val="FF0000"/>
                </a:solidFill>
                <a:latin typeface="Arial" panose="020B0604020202020204" pitchFamily="34" charset="0"/>
                <a:cs typeface="Arial" panose="020B0604020202020204" pitchFamily="34" charset="0"/>
              </a:rPr>
              <a:t>truyền</a:t>
            </a:r>
            <a:r>
              <a:rPr lang="en-US" altLang="en-US" sz="2666" b="1" dirty="0">
                <a:solidFill>
                  <a:srgbClr val="FF0000"/>
                </a:solidFill>
                <a:latin typeface="Arial" panose="020B0604020202020204" pitchFamily="34" charset="0"/>
                <a:cs typeface="Arial" panose="020B0604020202020204" pitchFamily="34" charset="0"/>
              </a:rPr>
              <a:t> </a:t>
            </a:r>
            <a:r>
              <a:rPr lang="en-US" altLang="en-US" sz="2666" b="1" dirty="0" err="1">
                <a:solidFill>
                  <a:srgbClr val="FF0000"/>
                </a:solidFill>
                <a:latin typeface="Arial" panose="020B0604020202020204" pitchFamily="34" charset="0"/>
                <a:cs typeface="Arial" panose="020B0604020202020204" pitchFamily="34" charset="0"/>
              </a:rPr>
              <a:t>chuyển</a:t>
            </a:r>
            <a:r>
              <a:rPr lang="en-US" altLang="en-US" sz="2666" b="1" dirty="0">
                <a:solidFill>
                  <a:srgbClr val="FF0000"/>
                </a:solidFill>
                <a:latin typeface="Arial" panose="020B0604020202020204" pitchFamily="34" charset="0"/>
                <a:cs typeface="Arial" panose="020B0604020202020204" pitchFamily="34" charset="0"/>
              </a:rPr>
              <a:t> </a:t>
            </a:r>
            <a:r>
              <a:rPr lang="en-US" altLang="en-US" sz="2666" b="1" dirty="0" err="1">
                <a:solidFill>
                  <a:srgbClr val="FF0000"/>
                </a:solidFill>
                <a:latin typeface="Arial" panose="020B0604020202020204" pitchFamily="34" charset="0"/>
                <a:cs typeface="Arial" panose="020B0604020202020204" pitchFamily="34" charset="0"/>
              </a:rPr>
              <a:t>động</a:t>
            </a:r>
            <a:r>
              <a:rPr lang="en-US" altLang="en-US" sz="2666" b="1" dirty="0">
                <a:solidFill>
                  <a:srgbClr val="FF0000"/>
                </a:solidFill>
                <a:latin typeface="Arial" panose="020B0604020202020204" pitchFamily="34" charset="0"/>
                <a:cs typeface="Arial" panose="020B0604020202020204" pitchFamily="34" charset="0"/>
              </a:rPr>
              <a:t> </a:t>
            </a:r>
            <a:r>
              <a:rPr lang="en-US" altLang="en-US" sz="2666" b="1" dirty="0" err="1">
                <a:solidFill>
                  <a:srgbClr val="FF0000"/>
                </a:solidFill>
                <a:latin typeface="Arial" panose="020B0604020202020204" pitchFamily="34" charset="0"/>
                <a:cs typeface="Arial" panose="020B0604020202020204" pitchFamily="34" charset="0"/>
              </a:rPr>
              <a:t>của</a:t>
            </a:r>
            <a:r>
              <a:rPr lang="en-US" altLang="en-US" sz="2666" b="1" dirty="0">
                <a:solidFill>
                  <a:srgbClr val="FF0000"/>
                </a:solidFill>
                <a:latin typeface="Arial" panose="020B0604020202020204" pitchFamily="34" charset="0"/>
                <a:cs typeface="Arial" panose="020B0604020202020204" pitchFamily="34" charset="0"/>
              </a:rPr>
              <a:t> </a:t>
            </a:r>
            <a:r>
              <a:rPr lang="en-US" altLang="en-US" sz="2666" b="1" dirty="0" err="1">
                <a:solidFill>
                  <a:srgbClr val="FF0000"/>
                </a:solidFill>
                <a:latin typeface="Arial" panose="020B0604020202020204" pitchFamily="34" charset="0"/>
                <a:cs typeface="Arial" panose="020B0604020202020204" pitchFamily="34" charset="0"/>
              </a:rPr>
              <a:t>một</a:t>
            </a:r>
            <a:r>
              <a:rPr lang="en-US" altLang="en-US" sz="2666" b="1" dirty="0">
                <a:solidFill>
                  <a:srgbClr val="FF0000"/>
                </a:solidFill>
                <a:latin typeface="Arial" panose="020B0604020202020204" pitchFamily="34" charset="0"/>
                <a:cs typeface="Arial" panose="020B0604020202020204" pitchFamily="34" charset="0"/>
              </a:rPr>
              <a:t> </a:t>
            </a:r>
            <a:r>
              <a:rPr lang="en-US" altLang="en-US" sz="2666" b="1" dirty="0" err="1">
                <a:solidFill>
                  <a:srgbClr val="FF0000"/>
                </a:solidFill>
                <a:latin typeface="Arial" panose="020B0604020202020204" pitchFamily="34" charset="0"/>
                <a:cs typeface="Arial" panose="020B0604020202020204" pitchFamily="34" charset="0"/>
              </a:rPr>
              <a:t>dãy</a:t>
            </a:r>
            <a:r>
              <a:rPr lang="en-US" altLang="en-US" sz="2666" b="1" dirty="0">
                <a:solidFill>
                  <a:srgbClr val="FF0000"/>
                </a:solidFill>
                <a:latin typeface="Arial" panose="020B0604020202020204" pitchFamily="34" charset="0"/>
                <a:cs typeface="Arial" panose="020B0604020202020204" pitchFamily="34" charset="0"/>
              </a:rPr>
              <a:t> </a:t>
            </a:r>
            <a:r>
              <a:rPr lang="en-US" altLang="en-US" sz="2666" b="1" dirty="0" err="1">
                <a:solidFill>
                  <a:srgbClr val="FF0000"/>
                </a:solidFill>
                <a:latin typeface="Arial" panose="020B0604020202020204" pitchFamily="34" charset="0"/>
                <a:cs typeface="Arial" panose="020B0604020202020204" pitchFamily="34" charset="0"/>
              </a:rPr>
              <a:t>hòn</a:t>
            </a:r>
            <a:r>
              <a:rPr lang="en-US" altLang="en-US" sz="2666" b="1" dirty="0">
                <a:solidFill>
                  <a:srgbClr val="FF0000"/>
                </a:solidFill>
                <a:latin typeface="Arial" panose="020B0604020202020204" pitchFamily="34" charset="0"/>
                <a:cs typeface="Arial" panose="020B0604020202020204" pitchFamily="34" charset="0"/>
              </a:rPr>
              <a:t> bi </a:t>
            </a:r>
            <a:r>
              <a:rPr lang="en-US" altLang="en-US" sz="2666" b="1" dirty="0" err="1">
                <a:solidFill>
                  <a:srgbClr val="FF0000"/>
                </a:solidFill>
                <a:latin typeface="Arial" panose="020B0604020202020204" pitchFamily="34" charset="0"/>
                <a:cs typeface="Arial" panose="020B0604020202020204" pitchFamily="34" charset="0"/>
              </a:rPr>
              <a:t>đặt</a:t>
            </a:r>
            <a:r>
              <a:rPr lang="en-US" altLang="en-US" sz="2666" b="1" dirty="0">
                <a:solidFill>
                  <a:srgbClr val="FF0000"/>
                </a:solidFill>
                <a:latin typeface="Arial" panose="020B0604020202020204" pitchFamily="34" charset="0"/>
                <a:cs typeface="Arial" panose="020B0604020202020204" pitchFamily="34" charset="0"/>
              </a:rPr>
              <a:t> </a:t>
            </a:r>
            <a:r>
              <a:rPr lang="en-US" altLang="en-US" sz="2666" b="1" dirty="0" err="1">
                <a:solidFill>
                  <a:srgbClr val="FF0000"/>
                </a:solidFill>
                <a:latin typeface="Arial" panose="020B0604020202020204" pitchFamily="34" charset="0"/>
                <a:cs typeface="Arial" panose="020B0604020202020204" pitchFamily="34" charset="0"/>
              </a:rPr>
              <a:t>gần</a:t>
            </a:r>
            <a:r>
              <a:rPr lang="en-US" altLang="en-US" sz="2666" b="1" dirty="0">
                <a:solidFill>
                  <a:srgbClr val="FF0000"/>
                </a:solidFill>
                <a:latin typeface="Arial" panose="020B0604020202020204" pitchFamily="34" charset="0"/>
                <a:cs typeface="Arial" panose="020B0604020202020204" pitchFamily="34" charset="0"/>
              </a:rPr>
              <a:t> </a:t>
            </a:r>
            <a:r>
              <a:rPr lang="en-US" altLang="en-US" sz="2666" b="1" dirty="0" err="1">
                <a:solidFill>
                  <a:srgbClr val="FF0000"/>
                </a:solidFill>
                <a:latin typeface="Arial" panose="020B0604020202020204" pitchFamily="34" charset="0"/>
                <a:cs typeface="Arial" panose="020B0604020202020204" pitchFamily="34" charset="0"/>
              </a:rPr>
              <a:t>nhau</a:t>
            </a:r>
            <a:r>
              <a:rPr lang="en-US" altLang="en-US" sz="2666" b="1" dirty="0">
                <a:solidFill>
                  <a:srgbClr val="FF0000"/>
                </a:solidFill>
                <a:latin typeface="Arial" panose="020B0604020202020204" pitchFamily="34" charset="0"/>
                <a:cs typeface="Arial" panose="020B0604020202020204" pitchFamily="34" charset="0"/>
              </a:rPr>
              <a:t> </a:t>
            </a:r>
            <a:r>
              <a:rPr lang="en-US" altLang="en-US" sz="2666" b="1" dirty="0" err="1">
                <a:solidFill>
                  <a:srgbClr val="FF0000"/>
                </a:solidFill>
                <a:latin typeface="Arial" panose="020B0604020202020204" pitchFamily="34" charset="0"/>
                <a:cs typeface="Arial" panose="020B0604020202020204" pitchFamily="34" charset="0"/>
              </a:rPr>
              <a:t>và</a:t>
            </a:r>
            <a:r>
              <a:rPr lang="en-US" altLang="en-US" sz="2666" b="1" dirty="0">
                <a:solidFill>
                  <a:srgbClr val="FF0000"/>
                </a:solidFill>
                <a:latin typeface="Arial" panose="020B0604020202020204" pitchFamily="34" charset="0"/>
                <a:cs typeface="Arial" panose="020B0604020202020204" pitchFamily="34" charset="0"/>
              </a:rPr>
              <a:t> </a:t>
            </a:r>
            <a:r>
              <a:rPr lang="en-US" altLang="en-US" sz="2666" b="1" dirty="0" err="1">
                <a:solidFill>
                  <a:srgbClr val="FF0000"/>
                </a:solidFill>
                <a:latin typeface="Arial" panose="020B0604020202020204" pitchFamily="34" charset="0"/>
                <a:cs typeface="Arial" panose="020B0604020202020204" pitchFamily="34" charset="0"/>
              </a:rPr>
              <a:t>thẳng</a:t>
            </a:r>
            <a:r>
              <a:rPr lang="en-US" altLang="en-US" sz="2666" b="1" dirty="0">
                <a:solidFill>
                  <a:srgbClr val="FF0000"/>
                </a:solidFill>
                <a:latin typeface="Arial" panose="020B0604020202020204" pitchFamily="34" charset="0"/>
                <a:cs typeface="Arial" panose="020B0604020202020204" pitchFamily="34" charset="0"/>
              </a:rPr>
              <a:t> </a:t>
            </a:r>
            <a:r>
              <a:rPr lang="en-US" altLang="en-US" sz="2666" b="1" dirty="0" err="1">
                <a:solidFill>
                  <a:srgbClr val="FF0000"/>
                </a:solidFill>
                <a:latin typeface="Arial" panose="020B0604020202020204" pitchFamily="34" charset="0"/>
                <a:cs typeface="Arial" panose="020B0604020202020204" pitchFamily="34" charset="0"/>
              </a:rPr>
              <a:t>hàng</a:t>
            </a:r>
            <a:endParaRPr lang="en-US" altLang="en-US" sz="2666" b="1" dirty="0">
              <a:solidFill>
                <a:srgbClr val="FF0000"/>
              </a:solidFill>
              <a:latin typeface="Arial" panose="020B0604020202020204" pitchFamily="34" charset="0"/>
              <a:cs typeface="Arial" panose="020B0604020202020204" pitchFamily="34" charset="0"/>
            </a:endParaRPr>
          </a:p>
        </p:txBody>
      </p:sp>
      <p:sp>
        <p:nvSpPr>
          <p:cNvPr id="6" name="Rectangle 5"/>
          <p:cNvSpPr/>
          <p:nvPr/>
        </p:nvSpPr>
        <p:spPr>
          <a:xfrm>
            <a:off x="6318750" y="1479625"/>
            <a:ext cx="5773549" cy="1323054"/>
          </a:xfrm>
          <a:prstGeom prst="rect">
            <a:avLst/>
          </a:prstGeom>
          <a:solidFill>
            <a:schemeClr val="accent2">
              <a:lumMod val="20000"/>
              <a:lumOff val="80000"/>
              <a:alpha val="50000"/>
            </a:schemeClr>
          </a:solidFill>
          <a:ln w="25400">
            <a:solidFill>
              <a:schemeClr val="accent1"/>
            </a:solidFill>
            <a:prstDash val="dashDot"/>
          </a:ln>
        </p:spPr>
        <p:txBody>
          <a:bodyPr wrap="square">
            <a:spAutoFit/>
          </a:bodyPr>
          <a:lstStyle/>
          <a:p>
            <a:pPr algn="ctr"/>
            <a:r>
              <a:rPr lang="en-US" altLang="en-US" sz="2666" b="1" dirty="0" err="1">
                <a:solidFill>
                  <a:srgbClr val="FF0000"/>
                </a:solidFill>
                <a:latin typeface="Arial" panose="020B0604020202020204" pitchFamily="34" charset="0"/>
                <a:cs typeface="Arial" panose="020B0604020202020204" pitchFamily="34" charset="0"/>
              </a:rPr>
              <a:t>Sự</a:t>
            </a:r>
            <a:r>
              <a:rPr lang="en-US" altLang="en-US" sz="2666" b="1" dirty="0">
                <a:solidFill>
                  <a:srgbClr val="FF0000"/>
                </a:solidFill>
                <a:latin typeface="Arial" panose="020B0604020202020204" pitchFamily="34" charset="0"/>
                <a:cs typeface="Arial" panose="020B0604020202020204" pitchFamily="34" charset="0"/>
              </a:rPr>
              <a:t> </a:t>
            </a:r>
            <a:r>
              <a:rPr lang="en-US" altLang="en-US" sz="2666" b="1" dirty="0" err="1">
                <a:solidFill>
                  <a:srgbClr val="FF0000"/>
                </a:solidFill>
                <a:latin typeface="Arial" panose="020B0604020202020204" pitchFamily="34" charset="0"/>
                <a:cs typeface="Arial" panose="020B0604020202020204" pitchFamily="34" charset="0"/>
              </a:rPr>
              <a:t>lan</a:t>
            </a:r>
            <a:r>
              <a:rPr lang="en-US" altLang="en-US" sz="2666" b="1" dirty="0">
                <a:solidFill>
                  <a:srgbClr val="FF0000"/>
                </a:solidFill>
                <a:latin typeface="Arial" panose="020B0604020202020204" pitchFamily="34" charset="0"/>
                <a:cs typeface="Arial" panose="020B0604020202020204" pitchFamily="34" charset="0"/>
              </a:rPr>
              <a:t> </a:t>
            </a:r>
            <a:r>
              <a:rPr lang="en-US" altLang="en-US" sz="2666" b="1" dirty="0" err="1">
                <a:solidFill>
                  <a:srgbClr val="FF0000"/>
                </a:solidFill>
                <a:latin typeface="Arial" panose="020B0604020202020204" pitchFamily="34" charset="0"/>
                <a:cs typeface="Arial" panose="020B0604020202020204" pitchFamily="34" charset="0"/>
              </a:rPr>
              <a:t>truyền</a:t>
            </a:r>
            <a:r>
              <a:rPr lang="en-US" altLang="en-US" sz="2666" b="1" dirty="0">
                <a:solidFill>
                  <a:srgbClr val="FF0000"/>
                </a:solidFill>
                <a:latin typeface="Arial" panose="020B0604020202020204" pitchFamily="34" charset="0"/>
                <a:cs typeface="Arial" panose="020B0604020202020204" pitchFamily="34" charset="0"/>
              </a:rPr>
              <a:t> </a:t>
            </a:r>
            <a:r>
              <a:rPr lang="en-US" altLang="en-US" sz="2666" b="1" dirty="0" err="1">
                <a:solidFill>
                  <a:srgbClr val="FF0000"/>
                </a:solidFill>
                <a:latin typeface="Arial" panose="020B0604020202020204" pitchFamily="34" charset="0"/>
                <a:cs typeface="Arial" panose="020B0604020202020204" pitchFamily="34" charset="0"/>
              </a:rPr>
              <a:t>chuyển</a:t>
            </a:r>
            <a:r>
              <a:rPr lang="en-US" altLang="en-US" sz="2666" b="1" dirty="0">
                <a:solidFill>
                  <a:srgbClr val="FF0000"/>
                </a:solidFill>
                <a:latin typeface="Arial" panose="020B0604020202020204" pitchFamily="34" charset="0"/>
                <a:cs typeface="Arial" panose="020B0604020202020204" pitchFamily="34" charset="0"/>
              </a:rPr>
              <a:t> </a:t>
            </a:r>
            <a:r>
              <a:rPr lang="en-US" altLang="en-US" sz="2666" b="1" dirty="0" err="1">
                <a:solidFill>
                  <a:srgbClr val="FF0000"/>
                </a:solidFill>
                <a:latin typeface="Arial" panose="020B0604020202020204" pitchFamily="34" charset="0"/>
                <a:cs typeface="Arial" panose="020B0604020202020204" pitchFamily="34" charset="0"/>
              </a:rPr>
              <a:t>động</a:t>
            </a:r>
            <a:r>
              <a:rPr lang="en-US" altLang="en-US" sz="2666" b="1" dirty="0">
                <a:solidFill>
                  <a:srgbClr val="FF0000"/>
                </a:solidFill>
                <a:latin typeface="Arial" panose="020B0604020202020204" pitchFamily="34" charset="0"/>
                <a:cs typeface="Arial" panose="020B0604020202020204" pitchFamily="34" charset="0"/>
              </a:rPr>
              <a:t> </a:t>
            </a:r>
            <a:r>
              <a:rPr lang="en-US" altLang="en-US" sz="2666" b="1" dirty="0" err="1">
                <a:solidFill>
                  <a:srgbClr val="FF0000"/>
                </a:solidFill>
                <a:latin typeface="Arial" panose="020B0604020202020204" pitchFamily="34" charset="0"/>
                <a:cs typeface="Arial" panose="020B0604020202020204" pitchFamily="34" charset="0"/>
              </a:rPr>
              <a:t>trên</a:t>
            </a:r>
            <a:r>
              <a:rPr lang="en-US" altLang="en-US" sz="2666" b="1" dirty="0">
                <a:solidFill>
                  <a:srgbClr val="FF0000"/>
                </a:solidFill>
                <a:latin typeface="Arial" panose="020B0604020202020204" pitchFamily="34" charset="0"/>
                <a:cs typeface="Arial" panose="020B0604020202020204" pitchFamily="34" charset="0"/>
              </a:rPr>
              <a:t> </a:t>
            </a:r>
            <a:r>
              <a:rPr lang="en-US" altLang="en-US" sz="2666" b="1" dirty="0" err="1">
                <a:solidFill>
                  <a:srgbClr val="FF0000"/>
                </a:solidFill>
                <a:latin typeface="Arial" panose="020B0604020202020204" pitchFamily="34" charset="0"/>
                <a:cs typeface="Arial" panose="020B0604020202020204" pitchFamily="34" charset="0"/>
              </a:rPr>
              <a:t>mặt</a:t>
            </a:r>
            <a:r>
              <a:rPr lang="en-US" altLang="en-US" sz="2666" b="1" dirty="0">
                <a:solidFill>
                  <a:srgbClr val="FF0000"/>
                </a:solidFill>
                <a:latin typeface="Arial" panose="020B0604020202020204" pitchFamily="34" charset="0"/>
                <a:cs typeface="Arial" panose="020B0604020202020204" pitchFamily="34" charset="0"/>
              </a:rPr>
              <a:t> </a:t>
            </a:r>
            <a:r>
              <a:rPr lang="en-US" altLang="en-US" sz="2666" b="1" dirty="0" err="1">
                <a:solidFill>
                  <a:srgbClr val="FF0000"/>
                </a:solidFill>
                <a:latin typeface="Arial" panose="020B0604020202020204" pitchFamily="34" charset="0"/>
                <a:cs typeface="Arial" panose="020B0604020202020204" pitchFamily="34" charset="0"/>
              </a:rPr>
              <a:t>nước</a:t>
            </a:r>
            <a:r>
              <a:rPr lang="en-US" altLang="en-US" sz="2666" b="1" dirty="0">
                <a:solidFill>
                  <a:srgbClr val="FF0000"/>
                </a:solidFill>
                <a:latin typeface="Arial" panose="020B0604020202020204" pitchFamily="34" charset="0"/>
                <a:cs typeface="Arial" panose="020B0604020202020204" pitchFamily="34" charset="0"/>
              </a:rPr>
              <a:t> </a:t>
            </a:r>
            <a:r>
              <a:rPr lang="en-US" altLang="en-US" sz="2666" b="1" dirty="0" err="1">
                <a:solidFill>
                  <a:srgbClr val="FF0000"/>
                </a:solidFill>
                <a:latin typeface="Arial" panose="020B0604020202020204" pitchFamily="34" charset="0"/>
                <a:cs typeface="Arial" panose="020B0604020202020204" pitchFamily="34" charset="0"/>
              </a:rPr>
              <a:t>khi</a:t>
            </a:r>
            <a:r>
              <a:rPr lang="en-US" altLang="en-US" sz="2666" b="1" dirty="0">
                <a:solidFill>
                  <a:srgbClr val="FF0000"/>
                </a:solidFill>
                <a:latin typeface="Arial" panose="020B0604020202020204" pitchFamily="34" charset="0"/>
                <a:cs typeface="Arial" panose="020B0604020202020204" pitchFamily="34" charset="0"/>
              </a:rPr>
              <a:t> ta </a:t>
            </a:r>
            <a:r>
              <a:rPr lang="en-US" altLang="en-US" sz="2666" b="1" dirty="0" err="1">
                <a:solidFill>
                  <a:srgbClr val="FF0000"/>
                </a:solidFill>
                <a:latin typeface="Arial" panose="020B0604020202020204" pitchFamily="34" charset="0"/>
                <a:cs typeface="Arial" panose="020B0604020202020204" pitchFamily="34" charset="0"/>
              </a:rPr>
              <a:t>thả</a:t>
            </a:r>
            <a:r>
              <a:rPr lang="en-US" altLang="en-US" sz="2666" b="1" dirty="0">
                <a:solidFill>
                  <a:srgbClr val="FF0000"/>
                </a:solidFill>
                <a:latin typeface="Arial" panose="020B0604020202020204" pitchFamily="34" charset="0"/>
                <a:cs typeface="Arial" panose="020B0604020202020204" pitchFamily="34" charset="0"/>
              </a:rPr>
              <a:t> </a:t>
            </a:r>
            <a:r>
              <a:rPr lang="en-US" altLang="en-US" sz="2666" b="1" dirty="0" err="1">
                <a:solidFill>
                  <a:srgbClr val="FF0000"/>
                </a:solidFill>
                <a:latin typeface="Arial" panose="020B0604020202020204" pitchFamily="34" charset="0"/>
                <a:cs typeface="Arial" panose="020B0604020202020204" pitchFamily="34" charset="0"/>
              </a:rPr>
              <a:t>hòn</a:t>
            </a:r>
            <a:r>
              <a:rPr lang="en-US" altLang="en-US" sz="2666" b="1" dirty="0">
                <a:solidFill>
                  <a:srgbClr val="FF0000"/>
                </a:solidFill>
                <a:latin typeface="Arial" panose="020B0604020202020204" pitchFamily="34" charset="0"/>
                <a:cs typeface="Arial" panose="020B0604020202020204" pitchFamily="34" charset="0"/>
              </a:rPr>
              <a:t> </a:t>
            </a:r>
            <a:r>
              <a:rPr lang="en-US" altLang="en-US" sz="2666" b="1" dirty="0" err="1">
                <a:solidFill>
                  <a:srgbClr val="FF0000"/>
                </a:solidFill>
                <a:latin typeface="Arial" panose="020B0604020202020204" pitchFamily="34" charset="0"/>
                <a:cs typeface="Arial" panose="020B0604020202020204" pitchFamily="34" charset="0"/>
              </a:rPr>
              <a:t>sỏi</a:t>
            </a:r>
            <a:r>
              <a:rPr lang="en-US" altLang="en-US" sz="2666" b="1" dirty="0">
                <a:solidFill>
                  <a:srgbClr val="FF0000"/>
                </a:solidFill>
                <a:latin typeface="Arial" panose="020B0604020202020204" pitchFamily="34" charset="0"/>
                <a:cs typeface="Arial" panose="020B0604020202020204" pitchFamily="34" charset="0"/>
              </a:rPr>
              <a:t> </a:t>
            </a:r>
            <a:r>
              <a:rPr lang="en-US" altLang="en-US" sz="2666" b="1" dirty="0" err="1">
                <a:solidFill>
                  <a:srgbClr val="FF0000"/>
                </a:solidFill>
                <a:latin typeface="Arial" panose="020B0604020202020204" pitchFamily="34" charset="0"/>
                <a:cs typeface="Arial" panose="020B0604020202020204" pitchFamily="34" charset="0"/>
              </a:rPr>
              <a:t>xuống</a:t>
            </a:r>
            <a:r>
              <a:rPr lang="en-US" altLang="en-US" sz="2666" b="1" dirty="0">
                <a:solidFill>
                  <a:srgbClr val="FF0000"/>
                </a:solidFill>
                <a:latin typeface="Arial" panose="020B0604020202020204" pitchFamily="34" charset="0"/>
                <a:cs typeface="Arial" panose="020B0604020202020204" pitchFamily="34" charset="0"/>
              </a:rPr>
              <a:t> </a:t>
            </a:r>
            <a:r>
              <a:rPr lang="en-US" altLang="en-US" sz="2666" b="1" dirty="0" err="1">
                <a:solidFill>
                  <a:srgbClr val="FF0000"/>
                </a:solidFill>
                <a:latin typeface="Arial" panose="020B0604020202020204" pitchFamily="34" charset="0"/>
                <a:cs typeface="Arial" panose="020B0604020202020204" pitchFamily="34" charset="0"/>
              </a:rPr>
              <a:t>mặt</a:t>
            </a:r>
            <a:r>
              <a:rPr lang="en-US" altLang="en-US" sz="2666" b="1" dirty="0">
                <a:solidFill>
                  <a:srgbClr val="FF0000"/>
                </a:solidFill>
                <a:latin typeface="Arial" panose="020B0604020202020204" pitchFamily="34" charset="0"/>
                <a:cs typeface="Arial" panose="020B0604020202020204" pitchFamily="34" charset="0"/>
              </a:rPr>
              <a:t> </a:t>
            </a:r>
            <a:r>
              <a:rPr lang="en-US" altLang="en-US" sz="2666" b="1" dirty="0" err="1">
                <a:solidFill>
                  <a:srgbClr val="FF0000"/>
                </a:solidFill>
                <a:latin typeface="Arial" panose="020B0604020202020204" pitchFamily="34" charset="0"/>
                <a:cs typeface="Arial" panose="020B0604020202020204" pitchFamily="34" charset="0"/>
              </a:rPr>
              <a:t>nước</a:t>
            </a:r>
            <a:endParaRPr lang="en-US" sz="2666" b="1" dirty="0">
              <a:solidFill>
                <a:srgbClr val="FF0000"/>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B3F881BD-41F8-465B-AB23-D0D34B5DF173}"/>
              </a:ext>
            </a:extLst>
          </p:cNvPr>
          <p:cNvPicPr>
            <a:picLocks noChangeAspect="1"/>
          </p:cNvPicPr>
          <p:nvPr/>
        </p:nvPicPr>
        <p:blipFill>
          <a:blip r:embed="rId8">
            <a:extLst>
              <a:ext uri="{28A0092B-C50C-407E-A947-70E740481C1C}">
                <a14:useLocalDpi xmlns:a14="http://schemas.microsoft.com/office/drawing/2010/main" val="0"/>
              </a:ext>
            </a:extLst>
          </a:blip>
          <a:srcRect t="659" b="659"/>
          <a:stretch/>
        </p:blipFill>
        <p:spPr>
          <a:xfrm>
            <a:off x="6236550" y="3121891"/>
            <a:ext cx="5855749" cy="3293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30336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4"/>
                                        </p:tgtEl>
                                      </p:cBhvr>
                                    </p:cmd>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randombar(horizontal)">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24"/>
                </p:tgtEl>
              </p:cMediaNode>
            </p:video>
          </p:childTnLst>
        </p:cTn>
      </p:par>
    </p:tnLst>
    <p:bldLst>
      <p:bldP spid="4" grpId="0"/>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C41BFA32-9992-4F4B-A6AA-F90447B24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3" y="0"/>
            <a:ext cx="12192000" cy="6858000"/>
          </a:xfrm>
          <a:prstGeom prst="rect">
            <a:avLst/>
          </a:prstGeom>
        </p:spPr>
      </p:pic>
      <p:pic>
        <p:nvPicPr>
          <p:cNvPr id="57" name="Picture 56">
            <a:extLst>
              <a:ext uri="{FF2B5EF4-FFF2-40B4-BE49-F238E27FC236}">
                <a16:creationId xmlns:a16="http://schemas.microsoft.com/office/drawing/2014/main" id="{57E119E7-3740-4F4B-94FC-F4E46AA98BC5}"/>
              </a:ext>
            </a:extLst>
          </p:cNvPr>
          <p:cNvPicPr>
            <a:picLocks noChangeAspect="1"/>
          </p:cNvPicPr>
          <p:nvPr/>
        </p:nvPicPr>
        <p:blipFill>
          <a:blip r:embed="rId5"/>
          <a:srcRect l="4021" t="2522" r="4267" b="4368"/>
          <a:stretch>
            <a:fillRect/>
          </a:stretch>
        </p:blipFill>
        <p:spPr>
          <a:xfrm>
            <a:off x="3836814" y="1076205"/>
            <a:ext cx="4449958" cy="4449958"/>
          </a:xfrm>
          <a:custGeom>
            <a:avLst/>
            <a:gdLst>
              <a:gd name="connsiteX0" fmla="*/ 2736000 w 5472000"/>
              <a:gd name="connsiteY0" fmla="*/ 0 h 5472000"/>
              <a:gd name="connsiteX1" fmla="*/ 5472000 w 5472000"/>
              <a:gd name="connsiteY1" fmla="*/ 2736000 h 5472000"/>
              <a:gd name="connsiteX2" fmla="*/ 2736000 w 5472000"/>
              <a:gd name="connsiteY2" fmla="*/ 5472000 h 5472000"/>
              <a:gd name="connsiteX3" fmla="*/ 0 w 5472000"/>
              <a:gd name="connsiteY3" fmla="*/ 2736000 h 5472000"/>
              <a:gd name="connsiteX4" fmla="*/ 2736000 w 5472000"/>
              <a:gd name="connsiteY4" fmla="*/ 0 h 54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2000" h="5472000">
                <a:moveTo>
                  <a:pt x="2736000" y="0"/>
                </a:moveTo>
                <a:cubicBezTo>
                  <a:pt x="4247051" y="0"/>
                  <a:pt x="5472000" y="1224949"/>
                  <a:pt x="5472000" y="2736000"/>
                </a:cubicBezTo>
                <a:cubicBezTo>
                  <a:pt x="5472000" y="4247051"/>
                  <a:pt x="4247051" y="5472000"/>
                  <a:pt x="2736000" y="5472000"/>
                </a:cubicBezTo>
                <a:cubicBezTo>
                  <a:pt x="1224949" y="5472000"/>
                  <a:pt x="0" y="4247051"/>
                  <a:pt x="0" y="2736000"/>
                </a:cubicBezTo>
                <a:cubicBezTo>
                  <a:pt x="0" y="1224949"/>
                  <a:pt x="1224949" y="0"/>
                  <a:pt x="2736000" y="0"/>
                </a:cubicBezTo>
                <a:close/>
              </a:path>
            </a:pathLst>
          </a:custGeom>
          <a:ln w="47625">
            <a:solidFill>
              <a:srgbClr val="66C4E8"/>
            </a:solidFill>
          </a:ln>
        </p:spPr>
      </p:pic>
      <p:sp>
        <p:nvSpPr>
          <p:cNvPr id="4" name="Star: 32 Points 3">
            <a:extLst>
              <a:ext uri="{FF2B5EF4-FFF2-40B4-BE49-F238E27FC236}">
                <a16:creationId xmlns:a16="http://schemas.microsoft.com/office/drawing/2014/main" id="{6CDA40C8-F676-4BD6-B35D-92037163B130}"/>
              </a:ext>
            </a:extLst>
          </p:cNvPr>
          <p:cNvSpPr>
            <a:spLocks noChangeAspect="1"/>
          </p:cNvSpPr>
          <p:nvPr/>
        </p:nvSpPr>
        <p:spPr>
          <a:xfrm>
            <a:off x="4445684" y="1644463"/>
            <a:ext cx="3320439" cy="3320439"/>
          </a:xfrm>
          <a:prstGeom prst="star32">
            <a:avLst>
              <a:gd name="adj" fmla="val 11198"/>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Star: 32 Points 42">
            <a:extLst>
              <a:ext uri="{FF2B5EF4-FFF2-40B4-BE49-F238E27FC236}">
                <a16:creationId xmlns:a16="http://schemas.microsoft.com/office/drawing/2014/main" id="{71E0B8DA-8869-4F7A-A553-35EB2AF3448F}"/>
              </a:ext>
            </a:extLst>
          </p:cNvPr>
          <p:cNvSpPr>
            <a:spLocks noChangeAspect="1"/>
          </p:cNvSpPr>
          <p:nvPr/>
        </p:nvSpPr>
        <p:spPr>
          <a:xfrm>
            <a:off x="4496692" y="1644463"/>
            <a:ext cx="3113817" cy="3113817"/>
          </a:xfrm>
          <a:prstGeom prst="star32">
            <a:avLst>
              <a:gd name="adj" fmla="val 11198"/>
            </a:avLst>
          </a:prstGeom>
          <a:noFill/>
          <a:ln>
            <a:solidFill>
              <a:srgbClr val="51C7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DE0DC2E-1378-9E4A-95DA-214D973183CE}"/>
              </a:ext>
            </a:extLst>
          </p:cNvPr>
          <p:cNvPicPr>
            <a:picLocks noChangeAspect="1"/>
          </p:cNvPicPr>
          <p:nvPr/>
        </p:nvPicPr>
        <p:blipFill>
          <a:blip r:embed="rId6"/>
          <a:stretch>
            <a:fillRect/>
          </a:stretch>
        </p:blipFill>
        <p:spPr>
          <a:xfrm>
            <a:off x="545725" y="198141"/>
            <a:ext cx="1182549" cy="779025"/>
          </a:xfrm>
          <a:prstGeom prst="rect">
            <a:avLst/>
          </a:prstGeom>
        </p:spPr>
      </p:pic>
      <p:pic>
        <p:nvPicPr>
          <p:cNvPr id="7" name="Kbc (2)(0)">
            <a:hlinkClick r:id="" action="ppaction://media"/>
            <a:extLst>
              <a:ext uri="{FF2B5EF4-FFF2-40B4-BE49-F238E27FC236}">
                <a16:creationId xmlns:a16="http://schemas.microsoft.com/office/drawing/2014/main" id="{A8B21E42-AC61-409F-AF5A-3DB5665D79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087288" y="6986827"/>
            <a:ext cx="209424" cy="209424"/>
          </a:xfrm>
          <a:prstGeom prst="rect">
            <a:avLst/>
          </a:prstGeom>
        </p:spPr>
      </p:pic>
    </p:spTree>
    <p:extLst>
      <p:ext uri="{BB962C8B-B14F-4D97-AF65-F5344CB8AC3E}">
        <p14:creationId xmlns:p14="http://schemas.microsoft.com/office/powerpoint/2010/main" val="114064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248" fill="hold"/>
                                        <p:tgtEl>
                                          <p:spTgt spid="7"/>
                                        </p:tgtEl>
                                      </p:cBhvr>
                                    </p:cmd>
                                  </p:childTnLst>
                                </p:cTn>
                              </p:par>
                              <p:par>
                                <p:cTn id="7" presetID="8" presetClass="emph" presetSubtype="0" repeatCount="3000" fill="hold" grpId="0" nodeType="withEffect">
                                  <p:stCondLst>
                                    <p:cond delay="500"/>
                                  </p:stCondLst>
                                  <p:childTnLst>
                                    <p:animRot by="21600000">
                                      <p:cBhvr>
                                        <p:cTn id="8" dur="7867" fill="hold"/>
                                        <p:tgtEl>
                                          <p:spTgt spid="4"/>
                                        </p:tgtEl>
                                        <p:attrNameLst>
                                          <p:attrName>r</p:attrName>
                                        </p:attrNameLst>
                                      </p:cBhvr>
                                    </p:animRot>
                                  </p:childTnLst>
                                </p:cTn>
                              </p:par>
                              <p:par>
                                <p:cTn id="9" presetID="8" presetClass="emph" presetSubtype="0" fill="hold" grpId="0" nodeType="withEffect">
                                  <p:stCondLst>
                                    <p:cond delay="500"/>
                                  </p:stCondLst>
                                  <p:childTnLst>
                                    <p:animRot by="-21600000">
                                      <p:cBhvr>
                                        <p:cTn id="10" dur="24000" fill="hold"/>
                                        <p:tgtEl>
                                          <p:spTgt spid="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43939">
                <p:cTn id="11" fill="hold" display="0">
                  <p:stCondLst>
                    <p:cond delay="indefinite"/>
                  </p:stCondLst>
                  <p:endCondLst>
                    <p:cond evt="onStopAudio" delay="0">
                      <p:tgtEl>
                        <p:sldTgt/>
                      </p:tgtEl>
                    </p:cond>
                  </p:endCondLst>
                </p:cTn>
                <p:tgtEl>
                  <p:spTgt spid="7"/>
                </p:tgtEl>
              </p:cMediaNode>
            </p:audio>
          </p:childTnLst>
        </p:cTn>
      </p:par>
    </p:tnLst>
    <p:bldLst>
      <p:bldP spid="4" grpId="0" animBg="1"/>
      <p:bldP spid="4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Select</a:t>
            </a:r>
          </a:p>
        </p:txBody>
      </p:sp>
      <p:sp>
        <p:nvSpPr>
          <p:cNvPr id="115" name="QuestionBGM"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Question BGM</a:t>
            </a:r>
          </a:p>
        </p:txBody>
      </p:sp>
      <p:sp>
        <p:nvSpPr>
          <p:cNvPr id="116" name="QWrong">
            <a:hlinkClick r:id="" action="ppaction://noaction">
              <a:snd r:embed="rId10"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Wrong</a:t>
            </a:r>
          </a:p>
        </p:txBody>
      </p:sp>
      <p:sp>
        <p:nvSpPr>
          <p:cNvPr id="117" name="QCorrect">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endParaRPr lang="en-US">
              <a:solidFill>
                <a:srgbClr val="000000"/>
              </a:solidFill>
            </a:endParaRPr>
          </a:p>
        </p:txBody>
      </p:sp>
      <p:pic>
        <p:nvPicPr>
          <p:cNvPr id="2050" name="Picture 2" descr="https://onwardigo.files.wordpress.com/2016/05/millionaire02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endParaRPr lang="en-US">
              <a:solidFill>
                <a:srgbClr val="000000"/>
              </a:solidFill>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endParaRPr lang="en-US">
              <a:solidFill>
                <a:srgbClr val="000000"/>
              </a:solidFill>
            </a:endParaRP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endParaRPr lang="en-US">
              <a:solidFill>
                <a:srgbClr val="000000"/>
              </a:solidFill>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r>
              <a:rPr lang="en-US" sz="8000" spc="-30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rPr>
              <a:t>00</a:t>
            </a:r>
            <a:endParaRPr lang="en-US" sz="8000" spc="-300" dirty="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endParaRPr lang="en-US">
              <a:solidFill>
                <a:srgbClr val="000000"/>
              </a:solidFill>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a:hlinkClick r:id="" action="ppaction://macro?name=ShowAnswers"/>
          </p:cNvPr>
          <p:cNvSpPr>
            <a:spLocks noChangeArrowheads="1"/>
          </p:cNvSpPr>
          <p:nvPr/>
        </p:nvSpPr>
        <p:spPr bwMode="auto">
          <a:xfrm>
            <a:off x="734111" y="207261"/>
            <a:ext cx="9286362"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algn="ctr"/>
            <a:r>
              <a:rPr lang="en-US" sz="2800" dirty="0" err="1">
                <a:solidFill>
                  <a:srgbClr val="FFFFFF"/>
                </a:solidFill>
                <a:latin typeface="Times New Roman" panose="02020603050405020304" pitchFamily="18" charset="0"/>
                <a:cs typeface="Times New Roman" panose="02020603050405020304" pitchFamily="18" charset="0"/>
              </a:rPr>
              <a:t>Câu</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hỏi</a:t>
            </a:r>
            <a:r>
              <a:rPr lang="en-US" sz="2800" dirty="0">
                <a:solidFill>
                  <a:srgbClr val="FFFFFF"/>
                </a:solidFill>
                <a:latin typeface="Times New Roman" panose="02020603050405020304" pitchFamily="18" charset="0"/>
                <a:cs typeface="Times New Roman" panose="02020603050405020304" pitchFamily="18" charset="0"/>
              </a:rPr>
              <a:t> 1: </a:t>
            </a:r>
            <a:r>
              <a:rPr lang="vi-VN" sz="2800" b="1" noProof="1">
                <a:solidFill>
                  <a:schemeClr val="accent2"/>
                </a:solidFill>
                <a:cs typeface="Arial" panose="020B0604020202020204" pitchFamily="34" charset="0"/>
              </a:rPr>
              <a:t>Vật phát ra âm thanh được gọi là gì?</a:t>
            </a:r>
            <a:endParaRPr lang="en-US" sz="2800" b="1" dirty="0">
              <a:solidFill>
                <a:schemeClr val="accent2"/>
              </a:solidFill>
            </a:endParaRPr>
          </a:p>
        </p:txBody>
      </p:sp>
      <p:sp>
        <p:nvSpPr>
          <p:cNvPr id="77904" name="AutoShape 80"/>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905" name="AutoShape 81"/>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62" name="AnswerD"/>
          <p:cNvSpPr>
            <a:spLocks noChangeArrowheads="1"/>
          </p:cNvSpPr>
          <p:nvPr/>
        </p:nvSpPr>
        <p:spPr bwMode="auto">
          <a:xfrm>
            <a:off x="5223004" y="5060676"/>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r>
              <a:rPr lang="en-US" sz="3200" dirty="0" err="1" smtClean="0">
                <a:solidFill>
                  <a:srgbClr val="FFFFFF"/>
                </a:solidFill>
                <a:latin typeface="Times New Roman" panose="02020603050405020304" pitchFamily="18" charset="0"/>
                <a:cs typeface="Times New Roman" panose="02020603050405020304" pitchFamily="18" charset="0"/>
              </a:rPr>
              <a:t>Vật</a:t>
            </a:r>
            <a:r>
              <a:rPr lang="en-US" sz="3200" dirty="0" smtClean="0">
                <a:solidFill>
                  <a:srgbClr val="FFFFFF"/>
                </a:solidFill>
                <a:latin typeface="Times New Roman" panose="02020603050405020304" pitchFamily="18" charset="0"/>
                <a:cs typeface="Times New Roman" panose="02020603050405020304" pitchFamily="18" charset="0"/>
              </a:rPr>
              <a:t> rung </a:t>
            </a:r>
            <a:r>
              <a:rPr lang="en-US" sz="3200" dirty="0" err="1" smtClean="0">
                <a:solidFill>
                  <a:srgbClr val="FFFFFF"/>
                </a:solidFill>
                <a:latin typeface="Times New Roman" panose="02020603050405020304" pitchFamily="18" charset="0"/>
                <a:cs typeface="Times New Roman" panose="02020603050405020304" pitchFamily="18" charset="0"/>
              </a:rPr>
              <a:t>động</a:t>
            </a:r>
            <a:endParaRPr lang="en-US" sz="3200" dirty="0">
              <a:solidFill>
                <a:srgbClr val="FFFFFF"/>
              </a:solidFill>
              <a:latin typeface="Times New Roman" panose="02020603050405020304" pitchFamily="18" charset="0"/>
              <a:cs typeface="Times New Roman" panose="02020603050405020304" pitchFamily="18" charset="0"/>
            </a:endParaRPr>
          </a:p>
        </p:txBody>
      </p:sp>
      <p:sp>
        <p:nvSpPr>
          <p:cNvPr id="77861" name="AnswerC"/>
          <p:cNvSpPr>
            <a:spLocks noChangeArrowheads="1"/>
          </p:cNvSpPr>
          <p:nvPr/>
        </p:nvSpPr>
        <p:spPr bwMode="auto">
          <a:xfrm>
            <a:off x="675895" y="5118820"/>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r>
              <a:rPr lang="en-US" sz="3200" dirty="0" smtClean="0">
                <a:solidFill>
                  <a:srgbClr val="FFFFFF"/>
                </a:solidFill>
                <a:latin typeface="Calibri" panose="020F0502020204030204" pitchFamily="34" charset="0"/>
              </a:rPr>
              <a:t>Micro</a:t>
            </a:r>
            <a:endParaRPr lang="en-US" sz="3200" dirty="0">
              <a:solidFill>
                <a:srgbClr val="FFFFFF"/>
              </a:solidFill>
              <a:latin typeface="Calibri" panose="020F0502020204030204" pitchFamily="34" charset="0"/>
            </a:endParaRPr>
          </a:p>
        </p:txBody>
      </p:sp>
      <p:sp>
        <p:nvSpPr>
          <p:cNvPr id="77864" name="AnswerB"/>
          <p:cNvSpPr>
            <a:spLocks noChangeArrowheads="1"/>
          </p:cNvSpPr>
          <p:nvPr/>
        </p:nvSpPr>
        <p:spPr bwMode="auto">
          <a:xfrm>
            <a:off x="5233168" y="4309581"/>
            <a:ext cx="443741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r>
              <a:rPr lang="en-US" sz="3200" dirty="0" err="1" smtClean="0">
                <a:solidFill>
                  <a:schemeClr val="bg1"/>
                </a:solidFill>
                <a:latin typeface="Times New Roman" panose="02020603050405020304" pitchFamily="18" charset="0"/>
                <a:cs typeface="Times New Roman" panose="02020603050405020304" pitchFamily="18" charset="0"/>
              </a:rPr>
              <a:t>Nguồn</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âm</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77863" name="AnswerA"/>
          <p:cNvSpPr>
            <a:spLocks noChangeArrowheads="1"/>
          </p:cNvSpPr>
          <p:nvPr/>
        </p:nvSpPr>
        <p:spPr bwMode="auto">
          <a:xfrm>
            <a:off x="722461"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r>
              <a:rPr lang="en-US" sz="3200" dirty="0" smtClean="0">
                <a:solidFill>
                  <a:srgbClr val="FFFFFF"/>
                </a:solidFill>
                <a:latin typeface="Calibri" panose="020F0502020204030204" pitchFamily="34" charset="0"/>
              </a:rPr>
              <a:t>Loa</a:t>
            </a:r>
            <a:endParaRPr lang="en-US" sz="3200" dirty="0">
              <a:solidFill>
                <a:srgbClr val="FFFFFF"/>
              </a:solidFill>
              <a:latin typeface="Calibri" panose="020F0502020204030204" pitchFamily="34" charset="0"/>
            </a:endParaRPr>
          </a:p>
        </p:txBody>
      </p:sp>
      <p:sp>
        <p:nvSpPr>
          <p:cNvPr id="77877" name="AutoShape 53"/>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B</a:t>
            </a:r>
          </a:p>
        </p:txBody>
      </p:sp>
      <p:sp>
        <p:nvSpPr>
          <p:cNvPr id="77878" name="AutoShape 54"/>
          <p:cNvSpPr>
            <a:spLocks noChangeArrowheads="1"/>
          </p:cNvSpPr>
          <p:nvPr/>
        </p:nvSpPr>
        <p:spPr bwMode="auto">
          <a:xfrm>
            <a:off x="537857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D</a:t>
            </a:r>
          </a:p>
        </p:txBody>
      </p:sp>
      <p:sp>
        <p:nvSpPr>
          <p:cNvPr id="77879" name="AutoShape 55"/>
          <p:cNvSpPr>
            <a:spLocks noChangeArrowheads="1"/>
          </p:cNvSpPr>
          <p:nvPr/>
        </p:nvSpPr>
        <p:spPr bwMode="auto">
          <a:xfrm>
            <a:off x="834515" y="4656740"/>
            <a:ext cx="117475" cy="117475"/>
          </a:xfrm>
          <a:prstGeom prst="diamond">
            <a:avLst/>
          </a:prstGeom>
          <a:solidFill>
            <a:schemeClr val="bg1"/>
          </a:solidFill>
          <a:ln>
            <a:noFill/>
          </a:ln>
          <a:effectLst/>
        </p:spPr>
        <p:txBody>
          <a:bodyPr wrap="none" lIns="274320" anchor="ctr"/>
          <a:lstStyle/>
          <a:p>
            <a:r>
              <a:rPr lang="en-US" sz="2800" b="1" dirty="0">
                <a:solidFill>
                  <a:srgbClr val="FFFFFF"/>
                </a:solidFill>
                <a:latin typeface="Calibri" panose="020F0502020204030204" pitchFamily="34" charset="0"/>
              </a:rPr>
              <a:t>A</a:t>
            </a:r>
            <a:endParaRPr lang="en-US" sz="1200" b="1" dirty="0">
              <a:solidFill>
                <a:srgbClr val="FFFFFF"/>
              </a:solidFill>
              <a:latin typeface="Calibri" panose="020F0502020204030204" pitchFamily="34" charset="0"/>
            </a:endParaRPr>
          </a:p>
        </p:txBody>
      </p:sp>
      <p:sp>
        <p:nvSpPr>
          <p:cNvPr id="77880" name="AutoShape 56"/>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C</a:t>
            </a:r>
          </a:p>
        </p:txBody>
      </p:sp>
      <p:sp>
        <p:nvSpPr>
          <p:cNvPr id="5" name="StartTimerButton"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START</a:t>
            </a:r>
          </a:p>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3200" dirty="0">
                <a:solidFill>
                  <a:srgbClr val="FFFFFF"/>
                </a:solidFil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algn="ctr"/>
              <a:r>
                <a:rPr lang="en-US" sz="4400" b="1">
                  <a:solidFill>
                    <a:srgbClr val="FFFFFF"/>
                  </a:solidFill>
                  <a:latin typeface="Calibri" panose="020F0502020204030204" pitchFamily="34" charset="0"/>
                </a:rPr>
                <a:t>$200</a:t>
              </a:r>
              <a:endParaRPr lang="en-US" sz="4400" b="1" dirty="0">
                <a:solidFill>
                  <a:srgbClr val="FFFFFF"/>
                </a:solidFill>
                <a:latin typeface="Calibri" panose="020F0502020204030204" pitchFamily="34" charset="0"/>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algn="ctr"/>
              <a:endParaRPr lang="en-US" dirty="0">
                <a:solidFill>
                  <a:srgbClr val="FFFFFF"/>
                </a:solidFill>
                <a:latin typeface="Calibri" panose="020F050202020403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algn="ctr"/>
              <a:r>
                <a:rPr lang="en-US" sz="2400" b="1" dirty="0">
                  <a:solidFill>
                    <a:srgbClr val="FFFFFF"/>
                  </a:solidFill>
                  <a:effectLst>
                    <a:outerShdw blurRad="38100" dist="38100" dir="2700000" algn="tl">
                      <a:srgbClr val="000000">
                        <a:alpha val="43137"/>
                      </a:srgbClr>
                    </a:outerShdw>
                  </a:effectLst>
                  <a:latin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579136"/>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a:solidFill>
                  <a:srgbClr val="FFFFFF"/>
                </a:solidFill>
              </a:rPr>
              <a:t>Bắt đầu </a:t>
            </a:r>
            <a:endParaRPr lang="en-US" altLang="en-US" b="1" dirty="0">
              <a:solidFill>
                <a:srgbClr val="FFFFFF"/>
              </a:solidFill>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7"/>
          <a:srcRect l="21738" r="21801"/>
          <a:stretch/>
        </p:blipFill>
        <p:spPr>
          <a:xfrm>
            <a:off x="10707119" y="3765856"/>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53229913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9"/>
                                        </p:tgtEl>
                                      </p:cBhvr>
                                    </p:cmd>
                                  </p:childTnLst>
                                </p:cTn>
                              </p:par>
                            </p:childTnLst>
                          </p:cTn>
                        </p:par>
                      </p:childTnLst>
                    </p:cTn>
                  </p:par>
                </p:childTnLst>
              </p:cTn>
              <p:nextCondLst>
                <p:cond evt="onClick" delay="0">
                  <p:tgtEl>
                    <p:spTgt spid="131"/>
                  </p:tgtEl>
                </p:cond>
              </p:nextCondLst>
            </p:seq>
            <p:video>
              <p:cMediaNode vol="80000">
                <p:cTn id="12" fill="hold" display="0">
                  <p:stCondLst>
                    <p:cond delay="indefinite"/>
                  </p:stCondLst>
                </p:cTn>
                <p:tgtEl>
                  <p:spTgt spid="159"/>
                </p:tgtEl>
              </p:cMediaNode>
            </p:video>
            <p:audio>
              <p:cMediaNode vol="57576" numSld="999" showWhenStopped="0">
                <p:cTn id="13" fill="hold" display="0">
                  <p:stCondLst>
                    <p:cond delay="indefinite"/>
                  </p:stCondLst>
                  <p:endCondLst>
                    <p:cond evt="onStopAudio" delay="0">
                      <p:tgtEl>
                        <p:sldTgt/>
                      </p:tgtEl>
                    </p:cond>
                  </p:endCondLst>
                </p:cTn>
                <p:tgtEl>
                  <p:spTgt spid="162"/>
                </p:tgtEl>
              </p:cMediaNode>
            </p:audio>
            <p:seq concurrent="1" nextAc="seek">
              <p:cTn id="14" restart="whenNotActive" fill="hold" evtFilter="cancelBubble" nodeType="interactiveSeq">
                <p:stCondLst>
                  <p:cond evt="onClick" delay="0">
                    <p:tgtEl>
                      <p:spTgt spid="77864"/>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repeatCount="indefinite" fill="hold" grpId="0" nodeType="clickEffect">
                                  <p:stCondLst>
                                    <p:cond delay="0"/>
                                  </p:stCondLst>
                                  <p:childTnLst>
                                    <p:animClr clrSpc="rgb" dir="cw">
                                      <p:cBhvr override="childStyle">
                                        <p:cTn id="18" dur="500" fill="hold"/>
                                        <p:tgtEl>
                                          <p:spTgt spid="77864"/>
                                        </p:tgtEl>
                                        <p:attrNameLst>
                                          <p:attrName>style.color</p:attrName>
                                        </p:attrNameLst>
                                      </p:cBhvr>
                                      <p:to>
                                        <a:srgbClr val="00B050"/>
                                      </p:to>
                                    </p:animClr>
                                    <p:animClr clrSpc="rgb" dir="cw">
                                      <p:cBhvr>
                                        <p:cTn id="19" dur="500" fill="hold"/>
                                        <p:tgtEl>
                                          <p:spTgt spid="77864"/>
                                        </p:tgtEl>
                                        <p:attrNameLst>
                                          <p:attrName>fillcolor</p:attrName>
                                        </p:attrNameLst>
                                      </p:cBhvr>
                                      <p:to>
                                        <a:srgbClr val="00B050"/>
                                      </p:to>
                                    </p:animClr>
                                    <p:set>
                                      <p:cBhvr>
                                        <p:cTn id="20" dur="500" fill="hold"/>
                                        <p:tgtEl>
                                          <p:spTgt spid="77864"/>
                                        </p:tgtEl>
                                        <p:attrNameLst>
                                          <p:attrName>fill.type</p:attrName>
                                        </p:attrNameLst>
                                      </p:cBhvr>
                                      <p:to>
                                        <p:strVal val="solid"/>
                                      </p:to>
                                    </p:set>
                                    <p:set>
                                      <p:cBhvr>
                                        <p:cTn id="21" dur="500" fill="hold"/>
                                        <p:tgtEl>
                                          <p:spTgt spid="77864"/>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2" restart="whenNotActive" fill="hold" evtFilter="cancelBubble" nodeType="interactiveSeq">
                <p:stCondLst>
                  <p:cond evt="onClick" delay="0">
                    <p:tgtEl>
                      <p:spTgt spid="77863"/>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500" fill="hold"/>
                                        <p:tgtEl>
                                          <p:spTgt spid="77863"/>
                                        </p:tgtEl>
                                        <p:attrNameLst>
                                          <p:attrName>style.color</p:attrName>
                                        </p:attrNameLst>
                                      </p:cBhvr>
                                      <p:to>
                                        <a:srgbClr val="C00000"/>
                                      </p:to>
                                    </p:animClr>
                                    <p:animClr clrSpc="rgb" dir="cw">
                                      <p:cBhvr>
                                        <p:cTn id="27" dur="500" fill="hold"/>
                                        <p:tgtEl>
                                          <p:spTgt spid="77863"/>
                                        </p:tgtEl>
                                        <p:attrNameLst>
                                          <p:attrName>fillcolor</p:attrName>
                                        </p:attrNameLst>
                                      </p:cBhvr>
                                      <p:to>
                                        <a:srgbClr val="C00000"/>
                                      </p:to>
                                    </p:animClr>
                                    <p:set>
                                      <p:cBhvr>
                                        <p:cTn id="28" dur="500" fill="hold"/>
                                        <p:tgtEl>
                                          <p:spTgt spid="77863"/>
                                        </p:tgtEl>
                                        <p:attrNameLst>
                                          <p:attrName>fill.type</p:attrName>
                                        </p:attrNameLst>
                                      </p:cBhvr>
                                      <p:to>
                                        <p:strVal val="solid"/>
                                      </p:to>
                                    </p:set>
                                    <p:set>
                                      <p:cBhvr>
                                        <p:cTn id="29" dur="500" fill="hold"/>
                                        <p:tgtEl>
                                          <p:spTgt spid="77863"/>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0" restart="whenNotActive" fill="hold" evtFilter="cancelBubble" nodeType="interactiveSeq">
                <p:stCondLst>
                  <p:cond evt="onClick" delay="0">
                    <p:tgtEl>
                      <p:spTgt spid="77861"/>
                    </p:tgtEl>
                  </p:cond>
                </p:stCondLst>
                <p:endSync evt="end" delay="0">
                  <p:rtn val="all"/>
                </p:endSync>
                <p:childTnLst>
                  <p:par>
                    <p:cTn id="31" fill="hold">
                      <p:stCondLst>
                        <p:cond delay="0"/>
                      </p:stCondLst>
                      <p:childTnLst>
                        <p:par>
                          <p:cTn id="32" fill="hold">
                            <p:stCondLst>
                              <p:cond delay="0"/>
                            </p:stCondLst>
                            <p:childTnLst>
                              <p:par>
                                <p:cTn id="33" presetID="19" presetClass="emph" presetSubtype="0" fill="hold" grpId="0" nodeType="clickEffect">
                                  <p:stCondLst>
                                    <p:cond delay="0"/>
                                  </p:stCondLst>
                                  <p:childTnLst>
                                    <p:animClr clrSpc="rgb" dir="cw">
                                      <p:cBhvr override="childStyle">
                                        <p:cTn id="34" dur="500" fill="hold"/>
                                        <p:tgtEl>
                                          <p:spTgt spid="77861"/>
                                        </p:tgtEl>
                                        <p:attrNameLst>
                                          <p:attrName>style.color</p:attrName>
                                        </p:attrNameLst>
                                      </p:cBhvr>
                                      <p:to>
                                        <a:srgbClr val="C00000"/>
                                      </p:to>
                                    </p:animClr>
                                    <p:animClr clrSpc="rgb" dir="cw">
                                      <p:cBhvr>
                                        <p:cTn id="35" dur="500" fill="hold"/>
                                        <p:tgtEl>
                                          <p:spTgt spid="77861"/>
                                        </p:tgtEl>
                                        <p:attrNameLst>
                                          <p:attrName>fillcolor</p:attrName>
                                        </p:attrNameLst>
                                      </p:cBhvr>
                                      <p:to>
                                        <a:srgbClr val="C00000"/>
                                      </p:to>
                                    </p:animClr>
                                    <p:set>
                                      <p:cBhvr>
                                        <p:cTn id="36" dur="500" fill="hold"/>
                                        <p:tgtEl>
                                          <p:spTgt spid="77861"/>
                                        </p:tgtEl>
                                        <p:attrNameLst>
                                          <p:attrName>fill.type</p:attrName>
                                        </p:attrNameLst>
                                      </p:cBhvr>
                                      <p:to>
                                        <p:strVal val="solid"/>
                                      </p:to>
                                    </p:set>
                                    <p:set>
                                      <p:cBhvr>
                                        <p:cTn id="37" dur="500" fill="hold"/>
                                        <p:tgtEl>
                                          <p:spTgt spid="77861"/>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38" restart="whenNotActive" fill="hold" evtFilter="cancelBubble" nodeType="interactiveSeq">
                <p:stCondLst>
                  <p:cond evt="onClick" delay="0">
                    <p:tgtEl>
                      <p:spTgt spid="77862"/>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77862"/>
                                        </p:tgtEl>
                                        <p:attrNameLst>
                                          <p:attrName>style.color</p:attrName>
                                        </p:attrNameLst>
                                      </p:cBhvr>
                                      <p:to>
                                        <a:srgbClr val="C00000"/>
                                      </p:to>
                                    </p:animClr>
                                    <p:animClr clrSpc="rgb" dir="cw">
                                      <p:cBhvr>
                                        <p:cTn id="43" dur="500" fill="hold"/>
                                        <p:tgtEl>
                                          <p:spTgt spid="77862"/>
                                        </p:tgtEl>
                                        <p:attrNameLst>
                                          <p:attrName>fillcolor</p:attrName>
                                        </p:attrNameLst>
                                      </p:cBhvr>
                                      <p:to>
                                        <a:srgbClr val="C00000"/>
                                      </p:to>
                                    </p:animClr>
                                    <p:set>
                                      <p:cBhvr>
                                        <p:cTn id="44" dur="500" fill="hold"/>
                                        <p:tgtEl>
                                          <p:spTgt spid="77862"/>
                                        </p:tgtEl>
                                        <p:attrNameLst>
                                          <p:attrName>fill.type</p:attrName>
                                        </p:attrNameLst>
                                      </p:cBhvr>
                                      <p:to>
                                        <p:strVal val="solid"/>
                                      </p:to>
                                    </p:set>
                                    <p:set>
                                      <p:cBhvr>
                                        <p:cTn id="45" dur="500" fill="hold"/>
                                        <p:tgtEl>
                                          <p:spTgt spid="77862"/>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62" grpId="0" animBg="1"/>
      <p:bldP spid="77861" grpId="0" animBg="1"/>
      <p:bldP spid="77864" grpId="0" animBg="1"/>
      <p:bldP spid="7786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Select</a:t>
            </a:r>
          </a:p>
        </p:txBody>
      </p:sp>
      <p:sp>
        <p:nvSpPr>
          <p:cNvPr id="115" name="QuestionBGM"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Question BGM</a:t>
            </a:r>
          </a:p>
        </p:txBody>
      </p:sp>
      <p:sp>
        <p:nvSpPr>
          <p:cNvPr id="116" name="QWrong">
            <a:hlinkClick r:id="" action="ppaction://noaction">
              <a:snd r:embed="rId10"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Wrong</a:t>
            </a:r>
          </a:p>
        </p:txBody>
      </p:sp>
      <p:sp>
        <p:nvSpPr>
          <p:cNvPr id="117" name="QCorrect">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endParaRPr lang="en-US">
              <a:solidFill>
                <a:srgbClr val="000000"/>
              </a:solidFill>
            </a:endParaRPr>
          </a:p>
        </p:txBody>
      </p:sp>
      <p:pic>
        <p:nvPicPr>
          <p:cNvPr id="2050" name="Picture 2" descr="https://onwardigo.files.wordpress.com/2016/05/millionaire02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endParaRPr lang="en-US">
              <a:solidFill>
                <a:srgbClr val="000000"/>
              </a:solidFill>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endParaRPr lang="en-US">
              <a:solidFill>
                <a:srgbClr val="000000"/>
              </a:solidFill>
            </a:endParaRPr>
          </a:p>
        </p:txBody>
      </p:sp>
      <p:sp>
        <p:nvSpPr>
          <p:cNvPr id="77860" name="Rectangle 36"/>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endParaRPr lang="en-US">
              <a:solidFill>
                <a:srgbClr val="000000"/>
              </a:solidFill>
            </a:endParaRP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endParaRPr lang="en-US">
              <a:solidFill>
                <a:srgbClr val="000000"/>
              </a:solidFill>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r>
              <a:rPr lang="en-US" sz="8000" spc="-30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rPr>
              <a:t>00</a:t>
            </a:r>
            <a:endParaRPr lang="en-US" sz="8000" spc="-300" dirty="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endParaRPr lang="en-US">
              <a:solidFill>
                <a:srgbClr val="000000"/>
              </a:solidFill>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a:hlinkClick r:id="" action="ppaction://macro?name=ShowAnswers"/>
          </p:cNvPr>
          <p:cNvSpPr>
            <a:spLocks noChangeArrowheads="1"/>
          </p:cNvSpPr>
          <p:nvPr/>
        </p:nvSpPr>
        <p:spPr bwMode="auto">
          <a:xfrm>
            <a:off x="722461" y="206375"/>
            <a:ext cx="10334976"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algn="ctr"/>
            <a:r>
              <a:rPr lang="en-US" sz="2800" dirty="0" err="1">
                <a:solidFill>
                  <a:srgbClr val="FFFFFF"/>
                </a:solidFill>
                <a:latin typeface="Times New Roman" panose="02020603050405020304" pitchFamily="18" charset="0"/>
                <a:cs typeface="Times New Roman" panose="02020603050405020304" pitchFamily="18" charset="0"/>
              </a:rPr>
              <a:t>Câu</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hỏi</a:t>
            </a:r>
            <a:r>
              <a:rPr lang="en-US" sz="2800" dirty="0">
                <a:solidFill>
                  <a:srgbClr val="FFFFFF"/>
                </a:solidFill>
                <a:latin typeface="Times New Roman" panose="02020603050405020304" pitchFamily="18" charset="0"/>
                <a:cs typeface="Times New Roman" panose="02020603050405020304" pitchFamily="18" charset="0"/>
              </a:rPr>
              <a:t> 2: </a:t>
            </a:r>
            <a:r>
              <a:rPr lang="en-US" sz="2800" b="1" noProof="1">
                <a:solidFill>
                  <a:srgbClr val="00FFCC"/>
                </a:solidFill>
                <a:cs typeface="Arial" panose="020B0604020202020204" pitchFamily="34" charset="0"/>
              </a:rPr>
              <a:t>Vật phát ra â</a:t>
            </a:r>
            <a:r>
              <a:rPr lang="vi-VN" sz="2800" b="1" noProof="1">
                <a:solidFill>
                  <a:srgbClr val="00FFCC"/>
                </a:solidFill>
                <a:cs typeface="Arial" panose="020B0604020202020204" pitchFamily="34" charset="0"/>
              </a:rPr>
              <a:t>m thanh khi nào</a:t>
            </a:r>
            <a:r>
              <a:rPr lang="en-US" sz="2800" b="1" noProof="1">
                <a:solidFill>
                  <a:srgbClr val="00FFCC"/>
                </a:solidFill>
                <a:cs typeface="Arial" panose="020B0604020202020204" pitchFamily="34" charset="0"/>
              </a:rPr>
              <a:t> </a:t>
            </a:r>
            <a:r>
              <a:rPr lang="vi-VN" sz="2800" b="1" noProof="1">
                <a:solidFill>
                  <a:srgbClr val="00FFCC"/>
                </a:solidFill>
                <a:cs typeface="Arial" panose="020B0604020202020204" pitchFamily="34" charset="0"/>
              </a:rPr>
              <a:t>?</a:t>
            </a:r>
            <a:endParaRPr lang="en-US" sz="2800" b="1" dirty="0">
              <a:solidFill>
                <a:srgbClr val="00FFCC"/>
              </a:solidFill>
            </a:endParaRPr>
          </a:p>
        </p:txBody>
      </p:sp>
      <p:sp>
        <p:nvSpPr>
          <p:cNvPr id="77904" name="AutoShape 80"/>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62" name="AnswerD"/>
          <p:cNvSpPr>
            <a:spLocks noChangeArrowheads="1"/>
          </p:cNvSpPr>
          <p:nvPr/>
        </p:nvSpPr>
        <p:spPr bwMode="auto">
          <a:xfrm>
            <a:off x="6306988" y="4371423"/>
            <a:ext cx="5012126"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r>
              <a:rPr lang="en-US" sz="2800" dirty="0" smtClean="0">
                <a:solidFill>
                  <a:srgbClr val="FFFFFF"/>
                </a:solidFill>
                <a:latin typeface="Calibri" panose="020F0502020204030204" pitchFamily="34" charset="0"/>
              </a:rPr>
              <a:t>  . </a:t>
            </a:r>
            <a:r>
              <a:rPr lang="en-US" sz="3600" b="1" noProof="1">
                <a:solidFill>
                  <a:schemeClr val="bg1"/>
                </a:solidFill>
                <a:cs typeface="Arial" panose="020B0604020202020204" pitchFamily="34" charset="0"/>
              </a:rPr>
              <a:t>Khi vật bị uốn cong</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77861" name="AnswerC"/>
          <p:cNvSpPr>
            <a:spLocks noChangeArrowheads="1"/>
          </p:cNvSpPr>
          <p:nvPr/>
        </p:nvSpPr>
        <p:spPr bwMode="auto">
          <a:xfrm>
            <a:off x="685708" y="5082253"/>
            <a:ext cx="4882091"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defRPr/>
            </a:pPr>
            <a:r>
              <a:rPr lang="en-US" sz="2800" b="1" noProof="1" smtClean="0">
                <a:solidFill>
                  <a:schemeClr val="bg1"/>
                </a:solidFill>
                <a:cs typeface="Arial" panose="020B0604020202020204" pitchFamily="34" charset="0"/>
              </a:rPr>
              <a:t>.  </a:t>
            </a:r>
            <a:r>
              <a:rPr lang="en-US" sz="3600" b="1" noProof="1" smtClean="0">
                <a:solidFill>
                  <a:schemeClr val="bg1"/>
                </a:solidFill>
                <a:cs typeface="Arial" panose="020B0604020202020204" pitchFamily="34" charset="0"/>
              </a:rPr>
              <a:t>Khi </a:t>
            </a:r>
            <a:r>
              <a:rPr lang="en-US" sz="3600" b="1" noProof="1">
                <a:solidFill>
                  <a:schemeClr val="bg1"/>
                </a:solidFill>
                <a:cs typeface="Arial" panose="020B0604020202020204" pitchFamily="34" charset="0"/>
              </a:rPr>
              <a:t>vật bị nén</a:t>
            </a:r>
            <a:endParaRPr lang="en-US" sz="3600" b="1" dirty="0">
              <a:solidFill>
                <a:schemeClr val="bg1"/>
              </a:solidFill>
              <a:latin typeface="Arial" panose="020B0604020202020204" pitchFamily="34" charset="0"/>
              <a:cs typeface="Arial" panose="020B0604020202020204" pitchFamily="34" charset="0"/>
            </a:endParaRPr>
          </a:p>
        </p:txBody>
      </p:sp>
      <p:sp>
        <p:nvSpPr>
          <p:cNvPr id="77864" name="AnswerB"/>
          <p:cNvSpPr>
            <a:spLocks noChangeArrowheads="1"/>
          </p:cNvSpPr>
          <p:nvPr/>
        </p:nvSpPr>
        <p:spPr bwMode="auto">
          <a:xfrm>
            <a:off x="6278053" y="5208499"/>
            <a:ext cx="5199158"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r>
              <a:rPr lang="en-US" sz="2800" b="1" noProof="1" smtClean="0">
                <a:solidFill>
                  <a:schemeClr val="bg1"/>
                </a:solidFill>
                <a:cs typeface="Arial" panose="020B0604020202020204" pitchFamily="34" charset="0"/>
              </a:rPr>
              <a:t>  </a:t>
            </a:r>
            <a:r>
              <a:rPr lang="en-US" sz="3600" b="1" noProof="1" smtClean="0">
                <a:solidFill>
                  <a:schemeClr val="bg1"/>
                </a:solidFill>
                <a:cs typeface="Arial" panose="020B0604020202020204" pitchFamily="34" charset="0"/>
              </a:rPr>
              <a:t>Khi </a:t>
            </a:r>
            <a:r>
              <a:rPr lang="en-US" sz="3600" b="1" noProof="1">
                <a:solidFill>
                  <a:schemeClr val="bg1"/>
                </a:solidFill>
                <a:cs typeface="Arial" panose="020B0604020202020204" pitchFamily="34" charset="0"/>
              </a:rPr>
              <a:t>vật rung động</a:t>
            </a:r>
            <a:endParaRPr lang="en-US" sz="3600" dirty="0">
              <a:solidFill>
                <a:schemeClr val="bg1"/>
              </a:solidFill>
              <a:latin typeface="Calibri" panose="020F0502020204030204" pitchFamily="34" charset="0"/>
            </a:endParaRPr>
          </a:p>
        </p:txBody>
      </p:sp>
      <p:sp>
        <p:nvSpPr>
          <p:cNvPr id="77863" name="AnswerA"/>
          <p:cNvSpPr>
            <a:spLocks noChangeArrowheads="1"/>
          </p:cNvSpPr>
          <p:nvPr/>
        </p:nvSpPr>
        <p:spPr bwMode="auto">
          <a:xfrm>
            <a:off x="717128" y="4267655"/>
            <a:ext cx="5227055"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r>
              <a:rPr lang="en-US" sz="2800" b="1" noProof="1">
                <a:solidFill>
                  <a:prstClr val="black"/>
                </a:solidFill>
                <a:cs typeface="Arial" panose="020B0604020202020204" pitchFamily="34" charset="0"/>
              </a:rPr>
              <a:t>Chỉ </a:t>
            </a:r>
            <a:r>
              <a:rPr lang="en-US" sz="3000" b="1" noProof="1" smtClean="0">
                <a:solidFill>
                  <a:schemeClr val="bg1"/>
                </a:solidFill>
                <a:cs typeface="Arial" panose="020B0604020202020204" pitchFamily="34" charset="0"/>
              </a:rPr>
              <a:t>Khi </a:t>
            </a:r>
            <a:r>
              <a:rPr lang="en-US" sz="3000" b="1" noProof="1">
                <a:solidFill>
                  <a:schemeClr val="bg1"/>
                </a:solidFill>
                <a:cs typeface="Arial" panose="020B0604020202020204" pitchFamily="34" charset="0"/>
              </a:rPr>
              <a:t>vật va chạm với vật khác</a:t>
            </a:r>
            <a:endParaRPr lang="en-US" sz="3000" dirty="0">
              <a:solidFill>
                <a:schemeClr val="bg1"/>
              </a:solidFill>
              <a:latin typeface="Calibri" panose="020F0502020204030204" pitchFamily="34" charset="0"/>
            </a:endParaRPr>
          </a:p>
        </p:txBody>
      </p:sp>
      <p:sp>
        <p:nvSpPr>
          <p:cNvPr id="77877" name="AutoShape 53"/>
          <p:cNvSpPr>
            <a:spLocks noChangeArrowheads="1"/>
          </p:cNvSpPr>
          <p:nvPr/>
        </p:nvSpPr>
        <p:spPr bwMode="auto">
          <a:xfrm>
            <a:off x="6784873" y="4674002"/>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B</a:t>
            </a:r>
          </a:p>
        </p:txBody>
      </p:sp>
      <p:sp>
        <p:nvSpPr>
          <p:cNvPr id="77878" name="AutoShape 54"/>
          <p:cNvSpPr>
            <a:spLocks noChangeArrowheads="1"/>
          </p:cNvSpPr>
          <p:nvPr/>
        </p:nvSpPr>
        <p:spPr bwMode="auto">
          <a:xfrm flipH="1">
            <a:off x="6685712" y="5538036"/>
            <a:ext cx="141705" cy="12149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smtClean="0">
                <a:solidFill>
                  <a:srgbClr val="FFFFFF"/>
                </a:solidFill>
                <a:latin typeface="Calibri" panose="020F0502020204030204" pitchFamily="34" charset="0"/>
              </a:rPr>
              <a:t>D.</a:t>
            </a:r>
            <a:endParaRPr lang="en-US" sz="2800" b="1" dirty="0">
              <a:solidFill>
                <a:srgbClr val="FFFFFF"/>
              </a:solidFill>
              <a:latin typeface="Calibri" panose="020F0502020204030204" pitchFamily="34" charset="0"/>
            </a:endParaRPr>
          </a:p>
        </p:txBody>
      </p:sp>
      <p:sp>
        <p:nvSpPr>
          <p:cNvPr id="77879" name="AutoShape 55"/>
          <p:cNvSpPr>
            <a:spLocks noChangeArrowheads="1"/>
          </p:cNvSpPr>
          <p:nvPr/>
        </p:nvSpPr>
        <p:spPr bwMode="auto">
          <a:xfrm>
            <a:off x="834515" y="4545111"/>
            <a:ext cx="117475" cy="117475"/>
          </a:xfrm>
          <a:prstGeom prst="diamond">
            <a:avLst/>
          </a:prstGeom>
          <a:solidFill>
            <a:schemeClr val="bg1"/>
          </a:solidFill>
          <a:ln>
            <a:noFill/>
          </a:ln>
          <a:effectLst/>
        </p:spPr>
        <p:txBody>
          <a:bodyPr wrap="none" lIns="274320" anchor="ctr"/>
          <a:lstStyle/>
          <a:p>
            <a:r>
              <a:rPr lang="en-US" sz="2800" b="1" dirty="0" smtClean="0">
                <a:solidFill>
                  <a:srgbClr val="FFFFFF"/>
                </a:solidFill>
                <a:latin typeface="Calibri" panose="020F0502020204030204" pitchFamily="34" charset="0"/>
              </a:rPr>
              <a:t>A . </a:t>
            </a:r>
            <a:endParaRPr lang="en-US" sz="1200" b="1" dirty="0">
              <a:solidFill>
                <a:srgbClr val="FFFFFF"/>
              </a:solidFill>
              <a:latin typeface="Calibri" panose="020F0502020204030204" pitchFamily="34" charset="0"/>
            </a:endParaRPr>
          </a:p>
        </p:txBody>
      </p:sp>
      <p:sp>
        <p:nvSpPr>
          <p:cNvPr id="77880" name="AutoShape 56"/>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C</a:t>
            </a:r>
          </a:p>
        </p:txBody>
      </p:sp>
      <p:sp>
        <p:nvSpPr>
          <p:cNvPr id="5" name="StartTimerButton"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START</a:t>
            </a:r>
          </a:p>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3200" dirty="0">
                <a:solidFill>
                  <a:srgbClr val="FFFFFF"/>
                </a:solidFil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algn="ctr"/>
              <a:r>
                <a:rPr lang="en-US" sz="4400" b="1">
                  <a:solidFill>
                    <a:srgbClr val="FFFFFF"/>
                  </a:solidFill>
                  <a:latin typeface="Calibri" panose="020F0502020204030204" pitchFamily="34" charset="0"/>
                </a:rPr>
                <a:t>$200</a:t>
              </a:r>
              <a:endParaRPr lang="en-US" sz="4400" b="1" dirty="0">
                <a:solidFill>
                  <a:srgbClr val="FFFFFF"/>
                </a:solidFill>
                <a:latin typeface="Calibri" panose="020F0502020204030204" pitchFamily="34" charset="0"/>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algn="ctr"/>
              <a:endParaRPr lang="en-US" dirty="0">
                <a:solidFill>
                  <a:srgbClr val="FFFFFF"/>
                </a:solidFill>
                <a:latin typeface="Calibri" panose="020F050202020403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algn="ctr"/>
              <a:r>
                <a:rPr lang="en-US" sz="2400" b="1" dirty="0">
                  <a:solidFill>
                    <a:srgbClr val="FFFFFF"/>
                  </a:solidFill>
                  <a:effectLst>
                    <a:outerShdw blurRad="38100" dist="38100" dir="2700000" algn="tl">
                      <a:srgbClr val="000000">
                        <a:alpha val="43137"/>
                      </a:srgbClr>
                    </a:outerShdw>
                  </a:effectLst>
                  <a:latin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579136"/>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a:solidFill>
                  <a:srgbClr val="FFFFFF"/>
                </a:solidFill>
              </a:rPr>
              <a:t>Bắt đầu </a:t>
            </a:r>
            <a:endParaRPr lang="en-US" altLang="en-US" b="1" dirty="0">
              <a:solidFill>
                <a:srgbClr val="FFFFFF"/>
              </a:solidFill>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7"/>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209425195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9"/>
                                        </p:tgtEl>
                                      </p:cBhvr>
                                    </p:cmd>
                                  </p:childTnLst>
                                </p:cTn>
                              </p:par>
                            </p:childTnLst>
                          </p:cTn>
                        </p:par>
                      </p:childTnLst>
                    </p:cTn>
                  </p:par>
                </p:childTnLst>
              </p:cTn>
              <p:nextCondLst>
                <p:cond evt="onClick" delay="0">
                  <p:tgtEl>
                    <p:spTgt spid="131"/>
                  </p:tgtEl>
                </p:cond>
              </p:nextCondLst>
            </p:seq>
            <p:video>
              <p:cMediaNode vol="80000">
                <p:cTn id="12" fill="hold" display="0">
                  <p:stCondLst>
                    <p:cond delay="indefinite"/>
                  </p:stCondLst>
                </p:cTn>
                <p:tgtEl>
                  <p:spTgt spid="159"/>
                </p:tgtEl>
              </p:cMediaNode>
            </p:video>
            <p:audio>
              <p:cMediaNode vol="57576" numSld="999" showWhenStopped="0">
                <p:cTn id="13" fill="hold" display="0">
                  <p:stCondLst>
                    <p:cond delay="indefinite"/>
                  </p:stCondLst>
                  <p:endCondLst>
                    <p:cond evt="onStopAudio" delay="0">
                      <p:tgtEl>
                        <p:sldTgt/>
                      </p:tgtEl>
                    </p:cond>
                  </p:endCondLst>
                </p:cTn>
                <p:tgtEl>
                  <p:spTgt spid="162"/>
                </p:tgtEl>
              </p:cMediaNode>
            </p:audio>
            <p:seq concurrent="1" nextAc="seek">
              <p:cTn id="14" restart="whenNotActive" fill="hold" evtFilter="cancelBubble" nodeType="interactiveSeq">
                <p:stCondLst>
                  <p:cond evt="onClick" delay="0">
                    <p:tgtEl>
                      <p:spTgt spid="77864"/>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repeatCount="indefinite" fill="hold" grpId="0" nodeType="clickEffect">
                                  <p:stCondLst>
                                    <p:cond delay="0"/>
                                  </p:stCondLst>
                                  <p:childTnLst>
                                    <p:animClr clrSpc="rgb" dir="cw">
                                      <p:cBhvr override="childStyle">
                                        <p:cTn id="18" dur="500" fill="hold"/>
                                        <p:tgtEl>
                                          <p:spTgt spid="77864"/>
                                        </p:tgtEl>
                                        <p:attrNameLst>
                                          <p:attrName>style.color</p:attrName>
                                        </p:attrNameLst>
                                      </p:cBhvr>
                                      <p:to>
                                        <a:srgbClr val="00B050"/>
                                      </p:to>
                                    </p:animClr>
                                    <p:animClr clrSpc="rgb" dir="cw">
                                      <p:cBhvr>
                                        <p:cTn id="19" dur="500" fill="hold"/>
                                        <p:tgtEl>
                                          <p:spTgt spid="77864"/>
                                        </p:tgtEl>
                                        <p:attrNameLst>
                                          <p:attrName>fillcolor</p:attrName>
                                        </p:attrNameLst>
                                      </p:cBhvr>
                                      <p:to>
                                        <a:srgbClr val="00B050"/>
                                      </p:to>
                                    </p:animClr>
                                    <p:set>
                                      <p:cBhvr>
                                        <p:cTn id="20" dur="500" fill="hold"/>
                                        <p:tgtEl>
                                          <p:spTgt spid="77864"/>
                                        </p:tgtEl>
                                        <p:attrNameLst>
                                          <p:attrName>fill.type</p:attrName>
                                        </p:attrNameLst>
                                      </p:cBhvr>
                                      <p:to>
                                        <p:strVal val="solid"/>
                                      </p:to>
                                    </p:set>
                                    <p:set>
                                      <p:cBhvr>
                                        <p:cTn id="21" dur="500" fill="hold"/>
                                        <p:tgtEl>
                                          <p:spTgt spid="77864"/>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2" restart="whenNotActive" fill="hold" evtFilter="cancelBubble" nodeType="interactiveSeq">
                <p:stCondLst>
                  <p:cond evt="onClick" delay="0">
                    <p:tgtEl>
                      <p:spTgt spid="77863"/>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500" fill="hold"/>
                                        <p:tgtEl>
                                          <p:spTgt spid="77863"/>
                                        </p:tgtEl>
                                        <p:attrNameLst>
                                          <p:attrName>style.color</p:attrName>
                                        </p:attrNameLst>
                                      </p:cBhvr>
                                      <p:to>
                                        <a:srgbClr val="C00000"/>
                                      </p:to>
                                    </p:animClr>
                                    <p:animClr clrSpc="rgb" dir="cw">
                                      <p:cBhvr>
                                        <p:cTn id="27" dur="500" fill="hold"/>
                                        <p:tgtEl>
                                          <p:spTgt spid="77863"/>
                                        </p:tgtEl>
                                        <p:attrNameLst>
                                          <p:attrName>fillcolor</p:attrName>
                                        </p:attrNameLst>
                                      </p:cBhvr>
                                      <p:to>
                                        <a:srgbClr val="C00000"/>
                                      </p:to>
                                    </p:animClr>
                                    <p:set>
                                      <p:cBhvr>
                                        <p:cTn id="28" dur="500" fill="hold"/>
                                        <p:tgtEl>
                                          <p:spTgt spid="77863"/>
                                        </p:tgtEl>
                                        <p:attrNameLst>
                                          <p:attrName>fill.type</p:attrName>
                                        </p:attrNameLst>
                                      </p:cBhvr>
                                      <p:to>
                                        <p:strVal val="solid"/>
                                      </p:to>
                                    </p:set>
                                    <p:set>
                                      <p:cBhvr>
                                        <p:cTn id="29" dur="500" fill="hold"/>
                                        <p:tgtEl>
                                          <p:spTgt spid="77863"/>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0" restart="whenNotActive" fill="hold" evtFilter="cancelBubble" nodeType="interactiveSeq">
                <p:stCondLst>
                  <p:cond evt="onClick" delay="0">
                    <p:tgtEl>
                      <p:spTgt spid="77861"/>
                    </p:tgtEl>
                  </p:cond>
                </p:stCondLst>
                <p:endSync evt="end" delay="0">
                  <p:rtn val="all"/>
                </p:endSync>
                <p:childTnLst>
                  <p:par>
                    <p:cTn id="31" fill="hold">
                      <p:stCondLst>
                        <p:cond delay="0"/>
                      </p:stCondLst>
                      <p:childTnLst>
                        <p:par>
                          <p:cTn id="32" fill="hold">
                            <p:stCondLst>
                              <p:cond delay="0"/>
                            </p:stCondLst>
                            <p:childTnLst>
                              <p:par>
                                <p:cTn id="33" presetID="19" presetClass="emph" presetSubtype="0" fill="hold" grpId="0" nodeType="clickEffect">
                                  <p:stCondLst>
                                    <p:cond delay="0"/>
                                  </p:stCondLst>
                                  <p:childTnLst>
                                    <p:animClr clrSpc="rgb" dir="cw">
                                      <p:cBhvr override="childStyle">
                                        <p:cTn id="34" dur="500" fill="hold"/>
                                        <p:tgtEl>
                                          <p:spTgt spid="77861"/>
                                        </p:tgtEl>
                                        <p:attrNameLst>
                                          <p:attrName>style.color</p:attrName>
                                        </p:attrNameLst>
                                      </p:cBhvr>
                                      <p:to>
                                        <a:srgbClr val="C00000"/>
                                      </p:to>
                                    </p:animClr>
                                    <p:animClr clrSpc="rgb" dir="cw">
                                      <p:cBhvr>
                                        <p:cTn id="35" dur="500" fill="hold"/>
                                        <p:tgtEl>
                                          <p:spTgt spid="77861"/>
                                        </p:tgtEl>
                                        <p:attrNameLst>
                                          <p:attrName>fillcolor</p:attrName>
                                        </p:attrNameLst>
                                      </p:cBhvr>
                                      <p:to>
                                        <a:srgbClr val="C00000"/>
                                      </p:to>
                                    </p:animClr>
                                    <p:set>
                                      <p:cBhvr>
                                        <p:cTn id="36" dur="500" fill="hold"/>
                                        <p:tgtEl>
                                          <p:spTgt spid="77861"/>
                                        </p:tgtEl>
                                        <p:attrNameLst>
                                          <p:attrName>fill.type</p:attrName>
                                        </p:attrNameLst>
                                      </p:cBhvr>
                                      <p:to>
                                        <p:strVal val="solid"/>
                                      </p:to>
                                    </p:set>
                                    <p:set>
                                      <p:cBhvr>
                                        <p:cTn id="37" dur="500" fill="hold"/>
                                        <p:tgtEl>
                                          <p:spTgt spid="77861"/>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38" restart="whenNotActive" fill="hold" evtFilter="cancelBubble" nodeType="interactiveSeq">
                <p:stCondLst>
                  <p:cond evt="onClick" delay="0">
                    <p:tgtEl>
                      <p:spTgt spid="77862"/>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77862"/>
                                        </p:tgtEl>
                                        <p:attrNameLst>
                                          <p:attrName>style.color</p:attrName>
                                        </p:attrNameLst>
                                      </p:cBhvr>
                                      <p:to>
                                        <a:srgbClr val="C00000"/>
                                      </p:to>
                                    </p:animClr>
                                    <p:animClr clrSpc="rgb" dir="cw">
                                      <p:cBhvr>
                                        <p:cTn id="43" dur="500" fill="hold"/>
                                        <p:tgtEl>
                                          <p:spTgt spid="77862"/>
                                        </p:tgtEl>
                                        <p:attrNameLst>
                                          <p:attrName>fillcolor</p:attrName>
                                        </p:attrNameLst>
                                      </p:cBhvr>
                                      <p:to>
                                        <a:srgbClr val="C00000"/>
                                      </p:to>
                                    </p:animClr>
                                    <p:set>
                                      <p:cBhvr>
                                        <p:cTn id="44" dur="500" fill="hold"/>
                                        <p:tgtEl>
                                          <p:spTgt spid="77862"/>
                                        </p:tgtEl>
                                        <p:attrNameLst>
                                          <p:attrName>fill.type</p:attrName>
                                        </p:attrNameLst>
                                      </p:cBhvr>
                                      <p:to>
                                        <p:strVal val="solid"/>
                                      </p:to>
                                    </p:set>
                                    <p:set>
                                      <p:cBhvr>
                                        <p:cTn id="45" dur="500" fill="hold"/>
                                        <p:tgtEl>
                                          <p:spTgt spid="77862"/>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62" grpId="0" animBg="1"/>
      <p:bldP spid="77861" grpId="0" animBg="1"/>
      <p:bldP spid="77864" grpId="0" animBg="1"/>
      <p:bldP spid="7786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Select</a:t>
            </a:r>
          </a:p>
        </p:txBody>
      </p:sp>
      <p:sp>
        <p:nvSpPr>
          <p:cNvPr id="115" name="QuestionBGM"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Question BGM</a:t>
            </a:r>
          </a:p>
        </p:txBody>
      </p:sp>
      <p:sp>
        <p:nvSpPr>
          <p:cNvPr id="116" name="QWrong">
            <a:hlinkClick r:id="" action="ppaction://noaction">
              <a:snd r:embed="rId10"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Wrong</a:t>
            </a:r>
          </a:p>
        </p:txBody>
      </p:sp>
      <p:sp>
        <p:nvSpPr>
          <p:cNvPr id="117" name="QCorrect">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endParaRPr lang="en-US">
              <a:solidFill>
                <a:srgbClr val="000000"/>
              </a:solidFill>
            </a:endParaRPr>
          </a:p>
        </p:txBody>
      </p:sp>
      <p:pic>
        <p:nvPicPr>
          <p:cNvPr id="2050" name="Picture 2" descr="https://onwardigo.files.wordpress.com/2016/05/millionaire02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5103" y="696253"/>
            <a:ext cx="11886534"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endParaRPr lang="en-US">
              <a:solidFill>
                <a:srgbClr val="000000"/>
              </a:solidFill>
            </a:endParaRPr>
          </a:p>
        </p:txBody>
      </p:sp>
      <p:sp>
        <p:nvSpPr>
          <p:cNvPr id="77858" name="Rectangle 34"/>
          <p:cNvSpPr>
            <a:spLocks noChangeArrowheads="1"/>
          </p:cNvSpPr>
          <p:nvPr/>
        </p:nvSpPr>
        <p:spPr bwMode="auto">
          <a:xfrm>
            <a:off x="-41404" y="4210510"/>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endParaRPr lang="en-US">
              <a:solidFill>
                <a:srgbClr val="000000"/>
              </a:solidFill>
            </a:endParaRPr>
          </a:p>
        </p:txBody>
      </p:sp>
      <p:sp>
        <p:nvSpPr>
          <p:cNvPr id="77860" name="Rectangle 36"/>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endParaRPr lang="en-US">
              <a:solidFill>
                <a:srgbClr val="000000"/>
              </a:solidFill>
            </a:endParaRP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endParaRPr lang="en-US">
              <a:solidFill>
                <a:srgbClr val="000000"/>
              </a:solidFill>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r>
              <a:rPr lang="en-US" sz="8000" spc="-30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rPr>
              <a:t>00</a:t>
            </a:r>
            <a:endParaRPr lang="en-US" sz="8000" spc="-300" dirty="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endParaRPr>
          </a:p>
        </p:txBody>
      </p:sp>
      <p:sp>
        <p:nvSpPr>
          <p:cNvPr id="130" name="Rectangle 36"/>
          <p:cNvSpPr>
            <a:spLocks noChangeArrowheads="1"/>
          </p:cNvSpPr>
          <p:nvPr/>
        </p:nvSpPr>
        <p:spPr bwMode="auto">
          <a:xfrm>
            <a:off x="-147874" y="11401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endParaRPr lang="en-US">
              <a:solidFill>
                <a:srgbClr val="000000"/>
              </a:solidFill>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a:hlinkClick r:id="" action="ppaction://macro?name=ShowAnswers"/>
          </p:cNvPr>
          <p:cNvSpPr>
            <a:spLocks noChangeArrowheads="1"/>
          </p:cNvSpPr>
          <p:nvPr/>
        </p:nvSpPr>
        <p:spPr bwMode="auto">
          <a:xfrm>
            <a:off x="722461" y="206375"/>
            <a:ext cx="11070586"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algn="ctr"/>
            <a:r>
              <a:rPr lang="en-US" sz="2800" dirty="0" err="1">
                <a:solidFill>
                  <a:srgbClr val="FFFFFF"/>
                </a:solidFill>
                <a:latin typeface="Times New Roman" panose="02020603050405020304" pitchFamily="18" charset="0"/>
                <a:cs typeface="Times New Roman" panose="02020603050405020304" pitchFamily="18" charset="0"/>
              </a:rPr>
              <a:t>Câu</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hỏi</a:t>
            </a:r>
            <a:r>
              <a:rPr lang="en-US" sz="2800" dirty="0">
                <a:solidFill>
                  <a:srgbClr val="FFFFFF"/>
                </a:solidFill>
                <a:latin typeface="Times New Roman" panose="02020603050405020304" pitchFamily="18" charset="0"/>
                <a:cs typeface="Times New Roman" panose="02020603050405020304" pitchFamily="18" charset="0"/>
              </a:rPr>
              <a:t> 3: </a:t>
            </a:r>
            <a:r>
              <a:rPr lang="en-US" sz="3600" b="1" dirty="0" err="1">
                <a:solidFill>
                  <a:schemeClr val="bg1"/>
                </a:solidFill>
                <a:cs typeface="Arial" panose="020B0604020202020204" pitchFamily="34" charset="0"/>
              </a:rPr>
              <a:t>Rắc</a:t>
            </a:r>
            <a:r>
              <a:rPr lang="en-US" sz="3600" b="1" dirty="0">
                <a:solidFill>
                  <a:schemeClr val="bg1"/>
                </a:solidFill>
                <a:cs typeface="Arial" panose="020B0604020202020204" pitchFamily="34" charset="0"/>
              </a:rPr>
              <a:t> </a:t>
            </a:r>
            <a:r>
              <a:rPr lang="en-US" sz="3600" b="1" dirty="0" err="1">
                <a:solidFill>
                  <a:schemeClr val="bg1"/>
                </a:solidFill>
                <a:cs typeface="Arial" panose="020B0604020202020204" pitchFamily="34" charset="0"/>
              </a:rPr>
              <a:t>giấy</a:t>
            </a:r>
            <a:r>
              <a:rPr lang="en-US" sz="3600" b="1" dirty="0">
                <a:solidFill>
                  <a:schemeClr val="bg1"/>
                </a:solidFill>
                <a:cs typeface="Arial" panose="020B0604020202020204" pitchFamily="34" charset="0"/>
              </a:rPr>
              <a:t> </a:t>
            </a:r>
            <a:r>
              <a:rPr lang="en-US" sz="3600" b="1" dirty="0" err="1">
                <a:solidFill>
                  <a:schemeClr val="bg1"/>
                </a:solidFill>
                <a:cs typeface="Arial" panose="020B0604020202020204" pitchFamily="34" charset="0"/>
              </a:rPr>
              <a:t>vụn</a:t>
            </a:r>
            <a:r>
              <a:rPr lang="en-US" sz="3600" b="1" dirty="0">
                <a:solidFill>
                  <a:schemeClr val="bg1"/>
                </a:solidFill>
                <a:cs typeface="Arial" panose="020B0604020202020204" pitchFamily="34" charset="0"/>
              </a:rPr>
              <a:t> </a:t>
            </a:r>
            <a:r>
              <a:rPr lang="en-US" sz="3600" b="1" dirty="0" err="1">
                <a:solidFill>
                  <a:schemeClr val="bg1"/>
                </a:solidFill>
                <a:cs typeface="Arial" panose="020B0604020202020204" pitchFamily="34" charset="0"/>
              </a:rPr>
              <a:t>lên</a:t>
            </a:r>
            <a:r>
              <a:rPr lang="en-US" sz="3600" b="1" dirty="0">
                <a:solidFill>
                  <a:schemeClr val="bg1"/>
                </a:solidFill>
                <a:cs typeface="Arial" panose="020B0604020202020204" pitchFamily="34" charset="0"/>
              </a:rPr>
              <a:t> </a:t>
            </a:r>
            <a:r>
              <a:rPr lang="en-US" sz="3600" b="1" dirty="0" err="1">
                <a:solidFill>
                  <a:schemeClr val="bg1"/>
                </a:solidFill>
                <a:cs typeface="Arial" panose="020B0604020202020204" pitchFamily="34" charset="0"/>
              </a:rPr>
              <a:t>mặt</a:t>
            </a:r>
            <a:r>
              <a:rPr lang="en-US" sz="3600" b="1" dirty="0">
                <a:solidFill>
                  <a:schemeClr val="bg1"/>
                </a:solidFill>
                <a:cs typeface="Arial" panose="020B0604020202020204" pitchFamily="34" charset="0"/>
              </a:rPr>
              <a:t> </a:t>
            </a:r>
            <a:r>
              <a:rPr lang="en-US" sz="3600" b="1" dirty="0" err="1">
                <a:solidFill>
                  <a:schemeClr val="bg1"/>
                </a:solidFill>
                <a:cs typeface="Arial" panose="020B0604020202020204" pitchFamily="34" charset="0"/>
              </a:rPr>
              <a:t>trống</a:t>
            </a:r>
            <a:r>
              <a:rPr lang="en-US" sz="3600" b="1" dirty="0">
                <a:solidFill>
                  <a:schemeClr val="bg1"/>
                </a:solidFill>
                <a:cs typeface="Arial" panose="020B0604020202020204" pitchFamily="34" charset="0"/>
              </a:rPr>
              <a:t>, </a:t>
            </a:r>
            <a:r>
              <a:rPr lang="en-US" sz="3600" b="1" dirty="0" err="1">
                <a:solidFill>
                  <a:schemeClr val="bg1"/>
                </a:solidFill>
                <a:cs typeface="Arial" panose="020B0604020202020204" pitchFamily="34" charset="0"/>
              </a:rPr>
              <a:t>khi</a:t>
            </a:r>
            <a:r>
              <a:rPr lang="en-US" sz="3600" b="1" dirty="0">
                <a:solidFill>
                  <a:schemeClr val="bg1"/>
                </a:solidFill>
                <a:cs typeface="Arial" panose="020B0604020202020204" pitchFamily="34" charset="0"/>
              </a:rPr>
              <a:t> </a:t>
            </a:r>
            <a:r>
              <a:rPr lang="en-US" sz="3600" b="1" dirty="0" err="1">
                <a:solidFill>
                  <a:schemeClr val="bg1"/>
                </a:solidFill>
                <a:cs typeface="Arial" panose="020B0604020202020204" pitchFamily="34" charset="0"/>
              </a:rPr>
              <a:t>gõ</a:t>
            </a:r>
            <a:r>
              <a:rPr lang="en-US" sz="3600" b="1" dirty="0">
                <a:solidFill>
                  <a:schemeClr val="bg1"/>
                </a:solidFill>
                <a:cs typeface="Arial" panose="020B0604020202020204" pitchFamily="34" charset="0"/>
              </a:rPr>
              <a:t> </a:t>
            </a:r>
            <a:r>
              <a:rPr lang="en-US" sz="3600" b="1" dirty="0" err="1">
                <a:solidFill>
                  <a:schemeClr val="bg1"/>
                </a:solidFill>
                <a:cs typeface="Arial" panose="020B0604020202020204" pitchFamily="34" charset="0"/>
              </a:rPr>
              <a:t>trống</a:t>
            </a:r>
            <a:r>
              <a:rPr lang="en-US" sz="3600" b="1" dirty="0">
                <a:solidFill>
                  <a:schemeClr val="bg1"/>
                </a:solidFill>
                <a:cs typeface="Arial" panose="020B0604020202020204" pitchFamily="34" charset="0"/>
              </a:rPr>
              <a:t> </a:t>
            </a:r>
            <a:r>
              <a:rPr lang="en-US" sz="3600" b="1" dirty="0" err="1">
                <a:solidFill>
                  <a:schemeClr val="bg1"/>
                </a:solidFill>
                <a:cs typeface="Arial" panose="020B0604020202020204" pitchFamily="34" charset="0"/>
              </a:rPr>
              <a:t>thì</a:t>
            </a:r>
            <a:r>
              <a:rPr lang="vi-VN" sz="3600" b="1" dirty="0">
                <a:solidFill>
                  <a:schemeClr val="bg1"/>
                </a:solidFill>
                <a:cs typeface="Arial" panose="020B0604020202020204" pitchFamily="34" charset="0"/>
              </a:rPr>
              <a:t> có </a:t>
            </a:r>
            <a:endParaRPr lang="en-US" sz="3600" b="1" dirty="0" smtClean="0">
              <a:solidFill>
                <a:schemeClr val="bg1"/>
              </a:solidFill>
              <a:cs typeface="Arial" panose="020B0604020202020204" pitchFamily="34" charset="0"/>
            </a:endParaRPr>
          </a:p>
          <a:p>
            <a:pPr algn="ctr"/>
            <a:r>
              <a:rPr lang="vi-VN" sz="3600" b="1" dirty="0" smtClean="0">
                <a:solidFill>
                  <a:schemeClr val="bg1"/>
                </a:solidFill>
                <a:cs typeface="Arial" panose="020B0604020202020204" pitchFamily="34" charset="0"/>
              </a:rPr>
              <a:t>hiện </a:t>
            </a:r>
            <a:r>
              <a:rPr lang="vi-VN" sz="3600" b="1" dirty="0">
                <a:solidFill>
                  <a:schemeClr val="bg1"/>
                </a:solidFill>
                <a:cs typeface="Arial" panose="020B0604020202020204" pitchFamily="34" charset="0"/>
              </a:rPr>
              <a:t>tượng gì xảy ra?</a:t>
            </a:r>
            <a:endParaRPr lang="en-US" sz="3600" b="1" dirty="0">
              <a:solidFill>
                <a:schemeClr val="bg1"/>
              </a:solidFill>
            </a:endParaRPr>
          </a:p>
        </p:txBody>
      </p:sp>
      <p:sp>
        <p:nvSpPr>
          <p:cNvPr id="77904" name="AutoShape 80"/>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905" name="AutoShape 81"/>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62" name="AnswerD"/>
          <p:cNvSpPr>
            <a:spLocks noChangeArrowheads="1"/>
          </p:cNvSpPr>
          <p:nvPr/>
        </p:nvSpPr>
        <p:spPr bwMode="auto">
          <a:xfrm>
            <a:off x="6176037" y="5328498"/>
            <a:ext cx="5422014" cy="1053357"/>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r>
              <a:rPr lang="vi-VN" sz="2800" noProof="1">
                <a:solidFill>
                  <a:schemeClr val="bg1"/>
                </a:solidFill>
                <a:cs typeface="Arial" panose="020B0604020202020204" pitchFamily="34" charset="0"/>
              </a:rPr>
              <a:t>Các mẩu giấy biến mất</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77861" name="AnswerC"/>
          <p:cNvSpPr>
            <a:spLocks noChangeArrowheads="1"/>
          </p:cNvSpPr>
          <p:nvPr/>
        </p:nvSpPr>
        <p:spPr bwMode="auto">
          <a:xfrm>
            <a:off x="581288" y="3806533"/>
            <a:ext cx="5256322" cy="1222040"/>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defTabSz="609630">
              <a:buClrTx/>
            </a:pPr>
            <a:r>
              <a:rPr lang="en-US" sz="2800" noProof="1" smtClean="0">
                <a:solidFill>
                  <a:schemeClr val="bg1"/>
                </a:solidFill>
                <a:cs typeface="Arial" panose="020B0604020202020204" pitchFamily="34" charset="0"/>
              </a:rPr>
              <a:t>    </a:t>
            </a:r>
            <a:r>
              <a:rPr lang="vi-VN" sz="3200" noProof="1" smtClean="0">
                <a:solidFill>
                  <a:schemeClr val="bg1"/>
                </a:solidFill>
                <a:cs typeface="Arial" panose="020B0604020202020204" pitchFamily="34" charset="0"/>
              </a:rPr>
              <a:t>Các </a:t>
            </a:r>
            <a:r>
              <a:rPr lang="en-US" sz="3200" noProof="1" smtClean="0">
                <a:solidFill>
                  <a:schemeClr val="bg1"/>
                </a:solidFill>
                <a:cs typeface="Arial" panose="020B0604020202020204" pitchFamily="34" charset="0"/>
              </a:rPr>
              <a:t> </a:t>
            </a:r>
            <a:r>
              <a:rPr lang="vi-VN" sz="3200" noProof="1" smtClean="0">
                <a:solidFill>
                  <a:schemeClr val="bg1"/>
                </a:solidFill>
                <a:cs typeface="Arial" panose="020B0604020202020204" pitchFamily="34" charset="0"/>
              </a:rPr>
              <a:t>mẩu </a:t>
            </a:r>
            <a:r>
              <a:rPr lang="vi-VN" sz="3200" noProof="1">
                <a:solidFill>
                  <a:schemeClr val="bg1"/>
                </a:solidFill>
                <a:cs typeface="Arial" panose="020B0604020202020204" pitchFamily="34" charset="0"/>
              </a:rPr>
              <a:t>giấy vụn</a:t>
            </a:r>
            <a:endParaRPr lang="en-US" sz="3200" noProof="1">
              <a:solidFill>
                <a:schemeClr val="bg1"/>
              </a:solidFill>
              <a:cs typeface="Arial" panose="020B0604020202020204" pitchFamily="34" charset="0"/>
            </a:endParaRPr>
          </a:p>
          <a:p>
            <a:pPr defTabSz="609630">
              <a:buClrTx/>
            </a:pPr>
            <a:r>
              <a:rPr lang="en-US" sz="3200" noProof="1" smtClean="0">
                <a:solidFill>
                  <a:schemeClr val="bg1"/>
                </a:solidFill>
                <a:cs typeface="Arial" panose="020B0604020202020204" pitchFamily="34" charset="0"/>
              </a:rPr>
              <a:t>         </a:t>
            </a:r>
            <a:r>
              <a:rPr lang="vi-VN" sz="3200" noProof="1" smtClean="0">
                <a:solidFill>
                  <a:schemeClr val="bg1"/>
                </a:solidFill>
                <a:cs typeface="Arial" panose="020B0604020202020204" pitchFamily="34" charset="0"/>
              </a:rPr>
              <a:t>bốc cháy</a:t>
            </a:r>
            <a:endParaRPr lang="vi-VN" sz="3200" noProof="1">
              <a:solidFill>
                <a:schemeClr val="bg1"/>
              </a:solidFill>
              <a:cs typeface="Arial" panose="020B0604020202020204" pitchFamily="34" charset="0"/>
            </a:endParaRPr>
          </a:p>
        </p:txBody>
      </p:sp>
      <p:sp>
        <p:nvSpPr>
          <p:cNvPr id="77864" name="AnswerB"/>
          <p:cNvSpPr>
            <a:spLocks noChangeArrowheads="1"/>
          </p:cNvSpPr>
          <p:nvPr/>
        </p:nvSpPr>
        <p:spPr bwMode="auto">
          <a:xfrm>
            <a:off x="451113" y="5169667"/>
            <a:ext cx="5455625" cy="1123770"/>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r>
              <a:rPr lang="en-US" sz="3600" dirty="0" err="1">
                <a:solidFill>
                  <a:schemeClr val="bg1"/>
                </a:solidFill>
                <a:cs typeface="Arial" panose="020B0604020202020204" pitchFamily="34" charset="0"/>
              </a:rPr>
              <a:t>Các</a:t>
            </a:r>
            <a:r>
              <a:rPr lang="en-US" sz="3600" dirty="0">
                <a:solidFill>
                  <a:schemeClr val="bg1"/>
                </a:solidFill>
                <a:cs typeface="Arial" panose="020B0604020202020204" pitchFamily="34" charset="0"/>
              </a:rPr>
              <a:t> </a:t>
            </a:r>
            <a:r>
              <a:rPr lang="en-US" sz="3600" dirty="0" err="1">
                <a:solidFill>
                  <a:schemeClr val="bg1"/>
                </a:solidFill>
                <a:cs typeface="Arial" panose="020B0604020202020204" pitchFamily="34" charset="0"/>
              </a:rPr>
              <a:t>mẩu</a:t>
            </a:r>
            <a:r>
              <a:rPr lang="en-US" sz="3600" dirty="0">
                <a:solidFill>
                  <a:schemeClr val="bg1"/>
                </a:solidFill>
                <a:cs typeface="Arial" panose="020B0604020202020204" pitchFamily="34" charset="0"/>
              </a:rPr>
              <a:t> </a:t>
            </a:r>
            <a:r>
              <a:rPr lang="en-US" sz="3600" dirty="0" err="1">
                <a:solidFill>
                  <a:schemeClr val="bg1"/>
                </a:solidFill>
                <a:cs typeface="Arial" panose="020B0604020202020204" pitchFamily="34" charset="0"/>
              </a:rPr>
              <a:t>giấy</a:t>
            </a:r>
            <a:r>
              <a:rPr lang="en-US" sz="3600" dirty="0">
                <a:solidFill>
                  <a:schemeClr val="bg1"/>
                </a:solidFill>
                <a:cs typeface="Arial" panose="020B0604020202020204" pitchFamily="34" charset="0"/>
              </a:rPr>
              <a:t> </a:t>
            </a:r>
            <a:r>
              <a:rPr lang="en-US" sz="3600" dirty="0" err="1">
                <a:solidFill>
                  <a:schemeClr val="bg1"/>
                </a:solidFill>
                <a:cs typeface="Arial" panose="020B0604020202020204" pitchFamily="34" charset="0"/>
              </a:rPr>
              <a:t>vụn</a:t>
            </a:r>
            <a:r>
              <a:rPr lang="en-US" sz="3600" dirty="0">
                <a:solidFill>
                  <a:schemeClr val="bg1"/>
                </a:solidFill>
                <a:cs typeface="Arial" panose="020B0604020202020204" pitchFamily="34" charset="0"/>
              </a:rPr>
              <a:t> rung </a:t>
            </a:r>
            <a:endParaRPr lang="en-US" sz="3600" dirty="0" smtClean="0">
              <a:solidFill>
                <a:schemeClr val="bg1"/>
              </a:solidFill>
              <a:cs typeface="Arial" panose="020B0604020202020204" pitchFamily="34" charset="0"/>
            </a:endParaRPr>
          </a:p>
          <a:p>
            <a:pPr algn="ctr"/>
            <a:r>
              <a:rPr lang="en-US" sz="3600" dirty="0" err="1" smtClean="0">
                <a:solidFill>
                  <a:schemeClr val="bg1"/>
                </a:solidFill>
                <a:cs typeface="Arial" panose="020B0604020202020204" pitchFamily="34" charset="0"/>
              </a:rPr>
              <a:t>chuyển</a:t>
            </a:r>
            <a:r>
              <a:rPr lang="en-US" sz="3600" dirty="0" smtClean="0">
                <a:solidFill>
                  <a:schemeClr val="bg1"/>
                </a:solidFill>
                <a:cs typeface="Arial" panose="020B0604020202020204" pitchFamily="34" charset="0"/>
              </a:rPr>
              <a:t> </a:t>
            </a:r>
            <a:r>
              <a:rPr lang="en-US" sz="3600" dirty="0" err="1" smtClean="0">
                <a:solidFill>
                  <a:schemeClr val="bg1"/>
                </a:solidFill>
                <a:cs typeface="Arial" panose="020B0604020202020204" pitchFamily="34" charset="0"/>
              </a:rPr>
              <a:t>tùy</a:t>
            </a:r>
            <a:r>
              <a:rPr lang="en-US" sz="3600" dirty="0" smtClean="0">
                <a:solidFill>
                  <a:schemeClr val="bg1"/>
                </a:solidFill>
                <a:cs typeface="Arial" panose="020B0604020202020204" pitchFamily="34" charset="0"/>
              </a:rPr>
              <a:t> </a:t>
            </a:r>
            <a:r>
              <a:rPr lang="en-US" sz="3600" dirty="0" err="1">
                <a:solidFill>
                  <a:schemeClr val="bg1"/>
                </a:solidFill>
                <a:cs typeface="Arial" panose="020B0604020202020204" pitchFamily="34" charset="0"/>
              </a:rPr>
              <a:t>vào</a:t>
            </a:r>
            <a:r>
              <a:rPr lang="en-US" sz="3600" dirty="0">
                <a:solidFill>
                  <a:schemeClr val="bg1"/>
                </a:solidFill>
                <a:cs typeface="Arial" panose="020B0604020202020204" pitchFamily="34" charset="0"/>
              </a:rPr>
              <a:t> </a:t>
            </a:r>
            <a:r>
              <a:rPr lang="en-US" sz="3600" dirty="0" err="1">
                <a:solidFill>
                  <a:schemeClr val="bg1"/>
                </a:solidFill>
                <a:cs typeface="Arial" panose="020B0604020202020204" pitchFamily="34" charset="0"/>
              </a:rPr>
              <a:t>lực</a:t>
            </a:r>
            <a:r>
              <a:rPr lang="en-US" sz="3600" dirty="0">
                <a:solidFill>
                  <a:schemeClr val="bg1"/>
                </a:solidFill>
                <a:cs typeface="Arial" panose="020B0604020202020204" pitchFamily="34" charset="0"/>
              </a:rPr>
              <a:t> </a:t>
            </a:r>
            <a:r>
              <a:rPr lang="en-US" sz="3600" dirty="0" err="1">
                <a:solidFill>
                  <a:schemeClr val="bg1"/>
                </a:solidFill>
                <a:cs typeface="Arial" panose="020B0604020202020204" pitchFamily="34" charset="0"/>
              </a:rPr>
              <a:t>gõ</a:t>
            </a:r>
            <a:endParaRPr lang="en-US" sz="3600" dirty="0">
              <a:solidFill>
                <a:schemeClr val="bg1"/>
              </a:solidFill>
              <a:cs typeface="Arial" panose="020B0604020202020204" pitchFamily="34" charset="0"/>
            </a:endParaRPr>
          </a:p>
        </p:txBody>
      </p:sp>
      <p:sp>
        <p:nvSpPr>
          <p:cNvPr id="77863" name="AnswerA"/>
          <p:cNvSpPr>
            <a:spLocks noChangeArrowheads="1"/>
          </p:cNvSpPr>
          <p:nvPr/>
        </p:nvSpPr>
        <p:spPr bwMode="auto">
          <a:xfrm>
            <a:off x="6165367" y="3760155"/>
            <a:ext cx="5432684" cy="1322846"/>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defRPr/>
            </a:pPr>
            <a:r>
              <a:rPr lang="vi-VN" sz="2800" noProof="1">
                <a:solidFill>
                  <a:schemeClr val="bg1"/>
                </a:solidFill>
                <a:cs typeface="Arial" panose="020B0604020202020204" pitchFamily="34" charset="0"/>
              </a:rPr>
              <a:t>Các mẩu giấy đứng yên </a:t>
            </a:r>
            <a:endParaRPr lang="vi-VN" sz="2800" noProof="1">
              <a:solidFill>
                <a:schemeClr val="bg1"/>
              </a:solidFill>
              <a:cs typeface="Arial" panose="020B0604020202020204" pitchFamily="34" charset="0"/>
            </a:endParaRPr>
          </a:p>
        </p:txBody>
      </p:sp>
      <p:sp>
        <p:nvSpPr>
          <p:cNvPr id="77877" name="AutoShape 53"/>
          <p:cNvSpPr>
            <a:spLocks noChangeArrowheads="1"/>
          </p:cNvSpPr>
          <p:nvPr/>
        </p:nvSpPr>
        <p:spPr bwMode="auto">
          <a:xfrm>
            <a:off x="6446749" y="4288139"/>
            <a:ext cx="108875" cy="45719"/>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smtClean="0">
                <a:solidFill>
                  <a:srgbClr val="FFFFFF"/>
                </a:solidFill>
                <a:latin typeface="Calibri" panose="020F0502020204030204" pitchFamily="34" charset="0"/>
              </a:rPr>
              <a:t>B. </a:t>
            </a:r>
            <a:endParaRPr lang="en-US" sz="2800" b="1" dirty="0">
              <a:solidFill>
                <a:srgbClr val="FFFFFF"/>
              </a:solidFill>
              <a:latin typeface="Calibri" panose="020F0502020204030204" pitchFamily="34" charset="0"/>
            </a:endParaRPr>
          </a:p>
        </p:txBody>
      </p:sp>
      <p:sp>
        <p:nvSpPr>
          <p:cNvPr id="77878" name="AutoShape 54"/>
          <p:cNvSpPr>
            <a:spLocks noChangeArrowheads="1"/>
          </p:cNvSpPr>
          <p:nvPr/>
        </p:nvSpPr>
        <p:spPr bwMode="auto">
          <a:xfrm>
            <a:off x="6357412" y="5642378"/>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smtClean="0">
                <a:solidFill>
                  <a:srgbClr val="FFFFFF"/>
                </a:solidFill>
                <a:latin typeface="Calibri" panose="020F0502020204030204" pitchFamily="34" charset="0"/>
              </a:rPr>
              <a:t>D.</a:t>
            </a:r>
            <a:endParaRPr lang="en-US" sz="2800" b="1" dirty="0">
              <a:solidFill>
                <a:srgbClr val="FFFFFF"/>
              </a:solidFill>
              <a:latin typeface="Calibri" panose="020F0502020204030204" pitchFamily="34" charset="0"/>
            </a:endParaRPr>
          </a:p>
        </p:txBody>
      </p:sp>
      <p:sp>
        <p:nvSpPr>
          <p:cNvPr id="77879" name="AutoShape 55"/>
          <p:cNvSpPr>
            <a:spLocks noChangeArrowheads="1"/>
          </p:cNvSpPr>
          <p:nvPr/>
        </p:nvSpPr>
        <p:spPr bwMode="auto">
          <a:xfrm>
            <a:off x="883827" y="4143730"/>
            <a:ext cx="117475" cy="117475"/>
          </a:xfrm>
          <a:prstGeom prst="diamond">
            <a:avLst/>
          </a:prstGeom>
          <a:solidFill>
            <a:schemeClr val="bg1"/>
          </a:solidFill>
          <a:ln>
            <a:noFill/>
          </a:ln>
          <a:effectLst/>
        </p:spPr>
        <p:txBody>
          <a:bodyPr wrap="none" lIns="274320" anchor="ctr"/>
          <a:lstStyle/>
          <a:p>
            <a:r>
              <a:rPr lang="en-US" sz="2800" b="1" dirty="0" smtClean="0">
                <a:solidFill>
                  <a:srgbClr val="FFFFFF"/>
                </a:solidFill>
                <a:latin typeface="Calibri" panose="020F0502020204030204" pitchFamily="34" charset="0"/>
              </a:rPr>
              <a:t>A  .      </a:t>
            </a:r>
            <a:endParaRPr lang="en-US" sz="1200" b="1" dirty="0">
              <a:solidFill>
                <a:srgbClr val="FFFFFF"/>
              </a:solidFill>
              <a:latin typeface="Calibri" panose="020F0502020204030204" pitchFamily="34" charset="0"/>
            </a:endParaRPr>
          </a:p>
        </p:txBody>
      </p:sp>
      <p:sp>
        <p:nvSpPr>
          <p:cNvPr id="77880" name="AutoShape 56"/>
          <p:cNvSpPr>
            <a:spLocks noChangeArrowheads="1"/>
          </p:cNvSpPr>
          <p:nvPr/>
        </p:nvSpPr>
        <p:spPr bwMode="auto">
          <a:xfrm>
            <a:off x="534022" y="5664599"/>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smtClean="0">
                <a:solidFill>
                  <a:srgbClr val="FFFFFF"/>
                </a:solidFill>
                <a:latin typeface="Calibri" panose="020F0502020204030204" pitchFamily="34" charset="0"/>
              </a:rPr>
              <a:t>C. </a:t>
            </a:r>
            <a:endParaRPr lang="en-US" sz="2800" b="1" dirty="0">
              <a:solidFill>
                <a:srgbClr val="FFFFFF"/>
              </a:solidFill>
              <a:latin typeface="Calibri" panose="020F0502020204030204" pitchFamily="34" charset="0"/>
            </a:endParaRPr>
          </a:p>
        </p:txBody>
      </p:sp>
      <p:sp>
        <p:nvSpPr>
          <p:cNvPr id="5" name="StartTimerButton"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START</a:t>
            </a:r>
          </a:p>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3200" dirty="0">
                <a:solidFill>
                  <a:srgbClr val="FFFFFF"/>
                </a:solidFil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algn="ctr"/>
              <a:r>
                <a:rPr lang="en-US" sz="4400" b="1">
                  <a:solidFill>
                    <a:srgbClr val="FFFFFF"/>
                  </a:solidFill>
                  <a:latin typeface="Calibri" panose="020F0502020204030204" pitchFamily="34" charset="0"/>
                </a:rPr>
                <a:t>$200</a:t>
              </a:r>
              <a:endParaRPr lang="en-US" sz="4400" b="1" dirty="0">
                <a:solidFill>
                  <a:srgbClr val="FFFFFF"/>
                </a:solidFill>
                <a:latin typeface="Calibri" panose="020F0502020204030204" pitchFamily="34" charset="0"/>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algn="ctr"/>
              <a:endParaRPr lang="en-US" dirty="0">
                <a:solidFill>
                  <a:srgbClr val="FFFFFF"/>
                </a:solidFill>
                <a:latin typeface="Calibri" panose="020F050202020403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algn="ctr"/>
              <a:r>
                <a:rPr lang="en-US" sz="2400" b="1" dirty="0">
                  <a:solidFill>
                    <a:srgbClr val="FFFFFF"/>
                  </a:solidFill>
                  <a:effectLst>
                    <a:outerShdw blurRad="38100" dist="38100" dir="2700000" algn="tl">
                      <a:srgbClr val="000000">
                        <a:alpha val="43137"/>
                      </a:srgbClr>
                    </a:outerShdw>
                  </a:effectLst>
                  <a:latin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579136"/>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a:solidFill>
                  <a:srgbClr val="FFFFFF"/>
                </a:solidFill>
              </a:rPr>
              <a:t>Bắt đầu </a:t>
            </a:r>
            <a:endParaRPr lang="en-US" altLang="en-US" b="1" dirty="0">
              <a:solidFill>
                <a:srgbClr val="FFFFFF"/>
              </a:solidFill>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7"/>
          <a:srcRect l="21738" r="21801"/>
          <a:stretch/>
        </p:blipFill>
        <p:spPr>
          <a:xfrm>
            <a:off x="10818624" y="5630849"/>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28149286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9"/>
                                        </p:tgtEl>
                                      </p:cBhvr>
                                    </p:cmd>
                                  </p:childTnLst>
                                </p:cTn>
                              </p:par>
                            </p:childTnLst>
                          </p:cTn>
                        </p:par>
                      </p:childTnLst>
                    </p:cTn>
                  </p:par>
                </p:childTnLst>
              </p:cTn>
              <p:nextCondLst>
                <p:cond evt="onClick" delay="0">
                  <p:tgtEl>
                    <p:spTgt spid="131"/>
                  </p:tgtEl>
                </p:cond>
              </p:nextCondLst>
            </p:seq>
            <p:video>
              <p:cMediaNode vol="80000">
                <p:cTn id="12" fill="hold" display="0">
                  <p:stCondLst>
                    <p:cond delay="indefinite"/>
                  </p:stCondLst>
                </p:cTn>
                <p:tgtEl>
                  <p:spTgt spid="159"/>
                </p:tgtEl>
              </p:cMediaNode>
            </p:video>
            <p:audio>
              <p:cMediaNode vol="57576" numSld="999" showWhenStopped="0">
                <p:cTn id="13" fill="hold" display="0">
                  <p:stCondLst>
                    <p:cond delay="indefinite"/>
                  </p:stCondLst>
                  <p:endCondLst>
                    <p:cond evt="onStopAudio" delay="0">
                      <p:tgtEl>
                        <p:sldTgt/>
                      </p:tgtEl>
                    </p:cond>
                  </p:endCondLst>
                </p:cTn>
                <p:tgtEl>
                  <p:spTgt spid="162"/>
                </p:tgtEl>
              </p:cMediaNode>
            </p:audio>
            <p:seq concurrent="1" nextAc="seek">
              <p:cTn id="14" restart="whenNotActive" fill="hold" evtFilter="cancelBubble" nodeType="interactiveSeq">
                <p:stCondLst>
                  <p:cond evt="onClick" delay="0">
                    <p:tgtEl>
                      <p:spTgt spid="77864"/>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repeatCount="indefinite" fill="hold" grpId="0" nodeType="clickEffect">
                                  <p:stCondLst>
                                    <p:cond delay="0"/>
                                  </p:stCondLst>
                                  <p:childTnLst>
                                    <p:animClr clrSpc="rgb" dir="cw">
                                      <p:cBhvr override="childStyle">
                                        <p:cTn id="18" dur="500" fill="hold"/>
                                        <p:tgtEl>
                                          <p:spTgt spid="77864"/>
                                        </p:tgtEl>
                                        <p:attrNameLst>
                                          <p:attrName>style.color</p:attrName>
                                        </p:attrNameLst>
                                      </p:cBhvr>
                                      <p:to>
                                        <a:srgbClr val="00B050"/>
                                      </p:to>
                                    </p:animClr>
                                    <p:animClr clrSpc="rgb" dir="cw">
                                      <p:cBhvr>
                                        <p:cTn id="19" dur="500" fill="hold"/>
                                        <p:tgtEl>
                                          <p:spTgt spid="77864"/>
                                        </p:tgtEl>
                                        <p:attrNameLst>
                                          <p:attrName>fillcolor</p:attrName>
                                        </p:attrNameLst>
                                      </p:cBhvr>
                                      <p:to>
                                        <a:srgbClr val="00B050"/>
                                      </p:to>
                                    </p:animClr>
                                    <p:set>
                                      <p:cBhvr>
                                        <p:cTn id="20" dur="500" fill="hold"/>
                                        <p:tgtEl>
                                          <p:spTgt spid="77864"/>
                                        </p:tgtEl>
                                        <p:attrNameLst>
                                          <p:attrName>fill.type</p:attrName>
                                        </p:attrNameLst>
                                      </p:cBhvr>
                                      <p:to>
                                        <p:strVal val="solid"/>
                                      </p:to>
                                    </p:set>
                                    <p:set>
                                      <p:cBhvr>
                                        <p:cTn id="21" dur="500" fill="hold"/>
                                        <p:tgtEl>
                                          <p:spTgt spid="77864"/>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2" restart="whenNotActive" fill="hold" evtFilter="cancelBubble" nodeType="interactiveSeq">
                <p:stCondLst>
                  <p:cond evt="onClick" delay="0">
                    <p:tgtEl>
                      <p:spTgt spid="77863"/>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500" fill="hold"/>
                                        <p:tgtEl>
                                          <p:spTgt spid="77863"/>
                                        </p:tgtEl>
                                        <p:attrNameLst>
                                          <p:attrName>style.color</p:attrName>
                                        </p:attrNameLst>
                                      </p:cBhvr>
                                      <p:to>
                                        <a:srgbClr val="C00000"/>
                                      </p:to>
                                    </p:animClr>
                                    <p:animClr clrSpc="rgb" dir="cw">
                                      <p:cBhvr>
                                        <p:cTn id="27" dur="500" fill="hold"/>
                                        <p:tgtEl>
                                          <p:spTgt spid="77863"/>
                                        </p:tgtEl>
                                        <p:attrNameLst>
                                          <p:attrName>fillcolor</p:attrName>
                                        </p:attrNameLst>
                                      </p:cBhvr>
                                      <p:to>
                                        <a:srgbClr val="C00000"/>
                                      </p:to>
                                    </p:animClr>
                                    <p:set>
                                      <p:cBhvr>
                                        <p:cTn id="28" dur="500" fill="hold"/>
                                        <p:tgtEl>
                                          <p:spTgt spid="77863"/>
                                        </p:tgtEl>
                                        <p:attrNameLst>
                                          <p:attrName>fill.type</p:attrName>
                                        </p:attrNameLst>
                                      </p:cBhvr>
                                      <p:to>
                                        <p:strVal val="solid"/>
                                      </p:to>
                                    </p:set>
                                    <p:set>
                                      <p:cBhvr>
                                        <p:cTn id="29" dur="500" fill="hold"/>
                                        <p:tgtEl>
                                          <p:spTgt spid="77863"/>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0" restart="whenNotActive" fill="hold" evtFilter="cancelBubble" nodeType="interactiveSeq">
                <p:stCondLst>
                  <p:cond evt="onClick" delay="0">
                    <p:tgtEl>
                      <p:spTgt spid="77861"/>
                    </p:tgtEl>
                  </p:cond>
                </p:stCondLst>
                <p:endSync evt="end" delay="0">
                  <p:rtn val="all"/>
                </p:endSync>
                <p:childTnLst>
                  <p:par>
                    <p:cTn id="31" fill="hold">
                      <p:stCondLst>
                        <p:cond delay="0"/>
                      </p:stCondLst>
                      <p:childTnLst>
                        <p:par>
                          <p:cTn id="32" fill="hold">
                            <p:stCondLst>
                              <p:cond delay="0"/>
                            </p:stCondLst>
                            <p:childTnLst>
                              <p:par>
                                <p:cTn id="33" presetID="19" presetClass="emph" presetSubtype="0" fill="hold" grpId="0" nodeType="clickEffect">
                                  <p:stCondLst>
                                    <p:cond delay="0"/>
                                  </p:stCondLst>
                                  <p:childTnLst>
                                    <p:animClr clrSpc="rgb" dir="cw">
                                      <p:cBhvr override="childStyle">
                                        <p:cTn id="34" dur="500" fill="hold"/>
                                        <p:tgtEl>
                                          <p:spTgt spid="77861"/>
                                        </p:tgtEl>
                                        <p:attrNameLst>
                                          <p:attrName>style.color</p:attrName>
                                        </p:attrNameLst>
                                      </p:cBhvr>
                                      <p:to>
                                        <a:srgbClr val="C00000"/>
                                      </p:to>
                                    </p:animClr>
                                    <p:animClr clrSpc="rgb" dir="cw">
                                      <p:cBhvr>
                                        <p:cTn id="35" dur="500" fill="hold"/>
                                        <p:tgtEl>
                                          <p:spTgt spid="77861"/>
                                        </p:tgtEl>
                                        <p:attrNameLst>
                                          <p:attrName>fillcolor</p:attrName>
                                        </p:attrNameLst>
                                      </p:cBhvr>
                                      <p:to>
                                        <a:srgbClr val="C00000"/>
                                      </p:to>
                                    </p:animClr>
                                    <p:set>
                                      <p:cBhvr>
                                        <p:cTn id="36" dur="500" fill="hold"/>
                                        <p:tgtEl>
                                          <p:spTgt spid="77861"/>
                                        </p:tgtEl>
                                        <p:attrNameLst>
                                          <p:attrName>fill.type</p:attrName>
                                        </p:attrNameLst>
                                      </p:cBhvr>
                                      <p:to>
                                        <p:strVal val="solid"/>
                                      </p:to>
                                    </p:set>
                                    <p:set>
                                      <p:cBhvr>
                                        <p:cTn id="37" dur="500" fill="hold"/>
                                        <p:tgtEl>
                                          <p:spTgt spid="77861"/>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38" restart="whenNotActive" fill="hold" evtFilter="cancelBubble" nodeType="interactiveSeq">
                <p:stCondLst>
                  <p:cond evt="onClick" delay="0">
                    <p:tgtEl>
                      <p:spTgt spid="77862"/>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77862"/>
                                        </p:tgtEl>
                                        <p:attrNameLst>
                                          <p:attrName>style.color</p:attrName>
                                        </p:attrNameLst>
                                      </p:cBhvr>
                                      <p:to>
                                        <a:srgbClr val="C00000"/>
                                      </p:to>
                                    </p:animClr>
                                    <p:animClr clrSpc="rgb" dir="cw">
                                      <p:cBhvr>
                                        <p:cTn id="43" dur="500" fill="hold"/>
                                        <p:tgtEl>
                                          <p:spTgt spid="77862"/>
                                        </p:tgtEl>
                                        <p:attrNameLst>
                                          <p:attrName>fillcolor</p:attrName>
                                        </p:attrNameLst>
                                      </p:cBhvr>
                                      <p:to>
                                        <a:srgbClr val="C00000"/>
                                      </p:to>
                                    </p:animClr>
                                    <p:set>
                                      <p:cBhvr>
                                        <p:cTn id="44" dur="500" fill="hold"/>
                                        <p:tgtEl>
                                          <p:spTgt spid="77862"/>
                                        </p:tgtEl>
                                        <p:attrNameLst>
                                          <p:attrName>fill.type</p:attrName>
                                        </p:attrNameLst>
                                      </p:cBhvr>
                                      <p:to>
                                        <p:strVal val="solid"/>
                                      </p:to>
                                    </p:set>
                                    <p:set>
                                      <p:cBhvr>
                                        <p:cTn id="45" dur="500" fill="hold"/>
                                        <p:tgtEl>
                                          <p:spTgt spid="77862"/>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62" grpId="0" animBg="1"/>
      <p:bldP spid="77861" grpId="0" animBg="1"/>
      <p:bldP spid="77864" grpId="0" animBg="1"/>
      <p:bldP spid="7786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Select</a:t>
            </a:r>
          </a:p>
        </p:txBody>
      </p:sp>
      <p:sp>
        <p:nvSpPr>
          <p:cNvPr id="115" name="QuestionBGM"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Question BGM</a:t>
            </a:r>
          </a:p>
        </p:txBody>
      </p:sp>
      <p:sp>
        <p:nvSpPr>
          <p:cNvPr id="116" name="QWrong">
            <a:hlinkClick r:id="" action="ppaction://noaction">
              <a:snd r:embed="rId10"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Wrong</a:t>
            </a:r>
          </a:p>
        </p:txBody>
      </p:sp>
      <p:sp>
        <p:nvSpPr>
          <p:cNvPr id="117" name="QCorrect">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endParaRPr lang="en-US">
              <a:solidFill>
                <a:srgbClr val="000000"/>
              </a:solidFill>
            </a:endParaRPr>
          </a:p>
        </p:txBody>
      </p:sp>
      <p:pic>
        <p:nvPicPr>
          <p:cNvPr id="2050" name="Picture 2" descr="https://onwardigo.files.wordpress.com/2016/05/millionaire02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endParaRPr lang="en-US">
              <a:solidFill>
                <a:srgbClr val="000000"/>
              </a:solidFill>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endParaRPr lang="en-US">
              <a:solidFill>
                <a:srgbClr val="000000"/>
              </a:solidFill>
            </a:endParaRPr>
          </a:p>
        </p:txBody>
      </p:sp>
      <p:sp>
        <p:nvSpPr>
          <p:cNvPr id="77860" name="Rectangle 36"/>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endParaRPr lang="en-US">
              <a:solidFill>
                <a:srgbClr val="000000"/>
              </a:solidFill>
            </a:endParaRP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endParaRPr lang="en-US">
              <a:solidFill>
                <a:srgbClr val="000000"/>
              </a:solidFill>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r>
              <a:rPr lang="en-US" sz="8000" spc="-30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rPr>
              <a:t>00</a:t>
            </a:r>
            <a:endParaRPr lang="en-US" sz="8000" spc="-300" dirty="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endParaRPr>
          </a:p>
        </p:txBody>
      </p:sp>
      <p:sp>
        <p:nvSpPr>
          <p:cNvPr id="130" name="Rectangle 36"/>
          <p:cNvSpPr>
            <a:spLocks noChangeArrowheads="1"/>
          </p:cNvSpPr>
          <p:nvPr/>
        </p:nvSpPr>
        <p:spPr bwMode="auto">
          <a:xfrm>
            <a:off x="162381" y="0"/>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endParaRPr lang="en-US" dirty="0">
              <a:solidFill>
                <a:srgbClr val="000000"/>
              </a:solidFill>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a:hlinkClick r:id="" action="ppaction://macro?name=ShowAnswers"/>
          </p:cNvPr>
          <p:cNvSpPr>
            <a:spLocks noChangeArrowheads="1"/>
          </p:cNvSpPr>
          <p:nvPr/>
        </p:nvSpPr>
        <p:spPr bwMode="auto">
          <a:xfrm>
            <a:off x="722461" y="206375"/>
            <a:ext cx="10473384" cy="2682112"/>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algn="ctr"/>
            <a:endParaRPr lang="en-US" sz="2800" dirty="0">
              <a:solidFill>
                <a:srgbClr val="FFFFFF"/>
              </a:solidFill>
              <a:latin typeface="Times New Roman" panose="02020603050405020304" pitchFamily="18" charset="0"/>
              <a:cs typeface="Times New Roman" panose="02020603050405020304" pitchFamily="18" charset="0"/>
            </a:endParaRPr>
          </a:p>
          <a:p>
            <a:pPr algn="ctr"/>
            <a:r>
              <a:rPr lang="en-US" sz="3600" dirty="0" err="1">
                <a:solidFill>
                  <a:srgbClr val="FFFFFF"/>
                </a:solidFill>
                <a:latin typeface="Times New Roman" panose="02020603050405020304" pitchFamily="18" charset="0"/>
                <a:cs typeface="Times New Roman" panose="02020603050405020304" pitchFamily="18" charset="0"/>
              </a:rPr>
              <a:t>Câu</a:t>
            </a:r>
            <a:r>
              <a:rPr lang="en-US" sz="3600" dirty="0">
                <a:solidFill>
                  <a:srgbClr val="FFFFFF"/>
                </a:solidFill>
                <a:latin typeface="Times New Roman" panose="02020603050405020304" pitchFamily="18" charset="0"/>
                <a:cs typeface="Times New Roman" panose="02020603050405020304" pitchFamily="18" charset="0"/>
              </a:rPr>
              <a:t> </a:t>
            </a:r>
            <a:r>
              <a:rPr lang="en-US" sz="3600" dirty="0" err="1">
                <a:solidFill>
                  <a:srgbClr val="FFFFFF"/>
                </a:solidFill>
                <a:latin typeface="Times New Roman" panose="02020603050405020304" pitchFamily="18" charset="0"/>
                <a:cs typeface="Times New Roman" panose="02020603050405020304" pitchFamily="18" charset="0"/>
              </a:rPr>
              <a:t>hỏi</a:t>
            </a:r>
            <a:r>
              <a:rPr lang="en-US" sz="3600" dirty="0">
                <a:solidFill>
                  <a:srgbClr val="FFFFFF"/>
                </a:solidFill>
                <a:latin typeface="Times New Roman" panose="02020603050405020304" pitchFamily="18" charset="0"/>
                <a:cs typeface="Times New Roman" panose="02020603050405020304" pitchFamily="18" charset="0"/>
              </a:rPr>
              <a:t> 4</a:t>
            </a:r>
            <a:r>
              <a:rPr lang="en-US" sz="3600" dirty="0" smtClean="0">
                <a:solidFill>
                  <a:srgbClr val="FFFFFF"/>
                </a:solidFill>
                <a:latin typeface="Times New Roman" panose="02020603050405020304" pitchFamily="18" charset="0"/>
                <a:cs typeface="Times New Roman" panose="02020603050405020304" pitchFamily="18" charset="0"/>
              </a:rPr>
              <a:t>: </a:t>
            </a:r>
            <a:r>
              <a:rPr lang="en-US" sz="3600" dirty="0" err="1" smtClean="0">
                <a:solidFill>
                  <a:srgbClr val="FFFFFF"/>
                </a:solidFill>
                <a:latin typeface="Times New Roman" panose="02020603050405020304" pitchFamily="18" charset="0"/>
                <a:cs typeface="Times New Roman" panose="02020603050405020304" pitchFamily="18" charset="0"/>
              </a:rPr>
              <a:t>Chỉ</a:t>
            </a:r>
            <a:r>
              <a:rPr lang="en-US" sz="3600" dirty="0" smtClean="0">
                <a:solidFill>
                  <a:srgbClr val="FFFFFF"/>
                </a:solidFill>
                <a:latin typeface="Times New Roman" panose="02020603050405020304" pitchFamily="18" charset="0"/>
                <a:cs typeface="Times New Roman" panose="02020603050405020304" pitchFamily="18" charset="0"/>
              </a:rPr>
              <a:t> </a:t>
            </a:r>
            <a:r>
              <a:rPr lang="en-US" sz="3600" dirty="0" err="1" smtClean="0">
                <a:solidFill>
                  <a:srgbClr val="FFFFFF"/>
                </a:solidFill>
                <a:latin typeface="Times New Roman" panose="02020603050405020304" pitchFamily="18" charset="0"/>
                <a:cs typeface="Times New Roman" panose="02020603050405020304" pitchFamily="18" charset="0"/>
              </a:rPr>
              <a:t>có</a:t>
            </a:r>
            <a:r>
              <a:rPr lang="en-US" sz="3600" dirty="0" smtClean="0">
                <a:solidFill>
                  <a:srgbClr val="FFFFFF"/>
                </a:solidFill>
                <a:latin typeface="Times New Roman" panose="02020603050405020304" pitchFamily="18" charset="0"/>
                <a:cs typeface="Times New Roman" panose="02020603050405020304" pitchFamily="18" charset="0"/>
              </a:rPr>
              <a:t> </a:t>
            </a:r>
            <a:r>
              <a:rPr lang="en-US" sz="3600" dirty="0" err="1" smtClean="0">
                <a:solidFill>
                  <a:srgbClr val="FFFFFF"/>
                </a:solidFill>
                <a:latin typeface="Times New Roman" panose="02020603050405020304" pitchFamily="18" charset="0"/>
                <a:cs typeface="Times New Roman" panose="02020603050405020304" pitchFamily="18" charset="0"/>
              </a:rPr>
              <a:t>những</a:t>
            </a:r>
            <a:r>
              <a:rPr lang="en-US" sz="3600" dirty="0" smtClean="0">
                <a:solidFill>
                  <a:srgbClr val="FFFFFF"/>
                </a:solidFill>
                <a:latin typeface="Times New Roman" panose="02020603050405020304" pitchFamily="18" charset="0"/>
                <a:cs typeface="Times New Roman" panose="02020603050405020304" pitchFamily="18" charset="0"/>
              </a:rPr>
              <a:t> </a:t>
            </a:r>
            <a:r>
              <a:rPr lang="en-US" sz="3600" dirty="0" err="1" smtClean="0">
                <a:solidFill>
                  <a:srgbClr val="FFFFFF"/>
                </a:solidFill>
                <a:latin typeface="Times New Roman" panose="02020603050405020304" pitchFamily="18" charset="0"/>
                <a:cs typeface="Times New Roman" panose="02020603050405020304" pitchFamily="18" charset="0"/>
              </a:rPr>
              <a:t>vật</a:t>
            </a:r>
            <a:r>
              <a:rPr lang="en-US" sz="3600" dirty="0" smtClean="0">
                <a:solidFill>
                  <a:srgbClr val="FFFFFF"/>
                </a:solidFill>
                <a:latin typeface="Times New Roman" panose="02020603050405020304" pitchFamily="18" charset="0"/>
                <a:cs typeface="Times New Roman" panose="02020603050405020304" pitchFamily="18" charset="0"/>
              </a:rPr>
              <a:t> </a:t>
            </a:r>
            <a:r>
              <a:rPr lang="en-US" sz="3600" dirty="0" err="1" smtClean="0">
                <a:solidFill>
                  <a:srgbClr val="FFFFFF"/>
                </a:solidFill>
                <a:latin typeface="Times New Roman" panose="02020603050405020304" pitchFamily="18" charset="0"/>
                <a:cs typeface="Times New Roman" panose="02020603050405020304" pitchFamily="18" charset="0"/>
              </a:rPr>
              <a:t>mỏng</a:t>
            </a:r>
            <a:r>
              <a:rPr lang="en-US" sz="3600" dirty="0" smtClean="0">
                <a:solidFill>
                  <a:srgbClr val="FFFFFF"/>
                </a:solidFill>
                <a:latin typeface="Times New Roman" panose="02020603050405020304" pitchFamily="18" charset="0"/>
                <a:cs typeface="Times New Roman" panose="02020603050405020304" pitchFamily="18" charset="0"/>
              </a:rPr>
              <a:t> </a:t>
            </a:r>
            <a:r>
              <a:rPr lang="en-US" sz="3600" dirty="0" err="1" smtClean="0">
                <a:solidFill>
                  <a:srgbClr val="FFFFFF"/>
                </a:solidFill>
                <a:latin typeface="Times New Roman" panose="02020603050405020304" pitchFamily="18" charset="0"/>
                <a:cs typeface="Times New Roman" panose="02020603050405020304" pitchFamily="18" charset="0"/>
              </a:rPr>
              <a:t>khi</a:t>
            </a:r>
            <a:r>
              <a:rPr lang="en-US" sz="3600" dirty="0" smtClean="0">
                <a:solidFill>
                  <a:srgbClr val="FFFFFF"/>
                </a:solidFill>
                <a:latin typeface="Times New Roman" panose="02020603050405020304" pitchFamily="18" charset="0"/>
                <a:cs typeface="Times New Roman" panose="02020603050405020304" pitchFamily="18" charset="0"/>
              </a:rPr>
              <a:t> </a:t>
            </a:r>
            <a:r>
              <a:rPr lang="en-US" sz="3600" dirty="0" err="1" smtClean="0">
                <a:solidFill>
                  <a:srgbClr val="FFFFFF"/>
                </a:solidFill>
                <a:latin typeface="Times New Roman" panose="02020603050405020304" pitchFamily="18" charset="0"/>
                <a:cs typeface="Times New Roman" panose="02020603050405020304" pitchFamily="18" charset="0"/>
              </a:rPr>
              <a:t>phát</a:t>
            </a:r>
            <a:r>
              <a:rPr lang="en-US" sz="3600" dirty="0" smtClean="0">
                <a:solidFill>
                  <a:srgbClr val="FFFFFF"/>
                </a:solidFill>
                <a:latin typeface="Times New Roman" panose="02020603050405020304" pitchFamily="18" charset="0"/>
                <a:cs typeface="Times New Roman" panose="02020603050405020304" pitchFamily="18" charset="0"/>
              </a:rPr>
              <a:t> </a:t>
            </a:r>
            <a:r>
              <a:rPr lang="en-US" sz="3600" dirty="0" err="1" smtClean="0">
                <a:solidFill>
                  <a:srgbClr val="FFFFFF"/>
                </a:solidFill>
                <a:latin typeface="Times New Roman" panose="02020603050405020304" pitchFamily="18" charset="0"/>
                <a:cs typeface="Times New Roman" panose="02020603050405020304" pitchFamily="18" charset="0"/>
              </a:rPr>
              <a:t>ra</a:t>
            </a:r>
            <a:r>
              <a:rPr lang="en-US" sz="3600" dirty="0" smtClean="0">
                <a:solidFill>
                  <a:srgbClr val="FFFFFF"/>
                </a:solidFill>
                <a:latin typeface="Times New Roman" panose="02020603050405020304" pitchFamily="18" charset="0"/>
                <a:cs typeface="Times New Roman" panose="02020603050405020304" pitchFamily="18" charset="0"/>
              </a:rPr>
              <a:t> </a:t>
            </a:r>
          </a:p>
          <a:p>
            <a:pPr algn="ctr"/>
            <a:r>
              <a:rPr lang="en-US" sz="3600" dirty="0" err="1" smtClean="0">
                <a:solidFill>
                  <a:srgbClr val="FFFFFF"/>
                </a:solidFill>
                <a:latin typeface="Times New Roman" panose="02020603050405020304" pitchFamily="18" charset="0"/>
                <a:cs typeface="Times New Roman" panose="02020603050405020304" pitchFamily="18" charset="0"/>
              </a:rPr>
              <a:t>âm</a:t>
            </a:r>
            <a:r>
              <a:rPr lang="en-US" sz="3600" dirty="0" smtClean="0">
                <a:solidFill>
                  <a:srgbClr val="FFFFFF"/>
                </a:solidFill>
                <a:latin typeface="Times New Roman" panose="02020603050405020304" pitchFamily="18" charset="0"/>
                <a:cs typeface="Times New Roman" panose="02020603050405020304" pitchFamily="18" charset="0"/>
              </a:rPr>
              <a:t> </a:t>
            </a:r>
            <a:r>
              <a:rPr lang="en-US" sz="3600" dirty="0" err="1" smtClean="0">
                <a:solidFill>
                  <a:srgbClr val="FFFFFF"/>
                </a:solidFill>
                <a:latin typeface="Times New Roman" panose="02020603050405020304" pitchFamily="18" charset="0"/>
                <a:cs typeface="Times New Roman" panose="02020603050405020304" pitchFamily="18" charset="0"/>
              </a:rPr>
              <a:t>thanh</a:t>
            </a:r>
            <a:r>
              <a:rPr lang="en-US" sz="3600" dirty="0" smtClean="0">
                <a:solidFill>
                  <a:srgbClr val="FFFFFF"/>
                </a:solidFill>
                <a:latin typeface="Times New Roman" panose="02020603050405020304" pitchFamily="18" charset="0"/>
                <a:cs typeface="Times New Roman" panose="02020603050405020304" pitchFamily="18" charset="0"/>
              </a:rPr>
              <a:t> </a:t>
            </a:r>
            <a:r>
              <a:rPr lang="en-US" sz="3600" dirty="0" err="1" smtClean="0">
                <a:solidFill>
                  <a:srgbClr val="FFFFFF"/>
                </a:solidFill>
                <a:latin typeface="Times New Roman" panose="02020603050405020304" pitchFamily="18" charset="0"/>
                <a:cs typeface="Times New Roman" panose="02020603050405020304" pitchFamily="18" charset="0"/>
              </a:rPr>
              <a:t>mới</a:t>
            </a:r>
            <a:r>
              <a:rPr lang="en-US" sz="3600" dirty="0" smtClean="0">
                <a:solidFill>
                  <a:srgbClr val="FFFFFF"/>
                </a:solidFill>
                <a:latin typeface="Times New Roman" panose="02020603050405020304" pitchFamily="18" charset="0"/>
                <a:cs typeface="Times New Roman" panose="02020603050405020304" pitchFamily="18" charset="0"/>
              </a:rPr>
              <a:t> rung </a:t>
            </a:r>
            <a:r>
              <a:rPr lang="en-US" sz="3600" dirty="0" err="1" smtClean="0">
                <a:solidFill>
                  <a:srgbClr val="FFFFFF"/>
                </a:solidFill>
                <a:latin typeface="Times New Roman" panose="02020603050405020304" pitchFamily="18" charset="0"/>
                <a:cs typeface="Times New Roman" panose="02020603050405020304" pitchFamily="18" charset="0"/>
              </a:rPr>
              <a:t>động</a:t>
            </a:r>
            <a:r>
              <a:rPr lang="en-US" sz="3600" dirty="0" smtClean="0">
                <a:solidFill>
                  <a:srgbClr val="FFFFFF"/>
                </a:solidFill>
                <a:latin typeface="Times New Roman" panose="02020603050405020304" pitchFamily="18" charset="0"/>
                <a:cs typeface="Times New Roman" panose="02020603050405020304" pitchFamily="18" charset="0"/>
              </a:rPr>
              <a:t> </a:t>
            </a:r>
            <a:r>
              <a:rPr lang="en-US" sz="3600" dirty="0" err="1" smtClean="0">
                <a:solidFill>
                  <a:srgbClr val="FFFFFF"/>
                </a:solidFill>
                <a:latin typeface="Times New Roman" panose="02020603050405020304" pitchFamily="18" charset="0"/>
                <a:cs typeface="Times New Roman" panose="02020603050405020304" pitchFamily="18" charset="0"/>
              </a:rPr>
              <a:t>còn</a:t>
            </a:r>
            <a:r>
              <a:rPr lang="en-US" sz="3600" dirty="0" smtClean="0">
                <a:solidFill>
                  <a:srgbClr val="FFFFFF"/>
                </a:solidFill>
                <a:latin typeface="Times New Roman" panose="02020603050405020304" pitchFamily="18" charset="0"/>
                <a:cs typeface="Times New Roman" panose="02020603050405020304" pitchFamily="18" charset="0"/>
              </a:rPr>
              <a:t> </a:t>
            </a:r>
            <a:r>
              <a:rPr lang="en-US" sz="3600" dirty="0" err="1" smtClean="0">
                <a:solidFill>
                  <a:srgbClr val="FFFFFF"/>
                </a:solidFill>
                <a:latin typeface="Times New Roman" panose="02020603050405020304" pitchFamily="18" charset="0"/>
                <a:cs typeface="Times New Roman" panose="02020603050405020304" pitchFamily="18" charset="0"/>
              </a:rPr>
              <a:t>các</a:t>
            </a:r>
            <a:r>
              <a:rPr lang="en-US" sz="3600" dirty="0" smtClean="0">
                <a:solidFill>
                  <a:srgbClr val="FFFFFF"/>
                </a:solidFill>
                <a:latin typeface="Times New Roman" panose="02020603050405020304" pitchFamily="18" charset="0"/>
                <a:cs typeface="Times New Roman" panose="02020603050405020304" pitchFamily="18" charset="0"/>
              </a:rPr>
              <a:t> </a:t>
            </a:r>
            <a:r>
              <a:rPr lang="en-US" sz="3600" dirty="0" err="1" smtClean="0">
                <a:solidFill>
                  <a:srgbClr val="FFFFFF"/>
                </a:solidFill>
                <a:latin typeface="Times New Roman" panose="02020603050405020304" pitchFamily="18" charset="0"/>
                <a:cs typeface="Times New Roman" panose="02020603050405020304" pitchFamily="18" charset="0"/>
              </a:rPr>
              <a:t>vật</a:t>
            </a:r>
            <a:r>
              <a:rPr lang="en-US" sz="3600" dirty="0" smtClean="0">
                <a:solidFill>
                  <a:srgbClr val="FFFFFF"/>
                </a:solidFill>
                <a:latin typeface="Times New Roman" panose="02020603050405020304" pitchFamily="18" charset="0"/>
                <a:cs typeface="Times New Roman" panose="02020603050405020304" pitchFamily="18" charset="0"/>
              </a:rPr>
              <a:t> </a:t>
            </a:r>
            <a:r>
              <a:rPr lang="en-US" sz="3600" dirty="0" err="1" smtClean="0">
                <a:solidFill>
                  <a:srgbClr val="FFFFFF"/>
                </a:solidFill>
                <a:latin typeface="Times New Roman" panose="02020603050405020304" pitchFamily="18" charset="0"/>
                <a:cs typeface="Times New Roman" panose="02020603050405020304" pitchFamily="18" charset="0"/>
              </a:rPr>
              <a:t>dày</a:t>
            </a:r>
            <a:endParaRPr lang="en-US" sz="3600" dirty="0" smtClean="0">
              <a:solidFill>
                <a:srgbClr val="FFFFFF"/>
              </a:solidFill>
              <a:latin typeface="Times New Roman" panose="02020603050405020304" pitchFamily="18" charset="0"/>
              <a:cs typeface="Times New Roman" panose="02020603050405020304" pitchFamily="18" charset="0"/>
            </a:endParaRPr>
          </a:p>
          <a:p>
            <a:pPr algn="ctr"/>
            <a:r>
              <a:rPr lang="en-US" sz="3600" dirty="0" smtClean="0">
                <a:solidFill>
                  <a:srgbClr val="FFFFFF"/>
                </a:solidFill>
                <a:latin typeface="Times New Roman" panose="02020603050405020304" pitchFamily="18" charset="0"/>
                <a:cs typeface="Times New Roman" panose="02020603050405020304" pitchFamily="18" charset="0"/>
              </a:rPr>
              <a:t> </a:t>
            </a:r>
            <a:r>
              <a:rPr lang="en-US" sz="3600" dirty="0" err="1" smtClean="0">
                <a:solidFill>
                  <a:srgbClr val="FFFFFF"/>
                </a:solidFill>
                <a:latin typeface="Times New Roman" panose="02020603050405020304" pitchFamily="18" charset="0"/>
                <a:cs typeface="Times New Roman" panose="02020603050405020304" pitchFamily="18" charset="0"/>
              </a:rPr>
              <a:t>khi</a:t>
            </a:r>
            <a:r>
              <a:rPr lang="en-US" sz="3600" dirty="0" smtClean="0">
                <a:solidFill>
                  <a:srgbClr val="FFFFFF"/>
                </a:solidFill>
                <a:latin typeface="Times New Roman" panose="02020603050405020304" pitchFamily="18" charset="0"/>
                <a:cs typeface="Times New Roman" panose="02020603050405020304" pitchFamily="18" charset="0"/>
              </a:rPr>
              <a:t> </a:t>
            </a:r>
            <a:r>
              <a:rPr lang="en-US" sz="3600" dirty="0" err="1" smtClean="0">
                <a:solidFill>
                  <a:srgbClr val="FFFFFF"/>
                </a:solidFill>
                <a:latin typeface="Times New Roman" panose="02020603050405020304" pitchFamily="18" charset="0"/>
                <a:cs typeface="Times New Roman" panose="02020603050405020304" pitchFamily="18" charset="0"/>
              </a:rPr>
              <a:t>phát</a:t>
            </a:r>
            <a:r>
              <a:rPr lang="en-US" sz="3600" dirty="0" smtClean="0">
                <a:solidFill>
                  <a:srgbClr val="FFFFFF"/>
                </a:solidFill>
                <a:latin typeface="Times New Roman" panose="02020603050405020304" pitchFamily="18" charset="0"/>
                <a:cs typeface="Times New Roman" panose="02020603050405020304" pitchFamily="18" charset="0"/>
              </a:rPr>
              <a:t> </a:t>
            </a:r>
            <a:r>
              <a:rPr lang="en-US" sz="3600" dirty="0" err="1" smtClean="0">
                <a:solidFill>
                  <a:srgbClr val="FFFFFF"/>
                </a:solidFill>
                <a:latin typeface="Times New Roman" panose="02020603050405020304" pitchFamily="18" charset="0"/>
                <a:cs typeface="Times New Roman" panose="02020603050405020304" pitchFamily="18" charset="0"/>
              </a:rPr>
              <a:t>ra</a:t>
            </a:r>
            <a:r>
              <a:rPr lang="en-US" sz="3600" dirty="0" smtClean="0">
                <a:solidFill>
                  <a:srgbClr val="FFFFFF"/>
                </a:solidFill>
                <a:latin typeface="Times New Roman" panose="02020603050405020304" pitchFamily="18" charset="0"/>
                <a:cs typeface="Times New Roman" panose="02020603050405020304" pitchFamily="18" charset="0"/>
              </a:rPr>
              <a:t> </a:t>
            </a:r>
            <a:r>
              <a:rPr lang="en-US" sz="3600" dirty="0" err="1" smtClean="0">
                <a:solidFill>
                  <a:srgbClr val="FFFFFF"/>
                </a:solidFill>
                <a:latin typeface="Times New Roman" panose="02020603050405020304" pitchFamily="18" charset="0"/>
                <a:cs typeface="Times New Roman" panose="02020603050405020304" pitchFamily="18" charset="0"/>
              </a:rPr>
              <a:t>âm</a:t>
            </a:r>
            <a:r>
              <a:rPr lang="en-US" sz="3600" dirty="0" smtClean="0">
                <a:solidFill>
                  <a:srgbClr val="FFFFFF"/>
                </a:solidFill>
                <a:latin typeface="Times New Roman" panose="02020603050405020304" pitchFamily="18" charset="0"/>
                <a:cs typeface="Times New Roman" panose="02020603050405020304" pitchFamily="18" charset="0"/>
              </a:rPr>
              <a:t> </a:t>
            </a:r>
            <a:r>
              <a:rPr lang="en-US" sz="3600" dirty="0" err="1" smtClean="0">
                <a:solidFill>
                  <a:srgbClr val="FFFFFF"/>
                </a:solidFill>
                <a:latin typeface="Times New Roman" panose="02020603050405020304" pitchFamily="18" charset="0"/>
                <a:cs typeface="Times New Roman" panose="02020603050405020304" pitchFamily="18" charset="0"/>
              </a:rPr>
              <a:t>thanh</a:t>
            </a:r>
            <a:r>
              <a:rPr lang="en-US" sz="3600" dirty="0" smtClean="0">
                <a:solidFill>
                  <a:srgbClr val="FFFFFF"/>
                </a:solidFill>
                <a:latin typeface="Times New Roman" panose="02020603050405020304" pitchFamily="18" charset="0"/>
                <a:cs typeface="Times New Roman" panose="02020603050405020304" pitchFamily="18" charset="0"/>
              </a:rPr>
              <a:t> </a:t>
            </a:r>
            <a:r>
              <a:rPr lang="en-US" sz="3600" dirty="0" err="1" smtClean="0">
                <a:solidFill>
                  <a:srgbClr val="FFFFFF"/>
                </a:solidFill>
                <a:latin typeface="Times New Roman" panose="02020603050405020304" pitchFamily="18" charset="0"/>
                <a:cs typeface="Times New Roman" panose="02020603050405020304" pitchFamily="18" charset="0"/>
              </a:rPr>
              <a:t>không</a:t>
            </a:r>
            <a:r>
              <a:rPr lang="en-US" sz="3600" dirty="0" smtClean="0">
                <a:solidFill>
                  <a:srgbClr val="FFFFFF"/>
                </a:solidFill>
                <a:latin typeface="Times New Roman" panose="02020603050405020304" pitchFamily="18" charset="0"/>
                <a:cs typeface="Times New Roman" panose="02020603050405020304" pitchFamily="18" charset="0"/>
              </a:rPr>
              <a:t> rung </a:t>
            </a:r>
            <a:r>
              <a:rPr lang="en-US" sz="3600" dirty="0" err="1" smtClean="0">
                <a:solidFill>
                  <a:srgbClr val="FFFFFF"/>
                </a:solidFill>
                <a:latin typeface="Times New Roman" panose="02020603050405020304" pitchFamily="18" charset="0"/>
                <a:cs typeface="Times New Roman" panose="02020603050405020304" pitchFamily="18" charset="0"/>
              </a:rPr>
              <a:t>động</a:t>
            </a:r>
            <a:endParaRPr lang="en-US" sz="3600" dirty="0">
              <a:solidFill>
                <a:srgbClr val="FFFFFF"/>
              </a:solidFill>
              <a:latin typeface="Times New Roman" panose="02020603050405020304" pitchFamily="18" charset="0"/>
              <a:cs typeface="Times New Roman" panose="02020603050405020304" pitchFamily="18" charset="0"/>
            </a:endParaRPr>
          </a:p>
          <a:p>
            <a:pPr algn="ctr"/>
            <a:endParaRPr lang="en-US" sz="2400" dirty="0">
              <a:solidFill>
                <a:srgbClr val="FFFFFF"/>
              </a:solidFill>
              <a:latin typeface="Calibri" panose="020F0502020204030204" pitchFamily="34" charset="0"/>
            </a:endParaRPr>
          </a:p>
        </p:txBody>
      </p:sp>
      <p:sp>
        <p:nvSpPr>
          <p:cNvPr id="77904" name="AutoShape 80"/>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905" name="AutoShape 81"/>
          <p:cNvSpPr>
            <a:spLocks noChangeArrowheads="1"/>
          </p:cNvSpPr>
          <p:nvPr/>
        </p:nvSpPr>
        <p:spPr bwMode="auto">
          <a:xfrm>
            <a:off x="9676238" y="792121"/>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62" name="AnswerD"/>
          <p:cNvSpPr>
            <a:spLocks noChangeArrowheads="1"/>
          </p:cNvSpPr>
          <p:nvPr/>
        </p:nvSpPr>
        <p:spPr bwMode="auto">
          <a:xfrm>
            <a:off x="6479429" y="4789576"/>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r>
              <a:rPr lang="en-US" sz="2800" dirty="0" err="1" smtClean="0">
                <a:solidFill>
                  <a:srgbClr val="FFFFFF"/>
                </a:solidFill>
                <a:latin typeface="Calibri" panose="020F0502020204030204" pitchFamily="34" charset="0"/>
              </a:rPr>
              <a:t>Đúng</a:t>
            </a:r>
            <a:endParaRPr lang="en-US" sz="2800" dirty="0">
              <a:solidFill>
                <a:srgbClr val="FFFFFF"/>
              </a:solidFill>
              <a:latin typeface="Calibri" panose="020F0502020204030204" pitchFamily="34" charset="0"/>
            </a:endParaRPr>
          </a:p>
        </p:txBody>
      </p:sp>
      <p:sp>
        <p:nvSpPr>
          <p:cNvPr id="77864" name="AnswerB"/>
          <p:cNvSpPr>
            <a:spLocks noChangeArrowheads="1"/>
          </p:cNvSpPr>
          <p:nvPr/>
        </p:nvSpPr>
        <p:spPr bwMode="auto">
          <a:xfrm>
            <a:off x="1334613" y="4751333"/>
            <a:ext cx="443741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r>
              <a:rPr lang="en-US" sz="2800" dirty="0" smtClean="0">
                <a:solidFill>
                  <a:srgbClr val="FFFFFF"/>
                </a:solidFill>
                <a:latin typeface="Times New Roman" panose="02020603050405020304" pitchFamily="18" charset="0"/>
                <a:cs typeface="Times New Roman" panose="02020603050405020304" pitchFamily="18" charset="0"/>
              </a:rPr>
              <a:t>Sai </a:t>
            </a:r>
            <a:endParaRPr lang="en-US" sz="2800" dirty="0">
              <a:solidFill>
                <a:srgbClr val="FFFFFF"/>
              </a:solidFill>
              <a:latin typeface="Times New Roman" panose="02020603050405020304" pitchFamily="18" charset="0"/>
              <a:cs typeface="Times New Roman" panose="02020603050405020304" pitchFamily="18" charset="0"/>
            </a:endParaRPr>
          </a:p>
        </p:txBody>
      </p:sp>
      <p:sp>
        <p:nvSpPr>
          <p:cNvPr id="77877" name="AutoShape 53"/>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endParaRPr lang="en-US" sz="2800" b="1" dirty="0">
              <a:solidFill>
                <a:srgbClr val="FFFFFF"/>
              </a:solidFill>
              <a:latin typeface="Calibri" panose="020F0502020204030204" pitchFamily="34" charset="0"/>
            </a:endParaRPr>
          </a:p>
        </p:txBody>
      </p:sp>
      <p:sp>
        <p:nvSpPr>
          <p:cNvPr id="77878" name="AutoShape 54"/>
          <p:cNvSpPr>
            <a:spLocks noChangeArrowheads="1"/>
          </p:cNvSpPr>
          <p:nvPr/>
        </p:nvSpPr>
        <p:spPr bwMode="auto">
          <a:xfrm>
            <a:off x="7507918" y="5122313"/>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B</a:t>
            </a:r>
          </a:p>
        </p:txBody>
      </p:sp>
      <p:sp>
        <p:nvSpPr>
          <p:cNvPr id="77879" name="AutoShape 55"/>
          <p:cNvSpPr>
            <a:spLocks noChangeArrowheads="1"/>
          </p:cNvSpPr>
          <p:nvPr/>
        </p:nvSpPr>
        <p:spPr bwMode="auto">
          <a:xfrm>
            <a:off x="834515" y="4656740"/>
            <a:ext cx="117475" cy="117475"/>
          </a:xfrm>
          <a:prstGeom prst="diamond">
            <a:avLst/>
          </a:prstGeom>
          <a:solidFill>
            <a:schemeClr val="bg1"/>
          </a:solidFill>
          <a:ln>
            <a:noFill/>
          </a:ln>
          <a:effectLst/>
        </p:spPr>
        <p:txBody>
          <a:bodyPr wrap="none" lIns="274320" anchor="ctr"/>
          <a:lstStyle/>
          <a:p>
            <a:endParaRPr lang="en-US" sz="1200" b="1" dirty="0">
              <a:solidFill>
                <a:srgbClr val="FFFFFF"/>
              </a:solidFill>
              <a:latin typeface="Calibri" panose="020F0502020204030204" pitchFamily="34" charset="0"/>
            </a:endParaRPr>
          </a:p>
        </p:txBody>
      </p:sp>
      <p:sp>
        <p:nvSpPr>
          <p:cNvPr id="77880" name="AutoShape 56"/>
          <p:cNvSpPr>
            <a:spLocks noChangeArrowheads="1"/>
          </p:cNvSpPr>
          <p:nvPr/>
        </p:nvSpPr>
        <p:spPr bwMode="auto">
          <a:xfrm>
            <a:off x="2315843" y="5053751"/>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A</a:t>
            </a:r>
          </a:p>
        </p:txBody>
      </p:sp>
      <p:sp>
        <p:nvSpPr>
          <p:cNvPr id="5" name="StartTimerButton"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START</a:t>
            </a:r>
          </a:p>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3200" dirty="0">
                <a:solidFill>
                  <a:srgbClr val="FFFFFF"/>
                </a:solidFil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algn="ctr"/>
              <a:r>
                <a:rPr lang="en-US" sz="4400" b="1">
                  <a:solidFill>
                    <a:srgbClr val="FFFFFF"/>
                  </a:solidFill>
                  <a:latin typeface="Calibri" panose="020F0502020204030204" pitchFamily="34" charset="0"/>
                </a:rPr>
                <a:t>$200</a:t>
              </a:r>
              <a:endParaRPr lang="en-US" sz="4400" b="1" dirty="0">
                <a:solidFill>
                  <a:srgbClr val="FFFFFF"/>
                </a:solidFill>
                <a:latin typeface="Calibri" panose="020F0502020204030204" pitchFamily="34" charset="0"/>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algn="ctr"/>
              <a:endParaRPr lang="en-US" dirty="0">
                <a:solidFill>
                  <a:srgbClr val="FFFFFF"/>
                </a:solidFill>
                <a:latin typeface="Calibri" panose="020F050202020403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algn="ctr"/>
              <a:r>
                <a:rPr lang="en-US" sz="2400" b="1" dirty="0">
                  <a:solidFill>
                    <a:srgbClr val="FFFFFF"/>
                  </a:solidFill>
                  <a:effectLst>
                    <a:outerShdw blurRad="38100" dist="38100" dir="2700000" algn="tl">
                      <a:srgbClr val="000000">
                        <a:alpha val="43137"/>
                      </a:srgbClr>
                    </a:outerShdw>
                  </a:effectLst>
                  <a:latin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579136"/>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a:solidFill>
                  <a:srgbClr val="FFFFFF"/>
                </a:solidFill>
              </a:rPr>
              <a:t>Bắt đầu </a:t>
            </a:r>
            <a:endParaRPr lang="en-US" altLang="en-US" b="1" dirty="0">
              <a:solidFill>
                <a:srgbClr val="FFFFFF"/>
              </a:solidFill>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7"/>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12176581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9"/>
                                        </p:tgtEl>
                                      </p:cBhvr>
                                    </p:cmd>
                                  </p:childTnLst>
                                </p:cTn>
                              </p:par>
                            </p:childTnLst>
                          </p:cTn>
                        </p:par>
                      </p:childTnLst>
                    </p:cTn>
                  </p:par>
                </p:childTnLst>
              </p:cTn>
              <p:nextCondLst>
                <p:cond evt="onClick" delay="0">
                  <p:tgtEl>
                    <p:spTgt spid="131"/>
                  </p:tgtEl>
                </p:cond>
              </p:nextCondLst>
            </p:seq>
            <p:video>
              <p:cMediaNode vol="80000">
                <p:cTn id="12" fill="hold" display="0">
                  <p:stCondLst>
                    <p:cond delay="indefinite"/>
                  </p:stCondLst>
                </p:cTn>
                <p:tgtEl>
                  <p:spTgt spid="159"/>
                </p:tgtEl>
              </p:cMediaNode>
            </p:video>
            <p:audio>
              <p:cMediaNode vol="57576" numSld="999" showWhenStopped="0">
                <p:cTn id="13" fill="hold" display="0">
                  <p:stCondLst>
                    <p:cond delay="indefinite"/>
                  </p:stCondLst>
                  <p:endCondLst>
                    <p:cond evt="onStopAudio" delay="0">
                      <p:tgtEl>
                        <p:sldTgt/>
                      </p:tgtEl>
                    </p:cond>
                  </p:endCondLst>
                </p:cTn>
                <p:tgtEl>
                  <p:spTgt spid="162"/>
                </p:tgtEl>
              </p:cMediaNode>
            </p:audio>
            <p:seq concurrent="1" nextAc="seek">
              <p:cTn id="14" restart="whenNotActive" fill="hold" evtFilter="cancelBubble" nodeType="interactiveSeq">
                <p:stCondLst>
                  <p:cond evt="onClick" delay="0">
                    <p:tgtEl>
                      <p:spTgt spid="77864"/>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repeatCount="indefinite" fill="hold" grpId="0" nodeType="clickEffect">
                                  <p:stCondLst>
                                    <p:cond delay="0"/>
                                  </p:stCondLst>
                                  <p:childTnLst>
                                    <p:animClr clrSpc="rgb" dir="cw">
                                      <p:cBhvr override="childStyle">
                                        <p:cTn id="18" dur="500" fill="hold"/>
                                        <p:tgtEl>
                                          <p:spTgt spid="77864"/>
                                        </p:tgtEl>
                                        <p:attrNameLst>
                                          <p:attrName>style.color</p:attrName>
                                        </p:attrNameLst>
                                      </p:cBhvr>
                                      <p:to>
                                        <a:srgbClr val="00B050"/>
                                      </p:to>
                                    </p:animClr>
                                    <p:animClr clrSpc="rgb" dir="cw">
                                      <p:cBhvr>
                                        <p:cTn id="19" dur="500" fill="hold"/>
                                        <p:tgtEl>
                                          <p:spTgt spid="77864"/>
                                        </p:tgtEl>
                                        <p:attrNameLst>
                                          <p:attrName>fillcolor</p:attrName>
                                        </p:attrNameLst>
                                      </p:cBhvr>
                                      <p:to>
                                        <a:srgbClr val="00B050"/>
                                      </p:to>
                                    </p:animClr>
                                    <p:set>
                                      <p:cBhvr>
                                        <p:cTn id="20" dur="500" fill="hold"/>
                                        <p:tgtEl>
                                          <p:spTgt spid="77864"/>
                                        </p:tgtEl>
                                        <p:attrNameLst>
                                          <p:attrName>fill.type</p:attrName>
                                        </p:attrNameLst>
                                      </p:cBhvr>
                                      <p:to>
                                        <p:strVal val="solid"/>
                                      </p:to>
                                    </p:set>
                                    <p:set>
                                      <p:cBhvr>
                                        <p:cTn id="21" dur="500" fill="hold"/>
                                        <p:tgtEl>
                                          <p:spTgt spid="77864"/>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2" restart="whenNotActive" fill="hold" evtFilter="cancelBubble" nodeType="interactiveSeq">
                <p:stCondLst>
                  <p:cond evt="onClick" delay="0">
                    <p:tgtEl>
                      <p:spTgt spid="77862"/>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500" fill="hold"/>
                                        <p:tgtEl>
                                          <p:spTgt spid="77862"/>
                                        </p:tgtEl>
                                        <p:attrNameLst>
                                          <p:attrName>style.color</p:attrName>
                                        </p:attrNameLst>
                                      </p:cBhvr>
                                      <p:to>
                                        <a:srgbClr val="C00000"/>
                                      </p:to>
                                    </p:animClr>
                                    <p:animClr clrSpc="rgb" dir="cw">
                                      <p:cBhvr>
                                        <p:cTn id="27" dur="500" fill="hold"/>
                                        <p:tgtEl>
                                          <p:spTgt spid="77862"/>
                                        </p:tgtEl>
                                        <p:attrNameLst>
                                          <p:attrName>fillcolor</p:attrName>
                                        </p:attrNameLst>
                                      </p:cBhvr>
                                      <p:to>
                                        <a:srgbClr val="C00000"/>
                                      </p:to>
                                    </p:animClr>
                                    <p:set>
                                      <p:cBhvr>
                                        <p:cTn id="28" dur="500" fill="hold"/>
                                        <p:tgtEl>
                                          <p:spTgt spid="77862"/>
                                        </p:tgtEl>
                                        <p:attrNameLst>
                                          <p:attrName>fill.type</p:attrName>
                                        </p:attrNameLst>
                                      </p:cBhvr>
                                      <p:to>
                                        <p:strVal val="solid"/>
                                      </p:to>
                                    </p:set>
                                    <p:set>
                                      <p:cBhvr>
                                        <p:cTn id="29" dur="500" fill="hold"/>
                                        <p:tgtEl>
                                          <p:spTgt spid="77862"/>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62" grpId="0" animBg="1"/>
      <p:bldP spid="7786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44"/>
          <p:cNvSpPr/>
          <p:nvPr/>
        </p:nvSpPr>
        <p:spPr>
          <a:xfrm>
            <a:off x="2243743" y="982541"/>
            <a:ext cx="7970067" cy="4931500"/>
          </a:xfrm>
          <a:custGeom>
            <a:avLst/>
            <a:gdLst/>
            <a:ahLst/>
            <a:cxnLst/>
            <a:rect l="l" t="t" r="r" b="b"/>
            <a:pathLst>
              <a:path w="239102" h="147945" extrusionOk="0">
                <a:moveTo>
                  <a:pt x="5106" y="33255"/>
                </a:moveTo>
                <a:cubicBezTo>
                  <a:pt x="9986" y="19963"/>
                  <a:pt x="15187" y="11808"/>
                  <a:pt x="31690" y="7056"/>
                </a:cubicBezTo>
                <a:cubicBezTo>
                  <a:pt x="48193" y="2304"/>
                  <a:pt x="82162" y="5900"/>
                  <a:pt x="104123" y="4744"/>
                </a:cubicBezTo>
                <a:cubicBezTo>
                  <a:pt x="126084" y="3588"/>
                  <a:pt x="145734" y="-778"/>
                  <a:pt x="163457" y="121"/>
                </a:cubicBezTo>
                <a:cubicBezTo>
                  <a:pt x="181180" y="1020"/>
                  <a:pt x="198325" y="1726"/>
                  <a:pt x="210461" y="10138"/>
                </a:cubicBezTo>
                <a:cubicBezTo>
                  <a:pt x="222597" y="18550"/>
                  <a:pt x="231844" y="35373"/>
                  <a:pt x="236275" y="50592"/>
                </a:cubicBezTo>
                <a:cubicBezTo>
                  <a:pt x="240706" y="65811"/>
                  <a:pt x="239100" y="87323"/>
                  <a:pt x="237045" y="101450"/>
                </a:cubicBezTo>
                <a:cubicBezTo>
                  <a:pt x="234990" y="115577"/>
                  <a:pt x="232936" y="127649"/>
                  <a:pt x="223946" y="135354"/>
                </a:cubicBezTo>
                <a:cubicBezTo>
                  <a:pt x="214956" y="143060"/>
                  <a:pt x="199930" y="146335"/>
                  <a:pt x="183106" y="147683"/>
                </a:cubicBezTo>
                <a:cubicBezTo>
                  <a:pt x="166282" y="149032"/>
                  <a:pt x="148174" y="144794"/>
                  <a:pt x="123002" y="143445"/>
                </a:cubicBezTo>
                <a:cubicBezTo>
                  <a:pt x="97830" y="142097"/>
                  <a:pt x="52175" y="149031"/>
                  <a:pt x="32076" y="139592"/>
                </a:cubicBezTo>
                <a:cubicBezTo>
                  <a:pt x="11977" y="130153"/>
                  <a:pt x="6904" y="104532"/>
                  <a:pt x="2409" y="86809"/>
                </a:cubicBezTo>
                <a:cubicBezTo>
                  <a:pt x="-2086" y="69086"/>
                  <a:pt x="226" y="46547"/>
                  <a:pt x="5106" y="33255"/>
                </a:cubicBezTo>
                <a:close/>
              </a:path>
            </a:pathLst>
          </a:custGeom>
          <a:solidFill>
            <a:schemeClr val="accent1"/>
          </a:solidFill>
          <a:ln>
            <a:noFill/>
          </a:ln>
        </p:spPr>
        <p:txBody>
          <a:bodyPr/>
          <a:lstStyle/>
          <a:p>
            <a:endParaRPr lang="en-US"/>
          </a:p>
        </p:txBody>
      </p:sp>
      <p:sp>
        <p:nvSpPr>
          <p:cNvPr id="518" name="Google Shape;518;p44"/>
          <p:cNvSpPr/>
          <p:nvPr/>
        </p:nvSpPr>
        <p:spPr>
          <a:xfrm>
            <a:off x="2427267" y="903297"/>
            <a:ext cx="7564367" cy="4897267"/>
          </a:xfrm>
          <a:custGeom>
            <a:avLst/>
            <a:gdLst/>
            <a:ahLst/>
            <a:cxnLst/>
            <a:rect l="l" t="t" r="r" b="b"/>
            <a:pathLst>
              <a:path w="226931" h="146918" extrusionOk="0">
                <a:moveTo>
                  <a:pt x="6165" y="27842"/>
                </a:moveTo>
                <a:cubicBezTo>
                  <a:pt x="20613" y="23219"/>
                  <a:pt x="60168" y="1194"/>
                  <a:pt x="92853" y="102"/>
                </a:cubicBezTo>
                <a:cubicBezTo>
                  <a:pt x="125538" y="-990"/>
                  <a:pt x="179927" y="6716"/>
                  <a:pt x="202273" y="21292"/>
                </a:cubicBezTo>
                <a:cubicBezTo>
                  <a:pt x="224619" y="35869"/>
                  <a:pt x="226931" y="68811"/>
                  <a:pt x="226931" y="87561"/>
                </a:cubicBezTo>
                <a:cubicBezTo>
                  <a:pt x="226931" y="106311"/>
                  <a:pt x="218198" y="125446"/>
                  <a:pt x="202273" y="133794"/>
                </a:cubicBezTo>
                <a:cubicBezTo>
                  <a:pt x="186348" y="142142"/>
                  <a:pt x="155397" y="135528"/>
                  <a:pt x="131381" y="137647"/>
                </a:cubicBezTo>
                <a:cubicBezTo>
                  <a:pt x="107365" y="139766"/>
                  <a:pt x="77442" y="148949"/>
                  <a:pt x="58178" y="146509"/>
                </a:cubicBezTo>
                <a:cubicBezTo>
                  <a:pt x="38914" y="144069"/>
                  <a:pt x="25493" y="133023"/>
                  <a:pt x="15797" y="123006"/>
                </a:cubicBezTo>
                <a:cubicBezTo>
                  <a:pt x="6101" y="112989"/>
                  <a:pt x="2633" y="92505"/>
                  <a:pt x="0" y="86405"/>
                </a:cubicBezTo>
              </a:path>
            </a:pathLst>
          </a:custGeom>
          <a:noFill/>
          <a:ln w="28575" cap="flat" cmpd="sng">
            <a:solidFill>
              <a:schemeClr val="lt1"/>
            </a:solidFill>
            <a:prstDash val="dash"/>
            <a:round/>
            <a:headEnd type="none" w="med" len="med"/>
            <a:tailEnd type="none" w="med" len="med"/>
          </a:ln>
        </p:spPr>
        <p:txBody>
          <a:bodyPr/>
          <a:lstStyle/>
          <a:p>
            <a:endParaRPr lang="en-US"/>
          </a:p>
        </p:txBody>
      </p:sp>
      <p:pic>
        <p:nvPicPr>
          <p:cNvPr id="72" name="Picture 2">
            <a:extLst>
              <a:ext uri="{FF2B5EF4-FFF2-40B4-BE49-F238E27FC236}">
                <a16:creationId xmlns:a16="http://schemas.microsoft.com/office/drawing/2014/main" id="{933D71C1-423F-4A9C-BDCC-65C071B657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0"/>
            <a:ext cx="5448300" cy="7150100"/>
          </a:xfrm>
          <a:prstGeom prst="rect">
            <a:avLst/>
          </a:prstGeom>
        </p:spPr>
      </p:pic>
      <p:pic>
        <p:nvPicPr>
          <p:cNvPr id="11" name="Picture 10">
            <a:extLst>
              <a:ext uri="{FF2B5EF4-FFF2-40B4-BE49-F238E27FC236}">
                <a16:creationId xmlns:a16="http://schemas.microsoft.com/office/drawing/2014/main" id="{04E0C5FE-6152-4CD6-A716-D75C63B2AFE7}"/>
              </a:ext>
            </a:extLst>
          </p:cNvPr>
          <p:cNvPicPr>
            <a:picLocks noChangeAspect="1"/>
          </p:cNvPicPr>
          <p:nvPr/>
        </p:nvPicPr>
        <p:blipFill>
          <a:blip r:embed="rId5"/>
          <a:stretch>
            <a:fillRect/>
          </a:stretch>
        </p:blipFill>
        <p:spPr>
          <a:xfrm>
            <a:off x="6824621" y="1664330"/>
            <a:ext cx="1560711" cy="2359356"/>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C2C0711A-9490-45C3-828C-1793062AD29B}"/>
              </a:ext>
            </a:extLst>
          </p:cNvPr>
          <p:cNvPicPr>
            <a:picLocks noChangeAspect="1"/>
          </p:cNvPicPr>
          <p:nvPr/>
        </p:nvPicPr>
        <p:blipFill>
          <a:blip r:embed="rId6"/>
          <a:stretch>
            <a:fillRect/>
          </a:stretch>
        </p:blipFill>
        <p:spPr>
          <a:xfrm>
            <a:off x="9552819" y="1709787"/>
            <a:ext cx="1566808" cy="2261812"/>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15515F02-E37A-40C0-A034-8EF43A940DC6}"/>
              </a:ext>
            </a:extLst>
          </p:cNvPr>
          <p:cNvPicPr>
            <a:picLocks noChangeAspect="1"/>
          </p:cNvPicPr>
          <p:nvPr/>
        </p:nvPicPr>
        <p:blipFill>
          <a:blip r:embed="rId7"/>
          <a:stretch>
            <a:fillRect/>
          </a:stretch>
        </p:blipFill>
        <p:spPr>
          <a:xfrm>
            <a:off x="6788042" y="4222595"/>
            <a:ext cx="1597290" cy="2261812"/>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B1CB51C8-9E50-4B6B-9C73-068680A763A6}"/>
              </a:ext>
            </a:extLst>
          </p:cNvPr>
          <p:cNvPicPr>
            <a:picLocks noChangeAspect="1"/>
          </p:cNvPicPr>
          <p:nvPr/>
        </p:nvPicPr>
        <p:blipFill>
          <a:blip r:embed="rId8"/>
          <a:stretch>
            <a:fillRect/>
          </a:stretch>
        </p:blipFill>
        <p:spPr>
          <a:xfrm>
            <a:off x="9430406" y="4195833"/>
            <a:ext cx="1566808" cy="2261812"/>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1D132E4E-2B57-48F3-92AD-2F825D61617D}"/>
              </a:ext>
            </a:extLst>
          </p:cNvPr>
          <p:cNvPicPr>
            <a:picLocks noChangeAspect="1"/>
          </p:cNvPicPr>
          <p:nvPr/>
        </p:nvPicPr>
        <p:blipFill>
          <a:blip r:embed="rId9"/>
          <a:stretch>
            <a:fillRect/>
          </a:stretch>
        </p:blipFill>
        <p:spPr>
          <a:xfrm>
            <a:off x="6830113" y="258477"/>
            <a:ext cx="5445411" cy="1451310"/>
          </a:xfrm>
          <a:prstGeom prst="rect">
            <a:avLst/>
          </a:prstGeom>
        </p:spPr>
      </p:pic>
      <p:pic>
        <p:nvPicPr>
          <p:cNvPr id="98" name="Picture 97">
            <a:extLst>
              <a:ext uri="{FF2B5EF4-FFF2-40B4-BE49-F238E27FC236}">
                <a16:creationId xmlns:a16="http://schemas.microsoft.com/office/drawing/2014/main" id="{63247A6F-6267-4A32-AFFD-BC6481637ED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104705" y="162238"/>
            <a:ext cx="1334648" cy="750739"/>
          </a:xfrm>
          <a:prstGeom prst="rect">
            <a:avLst/>
          </a:prstGeom>
        </p:spPr>
      </p:pic>
      <p:pic>
        <p:nvPicPr>
          <p:cNvPr id="99" name="Picture 98">
            <a:extLst>
              <a:ext uri="{FF2B5EF4-FFF2-40B4-BE49-F238E27FC236}">
                <a16:creationId xmlns:a16="http://schemas.microsoft.com/office/drawing/2014/main" id="{20DC949D-E807-4973-922A-D212F6C4987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2259078">
            <a:off x="10452303" y="255562"/>
            <a:ext cx="1334648" cy="750739"/>
          </a:xfrm>
          <a:prstGeom prst="rect">
            <a:avLst/>
          </a:prstGeom>
        </p:spPr>
      </p:pic>
    </p:spTree>
    <p:extLst>
      <p:ext uri="{BB962C8B-B14F-4D97-AF65-F5344CB8AC3E}">
        <p14:creationId xmlns:p14="http://schemas.microsoft.com/office/powerpoint/2010/main" val="1131096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75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75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750"/>
                                        <p:tgtEl>
                                          <p:spTgt spid="14"/>
                                        </p:tgtEl>
                                      </p:cBhvr>
                                    </p:animEffect>
                                  </p:childTnLst>
                                </p:cTn>
                              </p:par>
                            </p:childTnLst>
                          </p:cTn>
                        </p:par>
                        <p:par>
                          <p:cTn id="17" fill="hold">
                            <p:stCondLst>
                              <p:cond delay="750"/>
                            </p:stCondLst>
                            <p:childTnLst>
                              <p:par>
                                <p:cTn id="18" presetID="8" presetClass="emph" presetSubtype="0" fill="hold" nodeType="afterEffect">
                                  <p:stCondLst>
                                    <p:cond delay="0"/>
                                  </p:stCondLst>
                                  <p:childTnLst>
                                    <p:animRot by="21600000">
                                      <p:cBhvr>
                                        <p:cTn id="19" dur="2000" fill="hold"/>
                                        <p:tgtEl>
                                          <p:spTgt spid="11"/>
                                        </p:tgtEl>
                                        <p:attrNameLst>
                                          <p:attrName>r</p:attrName>
                                        </p:attrNameLst>
                                      </p:cBhvr>
                                    </p:animRot>
                                  </p:childTnLst>
                                </p:cTn>
                              </p:par>
                              <p:par>
                                <p:cTn id="20" presetID="8" presetClass="emph" presetSubtype="0" fill="hold" nodeType="withEffect">
                                  <p:stCondLst>
                                    <p:cond delay="0"/>
                                  </p:stCondLst>
                                  <p:childTnLst>
                                    <p:animRot by="21600000">
                                      <p:cBhvr>
                                        <p:cTn id="21" dur="2000" fill="hold"/>
                                        <p:tgtEl>
                                          <p:spTgt spid="12"/>
                                        </p:tgtEl>
                                        <p:attrNameLst>
                                          <p:attrName>r</p:attrName>
                                        </p:attrNameLst>
                                      </p:cBhvr>
                                    </p:animRot>
                                  </p:childTnLst>
                                </p:cTn>
                              </p:par>
                              <p:par>
                                <p:cTn id="22" presetID="8" presetClass="emph" presetSubtype="0" fill="hold" nodeType="withEffect">
                                  <p:stCondLst>
                                    <p:cond delay="0"/>
                                  </p:stCondLst>
                                  <p:childTnLst>
                                    <p:animRot by="21600000">
                                      <p:cBhvr>
                                        <p:cTn id="23" dur="2000" fill="hold"/>
                                        <p:tgtEl>
                                          <p:spTgt spid="13"/>
                                        </p:tgtEl>
                                        <p:attrNameLst>
                                          <p:attrName>r</p:attrName>
                                        </p:attrNameLst>
                                      </p:cBhvr>
                                    </p:animRot>
                                  </p:childTnLst>
                                </p:cTn>
                              </p:par>
                              <p:par>
                                <p:cTn id="24" presetID="8" presetClass="emph" presetSubtype="0" fill="hold" nodeType="withEffect">
                                  <p:stCondLst>
                                    <p:cond delay="0"/>
                                  </p:stCondLst>
                                  <p:childTnLst>
                                    <p:animRot by="21600000">
                                      <p:cBhvr>
                                        <p:cTn id="25" dur="2000" fill="hold"/>
                                        <p:tgtEl>
                                          <p:spTgt spid="14"/>
                                        </p:tgtEl>
                                        <p:attrNameLst>
                                          <p:attrName>r</p:attrName>
                                        </p:attrNameLst>
                                      </p:cBhvr>
                                    </p:animRot>
                                  </p:childTnLst>
                                </p:cTn>
                              </p:par>
                            </p:childTnLst>
                          </p:cTn>
                        </p:par>
                        <p:par>
                          <p:cTn id="26" fill="hold">
                            <p:stCondLst>
                              <p:cond delay="2750"/>
                            </p:stCondLst>
                            <p:childTnLst>
                              <p:par>
                                <p:cTn id="27" presetID="32" presetClass="emph" presetSubtype="0" repeatCount="2000" fill="hold" nodeType="afterEffect">
                                  <p:stCondLst>
                                    <p:cond delay="0"/>
                                  </p:stCondLst>
                                  <p:childTnLst>
                                    <p:animRot by="120000">
                                      <p:cBhvr>
                                        <p:cTn id="28" dur="100" fill="hold">
                                          <p:stCondLst>
                                            <p:cond delay="0"/>
                                          </p:stCondLst>
                                        </p:cTn>
                                        <p:tgtEl>
                                          <p:spTgt spid="11"/>
                                        </p:tgtEl>
                                        <p:attrNameLst>
                                          <p:attrName>r</p:attrName>
                                        </p:attrNameLst>
                                      </p:cBhvr>
                                    </p:animRot>
                                    <p:animRot by="-240000">
                                      <p:cBhvr>
                                        <p:cTn id="29" dur="200" fill="hold">
                                          <p:stCondLst>
                                            <p:cond delay="200"/>
                                          </p:stCondLst>
                                        </p:cTn>
                                        <p:tgtEl>
                                          <p:spTgt spid="11"/>
                                        </p:tgtEl>
                                        <p:attrNameLst>
                                          <p:attrName>r</p:attrName>
                                        </p:attrNameLst>
                                      </p:cBhvr>
                                    </p:animRot>
                                    <p:animRot by="240000">
                                      <p:cBhvr>
                                        <p:cTn id="30" dur="200" fill="hold">
                                          <p:stCondLst>
                                            <p:cond delay="400"/>
                                          </p:stCondLst>
                                        </p:cTn>
                                        <p:tgtEl>
                                          <p:spTgt spid="11"/>
                                        </p:tgtEl>
                                        <p:attrNameLst>
                                          <p:attrName>r</p:attrName>
                                        </p:attrNameLst>
                                      </p:cBhvr>
                                    </p:animRot>
                                    <p:animRot by="-240000">
                                      <p:cBhvr>
                                        <p:cTn id="31" dur="200" fill="hold">
                                          <p:stCondLst>
                                            <p:cond delay="600"/>
                                          </p:stCondLst>
                                        </p:cTn>
                                        <p:tgtEl>
                                          <p:spTgt spid="11"/>
                                        </p:tgtEl>
                                        <p:attrNameLst>
                                          <p:attrName>r</p:attrName>
                                        </p:attrNameLst>
                                      </p:cBhvr>
                                    </p:animRot>
                                    <p:animRot by="120000">
                                      <p:cBhvr>
                                        <p:cTn id="32" dur="200" fill="hold">
                                          <p:stCondLst>
                                            <p:cond delay="800"/>
                                          </p:stCondLst>
                                        </p:cTn>
                                        <p:tgtEl>
                                          <p:spTgt spid="11"/>
                                        </p:tgtEl>
                                        <p:attrNameLst>
                                          <p:attrName>r</p:attrName>
                                        </p:attrNameLst>
                                      </p:cBhvr>
                                    </p:animRot>
                                  </p:childTnLst>
                                </p:cTn>
                              </p:par>
                              <p:par>
                                <p:cTn id="33" presetID="32" presetClass="emph" presetSubtype="0" repeatCount="2000" fill="hold" nodeType="withEffect">
                                  <p:stCondLst>
                                    <p:cond delay="0"/>
                                  </p:stCondLst>
                                  <p:childTnLst>
                                    <p:animRot by="120000">
                                      <p:cBhvr>
                                        <p:cTn id="34" dur="100" fill="hold">
                                          <p:stCondLst>
                                            <p:cond delay="0"/>
                                          </p:stCondLst>
                                        </p:cTn>
                                        <p:tgtEl>
                                          <p:spTgt spid="12"/>
                                        </p:tgtEl>
                                        <p:attrNameLst>
                                          <p:attrName>r</p:attrName>
                                        </p:attrNameLst>
                                      </p:cBhvr>
                                    </p:animRot>
                                    <p:animRot by="-240000">
                                      <p:cBhvr>
                                        <p:cTn id="35" dur="200" fill="hold">
                                          <p:stCondLst>
                                            <p:cond delay="200"/>
                                          </p:stCondLst>
                                        </p:cTn>
                                        <p:tgtEl>
                                          <p:spTgt spid="12"/>
                                        </p:tgtEl>
                                        <p:attrNameLst>
                                          <p:attrName>r</p:attrName>
                                        </p:attrNameLst>
                                      </p:cBhvr>
                                    </p:animRot>
                                    <p:animRot by="240000">
                                      <p:cBhvr>
                                        <p:cTn id="36" dur="200" fill="hold">
                                          <p:stCondLst>
                                            <p:cond delay="400"/>
                                          </p:stCondLst>
                                        </p:cTn>
                                        <p:tgtEl>
                                          <p:spTgt spid="12"/>
                                        </p:tgtEl>
                                        <p:attrNameLst>
                                          <p:attrName>r</p:attrName>
                                        </p:attrNameLst>
                                      </p:cBhvr>
                                    </p:animRot>
                                    <p:animRot by="-240000">
                                      <p:cBhvr>
                                        <p:cTn id="37" dur="200" fill="hold">
                                          <p:stCondLst>
                                            <p:cond delay="600"/>
                                          </p:stCondLst>
                                        </p:cTn>
                                        <p:tgtEl>
                                          <p:spTgt spid="12"/>
                                        </p:tgtEl>
                                        <p:attrNameLst>
                                          <p:attrName>r</p:attrName>
                                        </p:attrNameLst>
                                      </p:cBhvr>
                                    </p:animRot>
                                    <p:animRot by="120000">
                                      <p:cBhvr>
                                        <p:cTn id="38" dur="200" fill="hold">
                                          <p:stCondLst>
                                            <p:cond delay="800"/>
                                          </p:stCondLst>
                                        </p:cTn>
                                        <p:tgtEl>
                                          <p:spTgt spid="12"/>
                                        </p:tgtEl>
                                        <p:attrNameLst>
                                          <p:attrName>r</p:attrName>
                                        </p:attrNameLst>
                                      </p:cBhvr>
                                    </p:animRot>
                                  </p:childTnLst>
                                </p:cTn>
                              </p:par>
                              <p:par>
                                <p:cTn id="39" presetID="32" presetClass="emph" presetSubtype="0" repeatCount="2000" fill="hold" nodeType="withEffect">
                                  <p:stCondLst>
                                    <p:cond delay="0"/>
                                  </p:stCondLst>
                                  <p:childTnLst>
                                    <p:animRot by="120000">
                                      <p:cBhvr>
                                        <p:cTn id="40" dur="100" fill="hold">
                                          <p:stCondLst>
                                            <p:cond delay="0"/>
                                          </p:stCondLst>
                                        </p:cTn>
                                        <p:tgtEl>
                                          <p:spTgt spid="13"/>
                                        </p:tgtEl>
                                        <p:attrNameLst>
                                          <p:attrName>r</p:attrName>
                                        </p:attrNameLst>
                                      </p:cBhvr>
                                    </p:animRot>
                                    <p:animRot by="-240000">
                                      <p:cBhvr>
                                        <p:cTn id="41" dur="200" fill="hold">
                                          <p:stCondLst>
                                            <p:cond delay="200"/>
                                          </p:stCondLst>
                                        </p:cTn>
                                        <p:tgtEl>
                                          <p:spTgt spid="13"/>
                                        </p:tgtEl>
                                        <p:attrNameLst>
                                          <p:attrName>r</p:attrName>
                                        </p:attrNameLst>
                                      </p:cBhvr>
                                    </p:animRot>
                                    <p:animRot by="240000">
                                      <p:cBhvr>
                                        <p:cTn id="42" dur="200" fill="hold">
                                          <p:stCondLst>
                                            <p:cond delay="400"/>
                                          </p:stCondLst>
                                        </p:cTn>
                                        <p:tgtEl>
                                          <p:spTgt spid="13"/>
                                        </p:tgtEl>
                                        <p:attrNameLst>
                                          <p:attrName>r</p:attrName>
                                        </p:attrNameLst>
                                      </p:cBhvr>
                                    </p:animRot>
                                    <p:animRot by="-240000">
                                      <p:cBhvr>
                                        <p:cTn id="43" dur="200" fill="hold">
                                          <p:stCondLst>
                                            <p:cond delay="600"/>
                                          </p:stCondLst>
                                        </p:cTn>
                                        <p:tgtEl>
                                          <p:spTgt spid="13"/>
                                        </p:tgtEl>
                                        <p:attrNameLst>
                                          <p:attrName>r</p:attrName>
                                        </p:attrNameLst>
                                      </p:cBhvr>
                                    </p:animRot>
                                    <p:animRot by="120000">
                                      <p:cBhvr>
                                        <p:cTn id="44" dur="200" fill="hold">
                                          <p:stCondLst>
                                            <p:cond delay="800"/>
                                          </p:stCondLst>
                                        </p:cTn>
                                        <p:tgtEl>
                                          <p:spTgt spid="13"/>
                                        </p:tgtEl>
                                        <p:attrNameLst>
                                          <p:attrName>r</p:attrName>
                                        </p:attrNameLst>
                                      </p:cBhvr>
                                    </p:animRot>
                                  </p:childTnLst>
                                </p:cTn>
                              </p:par>
                              <p:par>
                                <p:cTn id="45" presetID="32" presetClass="emph" presetSubtype="0" repeatCount="2000" fill="hold" nodeType="withEffect">
                                  <p:stCondLst>
                                    <p:cond delay="0"/>
                                  </p:stCondLst>
                                  <p:childTnLst>
                                    <p:animRot by="120000">
                                      <p:cBhvr>
                                        <p:cTn id="46" dur="100" fill="hold">
                                          <p:stCondLst>
                                            <p:cond delay="0"/>
                                          </p:stCondLst>
                                        </p:cTn>
                                        <p:tgtEl>
                                          <p:spTgt spid="14"/>
                                        </p:tgtEl>
                                        <p:attrNameLst>
                                          <p:attrName>r</p:attrName>
                                        </p:attrNameLst>
                                      </p:cBhvr>
                                    </p:animRot>
                                    <p:animRot by="-240000">
                                      <p:cBhvr>
                                        <p:cTn id="47" dur="200" fill="hold">
                                          <p:stCondLst>
                                            <p:cond delay="200"/>
                                          </p:stCondLst>
                                        </p:cTn>
                                        <p:tgtEl>
                                          <p:spTgt spid="14"/>
                                        </p:tgtEl>
                                        <p:attrNameLst>
                                          <p:attrName>r</p:attrName>
                                        </p:attrNameLst>
                                      </p:cBhvr>
                                    </p:animRot>
                                    <p:animRot by="240000">
                                      <p:cBhvr>
                                        <p:cTn id="48" dur="200" fill="hold">
                                          <p:stCondLst>
                                            <p:cond delay="400"/>
                                          </p:stCondLst>
                                        </p:cTn>
                                        <p:tgtEl>
                                          <p:spTgt spid="14"/>
                                        </p:tgtEl>
                                        <p:attrNameLst>
                                          <p:attrName>r</p:attrName>
                                        </p:attrNameLst>
                                      </p:cBhvr>
                                    </p:animRot>
                                    <p:animRot by="-240000">
                                      <p:cBhvr>
                                        <p:cTn id="49" dur="200" fill="hold">
                                          <p:stCondLst>
                                            <p:cond delay="600"/>
                                          </p:stCondLst>
                                        </p:cTn>
                                        <p:tgtEl>
                                          <p:spTgt spid="14"/>
                                        </p:tgtEl>
                                        <p:attrNameLst>
                                          <p:attrName>r</p:attrName>
                                        </p:attrNameLst>
                                      </p:cBhvr>
                                    </p:animRot>
                                    <p:animRot by="120000">
                                      <p:cBhvr>
                                        <p:cTn id="50"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Trên con đường đến trường - Hát kết hợp phụ họa đơn giản - Âm nhạc Lớp 2 - Karaok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99600" y="130629"/>
            <a:ext cx="11159413" cy="6727371"/>
          </a:xfrm>
        </p:spPr>
      </p:pic>
      <mc:AlternateContent xmlns:mc="http://schemas.openxmlformats.org/markup-compatibility/2006" xmlns:a14="http://schemas.microsoft.com/office/drawing/2010/main">
        <mc:Choice Requires="a14">
          <p:sp>
            <p:nvSpPr>
              <p:cNvPr id="5" name="TextBox 4"/>
              <p:cNvSpPr txBox="1"/>
              <p:nvPr/>
            </p:nvSpPr>
            <p:spPr>
              <a:xfrm>
                <a:off x="5640355" y="2971800"/>
                <a:ext cx="201657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a:fld id="{0EF1DF82-C437-4D78-94CA-682E17AF78CC}" type="mathplaceholder">
                        <a:rPr lang="en-US" i="1" smtClean="0">
                          <a:latin typeface="Cambria Math" panose="02040503050406030204" pitchFamily="18" charset="0"/>
                        </a:rPr>
                        <a:t>Type equation here.</a:t>
                      </a:fld>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5640355" y="2971800"/>
                <a:ext cx="2016578" cy="276999"/>
              </a:xfrm>
              <a:prstGeom prst="rect">
                <a:avLst/>
              </a:prstGeom>
              <a:blipFill>
                <a:blip r:embed="rId5"/>
                <a:stretch>
                  <a:fillRect l="-3323" r="-2719" b="-33333"/>
                </a:stretch>
              </a:blipFill>
            </p:spPr>
            <p:txBody>
              <a:bodyPr/>
              <a:lstStyle/>
              <a:p>
                <a:r>
                  <a:rPr lang="en-US">
                    <a:noFill/>
                  </a:rPr>
                  <a:t> </a:t>
                </a:r>
              </a:p>
            </p:txBody>
          </p:sp>
        </mc:Fallback>
      </mc:AlternateContent>
    </p:spTree>
    <p:extLst>
      <p:ext uri="{BB962C8B-B14F-4D97-AF65-F5344CB8AC3E}">
        <p14:creationId xmlns:p14="http://schemas.microsoft.com/office/powerpoint/2010/main" val="3995106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44"/>
          <p:cNvSpPr/>
          <p:nvPr/>
        </p:nvSpPr>
        <p:spPr>
          <a:xfrm>
            <a:off x="2243743" y="982541"/>
            <a:ext cx="7970067" cy="4931500"/>
          </a:xfrm>
          <a:custGeom>
            <a:avLst/>
            <a:gdLst/>
            <a:ahLst/>
            <a:cxnLst/>
            <a:rect l="l" t="t" r="r" b="b"/>
            <a:pathLst>
              <a:path w="239102" h="147945" extrusionOk="0">
                <a:moveTo>
                  <a:pt x="5106" y="33255"/>
                </a:moveTo>
                <a:cubicBezTo>
                  <a:pt x="9986" y="19963"/>
                  <a:pt x="15187" y="11808"/>
                  <a:pt x="31690" y="7056"/>
                </a:cubicBezTo>
                <a:cubicBezTo>
                  <a:pt x="48193" y="2304"/>
                  <a:pt x="82162" y="5900"/>
                  <a:pt x="104123" y="4744"/>
                </a:cubicBezTo>
                <a:cubicBezTo>
                  <a:pt x="126084" y="3588"/>
                  <a:pt x="145734" y="-778"/>
                  <a:pt x="163457" y="121"/>
                </a:cubicBezTo>
                <a:cubicBezTo>
                  <a:pt x="181180" y="1020"/>
                  <a:pt x="198325" y="1726"/>
                  <a:pt x="210461" y="10138"/>
                </a:cubicBezTo>
                <a:cubicBezTo>
                  <a:pt x="222597" y="18550"/>
                  <a:pt x="231844" y="35373"/>
                  <a:pt x="236275" y="50592"/>
                </a:cubicBezTo>
                <a:cubicBezTo>
                  <a:pt x="240706" y="65811"/>
                  <a:pt x="239100" y="87323"/>
                  <a:pt x="237045" y="101450"/>
                </a:cubicBezTo>
                <a:cubicBezTo>
                  <a:pt x="234990" y="115577"/>
                  <a:pt x="232936" y="127649"/>
                  <a:pt x="223946" y="135354"/>
                </a:cubicBezTo>
                <a:cubicBezTo>
                  <a:pt x="214956" y="143060"/>
                  <a:pt x="199930" y="146335"/>
                  <a:pt x="183106" y="147683"/>
                </a:cubicBezTo>
                <a:cubicBezTo>
                  <a:pt x="166282" y="149032"/>
                  <a:pt x="148174" y="144794"/>
                  <a:pt x="123002" y="143445"/>
                </a:cubicBezTo>
                <a:cubicBezTo>
                  <a:pt x="97830" y="142097"/>
                  <a:pt x="52175" y="149031"/>
                  <a:pt x="32076" y="139592"/>
                </a:cubicBezTo>
                <a:cubicBezTo>
                  <a:pt x="11977" y="130153"/>
                  <a:pt x="6904" y="104532"/>
                  <a:pt x="2409" y="86809"/>
                </a:cubicBezTo>
                <a:cubicBezTo>
                  <a:pt x="-2086" y="69086"/>
                  <a:pt x="226" y="46547"/>
                  <a:pt x="5106" y="33255"/>
                </a:cubicBezTo>
                <a:close/>
              </a:path>
            </a:pathLst>
          </a:custGeom>
          <a:solidFill>
            <a:schemeClr val="accent1"/>
          </a:solidFill>
          <a:ln>
            <a:noFill/>
          </a:ln>
        </p:spPr>
        <p:txBody>
          <a:bodyPr/>
          <a:lstStyle/>
          <a:p>
            <a:endParaRPr lang="en-US"/>
          </a:p>
        </p:txBody>
      </p:sp>
      <p:sp>
        <p:nvSpPr>
          <p:cNvPr id="518" name="Google Shape;518;p44"/>
          <p:cNvSpPr/>
          <p:nvPr/>
        </p:nvSpPr>
        <p:spPr>
          <a:xfrm>
            <a:off x="2427267" y="903297"/>
            <a:ext cx="7564367" cy="4897267"/>
          </a:xfrm>
          <a:custGeom>
            <a:avLst/>
            <a:gdLst/>
            <a:ahLst/>
            <a:cxnLst/>
            <a:rect l="l" t="t" r="r" b="b"/>
            <a:pathLst>
              <a:path w="226931" h="146918" extrusionOk="0">
                <a:moveTo>
                  <a:pt x="6165" y="27842"/>
                </a:moveTo>
                <a:cubicBezTo>
                  <a:pt x="20613" y="23219"/>
                  <a:pt x="60168" y="1194"/>
                  <a:pt x="92853" y="102"/>
                </a:cubicBezTo>
                <a:cubicBezTo>
                  <a:pt x="125538" y="-990"/>
                  <a:pt x="179927" y="6716"/>
                  <a:pt x="202273" y="21292"/>
                </a:cubicBezTo>
                <a:cubicBezTo>
                  <a:pt x="224619" y="35869"/>
                  <a:pt x="226931" y="68811"/>
                  <a:pt x="226931" y="87561"/>
                </a:cubicBezTo>
                <a:cubicBezTo>
                  <a:pt x="226931" y="106311"/>
                  <a:pt x="218198" y="125446"/>
                  <a:pt x="202273" y="133794"/>
                </a:cubicBezTo>
                <a:cubicBezTo>
                  <a:pt x="186348" y="142142"/>
                  <a:pt x="155397" y="135528"/>
                  <a:pt x="131381" y="137647"/>
                </a:cubicBezTo>
                <a:cubicBezTo>
                  <a:pt x="107365" y="139766"/>
                  <a:pt x="77442" y="148949"/>
                  <a:pt x="58178" y="146509"/>
                </a:cubicBezTo>
                <a:cubicBezTo>
                  <a:pt x="38914" y="144069"/>
                  <a:pt x="25493" y="133023"/>
                  <a:pt x="15797" y="123006"/>
                </a:cubicBezTo>
                <a:cubicBezTo>
                  <a:pt x="6101" y="112989"/>
                  <a:pt x="2633" y="92505"/>
                  <a:pt x="0" y="86405"/>
                </a:cubicBezTo>
              </a:path>
            </a:pathLst>
          </a:custGeom>
          <a:noFill/>
          <a:ln w="28575" cap="flat" cmpd="sng">
            <a:solidFill>
              <a:schemeClr val="lt1"/>
            </a:solidFill>
            <a:prstDash val="dash"/>
            <a:round/>
            <a:headEnd type="none" w="med" len="med"/>
            <a:tailEnd type="none" w="med" len="med"/>
          </a:ln>
        </p:spPr>
        <p:txBody>
          <a:bodyPr/>
          <a:lstStyle/>
          <a:p>
            <a:endParaRPr lang="en-US"/>
          </a:p>
        </p:txBody>
      </p:sp>
      <p:pic>
        <p:nvPicPr>
          <p:cNvPr id="72" name="Picture 2">
            <a:extLst>
              <a:ext uri="{FF2B5EF4-FFF2-40B4-BE49-F238E27FC236}">
                <a16:creationId xmlns:a16="http://schemas.microsoft.com/office/drawing/2014/main" id="{933D71C1-423F-4A9C-BDCC-65C071B657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0"/>
            <a:ext cx="5448300" cy="7150100"/>
          </a:xfrm>
          <a:prstGeom prst="rect">
            <a:avLst/>
          </a:prstGeom>
        </p:spPr>
      </p:pic>
      <p:sp>
        <p:nvSpPr>
          <p:cNvPr id="2" name="Rectangle: Rounded Corners 1">
            <a:extLst>
              <a:ext uri="{FF2B5EF4-FFF2-40B4-BE49-F238E27FC236}">
                <a16:creationId xmlns:a16="http://schemas.microsoft.com/office/drawing/2014/main" id="{6330F520-6F61-A6DB-A2A6-5164FCAC243A}"/>
              </a:ext>
            </a:extLst>
          </p:cNvPr>
          <p:cNvSpPr/>
          <p:nvPr/>
        </p:nvSpPr>
        <p:spPr>
          <a:xfrm>
            <a:off x="6975658" y="611400"/>
            <a:ext cx="3943350" cy="4768674"/>
          </a:xfrm>
          <a:prstGeom prst="roundRect">
            <a:avLst/>
          </a:prstGeom>
          <a:solidFill>
            <a:schemeClr val="bg1"/>
          </a:solidFill>
          <a:ln w="57150">
            <a:solidFill>
              <a:schemeClr val="accent6">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66382E"/>
                </a:solidFill>
                <a:effectLst/>
                <a:uLnTx/>
                <a:uFillTx/>
                <a:latin typeface="Arial" panose="020B0604020202020204" pitchFamily="34" charset="0"/>
                <a:ea typeface="+mn-ea"/>
                <a:cs typeface="Arial" panose="020B0604020202020204" pitchFamily="34" charset="0"/>
              </a:rPr>
              <a:t>Mỗi</a:t>
            </a:r>
            <a:r>
              <a:rPr kumimoji="0" lang="en-US" sz="4000" b="1" i="0" u="none" strike="noStrike" kern="1200" cap="none" spc="0" normalizeH="0" noProof="0" dirty="0">
                <a:ln>
                  <a:noFill/>
                </a:ln>
                <a:solidFill>
                  <a:srgbClr val="66382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66382E"/>
                </a:solidFill>
                <a:effectLst/>
                <a:uLnTx/>
                <a:uFillTx/>
                <a:latin typeface="Arial" panose="020B0604020202020204" pitchFamily="34" charset="0"/>
                <a:ea typeface="+mn-ea"/>
                <a:cs typeface="Arial" panose="020B0604020202020204" pitchFamily="34" charset="0"/>
              </a:rPr>
              <a:t>cuốn</a:t>
            </a:r>
            <a:r>
              <a:rPr kumimoji="0" lang="en-US" sz="4000" b="1" i="0" u="none" strike="noStrike" kern="1200" cap="none" spc="0" normalizeH="0" noProof="0" dirty="0">
                <a:ln>
                  <a:noFill/>
                </a:ln>
                <a:solidFill>
                  <a:srgbClr val="66382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66382E"/>
                </a:solidFill>
                <a:effectLst/>
                <a:uLnTx/>
                <a:uFillTx/>
                <a:latin typeface="Arial" panose="020B0604020202020204" pitchFamily="34" charset="0"/>
                <a:ea typeface="+mn-ea"/>
                <a:cs typeface="Arial" panose="020B0604020202020204" pitchFamily="34" charset="0"/>
              </a:rPr>
              <a:t>sách</a:t>
            </a:r>
            <a:r>
              <a:rPr kumimoji="0" lang="en-US" sz="4000" b="1" i="0" u="none" strike="noStrike" kern="1200" cap="none" spc="0" normalizeH="0" noProof="0" dirty="0">
                <a:ln>
                  <a:noFill/>
                </a:ln>
                <a:solidFill>
                  <a:srgbClr val="66382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66382E"/>
                </a:solidFill>
                <a:effectLst/>
                <a:uLnTx/>
                <a:uFillTx/>
                <a:latin typeface="Arial" panose="020B0604020202020204" pitchFamily="34" charset="0"/>
                <a:ea typeface="+mn-ea"/>
                <a:cs typeface="Arial" panose="020B0604020202020204" pitchFamily="34" charset="0"/>
              </a:rPr>
              <a:t>chứa</a:t>
            </a:r>
            <a:r>
              <a:rPr kumimoji="0" lang="en-US" sz="4000" b="1" i="0" u="none" strike="noStrike" kern="1200" cap="none" spc="0" normalizeH="0" noProof="0" dirty="0">
                <a:ln>
                  <a:noFill/>
                </a:ln>
                <a:solidFill>
                  <a:srgbClr val="66382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66382E"/>
                </a:solidFill>
                <a:effectLst/>
                <a:uLnTx/>
                <a:uFillTx/>
                <a:latin typeface="Arial" panose="020B0604020202020204" pitchFamily="34" charset="0"/>
                <a:ea typeface="+mn-ea"/>
                <a:cs typeface="Arial" panose="020B0604020202020204" pitchFamily="34" charset="0"/>
              </a:rPr>
              <a:t>một</a:t>
            </a:r>
            <a:r>
              <a:rPr kumimoji="0" lang="en-US" sz="4000" b="1" i="0" u="none" strike="noStrike" kern="1200" cap="none" spc="0" normalizeH="0" noProof="0" dirty="0">
                <a:ln>
                  <a:noFill/>
                </a:ln>
                <a:solidFill>
                  <a:srgbClr val="66382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66382E"/>
                </a:solidFill>
                <a:effectLst/>
                <a:uLnTx/>
                <a:uFillTx/>
                <a:latin typeface="Arial" panose="020B0604020202020204" pitchFamily="34" charset="0"/>
                <a:ea typeface="+mn-ea"/>
                <a:cs typeface="Arial" panose="020B0604020202020204" pitchFamily="34" charset="0"/>
              </a:rPr>
              <a:t>câu</a:t>
            </a:r>
            <a:r>
              <a:rPr kumimoji="0" lang="en-US" sz="4000" b="1" i="0" u="none" strike="noStrike" kern="1200" cap="none" spc="0" normalizeH="0" noProof="0" dirty="0">
                <a:ln>
                  <a:noFill/>
                </a:ln>
                <a:solidFill>
                  <a:srgbClr val="66382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66382E"/>
                </a:solidFill>
                <a:effectLst/>
                <a:uLnTx/>
                <a:uFillTx/>
                <a:latin typeface="Arial" panose="020B0604020202020204" pitchFamily="34" charset="0"/>
                <a:ea typeface="+mn-ea"/>
                <a:cs typeface="Arial" panose="020B0604020202020204" pitchFamily="34" charset="0"/>
              </a:rPr>
              <a:t>hỏi</a:t>
            </a:r>
            <a:r>
              <a:rPr kumimoji="0" lang="en-US" sz="4000" b="1" i="0" u="none" strike="noStrike" kern="1200" cap="none" spc="0" normalizeH="0" noProof="0" dirty="0">
                <a:ln>
                  <a:noFill/>
                </a:ln>
                <a:solidFill>
                  <a:srgbClr val="66382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smtClean="0">
                <a:ln>
                  <a:noFill/>
                </a:ln>
                <a:solidFill>
                  <a:srgbClr val="66382E"/>
                </a:solidFill>
                <a:effectLst/>
                <a:uLnTx/>
                <a:uFillTx/>
                <a:latin typeface="Arial" panose="020B0604020202020204" pitchFamily="34" charset="0"/>
                <a:ea typeface="+mn-ea"/>
                <a:cs typeface="Arial" panose="020B0604020202020204" pitchFamily="34" charset="0"/>
              </a:rPr>
              <a:t>Chúng</a:t>
            </a:r>
            <a:r>
              <a:rPr kumimoji="0" lang="en-US" sz="4000" b="1" i="0" u="none" strike="noStrike" kern="1200" cap="none" spc="0" normalizeH="0" noProof="0" dirty="0" smtClean="0">
                <a:ln>
                  <a:noFill/>
                </a:ln>
                <a:solidFill>
                  <a:srgbClr val="66382E"/>
                </a:solidFill>
                <a:effectLst/>
                <a:uLnTx/>
                <a:uFillTx/>
                <a:latin typeface="Arial" panose="020B0604020202020204" pitchFamily="34" charset="0"/>
                <a:ea typeface="+mn-ea"/>
                <a:cs typeface="Arial" panose="020B0604020202020204" pitchFamily="34" charset="0"/>
              </a:rPr>
              <a:t> ta </a:t>
            </a:r>
            <a:r>
              <a:rPr kumimoji="0" lang="en-US" sz="4000" b="1" i="0" u="none" strike="noStrike" kern="1200" cap="none" spc="0" normalizeH="0" noProof="0" dirty="0" err="1" smtClean="0">
                <a:ln>
                  <a:noFill/>
                </a:ln>
                <a:solidFill>
                  <a:srgbClr val="66382E"/>
                </a:solidFill>
                <a:effectLst/>
                <a:uLnTx/>
                <a:uFillTx/>
                <a:latin typeface="Arial" panose="020B0604020202020204" pitchFamily="34" charset="0"/>
                <a:ea typeface="+mn-ea"/>
                <a:cs typeface="Arial" panose="020B0604020202020204" pitchFamily="34" charset="0"/>
              </a:rPr>
              <a:t>hãy</a:t>
            </a:r>
            <a:r>
              <a:rPr kumimoji="0" lang="en-US" sz="4000" b="1" i="0" u="none" strike="noStrike" kern="1200" cap="none" spc="0" normalizeH="0" noProof="0" dirty="0" smtClean="0">
                <a:ln>
                  <a:noFill/>
                </a:ln>
                <a:solidFill>
                  <a:srgbClr val="66382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66382E"/>
                </a:solidFill>
                <a:effectLst/>
                <a:uLnTx/>
                <a:uFillTx/>
                <a:latin typeface="Arial" panose="020B0604020202020204" pitchFamily="34" charset="0"/>
                <a:ea typeface="+mn-ea"/>
                <a:cs typeface="Arial" panose="020B0604020202020204" pitchFamily="34" charset="0"/>
              </a:rPr>
              <a:t>cùng</a:t>
            </a:r>
            <a:r>
              <a:rPr kumimoji="0" lang="en-US" sz="4000" b="1" i="0" u="none" strike="noStrike" kern="1200" cap="none" spc="0" normalizeH="0" noProof="0" dirty="0">
                <a:ln>
                  <a:noFill/>
                </a:ln>
                <a:solidFill>
                  <a:srgbClr val="66382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66382E"/>
                </a:solidFill>
                <a:effectLst/>
                <a:uLnTx/>
                <a:uFillTx/>
                <a:latin typeface="Arial" panose="020B0604020202020204" pitchFamily="34" charset="0"/>
                <a:ea typeface="+mn-ea"/>
                <a:cs typeface="Arial" panose="020B0604020202020204" pitchFamily="34" charset="0"/>
              </a:rPr>
              <a:t>tìm</a:t>
            </a:r>
            <a:r>
              <a:rPr kumimoji="0" lang="en-US" sz="4000" b="1" i="0" u="none" strike="noStrike" kern="1200" cap="none" spc="0" normalizeH="0" noProof="0" dirty="0">
                <a:ln>
                  <a:noFill/>
                </a:ln>
                <a:solidFill>
                  <a:srgbClr val="66382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66382E"/>
                </a:solidFill>
                <a:effectLst/>
                <a:uLnTx/>
                <a:uFillTx/>
                <a:latin typeface="Arial" panose="020B0604020202020204" pitchFamily="34" charset="0"/>
                <a:ea typeface="+mn-ea"/>
                <a:cs typeface="Arial" panose="020B0604020202020204" pitchFamily="34" charset="0"/>
              </a:rPr>
              <a:t>câu</a:t>
            </a:r>
            <a:r>
              <a:rPr kumimoji="0" lang="en-US" sz="4000" b="1" i="0" u="none" strike="noStrike" kern="1200" cap="none" spc="0" normalizeH="0" noProof="0" dirty="0">
                <a:ln>
                  <a:noFill/>
                </a:ln>
                <a:solidFill>
                  <a:srgbClr val="66382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66382E"/>
                </a:solidFill>
                <a:effectLst/>
                <a:uLnTx/>
                <a:uFillTx/>
                <a:latin typeface="Arial" panose="020B0604020202020204" pitchFamily="34" charset="0"/>
                <a:ea typeface="+mn-ea"/>
                <a:cs typeface="Arial" panose="020B0604020202020204" pitchFamily="34" charset="0"/>
              </a:rPr>
              <a:t>trả</a:t>
            </a:r>
            <a:r>
              <a:rPr kumimoji="0" lang="en-US" sz="4000" b="1" i="0" u="none" strike="noStrike" kern="1200" cap="none" spc="0" normalizeH="0" noProof="0" dirty="0">
                <a:ln>
                  <a:noFill/>
                </a:ln>
                <a:solidFill>
                  <a:srgbClr val="66382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66382E"/>
                </a:solidFill>
                <a:effectLst/>
                <a:uLnTx/>
                <a:uFillTx/>
                <a:latin typeface="Arial" panose="020B0604020202020204" pitchFamily="34" charset="0"/>
                <a:ea typeface="+mn-ea"/>
                <a:cs typeface="Arial" panose="020B0604020202020204" pitchFamily="34" charset="0"/>
              </a:rPr>
              <a:t>lời</a:t>
            </a:r>
            <a:r>
              <a:rPr kumimoji="0" lang="en-US" sz="4000" b="1" i="0" u="none" strike="noStrike" kern="1200" cap="none" spc="0" normalizeH="0" noProof="0" dirty="0">
                <a:ln>
                  <a:noFill/>
                </a:ln>
                <a:solidFill>
                  <a:srgbClr val="66382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66382E"/>
                </a:solidFill>
                <a:effectLst/>
                <a:uLnTx/>
                <a:uFillTx/>
                <a:latin typeface="Arial" panose="020B0604020202020204" pitchFamily="34" charset="0"/>
                <a:ea typeface="+mn-ea"/>
                <a:cs typeface="Arial" panose="020B0604020202020204" pitchFamily="34" charset="0"/>
              </a:rPr>
              <a:t>đúng</a:t>
            </a:r>
            <a:r>
              <a:rPr kumimoji="0" lang="en-US" sz="4000" b="1" i="0" u="none" strike="noStrike" kern="1200" cap="none" spc="0" normalizeH="0" noProof="0" dirty="0">
                <a:ln>
                  <a:noFill/>
                </a:ln>
                <a:solidFill>
                  <a:srgbClr val="66382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66382E"/>
                </a:solidFill>
                <a:effectLst/>
                <a:uLnTx/>
                <a:uFillTx/>
                <a:latin typeface="Arial" panose="020B0604020202020204" pitchFamily="34" charset="0"/>
                <a:ea typeface="+mn-ea"/>
                <a:cs typeface="Arial" panose="020B0604020202020204" pitchFamily="34" charset="0"/>
              </a:rPr>
              <a:t>nhé</a:t>
            </a:r>
            <a:r>
              <a:rPr kumimoji="0" lang="en-US" sz="4000" b="1" i="0" u="none" strike="noStrike" kern="1200" cap="none" spc="0" normalizeH="0" noProof="0" dirty="0">
                <a:ln>
                  <a:noFill/>
                </a:ln>
                <a:solidFill>
                  <a:srgbClr val="66382E"/>
                </a:solidFill>
                <a:effectLst/>
                <a:uLnTx/>
                <a:uFillTx/>
                <a:latin typeface="Arial" panose="020B0604020202020204" pitchFamily="34" charset="0"/>
                <a:ea typeface="+mn-ea"/>
                <a:cs typeface="Arial" panose="020B0604020202020204" pitchFamily="34" charset="0"/>
              </a:rPr>
              <a:t>!</a:t>
            </a:r>
            <a:endParaRPr kumimoji="0" lang="en-US" sz="4000" b="1" i="0" u="none" strike="noStrike" kern="1200" cap="none" spc="0" normalizeH="0" baseline="0" noProof="0" dirty="0">
              <a:ln>
                <a:noFill/>
              </a:ln>
              <a:solidFill>
                <a:srgbClr val="66382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86200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FF1E006-7BE1-43C0-B6CB-166885ADA57D}"/>
              </a:ext>
            </a:extLst>
          </p:cNvPr>
          <p:cNvSpPr/>
          <p:nvPr/>
        </p:nvSpPr>
        <p:spPr>
          <a:xfrm>
            <a:off x="1972744" y="2911301"/>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defTabSz="609630">
              <a:buClrTx/>
            </a:pPr>
            <a:r>
              <a:rPr kumimoji="0" lang="en-US" sz="4000" b="1" i="0" u="none" strike="noStrike" kern="1200" cap="none" spc="0" normalizeH="0" baseline="0" noProof="0" dirty="0">
                <a:ln>
                  <a:noFill/>
                </a:ln>
                <a:solidFill>
                  <a:srgbClr val="66382E"/>
                </a:solidFill>
                <a:effectLst/>
                <a:uLnTx/>
                <a:uFillTx/>
                <a:latin typeface="Arial" panose="020B0604020202020204" pitchFamily="34" charset="0"/>
                <a:ea typeface="+mn-ea"/>
                <a:cs typeface="Arial" panose="020B0604020202020204" pitchFamily="34" charset="0"/>
              </a:rPr>
              <a:t>A</a:t>
            </a:r>
            <a:r>
              <a:rPr kumimoji="0" lang="en-US" sz="4000" b="1" i="0" u="none" strike="noStrike" kern="1200" cap="none" spc="0" normalizeH="0" baseline="0" noProof="0" dirty="0" smtClean="0">
                <a:ln>
                  <a:noFill/>
                </a:ln>
                <a:solidFill>
                  <a:srgbClr val="66382E"/>
                </a:solidFill>
                <a:effectLst/>
                <a:uLnTx/>
                <a:uFillTx/>
                <a:latin typeface="Arial" panose="020B0604020202020204" pitchFamily="34" charset="0"/>
                <a:ea typeface="+mn-ea"/>
                <a:cs typeface="Arial" panose="020B0604020202020204" pitchFamily="34" charset="0"/>
              </a:rPr>
              <a:t>.</a:t>
            </a:r>
            <a:r>
              <a:rPr lang="vi-VN" sz="4000" noProof="1" smtClean="0">
                <a:solidFill>
                  <a:prstClr val="black"/>
                </a:solidFill>
                <a:cs typeface="Arial" panose="020B0604020202020204" pitchFamily="34" charset="0"/>
              </a:rPr>
              <a:t> </a:t>
            </a:r>
            <a:r>
              <a:rPr lang="vi-VN" sz="4000" noProof="1">
                <a:solidFill>
                  <a:prstClr val="black"/>
                </a:solidFill>
                <a:cs typeface="Arial" panose="020B0604020202020204" pitchFamily="34" charset="0"/>
              </a:rPr>
              <a:t>Loa</a:t>
            </a:r>
            <a:endParaRPr lang="en-US" sz="4000" dirty="0">
              <a:solidFill>
                <a:prstClr val="black"/>
              </a:solidFill>
            </a:endParaRPr>
          </a:p>
        </p:txBody>
      </p:sp>
      <p:sp>
        <p:nvSpPr>
          <p:cNvPr id="7" name="Rectangle: Rounded Corners 6">
            <a:extLst>
              <a:ext uri="{FF2B5EF4-FFF2-40B4-BE49-F238E27FC236}">
                <a16:creationId xmlns:a16="http://schemas.microsoft.com/office/drawing/2014/main" id="{3C6376B0-21B1-4B83-ACCB-5C1912630BAE}"/>
              </a:ext>
            </a:extLst>
          </p:cNvPr>
          <p:cNvSpPr/>
          <p:nvPr/>
        </p:nvSpPr>
        <p:spPr>
          <a:xfrm>
            <a:off x="1899592" y="4542903"/>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defTabSz="609630">
              <a:buClrTx/>
            </a:pPr>
            <a:r>
              <a:rPr kumimoji="0" lang="en-US" sz="4000" b="1" i="0" u="none" strike="noStrike" kern="1200" cap="none" spc="0" normalizeH="0" baseline="0" noProof="0" dirty="0">
                <a:ln>
                  <a:noFill/>
                </a:ln>
                <a:solidFill>
                  <a:srgbClr val="66382E"/>
                </a:solidFill>
                <a:effectLst/>
                <a:uLnTx/>
                <a:uFillTx/>
                <a:latin typeface="Arial" panose="020B0604020202020204" pitchFamily="34" charset="0"/>
                <a:ea typeface="+mn-ea"/>
                <a:cs typeface="Arial" panose="020B0604020202020204" pitchFamily="34" charset="0"/>
              </a:rPr>
              <a:t>C. </a:t>
            </a:r>
            <a:r>
              <a:rPr lang="vi-VN" sz="4000" noProof="1">
                <a:solidFill>
                  <a:prstClr val="black"/>
                </a:solidFill>
                <a:cs typeface="Arial" panose="020B0604020202020204" pitchFamily="34" charset="0"/>
              </a:rPr>
              <a:t>Nguồn âm</a:t>
            </a:r>
          </a:p>
        </p:txBody>
      </p:sp>
      <p:sp>
        <p:nvSpPr>
          <p:cNvPr id="8" name="Rectangle: Rounded Corners 7">
            <a:extLst>
              <a:ext uri="{FF2B5EF4-FFF2-40B4-BE49-F238E27FC236}">
                <a16:creationId xmlns:a16="http://schemas.microsoft.com/office/drawing/2014/main" id="{D473837F-E5DB-4374-B63E-6E2BC2AD34F1}"/>
              </a:ext>
            </a:extLst>
          </p:cNvPr>
          <p:cNvSpPr/>
          <p:nvPr/>
        </p:nvSpPr>
        <p:spPr>
          <a:xfrm>
            <a:off x="6540500" y="2911301"/>
            <a:ext cx="479806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defTabSz="609630">
              <a:buClrTx/>
            </a:pPr>
            <a:r>
              <a:rPr kumimoji="0" lang="en-US" sz="4000" b="1" i="0" u="none" strike="noStrike" kern="1200" cap="none" spc="0" normalizeH="0" baseline="0" noProof="0" dirty="0">
                <a:ln>
                  <a:noFill/>
                </a:ln>
                <a:solidFill>
                  <a:srgbClr val="66382E"/>
                </a:solidFill>
                <a:effectLst/>
                <a:uLnTx/>
                <a:uFillTx/>
                <a:latin typeface="Arial" panose="020B0604020202020204" pitchFamily="34" charset="0"/>
                <a:ea typeface="+mn-ea"/>
                <a:cs typeface="Arial" panose="020B0604020202020204" pitchFamily="34" charset="0"/>
              </a:rPr>
              <a:t>B. </a:t>
            </a:r>
            <a:r>
              <a:rPr lang="vi-VN" sz="4000" noProof="1">
                <a:solidFill>
                  <a:prstClr val="black"/>
                </a:solidFill>
                <a:cs typeface="Arial" panose="020B0604020202020204" pitchFamily="34" charset="0"/>
              </a:rPr>
              <a:t>Micro</a:t>
            </a:r>
          </a:p>
        </p:txBody>
      </p:sp>
      <p:sp>
        <p:nvSpPr>
          <p:cNvPr id="9" name="Rectangle: Rounded Corners 8">
            <a:extLst>
              <a:ext uri="{FF2B5EF4-FFF2-40B4-BE49-F238E27FC236}">
                <a16:creationId xmlns:a16="http://schemas.microsoft.com/office/drawing/2014/main" id="{A4704614-D363-44C3-858F-744E7003B257}"/>
              </a:ext>
            </a:extLst>
          </p:cNvPr>
          <p:cNvSpPr/>
          <p:nvPr/>
        </p:nvSpPr>
        <p:spPr>
          <a:xfrm>
            <a:off x="6540500" y="4542903"/>
            <a:ext cx="4670044"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defRPr/>
            </a:pPr>
            <a:r>
              <a:rPr kumimoji="0" lang="en-US" sz="4000" b="1" i="0" u="none" strike="noStrike" kern="1200" cap="none" spc="0" normalizeH="0" baseline="0" noProof="0" dirty="0">
                <a:ln>
                  <a:noFill/>
                </a:ln>
                <a:solidFill>
                  <a:srgbClr val="66382E"/>
                </a:solidFill>
                <a:effectLst/>
                <a:uLnTx/>
                <a:uFillTx/>
                <a:latin typeface="Arial" panose="020B0604020202020204" pitchFamily="34" charset="0"/>
                <a:ea typeface="+mn-ea"/>
                <a:cs typeface="Arial" panose="020B0604020202020204" pitchFamily="34" charset="0"/>
              </a:rPr>
              <a:t>D. </a:t>
            </a:r>
            <a:r>
              <a:rPr lang="vi-VN" sz="4000" noProof="1">
                <a:solidFill>
                  <a:prstClr val="black"/>
                </a:solidFill>
                <a:cs typeface="Arial" panose="020B0604020202020204" pitchFamily="34" charset="0"/>
              </a:rPr>
              <a:t>Vật rung động</a:t>
            </a:r>
            <a:endParaRPr kumimoji="0" lang="en-US" sz="4000" b="1" i="0" u="none" strike="noStrike" kern="1200" cap="none" spc="0" normalizeH="0" baseline="0" noProof="0" dirty="0">
              <a:ln>
                <a:noFill/>
              </a:ln>
              <a:solidFill>
                <a:srgbClr val="66382E"/>
              </a:solidFill>
              <a:effectLst/>
              <a:uLnTx/>
              <a:uFillTx/>
              <a:latin typeface="Arial" panose="020B0604020202020204" pitchFamily="34" charset="0"/>
              <a:ea typeface="+mn-ea"/>
              <a:cs typeface="Arial" panose="020B0604020202020204" pitchFamily="34" charset="0"/>
            </a:endParaRPr>
          </a:p>
        </p:txBody>
      </p:sp>
      <p:pic>
        <p:nvPicPr>
          <p:cNvPr id="15" name="Picture 2" descr="Check free icon">
            <a:extLst>
              <a:ext uri="{FF2B5EF4-FFF2-40B4-BE49-F238E27FC236}">
                <a16:creationId xmlns:a16="http://schemas.microsoft.com/office/drawing/2014/main" id="{EA1B6676-0712-40E8-9C21-08FB72B271D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8316" y="4170029"/>
            <a:ext cx="1124808" cy="1124808"/>
          </a:xfrm>
          <a:prstGeom prst="rect">
            <a:avLst/>
          </a:prstGeom>
          <a:noFill/>
          <a:extLst>
            <a:ext uri="{909E8E84-426E-40DD-AFC4-6F175D3DCCD1}">
              <a14:hiddenFill xmlns:a14="http://schemas.microsoft.com/office/drawing/2010/main">
                <a:solidFill>
                  <a:srgbClr val="FFFFFF"/>
                </a:solidFill>
              </a14:hiddenFill>
            </a:ext>
          </a:extLst>
        </p:spPr>
      </p:pic>
      <p:pic>
        <p:nvPicPr>
          <p:cNvPr id="19" name="59c3c5f047238">
            <a:hlinkClick r:id="" action="ppaction://media"/>
            <a:extLst>
              <a:ext uri="{FF2B5EF4-FFF2-40B4-BE49-F238E27FC236}">
                <a16:creationId xmlns:a16="http://schemas.microsoft.com/office/drawing/2014/main" id="{11F4E5DF-C76F-4FAC-A935-1EBD2A912B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10825" y="1859813"/>
            <a:ext cx="1384390" cy="1384390"/>
          </a:xfrm>
          <a:prstGeom prst="rect">
            <a:avLst/>
          </a:prstGeom>
        </p:spPr>
      </p:pic>
      <p:sp>
        <p:nvSpPr>
          <p:cNvPr id="12" name="Rectangle: Rounded Corners 2">
            <a:extLst>
              <a:ext uri="{FF2B5EF4-FFF2-40B4-BE49-F238E27FC236}">
                <a16:creationId xmlns:a16="http://schemas.microsoft.com/office/drawing/2014/main" id="{98AA9B62-6FE5-FD39-AA53-874B0DFAE320}"/>
              </a:ext>
            </a:extLst>
          </p:cNvPr>
          <p:cNvSpPr/>
          <p:nvPr/>
        </p:nvSpPr>
        <p:spPr>
          <a:xfrm>
            <a:off x="2173093" y="241032"/>
            <a:ext cx="9778115" cy="1618781"/>
          </a:xfrm>
          <a:custGeom>
            <a:avLst/>
            <a:gdLst>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3201" h="1618781" fill="none" extrusionOk="0">
                <a:moveTo>
                  <a:pt x="0" y="809391"/>
                </a:moveTo>
                <a:cubicBezTo>
                  <a:pt x="126375" y="483450"/>
                  <a:pt x="216732" y="-129655"/>
                  <a:pt x="760047" y="0"/>
                </a:cubicBezTo>
                <a:cubicBezTo>
                  <a:pt x="4164228" y="-454104"/>
                  <a:pt x="7853108" y="101086"/>
                  <a:pt x="9673154" y="0"/>
                </a:cubicBezTo>
                <a:cubicBezTo>
                  <a:pt x="10147672" y="-69499"/>
                  <a:pt x="10230322" y="346857"/>
                  <a:pt x="10433202" y="809391"/>
                </a:cubicBezTo>
                <a:lnTo>
                  <a:pt x="10433201" y="809391"/>
                </a:lnTo>
                <a:cubicBezTo>
                  <a:pt x="10432529" y="1216919"/>
                  <a:pt x="9937618" y="1568479"/>
                  <a:pt x="9673153" y="1618782"/>
                </a:cubicBezTo>
                <a:cubicBezTo>
                  <a:pt x="6285627" y="1416835"/>
                  <a:pt x="5198809" y="1347305"/>
                  <a:pt x="760047" y="1618780"/>
                </a:cubicBezTo>
                <a:cubicBezTo>
                  <a:pt x="400042" y="1626579"/>
                  <a:pt x="11728" y="1403031"/>
                  <a:pt x="0" y="809389"/>
                </a:cubicBezTo>
                <a:lnTo>
                  <a:pt x="0" y="809391"/>
                </a:lnTo>
                <a:close/>
              </a:path>
              <a:path w="10433201" h="1618781" stroke="0" extrusionOk="0">
                <a:moveTo>
                  <a:pt x="0" y="809391"/>
                </a:moveTo>
                <a:cubicBezTo>
                  <a:pt x="1598" y="338869"/>
                  <a:pt x="426383" y="-119516"/>
                  <a:pt x="760047" y="0"/>
                </a:cubicBezTo>
                <a:cubicBezTo>
                  <a:pt x="3720227" y="52548"/>
                  <a:pt x="7369388" y="-72872"/>
                  <a:pt x="9673154" y="0"/>
                </a:cubicBezTo>
                <a:cubicBezTo>
                  <a:pt x="10090304" y="67462"/>
                  <a:pt x="10522083" y="439247"/>
                  <a:pt x="10433202" y="809391"/>
                </a:cubicBezTo>
                <a:lnTo>
                  <a:pt x="10433201" y="809391"/>
                </a:lnTo>
                <a:cubicBezTo>
                  <a:pt x="10348028" y="1362972"/>
                  <a:pt x="10085946" y="1612544"/>
                  <a:pt x="9673153" y="1618782"/>
                </a:cubicBezTo>
                <a:cubicBezTo>
                  <a:pt x="5850085" y="937346"/>
                  <a:pt x="3000891" y="1562266"/>
                  <a:pt x="760047" y="1618780"/>
                </a:cubicBezTo>
                <a:cubicBezTo>
                  <a:pt x="322436" y="1492062"/>
                  <a:pt x="-9121" y="1191316"/>
                  <a:pt x="0" y="809389"/>
                </a:cubicBezTo>
                <a:lnTo>
                  <a:pt x="0" y="809391"/>
                </a:lnTo>
                <a:close/>
              </a:path>
              <a:path w="10433201" h="1618781" fill="none" stroke="0" extrusionOk="0">
                <a:moveTo>
                  <a:pt x="0" y="809391"/>
                </a:moveTo>
                <a:cubicBezTo>
                  <a:pt x="63342" y="407476"/>
                  <a:pt x="150076" y="-70577"/>
                  <a:pt x="760047" y="0"/>
                </a:cubicBezTo>
                <a:cubicBezTo>
                  <a:pt x="4067229" y="33663"/>
                  <a:pt x="7561700" y="221997"/>
                  <a:pt x="9673154" y="0"/>
                </a:cubicBezTo>
                <a:cubicBezTo>
                  <a:pt x="10015193" y="31840"/>
                  <a:pt x="10387301" y="373600"/>
                  <a:pt x="10433202" y="809391"/>
                </a:cubicBezTo>
                <a:lnTo>
                  <a:pt x="10433201" y="809391"/>
                </a:lnTo>
                <a:cubicBezTo>
                  <a:pt x="10443965" y="1232383"/>
                  <a:pt x="9942443" y="1591889"/>
                  <a:pt x="9673153" y="1618782"/>
                </a:cubicBezTo>
                <a:cubicBezTo>
                  <a:pt x="6583630" y="1305154"/>
                  <a:pt x="5194226" y="1373019"/>
                  <a:pt x="760047" y="1618780"/>
                </a:cubicBezTo>
                <a:cubicBezTo>
                  <a:pt x="368795" y="1525824"/>
                  <a:pt x="65868" y="1407944"/>
                  <a:pt x="0" y="809389"/>
                </a:cubicBezTo>
                <a:lnTo>
                  <a:pt x="0" y="809391"/>
                </a:lnTo>
                <a:close/>
              </a:path>
              <a:path w="10433201" h="1618781" fill="none" stroke="0" extrusionOk="0">
                <a:moveTo>
                  <a:pt x="0" y="809391"/>
                </a:moveTo>
                <a:cubicBezTo>
                  <a:pt x="168754" y="459828"/>
                  <a:pt x="185759" y="-174253"/>
                  <a:pt x="760047" y="0"/>
                </a:cubicBezTo>
                <a:cubicBezTo>
                  <a:pt x="4223218" y="-314144"/>
                  <a:pt x="7787691" y="171816"/>
                  <a:pt x="9673154" y="0"/>
                </a:cubicBezTo>
                <a:cubicBezTo>
                  <a:pt x="10087936" y="47366"/>
                  <a:pt x="10316836" y="361305"/>
                  <a:pt x="10433202" y="809391"/>
                </a:cubicBezTo>
                <a:lnTo>
                  <a:pt x="10433201" y="809391"/>
                </a:lnTo>
                <a:cubicBezTo>
                  <a:pt x="10421846" y="1282866"/>
                  <a:pt x="9925721" y="1587847"/>
                  <a:pt x="9673153" y="1618782"/>
                </a:cubicBezTo>
                <a:cubicBezTo>
                  <a:pt x="6301258" y="1445479"/>
                  <a:pt x="5201861" y="1429377"/>
                  <a:pt x="760047" y="1618780"/>
                </a:cubicBezTo>
                <a:cubicBezTo>
                  <a:pt x="378709" y="1608293"/>
                  <a:pt x="31523" y="1346893"/>
                  <a:pt x="0" y="809389"/>
                </a:cubicBezTo>
                <a:lnTo>
                  <a:pt x="0" y="809391"/>
                </a:lnTo>
                <a:close/>
              </a:path>
            </a:pathLst>
          </a:custGeom>
          <a:solidFill>
            <a:schemeClr val="bg1"/>
          </a:solidFill>
          <a:ln w="76200">
            <a:solidFill>
              <a:schemeClr val="accent6"/>
            </a:solidFill>
            <a:extLst>
              <a:ext uri="{C807C97D-BFC1-408E-A445-0C87EB9F89A2}">
                <ask:lineSketchStyleProps xmlns:ask="http://schemas.microsoft.com/office/drawing/2018/sketchyshapes" xmlns="" sd="2214188587">
                  <a:custGeom>
                    <a:avLst/>
                    <a:gdLst>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3201" h="1618781" fill="none" extrusionOk="0">
                        <a:moveTo>
                          <a:pt x="0" y="809391"/>
                        </a:moveTo>
                        <a:cubicBezTo>
                          <a:pt x="91387" y="450641"/>
                          <a:pt x="225701" y="-120514"/>
                          <a:pt x="760047" y="0"/>
                        </a:cubicBezTo>
                        <a:cubicBezTo>
                          <a:pt x="4298591" y="-322072"/>
                          <a:pt x="7817556" y="60018"/>
                          <a:pt x="9673154" y="0"/>
                        </a:cubicBezTo>
                        <a:cubicBezTo>
                          <a:pt x="10113654" y="-27178"/>
                          <a:pt x="10303661" y="352356"/>
                          <a:pt x="10433202" y="809391"/>
                        </a:cubicBezTo>
                        <a:lnTo>
                          <a:pt x="10433201" y="809391"/>
                        </a:lnTo>
                        <a:cubicBezTo>
                          <a:pt x="10432822" y="1233761"/>
                          <a:pt x="9973809" y="1579831"/>
                          <a:pt x="9673153" y="1618782"/>
                        </a:cubicBezTo>
                        <a:cubicBezTo>
                          <a:pt x="6454685" y="1507234"/>
                          <a:pt x="5095977" y="1405185"/>
                          <a:pt x="760047" y="1618780"/>
                        </a:cubicBezTo>
                        <a:cubicBezTo>
                          <a:pt x="366997" y="1622359"/>
                          <a:pt x="6899" y="1344587"/>
                          <a:pt x="0" y="809389"/>
                        </a:cubicBezTo>
                        <a:lnTo>
                          <a:pt x="0" y="809391"/>
                        </a:lnTo>
                        <a:close/>
                      </a:path>
                      <a:path w="10433201" h="1618781" stroke="0" extrusionOk="0">
                        <a:moveTo>
                          <a:pt x="0" y="809391"/>
                        </a:moveTo>
                        <a:cubicBezTo>
                          <a:pt x="53191" y="360904"/>
                          <a:pt x="382045" y="-92187"/>
                          <a:pt x="760047" y="0"/>
                        </a:cubicBezTo>
                        <a:cubicBezTo>
                          <a:pt x="3544678" y="-108695"/>
                          <a:pt x="7232001" y="-19632"/>
                          <a:pt x="9673154" y="0"/>
                        </a:cubicBezTo>
                        <a:cubicBezTo>
                          <a:pt x="10091093" y="15286"/>
                          <a:pt x="10514977" y="431799"/>
                          <a:pt x="10433202" y="809391"/>
                        </a:cubicBezTo>
                        <a:lnTo>
                          <a:pt x="10433201" y="809391"/>
                        </a:lnTo>
                        <a:cubicBezTo>
                          <a:pt x="10397531" y="1313338"/>
                          <a:pt x="10025779" y="1629224"/>
                          <a:pt x="9673153" y="1618782"/>
                        </a:cubicBezTo>
                        <a:cubicBezTo>
                          <a:pt x="5781459" y="1286476"/>
                          <a:pt x="2978875" y="1513546"/>
                          <a:pt x="760047" y="1618780"/>
                        </a:cubicBezTo>
                        <a:cubicBezTo>
                          <a:pt x="353875" y="1529239"/>
                          <a:pt x="5623" y="1218105"/>
                          <a:pt x="0" y="809389"/>
                        </a:cubicBezTo>
                        <a:lnTo>
                          <a:pt x="0" y="809391"/>
                        </a:lnTo>
                        <a:close/>
                      </a:path>
                      <a:path w="10433201" h="1618781" fill="none" stroke="0" extrusionOk="0">
                        <a:moveTo>
                          <a:pt x="0" y="809391"/>
                        </a:moveTo>
                        <a:cubicBezTo>
                          <a:pt x="91579" y="410372"/>
                          <a:pt x="242444" y="-116966"/>
                          <a:pt x="760047" y="0"/>
                        </a:cubicBezTo>
                        <a:cubicBezTo>
                          <a:pt x="4101738" y="-144691"/>
                          <a:pt x="7506283" y="149827"/>
                          <a:pt x="9673154" y="0"/>
                        </a:cubicBezTo>
                        <a:cubicBezTo>
                          <a:pt x="10091920" y="29754"/>
                          <a:pt x="10396967" y="375581"/>
                          <a:pt x="10433202" y="809391"/>
                        </a:cubicBezTo>
                        <a:lnTo>
                          <a:pt x="10433201" y="809391"/>
                        </a:lnTo>
                        <a:cubicBezTo>
                          <a:pt x="10430727" y="1252236"/>
                          <a:pt x="9956748" y="1602359"/>
                          <a:pt x="9673153" y="1618782"/>
                        </a:cubicBezTo>
                        <a:cubicBezTo>
                          <a:pt x="6538982" y="1556549"/>
                          <a:pt x="5160655" y="1455212"/>
                          <a:pt x="760047" y="1618780"/>
                        </a:cubicBezTo>
                        <a:cubicBezTo>
                          <a:pt x="377821" y="1600668"/>
                          <a:pt x="61847" y="1338320"/>
                          <a:pt x="0" y="809389"/>
                        </a:cubicBezTo>
                        <a:lnTo>
                          <a:pt x="0" y="809391"/>
                        </a:ln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3">
            <a:extLst>
              <a:ext uri="{FF2B5EF4-FFF2-40B4-BE49-F238E27FC236}">
                <a16:creationId xmlns:a16="http://schemas.microsoft.com/office/drawing/2014/main" id="{BC13D3CA-6346-4C3B-9D8B-1994579BE0EB}"/>
              </a:ext>
            </a:extLst>
          </p:cNvPr>
          <p:cNvSpPr txBox="1"/>
          <p:nvPr/>
        </p:nvSpPr>
        <p:spPr>
          <a:xfrm>
            <a:off x="2461682" y="625896"/>
            <a:ext cx="9489526"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3200" b="1" noProof="1" smtClean="0">
                <a:solidFill>
                  <a:schemeClr val="accent2"/>
                </a:solidFill>
                <a:cs typeface="Arial" panose="020B0604020202020204" pitchFamily="34" charset="0"/>
              </a:rPr>
              <a:t> </a:t>
            </a:r>
            <a:r>
              <a:rPr lang="vi-VN" sz="4000" b="1" noProof="1">
                <a:solidFill>
                  <a:schemeClr val="accent2"/>
                </a:solidFill>
                <a:cs typeface="Arial" panose="020B0604020202020204" pitchFamily="34" charset="0"/>
              </a:rPr>
              <a:t>Vật phát ra âm thanh được gọi là gì?</a:t>
            </a:r>
            <a:endParaRPr lang="en-US" sz="4000" b="1" dirty="0">
              <a:solidFill>
                <a:schemeClr val="accent2"/>
              </a:solidFill>
            </a:endParaRPr>
          </a:p>
        </p:txBody>
      </p:sp>
      <p:pic>
        <p:nvPicPr>
          <p:cNvPr id="14" name="Picture 13">
            <a:extLst>
              <a:ext uri="{FF2B5EF4-FFF2-40B4-BE49-F238E27FC236}">
                <a16:creationId xmlns:a16="http://schemas.microsoft.com/office/drawing/2014/main" id="{D357E833-C0CC-404F-A56F-3BB6F98AC8DC}"/>
              </a:ext>
            </a:extLst>
          </p:cNvPr>
          <p:cNvPicPr>
            <a:picLocks noChangeAspect="1"/>
          </p:cNvPicPr>
          <p:nvPr/>
        </p:nvPicPr>
        <p:blipFill>
          <a:blip r:embed="rId6"/>
          <a:stretch>
            <a:fillRect/>
          </a:stretch>
        </p:blipFill>
        <p:spPr>
          <a:xfrm rot="20531360">
            <a:off x="1276439" y="-155826"/>
            <a:ext cx="1246307" cy="18840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59002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27" presetClass="emph" presetSubtype="0" repeatCount="5000" fill="remove" grpId="0" nodeType="withEffect">
                                  <p:stCondLst>
                                    <p:cond delay="0"/>
                                  </p:stCondLst>
                                  <p:childTnLst>
                                    <p:animClr clrSpc="rgb" dir="cw">
                                      <p:cBhvr override="childStyle">
                                        <p:cTn id="36" dur="250" autoRev="1" fill="remove"/>
                                        <p:tgtEl>
                                          <p:spTgt spid="7"/>
                                        </p:tgtEl>
                                        <p:attrNameLst>
                                          <p:attrName>style.color</p:attrName>
                                        </p:attrNameLst>
                                      </p:cBhvr>
                                      <p:to>
                                        <a:schemeClr val="bg1"/>
                                      </p:to>
                                    </p:animClr>
                                    <p:animClr clrSpc="rgb" dir="cw">
                                      <p:cBhvr>
                                        <p:cTn id="37" dur="250" autoRev="1" fill="remove"/>
                                        <p:tgtEl>
                                          <p:spTgt spid="7"/>
                                        </p:tgtEl>
                                        <p:attrNameLst>
                                          <p:attrName>fillcolor</p:attrName>
                                        </p:attrNameLst>
                                      </p:cBhvr>
                                      <p:to>
                                        <a:schemeClr val="bg1"/>
                                      </p:to>
                                    </p:animClr>
                                    <p:set>
                                      <p:cBhvr>
                                        <p:cTn id="38" dur="250" autoRev="1" fill="remove"/>
                                        <p:tgtEl>
                                          <p:spTgt spid="7"/>
                                        </p:tgtEl>
                                        <p:attrNameLst>
                                          <p:attrName>fill.type</p:attrName>
                                        </p:attrNameLst>
                                      </p:cBhvr>
                                      <p:to>
                                        <p:strVal val="solid"/>
                                      </p:to>
                                    </p:set>
                                    <p:set>
                                      <p:cBhvr>
                                        <p:cTn id="39" dur="250" autoRev="1" fill="remove"/>
                                        <p:tgtEl>
                                          <p:spTgt spid="7"/>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457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9"/>
                </p:tgtEl>
              </p:cMediaNode>
            </p:audio>
          </p:childTnLst>
        </p:cTn>
      </p:par>
    </p:tnLst>
    <p:bldLst>
      <p:bldP spid="6" grpId="0" animBg="1"/>
      <p:bldP spid="7" grpId="0" animBg="1"/>
      <p:bldP spid="7" grpId="1" animBg="1"/>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a:extLst>
              <a:ext uri="{FF2B5EF4-FFF2-40B4-BE49-F238E27FC236}">
                <a16:creationId xmlns:a16="http://schemas.microsoft.com/office/drawing/2014/main" id="{43D672B5-7EFF-4C03-876E-A14A46315C4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305799" y="5793867"/>
            <a:ext cx="3733801" cy="1064133"/>
          </a:xfrm>
          <a:prstGeom prst="rect">
            <a:avLst/>
          </a:prstGeom>
        </p:spPr>
      </p:pic>
      <p:sp>
        <p:nvSpPr>
          <p:cNvPr id="2" name="Rectangle: Rounded Corners 2">
            <a:extLst>
              <a:ext uri="{FF2B5EF4-FFF2-40B4-BE49-F238E27FC236}">
                <a16:creationId xmlns:a16="http://schemas.microsoft.com/office/drawing/2014/main" id="{98AA9B62-6FE5-FD39-AA53-874B0DFAE320}"/>
              </a:ext>
            </a:extLst>
          </p:cNvPr>
          <p:cNvSpPr/>
          <p:nvPr/>
        </p:nvSpPr>
        <p:spPr>
          <a:xfrm>
            <a:off x="1384389" y="447574"/>
            <a:ext cx="10433201" cy="1618781"/>
          </a:xfrm>
          <a:custGeom>
            <a:avLst/>
            <a:gdLst>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3201" h="1618781" fill="none" extrusionOk="0">
                <a:moveTo>
                  <a:pt x="0" y="809391"/>
                </a:moveTo>
                <a:cubicBezTo>
                  <a:pt x="126375" y="483450"/>
                  <a:pt x="216732" y="-129655"/>
                  <a:pt x="760047" y="0"/>
                </a:cubicBezTo>
                <a:cubicBezTo>
                  <a:pt x="4164228" y="-454104"/>
                  <a:pt x="7853108" y="101086"/>
                  <a:pt x="9673154" y="0"/>
                </a:cubicBezTo>
                <a:cubicBezTo>
                  <a:pt x="10147672" y="-69499"/>
                  <a:pt x="10230322" y="346857"/>
                  <a:pt x="10433202" y="809391"/>
                </a:cubicBezTo>
                <a:lnTo>
                  <a:pt x="10433201" y="809391"/>
                </a:lnTo>
                <a:cubicBezTo>
                  <a:pt x="10432529" y="1216919"/>
                  <a:pt x="9937618" y="1568479"/>
                  <a:pt x="9673153" y="1618782"/>
                </a:cubicBezTo>
                <a:cubicBezTo>
                  <a:pt x="6285627" y="1416835"/>
                  <a:pt x="5198809" y="1347305"/>
                  <a:pt x="760047" y="1618780"/>
                </a:cubicBezTo>
                <a:cubicBezTo>
                  <a:pt x="400042" y="1626579"/>
                  <a:pt x="11728" y="1403031"/>
                  <a:pt x="0" y="809389"/>
                </a:cubicBezTo>
                <a:lnTo>
                  <a:pt x="0" y="809391"/>
                </a:lnTo>
                <a:close/>
              </a:path>
              <a:path w="10433201" h="1618781" stroke="0" extrusionOk="0">
                <a:moveTo>
                  <a:pt x="0" y="809391"/>
                </a:moveTo>
                <a:cubicBezTo>
                  <a:pt x="1598" y="338869"/>
                  <a:pt x="426383" y="-119516"/>
                  <a:pt x="760047" y="0"/>
                </a:cubicBezTo>
                <a:cubicBezTo>
                  <a:pt x="3720227" y="52548"/>
                  <a:pt x="7369388" y="-72872"/>
                  <a:pt x="9673154" y="0"/>
                </a:cubicBezTo>
                <a:cubicBezTo>
                  <a:pt x="10090304" y="67462"/>
                  <a:pt x="10522083" y="439247"/>
                  <a:pt x="10433202" y="809391"/>
                </a:cubicBezTo>
                <a:lnTo>
                  <a:pt x="10433201" y="809391"/>
                </a:lnTo>
                <a:cubicBezTo>
                  <a:pt x="10348028" y="1362972"/>
                  <a:pt x="10085946" y="1612544"/>
                  <a:pt x="9673153" y="1618782"/>
                </a:cubicBezTo>
                <a:cubicBezTo>
                  <a:pt x="5850085" y="937346"/>
                  <a:pt x="3000891" y="1562266"/>
                  <a:pt x="760047" y="1618780"/>
                </a:cubicBezTo>
                <a:cubicBezTo>
                  <a:pt x="322436" y="1492062"/>
                  <a:pt x="-9121" y="1191316"/>
                  <a:pt x="0" y="809389"/>
                </a:cubicBezTo>
                <a:lnTo>
                  <a:pt x="0" y="809391"/>
                </a:lnTo>
                <a:close/>
              </a:path>
              <a:path w="10433201" h="1618781" fill="none" stroke="0" extrusionOk="0">
                <a:moveTo>
                  <a:pt x="0" y="809391"/>
                </a:moveTo>
                <a:cubicBezTo>
                  <a:pt x="63342" y="407476"/>
                  <a:pt x="150076" y="-70577"/>
                  <a:pt x="760047" y="0"/>
                </a:cubicBezTo>
                <a:cubicBezTo>
                  <a:pt x="4067229" y="33663"/>
                  <a:pt x="7561700" y="221997"/>
                  <a:pt x="9673154" y="0"/>
                </a:cubicBezTo>
                <a:cubicBezTo>
                  <a:pt x="10015193" y="31840"/>
                  <a:pt x="10387301" y="373600"/>
                  <a:pt x="10433202" y="809391"/>
                </a:cubicBezTo>
                <a:lnTo>
                  <a:pt x="10433201" y="809391"/>
                </a:lnTo>
                <a:cubicBezTo>
                  <a:pt x="10443965" y="1232383"/>
                  <a:pt x="9942443" y="1591889"/>
                  <a:pt x="9673153" y="1618782"/>
                </a:cubicBezTo>
                <a:cubicBezTo>
                  <a:pt x="6583630" y="1305154"/>
                  <a:pt x="5194226" y="1373019"/>
                  <a:pt x="760047" y="1618780"/>
                </a:cubicBezTo>
                <a:cubicBezTo>
                  <a:pt x="368795" y="1525824"/>
                  <a:pt x="65868" y="1407944"/>
                  <a:pt x="0" y="809389"/>
                </a:cubicBezTo>
                <a:lnTo>
                  <a:pt x="0" y="809391"/>
                </a:lnTo>
                <a:close/>
              </a:path>
              <a:path w="10433201" h="1618781" fill="none" stroke="0" extrusionOk="0">
                <a:moveTo>
                  <a:pt x="0" y="809391"/>
                </a:moveTo>
                <a:cubicBezTo>
                  <a:pt x="168754" y="459828"/>
                  <a:pt x="185759" y="-174253"/>
                  <a:pt x="760047" y="0"/>
                </a:cubicBezTo>
                <a:cubicBezTo>
                  <a:pt x="4223218" y="-314144"/>
                  <a:pt x="7787691" y="171816"/>
                  <a:pt x="9673154" y="0"/>
                </a:cubicBezTo>
                <a:cubicBezTo>
                  <a:pt x="10087936" y="47366"/>
                  <a:pt x="10316836" y="361305"/>
                  <a:pt x="10433202" y="809391"/>
                </a:cubicBezTo>
                <a:lnTo>
                  <a:pt x="10433201" y="809391"/>
                </a:lnTo>
                <a:cubicBezTo>
                  <a:pt x="10421846" y="1282866"/>
                  <a:pt x="9925721" y="1587847"/>
                  <a:pt x="9673153" y="1618782"/>
                </a:cubicBezTo>
                <a:cubicBezTo>
                  <a:pt x="6301258" y="1445479"/>
                  <a:pt x="5201861" y="1429377"/>
                  <a:pt x="760047" y="1618780"/>
                </a:cubicBezTo>
                <a:cubicBezTo>
                  <a:pt x="378709" y="1608293"/>
                  <a:pt x="31523" y="1346893"/>
                  <a:pt x="0" y="809389"/>
                </a:cubicBezTo>
                <a:lnTo>
                  <a:pt x="0" y="809391"/>
                </a:lnTo>
                <a:close/>
              </a:path>
            </a:pathLst>
          </a:custGeom>
          <a:solidFill>
            <a:schemeClr val="bg1"/>
          </a:solidFill>
          <a:ln w="76200">
            <a:solidFill>
              <a:schemeClr val="accent6"/>
            </a:solidFill>
            <a:extLst>
              <a:ext uri="{C807C97D-BFC1-408E-A445-0C87EB9F89A2}">
                <ask:lineSketchStyleProps xmlns:ask="http://schemas.microsoft.com/office/drawing/2018/sketchyshapes" xmlns="" sd="2214188587">
                  <a:custGeom>
                    <a:avLst/>
                    <a:gdLst>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3201" h="1618781" fill="none" extrusionOk="0">
                        <a:moveTo>
                          <a:pt x="0" y="809391"/>
                        </a:moveTo>
                        <a:cubicBezTo>
                          <a:pt x="91387" y="450641"/>
                          <a:pt x="225701" y="-120514"/>
                          <a:pt x="760047" y="0"/>
                        </a:cubicBezTo>
                        <a:cubicBezTo>
                          <a:pt x="4298591" y="-322072"/>
                          <a:pt x="7817556" y="60018"/>
                          <a:pt x="9673154" y="0"/>
                        </a:cubicBezTo>
                        <a:cubicBezTo>
                          <a:pt x="10113654" y="-27178"/>
                          <a:pt x="10303661" y="352356"/>
                          <a:pt x="10433202" y="809391"/>
                        </a:cubicBezTo>
                        <a:lnTo>
                          <a:pt x="10433201" y="809391"/>
                        </a:lnTo>
                        <a:cubicBezTo>
                          <a:pt x="10432822" y="1233761"/>
                          <a:pt x="9973809" y="1579831"/>
                          <a:pt x="9673153" y="1618782"/>
                        </a:cubicBezTo>
                        <a:cubicBezTo>
                          <a:pt x="6454685" y="1507234"/>
                          <a:pt x="5095977" y="1405185"/>
                          <a:pt x="760047" y="1618780"/>
                        </a:cubicBezTo>
                        <a:cubicBezTo>
                          <a:pt x="366997" y="1622359"/>
                          <a:pt x="6899" y="1344587"/>
                          <a:pt x="0" y="809389"/>
                        </a:cubicBezTo>
                        <a:lnTo>
                          <a:pt x="0" y="809391"/>
                        </a:lnTo>
                        <a:close/>
                      </a:path>
                      <a:path w="10433201" h="1618781" stroke="0" extrusionOk="0">
                        <a:moveTo>
                          <a:pt x="0" y="809391"/>
                        </a:moveTo>
                        <a:cubicBezTo>
                          <a:pt x="53191" y="360904"/>
                          <a:pt x="382045" y="-92187"/>
                          <a:pt x="760047" y="0"/>
                        </a:cubicBezTo>
                        <a:cubicBezTo>
                          <a:pt x="3544678" y="-108695"/>
                          <a:pt x="7232001" y="-19632"/>
                          <a:pt x="9673154" y="0"/>
                        </a:cubicBezTo>
                        <a:cubicBezTo>
                          <a:pt x="10091093" y="15286"/>
                          <a:pt x="10514977" y="431799"/>
                          <a:pt x="10433202" y="809391"/>
                        </a:cubicBezTo>
                        <a:lnTo>
                          <a:pt x="10433201" y="809391"/>
                        </a:lnTo>
                        <a:cubicBezTo>
                          <a:pt x="10397531" y="1313338"/>
                          <a:pt x="10025779" y="1629224"/>
                          <a:pt x="9673153" y="1618782"/>
                        </a:cubicBezTo>
                        <a:cubicBezTo>
                          <a:pt x="5781459" y="1286476"/>
                          <a:pt x="2978875" y="1513546"/>
                          <a:pt x="760047" y="1618780"/>
                        </a:cubicBezTo>
                        <a:cubicBezTo>
                          <a:pt x="353875" y="1529239"/>
                          <a:pt x="5623" y="1218105"/>
                          <a:pt x="0" y="809389"/>
                        </a:cubicBezTo>
                        <a:lnTo>
                          <a:pt x="0" y="809391"/>
                        </a:lnTo>
                        <a:close/>
                      </a:path>
                      <a:path w="10433201" h="1618781" fill="none" stroke="0" extrusionOk="0">
                        <a:moveTo>
                          <a:pt x="0" y="809391"/>
                        </a:moveTo>
                        <a:cubicBezTo>
                          <a:pt x="91579" y="410372"/>
                          <a:pt x="242444" y="-116966"/>
                          <a:pt x="760047" y="0"/>
                        </a:cubicBezTo>
                        <a:cubicBezTo>
                          <a:pt x="4101738" y="-144691"/>
                          <a:pt x="7506283" y="149827"/>
                          <a:pt x="9673154" y="0"/>
                        </a:cubicBezTo>
                        <a:cubicBezTo>
                          <a:pt x="10091920" y="29754"/>
                          <a:pt x="10396967" y="375581"/>
                          <a:pt x="10433202" y="809391"/>
                        </a:cubicBezTo>
                        <a:lnTo>
                          <a:pt x="10433201" y="809391"/>
                        </a:lnTo>
                        <a:cubicBezTo>
                          <a:pt x="10430727" y="1252236"/>
                          <a:pt x="9956748" y="1602359"/>
                          <a:pt x="9673153" y="1618782"/>
                        </a:cubicBezTo>
                        <a:cubicBezTo>
                          <a:pt x="6538982" y="1556549"/>
                          <a:pt x="5160655" y="1455212"/>
                          <a:pt x="760047" y="1618780"/>
                        </a:cubicBezTo>
                        <a:cubicBezTo>
                          <a:pt x="377821" y="1600668"/>
                          <a:pt x="61847" y="1338320"/>
                          <a:pt x="0" y="809389"/>
                        </a:cubicBezTo>
                        <a:lnTo>
                          <a:pt x="0" y="809391"/>
                        </a:ln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3">
            <a:extLst>
              <a:ext uri="{FF2B5EF4-FFF2-40B4-BE49-F238E27FC236}">
                <a16:creationId xmlns:a16="http://schemas.microsoft.com/office/drawing/2014/main" id="{313ECA64-4601-3F7C-CCDD-955E1E8FB7A9}"/>
              </a:ext>
            </a:extLst>
          </p:cNvPr>
          <p:cNvSpPr txBox="1"/>
          <p:nvPr/>
        </p:nvSpPr>
        <p:spPr>
          <a:xfrm>
            <a:off x="1897965" y="941191"/>
            <a:ext cx="9040678"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4000" b="1" noProof="1">
                <a:solidFill>
                  <a:srgbClr val="00FFCC"/>
                </a:solidFill>
                <a:cs typeface="Arial" panose="020B0604020202020204" pitchFamily="34" charset="0"/>
              </a:rPr>
              <a:t>Câu </a:t>
            </a:r>
            <a:r>
              <a:rPr lang="en-US" sz="4000" b="1" noProof="1" smtClean="0">
                <a:solidFill>
                  <a:srgbClr val="00FFCC"/>
                </a:solidFill>
                <a:cs typeface="Arial" panose="020B0604020202020204" pitchFamily="34" charset="0"/>
              </a:rPr>
              <a:t>2</a:t>
            </a:r>
            <a:r>
              <a:rPr lang="vi-VN" sz="4000" b="1" noProof="1" smtClean="0">
                <a:solidFill>
                  <a:srgbClr val="00FFCC"/>
                </a:solidFill>
                <a:cs typeface="Arial" panose="020B0604020202020204" pitchFamily="34" charset="0"/>
              </a:rPr>
              <a:t>: </a:t>
            </a:r>
            <a:r>
              <a:rPr lang="en-US" sz="4000" b="1" noProof="1">
                <a:solidFill>
                  <a:srgbClr val="00FFCC"/>
                </a:solidFill>
                <a:cs typeface="Arial" panose="020B0604020202020204" pitchFamily="34" charset="0"/>
              </a:rPr>
              <a:t>Vật phát ra â</a:t>
            </a:r>
            <a:r>
              <a:rPr lang="vi-VN" sz="4000" b="1" noProof="1">
                <a:solidFill>
                  <a:srgbClr val="00FFCC"/>
                </a:solidFill>
                <a:cs typeface="Arial" panose="020B0604020202020204" pitchFamily="34" charset="0"/>
              </a:rPr>
              <a:t>m thanh khi nào</a:t>
            </a:r>
            <a:r>
              <a:rPr lang="en-US" sz="4000" b="1" noProof="1">
                <a:solidFill>
                  <a:srgbClr val="00FFCC"/>
                </a:solidFill>
                <a:cs typeface="Arial" panose="020B0604020202020204" pitchFamily="34" charset="0"/>
              </a:rPr>
              <a:t> </a:t>
            </a:r>
            <a:r>
              <a:rPr lang="vi-VN" sz="4000" b="1" noProof="1">
                <a:solidFill>
                  <a:srgbClr val="00FFCC"/>
                </a:solidFill>
                <a:cs typeface="Arial" panose="020B0604020202020204" pitchFamily="34" charset="0"/>
              </a:rPr>
              <a:t>?</a:t>
            </a:r>
            <a:endParaRPr lang="en-US" sz="4000" b="1" dirty="0">
              <a:solidFill>
                <a:srgbClr val="00FFCC"/>
              </a:solidFill>
            </a:endParaRPr>
          </a:p>
        </p:txBody>
      </p:sp>
      <p:pic>
        <p:nvPicPr>
          <p:cNvPr id="6" name="59c3c5f047238">
            <a:hlinkClick r:id="" action="ppaction://media"/>
            <a:extLst>
              <a:ext uri="{FF2B5EF4-FFF2-40B4-BE49-F238E27FC236}">
                <a16:creationId xmlns:a16="http://schemas.microsoft.com/office/drawing/2014/main" id="{00000709-8EB9-4E4C-C539-2CD8FC7453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3625" y="1009208"/>
            <a:ext cx="1384390" cy="1384390"/>
          </a:xfrm>
          <a:prstGeom prst="rect">
            <a:avLst/>
          </a:prstGeom>
        </p:spPr>
      </p:pic>
      <p:pic>
        <p:nvPicPr>
          <p:cNvPr id="8" name="Picture 7">
            <a:extLst>
              <a:ext uri="{FF2B5EF4-FFF2-40B4-BE49-F238E27FC236}">
                <a16:creationId xmlns:a16="http://schemas.microsoft.com/office/drawing/2014/main" id="{579EE6A2-20CB-47F1-15CA-39B9F6AE856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259078">
            <a:off x="10458465" y="237485"/>
            <a:ext cx="1425713" cy="801963"/>
          </a:xfrm>
          <a:prstGeom prst="rect">
            <a:avLst/>
          </a:prstGeom>
        </p:spPr>
      </p:pic>
      <p:sp>
        <p:nvSpPr>
          <p:cNvPr id="9" name="Rectangle: Rounded Corners 8">
            <a:extLst>
              <a:ext uri="{FF2B5EF4-FFF2-40B4-BE49-F238E27FC236}">
                <a16:creationId xmlns:a16="http://schemas.microsoft.com/office/drawing/2014/main" id="{456A06DE-597F-A33F-BDF3-8A01D4E2BBA1}"/>
              </a:ext>
            </a:extLst>
          </p:cNvPr>
          <p:cNvSpPr/>
          <p:nvPr/>
        </p:nvSpPr>
        <p:spPr>
          <a:xfrm>
            <a:off x="539496" y="2628389"/>
            <a:ext cx="5084498" cy="1580856"/>
          </a:xfrm>
          <a:prstGeom prst="roundRect">
            <a:avLst/>
          </a:prstGeom>
          <a:solidFill>
            <a:schemeClr val="bg1"/>
          </a:solidFill>
          <a:ln w="57150">
            <a:solidFill>
              <a:schemeClr val="accent6">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defTabSz="609630">
              <a:buClrTx/>
            </a:pPr>
            <a:r>
              <a:rPr kumimoji="0" lang="en-US" sz="4000" b="1" i="0" u="none" strike="noStrike" kern="1200" cap="none" spc="0" normalizeH="0" baseline="0" noProof="0" dirty="0">
                <a:ln>
                  <a:noFill/>
                </a:ln>
                <a:solidFill>
                  <a:srgbClr val="66382E"/>
                </a:solidFill>
                <a:effectLst/>
                <a:uLnTx/>
                <a:uFillTx/>
                <a:latin typeface="Arial" panose="020B0604020202020204" pitchFamily="34" charset="0"/>
                <a:ea typeface="+mn-ea"/>
                <a:cs typeface="Arial" panose="020B0604020202020204" pitchFamily="34" charset="0"/>
              </a:rPr>
              <a:t>A. </a:t>
            </a:r>
            <a:r>
              <a:rPr lang="en-US" sz="4000" b="1" noProof="1">
                <a:solidFill>
                  <a:prstClr val="black"/>
                </a:solidFill>
                <a:cs typeface="Arial" panose="020B0604020202020204" pitchFamily="34" charset="0"/>
              </a:rPr>
              <a:t>Chỉ khi vật va chạm với vật khác</a:t>
            </a:r>
            <a:endParaRPr lang="vi-VN" sz="4000" b="1" noProof="1">
              <a:solidFill>
                <a:prstClr val="black"/>
              </a:solidFill>
              <a:cs typeface="Arial" panose="020B0604020202020204" pitchFamily="34" charset="0"/>
            </a:endParaRPr>
          </a:p>
        </p:txBody>
      </p:sp>
      <p:sp>
        <p:nvSpPr>
          <p:cNvPr id="10" name="Rectangle: Rounded Corners 9">
            <a:extLst>
              <a:ext uri="{FF2B5EF4-FFF2-40B4-BE49-F238E27FC236}">
                <a16:creationId xmlns:a16="http://schemas.microsoft.com/office/drawing/2014/main" id="{D4366F58-00DE-FD2D-D883-7447B3BFC09B}"/>
              </a:ext>
            </a:extLst>
          </p:cNvPr>
          <p:cNvSpPr/>
          <p:nvPr/>
        </p:nvSpPr>
        <p:spPr>
          <a:xfrm>
            <a:off x="347472" y="4805449"/>
            <a:ext cx="5276522" cy="1035398"/>
          </a:xfrm>
          <a:prstGeom prst="roundRect">
            <a:avLst/>
          </a:prstGeom>
          <a:solidFill>
            <a:schemeClr val="bg1"/>
          </a:solidFill>
          <a:ln w="57150">
            <a:solidFill>
              <a:schemeClr val="accent6">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defRPr/>
            </a:pPr>
            <a:r>
              <a:rPr kumimoji="0" lang="en-US" sz="4000" b="1" i="0" u="none" strike="noStrike" kern="1200" cap="none" spc="0" normalizeH="0" baseline="0" noProof="0" dirty="0">
                <a:ln>
                  <a:noFill/>
                </a:ln>
                <a:solidFill>
                  <a:srgbClr val="66382E"/>
                </a:solidFill>
                <a:effectLst/>
                <a:uLnTx/>
                <a:uFillTx/>
                <a:latin typeface="Arial" panose="020B0604020202020204" pitchFamily="34" charset="0"/>
                <a:ea typeface="+mn-ea"/>
                <a:cs typeface="Arial" panose="020B0604020202020204" pitchFamily="34" charset="0"/>
              </a:rPr>
              <a:t>C. </a:t>
            </a:r>
            <a:r>
              <a:rPr lang="en-US" sz="4000" b="1" noProof="1">
                <a:solidFill>
                  <a:prstClr val="black"/>
                </a:solidFill>
                <a:cs typeface="Arial" panose="020B0604020202020204" pitchFamily="34" charset="0"/>
              </a:rPr>
              <a:t>Khi vật bị nén</a:t>
            </a:r>
            <a:endParaRPr kumimoji="0" lang="en-US" sz="4000" b="1" i="0" u="none" strike="noStrike" kern="1200" cap="none" spc="0" normalizeH="0" baseline="0" noProof="0" dirty="0">
              <a:ln>
                <a:noFill/>
              </a:ln>
              <a:solidFill>
                <a:srgbClr val="66382E"/>
              </a:solidFill>
              <a:effectLst/>
              <a:uLnTx/>
              <a:uFillTx/>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DFEED2B9-02AC-3B35-C63E-5BB61D3C585F}"/>
              </a:ext>
            </a:extLst>
          </p:cNvPr>
          <p:cNvSpPr/>
          <p:nvPr/>
        </p:nvSpPr>
        <p:spPr>
          <a:xfrm>
            <a:off x="6344771" y="4758469"/>
            <a:ext cx="5117592" cy="1035398"/>
          </a:xfrm>
          <a:prstGeom prst="roundRect">
            <a:avLst/>
          </a:prstGeom>
          <a:solidFill>
            <a:schemeClr val="bg1"/>
          </a:solidFill>
          <a:ln w="57150">
            <a:solidFill>
              <a:schemeClr val="accent6">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r>
              <a:rPr kumimoji="0" lang="en-US" sz="4000" b="1" i="0" u="none" strike="noStrike" kern="1200" cap="none" spc="0" normalizeH="0" baseline="0" noProof="0" dirty="0" smtClean="0">
                <a:ln>
                  <a:noFill/>
                </a:ln>
                <a:solidFill>
                  <a:srgbClr val="66382E"/>
                </a:solidFill>
                <a:effectLst/>
                <a:uLnTx/>
                <a:uFillTx/>
                <a:latin typeface="Arial" panose="020B0604020202020204" pitchFamily="34" charset="0"/>
                <a:ea typeface="+mn-ea"/>
                <a:cs typeface="Arial" panose="020B0604020202020204" pitchFamily="34" charset="0"/>
              </a:rPr>
              <a:t>D. </a:t>
            </a:r>
            <a:r>
              <a:rPr lang="en-US" sz="4000" b="1" noProof="1">
                <a:solidFill>
                  <a:prstClr val="black"/>
                </a:solidFill>
                <a:cs typeface="Arial" panose="020B0604020202020204" pitchFamily="34" charset="0"/>
              </a:rPr>
              <a:t>Khi vật rung động</a:t>
            </a:r>
            <a:endParaRPr lang="en-US" sz="4000" b="1" dirty="0">
              <a:solidFill>
                <a:srgbClr val="66382E"/>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E7E37050-0636-EB48-B723-CF0CBEC64E8A}"/>
              </a:ext>
            </a:extLst>
          </p:cNvPr>
          <p:cNvSpPr/>
          <p:nvPr/>
        </p:nvSpPr>
        <p:spPr>
          <a:xfrm>
            <a:off x="6344771" y="2749141"/>
            <a:ext cx="5117591" cy="1035398"/>
          </a:xfrm>
          <a:prstGeom prst="roundRect">
            <a:avLst/>
          </a:prstGeom>
          <a:solidFill>
            <a:schemeClr val="bg1"/>
          </a:solidFill>
          <a:ln w="57150">
            <a:solidFill>
              <a:schemeClr val="accent6">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defRPr/>
            </a:pPr>
            <a:r>
              <a:rPr kumimoji="0" lang="en-US" sz="4000" b="1" i="0" u="none" strike="noStrike" kern="1200" cap="none" spc="0" normalizeH="0" baseline="0" noProof="0" dirty="0" smtClean="0">
                <a:ln>
                  <a:noFill/>
                </a:ln>
                <a:solidFill>
                  <a:srgbClr val="66382E"/>
                </a:solidFill>
                <a:effectLst/>
                <a:uLnTx/>
                <a:uFillTx/>
                <a:latin typeface="Arial" panose="020B0604020202020204" pitchFamily="34" charset="0"/>
                <a:ea typeface="+mn-ea"/>
                <a:cs typeface="Arial" panose="020B0604020202020204" pitchFamily="34" charset="0"/>
              </a:rPr>
              <a:t>B. </a:t>
            </a:r>
            <a:r>
              <a:rPr lang="en-US" sz="4000" b="1" noProof="1">
                <a:solidFill>
                  <a:prstClr val="black"/>
                </a:solidFill>
                <a:cs typeface="Arial" panose="020B0604020202020204" pitchFamily="34" charset="0"/>
              </a:rPr>
              <a:t>Khi vật bị uốn cong</a:t>
            </a:r>
            <a:endParaRPr kumimoji="0" lang="en-US" sz="4000" b="1" i="0" u="none" strike="noStrike" kern="1200" cap="none" spc="0" normalizeH="0" baseline="0" noProof="0" dirty="0">
              <a:ln>
                <a:noFill/>
              </a:ln>
              <a:solidFill>
                <a:srgbClr val="66382E"/>
              </a:solidFill>
              <a:effectLst/>
              <a:uLnTx/>
              <a:uFillTx/>
              <a:latin typeface="Arial" panose="020B0604020202020204" pitchFamily="34" charset="0"/>
              <a:cs typeface="Arial" panose="020B0604020202020204" pitchFamily="34" charset="0"/>
            </a:endParaRPr>
          </a:p>
        </p:txBody>
      </p:sp>
      <p:pic>
        <p:nvPicPr>
          <p:cNvPr id="13" name="Picture 2" descr="Check free icon">
            <a:extLst>
              <a:ext uri="{FF2B5EF4-FFF2-40B4-BE49-F238E27FC236}">
                <a16:creationId xmlns:a16="http://schemas.microsoft.com/office/drawing/2014/main" id="{F32729CA-6F99-9D8D-12C1-BC8D1ADFD3E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06620" y="4151360"/>
            <a:ext cx="1124808" cy="112480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BA44D4E5-2DF0-649A-EA4F-D1D2FD00D2E8}"/>
              </a:ext>
            </a:extLst>
          </p:cNvPr>
          <p:cNvPicPr>
            <a:picLocks noChangeAspect="1"/>
          </p:cNvPicPr>
          <p:nvPr/>
        </p:nvPicPr>
        <p:blipFill>
          <a:blip r:embed="rId9"/>
          <a:stretch>
            <a:fillRect/>
          </a:stretch>
        </p:blipFill>
        <p:spPr>
          <a:xfrm rot="20494340">
            <a:off x="406481" y="294107"/>
            <a:ext cx="1240294" cy="17904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6898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1"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27" presetClass="emph" presetSubtype="0" repeatCount="5000" fill="remove" grpId="0" nodeType="withEffect">
                                  <p:stCondLst>
                                    <p:cond delay="0"/>
                                  </p:stCondLst>
                                  <p:childTnLst>
                                    <p:animClr clrSpc="rgb" dir="cw">
                                      <p:cBhvr override="childStyle">
                                        <p:cTn id="36" dur="250" autoRev="1" fill="remove"/>
                                        <p:tgtEl>
                                          <p:spTgt spid="11"/>
                                        </p:tgtEl>
                                        <p:attrNameLst>
                                          <p:attrName>style.color</p:attrName>
                                        </p:attrNameLst>
                                      </p:cBhvr>
                                      <p:to>
                                        <a:schemeClr val="bg1"/>
                                      </p:to>
                                    </p:animClr>
                                    <p:animClr clrSpc="rgb" dir="cw">
                                      <p:cBhvr>
                                        <p:cTn id="37" dur="250" autoRev="1" fill="remove"/>
                                        <p:tgtEl>
                                          <p:spTgt spid="11"/>
                                        </p:tgtEl>
                                        <p:attrNameLst>
                                          <p:attrName>fillcolor</p:attrName>
                                        </p:attrNameLst>
                                      </p:cBhvr>
                                      <p:to>
                                        <a:schemeClr val="bg1"/>
                                      </p:to>
                                    </p:animClr>
                                    <p:set>
                                      <p:cBhvr>
                                        <p:cTn id="38" dur="250" autoRev="1" fill="remove"/>
                                        <p:tgtEl>
                                          <p:spTgt spid="11"/>
                                        </p:tgtEl>
                                        <p:attrNameLst>
                                          <p:attrName>fill.type</p:attrName>
                                        </p:attrNameLst>
                                      </p:cBhvr>
                                      <p:to>
                                        <p:strVal val="solid"/>
                                      </p:to>
                                    </p:set>
                                    <p:set>
                                      <p:cBhvr>
                                        <p:cTn id="39" dur="250" autoRev="1" fill="remove"/>
                                        <p:tgtEl>
                                          <p:spTgt spid="11"/>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45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6"/>
                </p:tgtEl>
              </p:cMediaNode>
            </p:audio>
          </p:childTnLst>
        </p:cTn>
      </p:par>
    </p:tnLst>
    <p:bldLst>
      <p:bldP spid="9" grpId="0" animBg="1"/>
      <p:bldP spid="10" grpId="0" animBg="1"/>
      <p:bldP spid="11" grpId="0" animBg="1"/>
      <p:bldP spid="11" grpId="1"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a:extLst>
              <a:ext uri="{FF2B5EF4-FFF2-40B4-BE49-F238E27FC236}">
                <a16:creationId xmlns:a16="http://schemas.microsoft.com/office/drawing/2014/main" id="{43D672B5-7EFF-4C03-876E-A14A46315C4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305799" y="5793867"/>
            <a:ext cx="3733801" cy="1064133"/>
          </a:xfrm>
          <a:prstGeom prst="rect">
            <a:avLst/>
          </a:prstGeom>
        </p:spPr>
      </p:pic>
      <p:sp>
        <p:nvSpPr>
          <p:cNvPr id="2" name="Rectangle: Rounded Corners 2">
            <a:extLst>
              <a:ext uri="{FF2B5EF4-FFF2-40B4-BE49-F238E27FC236}">
                <a16:creationId xmlns:a16="http://schemas.microsoft.com/office/drawing/2014/main" id="{98AA9B62-6FE5-FD39-AA53-874B0DFAE320}"/>
              </a:ext>
            </a:extLst>
          </p:cNvPr>
          <p:cNvSpPr/>
          <p:nvPr/>
        </p:nvSpPr>
        <p:spPr>
          <a:xfrm>
            <a:off x="1384389" y="447574"/>
            <a:ext cx="10433201" cy="1618781"/>
          </a:xfrm>
          <a:custGeom>
            <a:avLst/>
            <a:gdLst>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3201" h="1618781" fill="none" extrusionOk="0">
                <a:moveTo>
                  <a:pt x="0" y="809391"/>
                </a:moveTo>
                <a:cubicBezTo>
                  <a:pt x="126375" y="483450"/>
                  <a:pt x="216732" y="-129655"/>
                  <a:pt x="760047" y="0"/>
                </a:cubicBezTo>
                <a:cubicBezTo>
                  <a:pt x="4164228" y="-454104"/>
                  <a:pt x="7853108" y="101086"/>
                  <a:pt x="9673154" y="0"/>
                </a:cubicBezTo>
                <a:cubicBezTo>
                  <a:pt x="10147672" y="-69499"/>
                  <a:pt x="10230322" y="346857"/>
                  <a:pt x="10433202" y="809391"/>
                </a:cubicBezTo>
                <a:lnTo>
                  <a:pt x="10433201" y="809391"/>
                </a:lnTo>
                <a:cubicBezTo>
                  <a:pt x="10432529" y="1216919"/>
                  <a:pt x="9937618" y="1568479"/>
                  <a:pt x="9673153" y="1618782"/>
                </a:cubicBezTo>
                <a:cubicBezTo>
                  <a:pt x="6285627" y="1416835"/>
                  <a:pt x="5198809" y="1347305"/>
                  <a:pt x="760047" y="1618780"/>
                </a:cubicBezTo>
                <a:cubicBezTo>
                  <a:pt x="400042" y="1626579"/>
                  <a:pt x="11728" y="1403031"/>
                  <a:pt x="0" y="809389"/>
                </a:cubicBezTo>
                <a:lnTo>
                  <a:pt x="0" y="809391"/>
                </a:lnTo>
                <a:close/>
              </a:path>
              <a:path w="10433201" h="1618781" stroke="0" extrusionOk="0">
                <a:moveTo>
                  <a:pt x="0" y="809391"/>
                </a:moveTo>
                <a:cubicBezTo>
                  <a:pt x="1598" y="338869"/>
                  <a:pt x="426383" y="-119516"/>
                  <a:pt x="760047" y="0"/>
                </a:cubicBezTo>
                <a:cubicBezTo>
                  <a:pt x="3720227" y="52548"/>
                  <a:pt x="7369388" y="-72872"/>
                  <a:pt x="9673154" y="0"/>
                </a:cubicBezTo>
                <a:cubicBezTo>
                  <a:pt x="10090304" y="67462"/>
                  <a:pt x="10522083" y="439247"/>
                  <a:pt x="10433202" y="809391"/>
                </a:cubicBezTo>
                <a:lnTo>
                  <a:pt x="10433201" y="809391"/>
                </a:lnTo>
                <a:cubicBezTo>
                  <a:pt x="10348028" y="1362972"/>
                  <a:pt x="10085946" y="1612544"/>
                  <a:pt x="9673153" y="1618782"/>
                </a:cubicBezTo>
                <a:cubicBezTo>
                  <a:pt x="5850085" y="937346"/>
                  <a:pt x="3000891" y="1562266"/>
                  <a:pt x="760047" y="1618780"/>
                </a:cubicBezTo>
                <a:cubicBezTo>
                  <a:pt x="322436" y="1492062"/>
                  <a:pt x="-9121" y="1191316"/>
                  <a:pt x="0" y="809389"/>
                </a:cubicBezTo>
                <a:lnTo>
                  <a:pt x="0" y="809391"/>
                </a:lnTo>
                <a:close/>
              </a:path>
              <a:path w="10433201" h="1618781" fill="none" stroke="0" extrusionOk="0">
                <a:moveTo>
                  <a:pt x="0" y="809391"/>
                </a:moveTo>
                <a:cubicBezTo>
                  <a:pt x="63342" y="407476"/>
                  <a:pt x="150076" y="-70577"/>
                  <a:pt x="760047" y="0"/>
                </a:cubicBezTo>
                <a:cubicBezTo>
                  <a:pt x="4067229" y="33663"/>
                  <a:pt x="7561700" y="221997"/>
                  <a:pt x="9673154" y="0"/>
                </a:cubicBezTo>
                <a:cubicBezTo>
                  <a:pt x="10015193" y="31840"/>
                  <a:pt x="10387301" y="373600"/>
                  <a:pt x="10433202" y="809391"/>
                </a:cubicBezTo>
                <a:lnTo>
                  <a:pt x="10433201" y="809391"/>
                </a:lnTo>
                <a:cubicBezTo>
                  <a:pt x="10443965" y="1232383"/>
                  <a:pt x="9942443" y="1591889"/>
                  <a:pt x="9673153" y="1618782"/>
                </a:cubicBezTo>
                <a:cubicBezTo>
                  <a:pt x="6583630" y="1305154"/>
                  <a:pt x="5194226" y="1373019"/>
                  <a:pt x="760047" y="1618780"/>
                </a:cubicBezTo>
                <a:cubicBezTo>
                  <a:pt x="368795" y="1525824"/>
                  <a:pt x="65868" y="1407944"/>
                  <a:pt x="0" y="809389"/>
                </a:cubicBezTo>
                <a:lnTo>
                  <a:pt x="0" y="809391"/>
                </a:lnTo>
                <a:close/>
              </a:path>
              <a:path w="10433201" h="1618781" fill="none" stroke="0" extrusionOk="0">
                <a:moveTo>
                  <a:pt x="0" y="809391"/>
                </a:moveTo>
                <a:cubicBezTo>
                  <a:pt x="168754" y="459828"/>
                  <a:pt x="185759" y="-174253"/>
                  <a:pt x="760047" y="0"/>
                </a:cubicBezTo>
                <a:cubicBezTo>
                  <a:pt x="4223218" y="-314144"/>
                  <a:pt x="7787691" y="171816"/>
                  <a:pt x="9673154" y="0"/>
                </a:cubicBezTo>
                <a:cubicBezTo>
                  <a:pt x="10087936" y="47366"/>
                  <a:pt x="10316836" y="361305"/>
                  <a:pt x="10433202" y="809391"/>
                </a:cubicBezTo>
                <a:lnTo>
                  <a:pt x="10433201" y="809391"/>
                </a:lnTo>
                <a:cubicBezTo>
                  <a:pt x="10421846" y="1282866"/>
                  <a:pt x="9925721" y="1587847"/>
                  <a:pt x="9673153" y="1618782"/>
                </a:cubicBezTo>
                <a:cubicBezTo>
                  <a:pt x="6301258" y="1445479"/>
                  <a:pt x="5201861" y="1429377"/>
                  <a:pt x="760047" y="1618780"/>
                </a:cubicBezTo>
                <a:cubicBezTo>
                  <a:pt x="378709" y="1608293"/>
                  <a:pt x="31523" y="1346893"/>
                  <a:pt x="0" y="809389"/>
                </a:cubicBezTo>
                <a:lnTo>
                  <a:pt x="0" y="809391"/>
                </a:lnTo>
                <a:close/>
              </a:path>
            </a:pathLst>
          </a:custGeom>
          <a:solidFill>
            <a:schemeClr val="bg1"/>
          </a:solidFill>
          <a:ln w="76200">
            <a:solidFill>
              <a:schemeClr val="accent6"/>
            </a:solidFill>
            <a:extLst>
              <a:ext uri="{C807C97D-BFC1-408E-A445-0C87EB9F89A2}">
                <ask:lineSketchStyleProps xmlns:ask="http://schemas.microsoft.com/office/drawing/2018/sketchyshapes" xmlns="" sd="2214188587">
                  <a:custGeom>
                    <a:avLst/>
                    <a:gdLst>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3201" h="1618781" fill="none" extrusionOk="0">
                        <a:moveTo>
                          <a:pt x="0" y="809391"/>
                        </a:moveTo>
                        <a:cubicBezTo>
                          <a:pt x="91387" y="450641"/>
                          <a:pt x="225701" y="-120514"/>
                          <a:pt x="760047" y="0"/>
                        </a:cubicBezTo>
                        <a:cubicBezTo>
                          <a:pt x="4298591" y="-322072"/>
                          <a:pt x="7817556" y="60018"/>
                          <a:pt x="9673154" y="0"/>
                        </a:cubicBezTo>
                        <a:cubicBezTo>
                          <a:pt x="10113654" y="-27178"/>
                          <a:pt x="10303661" y="352356"/>
                          <a:pt x="10433202" y="809391"/>
                        </a:cubicBezTo>
                        <a:lnTo>
                          <a:pt x="10433201" y="809391"/>
                        </a:lnTo>
                        <a:cubicBezTo>
                          <a:pt x="10432822" y="1233761"/>
                          <a:pt x="9973809" y="1579831"/>
                          <a:pt x="9673153" y="1618782"/>
                        </a:cubicBezTo>
                        <a:cubicBezTo>
                          <a:pt x="6454685" y="1507234"/>
                          <a:pt x="5095977" y="1405185"/>
                          <a:pt x="760047" y="1618780"/>
                        </a:cubicBezTo>
                        <a:cubicBezTo>
                          <a:pt x="366997" y="1622359"/>
                          <a:pt x="6899" y="1344587"/>
                          <a:pt x="0" y="809389"/>
                        </a:cubicBezTo>
                        <a:lnTo>
                          <a:pt x="0" y="809391"/>
                        </a:lnTo>
                        <a:close/>
                      </a:path>
                      <a:path w="10433201" h="1618781" stroke="0" extrusionOk="0">
                        <a:moveTo>
                          <a:pt x="0" y="809391"/>
                        </a:moveTo>
                        <a:cubicBezTo>
                          <a:pt x="53191" y="360904"/>
                          <a:pt x="382045" y="-92187"/>
                          <a:pt x="760047" y="0"/>
                        </a:cubicBezTo>
                        <a:cubicBezTo>
                          <a:pt x="3544678" y="-108695"/>
                          <a:pt x="7232001" y="-19632"/>
                          <a:pt x="9673154" y="0"/>
                        </a:cubicBezTo>
                        <a:cubicBezTo>
                          <a:pt x="10091093" y="15286"/>
                          <a:pt x="10514977" y="431799"/>
                          <a:pt x="10433202" y="809391"/>
                        </a:cubicBezTo>
                        <a:lnTo>
                          <a:pt x="10433201" y="809391"/>
                        </a:lnTo>
                        <a:cubicBezTo>
                          <a:pt x="10397531" y="1313338"/>
                          <a:pt x="10025779" y="1629224"/>
                          <a:pt x="9673153" y="1618782"/>
                        </a:cubicBezTo>
                        <a:cubicBezTo>
                          <a:pt x="5781459" y="1286476"/>
                          <a:pt x="2978875" y="1513546"/>
                          <a:pt x="760047" y="1618780"/>
                        </a:cubicBezTo>
                        <a:cubicBezTo>
                          <a:pt x="353875" y="1529239"/>
                          <a:pt x="5623" y="1218105"/>
                          <a:pt x="0" y="809389"/>
                        </a:cubicBezTo>
                        <a:lnTo>
                          <a:pt x="0" y="809391"/>
                        </a:lnTo>
                        <a:close/>
                      </a:path>
                      <a:path w="10433201" h="1618781" fill="none" stroke="0" extrusionOk="0">
                        <a:moveTo>
                          <a:pt x="0" y="809391"/>
                        </a:moveTo>
                        <a:cubicBezTo>
                          <a:pt x="91579" y="410372"/>
                          <a:pt x="242444" y="-116966"/>
                          <a:pt x="760047" y="0"/>
                        </a:cubicBezTo>
                        <a:cubicBezTo>
                          <a:pt x="4101738" y="-144691"/>
                          <a:pt x="7506283" y="149827"/>
                          <a:pt x="9673154" y="0"/>
                        </a:cubicBezTo>
                        <a:cubicBezTo>
                          <a:pt x="10091920" y="29754"/>
                          <a:pt x="10396967" y="375581"/>
                          <a:pt x="10433202" y="809391"/>
                        </a:cubicBezTo>
                        <a:lnTo>
                          <a:pt x="10433201" y="809391"/>
                        </a:lnTo>
                        <a:cubicBezTo>
                          <a:pt x="10430727" y="1252236"/>
                          <a:pt x="9956748" y="1602359"/>
                          <a:pt x="9673153" y="1618782"/>
                        </a:cubicBezTo>
                        <a:cubicBezTo>
                          <a:pt x="6538982" y="1556549"/>
                          <a:pt x="5160655" y="1455212"/>
                          <a:pt x="760047" y="1618780"/>
                        </a:cubicBezTo>
                        <a:cubicBezTo>
                          <a:pt x="377821" y="1600668"/>
                          <a:pt x="61847" y="1338320"/>
                          <a:pt x="0" y="809389"/>
                        </a:cubicBezTo>
                        <a:lnTo>
                          <a:pt x="0" y="809391"/>
                        </a:ln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3">
            <a:extLst>
              <a:ext uri="{FF2B5EF4-FFF2-40B4-BE49-F238E27FC236}">
                <a16:creationId xmlns:a16="http://schemas.microsoft.com/office/drawing/2014/main" id="{313ECA64-4601-3F7C-CCDD-955E1E8FB7A9}"/>
              </a:ext>
            </a:extLst>
          </p:cNvPr>
          <p:cNvSpPr txBox="1"/>
          <p:nvPr/>
        </p:nvSpPr>
        <p:spPr>
          <a:xfrm>
            <a:off x="1833236" y="480006"/>
            <a:ext cx="9651627"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4000" b="1" noProof="1">
                <a:solidFill>
                  <a:srgbClr val="FF0000"/>
                </a:solidFill>
                <a:cs typeface="Arial" panose="020B0604020202020204" pitchFamily="34" charset="0"/>
              </a:rPr>
              <a:t>Câu </a:t>
            </a:r>
            <a:r>
              <a:rPr lang="en-US" sz="4000" b="1" noProof="1" smtClean="0">
                <a:solidFill>
                  <a:srgbClr val="FF0000"/>
                </a:solidFill>
                <a:cs typeface="Arial" panose="020B0604020202020204" pitchFamily="34" charset="0"/>
              </a:rPr>
              <a:t>3</a:t>
            </a:r>
            <a:r>
              <a:rPr lang="vi-VN" sz="4000" b="1" noProof="1" smtClean="0">
                <a:solidFill>
                  <a:srgbClr val="FF0000"/>
                </a:solidFill>
                <a:cs typeface="Arial" panose="020B0604020202020204" pitchFamily="34" charset="0"/>
              </a:rPr>
              <a:t>: </a:t>
            </a:r>
            <a:r>
              <a:rPr lang="en-US" sz="4000" b="1" dirty="0" err="1">
                <a:solidFill>
                  <a:srgbClr val="FF0000"/>
                </a:solidFill>
                <a:cs typeface="Arial" panose="020B0604020202020204" pitchFamily="34" charset="0"/>
              </a:rPr>
              <a:t>Rắc</a:t>
            </a:r>
            <a:r>
              <a:rPr lang="en-US" sz="4000" b="1" dirty="0">
                <a:solidFill>
                  <a:srgbClr val="FF0000"/>
                </a:solidFill>
                <a:cs typeface="Arial" panose="020B0604020202020204" pitchFamily="34" charset="0"/>
              </a:rPr>
              <a:t> </a:t>
            </a:r>
            <a:r>
              <a:rPr lang="en-US" sz="4000" b="1" dirty="0" err="1">
                <a:solidFill>
                  <a:srgbClr val="FF0000"/>
                </a:solidFill>
                <a:cs typeface="Arial" panose="020B0604020202020204" pitchFamily="34" charset="0"/>
              </a:rPr>
              <a:t>giấy</a:t>
            </a:r>
            <a:r>
              <a:rPr lang="en-US" sz="4000" b="1" dirty="0">
                <a:solidFill>
                  <a:srgbClr val="FF0000"/>
                </a:solidFill>
                <a:cs typeface="Arial" panose="020B0604020202020204" pitchFamily="34" charset="0"/>
              </a:rPr>
              <a:t> </a:t>
            </a:r>
            <a:r>
              <a:rPr lang="en-US" sz="4000" b="1" dirty="0" err="1">
                <a:solidFill>
                  <a:srgbClr val="FF0000"/>
                </a:solidFill>
                <a:cs typeface="Arial" panose="020B0604020202020204" pitchFamily="34" charset="0"/>
              </a:rPr>
              <a:t>vụn</a:t>
            </a:r>
            <a:r>
              <a:rPr lang="en-US" sz="4000" b="1" dirty="0">
                <a:solidFill>
                  <a:srgbClr val="FF0000"/>
                </a:solidFill>
                <a:cs typeface="Arial" panose="020B0604020202020204" pitchFamily="34" charset="0"/>
              </a:rPr>
              <a:t> </a:t>
            </a:r>
            <a:r>
              <a:rPr lang="en-US" sz="4000" b="1" dirty="0" err="1">
                <a:solidFill>
                  <a:srgbClr val="FF0000"/>
                </a:solidFill>
                <a:cs typeface="Arial" panose="020B0604020202020204" pitchFamily="34" charset="0"/>
              </a:rPr>
              <a:t>lên</a:t>
            </a:r>
            <a:r>
              <a:rPr lang="en-US" sz="4000" b="1" dirty="0">
                <a:solidFill>
                  <a:srgbClr val="FF0000"/>
                </a:solidFill>
                <a:cs typeface="Arial" panose="020B0604020202020204" pitchFamily="34" charset="0"/>
              </a:rPr>
              <a:t> </a:t>
            </a:r>
            <a:r>
              <a:rPr lang="en-US" sz="4000" b="1" dirty="0" err="1">
                <a:solidFill>
                  <a:srgbClr val="FF0000"/>
                </a:solidFill>
                <a:cs typeface="Arial" panose="020B0604020202020204" pitchFamily="34" charset="0"/>
              </a:rPr>
              <a:t>mặt</a:t>
            </a:r>
            <a:r>
              <a:rPr lang="en-US" sz="4000" b="1" dirty="0">
                <a:solidFill>
                  <a:srgbClr val="FF0000"/>
                </a:solidFill>
                <a:cs typeface="Arial" panose="020B0604020202020204" pitchFamily="34" charset="0"/>
              </a:rPr>
              <a:t> </a:t>
            </a:r>
            <a:r>
              <a:rPr lang="en-US" sz="4000" b="1" dirty="0" err="1">
                <a:solidFill>
                  <a:srgbClr val="FF0000"/>
                </a:solidFill>
                <a:cs typeface="Arial" panose="020B0604020202020204" pitchFamily="34" charset="0"/>
              </a:rPr>
              <a:t>trống</a:t>
            </a:r>
            <a:r>
              <a:rPr lang="en-US" sz="4000" b="1" dirty="0">
                <a:solidFill>
                  <a:srgbClr val="FF0000"/>
                </a:solidFill>
                <a:cs typeface="Arial" panose="020B0604020202020204" pitchFamily="34" charset="0"/>
              </a:rPr>
              <a:t>, </a:t>
            </a:r>
            <a:r>
              <a:rPr lang="en-US" sz="4000" b="1" dirty="0" err="1">
                <a:solidFill>
                  <a:srgbClr val="FF0000"/>
                </a:solidFill>
                <a:cs typeface="Arial" panose="020B0604020202020204" pitchFamily="34" charset="0"/>
              </a:rPr>
              <a:t>khi</a:t>
            </a:r>
            <a:r>
              <a:rPr lang="en-US" sz="4000" b="1" dirty="0">
                <a:solidFill>
                  <a:srgbClr val="FF0000"/>
                </a:solidFill>
                <a:cs typeface="Arial" panose="020B0604020202020204" pitchFamily="34" charset="0"/>
              </a:rPr>
              <a:t> </a:t>
            </a:r>
            <a:r>
              <a:rPr lang="en-US" sz="4000" b="1" dirty="0" err="1">
                <a:solidFill>
                  <a:srgbClr val="FF0000"/>
                </a:solidFill>
                <a:cs typeface="Arial" panose="020B0604020202020204" pitchFamily="34" charset="0"/>
              </a:rPr>
              <a:t>gõ</a:t>
            </a:r>
            <a:r>
              <a:rPr lang="en-US" sz="4000" b="1" dirty="0">
                <a:solidFill>
                  <a:srgbClr val="FF0000"/>
                </a:solidFill>
                <a:cs typeface="Arial" panose="020B0604020202020204" pitchFamily="34" charset="0"/>
              </a:rPr>
              <a:t> </a:t>
            </a:r>
            <a:r>
              <a:rPr lang="en-US" sz="4000" b="1" dirty="0" err="1">
                <a:solidFill>
                  <a:srgbClr val="FF0000"/>
                </a:solidFill>
                <a:cs typeface="Arial" panose="020B0604020202020204" pitchFamily="34" charset="0"/>
              </a:rPr>
              <a:t>trống</a:t>
            </a:r>
            <a:r>
              <a:rPr lang="en-US" sz="4000" b="1" dirty="0">
                <a:solidFill>
                  <a:srgbClr val="FF0000"/>
                </a:solidFill>
                <a:cs typeface="Arial" panose="020B0604020202020204" pitchFamily="34" charset="0"/>
              </a:rPr>
              <a:t> </a:t>
            </a:r>
            <a:r>
              <a:rPr lang="en-US" sz="4000" b="1" dirty="0" err="1">
                <a:solidFill>
                  <a:srgbClr val="FF0000"/>
                </a:solidFill>
                <a:cs typeface="Arial" panose="020B0604020202020204" pitchFamily="34" charset="0"/>
              </a:rPr>
              <a:t>thì</a:t>
            </a:r>
            <a:r>
              <a:rPr lang="vi-VN" sz="4000" b="1" dirty="0">
                <a:solidFill>
                  <a:srgbClr val="FF0000"/>
                </a:solidFill>
                <a:cs typeface="Arial" panose="020B0604020202020204" pitchFamily="34" charset="0"/>
              </a:rPr>
              <a:t> có hiện tượng gì xảy ra?</a:t>
            </a:r>
            <a:endParaRPr lang="en-US" sz="4000" b="1" dirty="0">
              <a:solidFill>
                <a:srgbClr val="FF0000"/>
              </a:solidFill>
            </a:endParaRPr>
          </a:p>
        </p:txBody>
      </p:sp>
      <p:pic>
        <p:nvPicPr>
          <p:cNvPr id="6" name="59c3c5f047238">
            <a:hlinkClick r:id="" action="ppaction://media"/>
            <a:extLst>
              <a:ext uri="{FF2B5EF4-FFF2-40B4-BE49-F238E27FC236}">
                <a16:creationId xmlns:a16="http://schemas.microsoft.com/office/drawing/2014/main" id="{00000709-8EB9-4E4C-C539-2CD8FC7453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3625" y="1009208"/>
            <a:ext cx="1384390" cy="1384390"/>
          </a:xfrm>
          <a:prstGeom prst="rect">
            <a:avLst/>
          </a:prstGeom>
        </p:spPr>
      </p:pic>
      <p:pic>
        <p:nvPicPr>
          <p:cNvPr id="8" name="Picture 7">
            <a:extLst>
              <a:ext uri="{FF2B5EF4-FFF2-40B4-BE49-F238E27FC236}">
                <a16:creationId xmlns:a16="http://schemas.microsoft.com/office/drawing/2014/main" id="{579EE6A2-20CB-47F1-15CA-39B9F6AE856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259078">
            <a:off x="10692128" y="28066"/>
            <a:ext cx="1425713" cy="801963"/>
          </a:xfrm>
          <a:prstGeom prst="rect">
            <a:avLst/>
          </a:prstGeom>
        </p:spPr>
      </p:pic>
      <p:sp>
        <p:nvSpPr>
          <p:cNvPr id="9" name="Rectangle: Rounded Corners 8">
            <a:extLst>
              <a:ext uri="{FF2B5EF4-FFF2-40B4-BE49-F238E27FC236}">
                <a16:creationId xmlns:a16="http://schemas.microsoft.com/office/drawing/2014/main" id="{456A06DE-597F-A33F-BDF3-8A01D4E2BBA1}"/>
              </a:ext>
            </a:extLst>
          </p:cNvPr>
          <p:cNvSpPr/>
          <p:nvPr/>
        </p:nvSpPr>
        <p:spPr>
          <a:xfrm>
            <a:off x="626343" y="2683928"/>
            <a:ext cx="4997651" cy="1529127"/>
          </a:xfrm>
          <a:prstGeom prst="roundRect">
            <a:avLst/>
          </a:prstGeom>
          <a:solidFill>
            <a:schemeClr val="bg1"/>
          </a:solidFill>
          <a:ln w="57150">
            <a:solidFill>
              <a:schemeClr val="accent6">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609630">
              <a:buClrTx/>
            </a:pPr>
            <a:endParaRPr kumimoji="0" lang="en-US" sz="4000" b="1" i="0" u="none" strike="noStrike" kern="1200" cap="none" spc="0" normalizeH="0" baseline="0" noProof="0" dirty="0" smtClean="0">
              <a:ln>
                <a:noFill/>
              </a:ln>
              <a:solidFill>
                <a:srgbClr val="66382E"/>
              </a:solidFill>
              <a:effectLst/>
              <a:uLnTx/>
              <a:uFillTx/>
              <a:latin typeface="Arial" panose="020B0604020202020204" pitchFamily="34" charset="0"/>
              <a:ea typeface="+mn-ea"/>
              <a:cs typeface="Arial" panose="020B0604020202020204" pitchFamily="34" charset="0"/>
            </a:endParaRPr>
          </a:p>
          <a:p>
            <a:pPr defTabSz="609630">
              <a:buClrTx/>
            </a:pPr>
            <a:r>
              <a:rPr kumimoji="0" lang="en-US" sz="4000" b="1" i="0" u="none" strike="noStrike" kern="1200" cap="none" spc="0" normalizeH="0" baseline="0" noProof="0" dirty="0" smtClean="0">
                <a:ln>
                  <a:noFill/>
                </a:ln>
                <a:solidFill>
                  <a:srgbClr val="66382E"/>
                </a:solidFill>
                <a:effectLst/>
                <a:uLnTx/>
                <a:uFillTx/>
                <a:latin typeface="Arial" panose="020B0604020202020204" pitchFamily="34" charset="0"/>
                <a:ea typeface="+mn-ea"/>
                <a:cs typeface="Arial" panose="020B0604020202020204" pitchFamily="34" charset="0"/>
              </a:rPr>
              <a:t>A</a:t>
            </a:r>
            <a:r>
              <a:rPr kumimoji="0" lang="en-US" sz="4000" b="1" i="0" u="none" strike="noStrike" kern="1200" cap="none" spc="0" normalizeH="0" baseline="0" noProof="0" dirty="0">
                <a:ln>
                  <a:noFill/>
                </a:ln>
                <a:solidFill>
                  <a:srgbClr val="66382E"/>
                </a:solidFill>
                <a:effectLst/>
                <a:uLnTx/>
                <a:uFillTx/>
                <a:latin typeface="Arial" panose="020B0604020202020204" pitchFamily="34" charset="0"/>
                <a:ea typeface="+mn-ea"/>
                <a:cs typeface="Arial" panose="020B0604020202020204" pitchFamily="34" charset="0"/>
              </a:rPr>
              <a:t>. </a:t>
            </a:r>
            <a:r>
              <a:rPr lang="vi-VN" sz="3600" noProof="1">
                <a:solidFill>
                  <a:prstClr val="black"/>
                </a:solidFill>
                <a:cs typeface="Arial" panose="020B0604020202020204" pitchFamily="34" charset="0"/>
              </a:rPr>
              <a:t>Các mẩu giấy vụn</a:t>
            </a:r>
            <a:endParaRPr lang="en-US" sz="3600" noProof="1">
              <a:solidFill>
                <a:prstClr val="black"/>
              </a:solidFill>
              <a:cs typeface="Arial" panose="020B0604020202020204" pitchFamily="34" charset="0"/>
            </a:endParaRPr>
          </a:p>
          <a:p>
            <a:pPr defTabSz="609630">
              <a:buClrTx/>
            </a:pPr>
            <a:r>
              <a:rPr lang="vi-VN" sz="3600" noProof="1">
                <a:solidFill>
                  <a:prstClr val="black"/>
                </a:solidFill>
                <a:cs typeface="Arial" panose="020B0604020202020204" pitchFamily="34" charset="0"/>
              </a:rPr>
              <a:t>bốc cháy</a:t>
            </a:r>
          </a:p>
          <a:p>
            <a:pPr algn="just" defTabSz="609630">
              <a:buClrTx/>
            </a:pPr>
            <a:endParaRPr lang="vi-VN" sz="4000" b="1" noProof="1">
              <a:solidFill>
                <a:prstClr val="black"/>
              </a:solidFill>
              <a:cs typeface="Arial" panose="020B0604020202020204" pitchFamily="34" charset="0"/>
            </a:endParaRPr>
          </a:p>
        </p:txBody>
      </p:sp>
      <p:sp>
        <p:nvSpPr>
          <p:cNvPr id="10" name="Rectangle: Rounded Corners 9">
            <a:extLst>
              <a:ext uri="{FF2B5EF4-FFF2-40B4-BE49-F238E27FC236}">
                <a16:creationId xmlns:a16="http://schemas.microsoft.com/office/drawing/2014/main" id="{D4366F58-00DE-FD2D-D883-7447B3BFC09B}"/>
              </a:ext>
            </a:extLst>
          </p:cNvPr>
          <p:cNvSpPr/>
          <p:nvPr/>
        </p:nvSpPr>
        <p:spPr>
          <a:xfrm>
            <a:off x="557784" y="4590288"/>
            <a:ext cx="5066210" cy="1250559"/>
          </a:xfrm>
          <a:prstGeom prst="roundRect">
            <a:avLst/>
          </a:prstGeom>
          <a:solidFill>
            <a:schemeClr val="bg1"/>
          </a:solidFill>
          <a:ln w="57150">
            <a:solidFill>
              <a:schemeClr val="accent6">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4000" b="1" dirty="0">
              <a:solidFill>
                <a:srgbClr val="66382E"/>
              </a:solidFill>
              <a:latin typeface="Arial" panose="020B0604020202020204" pitchFamily="34" charset="0"/>
              <a:cs typeface="Arial" panose="020B0604020202020204" pitchFamily="34" charset="0"/>
            </a:endParaRPr>
          </a:p>
          <a:p>
            <a:pPr algn="ctr">
              <a:defRPr/>
            </a:pPr>
            <a:r>
              <a:rPr kumimoji="0" lang="en-US" sz="3600" b="1" i="0" u="none" strike="noStrike" kern="1200" cap="none" spc="0" normalizeH="0" baseline="0" noProof="0" dirty="0" smtClean="0">
                <a:ln>
                  <a:noFill/>
                </a:ln>
                <a:solidFill>
                  <a:srgbClr val="66382E"/>
                </a:solidFill>
                <a:effectLst/>
                <a:uLnTx/>
                <a:uFillTx/>
                <a:latin typeface="Arial" panose="020B0604020202020204" pitchFamily="34" charset="0"/>
                <a:cs typeface="Arial" panose="020B0604020202020204" pitchFamily="34" charset="0"/>
              </a:rPr>
              <a:t>C</a:t>
            </a:r>
            <a:r>
              <a:rPr kumimoji="0" lang="en-US" sz="3600" b="1" i="0" u="none" strike="noStrike" kern="1200" cap="none" spc="0" normalizeH="0" baseline="0" noProof="0" dirty="0">
                <a:ln>
                  <a:noFill/>
                </a:ln>
                <a:solidFill>
                  <a:srgbClr val="66382E"/>
                </a:solidFill>
                <a:effectLst/>
                <a:uLnTx/>
                <a:uFillTx/>
                <a:latin typeface="Arial" panose="020B0604020202020204" pitchFamily="34" charset="0"/>
                <a:cs typeface="Arial" panose="020B0604020202020204" pitchFamily="34" charset="0"/>
              </a:rPr>
              <a:t>. </a:t>
            </a:r>
            <a:r>
              <a:rPr lang="vi-VN" sz="3600" noProof="1">
                <a:solidFill>
                  <a:prstClr val="black"/>
                </a:solidFill>
                <a:cs typeface="Arial" panose="020B0604020202020204" pitchFamily="34" charset="0"/>
              </a:rPr>
              <a:t>Các mẩu giấy đứng yên </a:t>
            </a:r>
          </a:p>
          <a:p>
            <a:pPr lvl="0" algn="ctr">
              <a:defRPr/>
            </a:pPr>
            <a:endParaRPr kumimoji="0" lang="en-US" sz="4000" b="1" i="0" u="none" strike="noStrike" kern="1200" cap="none" spc="0" normalizeH="0" baseline="0" noProof="0" dirty="0">
              <a:ln>
                <a:noFill/>
              </a:ln>
              <a:solidFill>
                <a:srgbClr val="66382E"/>
              </a:solidFill>
              <a:effectLst/>
              <a:uLnTx/>
              <a:uFillTx/>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DFEED2B9-02AC-3B35-C63E-5BB61D3C585F}"/>
              </a:ext>
            </a:extLst>
          </p:cNvPr>
          <p:cNvSpPr/>
          <p:nvPr/>
        </p:nvSpPr>
        <p:spPr>
          <a:xfrm>
            <a:off x="6272784" y="2739780"/>
            <a:ext cx="5919216" cy="1376161"/>
          </a:xfrm>
          <a:prstGeom prst="roundRect">
            <a:avLst/>
          </a:prstGeom>
          <a:solidFill>
            <a:schemeClr val="bg1"/>
          </a:solidFill>
          <a:ln w="57150">
            <a:solidFill>
              <a:schemeClr val="accent6">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a:solidFill>
                <a:srgbClr val="66382E"/>
              </a:solidFill>
              <a:latin typeface="Arial" panose="020B0604020202020204" pitchFamily="34" charset="0"/>
              <a:cs typeface="Arial" panose="020B0604020202020204" pitchFamily="34" charset="0"/>
            </a:endParaRPr>
          </a:p>
          <a:p>
            <a:pPr algn="ctr"/>
            <a:r>
              <a:rPr kumimoji="0" lang="en-US" sz="3600" b="1" i="0" u="none" strike="noStrike" kern="1200" cap="none" spc="0" normalizeH="0" baseline="0" noProof="0" dirty="0" smtClean="0">
                <a:ln>
                  <a:noFill/>
                </a:ln>
                <a:solidFill>
                  <a:srgbClr val="66382E"/>
                </a:solidFill>
                <a:effectLst/>
                <a:uLnTx/>
                <a:uFillTx/>
                <a:latin typeface="Arial" panose="020B0604020202020204" pitchFamily="34" charset="0"/>
                <a:ea typeface="+mn-ea"/>
                <a:cs typeface="Arial" panose="020B0604020202020204" pitchFamily="34" charset="0"/>
              </a:rPr>
              <a:t>B.</a:t>
            </a:r>
            <a:r>
              <a:rPr kumimoji="0" lang="en-US" sz="4000" b="1" i="0" u="none" strike="noStrike" kern="1200" cap="none" spc="0" normalizeH="0" baseline="0" noProof="0" dirty="0" smtClean="0">
                <a:ln>
                  <a:noFill/>
                </a:ln>
                <a:solidFill>
                  <a:srgbClr val="66382E"/>
                </a:solidFill>
                <a:effectLst/>
                <a:uLnTx/>
                <a:uFillTx/>
                <a:latin typeface="Arial" panose="020B0604020202020204" pitchFamily="34" charset="0"/>
                <a:ea typeface="+mn-ea"/>
                <a:cs typeface="Arial" panose="020B0604020202020204" pitchFamily="34" charset="0"/>
              </a:rPr>
              <a:t> </a:t>
            </a:r>
            <a:r>
              <a:rPr lang="en-US" sz="3600" dirty="0" err="1">
                <a:solidFill>
                  <a:prstClr val="black"/>
                </a:solidFill>
                <a:cs typeface="Arial" panose="020B0604020202020204" pitchFamily="34" charset="0"/>
              </a:rPr>
              <a:t>Các</a:t>
            </a:r>
            <a:r>
              <a:rPr lang="en-US" sz="3600" dirty="0">
                <a:solidFill>
                  <a:prstClr val="black"/>
                </a:solidFill>
                <a:cs typeface="Arial" panose="020B0604020202020204" pitchFamily="34" charset="0"/>
              </a:rPr>
              <a:t> </a:t>
            </a:r>
            <a:r>
              <a:rPr lang="en-US" sz="3600" dirty="0" err="1">
                <a:solidFill>
                  <a:prstClr val="black"/>
                </a:solidFill>
                <a:cs typeface="Arial" panose="020B0604020202020204" pitchFamily="34" charset="0"/>
              </a:rPr>
              <a:t>mẩu</a:t>
            </a:r>
            <a:r>
              <a:rPr lang="en-US" sz="3600" dirty="0">
                <a:solidFill>
                  <a:prstClr val="black"/>
                </a:solidFill>
                <a:cs typeface="Arial" panose="020B0604020202020204" pitchFamily="34" charset="0"/>
              </a:rPr>
              <a:t> </a:t>
            </a:r>
            <a:r>
              <a:rPr lang="en-US" sz="3600" dirty="0" err="1">
                <a:solidFill>
                  <a:prstClr val="black"/>
                </a:solidFill>
                <a:cs typeface="Arial" panose="020B0604020202020204" pitchFamily="34" charset="0"/>
              </a:rPr>
              <a:t>giấy</a:t>
            </a:r>
            <a:r>
              <a:rPr lang="en-US" sz="3600" dirty="0">
                <a:solidFill>
                  <a:prstClr val="black"/>
                </a:solidFill>
                <a:cs typeface="Arial" panose="020B0604020202020204" pitchFamily="34" charset="0"/>
              </a:rPr>
              <a:t> </a:t>
            </a:r>
            <a:r>
              <a:rPr lang="en-US" sz="3600" dirty="0" err="1">
                <a:solidFill>
                  <a:prstClr val="black"/>
                </a:solidFill>
                <a:cs typeface="Arial" panose="020B0604020202020204" pitchFamily="34" charset="0"/>
              </a:rPr>
              <a:t>vụn</a:t>
            </a:r>
            <a:r>
              <a:rPr lang="en-US" sz="3600" dirty="0">
                <a:solidFill>
                  <a:prstClr val="black"/>
                </a:solidFill>
                <a:cs typeface="Arial" panose="020B0604020202020204" pitchFamily="34" charset="0"/>
              </a:rPr>
              <a:t> rung </a:t>
            </a:r>
            <a:r>
              <a:rPr lang="en-US" sz="3600" dirty="0" err="1">
                <a:solidFill>
                  <a:prstClr val="black"/>
                </a:solidFill>
                <a:cs typeface="Arial" panose="020B0604020202020204" pitchFamily="34" charset="0"/>
              </a:rPr>
              <a:t>chuyển</a:t>
            </a:r>
            <a:r>
              <a:rPr lang="en-US" sz="3600" dirty="0">
                <a:solidFill>
                  <a:prstClr val="black"/>
                </a:solidFill>
                <a:cs typeface="Arial" panose="020B0604020202020204" pitchFamily="34" charset="0"/>
              </a:rPr>
              <a:t> </a:t>
            </a:r>
            <a:r>
              <a:rPr lang="en-US" sz="3600" dirty="0" err="1">
                <a:solidFill>
                  <a:prstClr val="black"/>
                </a:solidFill>
                <a:cs typeface="Arial" panose="020B0604020202020204" pitchFamily="34" charset="0"/>
              </a:rPr>
              <a:t>tùy</a:t>
            </a:r>
            <a:r>
              <a:rPr lang="en-US" sz="3600" dirty="0">
                <a:solidFill>
                  <a:prstClr val="black"/>
                </a:solidFill>
                <a:cs typeface="Arial" panose="020B0604020202020204" pitchFamily="34" charset="0"/>
              </a:rPr>
              <a:t> </a:t>
            </a:r>
            <a:r>
              <a:rPr lang="en-US" sz="3600" dirty="0" err="1">
                <a:solidFill>
                  <a:prstClr val="black"/>
                </a:solidFill>
                <a:cs typeface="Arial" panose="020B0604020202020204" pitchFamily="34" charset="0"/>
              </a:rPr>
              <a:t>vào</a:t>
            </a:r>
            <a:r>
              <a:rPr lang="en-US" sz="3600" dirty="0">
                <a:solidFill>
                  <a:prstClr val="black"/>
                </a:solidFill>
                <a:cs typeface="Arial" panose="020B0604020202020204" pitchFamily="34" charset="0"/>
              </a:rPr>
              <a:t> </a:t>
            </a:r>
            <a:r>
              <a:rPr lang="en-US" sz="3600" dirty="0" err="1">
                <a:solidFill>
                  <a:prstClr val="black"/>
                </a:solidFill>
                <a:cs typeface="Arial" panose="020B0604020202020204" pitchFamily="34" charset="0"/>
              </a:rPr>
              <a:t>lực</a:t>
            </a:r>
            <a:r>
              <a:rPr lang="en-US" sz="3600" dirty="0">
                <a:solidFill>
                  <a:prstClr val="black"/>
                </a:solidFill>
                <a:cs typeface="Arial" panose="020B0604020202020204" pitchFamily="34" charset="0"/>
              </a:rPr>
              <a:t> </a:t>
            </a:r>
            <a:r>
              <a:rPr lang="en-US" sz="3600" dirty="0" err="1">
                <a:solidFill>
                  <a:prstClr val="black"/>
                </a:solidFill>
                <a:cs typeface="Arial" panose="020B0604020202020204" pitchFamily="34" charset="0"/>
              </a:rPr>
              <a:t>gõ</a:t>
            </a:r>
            <a:endParaRPr lang="en-US" sz="3600" dirty="0">
              <a:solidFill>
                <a:prstClr val="black"/>
              </a:solidFill>
              <a:cs typeface="Arial" panose="020B0604020202020204" pitchFamily="34" charset="0"/>
            </a:endParaRPr>
          </a:p>
          <a:p>
            <a:pPr lvl="0" algn="ctr"/>
            <a:endParaRPr lang="en-US" sz="4000" b="1" dirty="0">
              <a:solidFill>
                <a:srgbClr val="66382E"/>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E7E37050-0636-EB48-B723-CF0CBEC64E8A}"/>
              </a:ext>
            </a:extLst>
          </p:cNvPr>
          <p:cNvSpPr/>
          <p:nvPr/>
        </p:nvSpPr>
        <p:spPr>
          <a:xfrm>
            <a:off x="6106620" y="4495230"/>
            <a:ext cx="6085380" cy="1373854"/>
          </a:xfrm>
          <a:prstGeom prst="roundRect">
            <a:avLst/>
          </a:prstGeom>
          <a:solidFill>
            <a:schemeClr val="bg1"/>
          </a:solidFill>
          <a:ln w="57150">
            <a:solidFill>
              <a:schemeClr val="accent6">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kumimoji="0" lang="en-US" sz="4000" b="1" i="0" u="none" strike="noStrike" kern="1200" cap="none" spc="0" normalizeH="0" baseline="0" noProof="0" dirty="0" smtClean="0">
              <a:ln>
                <a:noFill/>
              </a:ln>
              <a:solidFill>
                <a:srgbClr val="66382E"/>
              </a:solidFill>
              <a:effectLst/>
              <a:uLnTx/>
              <a:uFillTx/>
              <a:latin typeface="Arial" panose="020B0604020202020204" pitchFamily="34" charset="0"/>
              <a:ea typeface="+mn-ea"/>
              <a:cs typeface="Arial" panose="020B0604020202020204" pitchFamily="34" charset="0"/>
            </a:endParaRPr>
          </a:p>
          <a:p>
            <a:pPr algn="ctr">
              <a:defRPr/>
            </a:pPr>
            <a:r>
              <a:rPr kumimoji="0" lang="en-US" sz="4000" b="1" i="0" u="none" strike="noStrike" kern="1200" cap="none" spc="0" normalizeH="0" baseline="0" noProof="0" dirty="0" smtClean="0">
                <a:ln>
                  <a:noFill/>
                </a:ln>
                <a:solidFill>
                  <a:srgbClr val="66382E"/>
                </a:solidFill>
                <a:effectLst/>
                <a:uLnTx/>
                <a:uFillTx/>
                <a:latin typeface="Arial" panose="020B0604020202020204" pitchFamily="34" charset="0"/>
                <a:ea typeface="+mn-ea"/>
                <a:cs typeface="Arial" panose="020B0604020202020204" pitchFamily="34" charset="0"/>
              </a:rPr>
              <a:t>D</a:t>
            </a:r>
            <a:r>
              <a:rPr kumimoji="0" lang="en-US" sz="3600" b="1" i="0" u="none" strike="noStrike" kern="1200" cap="none" spc="0" normalizeH="0" baseline="0" noProof="0" dirty="0" smtClean="0">
                <a:ln>
                  <a:noFill/>
                </a:ln>
                <a:solidFill>
                  <a:srgbClr val="66382E"/>
                </a:solidFill>
                <a:effectLst/>
                <a:uLnTx/>
                <a:uFillTx/>
                <a:latin typeface="Arial" panose="020B0604020202020204" pitchFamily="34" charset="0"/>
                <a:cs typeface="Arial" panose="020B0604020202020204" pitchFamily="34" charset="0"/>
              </a:rPr>
              <a:t>. </a:t>
            </a:r>
            <a:r>
              <a:rPr lang="vi-VN" sz="3600" noProof="1">
                <a:solidFill>
                  <a:prstClr val="black"/>
                </a:solidFill>
                <a:cs typeface="Arial" panose="020B0604020202020204" pitchFamily="34" charset="0"/>
              </a:rPr>
              <a:t>Các mẩu giấy biến mất</a:t>
            </a:r>
          </a:p>
          <a:p>
            <a:pPr lvl="0" algn="ctr">
              <a:defRPr/>
            </a:pPr>
            <a:endParaRPr kumimoji="0" lang="en-US" sz="4000" b="1" i="0" u="none" strike="noStrike" kern="1200" cap="none" spc="0" normalizeH="0" baseline="0" noProof="0" dirty="0">
              <a:ln>
                <a:noFill/>
              </a:ln>
              <a:solidFill>
                <a:srgbClr val="66382E"/>
              </a:solidFill>
              <a:effectLst/>
              <a:uLnTx/>
              <a:uFillTx/>
              <a:latin typeface="Arial" panose="020B0604020202020204" pitchFamily="34" charset="0"/>
              <a:cs typeface="Arial" panose="020B0604020202020204" pitchFamily="34" charset="0"/>
            </a:endParaRPr>
          </a:p>
        </p:txBody>
      </p:sp>
      <p:pic>
        <p:nvPicPr>
          <p:cNvPr id="13" name="Picture 2" descr="Check free icon">
            <a:extLst>
              <a:ext uri="{FF2B5EF4-FFF2-40B4-BE49-F238E27FC236}">
                <a16:creationId xmlns:a16="http://schemas.microsoft.com/office/drawing/2014/main" id="{F32729CA-6F99-9D8D-12C1-BC8D1ADFD3E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8507" y="1987732"/>
            <a:ext cx="1124808" cy="11248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97FE3991-DBFA-CECD-EEF6-A3A57B5A86D3}"/>
              </a:ext>
            </a:extLst>
          </p:cNvPr>
          <p:cNvPicPr>
            <a:picLocks noChangeAspect="1"/>
          </p:cNvPicPr>
          <p:nvPr/>
        </p:nvPicPr>
        <p:blipFill>
          <a:blip r:embed="rId9"/>
          <a:stretch>
            <a:fillRect/>
          </a:stretch>
        </p:blipFill>
        <p:spPr>
          <a:xfrm rot="20790932">
            <a:off x="440516" y="9759"/>
            <a:ext cx="1279645" cy="18120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192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1"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27" presetClass="emph" presetSubtype="0" repeatCount="5000" fill="remove" grpId="0" nodeType="withEffect">
                                  <p:stCondLst>
                                    <p:cond delay="0"/>
                                  </p:stCondLst>
                                  <p:childTnLst>
                                    <p:animClr clrSpc="rgb" dir="cw">
                                      <p:cBhvr override="childStyle">
                                        <p:cTn id="36" dur="250" autoRev="1" fill="remove"/>
                                        <p:tgtEl>
                                          <p:spTgt spid="11"/>
                                        </p:tgtEl>
                                        <p:attrNameLst>
                                          <p:attrName>style.color</p:attrName>
                                        </p:attrNameLst>
                                      </p:cBhvr>
                                      <p:to>
                                        <a:schemeClr val="bg1"/>
                                      </p:to>
                                    </p:animClr>
                                    <p:animClr clrSpc="rgb" dir="cw">
                                      <p:cBhvr>
                                        <p:cTn id="37" dur="250" autoRev="1" fill="remove"/>
                                        <p:tgtEl>
                                          <p:spTgt spid="11"/>
                                        </p:tgtEl>
                                        <p:attrNameLst>
                                          <p:attrName>fillcolor</p:attrName>
                                        </p:attrNameLst>
                                      </p:cBhvr>
                                      <p:to>
                                        <a:schemeClr val="bg1"/>
                                      </p:to>
                                    </p:animClr>
                                    <p:set>
                                      <p:cBhvr>
                                        <p:cTn id="38" dur="250" autoRev="1" fill="remove"/>
                                        <p:tgtEl>
                                          <p:spTgt spid="11"/>
                                        </p:tgtEl>
                                        <p:attrNameLst>
                                          <p:attrName>fill.type</p:attrName>
                                        </p:attrNameLst>
                                      </p:cBhvr>
                                      <p:to>
                                        <p:strVal val="solid"/>
                                      </p:to>
                                    </p:set>
                                    <p:set>
                                      <p:cBhvr>
                                        <p:cTn id="39" dur="250" autoRev="1" fill="remove"/>
                                        <p:tgtEl>
                                          <p:spTgt spid="11"/>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45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6"/>
                </p:tgtEl>
              </p:cMediaNode>
            </p:audio>
          </p:childTnLst>
        </p:cTn>
      </p:par>
    </p:tnLst>
    <p:bldLst>
      <p:bldP spid="9" grpId="0" animBg="1"/>
      <p:bldP spid="10" grpId="0" animBg="1"/>
      <p:bldP spid="11" grpId="0" animBg="1"/>
      <p:bldP spid="11" grpId="1"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a:extLst>
              <a:ext uri="{FF2B5EF4-FFF2-40B4-BE49-F238E27FC236}">
                <a16:creationId xmlns:a16="http://schemas.microsoft.com/office/drawing/2014/main" id="{43D672B5-7EFF-4C03-876E-A14A46315C4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305799" y="5793867"/>
            <a:ext cx="3733801" cy="1064133"/>
          </a:xfrm>
          <a:prstGeom prst="rect">
            <a:avLst/>
          </a:prstGeom>
        </p:spPr>
      </p:pic>
      <p:sp>
        <p:nvSpPr>
          <p:cNvPr id="2" name="Rectangle: Rounded Corners 2">
            <a:extLst>
              <a:ext uri="{FF2B5EF4-FFF2-40B4-BE49-F238E27FC236}">
                <a16:creationId xmlns:a16="http://schemas.microsoft.com/office/drawing/2014/main" id="{98AA9B62-6FE5-FD39-AA53-874B0DFAE320}"/>
              </a:ext>
            </a:extLst>
          </p:cNvPr>
          <p:cNvSpPr/>
          <p:nvPr/>
        </p:nvSpPr>
        <p:spPr>
          <a:xfrm>
            <a:off x="1536789" y="269823"/>
            <a:ext cx="10655211" cy="2066355"/>
          </a:xfrm>
          <a:custGeom>
            <a:avLst/>
            <a:gdLst>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3201" h="1618781" fill="none" extrusionOk="0">
                <a:moveTo>
                  <a:pt x="0" y="809391"/>
                </a:moveTo>
                <a:cubicBezTo>
                  <a:pt x="126375" y="483450"/>
                  <a:pt x="216732" y="-129655"/>
                  <a:pt x="760047" y="0"/>
                </a:cubicBezTo>
                <a:cubicBezTo>
                  <a:pt x="4164228" y="-454104"/>
                  <a:pt x="7853108" y="101086"/>
                  <a:pt x="9673154" y="0"/>
                </a:cubicBezTo>
                <a:cubicBezTo>
                  <a:pt x="10147672" y="-69499"/>
                  <a:pt x="10230322" y="346857"/>
                  <a:pt x="10433202" y="809391"/>
                </a:cubicBezTo>
                <a:lnTo>
                  <a:pt x="10433201" y="809391"/>
                </a:lnTo>
                <a:cubicBezTo>
                  <a:pt x="10432529" y="1216919"/>
                  <a:pt x="9937618" y="1568479"/>
                  <a:pt x="9673153" y="1618782"/>
                </a:cubicBezTo>
                <a:cubicBezTo>
                  <a:pt x="6285627" y="1416835"/>
                  <a:pt x="5198809" y="1347305"/>
                  <a:pt x="760047" y="1618780"/>
                </a:cubicBezTo>
                <a:cubicBezTo>
                  <a:pt x="400042" y="1626579"/>
                  <a:pt x="11728" y="1403031"/>
                  <a:pt x="0" y="809389"/>
                </a:cubicBezTo>
                <a:lnTo>
                  <a:pt x="0" y="809391"/>
                </a:lnTo>
                <a:close/>
              </a:path>
              <a:path w="10433201" h="1618781" stroke="0" extrusionOk="0">
                <a:moveTo>
                  <a:pt x="0" y="809391"/>
                </a:moveTo>
                <a:cubicBezTo>
                  <a:pt x="1598" y="338869"/>
                  <a:pt x="426383" y="-119516"/>
                  <a:pt x="760047" y="0"/>
                </a:cubicBezTo>
                <a:cubicBezTo>
                  <a:pt x="3720227" y="52548"/>
                  <a:pt x="7369388" y="-72872"/>
                  <a:pt x="9673154" y="0"/>
                </a:cubicBezTo>
                <a:cubicBezTo>
                  <a:pt x="10090304" y="67462"/>
                  <a:pt x="10522083" y="439247"/>
                  <a:pt x="10433202" y="809391"/>
                </a:cubicBezTo>
                <a:lnTo>
                  <a:pt x="10433201" y="809391"/>
                </a:lnTo>
                <a:cubicBezTo>
                  <a:pt x="10348028" y="1362972"/>
                  <a:pt x="10085946" y="1612544"/>
                  <a:pt x="9673153" y="1618782"/>
                </a:cubicBezTo>
                <a:cubicBezTo>
                  <a:pt x="5850085" y="937346"/>
                  <a:pt x="3000891" y="1562266"/>
                  <a:pt x="760047" y="1618780"/>
                </a:cubicBezTo>
                <a:cubicBezTo>
                  <a:pt x="322436" y="1492062"/>
                  <a:pt x="-9121" y="1191316"/>
                  <a:pt x="0" y="809389"/>
                </a:cubicBezTo>
                <a:lnTo>
                  <a:pt x="0" y="809391"/>
                </a:lnTo>
                <a:close/>
              </a:path>
              <a:path w="10433201" h="1618781" fill="none" stroke="0" extrusionOk="0">
                <a:moveTo>
                  <a:pt x="0" y="809391"/>
                </a:moveTo>
                <a:cubicBezTo>
                  <a:pt x="63342" y="407476"/>
                  <a:pt x="150076" y="-70577"/>
                  <a:pt x="760047" y="0"/>
                </a:cubicBezTo>
                <a:cubicBezTo>
                  <a:pt x="4067229" y="33663"/>
                  <a:pt x="7561700" y="221997"/>
                  <a:pt x="9673154" y="0"/>
                </a:cubicBezTo>
                <a:cubicBezTo>
                  <a:pt x="10015193" y="31840"/>
                  <a:pt x="10387301" y="373600"/>
                  <a:pt x="10433202" y="809391"/>
                </a:cubicBezTo>
                <a:lnTo>
                  <a:pt x="10433201" y="809391"/>
                </a:lnTo>
                <a:cubicBezTo>
                  <a:pt x="10443965" y="1232383"/>
                  <a:pt x="9942443" y="1591889"/>
                  <a:pt x="9673153" y="1618782"/>
                </a:cubicBezTo>
                <a:cubicBezTo>
                  <a:pt x="6583630" y="1305154"/>
                  <a:pt x="5194226" y="1373019"/>
                  <a:pt x="760047" y="1618780"/>
                </a:cubicBezTo>
                <a:cubicBezTo>
                  <a:pt x="368795" y="1525824"/>
                  <a:pt x="65868" y="1407944"/>
                  <a:pt x="0" y="809389"/>
                </a:cubicBezTo>
                <a:lnTo>
                  <a:pt x="0" y="809391"/>
                </a:lnTo>
                <a:close/>
              </a:path>
              <a:path w="10433201" h="1618781" fill="none" stroke="0" extrusionOk="0">
                <a:moveTo>
                  <a:pt x="0" y="809391"/>
                </a:moveTo>
                <a:cubicBezTo>
                  <a:pt x="168754" y="459828"/>
                  <a:pt x="185759" y="-174253"/>
                  <a:pt x="760047" y="0"/>
                </a:cubicBezTo>
                <a:cubicBezTo>
                  <a:pt x="4223218" y="-314144"/>
                  <a:pt x="7787691" y="171816"/>
                  <a:pt x="9673154" y="0"/>
                </a:cubicBezTo>
                <a:cubicBezTo>
                  <a:pt x="10087936" y="47366"/>
                  <a:pt x="10316836" y="361305"/>
                  <a:pt x="10433202" y="809391"/>
                </a:cubicBezTo>
                <a:lnTo>
                  <a:pt x="10433201" y="809391"/>
                </a:lnTo>
                <a:cubicBezTo>
                  <a:pt x="10421846" y="1282866"/>
                  <a:pt x="9925721" y="1587847"/>
                  <a:pt x="9673153" y="1618782"/>
                </a:cubicBezTo>
                <a:cubicBezTo>
                  <a:pt x="6301258" y="1445479"/>
                  <a:pt x="5201861" y="1429377"/>
                  <a:pt x="760047" y="1618780"/>
                </a:cubicBezTo>
                <a:cubicBezTo>
                  <a:pt x="378709" y="1608293"/>
                  <a:pt x="31523" y="1346893"/>
                  <a:pt x="0" y="809389"/>
                </a:cubicBezTo>
                <a:lnTo>
                  <a:pt x="0" y="809391"/>
                </a:lnTo>
                <a:close/>
              </a:path>
            </a:pathLst>
          </a:custGeom>
          <a:solidFill>
            <a:schemeClr val="bg1"/>
          </a:solidFill>
          <a:ln w="76200">
            <a:solidFill>
              <a:schemeClr val="accent6"/>
            </a:solidFill>
            <a:extLst>
              <a:ext uri="{C807C97D-BFC1-408E-A445-0C87EB9F89A2}">
                <ask:lineSketchStyleProps xmlns:ask="http://schemas.microsoft.com/office/drawing/2018/sketchyshapes" xmlns="" sd="2214188587">
                  <a:custGeom>
                    <a:avLst/>
                    <a:gdLst>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 name="connsiteX0" fmla="*/ 0 w 10433201"/>
                      <a:gd name="connsiteY0" fmla="*/ 809391 h 1618781"/>
                      <a:gd name="connsiteX1" fmla="*/ 760047 w 10433201"/>
                      <a:gd name="connsiteY1" fmla="*/ 0 h 1618781"/>
                      <a:gd name="connsiteX2" fmla="*/ 9673154 w 10433201"/>
                      <a:gd name="connsiteY2" fmla="*/ 0 h 1618781"/>
                      <a:gd name="connsiteX3" fmla="*/ 10433202 w 10433201"/>
                      <a:gd name="connsiteY3" fmla="*/ 809391 h 1618781"/>
                      <a:gd name="connsiteX4" fmla="*/ 10433201 w 10433201"/>
                      <a:gd name="connsiteY4" fmla="*/ 809391 h 1618781"/>
                      <a:gd name="connsiteX5" fmla="*/ 9673153 w 10433201"/>
                      <a:gd name="connsiteY5" fmla="*/ 1618782 h 1618781"/>
                      <a:gd name="connsiteX6" fmla="*/ 760047 w 10433201"/>
                      <a:gd name="connsiteY6" fmla="*/ 1618780 h 1618781"/>
                      <a:gd name="connsiteX7" fmla="*/ 0 w 10433201"/>
                      <a:gd name="connsiteY7" fmla="*/ 809389 h 1618781"/>
                      <a:gd name="connsiteX8" fmla="*/ 0 w 10433201"/>
                      <a:gd name="connsiteY8" fmla="*/ 809391 h 161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3201" h="1618781" fill="none" extrusionOk="0">
                        <a:moveTo>
                          <a:pt x="0" y="809391"/>
                        </a:moveTo>
                        <a:cubicBezTo>
                          <a:pt x="91387" y="450641"/>
                          <a:pt x="225701" y="-120514"/>
                          <a:pt x="760047" y="0"/>
                        </a:cubicBezTo>
                        <a:cubicBezTo>
                          <a:pt x="4298591" y="-322072"/>
                          <a:pt x="7817556" y="60018"/>
                          <a:pt x="9673154" y="0"/>
                        </a:cubicBezTo>
                        <a:cubicBezTo>
                          <a:pt x="10113654" y="-27178"/>
                          <a:pt x="10303661" y="352356"/>
                          <a:pt x="10433202" y="809391"/>
                        </a:cubicBezTo>
                        <a:lnTo>
                          <a:pt x="10433201" y="809391"/>
                        </a:lnTo>
                        <a:cubicBezTo>
                          <a:pt x="10432822" y="1233761"/>
                          <a:pt x="9973809" y="1579831"/>
                          <a:pt x="9673153" y="1618782"/>
                        </a:cubicBezTo>
                        <a:cubicBezTo>
                          <a:pt x="6454685" y="1507234"/>
                          <a:pt x="5095977" y="1405185"/>
                          <a:pt x="760047" y="1618780"/>
                        </a:cubicBezTo>
                        <a:cubicBezTo>
                          <a:pt x="366997" y="1622359"/>
                          <a:pt x="6899" y="1344587"/>
                          <a:pt x="0" y="809389"/>
                        </a:cubicBezTo>
                        <a:lnTo>
                          <a:pt x="0" y="809391"/>
                        </a:lnTo>
                        <a:close/>
                      </a:path>
                      <a:path w="10433201" h="1618781" stroke="0" extrusionOk="0">
                        <a:moveTo>
                          <a:pt x="0" y="809391"/>
                        </a:moveTo>
                        <a:cubicBezTo>
                          <a:pt x="53191" y="360904"/>
                          <a:pt x="382045" y="-92187"/>
                          <a:pt x="760047" y="0"/>
                        </a:cubicBezTo>
                        <a:cubicBezTo>
                          <a:pt x="3544678" y="-108695"/>
                          <a:pt x="7232001" y="-19632"/>
                          <a:pt x="9673154" y="0"/>
                        </a:cubicBezTo>
                        <a:cubicBezTo>
                          <a:pt x="10091093" y="15286"/>
                          <a:pt x="10514977" y="431799"/>
                          <a:pt x="10433202" y="809391"/>
                        </a:cubicBezTo>
                        <a:lnTo>
                          <a:pt x="10433201" y="809391"/>
                        </a:lnTo>
                        <a:cubicBezTo>
                          <a:pt x="10397531" y="1313338"/>
                          <a:pt x="10025779" y="1629224"/>
                          <a:pt x="9673153" y="1618782"/>
                        </a:cubicBezTo>
                        <a:cubicBezTo>
                          <a:pt x="5781459" y="1286476"/>
                          <a:pt x="2978875" y="1513546"/>
                          <a:pt x="760047" y="1618780"/>
                        </a:cubicBezTo>
                        <a:cubicBezTo>
                          <a:pt x="353875" y="1529239"/>
                          <a:pt x="5623" y="1218105"/>
                          <a:pt x="0" y="809389"/>
                        </a:cubicBezTo>
                        <a:lnTo>
                          <a:pt x="0" y="809391"/>
                        </a:lnTo>
                        <a:close/>
                      </a:path>
                      <a:path w="10433201" h="1618781" fill="none" stroke="0" extrusionOk="0">
                        <a:moveTo>
                          <a:pt x="0" y="809391"/>
                        </a:moveTo>
                        <a:cubicBezTo>
                          <a:pt x="91579" y="410372"/>
                          <a:pt x="242444" y="-116966"/>
                          <a:pt x="760047" y="0"/>
                        </a:cubicBezTo>
                        <a:cubicBezTo>
                          <a:pt x="4101738" y="-144691"/>
                          <a:pt x="7506283" y="149827"/>
                          <a:pt x="9673154" y="0"/>
                        </a:cubicBezTo>
                        <a:cubicBezTo>
                          <a:pt x="10091920" y="29754"/>
                          <a:pt x="10396967" y="375581"/>
                          <a:pt x="10433202" y="809391"/>
                        </a:cubicBezTo>
                        <a:lnTo>
                          <a:pt x="10433201" y="809391"/>
                        </a:lnTo>
                        <a:cubicBezTo>
                          <a:pt x="10430727" y="1252236"/>
                          <a:pt x="9956748" y="1602359"/>
                          <a:pt x="9673153" y="1618782"/>
                        </a:cubicBezTo>
                        <a:cubicBezTo>
                          <a:pt x="6538982" y="1556549"/>
                          <a:pt x="5160655" y="1455212"/>
                          <a:pt x="760047" y="1618780"/>
                        </a:cubicBezTo>
                        <a:cubicBezTo>
                          <a:pt x="377821" y="1600668"/>
                          <a:pt x="61847" y="1338320"/>
                          <a:pt x="0" y="809389"/>
                        </a:cubicBezTo>
                        <a:lnTo>
                          <a:pt x="0" y="809391"/>
                        </a:ln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3">
            <a:extLst>
              <a:ext uri="{FF2B5EF4-FFF2-40B4-BE49-F238E27FC236}">
                <a16:creationId xmlns:a16="http://schemas.microsoft.com/office/drawing/2014/main" id="{313ECA64-4601-3F7C-CCDD-955E1E8FB7A9}"/>
              </a:ext>
            </a:extLst>
          </p:cNvPr>
          <p:cNvSpPr txBox="1"/>
          <p:nvPr/>
        </p:nvSpPr>
        <p:spPr>
          <a:xfrm>
            <a:off x="1702210" y="340083"/>
            <a:ext cx="10211400" cy="181588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4000" b="1" noProof="1" smtClean="0">
                <a:solidFill>
                  <a:srgbClr val="FF0000"/>
                </a:solidFill>
                <a:cs typeface="Arial" panose="020B0604020202020204" pitchFamily="34" charset="0"/>
              </a:rPr>
              <a:t> </a:t>
            </a:r>
            <a:r>
              <a:rPr lang="vi-VN" sz="3600" b="1" dirty="0">
                <a:solidFill>
                  <a:srgbClr val="92D050"/>
                </a:solidFill>
                <a:cs typeface="Arial" panose="020B0604020202020204" pitchFamily="34" charset="0"/>
              </a:rPr>
              <a:t>Khi âm thanh được truyền vào bên trong tai chúng ta, âm thanh làm bộ phận nào trong tai rung động giúp chúng ta nghe được?</a:t>
            </a:r>
            <a:endParaRPr lang="en-US" sz="3600" b="1" dirty="0">
              <a:solidFill>
                <a:srgbClr val="92D050"/>
              </a:solidFill>
            </a:endParaRPr>
          </a:p>
        </p:txBody>
      </p:sp>
      <p:pic>
        <p:nvPicPr>
          <p:cNvPr id="6" name="59c3c5f047238">
            <a:hlinkClick r:id="" action="ppaction://media"/>
            <a:extLst>
              <a:ext uri="{FF2B5EF4-FFF2-40B4-BE49-F238E27FC236}">
                <a16:creationId xmlns:a16="http://schemas.microsoft.com/office/drawing/2014/main" id="{00000709-8EB9-4E4C-C539-2CD8FC7453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3625" y="1009208"/>
            <a:ext cx="1384390" cy="1384390"/>
          </a:xfrm>
          <a:prstGeom prst="rect">
            <a:avLst/>
          </a:prstGeom>
        </p:spPr>
      </p:pic>
      <p:pic>
        <p:nvPicPr>
          <p:cNvPr id="8" name="Picture 7">
            <a:extLst>
              <a:ext uri="{FF2B5EF4-FFF2-40B4-BE49-F238E27FC236}">
                <a16:creationId xmlns:a16="http://schemas.microsoft.com/office/drawing/2014/main" id="{579EE6A2-20CB-47F1-15CA-39B9F6AE856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259078">
            <a:off x="11200754" y="-87698"/>
            <a:ext cx="1425713" cy="801963"/>
          </a:xfrm>
          <a:prstGeom prst="rect">
            <a:avLst/>
          </a:prstGeom>
        </p:spPr>
      </p:pic>
      <p:sp>
        <p:nvSpPr>
          <p:cNvPr id="9" name="Rectangle: Rounded Corners 8">
            <a:extLst>
              <a:ext uri="{FF2B5EF4-FFF2-40B4-BE49-F238E27FC236}">
                <a16:creationId xmlns:a16="http://schemas.microsoft.com/office/drawing/2014/main" id="{456A06DE-597F-A33F-BDF3-8A01D4E2BBA1}"/>
              </a:ext>
            </a:extLst>
          </p:cNvPr>
          <p:cNvSpPr/>
          <p:nvPr/>
        </p:nvSpPr>
        <p:spPr>
          <a:xfrm>
            <a:off x="6106620" y="2966103"/>
            <a:ext cx="4997651" cy="1529127"/>
          </a:xfrm>
          <a:prstGeom prst="roundRect">
            <a:avLst/>
          </a:prstGeom>
          <a:solidFill>
            <a:schemeClr val="bg1"/>
          </a:solidFill>
          <a:ln w="57150">
            <a:solidFill>
              <a:schemeClr val="accent6">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609630">
              <a:buClrTx/>
            </a:pPr>
            <a:endParaRPr kumimoji="0" lang="en-US" sz="4000" b="1" i="0" u="none" strike="noStrike" kern="1200" cap="none" spc="0" normalizeH="0" baseline="0" noProof="0" dirty="0" smtClean="0">
              <a:ln>
                <a:noFill/>
              </a:ln>
              <a:solidFill>
                <a:srgbClr val="66382E"/>
              </a:solidFill>
              <a:effectLst/>
              <a:uLnTx/>
              <a:uFillTx/>
              <a:latin typeface="Arial" panose="020B0604020202020204" pitchFamily="34" charset="0"/>
              <a:ea typeface="+mn-ea"/>
              <a:cs typeface="Arial" panose="020B0604020202020204" pitchFamily="34" charset="0"/>
            </a:endParaRPr>
          </a:p>
          <a:p>
            <a:pPr algn="ctr" defTabSz="609630">
              <a:buClrTx/>
            </a:pPr>
            <a:r>
              <a:rPr kumimoji="0" lang="en-US" sz="4000" b="1" i="0" u="none" strike="noStrike" kern="1200" cap="none" spc="0" normalizeH="0" baseline="0" noProof="0" dirty="0" smtClean="0">
                <a:ln>
                  <a:noFill/>
                </a:ln>
                <a:solidFill>
                  <a:srgbClr val="66382E"/>
                </a:solidFill>
                <a:effectLst/>
                <a:uLnTx/>
                <a:uFillTx/>
                <a:latin typeface="Arial" panose="020B0604020202020204" pitchFamily="34" charset="0"/>
                <a:ea typeface="+mn-ea"/>
                <a:cs typeface="Arial" panose="020B0604020202020204" pitchFamily="34" charset="0"/>
              </a:rPr>
              <a:t>B. </a:t>
            </a:r>
            <a:r>
              <a:rPr lang="vi-VN" sz="4000" noProof="1">
                <a:solidFill>
                  <a:prstClr val="black"/>
                </a:solidFill>
                <a:cs typeface="Arial" panose="020B0604020202020204" pitchFamily="34" charset="0"/>
              </a:rPr>
              <a:t>Vành tai </a:t>
            </a:r>
          </a:p>
          <a:p>
            <a:pPr algn="just" defTabSz="609630">
              <a:buClrTx/>
            </a:pPr>
            <a:endParaRPr lang="vi-VN" sz="4000" b="1" noProof="1">
              <a:solidFill>
                <a:prstClr val="black"/>
              </a:solidFill>
              <a:cs typeface="Arial" panose="020B0604020202020204" pitchFamily="34" charset="0"/>
            </a:endParaRPr>
          </a:p>
        </p:txBody>
      </p:sp>
      <p:sp>
        <p:nvSpPr>
          <p:cNvPr id="10" name="Rectangle: Rounded Corners 9">
            <a:extLst>
              <a:ext uri="{FF2B5EF4-FFF2-40B4-BE49-F238E27FC236}">
                <a16:creationId xmlns:a16="http://schemas.microsoft.com/office/drawing/2014/main" id="{D4366F58-00DE-FD2D-D883-7447B3BFC09B}"/>
              </a:ext>
            </a:extLst>
          </p:cNvPr>
          <p:cNvSpPr/>
          <p:nvPr/>
        </p:nvSpPr>
        <p:spPr>
          <a:xfrm>
            <a:off x="686017" y="4855316"/>
            <a:ext cx="4809744" cy="1250559"/>
          </a:xfrm>
          <a:prstGeom prst="roundRect">
            <a:avLst/>
          </a:prstGeom>
          <a:solidFill>
            <a:schemeClr val="bg1"/>
          </a:solidFill>
          <a:ln w="57150">
            <a:solidFill>
              <a:schemeClr val="accent6">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kumimoji="0" lang="en-US" sz="3600" b="1" i="0" u="none" strike="noStrike" kern="1200" cap="none" spc="0" normalizeH="0" baseline="0" noProof="0" dirty="0" smtClean="0">
                <a:ln>
                  <a:noFill/>
                </a:ln>
                <a:solidFill>
                  <a:srgbClr val="66382E"/>
                </a:solidFill>
                <a:effectLst/>
                <a:uLnTx/>
                <a:uFillTx/>
                <a:latin typeface="Arial" panose="020B0604020202020204" pitchFamily="34" charset="0"/>
                <a:cs typeface="Arial" panose="020B0604020202020204" pitchFamily="34" charset="0"/>
              </a:rPr>
              <a:t>C</a:t>
            </a:r>
            <a:r>
              <a:rPr kumimoji="0" lang="en-US" sz="3600" b="1" i="0" u="none" strike="noStrike" kern="1200" cap="none" spc="0" normalizeH="0" baseline="0" noProof="0" dirty="0">
                <a:ln>
                  <a:noFill/>
                </a:ln>
                <a:solidFill>
                  <a:srgbClr val="66382E"/>
                </a:solidFill>
                <a:effectLst/>
                <a:uLnTx/>
                <a:uFillTx/>
                <a:latin typeface="Arial" panose="020B0604020202020204" pitchFamily="34" charset="0"/>
                <a:cs typeface="Arial" panose="020B0604020202020204" pitchFamily="34" charset="0"/>
              </a:rPr>
              <a:t>. </a:t>
            </a:r>
            <a:r>
              <a:rPr lang="vi-VN" sz="4000" noProof="1">
                <a:solidFill>
                  <a:prstClr val="black"/>
                </a:solidFill>
                <a:cs typeface="Arial" panose="020B0604020202020204" pitchFamily="34" charset="0"/>
              </a:rPr>
              <a:t>Thanh quản</a:t>
            </a:r>
            <a:endParaRPr kumimoji="0" lang="en-US" sz="4000" b="1" i="0" u="none" strike="noStrike" kern="1200" cap="none" spc="0" normalizeH="0" baseline="0" noProof="0" dirty="0">
              <a:ln>
                <a:noFill/>
              </a:ln>
              <a:solidFill>
                <a:srgbClr val="66382E"/>
              </a:solidFill>
              <a:effectLst/>
              <a:uLnTx/>
              <a:uFillTx/>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DFEED2B9-02AC-3B35-C63E-5BB61D3C585F}"/>
              </a:ext>
            </a:extLst>
          </p:cNvPr>
          <p:cNvSpPr/>
          <p:nvPr/>
        </p:nvSpPr>
        <p:spPr>
          <a:xfrm>
            <a:off x="686017" y="3042585"/>
            <a:ext cx="4809744" cy="1376161"/>
          </a:xfrm>
          <a:prstGeom prst="roundRect">
            <a:avLst/>
          </a:prstGeom>
          <a:solidFill>
            <a:schemeClr val="bg1"/>
          </a:solidFill>
          <a:ln w="57150">
            <a:solidFill>
              <a:schemeClr val="accent6">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a:solidFill>
                <a:srgbClr val="66382E"/>
              </a:solidFill>
              <a:latin typeface="Arial" panose="020B0604020202020204" pitchFamily="34" charset="0"/>
              <a:cs typeface="Arial" panose="020B0604020202020204" pitchFamily="34" charset="0"/>
            </a:endParaRPr>
          </a:p>
          <a:p>
            <a:pPr algn="ctr"/>
            <a:r>
              <a:rPr kumimoji="0" lang="en-US" sz="3600" b="1" i="0" u="none" strike="noStrike" kern="1200" cap="none" spc="0" normalizeH="0" baseline="0" noProof="0" dirty="0" smtClean="0">
                <a:ln>
                  <a:noFill/>
                </a:ln>
                <a:solidFill>
                  <a:srgbClr val="66382E"/>
                </a:solidFill>
                <a:effectLst/>
                <a:uLnTx/>
                <a:uFillTx/>
                <a:latin typeface="Arial" panose="020B0604020202020204" pitchFamily="34" charset="0"/>
                <a:ea typeface="+mn-ea"/>
                <a:cs typeface="Arial" panose="020B0604020202020204" pitchFamily="34" charset="0"/>
              </a:rPr>
              <a:t>A.</a:t>
            </a:r>
            <a:r>
              <a:rPr kumimoji="0" lang="en-US" sz="4000" b="1" i="0" u="none" strike="noStrike" kern="1200" cap="none" spc="0" normalizeH="0" baseline="0" noProof="0" dirty="0" smtClean="0">
                <a:ln>
                  <a:noFill/>
                </a:ln>
                <a:solidFill>
                  <a:srgbClr val="66382E"/>
                </a:solidFill>
                <a:effectLst/>
                <a:uLnTx/>
                <a:uFillTx/>
                <a:latin typeface="Arial" panose="020B0604020202020204" pitchFamily="34" charset="0"/>
                <a:ea typeface="+mn-ea"/>
                <a:cs typeface="Arial" panose="020B0604020202020204" pitchFamily="34" charset="0"/>
              </a:rPr>
              <a:t> </a:t>
            </a:r>
            <a:r>
              <a:rPr lang="en-US" sz="4000" dirty="0" err="1" smtClean="0">
                <a:solidFill>
                  <a:prstClr val="black"/>
                </a:solidFill>
                <a:cs typeface="Arial" panose="020B0604020202020204" pitchFamily="34" charset="0"/>
              </a:rPr>
              <a:t>Màng</a:t>
            </a:r>
            <a:r>
              <a:rPr lang="en-US" sz="4000" dirty="0" smtClean="0">
                <a:solidFill>
                  <a:prstClr val="black"/>
                </a:solidFill>
                <a:cs typeface="Arial" panose="020B0604020202020204" pitchFamily="34" charset="0"/>
              </a:rPr>
              <a:t> </a:t>
            </a:r>
            <a:r>
              <a:rPr lang="en-US" sz="4000" dirty="0" err="1" smtClean="0">
                <a:solidFill>
                  <a:prstClr val="black"/>
                </a:solidFill>
                <a:cs typeface="Arial" panose="020B0604020202020204" pitchFamily="34" charset="0"/>
              </a:rPr>
              <a:t>nhĩ</a:t>
            </a:r>
            <a:endParaRPr lang="en-US" sz="4000" dirty="0">
              <a:solidFill>
                <a:prstClr val="black"/>
              </a:solidFill>
              <a:cs typeface="Arial" panose="020B0604020202020204" pitchFamily="34" charset="0"/>
            </a:endParaRPr>
          </a:p>
          <a:p>
            <a:pPr lvl="0" algn="ctr"/>
            <a:endParaRPr lang="en-US" sz="4000" b="1" dirty="0">
              <a:solidFill>
                <a:srgbClr val="66382E"/>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E7E37050-0636-EB48-B723-CF0CBEC64E8A}"/>
              </a:ext>
            </a:extLst>
          </p:cNvPr>
          <p:cNvSpPr/>
          <p:nvPr/>
        </p:nvSpPr>
        <p:spPr>
          <a:xfrm>
            <a:off x="6216348" y="4732021"/>
            <a:ext cx="4997651" cy="1373854"/>
          </a:xfrm>
          <a:prstGeom prst="roundRect">
            <a:avLst/>
          </a:prstGeom>
          <a:solidFill>
            <a:schemeClr val="bg1"/>
          </a:solidFill>
          <a:ln w="57150">
            <a:solidFill>
              <a:schemeClr val="accent6">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4000" b="1" dirty="0">
              <a:solidFill>
                <a:srgbClr val="66382E"/>
              </a:solidFill>
              <a:latin typeface="Arial" panose="020B0604020202020204" pitchFamily="34" charset="0"/>
              <a:cs typeface="Arial" panose="020B0604020202020204" pitchFamily="34" charset="0"/>
            </a:endParaRPr>
          </a:p>
          <a:p>
            <a:pPr algn="ctr">
              <a:defRPr/>
            </a:pPr>
            <a:r>
              <a:rPr kumimoji="0" lang="en-US" sz="4000" b="1" i="0" u="none" strike="noStrike" kern="1200" cap="none" spc="0" normalizeH="0" baseline="0" noProof="0" dirty="0" smtClean="0">
                <a:ln>
                  <a:noFill/>
                </a:ln>
                <a:solidFill>
                  <a:srgbClr val="66382E"/>
                </a:solidFill>
                <a:effectLst/>
                <a:uLnTx/>
                <a:uFillTx/>
                <a:latin typeface="Arial" panose="020B0604020202020204" pitchFamily="34" charset="0"/>
                <a:ea typeface="+mn-ea"/>
                <a:cs typeface="Arial" panose="020B0604020202020204" pitchFamily="34" charset="0"/>
              </a:rPr>
              <a:t>D</a:t>
            </a:r>
            <a:r>
              <a:rPr kumimoji="0" lang="en-US" sz="3600" b="1" i="0" u="none" strike="noStrike" kern="1200" cap="none" spc="0" normalizeH="0" baseline="0" noProof="0" dirty="0" smtClean="0">
                <a:ln>
                  <a:noFill/>
                </a:ln>
                <a:solidFill>
                  <a:srgbClr val="66382E"/>
                </a:solidFill>
                <a:effectLst/>
                <a:uLnTx/>
                <a:uFillTx/>
                <a:latin typeface="Arial" panose="020B0604020202020204" pitchFamily="34" charset="0"/>
                <a:cs typeface="Arial" panose="020B0604020202020204" pitchFamily="34" charset="0"/>
              </a:rPr>
              <a:t>. </a:t>
            </a:r>
            <a:r>
              <a:rPr lang="en-US" sz="4000" noProof="1" smtClean="0">
                <a:solidFill>
                  <a:prstClr val="black"/>
                </a:solidFill>
                <a:cs typeface="Arial" panose="020B0604020202020204" pitchFamily="34" charset="0"/>
              </a:rPr>
              <a:t>Lỗ tai</a:t>
            </a:r>
            <a:endParaRPr lang="vi-VN" sz="4000" noProof="1">
              <a:solidFill>
                <a:prstClr val="black"/>
              </a:solidFill>
              <a:cs typeface="Arial" panose="020B0604020202020204" pitchFamily="34" charset="0"/>
            </a:endParaRPr>
          </a:p>
          <a:p>
            <a:pPr lvl="0" algn="ctr">
              <a:defRPr/>
            </a:pPr>
            <a:endParaRPr kumimoji="0" lang="en-US" sz="4000" b="1" i="0" u="none" strike="noStrike" kern="1200" cap="none" spc="0" normalizeH="0" baseline="0" noProof="0" dirty="0">
              <a:ln>
                <a:noFill/>
              </a:ln>
              <a:solidFill>
                <a:srgbClr val="66382E"/>
              </a:solidFill>
              <a:effectLst/>
              <a:uLnTx/>
              <a:uFillTx/>
              <a:latin typeface="Arial" panose="020B0604020202020204" pitchFamily="34" charset="0"/>
              <a:cs typeface="Arial" panose="020B0604020202020204" pitchFamily="34" charset="0"/>
            </a:endParaRPr>
          </a:p>
        </p:txBody>
      </p:sp>
      <p:pic>
        <p:nvPicPr>
          <p:cNvPr id="13" name="Picture 2" descr="Check free icon">
            <a:extLst>
              <a:ext uri="{FF2B5EF4-FFF2-40B4-BE49-F238E27FC236}">
                <a16:creationId xmlns:a16="http://schemas.microsoft.com/office/drawing/2014/main" id="{F32729CA-6F99-9D8D-12C1-BC8D1ADFD3E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5792" y="2600029"/>
            <a:ext cx="1124808" cy="112480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796191C8-D237-49CE-A13E-2F2811AF7F71}"/>
              </a:ext>
            </a:extLst>
          </p:cNvPr>
          <p:cNvPicPr>
            <a:picLocks noChangeAspect="1"/>
          </p:cNvPicPr>
          <p:nvPr/>
        </p:nvPicPr>
        <p:blipFill>
          <a:blip r:embed="rId9"/>
          <a:stretch>
            <a:fillRect/>
          </a:stretch>
        </p:blipFill>
        <p:spPr>
          <a:xfrm rot="20636075">
            <a:off x="358158" y="175590"/>
            <a:ext cx="1282081" cy="18507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8395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1"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27" presetClass="emph" presetSubtype="0" repeatCount="5000" fill="remove" grpId="0" nodeType="withEffect">
                                  <p:stCondLst>
                                    <p:cond delay="0"/>
                                  </p:stCondLst>
                                  <p:childTnLst>
                                    <p:animClr clrSpc="rgb" dir="cw">
                                      <p:cBhvr override="childStyle">
                                        <p:cTn id="36" dur="250" autoRev="1" fill="remove"/>
                                        <p:tgtEl>
                                          <p:spTgt spid="11"/>
                                        </p:tgtEl>
                                        <p:attrNameLst>
                                          <p:attrName>style.color</p:attrName>
                                        </p:attrNameLst>
                                      </p:cBhvr>
                                      <p:to>
                                        <a:schemeClr val="bg1"/>
                                      </p:to>
                                    </p:animClr>
                                    <p:animClr clrSpc="rgb" dir="cw">
                                      <p:cBhvr>
                                        <p:cTn id="37" dur="250" autoRev="1" fill="remove"/>
                                        <p:tgtEl>
                                          <p:spTgt spid="11"/>
                                        </p:tgtEl>
                                        <p:attrNameLst>
                                          <p:attrName>fillcolor</p:attrName>
                                        </p:attrNameLst>
                                      </p:cBhvr>
                                      <p:to>
                                        <a:schemeClr val="bg1"/>
                                      </p:to>
                                    </p:animClr>
                                    <p:set>
                                      <p:cBhvr>
                                        <p:cTn id="38" dur="250" autoRev="1" fill="remove"/>
                                        <p:tgtEl>
                                          <p:spTgt spid="11"/>
                                        </p:tgtEl>
                                        <p:attrNameLst>
                                          <p:attrName>fill.type</p:attrName>
                                        </p:attrNameLst>
                                      </p:cBhvr>
                                      <p:to>
                                        <p:strVal val="solid"/>
                                      </p:to>
                                    </p:set>
                                    <p:set>
                                      <p:cBhvr>
                                        <p:cTn id="39" dur="250" autoRev="1" fill="remove"/>
                                        <p:tgtEl>
                                          <p:spTgt spid="11"/>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45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6"/>
                </p:tgtEl>
              </p:cMediaNode>
            </p:audio>
          </p:childTnLst>
        </p:cTn>
      </p:par>
    </p:tnLst>
    <p:bldLst>
      <p:bldP spid="9" grpId="0" animBg="1"/>
      <p:bldP spid="10" grpId="0" animBg="1"/>
      <p:bldP spid="11" grpId="0" animBg="1"/>
      <p:bldP spid="11" grpId="1"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0A44D89-C25E-CAFC-4193-B40321DDFEE8}"/>
              </a:ext>
            </a:extLst>
          </p:cNvPr>
          <p:cNvPicPr>
            <a:picLocks noChangeAspect="1"/>
          </p:cNvPicPr>
          <p:nvPr/>
        </p:nvPicPr>
        <p:blipFill rotWithShape="1">
          <a:blip r:embed="rId2"/>
          <a:srcRect l="32872" t="10459" r="18990" b="8948"/>
          <a:stretch/>
        </p:blipFill>
        <p:spPr>
          <a:xfrm>
            <a:off x="0" y="106669"/>
            <a:ext cx="1496039" cy="1584019"/>
          </a:xfrm>
          <a:prstGeom prst="rect">
            <a:avLst/>
          </a:prstGeom>
        </p:spPr>
      </p:pic>
      <p:graphicFrame>
        <p:nvGraphicFramePr>
          <p:cNvPr id="10" name="Table 9">
            <a:extLst>
              <a:ext uri="{FF2B5EF4-FFF2-40B4-BE49-F238E27FC236}">
                <a16:creationId xmlns:a16="http://schemas.microsoft.com/office/drawing/2014/main" id="{1F17B7E9-F1E1-4F0A-0F11-DA4A85256E8C}"/>
              </a:ext>
            </a:extLst>
          </p:cNvPr>
          <p:cNvGraphicFramePr>
            <a:graphicFrameLocks noGrp="1"/>
          </p:cNvGraphicFramePr>
          <p:nvPr>
            <p:extLst>
              <p:ext uri="{D42A27DB-BD31-4B8C-83A1-F6EECF244321}">
                <p14:modId xmlns:p14="http://schemas.microsoft.com/office/powerpoint/2010/main" val="2330452412"/>
              </p:ext>
            </p:extLst>
          </p:nvPr>
        </p:nvGraphicFramePr>
        <p:xfrm>
          <a:off x="1408176" y="106669"/>
          <a:ext cx="10783823" cy="3657600"/>
        </p:xfrm>
        <a:graphic>
          <a:graphicData uri="http://schemas.openxmlformats.org/drawingml/2006/table">
            <a:tbl>
              <a:tblPr>
                <a:tableStyleId>{5C22544A-7EE6-4342-B048-85BDC9FD1C3A}</a:tableStyleId>
              </a:tblPr>
              <a:tblGrid>
                <a:gridCol w="10783823">
                  <a:extLst>
                    <a:ext uri="{9D8B030D-6E8A-4147-A177-3AD203B41FA5}">
                      <a16:colId xmlns:a16="http://schemas.microsoft.com/office/drawing/2014/main" val="4161106203"/>
                    </a:ext>
                  </a:extLst>
                </a:gridCol>
              </a:tblGrid>
              <a:tr h="1724083">
                <a:tc>
                  <a:txBody>
                    <a:bodyPr/>
                    <a:lstStyle/>
                    <a:p>
                      <a:pPr algn="just">
                        <a:lnSpc>
                          <a:spcPct val="150000"/>
                        </a:lnSpc>
                      </a:pPr>
                      <a:r>
                        <a:rPr lang="en-US" sz="2400" b="1" dirty="0" err="1" smtClean="0">
                          <a:solidFill>
                            <a:srgbClr val="FF0000"/>
                          </a:solidFill>
                          <a:effectLst/>
                          <a:latin typeface="Times New Roman" panose="02020603050405020304" pitchFamily="18" charset="0"/>
                          <a:cs typeface="Times New Roman" panose="02020603050405020304" pitchFamily="18" charset="0"/>
                        </a:rPr>
                        <a:t>Màng</a:t>
                      </a:r>
                      <a:r>
                        <a:rPr lang="en-US" sz="2400" b="1" baseline="0" dirty="0" smtClean="0">
                          <a:solidFill>
                            <a:srgbClr val="FF0000"/>
                          </a:solidFill>
                          <a:effectLst/>
                          <a:latin typeface="Times New Roman" panose="02020603050405020304" pitchFamily="18" charset="0"/>
                          <a:cs typeface="Times New Roman" panose="02020603050405020304" pitchFamily="18" charset="0"/>
                        </a:rPr>
                        <a:t> </a:t>
                      </a:r>
                      <a:r>
                        <a:rPr lang="en-US" sz="2400" b="1" baseline="0" dirty="0" err="1" smtClean="0">
                          <a:solidFill>
                            <a:srgbClr val="FF0000"/>
                          </a:solidFill>
                          <a:effectLst/>
                          <a:latin typeface="Times New Roman" panose="02020603050405020304" pitchFamily="18" charset="0"/>
                          <a:cs typeface="Times New Roman" panose="02020603050405020304" pitchFamily="18" charset="0"/>
                        </a:rPr>
                        <a:t>nhĩ</a:t>
                      </a:r>
                      <a:r>
                        <a:rPr lang="en-US" sz="2400" b="1" baseline="0" dirty="0" smtClean="0">
                          <a:solidFill>
                            <a:srgbClr val="FF0000"/>
                          </a:solidFill>
                          <a:effectLst/>
                          <a:latin typeface="Times New Roman" panose="02020603050405020304" pitchFamily="18" charset="0"/>
                          <a:cs typeface="Times New Roman" panose="02020603050405020304" pitchFamily="18" charset="0"/>
                        </a:rPr>
                        <a:t> </a:t>
                      </a:r>
                      <a:r>
                        <a:rPr lang="en-US" sz="2400" b="1" baseline="0" dirty="0" err="1" smtClean="0">
                          <a:solidFill>
                            <a:srgbClr val="FF0000"/>
                          </a:solidFill>
                          <a:effectLst/>
                          <a:latin typeface="Times New Roman" panose="02020603050405020304" pitchFamily="18" charset="0"/>
                          <a:cs typeface="Times New Roman" panose="02020603050405020304" pitchFamily="18" charset="0"/>
                        </a:rPr>
                        <a:t>được</a:t>
                      </a:r>
                      <a:r>
                        <a:rPr lang="en-US" sz="2400" b="1" baseline="0" dirty="0" smtClean="0">
                          <a:solidFill>
                            <a:srgbClr val="FF0000"/>
                          </a:solidFill>
                          <a:effectLst/>
                          <a:latin typeface="Times New Roman" panose="02020603050405020304" pitchFamily="18" charset="0"/>
                          <a:cs typeface="Times New Roman" panose="02020603050405020304" pitchFamily="18" charset="0"/>
                        </a:rPr>
                        <a:t> </a:t>
                      </a:r>
                      <a:r>
                        <a:rPr lang="en-US" sz="2400" b="1" baseline="0" dirty="0" err="1" smtClean="0">
                          <a:solidFill>
                            <a:srgbClr val="FF0000"/>
                          </a:solidFill>
                          <a:effectLst/>
                          <a:latin typeface="Times New Roman" panose="02020603050405020304" pitchFamily="18" charset="0"/>
                          <a:cs typeface="Times New Roman" panose="02020603050405020304" pitchFamily="18" charset="0"/>
                        </a:rPr>
                        <a:t>mô</a:t>
                      </a:r>
                      <a:r>
                        <a:rPr lang="en-US" sz="2400" b="1" baseline="0" dirty="0" smtClean="0">
                          <a:solidFill>
                            <a:srgbClr val="FF0000"/>
                          </a:solidFill>
                          <a:effectLst/>
                          <a:latin typeface="Times New Roman" panose="02020603050405020304" pitchFamily="18" charset="0"/>
                          <a:cs typeface="Times New Roman" panose="02020603050405020304" pitchFamily="18" charset="0"/>
                        </a:rPr>
                        <a:t> </a:t>
                      </a:r>
                      <a:r>
                        <a:rPr lang="en-US" sz="2400" b="1" baseline="0" dirty="0" err="1" smtClean="0">
                          <a:solidFill>
                            <a:srgbClr val="FF0000"/>
                          </a:solidFill>
                          <a:effectLst/>
                          <a:latin typeface="Times New Roman" panose="02020603050405020304" pitchFamily="18" charset="0"/>
                          <a:cs typeface="Times New Roman" panose="02020603050405020304" pitchFamily="18" charset="0"/>
                        </a:rPr>
                        <a:t>tả</a:t>
                      </a:r>
                      <a:r>
                        <a:rPr lang="en-US" sz="2400" b="1" baseline="0" dirty="0" smtClean="0">
                          <a:solidFill>
                            <a:srgbClr val="FF0000"/>
                          </a:solidFill>
                          <a:effectLst/>
                          <a:latin typeface="Times New Roman" panose="02020603050405020304" pitchFamily="18" charset="0"/>
                          <a:cs typeface="Times New Roman" panose="02020603050405020304" pitchFamily="18" charset="0"/>
                        </a:rPr>
                        <a:t> </a:t>
                      </a:r>
                      <a:r>
                        <a:rPr lang="en-US" sz="2400" b="1" baseline="0" dirty="0" err="1" smtClean="0">
                          <a:solidFill>
                            <a:srgbClr val="FF0000"/>
                          </a:solidFill>
                          <a:effectLst/>
                          <a:latin typeface="Times New Roman" panose="02020603050405020304" pitchFamily="18" charset="0"/>
                          <a:cs typeface="Times New Roman" panose="02020603050405020304" pitchFamily="18" charset="0"/>
                        </a:rPr>
                        <a:t>là</a:t>
                      </a:r>
                      <a:r>
                        <a:rPr lang="en-US" sz="2400" b="1" baseline="0" dirty="0" smtClean="0">
                          <a:solidFill>
                            <a:srgbClr val="FF0000"/>
                          </a:solidFill>
                          <a:effectLst/>
                          <a:latin typeface="Times New Roman" panose="02020603050405020304" pitchFamily="18" charset="0"/>
                          <a:cs typeface="Times New Roman" panose="02020603050405020304" pitchFamily="18" charset="0"/>
                        </a:rPr>
                        <a:t> </a:t>
                      </a:r>
                      <a:r>
                        <a:rPr lang="en-US" sz="2400" b="1" baseline="0" dirty="0" err="1" smtClean="0">
                          <a:solidFill>
                            <a:srgbClr val="FF0000"/>
                          </a:solidFill>
                          <a:effectLst/>
                          <a:latin typeface="Times New Roman" panose="02020603050405020304" pitchFamily="18" charset="0"/>
                          <a:cs typeface="Times New Roman" panose="02020603050405020304" pitchFamily="18" charset="0"/>
                        </a:rPr>
                        <a:t>một</a:t>
                      </a:r>
                      <a:r>
                        <a:rPr lang="en-US" sz="2400" b="1" baseline="0" dirty="0" smtClean="0">
                          <a:solidFill>
                            <a:srgbClr val="FF0000"/>
                          </a:solidFill>
                          <a:effectLst/>
                          <a:latin typeface="Times New Roman" panose="02020603050405020304" pitchFamily="18" charset="0"/>
                          <a:cs typeface="Times New Roman" panose="02020603050405020304" pitchFamily="18" charset="0"/>
                        </a:rPr>
                        <a:t> </a:t>
                      </a:r>
                      <a:r>
                        <a:rPr lang="en-US" sz="2400" b="1" baseline="0" dirty="0" err="1" smtClean="0">
                          <a:solidFill>
                            <a:srgbClr val="FF0000"/>
                          </a:solidFill>
                          <a:effectLst/>
                          <a:latin typeface="Times New Roman" panose="02020603050405020304" pitchFamily="18" charset="0"/>
                          <a:cs typeface="Times New Roman" panose="02020603050405020304" pitchFamily="18" charset="0"/>
                        </a:rPr>
                        <a:t>lớp</a:t>
                      </a:r>
                      <a:r>
                        <a:rPr lang="en-US" sz="2400" b="1" baseline="0" dirty="0" smtClean="0">
                          <a:solidFill>
                            <a:srgbClr val="FF0000"/>
                          </a:solidFill>
                          <a:effectLst/>
                          <a:latin typeface="Times New Roman" panose="02020603050405020304" pitchFamily="18" charset="0"/>
                          <a:cs typeface="Times New Roman" panose="02020603050405020304" pitchFamily="18" charset="0"/>
                        </a:rPr>
                        <a:t> </a:t>
                      </a:r>
                      <a:r>
                        <a:rPr lang="en-US" sz="2400" b="1" baseline="0" dirty="0" err="1" smtClean="0">
                          <a:solidFill>
                            <a:srgbClr val="FF0000"/>
                          </a:solidFill>
                          <a:effectLst/>
                          <a:latin typeface="Times New Roman" panose="02020603050405020304" pitchFamily="18" charset="0"/>
                          <a:cs typeface="Times New Roman" panose="02020603050405020304" pitchFamily="18" charset="0"/>
                        </a:rPr>
                        <a:t>màng</a:t>
                      </a:r>
                      <a:r>
                        <a:rPr lang="en-US" sz="2400" b="1" baseline="0" dirty="0" smtClean="0">
                          <a:solidFill>
                            <a:srgbClr val="FF0000"/>
                          </a:solidFill>
                          <a:effectLst/>
                          <a:latin typeface="Times New Roman" panose="02020603050405020304" pitchFamily="18" charset="0"/>
                          <a:cs typeface="Times New Roman" panose="02020603050405020304" pitchFamily="18" charset="0"/>
                        </a:rPr>
                        <a:t> </a:t>
                      </a:r>
                      <a:r>
                        <a:rPr lang="en-US" sz="2400" b="1" baseline="0" dirty="0" err="1" smtClean="0">
                          <a:solidFill>
                            <a:srgbClr val="FF0000"/>
                          </a:solidFill>
                          <a:effectLst/>
                          <a:latin typeface="Times New Roman" panose="02020603050405020304" pitchFamily="18" charset="0"/>
                          <a:cs typeface="Times New Roman" panose="02020603050405020304" pitchFamily="18" charset="0"/>
                        </a:rPr>
                        <a:t>rất</a:t>
                      </a:r>
                      <a:r>
                        <a:rPr lang="en-US" sz="2400" b="1" baseline="0" dirty="0" smtClean="0">
                          <a:solidFill>
                            <a:srgbClr val="FF0000"/>
                          </a:solidFill>
                          <a:effectLst/>
                          <a:latin typeface="Times New Roman" panose="02020603050405020304" pitchFamily="18" charset="0"/>
                          <a:cs typeface="Times New Roman" panose="02020603050405020304" pitchFamily="18" charset="0"/>
                        </a:rPr>
                        <a:t> </a:t>
                      </a:r>
                      <a:r>
                        <a:rPr lang="en-US" sz="2400" b="1" baseline="0" dirty="0" err="1" smtClean="0">
                          <a:solidFill>
                            <a:srgbClr val="FF0000"/>
                          </a:solidFill>
                          <a:effectLst/>
                          <a:latin typeface="Times New Roman" panose="02020603050405020304" pitchFamily="18" charset="0"/>
                          <a:cs typeface="Times New Roman" panose="02020603050405020304" pitchFamily="18" charset="0"/>
                        </a:rPr>
                        <a:t>mỏng</a:t>
                      </a:r>
                      <a:r>
                        <a:rPr lang="en-US" sz="2400" b="1" baseline="0" dirty="0" smtClean="0">
                          <a:solidFill>
                            <a:srgbClr val="FF0000"/>
                          </a:solidFill>
                          <a:effectLst/>
                          <a:latin typeface="Times New Roman" panose="02020603050405020304" pitchFamily="18" charset="0"/>
                          <a:cs typeface="Times New Roman" panose="02020603050405020304" pitchFamily="18" charset="0"/>
                        </a:rPr>
                        <a:t> </a:t>
                      </a:r>
                      <a:r>
                        <a:rPr lang="en-US" sz="2400" b="1" i="0" kern="1200" dirty="0" err="1" smtClean="0">
                          <a:solidFill>
                            <a:srgbClr val="FF0000"/>
                          </a:solidFill>
                          <a:effectLst/>
                          <a:latin typeface="Times New Roman" panose="02020603050405020304" pitchFamily="18" charset="0"/>
                          <a:ea typeface="+mn-ea"/>
                          <a:cs typeface="Times New Roman" panose="02020603050405020304" pitchFamily="18" charset="0"/>
                        </a:rPr>
                        <a:t>trong</a:t>
                      </a:r>
                      <a:r>
                        <a:rPr lang="en-US" sz="2400" b="1" i="0" kern="120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dirty="0" err="1" smtClean="0">
                          <a:solidFill>
                            <a:srgbClr val="FF0000"/>
                          </a:solidFill>
                          <a:effectLst/>
                          <a:latin typeface="Times New Roman" panose="02020603050405020304" pitchFamily="18" charset="0"/>
                          <a:ea typeface="+mn-ea"/>
                          <a:cs typeface="Times New Roman" panose="02020603050405020304" pitchFamily="18" charset="0"/>
                        </a:rPr>
                        <a:t>lỗ</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tai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chúng</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ta.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Nó</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dùng</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để</a:t>
                      </a:r>
                      <a:r>
                        <a:rPr lang="en-US" sz="2400" b="1" i="0" kern="120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dirty="0" err="1" smtClean="0">
                          <a:solidFill>
                            <a:srgbClr val="FF0000"/>
                          </a:solidFill>
                          <a:effectLst/>
                          <a:latin typeface="Times New Roman" panose="02020603050405020304" pitchFamily="18" charset="0"/>
                          <a:ea typeface="+mn-ea"/>
                          <a:cs typeface="Times New Roman" panose="02020603050405020304" pitchFamily="18" charset="0"/>
                        </a:rPr>
                        <a:t>ngăn</a:t>
                      </a:r>
                      <a:r>
                        <a:rPr lang="en-US" sz="2400" b="1" i="0" kern="120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dirty="0" err="1" smtClean="0">
                          <a:solidFill>
                            <a:srgbClr val="FF0000"/>
                          </a:solidFill>
                          <a:effectLst/>
                          <a:latin typeface="Times New Roman" panose="02020603050405020304" pitchFamily="18" charset="0"/>
                          <a:ea typeface="+mn-ea"/>
                          <a:cs typeface="Times New Roman" panose="02020603050405020304" pitchFamily="18" charset="0"/>
                        </a:rPr>
                        <a:t>cách</a:t>
                      </a:r>
                      <a:r>
                        <a:rPr lang="en-US" sz="2400" b="1" i="0" kern="1200" dirty="0" smtClean="0">
                          <a:solidFill>
                            <a:srgbClr val="FF0000"/>
                          </a:solidFill>
                          <a:effectLst/>
                          <a:latin typeface="Times New Roman" panose="02020603050405020304" pitchFamily="18" charset="0"/>
                          <a:ea typeface="+mn-ea"/>
                          <a:cs typeface="Times New Roman" panose="02020603050405020304" pitchFamily="18" charset="0"/>
                        </a:rPr>
                        <a:t> tai </a:t>
                      </a:r>
                      <a:r>
                        <a:rPr lang="en-US" sz="2400" b="1" i="0" kern="1200" dirty="0" err="1" smtClean="0">
                          <a:solidFill>
                            <a:srgbClr val="FF0000"/>
                          </a:solidFill>
                          <a:effectLst/>
                          <a:latin typeface="Times New Roman" panose="02020603050405020304" pitchFamily="18" charset="0"/>
                          <a:ea typeface="+mn-ea"/>
                          <a:cs typeface="Times New Roman" panose="02020603050405020304" pitchFamily="18" charset="0"/>
                        </a:rPr>
                        <a:t>ngoài</a:t>
                      </a:r>
                      <a:r>
                        <a:rPr lang="en-US" sz="2400" b="1" i="0" kern="120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dirty="0" err="1" smtClean="0">
                          <a:solidFill>
                            <a:srgbClr val="FF0000"/>
                          </a:solidFill>
                          <a:effectLst/>
                          <a:latin typeface="Times New Roman" panose="02020603050405020304" pitchFamily="18" charset="0"/>
                          <a:ea typeface="+mn-ea"/>
                          <a:cs typeface="Times New Roman" panose="02020603050405020304" pitchFamily="18" charset="0"/>
                        </a:rPr>
                        <a:t>với</a:t>
                      </a:r>
                      <a:r>
                        <a:rPr lang="en-US" sz="2400" b="1" i="0" kern="1200" dirty="0" smtClean="0">
                          <a:solidFill>
                            <a:srgbClr val="FF0000"/>
                          </a:solidFill>
                          <a:effectLst/>
                          <a:latin typeface="Times New Roman" panose="02020603050405020304" pitchFamily="18" charset="0"/>
                          <a:ea typeface="+mn-ea"/>
                          <a:cs typeface="Times New Roman" panose="02020603050405020304" pitchFamily="18" charset="0"/>
                        </a:rPr>
                        <a:t> tai </a:t>
                      </a:r>
                      <a:r>
                        <a:rPr lang="en-US" sz="2400" b="1" i="0" kern="1200" dirty="0" err="1" smtClean="0">
                          <a:solidFill>
                            <a:srgbClr val="FF0000"/>
                          </a:solidFill>
                          <a:effectLst/>
                          <a:latin typeface="Times New Roman" panose="02020603050405020304" pitchFamily="18" charset="0"/>
                          <a:ea typeface="+mn-ea"/>
                          <a:cs typeface="Times New Roman" panose="02020603050405020304" pitchFamily="18" charset="0"/>
                        </a:rPr>
                        <a:t>giữa</a:t>
                      </a:r>
                      <a:r>
                        <a:rPr lang="en-US" sz="2400" b="1" i="0" kern="1200" dirty="0" smtClean="0">
                          <a:solidFill>
                            <a:srgbClr val="FF0000"/>
                          </a:solidFill>
                          <a:effectLst/>
                          <a:latin typeface="Times New Roman" panose="02020603050405020304" pitchFamily="18" charset="0"/>
                          <a:ea typeface="+mn-ea"/>
                          <a:cs typeface="Times New Roman" panose="02020603050405020304" pitchFamily="18" charset="0"/>
                        </a:rPr>
                        <a:t>.</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T</a:t>
                      </a:r>
                      <a:r>
                        <a:rPr lang="en-US" sz="2400" b="1" i="0" kern="1200" dirty="0" err="1" smtClean="0">
                          <a:solidFill>
                            <a:srgbClr val="FF0000"/>
                          </a:solidFill>
                          <a:effectLst/>
                          <a:latin typeface="Times New Roman" panose="02020603050405020304" pitchFamily="18" charset="0"/>
                          <a:ea typeface="+mn-ea"/>
                          <a:cs typeface="Times New Roman" panose="02020603050405020304" pitchFamily="18" charset="0"/>
                        </a:rPr>
                        <a:t>hông</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thường</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khi</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một</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luồng</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âm</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thanh</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nào</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đó</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phát</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ra</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sóng</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âm</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sẽ</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lan</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truyền</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đến</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tai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và</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gặp</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màng</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nhĩ</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Dưới</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sự</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tác</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động</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của</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cường</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độ</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sóng</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âm</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gây</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ra.</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Màng</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nhĩ</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sẽ</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có</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hiện</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tượng</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rung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lên</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và</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giúp</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ta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nghe</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2400" b="1" i="0" kern="1200" baseline="0" dirty="0" err="1" smtClean="0">
                          <a:solidFill>
                            <a:srgbClr val="FF0000"/>
                          </a:solidFill>
                          <a:effectLst/>
                          <a:latin typeface="Times New Roman" panose="02020603050405020304" pitchFamily="18" charset="0"/>
                          <a:ea typeface="+mn-ea"/>
                          <a:cs typeface="Times New Roman" panose="02020603050405020304" pitchFamily="18" charset="0"/>
                        </a:rPr>
                        <a:t>được</a:t>
                      </a:r>
                      <a:r>
                        <a:rPr lang="en-US" sz="2400" b="1" i="0" kern="1200" baseline="0" dirty="0" smtClean="0">
                          <a:solidFill>
                            <a:srgbClr val="FF0000"/>
                          </a:solidFill>
                          <a:effectLst/>
                          <a:latin typeface="Times New Roman" panose="02020603050405020304" pitchFamily="18" charset="0"/>
                          <a:ea typeface="+mn-ea"/>
                          <a:cs typeface="Times New Roman" panose="02020603050405020304" pitchFamily="18" charset="0"/>
                        </a:rPr>
                        <a:t> .</a:t>
                      </a:r>
                      <a:endParaRPr lang="en-GB"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0" marB="0">
                    <a:solidFill>
                      <a:schemeClr val="bg1">
                        <a:lumMod val="95000"/>
                      </a:schemeClr>
                    </a:solidFill>
                  </a:tcPr>
                </a:tc>
                <a:extLst>
                  <a:ext uri="{0D108BD9-81ED-4DB2-BD59-A6C34878D82A}">
                    <a16:rowId xmlns:a16="http://schemas.microsoft.com/office/drawing/2014/main" val="2278350666"/>
                  </a:ext>
                </a:extLst>
              </a:tr>
              <a:tr h="651835">
                <a:tc>
                  <a:txBody>
                    <a:bodyPr/>
                    <a:lstStyle/>
                    <a:p>
                      <a:pPr algn="just">
                        <a:lnSpc>
                          <a:spcPct val="150000"/>
                        </a:lnSpc>
                      </a:pPr>
                      <a:endParaRPr lang="en-GB" sz="4000" b="1" dirty="0">
                        <a:solidFill>
                          <a:srgbClr val="FF0000"/>
                        </a:solidFill>
                        <a:effectLst/>
                        <a:latin typeface="Times New Roman" panose="02020603050405020304" pitchFamily="18" charset="0"/>
                        <a:ea typeface="Times New Roman" panose="02020603050405020304" pitchFamily="18" charset="0"/>
                      </a:endParaRPr>
                    </a:p>
                  </a:txBody>
                  <a:tcPr marL="114300" marR="114300" marT="0" marB="0">
                    <a:solidFill>
                      <a:schemeClr val="bg1">
                        <a:lumMod val="95000"/>
                      </a:schemeClr>
                    </a:solidFill>
                  </a:tcPr>
                </a:tc>
                <a:extLst>
                  <a:ext uri="{0D108BD9-81ED-4DB2-BD59-A6C34878D82A}">
                    <a16:rowId xmlns:a16="http://schemas.microsoft.com/office/drawing/2014/main" val="504161787"/>
                  </a:ext>
                </a:extLst>
              </a:tr>
            </a:tbl>
          </a:graphicData>
        </a:graphic>
      </p:graphicFrame>
      <p:pic>
        <p:nvPicPr>
          <p:cNvPr id="2050" name="Picture 2" descr="bị thủng màng nhĩ"/>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1223" y="2783205"/>
            <a:ext cx="9217025" cy="4074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91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Bài học đầu tiên - Trương Xuân Mẫn _ Soạn guitar_ Vũ Hiể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1845" y="365125"/>
            <a:ext cx="10821955" cy="6045006"/>
          </a:xfrm>
          <a:prstGeom prst="rect">
            <a:avLst/>
          </a:prstGeom>
        </p:spPr>
      </p:pic>
    </p:spTree>
    <p:extLst>
      <p:ext uri="{BB962C8B-B14F-4D97-AF65-F5344CB8AC3E}">
        <p14:creationId xmlns:p14="http://schemas.microsoft.com/office/powerpoint/2010/main" val="23750573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620" y="365125"/>
            <a:ext cx="11952515" cy="4844863"/>
          </a:xfrm>
          <a:prstGeom prst="rect">
            <a:avLst/>
          </a:prstGeom>
        </p:spPr>
      </p:pic>
    </p:spTree>
    <p:extLst>
      <p:ext uri="{BB962C8B-B14F-4D97-AF65-F5344CB8AC3E}">
        <p14:creationId xmlns:p14="http://schemas.microsoft.com/office/powerpoint/2010/main" val="24692960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4110" y="810246"/>
            <a:ext cx="11473960" cy="4247317"/>
          </a:xfrm>
          <a:prstGeom prst="rect">
            <a:avLst/>
          </a:prstGeom>
        </p:spPr>
        <p:txBody>
          <a:bodyPr wrap="square">
            <a:spAutoFit/>
          </a:bodyPr>
          <a:lstStyle/>
          <a:p>
            <a:pPr algn="just">
              <a:lnSpc>
                <a:spcPct val="150000"/>
              </a:lnSpc>
            </a:pPr>
            <a:r>
              <a:rPr lang="en-US" sz="3600" b="1" dirty="0" err="1" smtClean="0">
                <a:solidFill>
                  <a:srgbClr val="333333"/>
                </a:solidFill>
                <a:latin typeface="Times New Roman" panose="02020603050405020304" pitchFamily="18" charset="0"/>
                <a:cs typeface="Times New Roman" panose="02020603050405020304" pitchFamily="18" charset="0"/>
              </a:rPr>
              <a:t>Khi</a:t>
            </a:r>
            <a:r>
              <a:rPr lang="en-US" sz="3600" b="1" dirty="0" smtClean="0">
                <a:solidFill>
                  <a:srgbClr val="333333"/>
                </a:solidFill>
                <a:latin typeface="Times New Roman" panose="02020603050405020304" pitchFamily="18" charset="0"/>
                <a:cs typeface="Times New Roman" panose="02020603050405020304" pitchFamily="18" charset="0"/>
              </a:rPr>
              <a:t> </a:t>
            </a:r>
            <a:r>
              <a:rPr lang="en-US" sz="3600" b="1" dirty="0" err="1">
                <a:solidFill>
                  <a:srgbClr val="333333"/>
                </a:solidFill>
                <a:latin typeface="Times New Roman" panose="02020603050405020304" pitchFamily="18" charset="0"/>
                <a:cs typeface="Times New Roman" panose="02020603050405020304" pitchFamily="18" charset="0"/>
              </a:rPr>
              <a:t>gảy</a:t>
            </a:r>
            <a:r>
              <a:rPr lang="en-US" sz="3600" b="1" dirty="0">
                <a:solidFill>
                  <a:srgbClr val="333333"/>
                </a:solidFill>
                <a:latin typeface="Times New Roman" panose="02020603050405020304" pitchFamily="18" charset="0"/>
                <a:cs typeface="Times New Roman" panose="02020603050405020304" pitchFamily="18" charset="0"/>
              </a:rPr>
              <a:t> </a:t>
            </a:r>
            <a:r>
              <a:rPr lang="en-US" sz="3600" b="1" dirty="0" err="1">
                <a:solidFill>
                  <a:srgbClr val="333333"/>
                </a:solidFill>
                <a:latin typeface="Times New Roman" panose="02020603050405020304" pitchFamily="18" charset="0"/>
                <a:cs typeface="Times New Roman" panose="02020603050405020304" pitchFamily="18" charset="0"/>
              </a:rPr>
              <a:t>đàn</a:t>
            </a:r>
            <a:r>
              <a:rPr lang="en-US" sz="3600" b="1" dirty="0">
                <a:solidFill>
                  <a:srgbClr val="333333"/>
                </a:solidFill>
                <a:latin typeface="Times New Roman" panose="02020603050405020304" pitchFamily="18" charset="0"/>
                <a:cs typeface="Times New Roman" panose="02020603050405020304" pitchFamily="18" charset="0"/>
              </a:rPr>
              <a:t>, </a:t>
            </a:r>
            <a:r>
              <a:rPr lang="en-US" sz="3600" b="1" dirty="0" err="1">
                <a:solidFill>
                  <a:srgbClr val="333333"/>
                </a:solidFill>
                <a:latin typeface="Times New Roman" panose="02020603050405020304" pitchFamily="18" charset="0"/>
                <a:cs typeface="Times New Roman" panose="02020603050405020304" pitchFamily="18" charset="0"/>
              </a:rPr>
              <a:t>dây</a:t>
            </a:r>
            <a:r>
              <a:rPr lang="en-US" sz="3600" b="1" dirty="0">
                <a:solidFill>
                  <a:srgbClr val="333333"/>
                </a:solidFill>
                <a:latin typeface="Times New Roman" panose="02020603050405020304" pitchFamily="18" charset="0"/>
                <a:cs typeface="Times New Roman" panose="02020603050405020304" pitchFamily="18" charset="0"/>
              </a:rPr>
              <a:t> </a:t>
            </a:r>
            <a:r>
              <a:rPr lang="en-US" sz="3600" b="1" dirty="0" err="1">
                <a:solidFill>
                  <a:srgbClr val="333333"/>
                </a:solidFill>
                <a:latin typeface="Times New Roman" panose="02020603050405020304" pitchFamily="18" charset="0"/>
                <a:cs typeface="Times New Roman" panose="02020603050405020304" pitchFamily="18" charset="0"/>
              </a:rPr>
              <a:t>đàn</a:t>
            </a:r>
            <a:r>
              <a:rPr lang="en-US" sz="3600" b="1" dirty="0">
                <a:solidFill>
                  <a:srgbClr val="333333"/>
                </a:solidFill>
                <a:latin typeface="Times New Roman" panose="02020603050405020304" pitchFamily="18" charset="0"/>
                <a:cs typeface="Times New Roman" panose="02020603050405020304" pitchFamily="18" charset="0"/>
              </a:rPr>
              <a:t> </a:t>
            </a:r>
            <a:r>
              <a:rPr lang="en-US" sz="3600" b="1" dirty="0" smtClean="0">
                <a:solidFill>
                  <a:srgbClr val="333333"/>
                </a:solidFill>
                <a:latin typeface="Times New Roman" panose="02020603050405020304" pitchFamily="18" charset="0"/>
                <a:cs typeface="Times New Roman" panose="02020603050405020304" pitchFamily="18" charset="0"/>
              </a:rPr>
              <a:t>…………….. </a:t>
            </a:r>
            <a:r>
              <a:rPr lang="en-US" sz="3600" b="1" dirty="0" err="1" smtClean="0">
                <a:solidFill>
                  <a:srgbClr val="333333"/>
                </a:solidFill>
                <a:latin typeface="Times New Roman" panose="02020603050405020304" pitchFamily="18" charset="0"/>
                <a:cs typeface="Times New Roman" panose="02020603050405020304" pitchFamily="18" charset="0"/>
              </a:rPr>
              <a:t>phát</a:t>
            </a:r>
            <a:r>
              <a:rPr lang="en-US" sz="3600" b="1" dirty="0" smtClean="0">
                <a:solidFill>
                  <a:srgbClr val="333333"/>
                </a:solidFill>
                <a:latin typeface="Times New Roman" panose="02020603050405020304" pitchFamily="18" charset="0"/>
                <a:cs typeface="Times New Roman" panose="02020603050405020304" pitchFamily="18" charset="0"/>
              </a:rPr>
              <a:t> </a:t>
            </a:r>
            <a:r>
              <a:rPr lang="en-US" sz="3600" b="1" dirty="0" err="1">
                <a:solidFill>
                  <a:srgbClr val="333333"/>
                </a:solidFill>
                <a:latin typeface="Times New Roman" panose="02020603050405020304" pitchFamily="18" charset="0"/>
                <a:cs typeface="Times New Roman" panose="02020603050405020304" pitchFamily="18" charset="0"/>
              </a:rPr>
              <a:t>ra</a:t>
            </a:r>
            <a:r>
              <a:rPr lang="en-US" sz="3600" b="1" dirty="0">
                <a:solidFill>
                  <a:srgbClr val="333333"/>
                </a:solidFill>
                <a:latin typeface="Times New Roman" panose="02020603050405020304" pitchFamily="18" charset="0"/>
                <a:cs typeface="Times New Roman" panose="02020603050405020304" pitchFamily="18" charset="0"/>
              </a:rPr>
              <a:t> </a:t>
            </a:r>
            <a:r>
              <a:rPr lang="en-US" sz="3600" b="1" dirty="0" err="1">
                <a:solidFill>
                  <a:srgbClr val="333333"/>
                </a:solidFill>
                <a:latin typeface="Times New Roman" panose="02020603050405020304" pitchFamily="18" charset="0"/>
                <a:cs typeface="Times New Roman" panose="02020603050405020304" pitchFamily="18" charset="0"/>
              </a:rPr>
              <a:t>âm</a:t>
            </a:r>
            <a:r>
              <a:rPr lang="en-US" sz="3600" b="1" dirty="0">
                <a:solidFill>
                  <a:srgbClr val="333333"/>
                </a:solidFill>
                <a:latin typeface="Times New Roman" panose="02020603050405020304" pitchFamily="18" charset="0"/>
                <a:cs typeface="Times New Roman" panose="02020603050405020304" pitchFamily="18" charset="0"/>
              </a:rPr>
              <a:t> </a:t>
            </a:r>
            <a:r>
              <a:rPr lang="en-US" sz="3600" b="1" dirty="0" err="1">
                <a:solidFill>
                  <a:srgbClr val="333333"/>
                </a:solidFill>
                <a:latin typeface="Times New Roman" panose="02020603050405020304" pitchFamily="18" charset="0"/>
                <a:cs typeface="Times New Roman" panose="02020603050405020304" pitchFamily="18" charset="0"/>
              </a:rPr>
              <a:t>thanh</a:t>
            </a:r>
            <a:r>
              <a:rPr lang="en-US" sz="3600" b="1" dirty="0">
                <a:solidFill>
                  <a:srgbClr val="333333"/>
                </a:solidFill>
                <a:latin typeface="Times New Roman" panose="02020603050405020304" pitchFamily="18" charset="0"/>
                <a:cs typeface="Times New Roman" panose="02020603050405020304" pitchFamily="18" charset="0"/>
              </a:rPr>
              <a:t>. </a:t>
            </a:r>
            <a:r>
              <a:rPr lang="en-US" sz="3600" b="1" dirty="0" err="1">
                <a:solidFill>
                  <a:srgbClr val="333333"/>
                </a:solidFill>
                <a:latin typeface="Times New Roman" panose="02020603050405020304" pitchFamily="18" charset="0"/>
                <a:cs typeface="Times New Roman" panose="02020603050405020304" pitchFamily="18" charset="0"/>
              </a:rPr>
              <a:t>Nếu</a:t>
            </a:r>
            <a:r>
              <a:rPr lang="en-US" sz="3600" b="1" dirty="0">
                <a:solidFill>
                  <a:srgbClr val="333333"/>
                </a:solidFill>
                <a:latin typeface="Times New Roman" panose="02020603050405020304" pitchFamily="18" charset="0"/>
                <a:cs typeface="Times New Roman" panose="02020603050405020304" pitchFamily="18" charset="0"/>
              </a:rPr>
              <a:t> </a:t>
            </a:r>
            <a:r>
              <a:rPr lang="en-US" sz="3600" b="1" dirty="0" err="1">
                <a:solidFill>
                  <a:srgbClr val="333333"/>
                </a:solidFill>
                <a:latin typeface="Times New Roman" panose="02020603050405020304" pitchFamily="18" charset="0"/>
                <a:cs typeface="Times New Roman" panose="02020603050405020304" pitchFamily="18" charset="0"/>
              </a:rPr>
              <a:t>tì</a:t>
            </a:r>
            <a:r>
              <a:rPr lang="en-US" sz="3600" b="1" dirty="0">
                <a:solidFill>
                  <a:srgbClr val="333333"/>
                </a:solidFill>
                <a:latin typeface="Times New Roman" panose="02020603050405020304" pitchFamily="18" charset="0"/>
                <a:cs typeface="Times New Roman" panose="02020603050405020304" pitchFamily="18" charset="0"/>
              </a:rPr>
              <a:t> </a:t>
            </a:r>
            <a:r>
              <a:rPr lang="en-US" sz="3600" b="1" dirty="0" err="1">
                <a:solidFill>
                  <a:srgbClr val="333333"/>
                </a:solidFill>
                <a:latin typeface="Times New Roman" panose="02020603050405020304" pitchFamily="18" charset="0"/>
                <a:cs typeface="Times New Roman" panose="02020603050405020304" pitchFamily="18" charset="0"/>
              </a:rPr>
              <a:t>nhẹ</a:t>
            </a:r>
            <a:r>
              <a:rPr lang="en-US" sz="3600" b="1" dirty="0">
                <a:solidFill>
                  <a:srgbClr val="333333"/>
                </a:solidFill>
                <a:latin typeface="Times New Roman" panose="02020603050405020304" pitchFamily="18" charset="0"/>
                <a:cs typeface="Times New Roman" panose="02020603050405020304" pitchFamily="18" charset="0"/>
              </a:rPr>
              <a:t> </a:t>
            </a:r>
            <a:r>
              <a:rPr lang="en-US" sz="3600" b="1" dirty="0" err="1">
                <a:solidFill>
                  <a:srgbClr val="333333"/>
                </a:solidFill>
                <a:latin typeface="Times New Roman" panose="02020603050405020304" pitchFamily="18" charset="0"/>
                <a:cs typeface="Times New Roman" panose="02020603050405020304" pitchFamily="18" charset="0"/>
              </a:rPr>
              <a:t>ngón</a:t>
            </a:r>
            <a:r>
              <a:rPr lang="en-US" sz="3600" b="1" dirty="0">
                <a:solidFill>
                  <a:srgbClr val="333333"/>
                </a:solidFill>
                <a:latin typeface="Times New Roman" panose="02020603050405020304" pitchFamily="18" charset="0"/>
                <a:cs typeface="Times New Roman" panose="02020603050405020304" pitchFamily="18" charset="0"/>
              </a:rPr>
              <a:t> </a:t>
            </a:r>
            <a:r>
              <a:rPr lang="en-US" sz="3600" b="1" dirty="0" err="1">
                <a:solidFill>
                  <a:srgbClr val="333333"/>
                </a:solidFill>
                <a:latin typeface="Times New Roman" panose="02020603050405020304" pitchFamily="18" charset="0"/>
                <a:cs typeface="Times New Roman" panose="02020603050405020304" pitchFamily="18" charset="0"/>
              </a:rPr>
              <a:t>tay</a:t>
            </a:r>
            <a:r>
              <a:rPr lang="en-US" sz="3600" b="1" dirty="0">
                <a:solidFill>
                  <a:srgbClr val="333333"/>
                </a:solidFill>
                <a:latin typeface="Times New Roman" panose="02020603050405020304" pitchFamily="18" charset="0"/>
                <a:cs typeface="Times New Roman" panose="02020603050405020304" pitchFamily="18" charset="0"/>
              </a:rPr>
              <a:t> </a:t>
            </a:r>
            <a:r>
              <a:rPr lang="en-US" sz="3600" b="1" dirty="0" err="1">
                <a:solidFill>
                  <a:srgbClr val="333333"/>
                </a:solidFill>
                <a:latin typeface="Times New Roman" panose="02020603050405020304" pitchFamily="18" charset="0"/>
                <a:cs typeface="Times New Roman" panose="02020603050405020304" pitchFamily="18" charset="0"/>
              </a:rPr>
              <a:t>vào</a:t>
            </a:r>
            <a:r>
              <a:rPr lang="en-US" sz="3600" b="1" dirty="0">
                <a:solidFill>
                  <a:srgbClr val="333333"/>
                </a:solidFill>
                <a:latin typeface="Times New Roman" panose="02020603050405020304" pitchFamily="18" charset="0"/>
                <a:cs typeface="Times New Roman" panose="02020603050405020304" pitchFamily="18" charset="0"/>
              </a:rPr>
              <a:t> </a:t>
            </a:r>
            <a:r>
              <a:rPr lang="en-US" sz="3600" b="1" dirty="0" err="1">
                <a:solidFill>
                  <a:srgbClr val="333333"/>
                </a:solidFill>
                <a:latin typeface="Times New Roman" panose="02020603050405020304" pitchFamily="18" charset="0"/>
                <a:cs typeface="Times New Roman" panose="02020603050405020304" pitchFamily="18" charset="0"/>
              </a:rPr>
              <a:t>dây</a:t>
            </a:r>
            <a:r>
              <a:rPr lang="en-US" sz="3600" b="1" dirty="0">
                <a:solidFill>
                  <a:srgbClr val="333333"/>
                </a:solidFill>
                <a:latin typeface="Times New Roman" panose="02020603050405020304" pitchFamily="18" charset="0"/>
                <a:cs typeface="Times New Roman" panose="02020603050405020304" pitchFamily="18" charset="0"/>
              </a:rPr>
              <a:t> </a:t>
            </a:r>
            <a:r>
              <a:rPr lang="en-US" sz="3600" b="1" dirty="0" err="1">
                <a:solidFill>
                  <a:srgbClr val="333333"/>
                </a:solidFill>
                <a:latin typeface="Times New Roman" panose="02020603050405020304" pitchFamily="18" charset="0"/>
                <a:cs typeface="Times New Roman" panose="02020603050405020304" pitchFamily="18" charset="0"/>
              </a:rPr>
              <a:t>không</a:t>
            </a:r>
            <a:r>
              <a:rPr lang="en-US" sz="3600" b="1" dirty="0">
                <a:solidFill>
                  <a:srgbClr val="333333"/>
                </a:solidFill>
                <a:latin typeface="Times New Roman" panose="02020603050405020304" pitchFamily="18" charset="0"/>
                <a:cs typeface="Times New Roman" panose="02020603050405020304" pitchFamily="18" charset="0"/>
              </a:rPr>
              <a:t> </a:t>
            </a:r>
            <a:r>
              <a:rPr lang="en-US" sz="3600" b="1" dirty="0" err="1">
                <a:solidFill>
                  <a:srgbClr val="333333"/>
                </a:solidFill>
                <a:latin typeface="Times New Roman" panose="02020603050405020304" pitchFamily="18" charset="0"/>
                <a:cs typeface="Times New Roman" panose="02020603050405020304" pitchFamily="18" charset="0"/>
              </a:rPr>
              <a:t>cho</a:t>
            </a:r>
            <a:r>
              <a:rPr lang="en-US" sz="3600" b="1" dirty="0">
                <a:solidFill>
                  <a:srgbClr val="333333"/>
                </a:solidFill>
                <a:latin typeface="Times New Roman" panose="02020603050405020304" pitchFamily="18" charset="0"/>
                <a:cs typeface="Times New Roman" panose="02020603050405020304" pitchFamily="18" charset="0"/>
              </a:rPr>
              <a:t> </a:t>
            </a:r>
            <a:r>
              <a:rPr lang="en-US" sz="3600" b="1" dirty="0" err="1">
                <a:solidFill>
                  <a:srgbClr val="333333"/>
                </a:solidFill>
                <a:latin typeface="Times New Roman" panose="02020603050405020304" pitchFamily="18" charset="0"/>
                <a:cs typeface="Times New Roman" panose="02020603050405020304" pitchFamily="18" charset="0"/>
              </a:rPr>
              <a:t>dây</a:t>
            </a:r>
            <a:r>
              <a:rPr lang="en-US" sz="3600" b="1" dirty="0">
                <a:solidFill>
                  <a:srgbClr val="333333"/>
                </a:solidFill>
                <a:latin typeface="Times New Roman" panose="02020603050405020304" pitchFamily="18" charset="0"/>
                <a:cs typeface="Times New Roman" panose="02020603050405020304" pitchFamily="18" charset="0"/>
              </a:rPr>
              <a:t> rung </a:t>
            </a:r>
            <a:r>
              <a:rPr lang="en-US" sz="3600" b="1" dirty="0" err="1">
                <a:solidFill>
                  <a:srgbClr val="333333"/>
                </a:solidFill>
                <a:latin typeface="Times New Roman" panose="02020603050405020304" pitchFamily="18" charset="0"/>
                <a:cs typeface="Times New Roman" panose="02020603050405020304" pitchFamily="18" charset="0"/>
              </a:rPr>
              <a:t>nữa</a:t>
            </a:r>
            <a:r>
              <a:rPr lang="en-US" sz="3600" b="1" dirty="0">
                <a:solidFill>
                  <a:srgbClr val="333333"/>
                </a:solidFill>
                <a:latin typeface="Times New Roman" panose="02020603050405020304" pitchFamily="18" charset="0"/>
                <a:cs typeface="Times New Roman" panose="02020603050405020304" pitchFamily="18" charset="0"/>
              </a:rPr>
              <a:t> </a:t>
            </a:r>
            <a:r>
              <a:rPr lang="en-US" sz="3600" b="1" dirty="0" err="1">
                <a:solidFill>
                  <a:srgbClr val="333333"/>
                </a:solidFill>
                <a:latin typeface="Times New Roman" panose="02020603050405020304" pitchFamily="18" charset="0"/>
                <a:cs typeface="Times New Roman" panose="02020603050405020304" pitchFamily="18" charset="0"/>
              </a:rPr>
              <a:t>thì</a:t>
            </a:r>
            <a:r>
              <a:rPr lang="en-US" sz="3600" b="1" dirty="0" smtClean="0">
                <a:solidFill>
                  <a:srgbClr val="333333"/>
                </a:solidFill>
                <a:latin typeface="Times New Roman" panose="02020603050405020304" pitchFamily="18" charset="0"/>
                <a:cs typeface="Times New Roman" panose="02020603050405020304" pitchFamily="18" charset="0"/>
              </a:rPr>
              <a:t>…………….. </a:t>
            </a:r>
            <a:r>
              <a:rPr lang="en-US" sz="3600" b="1" dirty="0" err="1" smtClean="0">
                <a:solidFill>
                  <a:srgbClr val="333333"/>
                </a:solidFill>
                <a:latin typeface="Times New Roman" panose="02020603050405020304" pitchFamily="18" charset="0"/>
                <a:cs typeface="Times New Roman" panose="02020603050405020304" pitchFamily="18" charset="0"/>
              </a:rPr>
              <a:t>cũng</a:t>
            </a:r>
            <a:r>
              <a:rPr lang="en-US" sz="3600" b="1" dirty="0" smtClean="0">
                <a:solidFill>
                  <a:srgbClr val="333333"/>
                </a:solidFill>
                <a:latin typeface="Times New Roman" panose="02020603050405020304" pitchFamily="18" charset="0"/>
                <a:cs typeface="Times New Roman" panose="02020603050405020304" pitchFamily="18" charset="0"/>
              </a:rPr>
              <a:t> </a:t>
            </a:r>
            <a:r>
              <a:rPr lang="en-US" sz="3600" b="1" dirty="0" err="1">
                <a:solidFill>
                  <a:srgbClr val="333333"/>
                </a:solidFill>
                <a:latin typeface="Times New Roman" panose="02020603050405020304" pitchFamily="18" charset="0"/>
                <a:cs typeface="Times New Roman" panose="02020603050405020304" pitchFamily="18" charset="0"/>
              </a:rPr>
              <a:t>mất</a:t>
            </a:r>
            <a:r>
              <a:rPr lang="en-US" sz="3600" b="1" dirty="0">
                <a:solidFill>
                  <a:srgbClr val="333333"/>
                </a:solidFill>
                <a:latin typeface="Times New Roman" panose="02020603050405020304" pitchFamily="18" charset="0"/>
                <a:cs typeface="Times New Roman" panose="02020603050405020304" pitchFamily="18" charset="0"/>
              </a:rPr>
              <a:t>. </a:t>
            </a:r>
            <a:r>
              <a:rPr lang="en-US" sz="3600" b="1" dirty="0" err="1">
                <a:solidFill>
                  <a:srgbClr val="333333"/>
                </a:solidFill>
                <a:latin typeface="Times New Roman" panose="02020603050405020304" pitchFamily="18" charset="0"/>
                <a:cs typeface="Times New Roman" panose="02020603050405020304" pitchFamily="18" charset="0"/>
              </a:rPr>
              <a:t>Khi</a:t>
            </a:r>
            <a:r>
              <a:rPr lang="en-US" sz="3600" b="1" dirty="0">
                <a:solidFill>
                  <a:srgbClr val="333333"/>
                </a:solidFill>
                <a:latin typeface="Times New Roman" panose="02020603050405020304" pitchFamily="18" charset="0"/>
                <a:cs typeface="Times New Roman" panose="02020603050405020304" pitchFamily="18" charset="0"/>
              </a:rPr>
              <a:t> </a:t>
            </a:r>
            <a:r>
              <a:rPr lang="en-US" sz="3600" b="1" dirty="0" err="1">
                <a:solidFill>
                  <a:srgbClr val="333333"/>
                </a:solidFill>
                <a:latin typeface="Times New Roman" panose="02020603050405020304" pitchFamily="18" charset="0"/>
                <a:cs typeface="Times New Roman" panose="02020603050405020304" pitchFamily="18" charset="0"/>
              </a:rPr>
              <a:t>gảy</a:t>
            </a:r>
            <a:r>
              <a:rPr lang="en-US" sz="3600" b="1" dirty="0">
                <a:solidFill>
                  <a:srgbClr val="333333"/>
                </a:solidFill>
                <a:latin typeface="Times New Roman" panose="02020603050405020304" pitchFamily="18" charset="0"/>
                <a:cs typeface="Times New Roman" panose="02020603050405020304" pitchFamily="18" charset="0"/>
              </a:rPr>
              <a:t> </a:t>
            </a:r>
            <a:r>
              <a:rPr lang="en-US" sz="3600" b="1" dirty="0" err="1">
                <a:solidFill>
                  <a:srgbClr val="333333"/>
                </a:solidFill>
                <a:latin typeface="Times New Roman" panose="02020603050405020304" pitchFamily="18" charset="0"/>
                <a:cs typeface="Times New Roman" panose="02020603050405020304" pitchFamily="18" charset="0"/>
              </a:rPr>
              <a:t>mạnh</a:t>
            </a:r>
            <a:r>
              <a:rPr lang="en-US" sz="3600" b="1" dirty="0">
                <a:solidFill>
                  <a:srgbClr val="333333"/>
                </a:solidFill>
                <a:latin typeface="Times New Roman" panose="02020603050405020304" pitchFamily="18" charset="0"/>
                <a:cs typeface="Times New Roman" panose="02020603050405020304" pitchFamily="18" charset="0"/>
              </a:rPr>
              <a:t> </a:t>
            </a:r>
            <a:r>
              <a:rPr lang="en-US" sz="3600" b="1" dirty="0" err="1">
                <a:solidFill>
                  <a:srgbClr val="333333"/>
                </a:solidFill>
                <a:latin typeface="Times New Roman" panose="02020603050405020304" pitchFamily="18" charset="0"/>
                <a:cs typeface="Times New Roman" panose="02020603050405020304" pitchFamily="18" charset="0"/>
              </a:rPr>
              <a:t>dây</a:t>
            </a:r>
            <a:r>
              <a:rPr lang="en-US" sz="3600" b="1" dirty="0">
                <a:solidFill>
                  <a:srgbClr val="333333"/>
                </a:solidFill>
                <a:latin typeface="Times New Roman" panose="02020603050405020304" pitchFamily="18" charset="0"/>
                <a:cs typeface="Times New Roman" panose="02020603050405020304" pitchFamily="18" charset="0"/>
              </a:rPr>
              <a:t> </a:t>
            </a:r>
            <a:r>
              <a:rPr lang="en-US" sz="3600" b="1" dirty="0" err="1">
                <a:solidFill>
                  <a:srgbClr val="333333"/>
                </a:solidFill>
                <a:latin typeface="Times New Roman" panose="02020603050405020304" pitchFamily="18" charset="0"/>
                <a:cs typeface="Times New Roman" panose="02020603050405020304" pitchFamily="18" charset="0"/>
              </a:rPr>
              <a:t>đàn</a:t>
            </a:r>
            <a:r>
              <a:rPr lang="en-US" sz="3600" b="1" dirty="0">
                <a:solidFill>
                  <a:srgbClr val="333333"/>
                </a:solidFill>
                <a:latin typeface="Times New Roman" panose="02020603050405020304" pitchFamily="18" charset="0"/>
                <a:cs typeface="Times New Roman" panose="02020603050405020304" pitchFamily="18" charset="0"/>
              </a:rPr>
              <a:t>, </a:t>
            </a:r>
            <a:r>
              <a:rPr lang="en-US" sz="3600" b="1" dirty="0" err="1">
                <a:solidFill>
                  <a:srgbClr val="333333"/>
                </a:solidFill>
                <a:latin typeface="Times New Roman" panose="02020603050405020304" pitchFamily="18" charset="0"/>
                <a:cs typeface="Times New Roman" panose="02020603050405020304" pitchFamily="18" charset="0"/>
              </a:rPr>
              <a:t>dây</a:t>
            </a:r>
            <a:r>
              <a:rPr lang="en-US" sz="3600" b="1" dirty="0">
                <a:solidFill>
                  <a:srgbClr val="333333"/>
                </a:solidFill>
                <a:latin typeface="Times New Roman" panose="02020603050405020304" pitchFamily="18" charset="0"/>
                <a:cs typeface="Times New Roman" panose="02020603050405020304" pitchFamily="18" charset="0"/>
              </a:rPr>
              <a:t> </a:t>
            </a:r>
            <a:r>
              <a:rPr lang="en-US" sz="3600" b="1" dirty="0" err="1">
                <a:solidFill>
                  <a:srgbClr val="333333"/>
                </a:solidFill>
                <a:latin typeface="Times New Roman" panose="02020603050405020304" pitchFamily="18" charset="0"/>
                <a:cs typeface="Times New Roman" panose="02020603050405020304" pitchFamily="18" charset="0"/>
              </a:rPr>
              <a:t>đàn</a:t>
            </a:r>
            <a:r>
              <a:rPr lang="en-US" sz="3600" b="1" dirty="0">
                <a:solidFill>
                  <a:srgbClr val="333333"/>
                </a:solidFill>
                <a:latin typeface="Times New Roman" panose="02020603050405020304" pitchFamily="18" charset="0"/>
                <a:cs typeface="Times New Roman" panose="02020603050405020304" pitchFamily="18" charset="0"/>
              </a:rPr>
              <a:t> rung </a:t>
            </a:r>
            <a:r>
              <a:rPr lang="en-US" sz="3600" b="1" dirty="0" err="1">
                <a:solidFill>
                  <a:srgbClr val="333333"/>
                </a:solidFill>
                <a:latin typeface="Times New Roman" panose="02020603050405020304" pitchFamily="18" charset="0"/>
                <a:cs typeface="Times New Roman" panose="02020603050405020304" pitchFamily="18" charset="0"/>
              </a:rPr>
              <a:t>động</a:t>
            </a:r>
            <a:r>
              <a:rPr lang="en-US" sz="3600" b="1" dirty="0">
                <a:solidFill>
                  <a:srgbClr val="333333"/>
                </a:solidFill>
                <a:latin typeface="Times New Roman" panose="02020603050405020304" pitchFamily="18" charset="0"/>
                <a:cs typeface="Times New Roman" panose="02020603050405020304" pitchFamily="18" charset="0"/>
              </a:rPr>
              <a:t>…………………</a:t>
            </a:r>
            <a:r>
              <a:rPr lang="en-US" sz="3600" b="1" dirty="0" err="1">
                <a:solidFill>
                  <a:srgbClr val="333333"/>
                </a:solidFill>
                <a:latin typeface="Times New Roman" panose="02020603050405020304" pitchFamily="18" charset="0"/>
                <a:cs typeface="Times New Roman" panose="02020603050405020304" pitchFamily="18" charset="0"/>
              </a:rPr>
              <a:t>thì</a:t>
            </a:r>
            <a:r>
              <a:rPr lang="en-US" sz="3600" b="1" dirty="0">
                <a:solidFill>
                  <a:srgbClr val="333333"/>
                </a:solidFill>
                <a:latin typeface="Times New Roman" panose="02020603050405020304" pitchFamily="18" charset="0"/>
                <a:cs typeface="Times New Roman" panose="02020603050405020304" pitchFamily="18" charset="0"/>
              </a:rPr>
              <a:t> </a:t>
            </a:r>
            <a:r>
              <a:rPr lang="en-US" sz="3600" b="1" dirty="0" err="1" smtClean="0">
                <a:solidFill>
                  <a:srgbClr val="333333"/>
                </a:solidFill>
                <a:latin typeface="Times New Roman" panose="02020603050405020304" pitchFamily="18" charset="0"/>
                <a:cs typeface="Times New Roman" panose="02020603050405020304" pitchFamily="18" charset="0"/>
              </a:rPr>
              <a:t>đàn</a:t>
            </a:r>
            <a:r>
              <a:rPr lang="en-US" sz="3600" b="1" dirty="0" smtClean="0">
                <a:solidFill>
                  <a:srgbClr val="333333"/>
                </a:solidFill>
                <a:latin typeface="Times New Roman" panose="02020603050405020304" pitchFamily="18" charset="0"/>
                <a:cs typeface="Times New Roman" panose="02020603050405020304" pitchFamily="18" charset="0"/>
              </a:rPr>
              <a:t> </a:t>
            </a:r>
            <a:r>
              <a:rPr lang="en-US" sz="3600" b="1" dirty="0" err="1">
                <a:solidFill>
                  <a:srgbClr val="333333"/>
                </a:solidFill>
                <a:latin typeface="Times New Roman" panose="02020603050405020304" pitchFamily="18" charset="0"/>
                <a:cs typeface="Times New Roman" panose="02020603050405020304" pitchFamily="18" charset="0"/>
              </a:rPr>
              <a:t>phát</a:t>
            </a:r>
            <a:r>
              <a:rPr lang="en-US" sz="3600" b="1" dirty="0">
                <a:solidFill>
                  <a:srgbClr val="333333"/>
                </a:solidFill>
                <a:latin typeface="Times New Roman" panose="02020603050405020304" pitchFamily="18" charset="0"/>
                <a:cs typeface="Times New Roman" panose="02020603050405020304" pitchFamily="18" charset="0"/>
              </a:rPr>
              <a:t> </a:t>
            </a:r>
            <a:r>
              <a:rPr lang="en-US" sz="3600" b="1" dirty="0" err="1">
                <a:solidFill>
                  <a:srgbClr val="333333"/>
                </a:solidFill>
                <a:latin typeface="Times New Roman" panose="02020603050405020304" pitchFamily="18" charset="0"/>
                <a:cs typeface="Times New Roman" panose="02020603050405020304" pitchFamily="18" charset="0"/>
              </a:rPr>
              <a:t>ra</a:t>
            </a:r>
            <a:r>
              <a:rPr lang="en-US" sz="3600" b="1" dirty="0">
                <a:solidFill>
                  <a:srgbClr val="333333"/>
                </a:solidFill>
                <a:latin typeface="Times New Roman" panose="02020603050405020304" pitchFamily="18" charset="0"/>
                <a:cs typeface="Times New Roman" panose="02020603050405020304" pitchFamily="18" charset="0"/>
              </a:rPr>
              <a:t> </a:t>
            </a:r>
            <a:r>
              <a:rPr lang="en-US" sz="3600" b="1" dirty="0" err="1">
                <a:solidFill>
                  <a:srgbClr val="333333"/>
                </a:solidFill>
                <a:latin typeface="Times New Roman" panose="02020603050405020304" pitchFamily="18" charset="0"/>
                <a:cs typeface="Times New Roman" panose="02020603050405020304" pitchFamily="18" charset="0"/>
              </a:rPr>
              <a:t>âm</a:t>
            </a:r>
            <a:r>
              <a:rPr lang="en-US" sz="3600" b="1" dirty="0">
                <a:solidFill>
                  <a:srgbClr val="333333"/>
                </a:solidFill>
                <a:latin typeface="Times New Roman" panose="02020603050405020304" pitchFamily="18" charset="0"/>
                <a:cs typeface="Times New Roman" panose="02020603050405020304" pitchFamily="18" charset="0"/>
              </a:rPr>
              <a:t> </a:t>
            </a:r>
            <a:r>
              <a:rPr lang="en-US" sz="3600" b="1" dirty="0" err="1">
                <a:solidFill>
                  <a:srgbClr val="333333"/>
                </a:solidFill>
                <a:latin typeface="Times New Roman" panose="02020603050405020304" pitchFamily="18" charset="0"/>
                <a:cs typeface="Times New Roman" panose="02020603050405020304" pitchFamily="18" charset="0"/>
              </a:rPr>
              <a:t>thanh</a:t>
            </a:r>
            <a:r>
              <a:rPr lang="en-US" sz="3600" b="1" dirty="0" smtClean="0">
                <a:solidFill>
                  <a:srgbClr val="333333"/>
                </a:solidFill>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49A10283-B37A-E77D-348C-1AC46FACEEA6}"/>
              </a:ext>
            </a:extLst>
          </p:cNvPr>
          <p:cNvSpPr txBox="1">
            <a:spLocks noGrp="1"/>
          </p:cNvSpPr>
          <p:nvPr>
            <p:ph type="title"/>
          </p:nvPr>
        </p:nvSpPr>
        <p:spPr>
          <a:xfrm>
            <a:off x="5240215" y="810246"/>
            <a:ext cx="2470639" cy="646331"/>
          </a:xfrm>
          <a:prstGeom prst="rect">
            <a:avLst/>
          </a:prstGeom>
          <a:solidFill>
            <a:srgbClr val="00FFCC"/>
          </a:solidFill>
        </p:spPr>
        <p:txBody>
          <a:bodyPr wrap="square">
            <a:spAutoFit/>
          </a:bodyPr>
          <a:lstStyle/>
          <a:p>
            <a:r>
              <a:rPr lang="en-US" sz="4000" dirty="0" smtClean="0">
                <a:solidFill>
                  <a:srgbClr val="0070C0"/>
                </a:solidFill>
                <a:effectLst/>
                <a:latin typeface="Times New Roman" panose="02020603050405020304" pitchFamily="18" charset="0"/>
                <a:ea typeface="Times New Roman" panose="02020603050405020304" pitchFamily="18" charset="0"/>
              </a:rPr>
              <a:t> </a:t>
            </a:r>
            <a:r>
              <a:rPr lang="en-US" sz="3600" b="1" i="1" dirty="0" smtClean="0">
                <a:latin typeface="Times New Roman" panose="02020603050405020304" pitchFamily="18" charset="0"/>
                <a:ea typeface="Times New Roman" panose="02020603050405020304" pitchFamily="18" charset="0"/>
              </a:rPr>
              <a:t>rung </a:t>
            </a:r>
            <a:r>
              <a:rPr lang="en-US" sz="3600" b="1" i="1" dirty="0" err="1" smtClean="0">
                <a:latin typeface="Times New Roman" panose="02020603050405020304" pitchFamily="18" charset="0"/>
                <a:ea typeface="Times New Roman" panose="02020603050405020304" pitchFamily="18" charset="0"/>
              </a:rPr>
              <a:t>động</a:t>
            </a:r>
            <a:endParaRPr lang="en-US" sz="3600" b="1" i="1" dirty="0" smtClean="0"/>
          </a:p>
        </p:txBody>
      </p:sp>
      <p:sp>
        <p:nvSpPr>
          <p:cNvPr id="5" name="TextBox 4">
            <a:extLst>
              <a:ext uri="{FF2B5EF4-FFF2-40B4-BE49-F238E27FC236}">
                <a16:creationId xmlns:a16="http://schemas.microsoft.com/office/drawing/2014/main" id="{49A10283-B37A-E77D-348C-1AC46FACEEA6}"/>
              </a:ext>
            </a:extLst>
          </p:cNvPr>
          <p:cNvSpPr txBox="1"/>
          <p:nvPr/>
        </p:nvSpPr>
        <p:spPr>
          <a:xfrm>
            <a:off x="1683961" y="4173700"/>
            <a:ext cx="2597893" cy="707886"/>
          </a:xfrm>
          <a:prstGeom prst="rect">
            <a:avLst/>
          </a:prstGeom>
          <a:solidFill>
            <a:srgbClr val="FF0000"/>
          </a:solidFill>
        </p:spPr>
        <p:txBody>
          <a:bodyPr wrap="square">
            <a:spAutoFit/>
          </a:bodyPr>
          <a:lstStyle/>
          <a:p>
            <a:r>
              <a:rPr lang="en-US" sz="4000" dirty="0" smtClean="0">
                <a:solidFill>
                  <a:srgbClr val="0070C0"/>
                </a:solidFill>
                <a:effectLst/>
                <a:latin typeface="Times New Roman" panose="02020603050405020304" pitchFamily="18" charset="0"/>
                <a:ea typeface="Times New Roman" panose="02020603050405020304" pitchFamily="18" charset="0"/>
              </a:rPr>
              <a:t>   </a:t>
            </a:r>
            <a:r>
              <a:rPr lang="en-US" sz="3600" b="1" i="1" dirty="0" smtClean="0">
                <a:latin typeface="Times New Roman" panose="02020603050405020304" pitchFamily="18" charset="0"/>
                <a:ea typeface="Times New Roman" panose="02020603050405020304" pitchFamily="18" charset="0"/>
              </a:rPr>
              <a:t>to </a:t>
            </a:r>
            <a:r>
              <a:rPr lang="en-US" sz="3600" b="1" i="1" dirty="0" err="1" smtClean="0">
                <a:latin typeface="Times New Roman" panose="02020603050405020304" pitchFamily="18" charset="0"/>
                <a:ea typeface="Times New Roman" panose="02020603050405020304" pitchFamily="18" charset="0"/>
              </a:rPr>
              <a:t>hơn</a:t>
            </a:r>
            <a:endParaRPr lang="en-US" sz="3600" b="1" i="1" dirty="0" smtClean="0"/>
          </a:p>
        </p:txBody>
      </p:sp>
      <p:sp>
        <p:nvSpPr>
          <p:cNvPr id="6" name="TextBox 5">
            <a:extLst>
              <a:ext uri="{FF2B5EF4-FFF2-40B4-BE49-F238E27FC236}">
                <a16:creationId xmlns:a16="http://schemas.microsoft.com/office/drawing/2014/main" id="{49A10283-B37A-E77D-348C-1AC46FACEEA6}"/>
              </a:ext>
            </a:extLst>
          </p:cNvPr>
          <p:cNvSpPr txBox="1"/>
          <p:nvPr/>
        </p:nvSpPr>
        <p:spPr>
          <a:xfrm>
            <a:off x="4044461" y="3289837"/>
            <a:ext cx="2637693" cy="707886"/>
          </a:xfrm>
          <a:prstGeom prst="rect">
            <a:avLst/>
          </a:prstGeom>
          <a:solidFill>
            <a:srgbClr val="FFFF00"/>
          </a:solidFill>
        </p:spPr>
        <p:txBody>
          <a:bodyPr wrap="square">
            <a:spAutoFit/>
          </a:bodyPr>
          <a:lstStyle/>
          <a:p>
            <a:r>
              <a:rPr lang="en-US" sz="4000" dirty="0" smtClean="0">
                <a:solidFill>
                  <a:srgbClr val="0070C0"/>
                </a:solidFill>
                <a:effectLst/>
                <a:latin typeface="Times New Roman" panose="02020603050405020304" pitchFamily="18" charset="0"/>
                <a:ea typeface="Times New Roman" panose="02020603050405020304" pitchFamily="18" charset="0"/>
              </a:rPr>
              <a:t>   </a:t>
            </a:r>
            <a:r>
              <a:rPr lang="en-US" sz="3600" b="1" i="1" dirty="0" err="1" smtClean="0">
                <a:latin typeface="Times New Roman" panose="02020603050405020304" pitchFamily="18" charset="0"/>
                <a:ea typeface="Times New Roman" panose="02020603050405020304" pitchFamily="18" charset="0"/>
              </a:rPr>
              <a:t>mạnh</a:t>
            </a:r>
            <a:r>
              <a:rPr lang="en-US" sz="3600" b="1" i="1" dirty="0" smtClean="0">
                <a:latin typeface="Times New Roman" panose="02020603050405020304" pitchFamily="18" charset="0"/>
                <a:ea typeface="Times New Roman" panose="02020603050405020304" pitchFamily="18" charset="0"/>
              </a:rPr>
              <a:t> </a:t>
            </a:r>
            <a:r>
              <a:rPr lang="en-US" sz="3600" b="1" i="1" dirty="0" err="1" smtClean="0">
                <a:latin typeface="Times New Roman" panose="02020603050405020304" pitchFamily="18" charset="0"/>
                <a:ea typeface="Times New Roman" panose="02020603050405020304" pitchFamily="18" charset="0"/>
              </a:rPr>
              <a:t>hơn</a:t>
            </a:r>
            <a:endParaRPr lang="en-US" sz="4000" b="1" i="1" dirty="0" smtClean="0"/>
          </a:p>
        </p:txBody>
      </p:sp>
      <p:sp>
        <p:nvSpPr>
          <p:cNvPr id="7" name="TextBox 6">
            <a:extLst>
              <a:ext uri="{FF2B5EF4-FFF2-40B4-BE49-F238E27FC236}">
                <a16:creationId xmlns:a16="http://schemas.microsoft.com/office/drawing/2014/main" id="{49A10283-B37A-E77D-348C-1AC46FACEEA6}"/>
              </a:ext>
            </a:extLst>
          </p:cNvPr>
          <p:cNvSpPr txBox="1"/>
          <p:nvPr/>
        </p:nvSpPr>
        <p:spPr>
          <a:xfrm>
            <a:off x="1146048" y="2504343"/>
            <a:ext cx="2391507" cy="646331"/>
          </a:xfrm>
          <a:prstGeom prst="rect">
            <a:avLst/>
          </a:prstGeom>
          <a:solidFill>
            <a:srgbClr val="00B0F0"/>
          </a:solidFill>
        </p:spPr>
        <p:txBody>
          <a:bodyPr wrap="square">
            <a:spAutoFit/>
          </a:bodyPr>
          <a:lstStyle/>
          <a:p>
            <a:r>
              <a:rPr lang="en-US" sz="3600" i="1" dirty="0" smtClean="0">
                <a:solidFill>
                  <a:srgbClr val="0070C0"/>
                </a:solidFill>
                <a:effectLst/>
                <a:latin typeface="Times New Roman" panose="02020603050405020304" pitchFamily="18" charset="0"/>
                <a:ea typeface="Times New Roman" panose="02020603050405020304" pitchFamily="18" charset="0"/>
              </a:rPr>
              <a:t>  </a:t>
            </a:r>
            <a:r>
              <a:rPr lang="en-US" sz="3600" i="1" dirty="0" err="1" smtClean="0">
                <a:solidFill>
                  <a:schemeClr val="bg1"/>
                </a:solidFill>
                <a:latin typeface="Times New Roman" panose="02020603050405020304" pitchFamily="18" charset="0"/>
                <a:ea typeface="Times New Roman" panose="02020603050405020304" pitchFamily="18" charset="0"/>
              </a:rPr>
              <a:t>âm</a:t>
            </a:r>
            <a:r>
              <a:rPr lang="en-US" sz="3600" i="1" dirty="0" smtClean="0">
                <a:solidFill>
                  <a:schemeClr val="bg1"/>
                </a:solidFill>
                <a:latin typeface="Times New Roman" panose="02020603050405020304" pitchFamily="18" charset="0"/>
                <a:ea typeface="Times New Roman" panose="02020603050405020304" pitchFamily="18" charset="0"/>
              </a:rPr>
              <a:t> </a:t>
            </a:r>
            <a:r>
              <a:rPr lang="en-US" sz="3600" i="1" dirty="0" err="1" smtClean="0">
                <a:solidFill>
                  <a:schemeClr val="bg1"/>
                </a:solidFill>
                <a:latin typeface="Times New Roman" panose="02020603050405020304" pitchFamily="18" charset="0"/>
                <a:ea typeface="Times New Roman" panose="02020603050405020304" pitchFamily="18" charset="0"/>
              </a:rPr>
              <a:t>thanh</a:t>
            </a:r>
            <a:endParaRPr lang="en-US" sz="3600" i="1" dirty="0" smtClean="0">
              <a:solidFill>
                <a:schemeClr val="bg1"/>
              </a:solidFill>
            </a:endParaRPr>
          </a:p>
        </p:txBody>
      </p:sp>
    </p:spTree>
    <p:extLst>
      <p:ext uri="{BB962C8B-B14F-4D97-AF65-F5344CB8AC3E}">
        <p14:creationId xmlns:p14="http://schemas.microsoft.com/office/powerpoint/2010/main" val="231842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16B7DA-1137-AFEA-49CE-DA69F23E6792}"/>
              </a:ext>
            </a:extLst>
          </p:cNvPr>
          <p:cNvPicPr>
            <a:picLocks noChangeAspect="1"/>
          </p:cNvPicPr>
          <p:nvPr/>
        </p:nvPicPr>
        <p:blipFill>
          <a:blip r:embed="rId3"/>
          <a:stretch>
            <a:fillRect/>
          </a:stretch>
        </p:blipFill>
        <p:spPr>
          <a:xfrm>
            <a:off x="0" y="0"/>
            <a:ext cx="12192000" cy="6858000"/>
          </a:xfrm>
          <a:prstGeom prst="rect">
            <a:avLst/>
          </a:prstGeom>
        </p:spPr>
      </p:pic>
      <p:sp>
        <p:nvSpPr>
          <p:cNvPr id="36" name="Rounded Rectangular Callout 35"/>
          <p:cNvSpPr/>
          <p:nvPr/>
        </p:nvSpPr>
        <p:spPr>
          <a:xfrm>
            <a:off x="2542032" y="1223163"/>
            <a:ext cx="9308592" cy="5204707"/>
          </a:xfrm>
          <a:prstGeom prst="wedgeRoundRectCallout">
            <a:avLst>
              <a:gd name="adj1" fmla="val 26363"/>
              <a:gd name="adj2" fmla="val 50115"/>
              <a:gd name="adj3" fmla="val 16667"/>
            </a:avLst>
          </a:prstGeom>
          <a:solidFill>
            <a:srgbClr val="92D050"/>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7200" b="1" i="1" dirty="0" err="1">
                <a:solidFill>
                  <a:schemeClr val="bg1"/>
                </a:solidFill>
              </a:rPr>
              <a:t>C</a:t>
            </a:r>
            <a:r>
              <a:rPr lang="en-US" sz="7200" b="1" i="1" dirty="0" err="1" smtClean="0">
                <a:solidFill>
                  <a:schemeClr val="bg1"/>
                </a:solidFill>
              </a:rPr>
              <a:t>ác</a:t>
            </a:r>
            <a:r>
              <a:rPr lang="en-US" sz="7200" b="1" i="1" dirty="0" smtClean="0">
                <a:solidFill>
                  <a:schemeClr val="bg1"/>
                </a:solidFill>
              </a:rPr>
              <a:t> </a:t>
            </a:r>
            <a:r>
              <a:rPr lang="en-US" sz="7200" b="1" i="1" dirty="0" err="1">
                <a:solidFill>
                  <a:schemeClr val="bg1"/>
                </a:solidFill>
              </a:rPr>
              <a:t>vật</a:t>
            </a:r>
            <a:r>
              <a:rPr lang="en-US" sz="7200" b="1" i="1" dirty="0">
                <a:solidFill>
                  <a:schemeClr val="bg1"/>
                </a:solidFill>
              </a:rPr>
              <a:t> rung </a:t>
            </a:r>
            <a:r>
              <a:rPr lang="en-US" sz="7200" b="1" i="1" dirty="0" err="1" smtClean="0">
                <a:solidFill>
                  <a:schemeClr val="bg1"/>
                </a:solidFill>
              </a:rPr>
              <a:t>động</a:t>
            </a:r>
            <a:r>
              <a:rPr lang="en-US" sz="7200" b="1" i="1" dirty="0" smtClean="0">
                <a:solidFill>
                  <a:schemeClr val="bg1"/>
                </a:solidFill>
              </a:rPr>
              <a:t> </a:t>
            </a:r>
            <a:r>
              <a:rPr lang="en-US" sz="7200" b="1" i="1" dirty="0" err="1" smtClean="0">
                <a:solidFill>
                  <a:schemeClr val="bg1"/>
                </a:solidFill>
              </a:rPr>
              <a:t>đều</a:t>
            </a:r>
            <a:r>
              <a:rPr lang="en-US" sz="7200" b="1" i="1" dirty="0" smtClean="0">
                <a:solidFill>
                  <a:schemeClr val="bg1"/>
                </a:solidFill>
              </a:rPr>
              <a:t> </a:t>
            </a:r>
            <a:r>
              <a:rPr lang="en-US" sz="7200" b="1" i="1" dirty="0" err="1" smtClean="0">
                <a:solidFill>
                  <a:schemeClr val="bg1"/>
                </a:solidFill>
              </a:rPr>
              <a:t>phát</a:t>
            </a:r>
            <a:r>
              <a:rPr lang="en-US" sz="7200" b="1" i="1" dirty="0" smtClean="0">
                <a:solidFill>
                  <a:schemeClr val="bg1"/>
                </a:solidFill>
              </a:rPr>
              <a:t> </a:t>
            </a:r>
            <a:r>
              <a:rPr lang="en-US" sz="7200" b="1" i="1" dirty="0" err="1" smtClean="0">
                <a:solidFill>
                  <a:schemeClr val="bg1"/>
                </a:solidFill>
              </a:rPr>
              <a:t>ra</a:t>
            </a:r>
            <a:r>
              <a:rPr lang="en-US" sz="7200" b="1" i="1" dirty="0" smtClean="0">
                <a:solidFill>
                  <a:schemeClr val="bg1"/>
                </a:solidFill>
              </a:rPr>
              <a:t> </a:t>
            </a:r>
            <a:r>
              <a:rPr lang="en-US" sz="7200" b="1" i="1" dirty="0" err="1" smtClean="0">
                <a:solidFill>
                  <a:schemeClr val="bg1"/>
                </a:solidFill>
              </a:rPr>
              <a:t>âm</a:t>
            </a:r>
            <a:r>
              <a:rPr lang="en-US" sz="7200" b="1" i="1" dirty="0" smtClean="0">
                <a:solidFill>
                  <a:schemeClr val="bg1"/>
                </a:solidFill>
              </a:rPr>
              <a:t> </a:t>
            </a:r>
            <a:r>
              <a:rPr lang="en-US" sz="7200" b="1" i="1" dirty="0" err="1" smtClean="0">
                <a:solidFill>
                  <a:schemeClr val="bg1"/>
                </a:solidFill>
              </a:rPr>
              <a:t>thanh</a:t>
            </a:r>
            <a:r>
              <a:rPr lang="en-US" sz="7200" b="1" i="1" dirty="0" smtClean="0">
                <a:solidFill>
                  <a:schemeClr val="bg1"/>
                </a:solidFill>
              </a:rPr>
              <a:t>.</a:t>
            </a:r>
            <a:endParaRPr lang="en-US" altLang="en-US" sz="23900" b="1" dirty="0">
              <a:solidFill>
                <a:schemeClr val="bg1"/>
              </a:solidFill>
              <a:latin typeface="Arial" panose="020B0604020202020204" pitchFamily="34" charset="0"/>
              <a:cs typeface="Arial" panose="020B0604020202020204" pitchFamily="34" charset="0"/>
            </a:endParaRPr>
          </a:p>
        </p:txBody>
      </p:sp>
      <p:pic>
        <p:nvPicPr>
          <p:cNvPr id="37" name="图片 7">
            <a:extLst>
              <a:ext uri="{FF2B5EF4-FFF2-40B4-BE49-F238E27FC236}">
                <a16:creationId xmlns:a16="http://schemas.microsoft.com/office/drawing/2014/main" id="{76418130-7223-4F5D-BCAF-2FB39AA55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886" y="2303237"/>
            <a:ext cx="3722354" cy="4839061"/>
          </a:xfrm>
          <a:prstGeom prst="rect">
            <a:avLst/>
          </a:prstGeom>
        </p:spPr>
      </p:pic>
      <p:sp>
        <p:nvSpPr>
          <p:cNvPr id="5" name="Rectangle 4"/>
          <p:cNvSpPr/>
          <p:nvPr/>
        </p:nvSpPr>
        <p:spPr>
          <a:xfrm>
            <a:off x="5422539" y="180781"/>
            <a:ext cx="2884123" cy="912879"/>
          </a:xfrm>
          <a:prstGeom prst="rect">
            <a:avLst/>
          </a:prstGeom>
        </p:spPr>
        <p:txBody>
          <a:bodyPr wrap="none">
            <a:spAutoFit/>
          </a:bodyPr>
          <a:lstStyle/>
          <a:p>
            <a:pPr algn="ctr"/>
            <a:r>
              <a:rPr lang="en-US" sz="5332" b="1" dirty="0" err="1">
                <a:ln w="22225">
                  <a:solidFill>
                    <a:schemeClr val="accent2"/>
                  </a:solidFill>
                  <a:prstDash val="solid"/>
                </a:ln>
                <a:solidFill>
                  <a:srgbClr val="E71F19"/>
                </a:solidFill>
                <a:effectLst>
                  <a:glow rad="63500">
                    <a:schemeClr val="accent2">
                      <a:satMod val="175000"/>
                      <a:alpha val="40000"/>
                    </a:schemeClr>
                  </a:glow>
                </a:effectLst>
                <a:latin typeface="Arial" panose="020B0604020202020204" pitchFamily="34" charset="0"/>
                <a:cs typeface="Arial" panose="020B0604020202020204" pitchFamily="34" charset="0"/>
              </a:rPr>
              <a:t>Kết</a:t>
            </a:r>
            <a:r>
              <a:rPr lang="en-US" sz="5332" b="1" dirty="0">
                <a:ln w="22225">
                  <a:solidFill>
                    <a:schemeClr val="accent2"/>
                  </a:solidFill>
                  <a:prstDash val="solid"/>
                </a:ln>
                <a:solidFill>
                  <a:srgbClr val="E71F19"/>
                </a:solidFill>
                <a:effectLst>
                  <a:glow rad="63500">
                    <a:schemeClr val="accent2">
                      <a:satMod val="175000"/>
                      <a:alpha val="40000"/>
                    </a:schemeClr>
                  </a:glow>
                </a:effectLst>
                <a:latin typeface="Arial" panose="020B0604020202020204" pitchFamily="34" charset="0"/>
                <a:cs typeface="Arial" panose="020B0604020202020204" pitchFamily="34" charset="0"/>
              </a:rPr>
              <a:t> </a:t>
            </a:r>
            <a:r>
              <a:rPr lang="en-US" sz="5332" b="1" dirty="0" err="1">
                <a:ln w="22225">
                  <a:solidFill>
                    <a:schemeClr val="accent2"/>
                  </a:solidFill>
                  <a:prstDash val="solid"/>
                </a:ln>
                <a:solidFill>
                  <a:srgbClr val="E71F19"/>
                </a:solidFill>
                <a:effectLst>
                  <a:glow rad="63500">
                    <a:schemeClr val="accent2">
                      <a:satMod val="175000"/>
                      <a:alpha val="40000"/>
                    </a:schemeClr>
                  </a:glow>
                </a:effectLst>
                <a:latin typeface="Arial" panose="020B0604020202020204" pitchFamily="34" charset="0"/>
                <a:cs typeface="Arial" panose="020B0604020202020204" pitchFamily="34" charset="0"/>
              </a:rPr>
              <a:t>luận</a:t>
            </a:r>
            <a:endParaRPr lang="en-US" sz="5332" b="1" dirty="0">
              <a:solidFill>
                <a:srgbClr val="E71F19"/>
              </a:solidFill>
              <a:effectLst>
                <a:glow rad="63500">
                  <a:schemeClr val="accent2">
                    <a:satMod val="175000"/>
                    <a:alpha val="40000"/>
                  </a:schemeClr>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7"/>
            <a:ext cx="12192000"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327339" y="222419"/>
            <a:ext cx="11025809" cy="2683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Thứ</a:t>
            </a:r>
            <a:r>
              <a:rPr lang="en-US" sz="4800" b="1" dirty="0"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Tư</a:t>
            </a:r>
            <a:r>
              <a:rPr lang="en-US" sz="4800" b="1" dirty="0"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ngày</a:t>
            </a:r>
            <a:r>
              <a:rPr lang="en-US" sz="4800" b="1" dirty="0"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6 </a:t>
            </a:r>
            <a:r>
              <a:rPr lang="en-US" sz="48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tháng</a:t>
            </a:r>
            <a:r>
              <a:rPr lang="en-US" sz="4800" b="1" dirty="0"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11 </a:t>
            </a:r>
            <a:r>
              <a:rPr lang="en-US" sz="48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năm</a:t>
            </a:r>
            <a:r>
              <a:rPr lang="en-US" sz="4800" b="1" dirty="0"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2024</a:t>
            </a:r>
          </a:p>
          <a:p>
            <a:pPr algn="ctr" eaLnBrk="1" hangingPunct="1">
              <a:spcBef>
                <a:spcPts val="1350"/>
              </a:spcBef>
              <a:defRPr/>
            </a:pPr>
            <a:r>
              <a:rPr lang="en-US" sz="4800" b="1" u="sng" dirty="0" err="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Khoa</a:t>
            </a:r>
            <a:r>
              <a:rPr lang="en-US" sz="4800" b="1" u="sng" dirty="0"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b="1" u="sng" dirty="0" err="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học</a:t>
            </a:r>
            <a:endParaRPr lang="en-US" sz="4800" b="1" u="sng"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a:p>
            <a:pPr algn="ctr" eaLnBrk="1" hangingPunct="1">
              <a:spcBef>
                <a:spcPts val="1350"/>
              </a:spcBef>
              <a:defRPr/>
            </a:pPr>
            <a:r>
              <a:rPr lang="en-US" sz="4800" dirty="0" err="1">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Bài</a:t>
            </a:r>
            <a:r>
              <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dirty="0" smtClean="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9: </a:t>
            </a:r>
            <a:r>
              <a:rPr lang="en-US" sz="4800" dirty="0" err="1" smtClean="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Sự</a:t>
            </a:r>
            <a:r>
              <a:rPr lang="en-US" sz="4800" dirty="0" smtClean="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dirty="0" err="1" smtClean="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lan</a:t>
            </a:r>
            <a:r>
              <a:rPr lang="en-US" sz="4800" dirty="0" smtClean="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dirty="0" err="1" smtClean="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truyền</a:t>
            </a:r>
            <a:r>
              <a:rPr lang="en-US" sz="4800" dirty="0" smtClean="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dirty="0" err="1" smtClean="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âm</a:t>
            </a:r>
            <a:r>
              <a:rPr lang="en-US" sz="4800" dirty="0" smtClean="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dirty="0" err="1" smtClean="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thanh</a:t>
            </a:r>
            <a:r>
              <a:rPr lang="en-US" sz="4800" dirty="0" smtClean="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 </a:t>
            </a:r>
            <a:r>
              <a:rPr lang="en-US" sz="4800" dirty="0" err="1" smtClean="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Tiết</a:t>
            </a:r>
            <a:r>
              <a:rPr lang="en-US" sz="4800" dirty="0" smtClean="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1)</a:t>
            </a:r>
            <a:endPar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pic>
        <p:nvPicPr>
          <p:cNvPr id="7" name="Picture 5" descr="POINSET2">
            <a:extLst>
              <a:ext uri="{FF2B5EF4-FFF2-40B4-BE49-F238E27FC236}">
                <a16:creationId xmlns:a16="http://schemas.microsoft.com/office/drawing/2014/main" id="{1A6D274C-1A33-761B-475D-091A88CF1B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219216" y="-174519"/>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473002" y="-113391"/>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583095" y="3030254"/>
            <a:ext cx="11025809" cy="1586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350"/>
              </a:spcBef>
              <a:defRPr/>
            </a:pPr>
            <a:r>
              <a:rPr lang="en-US" sz="4800" b="1" dirty="0"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b="1" dirty="0" err="1"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Làm</a:t>
            </a:r>
            <a:r>
              <a:rPr lang="en-US" sz="4800" b="1" dirty="0"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b="1" dirty="0" err="1"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thí</a:t>
            </a:r>
            <a:r>
              <a:rPr lang="en-US" sz="4800" b="1" dirty="0"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b="1" dirty="0" err="1"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nghiệm</a:t>
            </a:r>
            <a:r>
              <a:rPr lang="en-US" sz="4800" b="1" dirty="0"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b="1" dirty="0" err="1"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để</a:t>
            </a:r>
            <a:r>
              <a:rPr lang="en-US" sz="4800" b="1" dirty="0"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minh </a:t>
            </a:r>
            <a:r>
              <a:rPr lang="en-US" sz="4800" b="1" dirty="0" err="1"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họa</a:t>
            </a:r>
            <a:r>
              <a:rPr lang="en-US" sz="4800" b="1" dirty="0"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b="1" dirty="0" err="1"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các</a:t>
            </a:r>
            <a:r>
              <a:rPr lang="en-US" sz="4800" b="1" dirty="0"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b="1" dirty="0" err="1"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vật</a:t>
            </a:r>
            <a:r>
              <a:rPr lang="en-US" sz="4800" b="1" dirty="0"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b="1" dirty="0" err="1"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phát</a:t>
            </a:r>
            <a:r>
              <a:rPr lang="en-US" sz="4800" b="1" dirty="0"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b="1" dirty="0" err="1"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ra</a:t>
            </a:r>
            <a:r>
              <a:rPr lang="en-US" sz="4800" b="1" dirty="0"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b="1" dirty="0" err="1"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âm</a:t>
            </a:r>
            <a:r>
              <a:rPr lang="en-US" sz="4800" b="1" dirty="0"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b="1" dirty="0" err="1"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thanh</a:t>
            </a:r>
            <a:r>
              <a:rPr lang="en-US" sz="4800" b="1" dirty="0"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b="1" dirty="0" err="1"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đều</a:t>
            </a:r>
            <a:r>
              <a:rPr lang="en-US" sz="4800" b="1" dirty="0"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rung </a:t>
            </a:r>
            <a:r>
              <a:rPr lang="en-US" sz="4800" b="1" dirty="0" err="1"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động</a:t>
            </a:r>
            <a:r>
              <a:rPr lang="en-US" sz="4800" b="1" dirty="0"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a:t>
            </a:r>
            <a:endParaRPr lang="en-US" sz="4800" dirty="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sp>
        <p:nvSpPr>
          <p:cNvPr id="15"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583095" y="4740353"/>
            <a:ext cx="11025809" cy="1586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350"/>
              </a:spcBef>
              <a:defRPr/>
            </a:pPr>
            <a:r>
              <a:rPr lang="en-US" sz="4800" b="1" dirty="0"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b="1" dirty="0" err="1"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Lấy</a:t>
            </a:r>
            <a:r>
              <a:rPr lang="en-US" sz="4800" b="1" dirty="0"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b="1" dirty="0" err="1"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được</a:t>
            </a:r>
            <a:r>
              <a:rPr lang="en-US" sz="4800" b="1" dirty="0"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b="1" dirty="0" err="1"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ví</a:t>
            </a:r>
            <a:r>
              <a:rPr lang="en-US" sz="4800" b="1" dirty="0"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b="1" dirty="0" err="1"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dụ</a:t>
            </a:r>
            <a:r>
              <a:rPr lang="en-US" sz="4800" b="1" dirty="0"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b="1" dirty="0" err="1"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thực</a:t>
            </a:r>
            <a:r>
              <a:rPr lang="en-US" sz="4800" b="1" dirty="0"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b="1" dirty="0" err="1"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tế</a:t>
            </a:r>
            <a:r>
              <a:rPr lang="en-US" sz="4800" b="1" dirty="0"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b="1" dirty="0" err="1"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các</a:t>
            </a:r>
            <a:r>
              <a:rPr lang="en-US" sz="4800" b="1" dirty="0"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b="1" dirty="0" err="1"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vật</a:t>
            </a:r>
            <a:r>
              <a:rPr lang="en-US" sz="4800" b="1" dirty="0"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b="1" dirty="0" err="1"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phát</a:t>
            </a:r>
            <a:r>
              <a:rPr lang="en-US" sz="4800" b="1" dirty="0"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b="1" dirty="0" err="1"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ra</a:t>
            </a:r>
            <a:r>
              <a:rPr lang="en-US" sz="4800" b="1" dirty="0"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b="1" dirty="0" err="1"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âm</a:t>
            </a:r>
            <a:r>
              <a:rPr lang="en-US" sz="4800" b="1" dirty="0"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b="1" dirty="0" err="1"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thanh</a:t>
            </a:r>
            <a:r>
              <a:rPr lang="en-US" sz="4800" b="1" dirty="0"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b="1" dirty="0" err="1"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đều</a:t>
            </a:r>
            <a:r>
              <a:rPr lang="en-US" sz="4800" b="1" dirty="0"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rung </a:t>
            </a:r>
            <a:r>
              <a:rPr lang="en-US" sz="4800" b="1" dirty="0" err="1"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động</a:t>
            </a:r>
            <a:r>
              <a:rPr lang="en-US" sz="4800" b="1" dirty="0" smtClean="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a:t>
            </a:r>
            <a:endParaRPr lang="en-US" sz="4800" dirty="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02568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4"/>
          <p:cNvPicPr>
            <a:picLocks noChangeAspect="1"/>
          </p:cNvPicPr>
          <p:nvPr/>
        </p:nvPicPr>
        <p:blipFill rotWithShape="1">
          <a:blip r:embed="rId4" cstate="print">
            <a:extLst>
              <a:ext uri="{28A0092B-C50C-407E-A947-70E740481C1C}">
                <a14:useLocalDpi xmlns:a14="http://schemas.microsoft.com/office/drawing/2010/main" val="0"/>
              </a:ext>
            </a:extLst>
          </a:blip>
          <a:srcRect t="56845" r="78333"/>
          <a:stretch/>
        </p:blipFill>
        <p:spPr>
          <a:xfrm>
            <a:off x="4790368" y="1923918"/>
            <a:ext cx="5036764" cy="5016417"/>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7302" y="2171899"/>
            <a:ext cx="7122502" cy="4626329"/>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2" y="2825557"/>
            <a:ext cx="9268607" cy="4056577"/>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92776" y="1181082"/>
            <a:ext cx="2403757" cy="2561146"/>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0991" y="2089756"/>
            <a:ext cx="1930062" cy="2056435"/>
          </a:xfrm>
          <a:prstGeom prst="rect">
            <a:avLst/>
          </a:prstGeom>
        </p:spPr>
      </p:pic>
      <p:pic>
        <p:nvPicPr>
          <p:cNvPr id="18" name="图片 2"/>
          <p:cNvPicPr>
            <a:picLocks noChangeAspect="1"/>
          </p:cNvPicPr>
          <p:nvPr/>
        </p:nvPicPr>
        <p:blipFill rotWithShape="1">
          <a:blip r:embed="rId9" cstate="print">
            <a:extLst>
              <a:ext uri="{28A0092B-C50C-407E-A947-70E740481C1C}">
                <a14:useLocalDpi xmlns:a14="http://schemas.microsoft.com/office/drawing/2010/main" val="0"/>
              </a:ext>
            </a:extLst>
          </a:blip>
          <a:srcRect t="56225"/>
          <a:stretch/>
        </p:blipFill>
        <p:spPr>
          <a:xfrm>
            <a:off x="-121952" y="4395886"/>
            <a:ext cx="12394652" cy="2712489"/>
          </a:xfrm>
          <a:prstGeom prst="rect">
            <a:avLst/>
          </a:prstGeom>
        </p:spPr>
      </p:pic>
      <p:sp>
        <p:nvSpPr>
          <p:cNvPr id="20" name="!!文本框 6">
            <a:extLst>
              <a:ext uri="{FF2B5EF4-FFF2-40B4-BE49-F238E27FC236}">
                <a16:creationId xmlns:a16="http://schemas.microsoft.com/office/drawing/2014/main" id="{D30BD5E7-DA0E-4C5B-9A02-DF1DB0F9DBD0}"/>
              </a:ext>
            </a:extLst>
          </p:cNvPr>
          <p:cNvSpPr txBox="1"/>
          <p:nvPr/>
        </p:nvSpPr>
        <p:spPr>
          <a:xfrm>
            <a:off x="1279954" y="380863"/>
            <a:ext cx="10140947" cy="1600438"/>
          </a:xfrm>
          <a:prstGeom prst="rect">
            <a:avLst/>
          </a:prstGeom>
          <a:noFill/>
          <a:ln w="19050">
            <a:noFill/>
            <a:prstDash val="dash"/>
          </a:ln>
        </p:spPr>
        <p:txBody>
          <a:bodyPr wrap="square" rtlCol="0">
            <a:spAutoFit/>
            <a:scene3d>
              <a:camera prst="perspectiveRight"/>
              <a:lightRig rig="threePt" dir="t"/>
            </a:scene3d>
          </a:bodyPr>
          <a:lstStyle/>
          <a:p>
            <a:pPr algn="ctr"/>
            <a:r>
              <a:rPr lang="en-US" altLang="zh-CN" sz="9800" b="1" dirty="0" smtClean="0">
                <a:solidFill>
                  <a:srgbClr val="E24172"/>
                </a:solidFill>
                <a:effectLst>
                  <a:outerShdw blurRad="38100" dist="38100" dir="2700000" algn="tl">
                    <a:srgbClr val="000000">
                      <a:alpha val="43137"/>
                    </a:srgbClr>
                  </a:outerShdw>
                  <a:reflection blurRad="6350" stA="55000" endA="300" endPos="45500" dir="5400000" sy="-100000" algn="bl" rotWithShape="0"/>
                </a:effectLst>
                <a:latin typeface="UVN Binh Duong" pitchFamily="2" charset="0"/>
                <a:ea typeface="Tahoma" panose="020B0604030504040204" pitchFamily="34" charset="0"/>
                <a:cs typeface="+mn-ea"/>
                <a:sym typeface="+mn-lt"/>
              </a:rPr>
              <a:t>2. </a:t>
            </a:r>
            <a:r>
              <a:rPr lang="en-US" altLang="zh-CN" sz="9800" b="1" dirty="0" err="1" smtClean="0">
                <a:solidFill>
                  <a:srgbClr val="E24172"/>
                </a:solidFill>
                <a:effectLst>
                  <a:outerShdw blurRad="38100" dist="38100" dir="2700000" algn="tl">
                    <a:srgbClr val="000000">
                      <a:alpha val="43137"/>
                    </a:srgbClr>
                  </a:outerShdw>
                  <a:reflection blurRad="6350" stA="55000" endA="300" endPos="45500" dir="5400000" sy="-100000" algn="bl" rotWithShape="0"/>
                </a:effectLst>
                <a:latin typeface="UVN Binh Duong" pitchFamily="2" charset="0"/>
                <a:ea typeface="Tahoma" panose="020B0604030504040204" pitchFamily="34" charset="0"/>
                <a:cs typeface="+mn-ea"/>
                <a:sym typeface="+mn-lt"/>
              </a:rPr>
              <a:t>Khám</a:t>
            </a:r>
            <a:r>
              <a:rPr lang="en-US" altLang="zh-CN" sz="9800" b="1" dirty="0" smtClean="0">
                <a:solidFill>
                  <a:srgbClr val="E24172"/>
                </a:solidFill>
                <a:effectLst>
                  <a:outerShdw blurRad="38100" dist="38100" dir="2700000" algn="tl">
                    <a:srgbClr val="000000">
                      <a:alpha val="43137"/>
                    </a:srgbClr>
                  </a:outerShdw>
                  <a:reflection blurRad="6350" stA="55000" endA="300" endPos="45500" dir="5400000" sy="-100000" algn="bl" rotWithShape="0"/>
                </a:effectLst>
                <a:latin typeface="UVN Binh Duong" pitchFamily="2" charset="0"/>
                <a:ea typeface="Tahoma" panose="020B0604030504040204" pitchFamily="34" charset="0"/>
                <a:cs typeface="+mn-ea"/>
                <a:sym typeface="+mn-lt"/>
              </a:rPr>
              <a:t> </a:t>
            </a:r>
            <a:r>
              <a:rPr lang="en-US" altLang="zh-CN" sz="9800" b="1" dirty="0" err="1" smtClean="0">
                <a:solidFill>
                  <a:srgbClr val="E24172"/>
                </a:solidFill>
                <a:effectLst>
                  <a:outerShdw blurRad="38100" dist="38100" dir="2700000" algn="tl">
                    <a:srgbClr val="000000">
                      <a:alpha val="43137"/>
                    </a:srgbClr>
                  </a:outerShdw>
                  <a:reflection blurRad="6350" stA="55000" endA="300" endPos="45500" dir="5400000" sy="-100000" algn="bl" rotWithShape="0"/>
                </a:effectLst>
                <a:latin typeface="UVN Binh Duong" pitchFamily="2" charset="0"/>
                <a:ea typeface="Tahoma" panose="020B0604030504040204" pitchFamily="34" charset="0"/>
                <a:cs typeface="+mn-ea"/>
                <a:sym typeface="+mn-lt"/>
              </a:rPr>
              <a:t>phá</a:t>
            </a:r>
            <a:endParaRPr lang="zh-CN" altLang="en-US" sz="9800" b="1" dirty="0">
              <a:solidFill>
                <a:srgbClr val="E24172"/>
              </a:solidFill>
              <a:effectLst>
                <a:outerShdw blurRad="38100" dist="38100" dir="2700000" algn="tl">
                  <a:srgbClr val="000000">
                    <a:alpha val="43137"/>
                  </a:srgbClr>
                </a:outerShdw>
                <a:reflection blurRad="6350" stA="55000" endA="300" endPos="45500" dir="5400000" sy="-100000" algn="bl" rotWithShape="0"/>
              </a:effectLst>
              <a:latin typeface="UVN Binh Duong" pitchFamily="2" charset="0"/>
              <a:ea typeface="方正稚艺简体" panose="03000509000000000000" pitchFamily="65" charset="-122"/>
              <a:cs typeface="+mn-ea"/>
              <a:sym typeface="+mn-lt"/>
            </a:endParaRPr>
          </a:p>
        </p:txBody>
      </p:sp>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5437" y="-133478"/>
            <a:ext cx="2382915" cy="2389101"/>
          </a:xfrm>
          <a:prstGeom prst="rect">
            <a:avLst/>
          </a:prstGeom>
        </p:spPr>
      </p:pic>
    </p:spTree>
    <p:extLst>
      <p:ext uri="{BB962C8B-B14F-4D97-AF65-F5344CB8AC3E}">
        <p14:creationId xmlns:p14="http://schemas.microsoft.com/office/powerpoint/2010/main" val="3745989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par>
                          <p:cTn id="11" fill="hold">
                            <p:stCondLst>
                              <p:cond delay="500"/>
                            </p:stCondLst>
                            <p:childTnLst>
                              <p:par>
                                <p:cTn id="12" presetID="2" presetClass="entr" presetSubtype="6"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2250" fill="hold"/>
                                        <p:tgtEl>
                                          <p:spTgt spid="9"/>
                                        </p:tgtEl>
                                        <p:attrNameLst>
                                          <p:attrName>ppt_x</p:attrName>
                                        </p:attrNameLst>
                                      </p:cBhvr>
                                      <p:tavLst>
                                        <p:tav tm="0">
                                          <p:val>
                                            <p:strVal val="1+#ppt_w/2"/>
                                          </p:val>
                                        </p:tav>
                                        <p:tav tm="100000">
                                          <p:val>
                                            <p:strVal val="#ppt_x"/>
                                          </p:val>
                                        </p:tav>
                                      </p:tavLst>
                                    </p:anim>
                                    <p:anim calcmode="lin" valueType="num">
                                      <p:cBhvr additive="base">
                                        <p:cTn id="15" dur="2250" fill="hold"/>
                                        <p:tgtEl>
                                          <p:spTgt spid="9"/>
                                        </p:tgtEl>
                                        <p:attrNameLst>
                                          <p:attrName>ppt_y</p:attrName>
                                        </p:attrNameLst>
                                      </p:cBhvr>
                                      <p:tavLst>
                                        <p:tav tm="0">
                                          <p:val>
                                            <p:strVal val="1+#ppt_h/2"/>
                                          </p:val>
                                        </p:tav>
                                        <p:tav tm="100000">
                                          <p:val>
                                            <p:strVal val="#ppt_y"/>
                                          </p:val>
                                        </p:tav>
                                      </p:tavLst>
                                    </p:anim>
                                  </p:childTnLst>
                                </p:cTn>
                              </p:par>
                              <p:par>
                                <p:cTn id="16" presetID="2" presetClass="entr" presetSubtype="2" fill="hold" nodeType="withEffect">
                                  <p:stCondLst>
                                    <p:cond delay="25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750" fill="hold"/>
                                        <p:tgtEl>
                                          <p:spTgt spid="8"/>
                                        </p:tgtEl>
                                        <p:attrNameLst>
                                          <p:attrName>ppt_x</p:attrName>
                                        </p:attrNameLst>
                                      </p:cBhvr>
                                      <p:tavLst>
                                        <p:tav tm="0">
                                          <p:val>
                                            <p:strVal val="1+#ppt_w/2"/>
                                          </p:val>
                                        </p:tav>
                                        <p:tav tm="100000">
                                          <p:val>
                                            <p:strVal val="#ppt_x"/>
                                          </p:val>
                                        </p:tav>
                                      </p:tavLst>
                                    </p:anim>
                                    <p:anim calcmode="lin" valueType="num">
                                      <p:cBhvr additive="base">
                                        <p:cTn id="19" dur="1750" fill="hold"/>
                                        <p:tgtEl>
                                          <p:spTgt spid="8"/>
                                        </p:tgtEl>
                                        <p:attrNameLst>
                                          <p:attrName>ppt_y</p:attrName>
                                        </p:attrNameLst>
                                      </p:cBhvr>
                                      <p:tavLst>
                                        <p:tav tm="0">
                                          <p:val>
                                            <p:strVal val="#ppt_y"/>
                                          </p:val>
                                        </p:tav>
                                        <p:tav tm="100000">
                                          <p:val>
                                            <p:strVal val="#ppt_y"/>
                                          </p:val>
                                        </p:tav>
                                      </p:tavLst>
                                    </p:anim>
                                  </p:childTnLst>
                                </p:cTn>
                              </p:par>
                            </p:childTnLst>
                          </p:cTn>
                        </p:par>
                        <p:par>
                          <p:cTn id="20" fill="hold">
                            <p:stCondLst>
                              <p:cond delay="2750"/>
                            </p:stCondLst>
                            <p:childTnLst>
                              <p:par>
                                <p:cTn id="21" presetID="22" presetClass="entr" presetSubtype="4"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1000"/>
                                        <p:tgtEl>
                                          <p:spTgt spid="18"/>
                                        </p:tgtEl>
                                      </p:cBhvr>
                                    </p:animEffect>
                                  </p:childTnLst>
                                </p:cTn>
                              </p:par>
                            </p:childTnLst>
                          </p:cTn>
                        </p:par>
                        <p:par>
                          <p:cTn id="24" fill="hold">
                            <p:stCondLst>
                              <p:cond delay="3750"/>
                            </p:stCondLst>
                            <p:childTnLst>
                              <p:par>
                                <p:cTn id="25" presetID="42"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750"/>
                                        <p:tgtEl>
                                          <p:spTgt spid="19"/>
                                        </p:tgtEl>
                                      </p:cBhvr>
                                    </p:animEffect>
                                    <p:anim calcmode="lin" valueType="num">
                                      <p:cBhvr>
                                        <p:cTn id="28" dur="750" fill="hold"/>
                                        <p:tgtEl>
                                          <p:spTgt spid="19"/>
                                        </p:tgtEl>
                                        <p:attrNameLst>
                                          <p:attrName>ppt_x</p:attrName>
                                        </p:attrNameLst>
                                      </p:cBhvr>
                                      <p:tavLst>
                                        <p:tav tm="0">
                                          <p:val>
                                            <p:strVal val="#ppt_x"/>
                                          </p:val>
                                        </p:tav>
                                        <p:tav tm="100000">
                                          <p:val>
                                            <p:strVal val="#ppt_x"/>
                                          </p:val>
                                        </p:tav>
                                      </p:tavLst>
                                    </p:anim>
                                    <p:anim calcmode="lin" valueType="num">
                                      <p:cBhvr>
                                        <p:cTn id="29" dur="750" fill="hold"/>
                                        <p:tgtEl>
                                          <p:spTgt spid="19"/>
                                        </p:tgtEl>
                                        <p:attrNameLst>
                                          <p:attrName>ppt_y</p:attrName>
                                        </p:attrNameLst>
                                      </p:cBhvr>
                                      <p:tavLst>
                                        <p:tav tm="0">
                                          <p:val>
                                            <p:strVal val="#ppt_y+.1"/>
                                          </p:val>
                                        </p:tav>
                                        <p:tav tm="100000">
                                          <p:val>
                                            <p:strVal val="#ppt_y"/>
                                          </p:val>
                                        </p:tav>
                                      </p:tavLst>
                                    </p:anim>
                                  </p:childTnLst>
                                </p:cTn>
                              </p:par>
                            </p:childTnLst>
                          </p:cTn>
                        </p:par>
                        <p:par>
                          <p:cTn id="30" fill="hold">
                            <p:stCondLst>
                              <p:cond delay="4500"/>
                            </p:stCondLst>
                            <p:childTnLst>
                              <p:par>
                                <p:cTn id="31" presetID="16" presetClass="entr" presetSubtype="21"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1000"/>
                                        <p:tgtEl>
                                          <p:spTgt spid="20"/>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1907B0-38B5-B8DE-6212-1768BB72BBC1}"/>
              </a:ext>
            </a:extLst>
          </p:cNvPr>
          <p:cNvPicPr>
            <a:picLocks noChangeAspect="1"/>
          </p:cNvPicPr>
          <p:nvPr/>
        </p:nvPicPr>
        <p:blipFill>
          <a:blip r:embed="rId2"/>
          <a:stretch>
            <a:fillRect/>
          </a:stretch>
        </p:blipFill>
        <p:spPr>
          <a:xfrm>
            <a:off x="274799" y="0"/>
            <a:ext cx="12192001"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70" y="-70338"/>
            <a:ext cx="12011184" cy="6178530"/>
          </a:xfrm>
          <a:prstGeom prst="rect">
            <a:avLst/>
          </a:prstGeom>
        </p:spPr>
      </p:pic>
    </p:spTree>
    <p:extLst>
      <p:ext uri="{BB962C8B-B14F-4D97-AF65-F5344CB8AC3E}">
        <p14:creationId xmlns:p14="http://schemas.microsoft.com/office/powerpoint/2010/main" val="8894329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ux filles étudiant dans la classe">
            <a:extLst>
              <a:ext uri="{FF2B5EF4-FFF2-40B4-BE49-F238E27FC236}">
                <a16:creationId xmlns:a16="http://schemas.microsoft.com/office/drawing/2014/main" id="{F3250DFA-57A8-4A01-A253-E5EE1E59E1D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52" b="8154"/>
          <a:stretch/>
        </p:blipFill>
        <p:spPr bwMode="auto">
          <a:xfrm>
            <a:off x="499534" y="2452099"/>
            <a:ext cx="5189980" cy="39148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AED7508-3E67-48A5-972E-8F2DCE35DB38}"/>
              </a:ext>
            </a:extLst>
          </p:cNvPr>
          <p:cNvSpPr txBox="1"/>
          <p:nvPr/>
        </p:nvSpPr>
        <p:spPr>
          <a:xfrm>
            <a:off x="1746036" y="636598"/>
            <a:ext cx="11633200" cy="1118319"/>
          </a:xfrm>
          <a:prstGeom prst="rect">
            <a:avLst/>
          </a:prstGeom>
          <a:noFill/>
        </p:spPr>
        <p:txBody>
          <a:bodyPr wrap="square" rtlCol="0">
            <a:spAutoFit/>
          </a:bodyPr>
          <a:lstStyle/>
          <a:p>
            <a:pPr defTabSz="914377">
              <a:defRPr/>
            </a:pPr>
            <a:r>
              <a:rPr lang="en-US" sz="6667" b="1" dirty="0">
                <a:solidFill>
                  <a:srgbClr val="FF0000"/>
                </a:solidFill>
                <a:latin typeface="Times New Roman" panose="02020603050405020304" pitchFamily="18" charset="0"/>
                <a:cs typeface="Times New Roman" panose="02020603050405020304" pitchFamily="18" charset="0"/>
              </a:rPr>
              <a:t>THẢO LUẬN NHÓM</a:t>
            </a:r>
          </a:p>
        </p:txBody>
      </p:sp>
      <p:pic>
        <p:nvPicPr>
          <p:cNvPr id="3" name="Picture 2" descr="Deux filles étudiant dans la classe">
            <a:extLst>
              <a:ext uri="{FF2B5EF4-FFF2-40B4-BE49-F238E27FC236}">
                <a16:creationId xmlns:a16="http://schemas.microsoft.com/office/drawing/2014/main" id="{2D5835EE-F450-0C7E-7E5A-9FBCC72091F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52" b="8154"/>
          <a:stretch/>
        </p:blipFill>
        <p:spPr bwMode="auto">
          <a:xfrm>
            <a:off x="5689514" y="2299699"/>
            <a:ext cx="5189980" cy="3914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12169"/>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738554" y="61546"/>
            <a:ext cx="10981592" cy="6695870"/>
          </a:xfrm>
          <a:prstGeom prst="rect">
            <a:avLst/>
          </a:prstGeom>
        </p:spPr>
      </p:pic>
    </p:spTree>
    <p:extLst>
      <p:ext uri="{BB962C8B-B14F-4D97-AF65-F5344CB8AC3E}">
        <p14:creationId xmlns:p14="http://schemas.microsoft.com/office/powerpoint/2010/main" val="20917334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1392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1467</TotalTime>
  <Words>1029</Words>
  <Application>Microsoft Office PowerPoint</Application>
  <PresentationFormat>Widescreen</PresentationFormat>
  <Paragraphs>196</Paragraphs>
  <Slides>39</Slides>
  <Notes>12</Notes>
  <HiddenSlides>0</HiddenSlides>
  <MMClips>17</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39</vt:i4>
      </vt:variant>
    </vt:vector>
  </HeadingPairs>
  <TitlesOfParts>
    <vt:vector size="54" baseType="lpstr">
      <vt:lpstr>Arial</vt:lpstr>
      <vt:lpstr>Arial Black</vt:lpstr>
      <vt:lpstr>Calibri</vt:lpstr>
      <vt:lpstr>Calibri Light</vt:lpstr>
      <vt:lpstr>Cambria Math</vt:lpstr>
      <vt:lpstr>等线</vt:lpstr>
      <vt:lpstr>Georgia</vt:lpstr>
      <vt:lpstr>Tahoma</vt:lpstr>
      <vt:lpstr>Times New Roman</vt:lpstr>
      <vt:lpstr>UTM Avo</vt:lpstr>
      <vt:lpstr>UVN Binh Duong</vt:lpstr>
      <vt:lpstr>Wingdings 2</vt:lpstr>
      <vt:lpstr>华康俪金黑W8(P)</vt:lpstr>
      <vt:lpstr>方正稚艺简体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rung động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RedStar</cp:lastModifiedBy>
  <cp:revision>104</cp:revision>
  <dcterms:created xsi:type="dcterms:W3CDTF">2023-09-30T04:02:16Z</dcterms:created>
  <dcterms:modified xsi:type="dcterms:W3CDTF">2024-11-05T09:22:43Z</dcterms:modified>
</cp:coreProperties>
</file>