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96" r:id="rId2"/>
    <p:sldId id="397" r:id="rId3"/>
    <p:sldId id="374" r:id="rId4"/>
    <p:sldId id="316" r:id="rId5"/>
    <p:sldId id="258" r:id="rId6"/>
    <p:sldId id="259" r:id="rId7"/>
    <p:sldId id="392" r:id="rId8"/>
    <p:sldId id="322" r:id="rId9"/>
    <p:sldId id="384" r:id="rId10"/>
    <p:sldId id="357" r:id="rId11"/>
    <p:sldId id="386" r:id="rId12"/>
    <p:sldId id="393" r:id="rId13"/>
    <p:sldId id="394" r:id="rId14"/>
    <p:sldId id="291" r:id="rId15"/>
    <p:sldId id="395" r:id="rId16"/>
    <p:sldId id="331" r:id="rId17"/>
    <p:sldId id="388" r:id="rId18"/>
    <p:sldId id="398" r:id="rId19"/>
    <p:sldId id="399" r:id="rId20"/>
    <p:sldId id="387" r:id="rId21"/>
    <p:sldId id="273" r:id="rId22"/>
    <p:sldId id="324" r:id="rId23"/>
    <p:sldId id="383" r:id="rId24"/>
    <p:sldId id="376" r:id="rId25"/>
    <p:sldId id="377" r:id="rId26"/>
    <p:sldId id="375" r:id="rId27"/>
    <p:sldId id="401" r:id="rId28"/>
    <p:sldId id="3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6FA"/>
    <a:srgbClr val="0F0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94680" autoAdjust="0"/>
  </p:normalViewPr>
  <p:slideViewPr>
    <p:cSldViewPr snapToGrid="0">
      <p:cViewPr>
        <p:scale>
          <a:sx n="94" d="100"/>
          <a:sy n="94" d="100"/>
        </p:scale>
        <p:origin x="485"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C7F53-6ECF-4FB2-AC28-EE76EDE951E5}"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0C8E2-E06E-415A-82D5-7E1FC5FC8E78}" type="slidenum">
              <a:rPr lang="en-US" smtClean="0"/>
              <a:t>‹#›</a:t>
            </a:fld>
            <a:endParaRPr lang="en-US"/>
          </a:p>
        </p:txBody>
      </p:sp>
    </p:spTree>
    <p:extLst>
      <p:ext uri="{BB962C8B-B14F-4D97-AF65-F5344CB8AC3E}">
        <p14:creationId xmlns:p14="http://schemas.microsoft.com/office/powerpoint/2010/main" val="106722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 xmlns:a16="http://schemas.microsoft.com/office/drawing/2014/main" id="{ED6443F0-D8FE-4219-A87D-882FAA17ED4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fld id="{5F25AB55-07CB-43A6-B498-E9C76C25F1C8}" type="slidenum">
              <a:rPr lang="en-US" altLang="en-US" sz="1200">
                <a:ea typeface="MS PGothic" panose="020B0600070205080204" pitchFamily="34" charset="-128"/>
                <a:cs typeface="Arial" panose="020B0604020202020204" pitchFamily="34" charset="0"/>
              </a:rPr>
              <a:pPr algn="r" eaLnBrk="1" hangingPunct="1"/>
              <a:t>4</a:t>
            </a:fld>
            <a:endParaRPr lang="en-US" altLang="en-US" sz="1200">
              <a:ea typeface="MS PGothic" panose="020B0600070205080204" pitchFamily="34" charset="-128"/>
              <a:cs typeface="Arial" panose="020B0604020202020204" pitchFamily="34" charset="0"/>
            </a:endParaRPr>
          </a:p>
        </p:txBody>
      </p:sp>
      <p:sp>
        <p:nvSpPr>
          <p:cNvPr id="35843" name="Rectangle 2">
            <a:extLst>
              <a:ext uri="{FF2B5EF4-FFF2-40B4-BE49-F238E27FC236}">
                <a16:creationId xmlns="" xmlns:a16="http://schemas.microsoft.com/office/drawing/2014/main" id="{2EF0E3A6-885D-40EA-9262-82D65168E5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a:extLst>
              <a:ext uri="{FF2B5EF4-FFF2-40B4-BE49-F238E27FC236}">
                <a16:creationId xmlns="" xmlns:a16="http://schemas.microsoft.com/office/drawing/2014/main" id="{2893B69C-E0DE-4807-9EC7-A12C5C97CC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 xmlns:a16="http://schemas.microsoft.com/office/drawing/2014/main" id="{3D875F2A-4F15-4994-80AF-3A6932FD48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 xmlns:a16="http://schemas.microsoft.com/office/drawing/2014/main" id="{50A329EF-EA81-490C-A000-2A8C95D2F4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36868" name="Slide Number Placeholder 3">
            <a:extLst>
              <a:ext uri="{FF2B5EF4-FFF2-40B4-BE49-F238E27FC236}">
                <a16:creationId xmlns="" xmlns:a16="http://schemas.microsoft.com/office/drawing/2014/main" id="{B913326C-FD1B-4123-A03A-518DE41184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fld id="{73212700-2778-4026-98B7-F6FB458F2630}" type="slidenum">
              <a:rPr lang="en-US" altLang="en-US" sz="1200"/>
              <a:pPr/>
              <a:t>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E58898-6291-4E90-A529-6F6030EBA2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CBB1E64-BB90-4FC3-BFFA-D4FB84A3E2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217ABBD-8B36-4F90-AEC0-C51B489224BA}"/>
              </a:ext>
            </a:extLst>
          </p:cNvPr>
          <p:cNvSpPr>
            <a:spLocks noGrp="1"/>
          </p:cNvSpPr>
          <p:nvPr>
            <p:ph type="dt" sz="half" idx="10"/>
          </p:nvPr>
        </p:nvSpPr>
        <p:spPr/>
        <p:txBody>
          <a:bodyPr/>
          <a:lstStyle/>
          <a:p>
            <a:fld id="{880DC4D0-EFA9-4917-A1B2-06F5D6B98BD5}" type="datetimeFigureOut">
              <a:rPr lang="en-US" smtClean="0"/>
              <a:t>11/4/2022</a:t>
            </a:fld>
            <a:endParaRPr lang="en-US"/>
          </a:p>
        </p:txBody>
      </p:sp>
      <p:sp>
        <p:nvSpPr>
          <p:cNvPr id="5" name="Footer Placeholder 4">
            <a:extLst>
              <a:ext uri="{FF2B5EF4-FFF2-40B4-BE49-F238E27FC236}">
                <a16:creationId xmlns="" xmlns:a16="http://schemas.microsoft.com/office/drawing/2014/main" id="{331F98B9-A8C7-44F5-B523-CADD2895D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CA5E613-B2CA-490B-8B72-B4D843C571ED}"/>
              </a:ext>
            </a:extLst>
          </p:cNvPr>
          <p:cNvSpPr>
            <a:spLocks noGrp="1"/>
          </p:cNvSpPr>
          <p:nvPr>
            <p:ph type="sldNum" sz="quarter" idx="12"/>
          </p:nvPr>
        </p:nvSpPr>
        <p:spPr/>
        <p:txBody>
          <a:bodyPr/>
          <a:lstStyle/>
          <a:p>
            <a:fld id="{E5ABBBFE-3CFC-4B77-91A7-1A03BD35053B}" type="slidenum">
              <a:rPr lang="en-US" smtClean="0"/>
              <a:t>‹#›</a:t>
            </a:fld>
            <a:endParaRPr lang="en-US"/>
          </a:p>
        </p:txBody>
      </p:sp>
    </p:spTree>
    <p:extLst>
      <p:ext uri="{BB962C8B-B14F-4D97-AF65-F5344CB8AC3E}">
        <p14:creationId xmlns:p14="http://schemas.microsoft.com/office/powerpoint/2010/main" val="4064474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9B3D62-C269-41CD-BE78-D9D247FB70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1E41FC9-B774-4237-B20D-E754DAF5F9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647529A-FABF-426E-9DB3-ECEB22B9F971}"/>
              </a:ext>
            </a:extLst>
          </p:cNvPr>
          <p:cNvSpPr>
            <a:spLocks noGrp="1"/>
          </p:cNvSpPr>
          <p:nvPr>
            <p:ph type="dt" sz="half" idx="10"/>
          </p:nvPr>
        </p:nvSpPr>
        <p:spPr/>
        <p:txBody>
          <a:bodyPr/>
          <a:lstStyle/>
          <a:p>
            <a:fld id="{880DC4D0-EFA9-4917-A1B2-06F5D6B98BD5}" type="datetimeFigureOut">
              <a:rPr lang="en-US" smtClean="0"/>
              <a:t>11/4/2022</a:t>
            </a:fld>
            <a:endParaRPr lang="en-US"/>
          </a:p>
        </p:txBody>
      </p:sp>
      <p:sp>
        <p:nvSpPr>
          <p:cNvPr id="5" name="Footer Placeholder 4">
            <a:extLst>
              <a:ext uri="{FF2B5EF4-FFF2-40B4-BE49-F238E27FC236}">
                <a16:creationId xmlns="" xmlns:a16="http://schemas.microsoft.com/office/drawing/2014/main" id="{1BFDD4C6-1CC4-4226-9C07-0B252A834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0FC5856-193F-4AAD-8346-6CB0CD8C7654}"/>
              </a:ext>
            </a:extLst>
          </p:cNvPr>
          <p:cNvSpPr>
            <a:spLocks noGrp="1"/>
          </p:cNvSpPr>
          <p:nvPr>
            <p:ph type="sldNum" sz="quarter" idx="12"/>
          </p:nvPr>
        </p:nvSpPr>
        <p:spPr/>
        <p:txBody>
          <a:bodyPr/>
          <a:lstStyle/>
          <a:p>
            <a:fld id="{E5ABBBFE-3CFC-4B77-91A7-1A03BD35053B}" type="slidenum">
              <a:rPr lang="en-US" smtClean="0"/>
              <a:t>‹#›</a:t>
            </a:fld>
            <a:endParaRPr lang="en-US"/>
          </a:p>
        </p:txBody>
      </p:sp>
    </p:spTree>
    <p:extLst>
      <p:ext uri="{BB962C8B-B14F-4D97-AF65-F5344CB8AC3E}">
        <p14:creationId xmlns:p14="http://schemas.microsoft.com/office/powerpoint/2010/main" val="380080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4526CB-A1F4-4799-9354-80282DA369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ADECE5B-CFFD-49E5-942C-E773084740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6447CA3-342C-4F61-920B-DFE666C8B29D}"/>
              </a:ext>
            </a:extLst>
          </p:cNvPr>
          <p:cNvSpPr>
            <a:spLocks noGrp="1"/>
          </p:cNvSpPr>
          <p:nvPr>
            <p:ph type="dt" sz="half" idx="10"/>
          </p:nvPr>
        </p:nvSpPr>
        <p:spPr/>
        <p:txBody>
          <a:bodyPr/>
          <a:lstStyle/>
          <a:p>
            <a:fld id="{880DC4D0-EFA9-4917-A1B2-06F5D6B98BD5}" type="datetimeFigureOut">
              <a:rPr lang="en-US" smtClean="0"/>
              <a:t>11/4/2022</a:t>
            </a:fld>
            <a:endParaRPr lang="en-US"/>
          </a:p>
        </p:txBody>
      </p:sp>
      <p:sp>
        <p:nvSpPr>
          <p:cNvPr id="5" name="Footer Placeholder 4">
            <a:extLst>
              <a:ext uri="{FF2B5EF4-FFF2-40B4-BE49-F238E27FC236}">
                <a16:creationId xmlns="" xmlns:a16="http://schemas.microsoft.com/office/drawing/2014/main" id="{56ED5ACE-2608-4C11-AFD9-3D191A371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1F70FCE-94A6-440C-8449-E273A6124DC7}"/>
              </a:ext>
            </a:extLst>
          </p:cNvPr>
          <p:cNvSpPr>
            <a:spLocks noGrp="1"/>
          </p:cNvSpPr>
          <p:nvPr>
            <p:ph type="sldNum" sz="quarter" idx="12"/>
          </p:nvPr>
        </p:nvSpPr>
        <p:spPr/>
        <p:txBody>
          <a:bodyPr/>
          <a:lstStyle/>
          <a:p>
            <a:fld id="{E5ABBBFE-3CFC-4B77-91A7-1A03BD35053B}" type="slidenum">
              <a:rPr lang="en-US" smtClean="0"/>
              <a:t>‹#›</a:t>
            </a:fld>
            <a:endParaRPr lang="en-US"/>
          </a:p>
        </p:txBody>
      </p:sp>
    </p:spTree>
    <p:extLst>
      <p:ext uri="{BB962C8B-B14F-4D97-AF65-F5344CB8AC3E}">
        <p14:creationId xmlns:p14="http://schemas.microsoft.com/office/powerpoint/2010/main" val="2914294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图片 3"/>
          <p:cNvPicPr>
            <a:picLocks noChangeAspect="1"/>
          </p:cNvPicPr>
          <p:nvPr userDrawn="1"/>
        </p:nvPicPr>
        <p:blipFill>
          <a:blip r:embed="rId2">
            <a:extLst>
              <a:ext uri="{28A0092B-C50C-407E-A947-70E740481C1C}">
                <a14:useLocalDpi xmlns:a14="http://schemas.microsoft.com/office/drawing/2010/main" val="0"/>
              </a:ext>
            </a:extLst>
          </a:blip>
          <a:srcRect l="5389" t="3825" r="4298" b="38905"/>
          <a:stretch>
            <a:fillRect/>
          </a:stretch>
        </p:blipFill>
        <p:spPr bwMode="auto">
          <a:xfrm>
            <a:off x="-122767" y="-232409"/>
            <a:ext cx="12589933" cy="709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4"/>
          <p:cNvGrpSpPr>
            <a:grpSpLocks/>
          </p:cNvGrpSpPr>
          <p:nvPr userDrawn="1"/>
        </p:nvGrpSpPr>
        <p:grpSpPr bwMode="auto">
          <a:xfrm>
            <a:off x="347133" y="-419100"/>
            <a:ext cx="11474451" cy="6981826"/>
            <a:chOff x="-5011357" y="-419197"/>
            <a:chExt cx="11473305" cy="6982043"/>
          </a:xfrm>
        </p:grpSpPr>
        <p:pic>
          <p:nvPicPr>
            <p:cNvPr id="4"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1357" y="445752"/>
              <a:ext cx="11473305" cy="611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6"/>
            <p:cNvGrpSpPr>
              <a:grpSpLocks/>
            </p:cNvGrpSpPr>
            <p:nvPr/>
          </p:nvGrpSpPr>
          <p:grpSpPr bwMode="auto">
            <a:xfrm>
              <a:off x="-4822876" y="-419197"/>
              <a:ext cx="1125750" cy="2130005"/>
              <a:chOff x="-5030286" y="-385762"/>
              <a:chExt cx="1323975" cy="2505074"/>
            </a:xfrm>
          </p:grpSpPr>
          <p:sp>
            <p:nvSpPr>
              <p:cNvPr id="9" name="矩形 10">
                <a:extLst/>
              </p:cNvPr>
              <p:cNvSpPr/>
              <p:nvPr/>
            </p:nvSpPr>
            <p:spPr>
              <a:xfrm>
                <a:off x="-4460413" y="-385762"/>
                <a:ext cx="92098" cy="220467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1480" eaLnBrk="1" fontAlgn="auto" hangingPunct="1">
                  <a:spcBef>
                    <a:spcPts val="0"/>
                  </a:spcBef>
                  <a:spcAft>
                    <a:spcPts val="0"/>
                  </a:spcAft>
                  <a:defRPr/>
                </a:pPr>
                <a:endParaRPr lang="zh-CN" altLang="en-US" sz="1620">
                  <a:solidFill>
                    <a:prstClr val="white"/>
                  </a:solidFill>
                </a:endParaRPr>
              </a:p>
            </p:txBody>
          </p:sp>
          <p:pic>
            <p:nvPicPr>
              <p:cNvPr id="10" name="图片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40408">
                <a:off x="-5030286" y="757237"/>
                <a:ext cx="13239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7"/>
            <p:cNvGrpSpPr>
              <a:grpSpLocks/>
            </p:cNvGrpSpPr>
            <p:nvPr/>
          </p:nvGrpSpPr>
          <p:grpSpPr bwMode="auto">
            <a:xfrm>
              <a:off x="5248703" y="-419197"/>
              <a:ext cx="1125746" cy="2130005"/>
              <a:chOff x="1451292" y="-385762"/>
              <a:chExt cx="1323975" cy="2505074"/>
            </a:xfrm>
          </p:grpSpPr>
          <p:sp>
            <p:nvSpPr>
              <p:cNvPr id="7" name="矩形 8">
                <a:extLst/>
              </p:cNvPr>
              <p:cNvSpPr/>
              <p:nvPr/>
            </p:nvSpPr>
            <p:spPr>
              <a:xfrm>
                <a:off x="2021911" y="-385762"/>
                <a:ext cx="92097" cy="2204670"/>
              </a:xfrm>
              <a:prstGeom prst="rect">
                <a:avLst/>
              </a:prstGeom>
              <a:solidFill>
                <a:srgbClr val="15C6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1480" eaLnBrk="1" fontAlgn="auto" hangingPunct="1">
                  <a:spcBef>
                    <a:spcPts val="0"/>
                  </a:spcBef>
                  <a:spcAft>
                    <a:spcPts val="0"/>
                  </a:spcAft>
                  <a:defRPr/>
                </a:pPr>
                <a:endParaRPr lang="zh-CN" altLang="en-US" sz="1620">
                  <a:solidFill>
                    <a:prstClr val="white"/>
                  </a:solidFill>
                </a:endParaRPr>
              </a:p>
            </p:txBody>
          </p:sp>
          <p:pic>
            <p:nvPicPr>
              <p:cNvPr id="8"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40408">
                <a:off x="1451292" y="757237"/>
                <a:ext cx="13239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221945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1250"/>
                                        <p:tgtEl>
                                          <p:spTgt spid="2"/>
                                        </p:tgtEl>
                                      </p:cBhvr>
                                    </p:animEffect>
                                  </p:childTnLst>
                                </p:cTn>
                              </p:par>
                            </p:childTnLst>
                          </p:cTn>
                        </p:par>
                        <p:par>
                          <p:cTn id="8" fill="hold">
                            <p:stCondLst>
                              <p:cond delay="125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250"/>
                                        <p:tgtEl>
                                          <p:spTgt spid="3"/>
                                        </p:tgtEl>
                                      </p:cBhvr>
                                    </p:animEffect>
                                    <p:anim calcmode="lin" valueType="num">
                                      <p:cBhvr>
                                        <p:cTn id="12" dur="1250" fill="hold"/>
                                        <p:tgtEl>
                                          <p:spTgt spid="3"/>
                                        </p:tgtEl>
                                        <p:attrNameLst>
                                          <p:attrName>ppt_x</p:attrName>
                                        </p:attrNameLst>
                                      </p:cBhvr>
                                      <p:tavLst>
                                        <p:tav tm="0">
                                          <p:val>
                                            <p:strVal val="#ppt_x"/>
                                          </p:val>
                                        </p:tav>
                                        <p:tav tm="100000">
                                          <p:val>
                                            <p:strVal val="#ppt_x"/>
                                          </p:val>
                                        </p:tav>
                                      </p:tavLst>
                                    </p:anim>
                                    <p:anim calcmode="lin" valueType="num">
                                      <p:cBhvr>
                                        <p:cTn id="13"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D3333F-02D7-451E-9494-EB71F417A8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EBE7641-75EC-4638-9EBD-D950B270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8B01CB-C0A8-43B4-B197-33FE1C5E1533}"/>
              </a:ext>
            </a:extLst>
          </p:cNvPr>
          <p:cNvSpPr>
            <a:spLocks noGrp="1"/>
          </p:cNvSpPr>
          <p:nvPr>
            <p:ph type="dt" sz="half" idx="10"/>
          </p:nvPr>
        </p:nvSpPr>
        <p:spPr/>
        <p:txBody>
          <a:bodyPr/>
          <a:lstStyle/>
          <a:p>
            <a:fld id="{880DC4D0-EFA9-4917-A1B2-06F5D6B98BD5}" type="datetimeFigureOut">
              <a:rPr lang="en-US" smtClean="0"/>
              <a:t>11/4/2022</a:t>
            </a:fld>
            <a:endParaRPr lang="en-US"/>
          </a:p>
        </p:txBody>
      </p:sp>
      <p:sp>
        <p:nvSpPr>
          <p:cNvPr id="5" name="Footer Placeholder 4">
            <a:extLst>
              <a:ext uri="{FF2B5EF4-FFF2-40B4-BE49-F238E27FC236}">
                <a16:creationId xmlns="" xmlns:a16="http://schemas.microsoft.com/office/drawing/2014/main" id="{6E6BCD71-F786-49F2-96A9-22849805A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6A92BB7-8063-462B-980F-F50DBDFBB0A4}"/>
              </a:ext>
            </a:extLst>
          </p:cNvPr>
          <p:cNvSpPr>
            <a:spLocks noGrp="1"/>
          </p:cNvSpPr>
          <p:nvPr>
            <p:ph type="sldNum" sz="quarter" idx="12"/>
          </p:nvPr>
        </p:nvSpPr>
        <p:spPr/>
        <p:txBody>
          <a:bodyPr/>
          <a:lstStyle/>
          <a:p>
            <a:fld id="{E5ABBBFE-3CFC-4B77-91A7-1A03BD35053B}" type="slidenum">
              <a:rPr lang="en-US" smtClean="0"/>
              <a:t>‹#›</a:t>
            </a:fld>
            <a:endParaRPr lang="en-US"/>
          </a:p>
        </p:txBody>
      </p:sp>
    </p:spTree>
    <p:extLst>
      <p:ext uri="{BB962C8B-B14F-4D97-AF65-F5344CB8AC3E}">
        <p14:creationId xmlns:p14="http://schemas.microsoft.com/office/powerpoint/2010/main" val="250366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595D59-9C12-400F-B9B6-BE644B558C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2AEE8C7-7547-4382-85A4-FBC221E02D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E42039-CF53-4CB4-BE8E-A5B3546A3E36}"/>
              </a:ext>
            </a:extLst>
          </p:cNvPr>
          <p:cNvSpPr>
            <a:spLocks noGrp="1"/>
          </p:cNvSpPr>
          <p:nvPr>
            <p:ph type="dt" sz="half" idx="10"/>
          </p:nvPr>
        </p:nvSpPr>
        <p:spPr/>
        <p:txBody>
          <a:bodyPr/>
          <a:lstStyle/>
          <a:p>
            <a:fld id="{880DC4D0-EFA9-4917-A1B2-06F5D6B98BD5}" type="datetimeFigureOut">
              <a:rPr lang="en-US" smtClean="0"/>
              <a:t>11/4/2022</a:t>
            </a:fld>
            <a:endParaRPr lang="en-US"/>
          </a:p>
        </p:txBody>
      </p:sp>
      <p:sp>
        <p:nvSpPr>
          <p:cNvPr id="5" name="Footer Placeholder 4">
            <a:extLst>
              <a:ext uri="{FF2B5EF4-FFF2-40B4-BE49-F238E27FC236}">
                <a16:creationId xmlns="" xmlns:a16="http://schemas.microsoft.com/office/drawing/2014/main" id="{886D009C-F86E-4E0A-A0BA-23CD881BC1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B6E5183-7247-4451-99CD-A757EB13564F}"/>
              </a:ext>
            </a:extLst>
          </p:cNvPr>
          <p:cNvSpPr>
            <a:spLocks noGrp="1"/>
          </p:cNvSpPr>
          <p:nvPr>
            <p:ph type="sldNum" sz="quarter" idx="12"/>
          </p:nvPr>
        </p:nvSpPr>
        <p:spPr/>
        <p:txBody>
          <a:bodyPr/>
          <a:lstStyle/>
          <a:p>
            <a:fld id="{E5ABBBFE-3CFC-4B77-91A7-1A03BD35053B}" type="slidenum">
              <a:rPr lang="en-US" smtClean="0"/>
              <a:t>‹#›</a:t>
            </a:fld>
            <a:endParaRPr lang="en-US"/>
          </a:p>
        </p:txBody>
      </p:sp>
    </p:spTree>
    <p:extLst>
      <p:ext uri="{BB962C8B-B14F-4D97-AF65-F5344CB8AC3E}">
        <p14:creationId xmlns:p14="http://schemas.microsoft.com/office/powerpoint/2010/main" val="279138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6B20EC-7296-462E-BCDB-DE687063C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DAFB21C-0093-49BF-AE4E-D52375E297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45AECB2-9C7C-46BB-AE21-FB673CEF81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14522E6-1285-461C-9EB5-61E386235104}"/>
              </a:ext>
            </a:extLst>
          </p:cNvPr>
          <p:cNvSpPr>
            <a:spLocks noGrp="1"/>
          </p:cNvSpPr>
          <p:nvPr>
            <p:ph type="dt" sz="half" idx="10"/>
          </p:nvPr>
        </p:nvSpPr>
        <p:spPr/>
        <p:txBody>
          <a:bodyPr/>
          <a:lstStyle/>
          <a:p>
            <a:fld id="{880DC4D0-EFA9-4917-A1B2-06F5D6B98BD5}" type="datetimeFigureOut">
              <a:rPr lang="en-US" smtClean="0"/>
              <a:t>11/4/2022</a:t>
            </a:fld>
            <a:endParaRPr lang="en-US"/>
          </a:p>
        </p:txBody>
      </p:sp>
      <p:sp>
        <p:nvSpPr>
          <p:cNvPr id="6" name="Footer Placeholder 5">
            <a:extLst>
              <a:ext uri="{FF2B5EF4-FFF2-40B4-BE49-F238E27FC236}">
                <a16:creationId xmlns="" xmlns:a16="http://schemas.microsoft.com/office/drawing/2014/main" id="{E50B1544-ADDC-479B-B77D-C7A37BDCE5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0139C95-3C46-4C9D-914A-E786D6948B70}"/>
              </a:ext>
            </a:extLst>
          </p:cNvPr>
          <p:cNvSpPr>
            <a:spLocks noGrp="1"/>
          </p:cNvSpPr>
          <p:nvPr>
            <p:ph type="sldNum" sz="quarter" idx="12"/>
          </p:nvPr>
        </p:nvSpPr>
        <p:spPr/>
        <p:txBody>
          <a:bodyPr/>
          <a:lstStyle/>
          <a:p>
            <a:fld id="{E5ABBBFE-3CFC-4B77-91A7-1A03BD35053B}" type="slidenum">
              <a:rPr lang="en-US" smtClean="0"/>
              <a:t>‹#›</a:t>
            </a:fld>
            <a:endParaRPr lang="en-US"/>
          </a:p>
        </p:txBody>
      </p:sp>
    </p:spTree>
    <p:extLst>
      <p:ext uri="{BB962C8B-B14F-4D97-AF65-F5344CB8AC3E}">
        <p14:creationId xmlns:p14="http://schemas.microsoft.com/office/powerpoint/2010/main" val="20447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255E6B-5150-4063-B6E0-93747B1018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BA68C1D-59C2-46B1-9410-3A9C04D5AD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B5AF47D1-99E6-4BA5-9347-F5CA87B053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9DAADFB-9A9B-4EFF-A699-56B81F54E5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A9FD7210-DBD0-4917-8CFE-EFA368D36E0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64E62C0-6436-4FC6-82FC-2D90047A045B}"/>
              </a:ext>
            </a:extLst>
          </p:cNvPr>
          <p:cNvSpPr>
            <a:spLocks noGrp="1"/>
          </p:cNvSpPr>
          <p:nvPr>
            <p:ph type="dt" sz="half" idx="10"/>
          </p:nvPr>
        </p:nvSpPr>
        <p:spPr/>
        <p:txBody>
          <a:bodyPr/>
          <a:lstStyle/>
          <a:p>
            <a:fld id="{880DC4D0-EFA9-4917-A1B2-06F5D6B98BD5}" type="datetimeFigureOut">
              <a:rPr lang="en-US" smtClean="0"/>
              <a:t>11/4/2022</a:t>
            </a:fld>
            <a:endParaRPr lang="en-US"/>
          </a:p>
        </p:txBody>
      </p:sp>
      <p:sp>
        <p:nvSpPr>
          <p:cNvPr id="8" name="Footer Placeholder 7">
            <a:extLst>
              <a:ext uri="{FF2B5EF4-FFF2-40B4-BE49-F238E27FC236}">
                <a16:creationId xmlns="" xmlns:a16="http://schemas.microsoft.com/office/drawing/2014/main" id="{B4C878E2-DF71-4FD6-8EAE-DC19FA5FE5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3FB62F6-DD67-4358-B0F3-62928F604728}"/>
              </a:ext>
            </a:extLst>
          </p:cNvPr>
          <p:cNvSpPr>
            <a:spLocks noGrp="1"/>
          </p:cNvSpPr>
          <p:nvPr>
            <p:ph type="sldNum" sz="quarter" idx="12"/>
          </p:nvPr>
        </p:nvSpPr>
        <p:spPr/>
        <p:txBody>
          <a:bodyPr/>
          <a:lstStyle/>
          <a:p>
            <a:fld id="{E5ABBBFE-3CFC-4B77-91A7-1A03BD35053B}" type="slidenum">
              <a:rPr lang="en-US" smtClean="0"/>
              <a:t>‹#›</a:t>
            </a:fld>
            <a:endParaRPr lang="en-US"/>
          </a:p>
        </p:txBody>
      </p:sp>
    </p:spTree>
    <p:extLst>
      <p:ext uri="{BB962C8B-B14F-4D97-AF65-F5344CB8AC3E}">
        <p14:creationId xmlns:p14="http://schemas.microsoft.com/office/powerpoint/2010/main" val="375569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889242-93D5-4039-9C65-72E2CE9209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8723F22-4A80-4106-A573-9D0E13778C38}"/>
              </a:ext>
            </a:extLst>
          </p:cNvPr>
          <p:cNvSpPr>
            <a:spLocks noGrp="1"/>
          </p:cNvSpPr>
          <p:nvPr>
            <p:ph type="dt" sz="half" idx="10"/>
          </p:nvPr>
        </p:nvSpPr>
        <p:spPr/>
        <p:txBody>
          <a:bodyPr/>
          <a:lstStyle/>
          <a:p>
            <a:fld id="{880DC4D0-EFA9-4917-A1B2-06F5D6B98BD5}" type="datetimeFigureOut">
              <a:rPr lang="en-US" smtClean="0"/>
              <a:t>11/4/2022</a:t>
            </a:fld>
            <a:endParaRPr lang="en-US"/>
          </a:p>
        </p:txBody>
      </p:sp>
      <p:sp>
        <p:nvSpPr>
          <p:cNvPr id="4" name="Footer Placeholder 3">
            <a:extLst>
              <a:ext uri="{FF2B5EF4-FFF2-40B4-BE49-F238E27FC236}">
                <a16:creationId xmlns="" xmlns:a16="http://schemas.microsoft.com/office/drawing/2014/main" id="{B38EEC52-DC74-47A5-8955-BD75AF23F6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8AD5A32-C544-4BC3-A3BD-C8010867C10D}"/>
              </a:ext>
            </a:extLst>
          </p:cNvPr>
          <p:cNvSpPr>
            <a:spLocks noGrp="1"/>
          </p:cNvSpPr>
          <p:nvPr>
            <p:ph type="sldNum" sz="quarter" idx="12"/>
          </p:nvPr>
        </p:nvSpPr>
        <p:spPr/>
        <p:txBody>
          <a:bodyPr/>
          <a:lstStyle/>
          <a:p>
            <a:fld id="{E5ABBBFE-3CFC-4B77-91A7-1A03BD35053B}" type="slidenum">
              <a:rPr lang="en-US" smtClean="0"/>
              <a:t>‹#›</a:t>
            </a:fld>
            <a:endParaRPr lang="en-US"/>
          </a:p>
        </p:txBody>
      </p:sp>
    </p:spTree>
    <p:extLst>
      <p:ext uri="{BB962C8B-B14F-4D97-AF65-F5344CB8AC3E}">
        <p14:creationId xmlns:p14="http://schemas.microsoft.com/office/powerpoint/2010/main" val="121443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2DA25E2-B66D-4EF0-AA74-B86A6D275EE6}"/>
              </a:ext>
            </a:extLst>
          </p:cNvPr>
          <p:cNvSpPr>
            <a:spLocks noGrp="1"/>
          </p:cNvSpPr>
          <p:nvPr>
            <p:ph type="dt" sz="half" idx="10"/>
          </p:nvPr>
        </p:nvSpPr>
        <p:spPr/>
        <p:txBody>
          <a:bodyPr/>
          <a:lstStyle/>
          <a:p>
            <a:fld id="{880DC4D0-EFA9-4917-A1B2-06F5D6B98BD5}" type="datetimeFigureOut">
              <a:rPr lang="en-US" smtClean="0"/>
              <a:t>11/4/2022</a:t>
            </a:fld>
            <a:endParaRPr lang="en-US"/>
          </a:p>
        </p:txBody>
      </p:sp>
      <p:sp>
        <p:nvSpPr>
          <p:cNvPr id="3" name="Footer Placeholder 2">
            <a:extLst>
              <a:ext uri="{FF2B5EF4-FFF2-40B4-BE49-F238E27FC236}">
                <a16:creationId xmlns="" xmlns:a16="http://schemas.microsoft.com/office/drawing/2014/main" id="{F773C0A3-C444-4D85-BFFB-9B5414FE3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ABC8DA6-0650-44B8-8CAF-8F16E826F5B8}"/>
              </a:ext>
            </a:extLst>
          </p:cNvPr>
          <p:cNvSpPr>
            <a:spLocks noGrp="1"/>
          </p:cNvSpPr>
          <p:nvPr>
            <p:ph type="sldNum" sz="quarter" idx="12"/>
          </p:nvPr>
        </p:nvSpPr>
        <p:spPr/>
        <p:txBody>
          <a:bodyPr/>
          <a:lstStyle/>
          <a:p>
            <a:fld id="{E5ABBBFE-3CFC-4B77-91A7-1A03BD35053B}" type="slidenum">
              <a:rPr lang="en-US" smtClean="0"/>
              <a:t>‹#›</a:t>
            </a:fld>
            <a:endParaRPr lang="en-US"/>
          </a:p>
        </p:txBody>
      </p:sp>
    </p:spTree>
    <p:extLst>
      <p:ext uri="{BB962C8B-B14F-4D97-AF65-F5344CB8AC3E}">
        <p14:creationId xmlns:p14="http://schemas.microsoft.com/office/powerpoint/2010/main" val="345635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28CCF8-4B47-4ECD-A82B-A63026FB43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6DE46E9-C217-4353-942F-78A39B72B0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983B84B-E6EA-429F-9E25-A5FE54529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9CC573D-38B2-40A3-85D6-760AF7279212}"/>
              </a:ext>
            </a:extLst>
          </p:cNvPr>
          <p:cNvSpPr>
            <a:spLocks noGrp="1"/>
          </p:cNvSpPr>
          <p:nvPr>
            <p:ph type="dt" sz="half" idx="10"/>
          </p:nvPr>
        </p:nvSpPr>
        <p:spPr/>
        <p:txBody>
          <a:bodyPr/>
          <a:lstStyle/>
          <a:p>
            <a:fld id="{880DC4D0-EFA9-4917-A1B2-06F5D6B98BD5}" type="datetimeFigureOut">
              <a:rPr lang="en-US" smtClean="0"/>
              <a:t>11/4/2022</a:t>
            </a:fld>
            <a:endParaRPr lang="en-US"/>
          </a:p>
        </p:txBody>
      </p:sp>
      <p:sp>
        <p:nvSpPr>
          <p:cNvPr id="6" name="Footer Placeholder 5">
            <a:extLst>
              <a:ext uri="{FF2B5EF4-FFF2-40B4-BE49-F238E27FC236}">
                <a16:creationId xmlns="" xmlns:a16="http://schemas.microsoft.com/office/drawing/2014/main" id="{A924B945-A0ED-4A99-A119-C4B1973CE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C4FF50F-954E-4F46-89FA-D186303F70D5}"/>
              </a:ext>
            </a:extLst>
          </p:cNvPr>
          <p:cNvSpPr>
            <a:spLocks noGrp="1"/>
          </p:cNvSpPr>
          <p:nvPr>
            <p:ph type="sldNum" sz="quarter" idx="12"/>
          </p:nvPr>
        </p:nvSpPr>
        <p:spPr/>
        <p:txBody>
          <a:bodyPr/>
          <a:lstStyle/>
          <a:p>
            <a:fld id="{E5ABBBFE-3CFC-4B77-91A7-1A03BD35053B}" type="slidenum">
              <a:rPr lang="en-US" smtClean="0"/>
              <a:t>‹#›</a:t>
            </a:fld>
            <a:endParaRPr lang="en-US"/>
          </a:p>
        </p:txBody>
      </p:sp>
    </p:spTree>
    <p:extLst>
      <p:ext uri="{BB962C8B-B14F-4D97-AF65-F5344CB8AC3E}">
        <p14:creationId xmlns:p14="http://schemas.microsoft.com/office/powerpoint/2010/main" val="150025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F20788-9A9D-443B-96F9-8ECD9EC82E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01795BF-3683-4879-A40F-E671E6819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039FE0C-3EB3-495A-9A96-88AED1658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37E44F3-74AB-41CC-942A-55786F36AB88}"/>
              </a:ext>
            </a:extLst>
          </p:cNvPr>
          <p:cNvSpPr>
            <a:spLocks noGrp="1"/>
          </p:cNvSpPr>
          <p:nvPr>
            <p:ph type="dt" sz="half" idx="10"/>
          </p:nvPr>
        </p:nvSpPr>
        <p:spPr/>
        <p:txBody>
          <a:bodyPr/>
          <a:lstStyle/>
          <a:p>
            <a:fld id="{880DC4D0-EFA9-4917-A1B2-06F5D6B98BD5}" type="datetimeFigureOut">
              <a:rPr lang="en-US" smtClean="0"/>
              <a:t>11/4/2022</a:t>
            </a:fld>
            <a:endParaRPr lang="en-US"/>
          </a:p>
        </p:txBody>
      </p:sp>
      <p:sp>
        <p:nvSpPr>
          <p:cNvPr id="6" name="Footer Placeholder 5">
            <a:extLst>
              <a:ext uri="{FF2B5EF4-FFF2-40B4-BE49-F238E27FC236}">
                <a16:creationId xmlns="" xmlns:a16="http://schemas.microsoft.com/office/drawing/2014/main" id="{5D3BFDAA-DE03-44DD-B6F0-9A5D9B648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C0AEF96-1DDC-4081-A6CE-57EEE85D51B0}"/>
              </a:ext>
            </a:extLst>
          </p:cNvPr>
          <p:cNvSpPr>
            <a:spLocks noGrp="1"/>
          </p:cNvSpPr>
          <p:nvPr>
            <p:ph type="sldNum" sz="quarter" idx="12"/>
          </p:nvPr>
        </p:nvSpPr>
        <p:spPr/>
        <p:txBody>
          <a:bodyPr/>
          <a:lstStyle/>
          <a:p>
            <a:fld id="{E5ABBBFE-3CFC-4B77-91A7-1A03BD35053B}" type="slidenum">
              <a:rPr lang="en-US" smtClean="0"/>
              <a:t>‹#›</a:t>
            </a:fld>
            <a:endParaRPr lang="en-US"/>
          </a:p>
        </p:txBody>
      </p:sp>
    </p:spTree>
    <p:extLst>
      <p:ext uri="{BB962C8B-B14F-4D97-AF65-F5344CB8AC3E}">
        <p14:creationId xmlns:p14="http://schemas.microsoft.com/office/powerpoint/2010/main" val="386677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AD8CDAC-F922-4AE3-81FC-967671FCAD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B0ADCA6-5D98-4BD0-BA8E-79E801EC49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F6C5EE4-79C3-4733-ABA2-480505D06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DC4D0-EFA9-4917-A1B2-06F5D6B98BD5}" type="datetimeFigureOut">
              <a:rPr lang="en-US" smtClean="0"/>
              <a:t>11/4/2022</a:t>
            </a:fld>
            <a:endParaRPr lang="en-US"/>
          </a:p>
        </p:txBody>
      </p:sp>
      <p:sp>
        <p:nvSpPr>
          <p:cNvPr id="5" name="Footer Placeholder 4">
            <a:extLst>
              <a:ext uri="{FF2B5EF4-FFF2-40B4-BE49-F238E27FC236}">
                <a16:creationId xmlns="" xmlns:a16="http://schemas.microsoft.com/office/drawing/2014/main" id="{E18C58E3-F666-4805-988A-8732C85C7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4689B75-31C8-47F2-AACE-00FF30009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BBBFE-3CFC-4B77-91A7-1A03BD35053B}" type="slidenum">
              <a:rPr lang="en-US" smtClean="0"/>
              <a:t>‹#›</a:t>
            </a:fld>
            <a:endParaRPr lang="en-US"/>
          </a:p>
        </p:txBody>
      </p:sp>
    </p:spTree>
    <p:extLst>
      <p:ext uri="{BB962C8B-B14F-4D97-AF65-F5344CB8AC3E}">
        <p14:creationId xmlns:p14="http://schemas.microsoft.com/office/powerpoint/2010/main" val="3630334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g"/><Relationship Id="rId5"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 xmlns:a16="http://schemas.microsoft.com/office/drawing/2014/main" id="{194229D5-9513-45DD-B0BC-F5286C62B8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4"/>
            <a:ext cx="121920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 xmlns:a16="http://schemas.microsoft.com/office/drawing/2014/main" id="{FC3D73D7-EDA5-4D3E-84AB-D62AE64A78D6}"/>
              </a:ext>
            </a:extLst>
          </p:cNvPr>
          <p:cNvSpPr txBox="1"/>
          <p:nvPr/>
        </p:nvSpPr>
        <p:spPr>
          <a:xfrm>
            <a:off x="1851578" y="894751"/>
            <a:ext cx="9255291" cy="1323439"/>
          </a:xfrm>
          <a:prstGeom prst="rect">
            <a:avLst/>
          </a:prstGeom>
          <a:noFill/>
        </p:spPr>
        <p:txBody>
          <a:bodyPr wrap="none">
            <a:spAutoFit/>
          </a:bodyPr>
          <a:lstStyle/>
          <a:p>
            <a:pPr algn="ctr">
              <a:defRPr/>
            </a:pPr>
            <a:r>
              <a:rPr lang="en-US" sz="4000" b="1" dirty="0" smtClean="0">
                <a:solidFill>
                  <a:srgbClr val="FF0000"/>
                </a:solidFill>
                <a:latin typeface="Times New Roman" panose="02020603050405020304" pitchFamily="18" charset="0"/>
                <a:cs typeface="Times New Roman" panose="02020603050405020304" pitchFamily="18" charset="0"/>
              </a:rPr>
              <a:t> CHÀO MỪNG QUÝ THẦY CÔ VỀ DỰ </a:t>
            </a:r>
          </a:p>
          <a:p>
            <a:pPr algn="ctr">
              <a:defRPr/>
            </a:pPr>
            <a:r>
              <a:rPr lang="en-US" sz="4000" b="1" dirty="0" smtClean="0">
                <a:solidFill>
                  <a:srgbClr val="FF0000"/>
                </a:solidFill>
                <a:latin typeface="Times New Roman" panose="02020603050405020304" pitchFamily="18" charset="0"/>
                <a:cs typeface="Times New Roman" panose="02020603050405020304" pitchFamily="18" charset="0"/>
              </a:rPr>
              <a:t>HỘI THI GIÁO VIÊN GIỎI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FC3D73D7-EDA5-4D3E-84AB-D62AE64A78D6}"/>
              </a:ext>
            </a:extLst>
          </p:cNvPr>
          <p:cNvSpPr txBox="1"/>
          <p:nvPr/>
        </p:nvSpPr>
        <p:spPr>
          <a:xfrm>
            <a:off x="1282889" y="2607171"/>
            <a:ext cx="10686197" cy="646331"/>
          </a:xfrm>
          <a:prstGeom prst="rect">
            <a:avLst/>
          </a:prstGeom>
          <a:noFill/>
        </p:spPr>
        <p:txBody>
          <a:bodyPr wrap="square">
            <a:spAutoFit/>
          </a:bodyPr>
          <a:lstStyle/>
          <a:p>
            <a:pPr algn="ctr">
              <a:defRPr/>
            </a:pPr>
            <a:r>
              <a:rPr lang="en-US" sz="3600" b="1" dirty="0" smtClean="0">
                <a:solidFill>
                  <a:srgbClr val="2906FA"/>
                </a:solidFill>
                <a:latin typeface="Times New Roman" panose="02020603050405020304" pitchFamily="18" charset="0"/>
                <a:cs typeface="Times New Roman" panose="02020603050405020304" pitchFamily="18" charset="0"/>
              </a:rPr>
              <a:t>MÔN: LUYỆN </a:t>
            </a:r>
            <a:r>
              <a:rPr lang="en-US" sz="3600" b="1" dirty="0">
                <a:solidFill>
                  <a:srgbClr val="2906FA"/>
                </a:solidFill>
                <a:latin typeface="Times New Roman" panose="02020603050405020304" pitchFamily="18" charset="0"/>
                <a:cs typeface="Times New Roman" panose="02020603050405020304" pitchFamily="18" charset="0"/>
              </a:rPr>
              <a:t>TỪ VÀ </a:t>
            </a:r>
            <a:r>
              <a:rPr lang="en-US" sz="3600" b="1" dirty="0" smtClean="0">
                <a:solidFill>
                  <a:srgbClr val="2906FA"/>
                </a:solidFill>
                <a:latin typeface="Times New Roman" panose="02020603050405020304" pitchFamily="18" charset="0"/>
                <a:cs typeface="Times New Roman" panose="02020603050405020304" pitchFamily="18" charset="0"/>
              </a:rPr>
              <a:t>CÂU- LỚP 4</a:t>
            </a:r>
            <a:endParaRPr lang="en-US" sz="3600" b="1" dirty="0">
              <a:solidFill>
                <a:srgbClr val="2906FA"/>
              </a:solidFill>
              <a:latin typeface="Times New Roman" panose="02020603050405020304" pitchFamily="18" charset="0"/>
              <a:cs typeface="Times New Roman" panose="02020603050405020304" pitchFamily="18" charset="0"/>
            </a:endParaRPr>
          </a:p>
        </p:txBody>
      </p:sp>
      <p:sp>
        <p:nvSpPr>
          <p:cNvPr id="13" name="TextBox 6">
            <a:extLst>
              <a:ext uri="{FF2B5EF4-FFF2-40B4-BE49-F238E27FC236}">
                <a16:creationId xmlns="" xmlns:a16="http://schemas.microsoft.com/office/drawing/2014/main" id="{2556152E-CF9D-4B30-9465-B8993E7A09C6}"/>
              </a:ext>
            </a:extLst>
          </p:cNvPr>
          <p:cNvSpPr txBox="1">
            <a:spLocks noChangeArrowheads="1"/>
          </p:cNvSpPr>
          <p:nvPr/>
        </p:nvSpPr>
        <p:spPr bwMode="auto">
          <a:xfrm>
            <a:off x="3611986" y="3709530"/>
            <a:ext cx="40385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4800" b="1" dirty="0" err="1">
                <a:latin typeface="Times New Roman" panose="02020603050405020304" pitchFamily="18" charset="0"/>
                <a:cs typeface="Times New Roman" panose="02020603050405020304" pitchFamily="18" charset="0"/>
              </a:rPr>
              <a:t>Bài</a:t>
            </a:r>
            <a:r>
              <a:rPr lang="en-US" altLang="en-US" sz="4800" b="1" dirty="0">
                <a:latin typeface="Times New Roman" panose="02020603050405020304" pitchFamily="18" charset="0"/>
                <a:cs typeface="Times New Roman" panose="02020603050405020304" pitchFamily="18" charset="0"/>
              </a:rPr>
              <a:t>: TÍNH TỪ</a:t>
            </a:r>
          </a:p>
        </p:txBody>
      </p:sp>
      <p:sp>
        <p:nvSpPr>
          <p:cNvPr id="14" name="TextBox 13">
            <a:extLst>
              <a:ext uri="{FF2B5EF4-FFF2-40B4-BE49-F238E27FC236}">
                <a16:creationId xmlns="" xmlns:a16="http://schemas.microsoft.com/office/drawing/2014/main" id="{0D250049-0147-4863-A69A-32B0FF21E599}"/>
              </a:ext>
            </a:extLst>
          </p:cNvPr>
          <p:cNvSpPr txBox="1"/>
          <p:nvPr/>
        </p:nvSpPr>
        <p:spPr>
          <a:xfrm>
            <a:off x="3619500" y="5722918"/>
            <a:ext cx="5571141" cy="646331"/>
          </a:xfrm>
          <a:prstGeom prst="rect">
            <a:avLst/>
          </a:prstGeom>
          <a:noFill/>
        </p:spPr>
        <p:txBody>
          <a:bodyPr wrap="none">
            <a:spAutoFit/>
          </a:bodyPr>
          <a:lstStyle/>
          <a:p>
            <a:pPr>
              <a:defRPr/>
            </a:pPr>
            <a:r>
              <a:rPr lang="en-US" sz="3600" b="1" i="1" dirty="0" err="1">
                <a:solidFill>
                  <a:srgbClr val="C00000"/>
                </a:solidFill>
                <a:ea typeface="HP001" panose="020B0603050302020204" pitchFamily="34" charset="0"/>
                <a:cs typeface="Times New Roman" panose="02020603050405020304" pitchFamily="18" charset="0"/>
              </a:rPr>
              <a:t>Giáo</a:t>
            </a:r>
            <a:r>
              <a:rPr lang="en-US" sz="3600" b="1" i="1" dirty="0">
                <a:solidFill>
                  <a:srgbClr val="C00000"/>
                </a:solidFill>
                <a:ea typeface="HP001" panose="020B0603050302020204" pitchFamily="34" charset="0"/>
                <a:cs typeface="Times New Roman" panose="02020603050405020304" pitchFamily="18" charset="0"/>
              </a:rPr>
              <a:t> </a:t>
            </a:r>
            <a:r>
              <a:rPr lang="en-US" sz="3600" b="1" i="1" dirty="0" err="1">
                <a:solidFill>
                  <a:srgbClr val="C00000"/>
                </a:solidFill>
                <a:ea typeface="HP001" panose="020B0603050302020204" pitchFamily="34" charset="0"/>
                <a:cs typeface="Times New Roman" panose="02020603050405020304" pitchFamily="18" charset="0"/>
              </a:rPr>
              <a:t>viên</a:t>
            </a:r>
            <a:r>
              <a:rPr lang="en-US" sz="3600" b="1" i="1" dirty="0" smtClean="0">
                <a:solidFill>
                  <a:srgbClr val="C00000"/>
                </a:solidFill>
                <a:ea typeface="HP001" panose="020B0603050302020204" pitchFamily="34" charset="0"/>
                <a:cs typeface="Times New Roman" panose="02020603050405020304" pitchFamily="18" charset="0"/>
              </a:rPr>
              <a:t>: </a:t>
            </a:r>
            <a:r>
              <a:rPr lang="en-US" sz="3600" b="1" i="1" dirty="0" err="1" smtClean="0">
                <a:solidFill>
                  <a:srgbClr val="C00000"/>
                </a:solidFill>
                <a:ea typeface="HP001" panose="020B0603050302020204" pitchFamily="34" charset="0"/>
                <a:cs typeface="Times New Roman" panose="02020603050405020304" pitchFamily="18" charset="0"/>
              </a:rPr>
              <a:t>Trần</a:t>
            </a:r>
            <a:r>
              <a:rPr lang="en-US" sz="3600" b="1" i="1" dirty="0" smtClean="0">
                <a:solidFill>
                  <a:srgbClr val="C00000"/>
                </a:solidFill>
                <a:ea typeface="HP001" panose="020B0603050302020204" pitchFamily="34" charset="0"/>
                <a:cs typeface="Times New Roman" panose="02020603050405020304" pitchFamily="18" charset="0"/>
              </a:rPr>
              <a:t> </a:t>
            </a:r>
            <a:r>
              <a:rPr lang="en-US" sz="3600" b="1" i="1" dirty="0" err="1" smtClean="0">
                <a:solidFill>
                  <a:srgbClr val="C00000"/>
                </a:solidFill>
                <a:ea typeface="HP001" panose="020B0603050302020204" pitchFamily="34" charset="0"/>
                <a:cs typeface="Times New Roman" panose="02020603050405020304" pitchFamily="18" charset="0"/>
              </a:rPr>
              <a:t>Thị</a:t>
            </a:r>
            <a:r>
              <a:rPr lang="en-US" sz="3600" b="1" i="1" dirty="0" smtClean="0">
                <a:solidFill>
                  <a:srgbClr val="C00000"/>
                </a:solidFill>
                <a:ea typeface="HP001" panose="020B0603050302020204" pitchFamily="34" charset="0"/>
                <a:cs typeface="Times New Roman" panose="02020603050405020304" pitchFamily="18" charset="0"/>
              </a:rPr>
              <a:t> </a:t>
            </a:r>
            <a:r>
              <a:rPr lang="en-US" sz="3600" b="1" i="1" dirty="0" err="1" smtClean="0">
                <a:solidFill>
                  <a:srgbClr val="C00000"/>
                </a:solidFill>
                <a:ea typeface="HP001" panose="020B0603050302020204" pitchFamily="34" charset="0"/>
                <a:cs typeface="Times New Roman" panose="02020603050405020304" pitchFamily="18" charset="0"/>
              </a:rPr>
              <a:t>Quỳnh</a:t>
            </a:r>
            <a:endParaRPr lang="en-US" sz="3600" b="1" i="1" dirty="0">
              <a:solidFill>
                <a:srgbClr val="C00000"/>
              </a:solidFill>
              <a:ea typeface="HP001"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1372859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5">
            <a:extLst>
              <a:ext uri="{FF2B5EF4-FFF2-40B4-BE49-F238E27FC236}">
                <a16:creationId xmlns="" xmlns:a16="http://schemas.microsoft.com/office/drawing/2014/main" id="{4F1E3A0B-3183-4EE8-85D2-1746C39B375C}"/>
              </a:ext>
            </a:extLst>
          </p:cNvPr>
          <p:cNvSpPr txBox="1">
            <a:spLocks noChangeArrowheads="1"/>
          </p:cNvSpPr>
          <p:nvPr/>
        </p:nvSpPr>
        <p:spPr bwMode="auto">
          <a:xfrm>
            <a:off x="1295399" y="5939820"/>
            <a:ext cx="9089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spcBef>
                <a:spcPct val="50000"/>
              </a:spcBef>
            </a:pPr>
            <a:r>
              <a:rPr lang="en-US" altLang="en-US" sz="2800" b="1" dirty="0" smtClean="0">
                <a:solidFill>
                  <a:srgbClr val="2906FA"/>
                </a:solidFill>
                <a:latin typeface="Times New Roman" panose="02020603050405020304" pitchFamily="18" charset="0"/>
              </a:rPr>
              <a:t>       </a:t>
            </a:r>
            <a:r>
              <a:rPr lang="en-US" altLang="en-US" sz="2800" b="1" dirty="0" err="1" smtClean="0">
                <a:solidFill>
                  <a:srgbClr val="2906FA"/>
                </a:solidFill>
                <a:latin typeface="Times New Roman" panose="02020603050405020304" pitchFamily="18" charset="0"/>
              </a:rPr>
              <a:t>Cổ</a:t>
            </a:r>
            <a:r>
              <a:rPr lang="en-US" altLang="en-US" sz="2800" b="1" dirty="0" smtClean="0">
                <a:solidFill>
                  <a:srgbClr val="2906FA"/>
                </a:solidFill>
                <a:latin typeface="Times New Roman" panose="02020603050405020304" pitchFamily="18" charset="0"/>
              </a:rPr>
              <a:t> </a:t>
            </a:r>
            <a:r>
              <a:rPr lang="en-US" altLang="en-US" sz="2800" b="1" dirty="0" err="1" smtClean="0">
                <a:solidFill>
                  <a:srgbClr val="2906FA"/>
                </a:solidFill>
                <a:latin typeface="Times New Roman" panose="02020603050405020304" pitchFamily="18" charset="0"/>
              </a:rPr>
              <a:t>kính</a:t>
            </a:r>
            <a:r>
              <a:rPr lang="en-US" altLang="en-US" sz="2800" b="1" dirty="0" smtClean="0">
                <a:solidFill>
                  <a:srgbClr val="2906FA"/>
                </a:solidFill>
                <a:latin typeface="Times New Roman" panose="02020603050405020304" pitchFamily="18" charset="0"/>
              </a:rPr>
              <a:t> : </a:t>
            </a:r>
            <a:r>
              <a:rPr lang="en-US" altLang="en-US" sz="2800" b="1" dirty="0" err="1" smtClean="0">
                <a:solidFill>
                  <a:srgbClr val="2906FA"/>
                </a:solidFill>
                <a:latin typeface="Times New Roman" panose="02020603050405020304" pitchFamily="18" charset="0"/>
              </a:rPr>
              <a:t>Có</a:t>
            </a:r>
            <a:r>
              <a:rPr lang="en-US" altLang="en-US" sz="2800" b="1" dirty="0" smtClean="0">
                <a:solidFill>
                  <a:srgbClr val="2906FA"/>
                </a:solidFill>
                <a:latin typeface="Times New Roman" panose="02020603050405020304" pitchFamily="18" charset="0"/>
              </a:rPr>
              <a:t> </a:t>
            </a:r>
            <a:r>
              <a:rPr lang="en-US" altLang="en-US" sz="2800" b="1" dirty="0" err="1" smtClean="0">
                <a:solidFill>
                  <a:srgbClr val="2906FA"/>
                </a:solidFill>
                <a:latin typeface="Times New Roman" panose="02020603050405020304" pitchFamily="18" charset="0"/>
              </a:rPr>
              <a:t>từ</a:t>
            </a:r>
            <a:r>
              <a:rPr lang="en-US" altLang="en-US" sz="2800" b="1" dirty="0" smtClean="0">
                <a:solidFill>
                  <a:srgbClr val="2906FA"/>
                </a:solidFill>
                <a:latin typeface="Times New Roman" panose="02020603050405020304" pitchFamily="18" charset="0"/>
              </a:rPr>
              <a:t> </a:t>
            </a:r>
            <a:r>
              <a:rPr lang="en-US" altLang="en-US" sz="2800" b="1" dirty="0" err="1" smtClean="0">
                <a:solidFill>
                  <a:srgbClr val="2906FA"/>
                </a:solidFill>
                <a:latin typeface="Times New Roman" panose="02020603050405020304" pitchFamily="18" charset="0"/>
              </a:rPr>
              <a:t>xa</a:t>
            </a:r>
            <a:r>
              <a:rPr lang="en-US" altLang="en-US" sz="2800" b="1" dirty="0" smtClean="0">
                <a:solidFill>
                  <a:srgbClr val="2906FA"/>
                </a:solidFill>
                <a:latin typeface="Times New Roman" panose="02020603050405020304" pitchFamily="18" charset="0"/>
              </a:rPr>
              <a:t> x</a:t>
            </a:r>
            <a:r>
              <a:rPr lang="vi-VN" sz="2800" b="1" i="1" dirty="0" smtClean="0">
                <a:solidFill>
                  <a:srgbClr val="2906FA"/>
                </a:solidFill>
                <a:latin typeface="Times New Roman" panose="02020603050405020304" pitchFamily="18" charset="0"/>
                <a:cs typeface="Times New Roman" panose="02020603050405020304" pitchFamily="18" charset="0"/>
              </a:rPr>
              <a:t>ưa</a:t>
            </a:r>
            <a:r>
              <a:rPr lang="en-US" sz="2800" b="1" i="1" dirty="0" smtClean="0">
                <a:solidFill>
                  <a:srgbClr val="2906FA"/>
                </a:solidFill>
                <a:latin typeface="Times New Roman" panose="02020603050405020304" pitchFamily="18" charset="0"/>
                <a:cs typeface="Times New Roman" panose="02020603050405020304" pitchFamily="18" charset="0"/>
              </a:rPr>
              <a:t>, </a:t>
            </a:r>
            <a:r>
              <a:rPr lang="en-US" sz="2800" b="1" i="1" dirty="0" err="1" smtClean="0">
                <a:solidFill>
                  <a:srgbClr val="2906FA"/>
                </a:solidFill>
                <a:latin typeface="Times New Roman" panose="02020603050405020304" pitchFamily="18" charset="0"/>
                <a:cs typeface="Times New Roman" panose="02020603050405020304" pitchFamily="18" charset="0"/>
              </a:rPr>
              <a:t>lâu</a:t>
            </a:r>
            <a:r>
              <a:rPr lang="en-US" sz="2800" b="1" i="1" dirty="0" smtClean="0">
                <a:solidFill>
                  <a:srgbClr val="2906FA"/>
                </a:solidFill>
                <a:latin typeface="Times New Roman" panose="02020603050405020304" pitchFamily="18" charset="0"/>
                <a:cs typeface="Times New Roman" panose="02020603050405020304" pitchFamily="18" charset="0"/>
              </a:rPr>
              <a:t> </a:t>
            </a:r>
            <a:r>
              <a:rPr lang="en-US" sz="2800" b="1" i="1" dirty="0" err="1" smtClean="0">
                <a:solidFill>
                  <a:srgbClr val="2906FA"/>
                </a:solidFill>
                <a:latin typeface="Times New Roman" panose="02020603050405020304" pitchFamily="18" charset="0"/>
                <a:cs typeface="Times New Roman" panose="02020603050405020304" pitchFamily="18" charset="0"/>
              </a:rPr>
              <a:t>đời</a:t>
            </a:r>
            <a:r>
              <a:rPr lang="en-US" sz="2800" b="1" i="1" dirty="0" smtClean="0">
                <a:solidFill>
                  <a:srgbClr val="2906FA"/>
                </a:solidFill>
                <a:latin typeface="Times New Roman" panose="02020603050405020304" pitchFamily="18" charset="0"/>
                <a:cs typeface="Times New Roman" panose="02020603050405020304" pitchFamily="18" charset="0"/>
              </a:rPr>
              <a:t> </a:t>
            </a:r>
            <a:r>
              <a:rPr lang="vi-VN" sz="2800" b="1" i="1" dirty="0" smtClean="0">
                <a:solidFill>
                  <a:srgbClr val="2906FA"/>
                </a:solidFill>
                <a:latin typeface="Times New Roman" panose="02020603050405020304" pitchFamily="18" charset="0"/>
                <a:cs typeface="Times New Roman" panose="02020603050405020304" pitchFamily="18" charset="0"/>
              </a:rPr>
              <a:t>và </a:t>
            </a:r>
            <a:r>
              <a:rPr lang="vi-VN" sz="2800" b="1" i="1" dirty="0">
                <a:solidFill>
                  <a:srgbClr val="2906FA"/>
                </a:solidFill>
                <a:latin typeface="Times New Roman" panose="02020603050405020304" pitchFamily="18" charset="0"/>
                <a:cs typeface="Times New Roman" panose="02020603050405020304" pitchFamily="18" charset="0"/>
              </a:rPr>
              <a:t>có vẻ trang </a:t>
            </a:r>
            <a:r>
              <a:rPr lang="vi-VN" sz="2800" b="1" i="1" dirty="0" smtClean="0">
                <a:solidFill>
                  <a:srgbClr val="2906FA"/>
                </a:solidFill>
                <a:latin typeface="Times New Roman" panose="02020603050405020304" pitchFamily="18" charset="0"/>
                <a:cs typeface="Times New Roman" panose="02020603050405020304" pitchFamily="18" charset="0"/>
              </a:rPr>
              <a:t>nghiêm</a:t>
            </a:r>
            <a:r>
              <a:rPr lang="en-US" sz="2800" i="1" dirty="0">
                <a:solidFill>
                  <a:srgbClr val="2906FA"/>
                </a:solidFill>
                <a:latin typeface="Times New Roman" panose="02020603050405020304" pitchFamily="18" charset="0"/>
                <a:cs typeface="Times New Roman" panose="02020603050405020304" pitchFamily="18" charset="0"/>
              </a:rPr>
              <a:t>.</a:t>
            </a:r>
            <a:endParaRPr lang="en-US" altLang="en-US" sz="2800" b="1" i="1" dirty="0">
              <a:solidFill>
                <a:srgbClr val="2906FA"/>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50258" y="161842"/>
            <a:ext cx="10319046" cy="5524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p:cNvPr>
          <p:cNvSpPr/>
          <p:nvPr/>
        </p:nvSpPr>
        <p:spPr>
          <a:xfrm>
            <a:off x="1249680" y="1508760"/>
            <a:ext cx="9763126" cy="4150996"/>
          </a:xfrm>
          <a:custGeom>
            <a:avLst/>
            <a:gdLst>
              <a:gd name="connsiteX0" fmla="*/ 0 w 10848964"/>
              <a:gd name="connsiteY0" fmla="*/ 1540843 h 4611922"/>
              <a:gd name="connsiteX1" fmla="*/ 1540843 w 10848964"/>
              <a:gd name="connsiteY1" fmla="*/ 0 h 4611922"/>
              <a:gd name="connsiteX2" fmla="*/ 2060653 w 10848964"/>
              <a:gd name="connsiteY2" fmla="*/ 0 h 4611922"/>
              <a:gd name="connsiteX3" fmla="*/ 2580463 w 10848964"/>
              <a:gd name="connsiteY3" fmla="*/ 0 h 4611922"/>
              <a:gd name="connsiteX4" fmla="*/ 3100273 w 10848964"/>
              <a:gd name="connsiteY4" fmla="*/ 0 h 4611922"/>
              <a:gd name="connsiteX5" fmla="*/ 3775429 w 10848964"/>
              <a:gd name="connsiteY5" fmla="*/ 0 h 4611922"/>
              <a:gd name="connsiteX6" fmla="*/ 4528258 w 10848964"/>
              <a:gd name="connsiteY6" fmla="*/ 0 h 4611922"/>
              <a:gd name="connsiteX7" fmla="*/ 5203413 w 10848964"/>
              <a:gd name="connsiteY7" fmla="*/ 0 h 4611922"/>
              <a:gd name="connsiteX8" fmla="*/ 5645551 w 10848964"/>
              <a:gd name="connsiteY8" fmla="*/ 0 h 4611922"/>
              <a:gd name="connsiteX9" fmla="*/ 6243034 w 10848964"/>
              <a:gd name="connsiteY9" fmla="*/ 0 h 4611922"/>
              <a:gd name="connsiteX10" fmla="*/ 6995862 w 10848964"/>
              <a:gd name="connsiteY10" fmla="*/ 0 h 4611922"/>
              <a:gd name="connsiteX11" fmla="*/ 7748691 w 10848964"/>
              <a:gd name="connsiteY11" fmla="*/ 0 h 4611922"/>
              <a:gd name="connsiteX12" fmla="*/ 8113155 w 10848964"/>
              <a:gd name="connsiteY12" fmla="*/ 0 h 4611922"/>
              <a:gd name="connsiteX13" fmla="*/ 8632965 w 10848964"/>
              <a:gd name="connsiteY13" fmla="*/ 0 h 4611922"/>
              <a:gd name="connsiteX14" fmla="*/ 9308121 w 10848964"/>
              <a:gd name="connsiteY14" fmla="*/ 0 h 4611922"/>
              <a:gd name="connsiteX15" fmla="*/ 10848964 w 10848964"/>
              <a:gd name="connsiteY15" fmla="*/ 1540843 h 4611922"/>
              <a:gd name="connsiteX16" fmla="*/ 10848964 w 10848964"/>
              <a:gd name="connsiteY16" fmla="*/ 2050922 h 4611922"/>
              <a:gd name="connsiteX17" fmla="*/ 10848964 w 10848964"/>
              <a:gd name="connsiteY17" fmla="*/ 2576303 h 4611922"/>
              <a:gd name="connsiteX18" fmla="*/ 10848964 w 10848964"/>
              <a:gd name="connsiteY18" fmla="*/ 3071079 h 4611922"/>
              <a:gd name="connsiteX19" fmla="*/ 9308121 w 10848964"/>
              <a:gd name="connsiteY19" fmla="*/ 4611922 h 4611922"/>
              <a:gd name="connsiteX20" fmla="*/ 8555293 w 10848964"/>
              <a:gd name="connsiteY20" fmla="*/ 4611922 h 4611922"/>
              <a:gd name="connsiteX21" fmla="*/ 7880137 w 10848964"/>
              <a:gd name="connsiteY21" fmla="*/ 4611922 h 4611922"/>
              <a:gd name="connsiteX22" fmla="*/ 7282654 w 10848964"/>
              <a:gd name="connsiteY22" fmla="*/ 4611922 h 4611922"/>
              <a:gd name="connsiteX23" fmla="*/ 6918189 w 10848964"/>
              <a:gd name="connsiteY23" fmla="*/ 4611922 h 4611922"/>
              <a:gd name="connsiteX24" fmla="*/ 6476052 w 10848964"/>
              <a:gd name="connsiteY24" fmla="*/ 4611922 h 4611922"/>
              <a:gd name="connsiteX25" fmla="*/ 5800896 w 10848964"/>
              <a:gd name="connsiteY25" fmla="*/ 4611922 h 4611922"/>
              <a:gd name="connsiteX26" fmla="*/ 5203413 w 10848964"/>
              <a:gd name="connsiteY26" fmla="*/ 4611922 h 4611922"/>
              <a:gd name="connsiteX27" fmla="*/ 4761276 w 10848964"/>
              <a:gd name="connsiteY27" fmla="*/ 4611922 h 4611922"/>
              <a:gd name="connsiteX28" fmla="*/ 4396811 w 10848964"/>
              <a:gd name="connsiteY28" fmla="*/ 4611922 h 4611922"/>
              <a:gd name="connsiteX29" fmla="*/ 3954674 w 10848964"/>
              <a:gd name="connsiteY29" fmla="*/ 4611922 h 4611922"/>
              <a:gd name="connsiteX30" fmla="*/ 3201846 w 10848964"/>
              <a:gd name="connsiteY30" fmla="*/ 4611922 h 4611922"/>
              <a:gd name="connsiteX31" fmla="*/ 2526690 w 10848964"/>
              <a:gd name="connsiteY31" fmla="*/ 4611922 h 4611922"/>
              <a:gd name="connsiteX32" fmla="*/ 1540843 w 10848964"/>
              <a:gd name="connsiteY32" fmla="*/ 4611922 h 4611922"/>
              <a:gd name="connsiteX33" fmla="*/ 0 w 10848964"/>
              <a:gd name="connsiteY33" fmla="*/ 3071079 h 4611922"/>
              <a:gd name="connsiteX34" fmla="*/ 0 w 10848964"/>
              <a:gd name="connsiteY34" fmla="*/ 2530396 h 4611922"/>
              <a:gd name="connsiteX35" fmla="*/ 0 w 10848964"/>
              <a:gd name="connsiteY35" fmla="*/ 2066224 h 4611922"/>
              <a:gd name="connsiteX36" fmla="*/ 0 w 10848964"/>
              <a:gd name="connsiteY36" fmla="*/ 1540843 h 46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848964" h="4611922" fill="none" extrusionOk="0">
                <a:moveTo>
                  <a:pt x="0" y="1540843"/>
                </a:moveTo>
                <a:cubicBezTo>
                  <a:pt x="215347" y="674915"/>
                  <a:pt x="654611" y="-3465"/>
                  <a:pt x="1540843" y="0"/>
                </a:cubicBezTo>
                <a:cubicBezTo>
                  <a:pt x="1698243" y="-24082"/>
                  <a:pt x="1878585" y="35647"/>
                  <a:pt x="2060653" y="0"/>
                </a:cubicBezTo>
                <a:cubicBezTo>
                  <a:pt x="2242721" y="-35647"/>
                  <a:pt x="2421457" y="2885"/>
                  <a:pt x="2580463" y="0"/>
                </a:cubicBezTo>
                <a:cubicBezTo>
                  <a:pt x="2739469" y="-2885"/>
                  <a:pt x="2891559" y="19212"/>
                  <a:pt x="3100273" y="0"/>
                </a:cubicBezTo>
                <a:cubicBezTo>
                  <a:pt x="3308987" y="-19212"/>
                  <a:pt x="3548032" y="21860"/>
                  <a:pt x="3775429" y="0"/>
                </a:cubicBezTo>
                <a:cubicBezTo>
                  <a:pt x="4002826" y="-21860"/>
                  <a:pt x="4242931" y="54417"/>
                  <a:pt x="4528258" y="0"/>
                </a:cubicBezTo>
                <a:cubicBezTo>
                  <a:pt x="4813585" y="-54417"/>
                  <a:pt x="4956810" y="77070"/>
                  <a:pt x="5203413" y="0"/>
                </a:cubicBezTo>
                <a:cubicBezTo>
                  <a:pt x="5450016" y="-77070"/>
                  <a:pt x="5458429" y="51038"/>
                  <a:pt x="5645551" y="0"/>
                </a:cubicBezTo>
                <a:cubicBezTo>
                  <a:pt x="5832673" y="-51038"/>
                  <a:pt x="6000532" y="57175"/>
                  <a:pt x="6243034" y="0"/>
                </a:cubicBezTo>
                <a:cubicBezTo>
                  <a:pt x="6485536" y="-57175"/>
                  <a:pt x="6781271" y="39046"/>
                  <a:pt x="6995862" y="0"/>
                </a:cubicBezTo>
                <a:cubicBezTo>
                  <a:pt x="7210453" y="-39046"/>
                  <a:pt x="7451440" y="359"/>
                  <a:pt x="7748691" y="0"/>
                </a:cubicBezTo>
                <a:cubicBezTo>
                  <a:pt x="8045942" y="-359"/>
                  <a:pt x="7979110" y="20089"/>
                  <a:pt x="8113155" y="0"/>
                </a:cubicBezTo>
                <a:cubicBezTo>
                  <a:pt x="8247200" y="-20089"/>
                  <a:pt x="8389948" y="43260"/>
                  <a:pt x="8632965" y="0"/>
                </a:cubicBezTo>
                <a:cubicBezTo>
                  <a:pt x="8875982" y="-43260"/>
                  <a:pt x="9059139" y="66970"/>
                  <a:pt x="9308121" y="0"/>
                </a:cubicBezTo>
                <a:cubicBezTo>
                  <a:pt x="10132292" y="200994"/>
                  <a:pt x="10793070" y="640753"/>
                  <a:pt x="10848964" y="1540843"/>
                </a:cubicBezTo>
                <a:cubicBezTo>
                  <a:pt x="10895999" y="1795095"/>
                  <a:pt x="10823482" y="1941904"/>
                  <a:pt x="10848964" y="2050922"/>
                </a:cubicBezTo>
                <a:cubicBezTo>
                  <a:pt x="10874446" y="2159940"/>
                  <a:pt x="10827008" y="2383121"/>
                  <a:pt x="10848964" y="2576303"/>
                </a:cubicBezTo>
                <a:cubicBezTo>
                  <a:pt x="10870920" y="2769485"/>
                  <a:pt x="10822753" y="2923164"/>
                  <a:pt x="10848964" y="3071079"/>
                </a:cubicBezTo>
                <a:cubicBezTo>
                  <a:pt x="10882813" y="4155387"/>
                  <a:pt x="10175139" y="4623859"/>
                  <a:pt x="9308121" y="4611922"/>
                </a:cubicBezTo>
                <a:cubicBezTo>
                  <a:pt x="8940843" y="4679191"/>
                  <a:pt x="8814299" y="4596722"/>
                  <a:pt x="8555293" y="4611922"/>
                </a:cubicBezTo>
                <a:cubicBezTo>
                  <a:pt x="8296287" y="4627122"/>
                  <a:pt x="8114915" y="4599841"/>
                  <a:pt x="7880137" y="4611922"/>
                </a:cubicBezTo>
                <a:cubicBezTo>
                  <a:pt x="7645359" y="4624003"/>
                  <a:pt x="7476199" y="4584724"/>
                  <a:pt x="7282654" y="4611922"/>
                </a:cubicBezTo>
                <a:cubicBezTo>
                  <a:pt x="7089109" y="4639120"/>
                  <a:pt x="7085644" y="4601264"/>
                  <a:pt x="6918189" y="4611922"/>
                </a:cubicBezTo>
                <a:cubicBezTo>
                  <a:pt x="6750735" y="4622580"/>
                  <a:pt x="6646466" y="4600593"/>
                  <a:pt x="6476052" y="4611922"/>
                </a:cubicBezTo>
                <a:cubicBezTo>
                  <a:pt x="6305638" y="4623251"/>
                  <a:pt x="5977537" y="4555539"/>
                  <a:pt x="5800896" y="4611922"/>
                </a:cubicBezTo>
                <a:cubicBezTo>
                  <a:pt x="5624255" y="4668305"/>
                  <a:pt x="5351853" y="4580053"/>
                  <a:pt x="5203413" y="4611922"/>
                </a:cubicBezTo>
                <a:cubicBezTo>
                  <a:pt x="5054973" y="4643791"/>
                  <a:pt x="4864140" y="4587388"/>
                  <a:pt x="4761276" y="4611922"/>
                </a:cubicBezTo>
                <a:cubicBezTo>
                  <a:pt x="4658412" y="4636456"/>
                  <a:pt x="4515184" y="4593508"/>
                  <a:pt x="4396811" y="4611922"/>
                </a:cubicBezTo>
                <a:cubicBezTo>
                  <a:pt x="4278439" y="4630336"/>
                  <a:pt x="4047648" y="4575705"/>
                  <a:pt x="3954674" y="4611922"/>
                </a:cubicBezTo>
                <a:cubicBezTo>
                  <a:pt x="3861700" y="4648139"/>
                  <a:pt x="3521959" y="4545700"/>
                  <a:pt x="3201846" y="4611922"/>
                </a:cubicBezTo>
                <a:cubicBezTo>
                  <a:pt x="2881733" y="4678144"/>
                  <a:pt x="2708356" y="4557297"/>
                  <a:pt x="2526690" y="4611922"/>
                </a:cubicBezTo>
                <a:cubicBezTo>
                  <a:pt x="2345024" y="4666547"/>
                  <a:pt x="1772433" y="4606848"/>
                  <a:pt x="1540843" y="4611922"/>
                </a:cubicBezTo>
                <a:cubicBezTo>
                  <a:pt x="884837" y="4551197"/>
                  <a:pt x="45562" y="3895938"/>
                  <a:pt x="0" y="3071079"/>
                </a:cubicBezTo>
                <a:cubicBezTo>
                  <a:pt x="-339" y="2949483"/>
                  <a:pt x="40772" y="2715495"/>
                  <a:pt x="0" y="2530396"/>
                </a:cubicBezTo>
                <a:cubicBezTo>
                  <a:pt x="-40772" y="2345297"/>
                  <a:pt x="3233" y="2165127"/>
                  <a:pt x="0" y="2066224"/>
                </a:cubicBezTo>
                <a:cubicBezTo>
                  <a:pt x="-3233" y="1967321"/>
                  <a:pt x="39122" y="1787989"/>
                  <a:pt x="0" y="1540843"/>
                </a:cubicBezTo>
                <a:close/>
              </a:path>
              <a:path w="10848964" h="4611922" stroke="0" extrusionOk="0">
                <a:moveTo>
                  <a:pt x="0" y="1540843"/>
                </a:moveTo>
                <a:cubicBezTo>
                  <a:pt x="199877" y="587134"/>
                  <a:pt x="664320" y="-24142"/>
                  <a:pt x="1540843" y="0"/>
                </a:cubicBezTo>
                <a:cubicBezTo>
                  <a:pt x="1690896" y="-24144"/>
                  <a:pt x="1794517" y="10995"/>
                  <a:pt x="1905308" y="0"/>
                </a:cubicBezTo>
                <a:cubicBezTo>
                  <a:pt x="2016100" y="-10995"/>
                  <a:pt x="2381070" y="63481"/>
                  <a:pt x="2502791" y="0"/>
                </a:cubicBezTo>
                <a:cubicBezTo>
                  <a:pt x="2624512" y="-63481"/>
                  <a:pt x="2954557" y="36499"/>
                  <a:pt x="3100273" y="0"/>
                </a:cubicBezTo>
                <a:cubicBezTo>
                  <a:pt x="3245989" y="-36499"/>
                  <a:pt x="3454257" y="12885"/>
                  <a:pt x="3697756" y="0"/>
                </a:cubicBezTo>
                <a:cubicBezTo>
                  <a:pt x="3941255" y="-12885"/>
                  <a:pt x="4035147" y="27945"/>
                  <a:pt x="4139894" y="0"/>
                </a:cubicBezTo>
                <a:cubicBezTo>
                  <a:pt x="4244641" y="-27945"/>
                  <a:pt x="4460092" y="9543"/>
                  <a:pt x="4659704" y="0"/>
                </a:cubicBezTo>
                <a:cubicBezTo>
                  <a:pt x="4859316" y="-9543"/>
                  <a:pt x="5124132" y="24003"/>
                  <a:pt x="5257187" y="0"/>
                </a:cubicBezTo>
                <a:cubicBezTo>
                  <a:pt x="5390242" y="-24003"/>
                  <a:pt x="5655498" y="14524"/>
                  <a:pt x="5854670" y="0"/>
                </a:cubicBezTo>
                <a:cubicBezTo>
                  <a:pt x="6053842" y="-14524"/>
                  <a:pt x="6286321" y="59477"/>
                  <a:pt x="6452153" y="0"/>
                </a:cubicBezTo>
                <a:cubicBezTo>
                  <a:pt x="6617985" y="-59477"/>
                  <a:pt x="6737948" y="33616"/>
                  <a:pt x="6894290" y="0"/>
                </a:cubicBezTo>
                <a:cubicBezTo>
                  <a:pt x="7050632" y="-33616"/>
                  <a:pt x="7416755" y="66305"/>
                  <a:pt x="7647118" y="0"/>
                </a:cubicBezTo>
                <a:cubicBezTo>
                  <a:pt x="7877481" y="-66305"/>
                  <a:pt x="8032343" y="40763"/>
                  <a:pt x="8244601" y="0"/>
                </a:cubicBezTo>
                <a:cubicBezTo>
                  <a:pt x="8456859" y="-40763"/>
                  <a:pt x="9011988" y="127247"/>
                  <a:pt x="9308121" y="0"/>
                </a:cubicBezTo>
                <a:cubicBezTo>
                  <a:pt x="10008985" y="-181973"/>
                  <a:pt x="10955761" y="666347"/>
                  <a:pt x="10848964" y="1540843"/>
                </a:cubicBezTo>
                <a:cubicBezTo>
                  <a:pt x="10864537" y="1777564"/>
                  <a:pt x="10810220" y="1857656"/>
                  <a:pt x="10848964" y="2066224"/>
                </a:cubicBezTo>
                <a:cubicBezTo>
                  <a:pt x="10887708" y="2274792"/>
                  <a:pt x="10841909" y="2472934"/>
                  <a:pt x="10848964" y="2591605"/>
                </a:cubicBezTo>
                <a:cubicBezTo>
                  <a:pt x="10856019" y="2710276"/>
                  <a:pt x="10808279" y="2835376"/>
                  <a:pt x="10848964" y="3071079"/>
                </a:cubicBezTo>
                <a:cubicBezTo>
                  <a:pt x="10625723" y="3912223"/>
                  <a:pt x="10314485" y="4649813"/>
                  <a:pt x="9308121" y="4611922"/>
                </a:cubicBezTo>
                <a:cubicBezTo>
                  <a:pt x="9186458" y="4638363"/>
                  <a:pt x="8971323" y="4552011"/>
                  <a:pt x="8788311" y="4611922"/>
                </a:cubicBezTo>
                <a:cubicBezTo>
                  <a:pt x="8605299" y="4671833"/>
                  <a:pt x="8445927" y="4584991"/>
                  <a:pt x="8268501" y="4611922"/>
                </a:cubicBezTo>
                <a:cubicBezTo>
                  <a:pt x="8091075" y="4638853"/>
                  <a:pt x="7922748" y="4587144"/>
                  <a:pt x="7826363" y="4611922"/>
                </a:cubicBezTo>
                <a:cubicBezTo>
                  <a:pt x="7729978" y="4636700"/>
                  <a:pt x="7519551" y="4591268"/>
                  <a:pt x="7384226" y="4611922"/>
                </a:cubicBezTo>
                <a:cubicBezTo>
                  <a:pt x="7248901" y="4632576"/>
                  <a:pt x="7133753" y="4610323"/>
                  <a:pt x="7019761" y="4611922"/>
                </a:cubicBezTo>
                <a:cubicBezTo>
                  <a:pt x="6905770" y="4613521"/>
                  <a:pt x="6802900" y="4578320"/>
                  <a:pt x="6655297" y="4611922"/>
                </a:cubicBezTo>
                <a:cubicBezTo>
                  <a:pt x="6507694" y="4645524"/>
                  <a:pt x="6252066" y="4593155"/>
                  <a:pt x="5980141" y="4611922"/>
                </a:cubicBezTo>
                <a:cubicBezTo>
                  <a:pt x="5708216" y="4630689"/>
                  <a:pt x="5607140" y="4569980"/>
                  <a:pt x="5460331" y="4611922"/>
                </a:cubicBezTo>
                <a:cubicBezTo>
                  <a:pt x="5313522" y="4653864"/>
                  <a:pt x="5180326" y="4578741"/>
                  <a:pt x="5018194" y="4611922"/>
                </a:cubicBezTo>
                <a:cubicBezTo>
                  <a:pt x="4856062" y="4645103"/>
                  <a:pt x="4616885" y="4597878"/>
                  <a:pt x="4343038" y="4611922"/>
                </a:cubicBezTo>
                <a:cubicBezTo>
                  <a:pt x="4069191" y="4625966"/>
                  <a:pt x="4081397" y="4596517"/>
                  <a:pt x="3978573" y="4611922"/>
                </a:cubicBezTo>
                <a:cubicBezTo>
                  <a:pt x="3875750" y="4627327"/>
                  <a:pt x="3521471" y="4558187"/>
                  <a:pt x="3303418" y="4611922"/>
                </a:cubicBezTo>
                <a:cubicBezTo>
                  <a:pt x="3085365" y="4665657"/>
                  <a:pt x="3089750" y="4599303"/>
                  <a:pt x="2938953" y="4611922"/>
                </a:cubicBezTo>
                <a:cubicBezTo>
                  <a:pt x="2788156" y="4624541"/>
                  <a:pt x="2670351" y="4557065"/>
                  <a:pt x="2419143" y="4611922"/>
                </a:cubicBezTo>
                <a:cubicBezTo>
                  <a:pt x="2167935" y="4666779"/>
                  <a:pt x="1759203" y="4546361"/>
                  <a:pt x="1540843" y="4611922"/>
                </a:cubicBezTo>
                <a:cubicBezTo>
                  <a:pt x="748525" y="4611388"/>
                  <a:pt x="-22657" y="4015220"/>
                  <a:pt x="0" y="3071079"/>
                </a:cubicBezTo>
                <a:cubicBezTo>
                  <a:pt x="-46249" y="2868647"/>
                  <a:pt x="49233" y="2690890"/>
                  <a:pt x="0" y="2561000"/>
                </a:cubicBezTo>
                <a:cubicBezTo>
                  <a:pt x="-49233" y="2431110"/>
                  <a:pt x="4637" y="2235053"/>
                  <a:pt x="0" y="2050922"/>
                </a:cubicBezTo>
                <a:cubicBezTo>
                  <a:pt x="-4637" y="1866791"/>
                  <a:pt x="48309" y="1780182"/>
                  <a:pt x="0" y="1540843"/>
                </a:cubicBezTo>
                <a:close/>
              </a:path>
            </a:pathLst>
          </a:custGeom>
          <a:solidFill>
            <a:schemeClr val="bg1"/>
          </a:solidFill>
          <a:ln w="76200">
            <a:solidFill>
              <a:srgbClr val="15C6D9"/>
            </a:solidFill>
            <a:extLst>
              <a:ext uri="{C807C97D-BFC1-408E-A445-0C87EB9F89A2}"/>
            </a:extLs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1480">
              <a:defRPr/>
            </a:pPr>
            <a:endParaRPr lang="en-US" sz="1620">
              <a:solidFill>
                <a:prstClr val="white"/>
              </a:solidFill>
            </a:endParaRPr>
          </a:p>
        </p:txBody>
      </p:sp>
      <p:sp>
        <p:nvSpPr>
          <p:cNvPr id="10" name="TextBox 9"/>
          <p:cNvSpPr>
            <a:spLocks/>
          </p:cNvSpPr>
          <p:nvPr/>
        </p:nvSpPr>
        <p:spPr bwMode="auto">
          <a:xfrm>
            <a:off x="1707020" y="155512"/>
            <a:ext cx="8825749" cy="701731"/>
          </a:xfrm>
          <a:custGeom>
            <a:avLst/>
            <a:gdLst>
              <a:gd name="T0" fmla="*/ 0 w 7910563"/>
              <a:gd name="T1" fmla="*/ 12453 h 791766"/>
              <a:gd name="T2" fmla="*/ 33784 w 7910563"/>
              <a:gd name="T3" fmla="*/ 0 h 791766"/>
              <a:gd name="T4" fmla="*/ 465319 w 7910563"/>
              <a:gd name="T5" fmla="*/ 0 h 791766"/>
              <a:gd name="T6" fmla="*/ 896853 w 7910563"/>
              <a:gd name="T7" fmla="*/ 0 h 791766"/>
              <a:gd name="T8" fmla="*/ 1328388 w 7910563"/>
              <a:gd name="T9" fmla="*/ 0 h 791766"/>
              <a:gd name="T10" fmla="*/ 1653932 w 7910563"/>
              <a:gd name="T11" fmla="*/ 0 h 791766"/>
              <a:gd name="T12" fmla="*/ 2032468 w 7910563"/>
              <a:gd name="T13" fmla="*/ 0 h 791766"/>
              <a:gd name="T14" fmla="*/ 2358013 w 7910563"/>
              <a:gd name="T15" fmla="*/ 0 h 791766"/>
              <a:gd name="T16" fmla="*/ 2736553 w 7910563"/>
              <a:gd name="T17" fmla="*/ 0 h 791766"/>
              <a:gd name="T18" fmla="*/ 3009101 w 7910563"/>
              <a:gd name="T19" fmla="*/ 0 h 791766"/>
              <a:gd name="T20" fmla="*/ 3493629 w 7910563"/>
              <a:gd name="T21" fmla="*/ 0 h 791766"/>
              <a:gd name="T22" fmla="*/ 3925165 w 7910563"/>
              <a:gd name="T23" fmla="*/ 0 h 791766"/>
              <a:gd name="T24" fmla="*/ 4303702 w 7910563"/>
              <a:gd name="T25" fmla="*/ 0 h 791766"/>
              <a:gd name="T26" fmla="*/ 4629247 w 7910563"/>
              <a:gd name="T27" fmla="*/ 0 h 791766"/>
              <a:gd name="T28" fmla="*/ 4848800 w 7910563"/>
              <a:gd name="T29" fmla="*/ 0 h 791766"/>
              <a:gd name="T30" fmla="*/ 5333331 w 7910563"/>
              <a:gd name="T31" fmla="*/ 0 h 791766"/>
              <a:gd name="T32" fmla="*/ 5367112 w 7910563"/>
              <a:gd name="T33" fmla="*/ 12453 h 791766"/>
              <a:gd name="T34" fmla="*/ 5367112 w 7910563"/>
              <a:gd name="T35" fmla="*/ 99009 h 791766"/>
              <a:gd name="T36" fmla="*/ 5367112 w 7910563"/>
              <a:gd name="T37" fmla="*/ 185564 h 791766"/>
              <a:gd name="T38" fmla="*/ 5333331 w 7910563"/>
              <a:gd name="T39" fmla="*/ 198018 h 791766"/>
              <a:gd name="T40" fmla="*/ 5060782 w 7910563"/>
              <a:gd name="T41" fmla="*/ 198018 h 791766"/>
              <a:gd name="T42" fmla="*/ 4841227 w 7910563"/>
              <a:gd name="T43" fmla="*/ 198018 h 791766"/>
              <a:gd name="T44" fmla="*/ 4356701 w 7910563"/>
              <a:gd name="T45" fmla="*/ 198018 h 791766"/>
              <a:gd name="T46" fmla="*/ 3872170 w 7910563"/>
              <a:gd name="T47" fmla="*/ 198018 h 791766"/>
              <a:gd name="T48" fmla="*/ 3387640 w 7910563"/>
              <a:gd name="T49" fmla="*/ 198018 h 791766"/>
              <a:gd name="T50" fmla="*/ 2956105 w 7910563"/>
              <a:gd name="T51" fmla="*/ 198018 h 791766"/>
              <a:gd name="T52" fmla="*/ 2736553 w 7910563"/>
              <a:gd name="T53" fmla="*/ 198018 h 791766"/>
              <a:gd name="T54" fmla="*/ 2305018 w 7910563"/>
              <a:gd name="T55" fmla="*/ 198018 h 791766"/>
              <a:gd name="T56" fmla="*/ 1926480 w 7910563"/>
              <a:gd name="T57" fmla="*/ 198018 h 791766"/>
              <a:gd name="T58" fmla="*/ 1441949 w 7910563"/>
              <a:gd name="T59" fmla="*/ 198018 h 791766"/>
              <a:gd name="T60" fmla="*/ 957419 w 7910563"/>
              <a:gd name="T61" fmla="*/ 198018 h 791766"/>
              <a:gd name="T62" fmla="*/ 684871 w 7910563"/>
              <a:gd name="T63" fmla="*/ 198018 h 791766"/>
              <a:gd name="T64" fmla="*/ 412322 w 7910563"/>
              <a:gd name="T65" fmla="*/ 198018 h 791766"/>
              <a:gd name="T66" fmla="*/ 33784 w 7910563"/>
              <a:gd name="T67" fmla="*/ 198018 h 791766"/>
              <a:gd name="T68" fmla="*/ 0 w 7910563"/>
              <a:gd name="T69" fmla="*/ 185564 h 791766"/>
              <a:gd name="T70" fmla="*/ 0 w 7910563"/>
              <a:gd name="T71" fmla="*/ 95546 h 791766"/>
              <a:gd name="T72" fmla="*/ 0 w 7910563"/>
              <a:gd name="T73" fmla="*/ 12453 h 7917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10563"/>
              <a:gd name="T112" fmla="*/ 0 h 791766"/>
              <a:gd name="T113" fmla="*/ 7910563 w 7910563"/>
              <a:gd name="T114" fmla="*/ 791766 h 7917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10563" h="791766" fill="none" extrusionOk="0">
                <a:moveTo>
                  <a:pt x="0" y="49794"/>
                </a:moveTo>
                <a:cubicBezTo>
                  <a:pt x="1927" y="22931"/>
                  <a:pt x="23110" y="-1947"/>
                  <a:pt x="49794" y="0"/>
                </a:cubicBezTo>
                <a:cubicBezTo>
                  <a:pt x="280915" y="-31020"/>
                  <a:pt x="461664" y="10401"/>
                  <a:pt x="685831" y="0"/>
                </a:cubicBezTo>
                <a:cubicBezTo>
                  <a:pt x="909998" y="-10401"/>
                  <a:pt x="1104205" y="40788"/>
                  <a:pt x="1321867" y="0"/>
                </a:cubicBezTo>
                <a:cubicBezTo>
                  <a:pt x="1539529" y="-40788"/>
                  <a:pt x="1770699" y="17955"/>
                  <a:pt x="1957904" y="0"/>
                </a:cubicBezTo>
                <a:cubicBezTo>
                  <a:pt x="2145109" y="-17955"/>
                  <a:pt x="2294754" y="49903"/>
                  <a:pt x="2437721" y="0"/>
                </a:cubicBezTo>
                <a:cubicBezTo>
                  <a:pt x="2580688" y="-49903"/>
                  <a:pt x="2755165" y="30230"/>
                  <a:pt x="2995647" y="0"/>
                </a:cubicBezTo>
                <a:cubicBezTo>
                  <a:pt x="3236129" y="-30230"/>
                  <a:pt x="3375085" y="37143"/>
                  <a:pt x="3475464" y="0"/>
                </a:cubicBezTo>
                <a:cubicBezTo>
                  <a:pt x="3575843" y="-37143"/>
                  <a:pt x="3880180" y="23522"/>
                  <a:pt x="4033391" y="0"/>
                </a:cubicBezTo>
                <a:cubicBezTo>
                  <a:pt x="4186602" y="-23522"/>
                  <a:pt x="4338405" y="31725"/>
                  <a:pt x="4435099" y="0"/>
                </a:cubicBezTo>
                <a:cubicBezTo>
                  <a:pt x="4531793" y="-31725"/>
                  <a:pt x="4949600" y="61231"/>
                  <a:pt x="5149245" y="0"/>
                </a:cubicBezTo>
                <a:cubicBezTo>
                  <a:pt x="5348890" y="-61231"/>
                  <a:pt x="5560518" y="48461"/>
                  <a:pt x="5785281" y="0"/>
                </a:cubicBezTo>
                <a:cubicBezTo>
                  <a:pt x="6010044" y="-48461"/>
                  <a:pt x="6177084" y="26141"/>
                  <a:pt x="6343208" y="0"/>
                </a:cubicBezTo>
                <a:cubicBezTo>
                  <a:pt x="6509332" y="-26141"/>
                  <a:pt x="6617798" y="2425"/>
                  <a:pt x="6823025" y="0"/>
                </a:cubicBezTo>
                <a:cubicBezTo>
                  <a:pt x="7028252" y="-2425"/>
                  <a:pt x="7018245" y="33862"/>
                  <a:pt x="7146623" y="0"/>
                </a:cubicBezTo>
                <a:cubicBezTo>
                  <a:pt x="7275001" y="-33862"/>
                  <a:pt x="7636696" y="26202"/>
                  <a:pt x="7860769" y="0"/>
                </a:cubicBezTo>
                <a:cubicBezTo>
                  <a:pt x="7890231" y="6678"/>
                  <a:pt x="7916702" y="26757"/>
                  <a:pt x="7910563" y="49794"/>
                </a:cubicBezTo>
                <a:cubicBezTo>
                  <a:pt x="7925934" y="182779"/>
                  <a:pt x="7887431" y="313600"/>
                  <a:pt x="7910563" y="395883"/>
                </a:cubicBezTo>
                <a:cubicBezTo>
                  <a:pt x="7933695" y="478166"/>
                  <a:pt x="7890084" y="630230"/>
                  <a:pt x="7910563" y="741972"/>
                </a:cubicBezTo>
                <a:cubicBezTo>
                  <a:pt x="7909703" y="771595"/>
                  <a:pt x="7888373" y="790206"/>
                  <a:pt x="7860769" y="791766"/>
                </a:cubicBezTo>
                <a:cubicBezTo>
                  <a:pt x="7757517" y="838132"/>
                  <a:pt x="7629832" y="775942"/>
                  <a:pt x="7459062" y="791766"/>
                </a:cubicBezTo>
                <a:cubicBezTo>
                  <a:pt x="7288292" y="807590"/>
                  <a:pt x="7296769" y="760853"/>
                  <a:pt x="7135464" y="791766"/>
                </a:cubicBezTo>
                <a:cubicBezTo>
                  <a:pt x="6974159" y="822679"/>
                  <a:pt x="6586156" y="708711"/>
                  <a:pt x="6421318" y="791766"/>
                </a:cubicBezTo>
                <a:cubicBezTo>
                  <a:pt x="6256480" y="874821"/>
                  <a:pt x="6037017" y="763589"/>
                  <a:pt x="5707172" y="791766"/>
                </a:cubicBezTo>
                <a:cubicBezTo>
                  <a:pt x="5377327" y="819943"/>
                  <a:pt x="5266811" y="772033"/>
                  <a:pt x="4993025" y="791766"/>
                </a:cubicBezTo>
                <a:cubicBezTo>
                  <a:pt x="4719239" y="811499"/>
                  <a:pt x="4499155" y="735101"/>
                  <a:pt x="4356989" y="791766"/>
                </a:cubicBezTo>
                <a:cubicBezTo>
                  <a:pt x="4214823" y="848431"/>
                  <a:pt x="4109733" y="774309"/>
                  <a:pt x="4033391" y="791766"/>
                </a:cubicBezTo>
                <a:cubicBezTo>
                  <a:pt x="3957049" y="809223"/>
                  <a:pt x="3657624" y="789003"/>
                  <a:pt x="3397355" y="791766"/>
                </a:cubicBezTo>
                <a:cubicBezTo>
                  <a:pt x="3137086" y="794529"/>
                  <a:pt x="2964447" y="779289"/>
                  <a:pt x="2839428" y="791766"/>
                </a:cubicBezTo>
                <a:cubicBezTo>
                  <a:pt x="2714409" y="804243"/>
                  <a:pt x="2410415" y="728929"/>
                  <a:pt x="2125282" y="791766"/>
                </a:cubicBezTo>
                <a:cubicBezTo>
                  <a:pt x="1840149" y="854603"/>
                  <a:pt x="1690925" y="779966"/>
                  <a:pt x="1411135" y="791766"/>
                </a:cubicBezTo>
                <a:cubicBezTo>
                  <a:pt x="1131345" y="803566"/>
                  <a:pt x="1105876" y="757341"/>
                  <a:pt x="1009428" y="791766"/>
                </a:cubicBezTo>
                <a:cubicBezTo>
                  <a:pt x="912980" y="826191"/>
                  <a:pt x="745582" y="764789"/>
                  <a:pt x="607721" y="791766"/>
                </a:cubicBezTo>
                <a:cubicBezTo>
                  <a:pt x="469860" y="818743"/>
                  <a:pt x="168413" y="731397"/>
                  <a:pt x="49794" y="791766"/>
                </a:cubicBezTo>
                <a:cubicBezTo>
                  <a:pt x="20432" y="791527"/>
                  <a:pt x="-1776" y="770240"/>
                  <a:pt x="0" y="741972"/>
                </a:cubicBezTo>
                <a:cubicBezTo>
                  <a:pt x="-40317" y="596560"/>
                  <a:pt x="24402" y="530216"/>
                  <a:pt x="0" y="382039"/>
                </a:cubicBezTo>
                <a:cubicBezTo>
                  <a:pt x="-24402" y="233862"/>
                  <a:pt x="15211" y="144782"/>
                  <a:pt x="0" y="49794"/>
                </a:cubicBezTo>
                <a:close/>
              </a:path>
              <a:path w="7910563" h="791766" stroke="0" extrusionOk="0">
                <a:moveTo>
                  <a:pt x="0" y="49794"/>
                </a:moveTo>
                <a:cubicBezTo>
                  <a:pt x="3884" y="25342"/>
                  <a:pt x="17815" y="-3297"/>
                  <a:pt x="49794" y="0"/>
                </a:cubicBezTo>
                <a:cubicBezTo>
                  <a:pt x="378748" y="-52041"/>
                  <a:pt x="469635" y="63838"/>
                  <a:pt x="763940" y="0"/>
                </a:cubicBezTo>
                <a:cubicBezTo>
                  <a:pt x="1058245" y="-63838"/>
                  <a:pt x="1130971" y="16732"/>
                  <a:pt x="1478087" y="0"/>
                </a:cubicBezTo>
                <a:cubicBezTo>
                  <a:pt x="1825203" y="-16732"/>
                  <a:pt x="1799053" y="64353"/>
                  <a:pt x="2036013" y="0"/>
                </a:cubicBezTo>
                <a:cubicBezTo>
                  <a:pt x="2272973" y="-64353"/>
                  <a:pt x="2312439" y="46564"/>
                  <a:pt x="2437721" y="0"/>
                </a:cubicBezTo>
                <a:cubicBezTo>
                  <a:pt x="2563003" y="-46564"/>
                  <a:pt x="2716214" y="44989"/>
                  <a:pt x="2839428" y="0"/>
                </a:cubicBezTo>
                <a:cubicBezTo>
                  <a:pt x="2962642" y="-44989"/>
                  <a:pt x="3168046" y="23680"/>
                  <a:pt x="3397355" y="0"/>
                </a:cubicBezTo>
                <a:cubicBezTo>
                  <a:pt x="3626664" y="-23680"/>
                  <a:pt x="3764073" y="35565"/>
                  <a:pt x="4033391" y="0"/>
                </a:cubicBezTo>
                <a:cubicBezTo>
                  <a:pt x="4302709" y="-35565"/>
                  <a:pt x="4355080" y="18198"/>
                  <a:pt x="4591318" y="0"/>
                </a:cubicBezTo>
                <a:cubicBezTo>
                  <a:pt x="4827556" y="-18198"/>
                  <a:pt x="4916190" y="50696"/>
                  <a:pt x="5227355" y="0"/>
                </a:cubicBezTo>
                <a:cubicBezTo>
                  <a:pt x="5538520" y="-50696"/>
                  <a:pt x="5650648" y="63776"/>
                  <a:pt x="5863391" y="0"/>
                </a:cubicBezTo>
                <a:cubicBezTo>
                  <a:pt x="6076134" y="-63776"/>
                  <a:pt x="6216853" y="30334"/>
                  <a:pt x="6343208" y="0"/>
                </a:cubicBezTo>
                <a:cubicBezTo>
                  <a:pt x="6469563" y="-30334"/>
                  <a:pt x="6890376" y="76371"/>
                  <a:pt x="7057354" y="0"/>
                </a:cubicBezTo>
                <a:cubicBezTo>
                  <a:pt x="7224332" y="-76371"/>
                  <a:pt x="7524618" y="68985"/>
                  <a:pt x="7860769" y="0"/>
                </a:cubicBezTo>
                <a:cubicBezTo>
                  <a:pt x="7891619" y="1353"/>
                  <a:pt x="7917062" y="24110"/>
                  <a:pt x="7910563" y="49794"/>
                </a:cubicBezTo>
                <a:cubicBezTo>
                  <a:pt x="7924322" y="181528"/>
                  <a:pt x="7880669" y="319270"/>
                  <a:pt x="7910563" y="395883"/>
                </a:cubicBezTo>
                <a:cubicBezTo>
                  <a:pt x="7940457" y="472496"/>
                  <a:pt x="7877419" y="616619"/>
                  <a:pt x="7910563" y="741972"/>
                </a:cubicBezTo>
                <a:cubicBezTo>
                  <a:pt x="7903726" y="767843"/>
                  <a:pt x="7893608" y="796687"/>
                  <a:pt x="7860769" y="791766"/>
                </a:cubicBezTo>
                <a:cubicBezTo>
                  <a:pt x="7621664" y="848429"/>
                  <a:pt x="7406014" y="737579"/>
                  <a:pt x="7224732" y="791766"/>
                </a:cubicBezTo>
                <a:cubicBezTo>
                  <a:pt x="7043450" y="845953"/>
                  <a:pt x="6840520" y="723583"/>
                  <a:pt x="6510586" y="791766"/>
                </a:cubicBezTo>
                <a:cubicBezTo>
                  <a:pt x="6180652" y="859949"/>
                  <a:pt x="6258662" y="757724"/>
                  <a:pt x="6108879" y="791766"/>
                </a:cubicBezTo>
                <a:cubicBezTo>
                  <a:pt x="5959096" y="825808"/>
                  <a:pt x="5939035" y="772330"/>
                  <a:pt x="5785281" y="791766"/>
                </a:cubicBezTo>
                <a:cubicBezTo>
                  <a:pt x="5631527" y="811202"/>
                  <a:pt x="5558047" y="749373"/>
                  <a:pt x="5383574" y="791766"/>
                </a:cubicBezTo>
                <a:cubicBezTo>
                  <a:pt x="5209101" y="834159"/>
                  <a:pt x="5131217" y="776302"/>
                  <a:pt x="5059977" y="791766"/>
                </a:cubicBezTo>
                <a:cubicBezTo>
                  <a:pt x="4988737" y="807230"/>
                  <a:pt x="4620099" y="749408"/>
                  <a:pt x="4502050" y="791766"/>
                </a:cubicBezTo>
                <a:cubicBezTo>
                  <a:pt x="4384001" y="834124"/>
                  <a:pt x="4257783" y="773581"/>
                  <a:pt x="4100342" y="791766"/>
                </a:cubicBezTo>
                <a:cubicBezTo>
                  <a:pt x="3942901" y="809951"/>
                  <a:pt x="3786741" y="750924"/>
                  <a:pt x="3698635" y="791766"/>
                </a:cubicBezTo>
                <a:cubicBezTo>
                  <a:pt x="3610529" y="832608"/>
                  <a:pt x="3504482" y="775218"/>
                  <a:pt x="3375038" y="791766"/>
                </a:cubicBezTo>
                <a:cubicBezTo>
                  <a:pt x="3245594" y="808314"/>
                  <a:pt x="3056514" y="768637"/>
                  <a:pt x="2895221" y="791766"/>
                </a:cubicBezTo>
                <a:cubicBezTo>
                  <a:pt x="2733928" y="814895"/>
                  <a:pt x="2594664" y="790108"/>
                  <a:pt x="2415404" y="791766"/>
                </a:cubicBezTo>
                <a:cubicBezTo>
                  <a:pt x="2236144" y="793424"/>
                  <a:pt x="1944673" y="732532"/>
                  <a:pt x="1701257" y="791766"/>
                </a:cubicBezTo>
                <a:cubicBezTo>
                  <a:pt x="1457841" y="851000"/>
                  <a:pt x="1415407" y="742225"/>
                  <a:pt x="1221440" y="791766"/>
                </a:cubicBezTo>
                <a:cubicBezTo>
                  <a:pt x="1027473" y="841307"/>
                  <a:pt x="895983" y="767180"/>
                  <a:pt x="585404" y="791766"/>
                </a:cubicBezTo>
                <a:cubicBezTo>
                  <a:pt x="274825" y="816352"/>
                  <a:pt x="240515" y="763459"/>
                  <a:pt x="49794" y="791766"/>
                </a:cubicBezTo>
                <a:cubicBezTo>
                  <a:pt x="16232" y="788647"/>
                  <a:pt x="-1948" y="769505"/>
                  <a:pt x="0" y="741972"/>
                </a:cubicBezTo>
                <a:cubicBezTo>
                  <a:pt x="-27476" y="631398"/>
                  <a:pt x="22737" y="555069"/>
                  <a:pt x="0" y="382039"/>
                </a:cubicBezTo>
                <a:cubicBezTo>
                  <a:pt x="-22737" y="209009"/>
                  <a:pt x="20484" y="176830"/>
                  <a:pt x="0" y="49794"/>
                </a:cubicBezTo>
                <a:close/>
              </a:path>
            </a:pathLst>
          </a:custGeom>
          <a:solidFill>
            <a:schemeClr val="bg1">
              <a:alpha val="92155"/>
            </a:schemeClr>
          </a:solidFill>
          <a:ln w="38100">
            <a:solidFill>
              <a:srgbClr val="15C6D9"/>
            </a:solidFill>
            <a:miter lim="800000"/>
            <a:headEnd/>
            <a:tailEnd/>
          </a:ln>
        </p:spPr>
        <p:txBody>
          <a:bodyPr wrap="none">
            <a:spAutoFit/>
          </a:bodyPr>
          <a:lstStyle>
            <a:lvl1pPr defTabSz="342900">
              <a:defRPr sz="2200">
                <a:solidFill>
                  <a:schemeClr val="tx1"/>
                </a:solidFill>
                <a:latin typeface="Arial" panose="020B0604020202020204" pitchFamily="34" charset="0"/>
              </a:defRPr>
            </a:lvl1pPr>
            <a:lvl2pPr marL="742950" indent="-285750" defTabSz="342900">
              <a:defRPr sz="2200">
                <a:solidFill>
                  <a:schemeClr val="tx1"/>
                </a:solidFill>
                <a:latin typeface="Arial" panose="020B0604020202020204" pitchFamily="34" charset="0"/>
              </a:defRPr>
            </a:lvl2pPr>
            <a:lvl3pPr marL="1143000" indent="-228600" defTabSz="342900">
              <a:defRPr sz="2200">
                <a:solidFill>
                  <a:schemeClr val="tx1"/>
                </a:solidFill>
                <a:latin typeface="Arial" panose="020B0604020202020204" pitchFamily="34" charset="0"/>
              </a:defRPr>
            </a:lvl3pPr>
            <a:lvl4pPr marL="1600200" indent="-228600" defTabSz="342900">
              <a:defRPr sz="2200">
                <a:solidFill>
                  <a:schemeClr val="tx1"/>
                </a:solidFill>
                <a:latin typeface="Arial" panose="020B0604020202020204" pitchFamily="34" charset="0"/>
              </a:defRPr>
            </a:lvl4pPr>
            <a:lvl5pPr marL="2057400" indent="-228600" defTabSz="342900">
              <a:defRPr sz="2200">
                <a:solidFill>
                  <a:schemeClr val="tx1"/>
                </a:solidFill>
                <a:latin typeface="Arial" panose="020B0604020202020204" pitchFamily="34" charset="0"/>
              </a:defRPr>
            </a:lvl5pPr>
            <a:lvl6pPr marL="2514600" indent="-228600" defTabSz="342900"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342900"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342900"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3429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spcBef>
                <a:spcPct val="50000"/>
              </a:spcBef>
            </a:pPr>
            <a:r>
              <a:rPr lang="en-US" altLang="en-US" sz="3960" b="1" dirty="0">
                <a:solidFill>
                  <a:srgbClr val="002060"/>
                </a:solidFill>
                <a:latin typeface="Times New Roman" panose="02020603050405020304" pitchFamily="18" charset="0"/>
                <a:cs typeface="Times New Roman" panose="02020603050405020304" pitchFamily="18" charset="0"/>
              </a:rPr>
              <a:t>2. </a:t>
            </a:r>
            <a:r>
              <a:rPr lang="en-US" altLang="en-US" sz="3960" b="1" dirty="0" err="1">
                <a:solidFill>
                  <a:srgbClr val="002060"/>
                </a:solidFill>
                <a:latin typeface="Times New Roman" panose="02020603050405020304" pitchFamily="18" charset="0"/>
                <a:cs typeface="Times New Roman" panose="02020603050405020304" pitchFamily="18" charset="0"/>
              </a:rPr>
              <a:t>Tìm</a:t>
            </a:r>
            <a:r>
              <a:rPr lang="en-US" altLang="en-US" sz="3960" b="1" dirty="0">
                <a:solidFill>
                  <a:srgbClr val="002060"/>
                </a:solidFill>
                <a:latin typeface="Times New Roman" panose="02020603050405020304" pitchFamily="18" charset="0"/>
                <a:cs typeface="Times New Roman" panose="02020603050405020304" pitchFamily="18" charset="0"/>
              </a:rPr>
              <a:t> </a:t>
            </a:r>
            <a:r>
              <a:rPr lang="en-US" altLang="en-US" sz="3960" b="1" dirty="0" err="1">
                <a:solidFill>
                  <a:srgbClr val="002060"/>
                </a:solidFill>
                <a:latin typeface="Times New Roman" panose="02020603050405020304" pitchFamily="18" charset="0"/>
                <a:cs typeface="Times New Roman" panose="02020603050405020304" pitchFamily="18" charset="0"/>
              </a:rPr>
              <a:t>các</a:t>
            </a:r>
            <a:r>
              <a:rPr lang="en-US" altLang="en-US" sz="3960" b="1" dirty="0">
                <a:solidFill>
                  <a:srgbClr val="002060"/>
                </a:solidFill>
                <a:latin typeface="Times New Roman" panose="02020603050405020304" pitchFamily="18" charset="0"/>
                <a:cs typeface="Times New Roman" panose="02020603050405020304" pitchFamily="18" charset="0"/>
              </a:rPr>
              <a:t> </a:t>
            </a:r>
            <a:r>
              <a:rPr lang="en-US" altLang="en-US" sz="3960" b="1" dirty="0" err="1" smtClean="0">
                <a:solidFill>
                  <a:srgbClr val="002060"/>
                </a:solidFill>
                <a:latin typeface="Times New Roman" panose="02020603050405020304" pitchFamily="18" charset="0"/>
                <a:cs typeface="Times New Roman" panose="02020603050405020304" pitchFamily="18" charset="0"/>
              </a:rPr>
              <a:t>từ</a:t>
            </a:r>
            <a:r>
              <a:rPr lang="en-US" altLang="en-US" sz="3960" b="1" dirty="0" smtClean="0">
                <a:solidFill>
                  <a:srgbClr val="002060"/>
                </a:solidFill>
                <a:latin typeface="Times New Roman" panose="02020603050405020304" pitchFamily="18" charset="0"/>
                <a:cs typeface="Times New Roman" panose="02020603050405020304" pitchFamily="18" charset="0"/>
              </a:rPr>
              <a:t> </a:t>
            </a:r>
            <a:r>
              <a:rPr lang="en-US" altLang="en-US" sz="3960" b="1" dirty="0" err="1">
                <a:solidFill>
                  <a:srgbClr val="002060"/>
                </a:solidFill>
                <a:latin typeface="Times New Roman" panose="02020603050405020304" pitchFamily="18" charset="0"/>
                <a:cs typeface="Times New Roman" panose="02020603050405020304" pitchFamily="18" charset="0"/>
              </a:rPr>
              <a:t>trong</a:t>
            </a:r>
            <a:r>
              <a:rPr lang="en-US" altLang="en-US" sz="3960" b="1" dirty="0">
                <a:solidFill>
                  <a:srgbClr val="002060"/>
                </a:solidFill>
                <a:latin typeface="Times New Roman" panose="02020603050405020304" pitchFamily="18" charset="0"/>
                <a:cs typeface="Times New Roman" panose="02020603050405020304" pitchFamily="18" charset="0"/>
              </a:rPr>
              <a:t> </a:t>
            </a:r>
            <a:r>
              <a:rPr lang="en-US" altLang="en-US" sz="3960" b="1" dirty="0" err="1" smtClean="0">
                <a:solidFill>
                  <a:srgbClr val="002060"/>
                </a:solidFill>
                <a:latin typeface="Times New Roman" panose="02020603050405020304" pitchFamily="18" charset="0"/>
                <a:cs typeface="Times New Roman" panose="02020603050405020304" pitchFamily="18" charset="0"/>
              </a:rPr>
              <a:t>truyện</a:t>
            </a:r>
            <a:r>
              <a:rPr lang="en-US" altLang="en-US" sz="3960" b="1" dirty="0" smtClean="0">
                <a:solidFill>
                  <a:srgbClr val="002060"/>
                </a:solidFill>
                <a:latin typeface="Times New Roman" panose="02020603050405020304" pitchFamily="18" charset="0"/>
                <a:cs typeface="Times New Roman" panose="02020603050405020304" pitchFamily="18" charset="0"/>
              </a:rPr>
              <a:t> </a:t>
            </a:r>
            <a:r>
              <a:rPr lang="en-US" altLang="en-US" sz="3960" b="1" dirty="0" err="1" smtClean="0">
                <a:solidFill>
                  <a:srgbClr val="002060"/>
                </a:solidFill>
                <a:latin typeface="Times New Roman" panose="02020603050405020304" pitchFamily="18" charset="0"/>
                <a:cs typeface="Times New Roman" panose="02020603050405020304" pitchFamily="18" charset="0"/>
              </a:rPr>
              <a:t>trên</a:t>
            </a:r>
            <a:r>
              <a:rPr lang="en-US" altLang="en-US" sz="3960" b="1" dirty="0" smtClean="0">
                <a:solidFill>
                  <a:srgbClr val="002060"/>
                </a:solidFill>
                <a:latin typeface="Times New Roman" panose="02020603050405020304" pitchFamily="18" charset="0"/>
                <a:cs typeface="Times New Roman" panose="02020603050405020304" pitchFamily="18" charset="0"/>
              </a:rPr>
              <a:t> </a:t>
            </a:r>
            <a:r>
              <a:rPr lang="en-US" altLang="en-US" sz="3960" b="1" dirty="0" err="1">
                <a:solidFill>
                  <a:srgbClr val="002060"/>
                </a:solidFill>
                <a:latin typeface="Times New Roman" panose="02020603050405020304" pitchFamily="18" charset="0"/>
                <a:cs typeface="Times New Roman" panose="02020603050405020304" pitchFamily="18" charset="0"/>
              </a:rPr>
              <a:t>miêu</a:t>
            </a:r>
            <a:r>
              <a:rPr lang="en-US" altLang="en-US" sz="3960" b="1" dirty="0">
                <a:solidFill>
                  <a:srgbClr val="002060"/>
                </a:solidFill>
                <a:latin typeface="Times New Roman" panose="02020603050405020304" pitchFamily="18" charset="0"/>
                <a:cs typeface="Times New Roman" panose="02020603050405020304" pitchFamily="18" charset="0"/>
              </a:rPr>
              <a:t> </a:t>
            </a:r>
            <a:r>
              <a:rPr lang="en-US" altLang="en-US" sz="3960" b="1" dirty="0" err="1">
                <a:solidFill>
                  <a:srgbClr val="002060"/>
                </a:solidFill>
                <a:latin typeface="Times New Roman" panose="02020603050405020304" pitchFamily="18" charset="0"/>
                <a:cs typeface="Times New Roman" panose="02020603050405020304" pitchFamily="18" charset="0"/>
              </a:rPr>
              <a:t>tả</a:t>
            </a:r>
            <a:r>
              <a:rPr lang="en-US" altLang="en-US" sz="3960" b="1" dirty="0">
                <a:solidFill>
                  <a:srgbClr val="002060"/>
                </a:solidFill>
                <a:latin typeface="Times New Roman" panose="02020603050405020304" pitchFamily="18" charset="0"/>
                <a:cs typeface="Times New Roman" panose="02020603050405020304" pitchFamily="18" charset="0"/>
              </a:rPr>
              <a:t>:</a:t>
            </a:r>
          </a:p>
        </p:txBody>
      </p:sp>
      <p:pic>
        <p:nvPicPr>
          <p:cNvPr id="12" name="图片 19"/>
          <p:cNvPicPr>
            <a:picLocks noChangeAspect="1"/>
          </p:cNvPicPr>
          <p:nvPr/>
        </p:nvPicPr>
        <p:blipFill>
          <a:blip r:embed="rId2">
            <a:extLst>
              <a:ext uri="{28A0092B-C50C-407E-A947-70E740481C1C}">
                <a14:useLocalDpi xmlns:a14="http://schemas.microsoft.com/office/drawing/2010/main" val="0"/>
              </a:ext>
            </a:extLst>
          </a:blip>
          <a:srcRect l="-2" t="54202" r="70628" b="38635"/>
          <a:stretch>
            <a:fillRect/>
          </a:stretch>
        </p:blipFill>
        <p:spPr bwMode="auto">
          <a:xfrm>
            <a:off x="9848850" y="4099560"/>
            <a:ext cx="1994536" cy="105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0"/>
          <p:cNvPicPr>
            <a:picLocks noChangeAspect="1"/>
          </p:cNvPicPr>
          <p:nvPr/>
        </p:nvPicPr>
        <p:blipFill>
          <a:blip r:embed="rId2">
            <a:extLst>
              <a:ext uri="{28A0092B-C50C-407E-A947-70E740481C1C}">
                <a14:useLocalDpi xmlns:a14="http://schemas.microsoft.com/office/drawing/2010/main" val="0"/>
              </a:ext>
            </a:extLst>
          </a:blip>
          <a:srcRect l="-2" t="54202" r="70628" b="38635"/>
          <a:stretch>
            <a:fillRect/>
          </a:stretch>
        </p:blipFill>
        <p:spPr bwMode="auto">
          <a:xfrm>
            <a:off x="9848850" y="-475996"/>
            <a:ext cx="2394586" cy="126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9"/>
          <p:cNvPicPr>
            <a:picLocks noChangeAspect="1"/>
          </p:cNvPicPr>
          <p:nvPr/>
        </p:nvPicPr>
        <p:blipFill>
          <a:blip r:embed="rId2">
            <a:extLst>
              <a:ext uri="{28A0092B-C50C-407E-A947-70E740481C1C}">
                <a14:useLocalDpi xmlns:a14="http://schemas.microsoft.com/office/drawing/2010/main" val="0"/>
              </a:ext>
            </a:extLst>
          </a:blip>
          <a:srcRect l="-2" t="54202" r="70628" b="38635"/>
          <a:stretch>
            <a:fillRect/>
          </a:stretch>
        </p:blipFill>
        <p:spPr bwMode="auto">
          <a:xfrm>
            <a:off x="455294" y="4627246"/>
            <a:ext cx="3095626" cy="163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232334100"/>
              </p:ext>
            </p:extLst>
          </p:nvPr>
        </p:nvGraphicFramePr>
        <p:xfrm>
          <a:off x="601980" y="1223263"/>
          <a:ext cx="10820400" cy="5386831"/>
        </p:xfrm>
        <a:graphic>
          <a:graphicData uri="http://schemas.openxmlformats.org/drawingml/2006/table">
            <a:tbl>
              <a:tblPr firstRow="1" bandRow="1">
                <a:tableStyleId>{0505E3EF-67EA-436B-97B2-0124C06EBD24}</a:tableStyleId>
              </a:tblPr>
              <a:tblGrid>
                <a:gridCol w="7716632">
                  <a:extLst>
                    <a:ext uri="{9D8B030D-6E8A-4147-A177-3AD203B41FA5}">
                      <a16:colId xmlns="" xmlns:a16="http://schemas.microsoft.com/office/drawing/2014/main" val="20000"/>
                    </a:ext>
                  </a:extLst>
                </a:gridCol>
                <a:gridCol w="3103768">
                  <a:extLst>
                    <a:ext uri="{9D8B030D-6E8A-4147-A177-3AD203B41FA5}">
                      <a16:colId xmlns="" xmlns:a16="http://schemas.microsoft.com/office/drawing/2014/main" val="20001"/>
                    </a:ext>
                  </a:extLst>
                </a:gridCol>
              </a:tblGrid>
              <a:tr h="500312">
                <a:tc>
                  <a:txBody>
                    <a:bodyPr/>
                    <a:lstStyle/>
                    <a:p>
                      <a:r>
                        <a:rPr lang="en-US" sz="2400" dirty="0" smtClean="0">
                          <a:solidFill>
                            <a:schemeClr val="accent1">
                              <a:lumMod val="75000"/>
                            </a:schemeClr>
                          </a:solidFill>
                          <a:latin typeface="Times New Roman" panose="02020603050405020304" pitchFamily="18" charset="0"/>
                          <a:cs typeface="Times New Roman" panose="02020603050405020304" pitchFamily="18" charset="0"/>
                        </a:rPr>
                        <a:t>a) </a:t>
                      </a:r>
                      <a:r>
                        <a:rPr lang="en-US" sz="2400" dirty="0" err="1" smtClean="0">
                          <a:solidFill>
                            <a:schemeClr val="accent1">
                              <a:lumMod val="75000"/>
                            </a:schemeClr>
                          </a:solidFill>
                          <a:latin typeface="Times New Roman" panose="02020603050405020304" pitchFamily="18" charset="0"/>
                          <a:cs typeface="Times New Roman" panose="02020603050405020304" pitchFamily="18" charset="0"/>
                        </a:rPr>
                        <a:t>Tính</a:t>
                      </a:r>
                      <a:r>
                        <a:rPr lang="en-US" sz="2400"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accent1">
                              <a:lumMod val="75000"/>
                            </a:schemeClr>
                          </a:solidFill>
                          <a:latin typeface="Times New Roman" panose="02020603050405020304" pitchFamily="18" charset="0"/>
                          <a:cs typeface="Times New Roman" panose="02020603050405020304" pitchFamily="18" charset="0"/>
                        </a:rPr>
                        <a:t>tình</a:t>
                      </a:r>
                      <a:r>
                        <a:rPr lang="en-US" sz="2400"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accent1">
                              <a:lumMod val="75000"/>
                            </a:schemeClr>
                          </a:solidFill>
                          <a:latin typeface="Times New Roman" panose="02020603050405020304" pitchFamily="18" charset="0"/>
                          <a:cs typeface="Times New Roman" panose="02020603050405020304" pitchFamily="18" charset="0"/>
                        </a:rPr>
                        <a:t>tư</a:t>
                      </a:r>
                      <a:r>
                        <a:rPr lang="en-US" sz="2400"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accent1">
                              <a:lumMod val="75000"/>
                            </a:schemeClr>
                          </a:solidFill>
                          <a:latin typeface="Times New Roman" panose="02020603050405020304" pitchFamily="18" charset="0"/>
                          <a:cs typeface="Times New Roman" panose="02020603050405020304" pitchFamily="18" charset="0"/>
                        </a:rPr>
                        <a:t>chất</a:t>
                      </a:r>
                      <a:r>
                        <a:rPr lang="en-US" sz="2400"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accent1">
                              <a:lumMod val="75000"/>
                            </a:schemeClr>
                          </a:solidFill>
                          <a:latin typeface="Times New Roman" panose="02020603050405020304" pitchFamily="18" charset="0"/>
                          <a:cs typeface="Times New Roman" panose="02020603050405020304" pitchFamily="18" charset="0"/>
                        </a:rPr>
                        <a:t>của</a:t>
                      </a:r>
                      <a:r>
                        <a:rPr lang="en-US" sz="2400"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accent1">
                              <a:lumMod val="75000"/>
                            </a:schemeClr>
                          </a:solidFill>
                          <a:latin typeface="Times New Roman" panose="02020603050405020304" pitchFamily="18" charset="0"/>
                          <a:cs typeface="Times New Roman" panose="02020603050405020304" pitchFamily="18" charset="0"/>
                        </a:rPr>
                        <a:t>cậu</a:t>
                      </a:r>
                      <a:r>
                        <a:rPr lang="en-US" sz="2400"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accent1">
                              <a:lumMod val="75000"/>
                            </a:schemeClr>
                          </a:solidFill>
                          <a:latin typeface="Times New Roman" panose="02020603050405020304" pitchFamily="18" charset="0"/>
                          <a:cs typeface="Times New Roman" panose="02020603050405020304" pitchFamily="18" charset="0"/>
                        </a:rPr>
                        <a:t>bé</a:t>
                      </a:r>
                      <a:r>
                        <a:rPr lang="en-US" sz="2400" baseline="0" dirty="0" smtClean="0">
                          <a:solidFill>
                            <a:schemeClr val="accent1">
                              <a:lumMod val="75000"/>
                            </a:schemeClr>
                          </a:solidFill>
                          <a:latin typeface="Times New Roman" panose="02020603050405020304" pitchFamily="18" charset="0"/>
                          <a:cs typeface="Times New Roman" panose="02020603050405020304" pitchFamily="18" charset="0"/>
                        </a:rPr>
                        <a:t> Lu</a:t>
                      </a:r>
                      <a:r>
                        <a:rPr lang="en-US" sz="2400" b="0" baseline="0" dirty="0" smtClean="0">
                          <a:solidFill>
                            <a:schemeClr val="accent1">
                              <a:lumMod val="75000"/>
                            </a:schemeClr>
                          </a:solidFill>
                          <a:latin typeface="Times New Roman" panose="02020603050405020304" pitchFamily="18" charset="0"/>
                          <a:cs typeface="Times New Roman" panose="02020603050405020304" pitchFamily="18" charset="0"/>
                        </a:rPr>
                        <a:t>-</a:t>
                      </a:r>
                      <a:r>
                        <a:rPr lang="en-US" sz="2400" baseline="0" dirty="0" smtClean="0">
                          <a:solidFill>
                            <a:schemeClr val="accent1">
                              <a:lumMod val="75000"/>
                            </a:schemeClr>
                          </a:solidFill>
                          <a:latin typeface="Times New Roman" panose="02020603050405020304" pitchFamily="18" charset="0"/>
                          <a:cs typeface="Times New Roman" panose="02020603050405020304" pitchFamily="18" charset="0"/>
                        </a:rPr>
                        <a:t>i:……………………  </a:t>
                      </a:r>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a:txBody>
                  <a:tcPr marL="109728" marR="109728" marT="54872" marB="54872"/>
                </a:tc>
                <a:tc>
                  <a:txBody>
                    <a:bodyPr/>
                    <a:lstStyle/>
                    <a:p>
                      <a:endParaRPr lang="en-US" sz="1700" dirty="0"/>
                    </a:p>
                  </a:txBody>
                  <a:tcPr marL="109728" marR="109728" marT="54872" marB="54872"/>
                </a:tc>
                <a:extLst>
                  <a:ext uri="{0D108BD9-81ED-4DB2-BD59-A6C34878D82A}">
                    <a16:rowId xmlns="" xmlns:a16="http://schemas.microsoft.com/office/drawing/2014/main" val="10000"/>
                  </a:ext>
                </a:extLst>
              </a:tr>
              <a:tr h="500312">
                <a:tc>
                  <a:txBody>
                    <a:bodyPr/>
                    <a:lstStyle/>
                    <a:p>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b)</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Màu</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sắc</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của</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sự</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vật</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a:txBody>
                  <a:tcPr marL="109728" marR="109728" marT="54872" marB="54872"/>
                </a:tc>
                <a:tc>
                  <a:txBody>
                    <a:bodyPr/>
                    <a:lstStyle/>
                    <a:p>
                      <a:endParaRPr lang="en-US" sz="1700" dirty="0"/>
                    </a:p>
                  </a:txBody>
                  <a:tcPr marL="109728" marR="109728" marT="54872" marB="54872"/>
                </a:tc>
                <a:extLst>
                  <a:ext uri="{0D108BD9-81ED-4DB2-BD59-A6C34878D82A}">
                    <a16:rowId xmlns="" xmlns:a16="http://schemas.microsoft.com/office/drawing/2014/main" val="10001"/>
                  </a:ext>
                </a:extLst>
              </a:tr>
              <a:tr h="500312">
                <a:tc>
                  <a:txBody>
                    <a:bodyPr/>
                    <a:lstStyle/>
                    <a:p>
                      <a:r>
                        <a:rPr lang="en-US" sz="22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85000"/>
                              <a:lumOff val="15000"/>
                            </a:schemeClr>
                          </a:solidFill>
                          <a:latin typeface="Times New Roman" panose="02020603050405020304" pitchFamily="18" charset="0"/>
                          <a:cs typeface="Times New Roman" panose="02020603050405020304" pitchFamily="18" charset="0"/>
                        </a:rPr>
                        <a:t>Những</a:t>
                      </a:r>
                      <a:r>
                        <a:rPr lang="en-US" sz="2400" baseline="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85000"/>
                              <a:lumOff val="15000"/>
                            </a:schemeClr>
                          </a:solidFill>
                          <a:latin typeface="Times New Roman" panose="02020603050405020304" pitchFamily="18" charset="0"/>
                          <a:cs typeface="Times New Roman" panose="02020603050405020304" pitchFamily="18" charset="0"/>
                        </a:rPr>
                        <a:t>chiếc</a:t>
                      </a:r>
                      <a:r>
                        <a:rPr lang="en-US" sz="2400" baseline="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85000"/>
                              <a:lumOff val="15000"/>
                            </a:schemeClr>
                          </a:solidFill>
                          <a:latin typeface="Times New Roman" panose="02020603050405020304" pitchFamily="18" charset="0"/>
                          <a:cs typeface="Times New Roman" panose="02020603050405020304" pitchFamily="18" charset="0"/>
                        </a:rPr>
                        <a:t>cầu</a:t>
                      </a:r>
                      <a:r>
                        <a:rPr lang="en-US" sz="2400" baseline="0" dirty="0" smtClean="0">
                          <a:solidFill>
                            <a:schemeClr val="tx1">
                              <a:lumMod val="85000"/>
                              <a:lumOff val="15000"/>
                            </a:schemeClr>
                          </a:solidFill>
                          <a:latin typeface="Times New Roman" panose="02020603050405020304" pitchFamily="18" charset="0"/>
                          <a:cs typeface="Times New Roman" panose="02020603050405020304" pitchFamily="18" charset="0"/>
                        </a:rPr>
                        <a:t>:……………….....</a:t>
                      </a:r>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marL="109728" marR="109728" marT="54872" marB="54872"/>
                </a:tc>
                <a:tc>
                  <a:txBody>
                    <a:bodyPr/>
                    <a:lstStyle/>
                    <a:p>
                      <a:endParaRPr lang="en-US" sz="1700"/>
                    </a:p>
                  </a:txBody>
                  <a:tcPr marL="109728" marR="109728" marT="54872" marB="54872"/>
                </a:tc>
                <a:extLst>
                  <a:ext uri="{0D108BD9-81ED-4DB2-BD59-A6C34878D82A}">
                    <a16:rowId xmlns="" xmlns:a16="http://schemas.microsoft.com/office/drawing/2014/main" val="10002"/>
                  </a:ext>
                </a:extLst>
              </a:tr>
              <a:tr h="500312">
                <a:tc>
                  <a:txBody>
                    <a:bodyPr/>
                    <a:lstStyle/>
                    <a:p>
                      <a:r>
                        <a:rPr lang="en-US" sz="24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85000"/>
                              <a:lumOff val="15000"/>
                            </a:schemeClr>
                          </a:solidFill>
                          <a:latin typeface="Times New Roman" panose="02020603050405020304" pitchFamily="18" charset="0"/>
                          <a:cs typeface="Times New Roman" panose="02020603050405020304" pitchFamily="18" charset="0"/>
                        </a:rPr>
                        <a:t>Mái</a:t>
                      </a:r>
                      <a:r>
                        <a:rPr lang="en-US" sz="2400" baseline="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85000"/>
                              <a:lumOff val="15000"/>
                            </a:schemeClr>
                          </a:solidFill>
                          <a:latin typeface="Times New Roman" panose="02020603050405020304" pitchFamily="18" charset="0"/>
                          <a:cs typeface="Times New Roman" panose="02020603050405020304" pitchFamily="18" charset="0"/>
                        </a:rPr>
                        <a:t>tóc</a:t>
                      </a:r>
                      <a:r>
                        <a:rPr lang="en-US" sz="2400" baseline="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85000"/>
                              <a:lumOff val="15000"/>
                            </a:schemeClr>
                          </a:solidFill>
                          <a:latin typeface="Times New Roman" panose="02020603050405020304" pitchFamily="18" charset="0"/>
                          <a:cs typeface="Times New Roman" panose="02020603050405020304" pitchFamily="18" charset="0"/>
                        </a:rPr>
                        <a:t>của</a:t>
                      </a:r>
                      <a:r>
                        <a:rPr lang="en-US" sz="2400" baseline="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85000"/>
                              <a:lumOff val="15000"/>
                            </a:schemeClr>
                          </a:solidFill>
                          <a:latin typeface="Times New Roman" panose="02020603050405020304" pitchFamily="18" charset="0"/>
                          <a:cs typeface="Times New Roman" panose="02020603050405020304" pitchFamily="18" charset="0"/>
                        </a:rPr>
                        <a:t>thầy</a:t>
                      </a:r>
                      <a:r>
                        <a:rPr lang="en-US" sz="2400" baseline="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400" baseline="0" dirty="0" err="1" smtClean="0">
                          <a:solidFill>
                            <a:schemeClr val="tx1">
                              <a:lumMod val="85000"/>
                              <a:lumOff val="15000"/>
                            </a:schemeClr>
                          </a:solidFill>
                          <a:latin typeface="Times New Roman" panose="02020603050405020304" pitchFamily="18" charset="0"/>
                          <a:cs typeface="Times New Roman" panose="02020603050405020304" pitchFamily="18" charset="0"/>
                        </a:rPr>
                        <a:t>Rơ-nê</a:t>
                      </a:r>
                      <a:r>
                        <a:rPr lang="en-US" sz="2400" baseline="0" dirty="0" smtClean="0">
                          <a:solidFill>
                            <a:schemeClr val="tx1">
                              <a:lumMod val="85000"/>
                              <a:lumOff val="15000"/>
                            </a:schemeClr>
                          </a:solidFill>
                          <a:latin typeface="Times New Roman" panose="02020603050405020304" pitchFamily="18" charset="0"/>
                          <a:cs typeface="Times New Roman" panose="02020603050405020304" pitchFamily="18" charset="0"/>
                        </a:rPr>
                        <a:t>:…………</a:t>
                      </a:r>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marL="109728" marR="109728" marT="54872" marB="54872"/>
                </a:tc>
                <a:tc>
                  <a:txBody>
                    <a:bodyPr/>
                    <a:lstStyle/>
                    <a:p>
                      <a:endParaRPr lang="en-US" sz="1700" dirty="0"/>
                    </a:p>
                  </a:txBody>
                  <a:tcPr marL="109728" marR="109728" marT="54872" marB="54872"/>
                </a:tc>
                <a:extLst>
                  <a:ext uri="{0D108BD9-81ED-4DB2-BD59-A6C34878D82A}">
                    <a16:rowId xmlns="" xmlns:a16="http://schemas.microsoft.com/office/drawing/2014/main" val="10003"/>
                  </a:ext>
                </a:extLst>
              </a:tr>
              <a:tr h="88402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400" b="1" dirty="0" smtClean="0">
                          <a:solidFill>
                            <a:schemeClr val="accent1">
                              <a:lumMod val="75000"/>
                            </a:schemeClr>
                          </a:solidFill>
                          <a:latin typeface="Times New Roman" panose="02020603050405020304" pitchFamily="18" charset="0"/>
                          <a:cs typeface="Times New Roman" panose="02020603050405020304" pitchFamily="18" charset="0"/>
                        </a:rPr>
                        <a:t>c</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Hình</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dáng</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kích</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thước</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và</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các</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đặc</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điểm</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khác</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của</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sự</a:t>
                      </a:r>
                      <a:r>
                        <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400" b="1" baseline="0" dirty="0" err="1" smtClean="0">
                          <a:solidFill>
                            <a:schemeClr val="accent1">
                              <a:lumMod val="75000"/>
                            </a:schemeClr>
                          </a:solidFill>
                          <a:latin typeface="Times New Roman" panose="02020603050405020304" pitchFamily="18" charset="0"/>
                          <a:cs typeface="Times New Roman" panose="02020603050405020304" pitchFamily="18" charset="0"/>
                        </a:rPr>
                        <a:t>vật</a:t>
                      </a:r>
                      <a:endParaRPr lang="en-US" sz="2400" b="1" baseline="0" dirty="0" smtClean="0">
                        <a:solidFill>
                          <a:schemeClr val="accent1">
                            <a:lumMod val="75000"/>
                          </a:schemeClr>
                        </a:solidFill>
                        <a:latin typeface="Times New Roman" panose="02020603050405020304" pitchFamily="18" charset="0"/>
                        <a:cs typeface="Times New Roman" panose="02020603050405020304" pitchFamily="18" charset="0"/>
                      </a:endParaRPr>
                    </a:p>
                  </a:txBody>
                  <a:tcPr marL="109728" marR="109728" marT="54872" marB="54872"/>
                </a:tc>
                <a:tc>
                  <a:txBody>
                    <a:bodyPr/>
                    <a:lstStyle/>
                    <a:p>
                      <a:endParaRPr lang="en-US" sz="1700"/>
                    </a:p>
                  </a:txBody>
                  <a:tcPr marL="109728" marR="109728" marT="54872" marB="54872"/>
                </a:tc>
                <a:extLst>
                  <a:ext uri="{0D108BD9-81ED-4DB2-BD59-A6C34878D82A}">
                    <a16:rowId xmlns="" xmlns:a16="http://schemas.microsoft.com/office/drawing/2014/main" val="10004"/>
                  </a:ext>
                </a:extLst>
              </a:tr>
              <a:tr h="500312">
                <a:tc>
                  <a:txBody>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Thị</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trấn</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marL="109728" marR="109728" marT="54872" marB="54872"/>
                </a:tc>
                <a:tc>
                  <a:txBody>
                    <a:bodyPr/>
                    <a:lstStyle/>
                    <a:p>
                      <a:endParaRPr lang="en-US" sz="1700" dirty="0"/>
                    </a:p>
                  </a:txBody>
                  <a:tcPr marL="109728" marR="109728" marT="54872" marB="54872"/>
                </a:tc>
                <a:extLst>
                  <a:ext uri="{0D108BD9-81ED-4DB2-BD59-A6C34878D82A}">
                    <a16:rowId xmlns="" xmlns:a16="http://schemas.microsoft.com/office/drawing/2014/main" val="10005"/>
                  </a:ext>
                </a:extLst>
              </a:tr>
              <a:tr h="500312">
                <a:tc>
                  <a:txBody>
                    <a:bodyPr/>
                    <a:lstStyle/>
                    <a:p>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Vườn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nho</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marL="109728" marR="109728" marT="54872" marB="54872"/>
                </a:tc>
                <a:tc>
                  <a:txBody>
                    <a:bodyPr/>
                    <a:lstStyle/>
                    <a:p>
                      <a:endParaRPr lang="en-US" sz="1700" dirty="0"/>
                    </a:p>
                  </a:txBody>
                  <a:tcPr marL="109728" marR="109728" marT="54872" marB="54872"/>
                </a:tc>
                <a:extLst>
                  <a:ext uri="{0D108BD9-81ED-4DB2-BD59-A6C34878D82A}">
                    <a16:rowId xmlns="" xmlns:a16="http://schemas.microsoft.com/office/drawing/2014/main" val="10006"/>
                  </a:ext>
                </a:extLst>
              </a:tr>
              <a:tr h="500312">
                <a:tc>
                  <a:txBody>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ngôi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nhà</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marL="109728" marR="109728" marT="54872" marB="54872"/>
                </a:tc>
                <a:tc>
                  <a:txBody>
                    <a:bodyPr/>
                    <a:lstStyle/>
                    <a:p>
                      <a:endParaRPr lang="en-US" sz="1700" dirty="0"/>
                    </a:p>
                  </a:txBody>
                  <a:tcPr marL="109728" marR="109728" marT="54872" marB="54872"/>
                </a:tc>
                <a:extLst>
                  <a:ext uri="{0D108BD9-81ED-4DB2-BD59-A6C34878D82A}">
                    <a16:rowId xmlns="" xmlns:a16="http://schemas.microsoft.com/office/drawing/2014/main" val="10007"/>
                  </a:ext>
                </a:extLst>
              </a:tr>
              <a:tr h="500312">
                <a:tc>
                  <a:txBody>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Dòng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sông</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marL="109728" marR="109728" marT="54872" marB="54872"/>
                </a:tc>
                <a:tc>
                  <a:txBody>
                    <a:bodyPr/>
                    <a:lstStyle/>
                    <a:p>
                      <a:endParaRPr lang="en-US" sz="1700" dirty="0"/>
                    </a:p>
                  </a:txBody>
                  <a:tcPr marL="109728" marR="109728" marT="54872" marB="54872"/>
                </a:tc>
                <a:extLst>
                  <a:ext uri="{0D108BD9-81ED-4DB2-BD59-A6C34878D82A}">
                    <a16:rowId xmlns="" xmlns:a16="http://schemas.microsoft.com/office/drawing/2014/main" val="10008"/>
                  </a:ext>
                </a:extLst>
              </a:tr>
              <a:tr h="500312">
                <a:tc>
                  <a:txBody>
                    <a:bodyPr/>
                    <a:lstStyle/>
                    <a:p>
                      <a:r>
                        <a:rPr lang="en-US" sz="2400" dirty="0" smtClean="0">
                          <a:latin typeface="Times New Roman" panose="02020603050405020304" pitchFamily="18" charset="0"/>
                          <a:cs typeface="Times New Roman" panose="02020603050405020304" pitchFamily="18" charset="0"/>
                        </a:rPr>
                        <a:t>- Da </a:t>
                      </a:r>
                      <a:r>
                        <a:rPr lang="en-US" sz="2400" dirty="0" err="1" smtClean="0">
                          <a:latin typeface="Times New Roman" panose="02020603050405020304" pitchFamily="18" charset="0"/>
                          <a:cs typeface="Times New Roman" panose="02020603050405020304" pitchFamily="18" charset="0"/>
                        </a:rPr>
                        <a:t>của</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thầy</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Rơ-nê</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marL="109728" marR="109728" marT="54872" marB="54872"/>
                </a:tc>
                <a:tc>
                  <a:txBody>
                    <a:bodyPr/>
                    <a:lstStyle/>
                    <a:p>
                      <a:endParaRPr lang="en-US" sz="1700" dirty="0"/>
                    </a:p>
                  </a:txBody>
                  <a:tcPr marL="109728" marR="109728" marT="54872" marB="54872"/>
                </a:tc>
                <a:extLst>
                  <a:ext uri="{0D108BD9-81ED-4DB2-BD59-A6C34878D82A}">
                    <a16:rowId xmlns="" xmlns:a16="http://schemas.microsoft.com/office/drawing/2014/main" val="10009"/>
                  </a:ext>
                </a:extLst>
              </a:tr>
            </a:tbl>
          </a:graphicData>
        </a:graphic>
      </p:graphicFrame>
      <p:sp>
        <p:nvSpPr>
          <p:cNvPr id="6" name="TextBox 5"/>
          <p:cNvSpPr txBox="1">
            <a:spLocks noChangeArrowheads="1"/>
          </p:cNvSpPr>
          <p:nvPr/>
        </p:nvSpPr>
        <p:spPr bwMode="auto">
          <a:xfrm>
            <a:off x="5593379" y="1126328"/>
            <a:ext cx="27432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r>
              <a:rPr lang="en-US" altLang="en-US" sz="2640" b="1" dirty="0" err="1" smtClean="0">
                <a:solidFill>
                  <a:srgbClr val="FF0066"/>
                </a:solidFill>
                <a:latin typeface="Times New Roman" panose="02020603050405020304" pitchFamily="18" charset="0"/>
                <a:cs typeface="Times New Roman" panose="02020603050405020304" pitchFamily="18" charset="0"/>
              </a:rPr>
              <a:t>chăm</a:t>
            </a:r>
            <a:r>
              <a:rPr lang="en-US" altLang="en-US" sz="2640" b="1" dirty="0" smtClean="0">
                <a:solidFill>
                  <a:srgbClr val="FF0066"/>
                </a:solidFill>
                <a:latin typeface="Times New Roman" panose="02020603050405020304" pitchFamily="18" charset="0"/>
                <a:cs typeface="Times New Roman" panose="02020603050405020304" pitchFamily="18" charset="0"/>
              </a:rPr>
              <a:t> </a:t>
            </a:r>
            <a:r>
              <a:rPr lang="en-US" altLang="en-US" sz="2640" b="1" dirty="0" err="1">
                <a:solidFill>
                  <a:srgbClr val="FF0066"/>
                </a:solidFill>
                <a:latin typeface="Times New Roman" panose="02020603050405020304" pitchFamily="18" charset="0"/>
                <a:cs typeface="Times New Roman" panose="02020603050405020304" pitchFamily="18" charset="0"/>
              </a:rPr>
              <a:t>chỉ</a:t>
            </a:r>
            <a:r>
              <a:rPr lang="en-US" altLang="en-US" sz="2640" b="1" dirty="0">
                <a:solidFill>
                  <a:srgbClr val="FF0066"/>
                </a:solidFill>
                <a:latin typeface="Times New Roman" panose="02020603050405020304" pitchFamily="18" charset="0"/>
                <a:cs typeface="Times New Roman" panose="02020603050405020304" pitchFamily="18" charset="0"/>
              </a:rPr>
              <a:t> , </a:t>
            </a:r>
            <a:r>
              <a:rPr lang="en-US" altLang="en-US" sz="2640" b="1" dirty="0" err="1">
                <a:solidFill>
                  <a:srgbClr val="FF0066"/>
                </a:solidFill>
                <a:latin typeface="Times New Roman" panose="02020603050405020304" pitchFamily="18" charset="0"/>
                <a:cs typeface="Times New Roman" panose="02020603050405020304" pitchFamily="18" charset="0"/>
              </a:rPr>
              <a:t>giỏi</a:t>
            </a:r>
            <a:endParaRPr lang="en-US" altLang="en-US" sz="2640" b="1" dirty="0">
              <a:solidFill>
                <a:srgbClr val="FF0066"/>
              </a:solidFill>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2098982" y="4041652"/>
            <a:ext cx="27432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r>
              <a:rPr lang="en-US" altLang="en-US" sz="2640" b="1" dirty="0" err="1">
                <a:solidFill>
                  <a:srgbClr val="FF0066"/>
                </a:solidFill>
                <a:latin typeface="Times New Roman" panose="02020603050405020304" pitchFamily="18" charset="0"/>
                <a:cs typeface="Times New Roman" panose="02020603050405020304" pitchFamily="18" charset="0"/>
              </a:rPr>
              <a:t>n</a:t>
            </a:r>
            <a:r>
              <a:rPr lang="en-US" altLang="en-US" sz="2640" b="1" dirty="0" err="1" smtClean="0">
                <a:solidFill>
                  <a:srgbClr val="FF0066"/>
                </a:solidFill>
                <a:latin typeface="Times New Roman" panose="02020603050405020304" pitchFamily="18" charset="0"/>
                <a:cs typeface="Times New Roman" panose="02020603050405020304" pitchFamily="18" charset="0"/>
              </a:rPr>
              <a:t>hỏ</a:t>
            </a:r>
            <a:endParaRPr lang="en-US" altLang="en-US" sz="2640" b="1" dirty="0">
              <a:solidFill>
                <a:srgbClr val="FF0066"/>
              </a:solidFill>
              <a:latin typeface="Times New Roman" panose="02020603050405020304" pitchFamily="18" charset="0"/>
              <a:cs typeface="Times New Roman" panose="02020603050405020304" pitchFamily="18" charset="0"/>
            </a:endParaRPr>
          </a:p>
        </p:txBody>
      </p:sp>
      <p:sp>
        <p:nvSpPr>
          <p:cNvPr id="21" name="TextBox 20"/>
          <p:cNvSpPr txBox="1">
            <a:spLocks noChangeArrowheads="1"/>
          </p:cNvSpPr>
          <p:nvPr/>
        </p:nvSpPr>
        <p:spPr bwMode="auto">
          <a:xfrm>
            <a:off x="2244725" y="4540250"/>
            <a:ext cx="27432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r>
              <a:rPr lang="en-US" altLang="en-US" sz="2640" b="1" dirty="0">
                <a:solidFill>
                  <a:srgbClr val="FF0066"/>
                </a:solidFill>
                <a:latin typeface="Times New Roman" panose="02020603050405020304" pitchFamily="18" charset="0"/>
                <a:cs typeface="Times New Roman" panose="02020603050405020304" pitchFamily="18" charset="0"/>
              </a:rPr>
              <a:t>c</a:t>
            </a:r>
            <a:r>
              <a:rPr lang="en-US" altLang="en-US" sz="2640" b="1" dirty="0" smtClean="0">
                <a:solidFill>
                  <a:srgbClr val="FF0066"/>
                </a:solidFill>
                <a:latin typeface="Times New Roman" panose="02020603050405020304" pitchFamily="18" charset="0"/>
                <a:cs typeface="Times New Roman" panose="02020603050405020304" pitchFamily="18" charset="0"/>
              </a:rPr>
              <a:t>on </a:t>
            </a:r>
            <a:r>
              <a:rPr lang="en-US" altLang="en-US" sz="2640" b="1" dirty="0" err="1">
                <a:solidFill>
                  <a:srgbClr val="FF0066"/>
                </a:solidFill>
                <a:latin typeface="Times New Roman" panose="02020603050405020304" pitchFamily="18" charset="0"/>
                <a:cs typeface="Times New Roman" panose="02020603050405020304" pitchFamily="18" charset="0"/>
              </a:rPr>
              <a:t>con</a:t>
            </a:r>
            <a:endParaRPr lang="en-US" altLang="en-US" sz="2640" b="1" dirty="0">
              <a:solidFill>
                <a:srgbClr val="FF0066"/>
              </a:solidFill>
              <a:latin typeface="Times New Roman" panose="02020603050405020304" pitchFamily="18" charset="0"/>
              <a:cs typeface="Times New Roman" panose="02020603050405020304" pitchFamily="18" charset="0"/>
            </a:endParaRPr>
          </a:p>
        </p:txBody>
      </p:sp>
      <p:sp>
        <p:nvSpPr>
          <p:cNvPr id="22" name="TextBox 21"/>
          <p:cNvSpPr txBox="1">
            <a:spLocks noChangeArrowheads="1"/>
          </p:cNvSpPr>
          <p:nvPr/>
        </p:nvSpPr>
        <p:spPr bwMode="auto">
          <a:xfrm>
            <a:off x="3388043" y="5038848"/>
            <a:ext cx="27432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r>
              <a:rPr lang="en-US" altLang="en-US" sz="2640" b="1" dirty="0" err="1">
                <a:solidFill>
                  <a:srgbClr val="FF0066"/>
                </a:solidFill>
                <a:latin typeface="Times New Roman" panose="02020603050405020304" pitchFamily="18" charset="0"/>
                <a:cs typeface="Times New Roman" panose="02020603050405020304" pitchFamily="18" charset="0"/>
              </a:rPr>
              <a:t>n</a:t>
            </a:r>
            <a:r>
              <a:rPr lang="en-US" altLang="en-US" sz="2640" b="1" dirty="0" err="1" smtClean="0">
                <a:solidFill>
                  <a:srgbClr val="FF0066"/>
                </a:solidFill>
                <a:latin typeface="Times New Roman" panose="02020603050405020304" pitchFamily="18" charset="0"/>
                <a:cs typeface="Times New Roman" panose="02020603050405020304" pitchFamily="18" charset="0"/>
              </a:rPr>
              <a:t>hỏ</a:t>
            </a:r>
            <a:r>
              <a:rPr lang="en-US" altLang="en-US" sz="2640" b="1" dirty="0" smtClean="0">
                <a:solidFill>
                  <a:srgbClr val="FF0066"/>
                </a:solidFill>
                <a:latin typeface="Times New Roman" panose="02020603050405020304" pitchFamily="18" charset="0"/>
                <a:cs typeface="Times New Roman" panose="02020603050405020304" pitchFamily="18" charset="0"/>
              </a:rPr>
              <a:t> </a:t>
            </a:r>
            <a:r>
              <a:rPr lang="en-US" altLang="en-US" sz="2640" b="1" dirty="0" err="1">
                <a:solidFill>
                  <a:srgbClr val="FF0066"/>
                </a:solidFill>
                <a:latin typeface="Times New Roman" panose="02020603050405020304" pitchFamily="18" charset="0"/>
                <a:cs typeface="Times New Roman" panose="02020603050405020304" pitchFamily="18" charset="0"/>
              </a:rPr>
              <a:t>bé</a:t>
            </a:r>
            <a:r>
              <a:rPr lang="en-US" altLang="en-US" sz="2640" b="1" dirty="0">
                <a:solidFill>
                  <a:srgbClr val="FF0066"/>
                </a:solidFill>
                <a:latin typeface="Times New Roman" panose="02020603050405020304" pitchFamily="18" charset="0"/>
                <a:cs typeface="Times New Roman" panose="02020603050405020304" pitchFamily="18" charset="0"/>
              </a:rPr>
              <a:t>, </a:t>
            </a:r>
            <a:r>
              <a:rPr lang="en-US" altLang="en-US" sz="2640" b="1" dirty="0" err="1">
                <a:solidFill>
                  <a:srgbClr val="FF0066"/>
                </a:solidFill>
                <a:latin typeface="Times New Roman" panose="02020603050405020304" pitchFamily="18" charset="0"/>
                <a:cs typeface="Times New Roman" panose="02020603050405020304" pitchFamily="18" charset="0"/>
              </a:rPr>
              <a:t>cổ</a:t>
            </a:r>
            <a:r>
              <a:rPr lang="en-US" altLang="en-US" sz="2640" b="1" dirty="0">
                <a:solidFill>
                  <a:srgbClr val="FF0066"/>
                </a:solidFill>
                <a:latin typeface="Times New Roman" panose="02020603050405020304" pitchFamily="18" charset="0"/>
                <a:cs typeface="Times New Roman" panose="02020603050405020304" pitchFamily="18" charset="0"/>
              </a:rPr>
              <a:t> </a:t>
            </a:r>
            <a:r>
              <a:rPr lang="en-US" altLang="en-US" sz="2640" b="1" dirty="0" err="1">
                <a:solidFill>
                  <a:srgbClr val="FF0066"/>
                </a:solidFill>
                <a:latin typeface="Times New Roman" panose="02020603050405020304" pitchFamily="18" charset="0"/>
                <a:cs typeface="Times New Roman" panose="02020603050405020304" pitchFamily="18" charset="0"/>
              </a:rPr>
              <a:t>kính</a:t>
            </a:r>
            <a:endParaRPr lang="en-US" altLang="en-US" sz="2640" b="1" dirty="0">
              <a:solidFill>
                <a:srgbClr val="FF0066"/>
              </a:solidFill>
              <a:latin typeface="Times New Roman" panose="02020603050405020304" pitchFamily="18" charset="0"/>
              <a:cs typeface="Times New Roman" panose="02020603050405020304" pitchFamily="18" charset="0"/>
            </a:endParaRPr>
          </a:p>
        </p:txBody>
      </p:sp>
      <p:sp>
        <p:nvSpPr>
          <p:cNvPr id="23" name="TextBox 22"/>
          <p:cNvSpPr txBox="1">
            <a:spLocks noChangeArrowheads="1"/>
          </p:cNvSpPr>
          <p:nvPr/>
        </p:nvSpPr>
        <p:spPr bwMode="auto">
          <a:xfrm>
            <a:off x="2511425" y="5561412"/>
            <a:ext cx="27432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r>
              <a:rPr lang="en-US" altLang="en-US" sz="2640" b="1" dirty="0" err="1" smtClean="0">
                <a:solidFill>
                  <a:srgbClr val="FF0066"/>
                </a:solidFill>
                <a:latin typeface="Times New Roman" panose="02020603050405020304" pitchFamily="18" charset="0"/>
                <a:cs typeface="Times New Roman" panose="02020603050405020304" pitchFamily="18" charset="0"/>
              </a:rPr>
              <a:t>hiền</a:t>
            </a:r>
            <a:r>
              <a:rPr lang="en-US" altLang="en-US" sz="2640" b="1" dirty="0" smtClean="0">
                <a:solidFill>
                  <a:srgbClr val="FF0066"/>
                </a:solidFill>
                <a:latin typeface="Times New Roman" panose="02020603050405020304" pitchFamily="18" charset="0"/>
                <a:cs typeface="Times New Roman" panose="02020603050405020304" pitchFamily="18" charset="0"/>
              </a:rPr>
              <a:t> </a:t>
            </a:r>
            <a:r>
              <a:rPr lang="en-US" altLang="en-US" sz="2640" b="1" dirty="0" err="1">
                <a:solidFill>
                  <a:srgbClr val="FF0066"/>
                </a:solidFill>
                <a:latin typeface="Times New Roman" panose="02020603050405020304" pitchFamily="18" charset="0"/>
                <a:cs typeface="Times New Roman" panose="02020603050405020304" pitchFamily="18" charset="0"/>
              </a:rPr>
              <a:t>hòa</a:t>
            </a:r>
            <a:endParaRPr lang="en-US" altLang="en-US" sz="2640" b="1" dirty="0">
              <a:solidFill>
                <a:srgbClr val="FF0066"/>
              </a:solidFill>
              <a:latin typeface="Times New Roman" panose="02020603050405020304" pitchFamily="18" charset="0"/>
              <a:cs typeface="Times New Roman" panose="02020603050405020304" pitchFamily="18" charset="0"/>
            </a:endParaRPr>
          </a:p>
        </p:txBody>
      </p:sp>
      <p:sp>
        <p:nvSpPr>
          <p:cNvPr id="24" name="TextBox 23"/>
          <p:cNvSpPr txBox="1">
            <a:spLocks noChangeArrowheads="1"/>
          </p:cNvSpPr>
          <p:nvPr/>
        </p:nvSpPr>
        <p:spPr bwMode="auto">
          <a:xfrm>
            <a:off x="3388043" y="6060010"/>
            <a:ext cx="27432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r>
              <a:rPr lang="en-US" altLang="en-US" sz="2640" b="1" dirty="0" err="1" smtClean="0">
                <a:solidFill>
                  <a:srgbClr val="FF0066"/>
                </a:solidFill>
                <a:latin typeface="Times New Roman" panose="02020603050405020304" pitchFamily="18" charset="0"/>
                <a:cs typeface="Times New Roman" panose="02020603050405020304" pitchFamily="18" charset="0"/>
              </a:rPr>
              <a:t>nhăn</a:t>
            </a:r>
            <a:r>
              <a:rPr lang="en-US" altLang="en-US" sz="2640" b="1" dirty="0" smtClean="0">
                <a:solidFill>
                  <a:srgbClr val="FF0066"/>
                </a:solidFill>
                <a:latin typeface="Times New Roman" panose="02020603050405020304" pitchFamily="18" charset="0"/>
                <a:cs typeface="Times New Roman" panose="02020603050405020304" pitchFamily="18" charset="0"/>
              </a:rPr>
              <a:t> </a:t>
            </a:r>
            <a:r>
              <a:rPr lang="en-US" altLang="en-US" sz="2640" b="1" dirty="0" err="1">
                <a:solidFill>
                  <a:srgbClr val="FF0066"/>
                </a:solidFill>
                <a:latin typeface="Times New Roman" panose="02020603050405020304" pitchFamily="18" charset="0"/>
                <a:cs typeface="Times New Roman" panose="02020603050405020304" pitchFamily="18" charset="0"/>
              </a:rPr>
              <a:t>nheo</a:t>
            </a:r>
            <a:endParaRPr lang="en-US" altLang="en-US" sz="2640" b="1" dirty="0">
              <a:solidFill>
                <a:srgbClr val="FF0066"/>
              </a:solidFill>
              <a:latin typeface="Times New Roman" panose="02020603050405020304" pitchFamily="18" charset="0"/>
              <a:cs typeface="Times New Roman" panose="02020603050405020304" pitchFamily="18" charset="0"/>
            </a:endParaRPr>
          </a:p>
        </p:txBody>
      </p:sp>
      <p:sp>
        <p:nvSpPr>
          <p:cNvPr id="16" name="Line 16"/>
          <p:cNvSpPr>
            <a:spLocks noChangeShapeType="1"/>
          </p:cNvSpPr>
          <p:nvPr/>
        </p:nvSpPr>
        <p:spPr bwMode="auto">
          <a:xfrm>
            <a:off x="2366442" y="787020"/>
            <a:ext cx="2116545"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TextBox 16"/>
          <p:cNvSpPr txBox="1">
            <a:spLocks noChangeArrowheads="1"/>
          </p:cNvSpPr>
          <p:nvPr/>
        </p:nvSpPr>
        <p:spPr bwMode="auto">
          <a:xfrm>
            <a:off x="3470582" y="2143625"/>
            <a:ext cx="27432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r>
              <a:rPr lang="en-US" altLang="en-US" sz="2640" b="1" dirty="0" err="1" smtClean="0">
                <a:solidFill>
                  <a:srgbClr val="FF0066"/>
                </a:solidFill>
                <a:latin typeface="Times New Roman" panose="02020603050405020304" pitchFamily="18" charset="0"/>
                <a:cs typeface="Times New Roman" panose="02020603050405020304" pitchFamily="18" charset="0"/>
              </a:rPr>
              <a:t>trắng</a:t>
            </a:r>
            <a:r>
              <a:rPr lang="en-US" altLang="en-US" sz="2640" b="1" dirty="0" smtClean="0">
                <a:solidFill>
                  <a:srgbClr val="FF0066"/>
                </a:solidFill>
                <a:latin typeface="Times New Roman" panose="02020603050405020304" pitchFamily="18" charset="0"/>
                <a:cs typeface="Times New Roman" panose="02020603050405020304" pitchFamily="18" charset="0"/>
              </a:rPr>
              <a:t> </a:t>
            </a:r>
            <a:r>
              <a:rPr lang="en-US" altLang="en-US" sz="2640" b="1" dirty="0" err="1">
                <a:solidFill>
                  <a:srgbClr val="FF0066"/>
                </a:solidFill>
                <a:latin typeface="Times New Roman" panose="02020603050405020304" pitchFamily="18" charset="0"/>
                <a:cs typeface="Times New Roman" panose="02020603050405020304" pitchFamily="18" charset="0"/>
              </a:rPr>
              <a:t>phau</a:t>
            </a:r>
            <a:endParaRPr lang="en-US" altLang="en-US" sz="2640" b="1" dirty="0">
              <a:solidFill>
                <a:srgbClr val="FF0066"/>
              </a:solidFill>
              <a:latin typeface="Times New Roman" panose="02020603050405020304" pitchFamily="18" charset="0"/>
              <a:cs typeface="Times New Roman" panose="02020603050405020304" pitchFamily="18" charset="0"/>
            </a:endParaRPr>
          </a:p>
        </p:txBody>
      </p:sp>
      <p:sp>
        <p:nvSpPr>
          <p:cNvPr id="25" name="TextBox 24"/>
          <p:cNvSpPr txBox="1">
            <a:spLocks noChangeArrowheads="1"/>
          </p:cNvSpPr>
          <p:nvPr/>
        </p:nvSpPr>
        <p:spPr bwMode="auto">
          <a:xfrm>
            <a:off x="4113899" y="2672664"/>
            <a:ext cx="27432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r>
              <a:rPr lang="en-US" altLang="en-US" sz="2640" b="1" dirty="0" err="1" smtClean="0">
                <a:solidFill>
                  <a:srgbClr val="FF0066"/>
                </a:solidFill>
                <a:latin typeface="Times New Roman" panose="02020603050405020304" pitchFamily="18" charset="0"/>
                <a:cs typeface="Times New Roman" panose="02020603050405020304" pitchFamily="18" charset="0"/>
              </a:rPr>
              <a:t>xám</a:t>
            </a:r>
            <a:endParaRPr lang="en-US" altLang="en-US" sz="2640" b="1" dirty="0">
              <a:solidFill>
                <a:srgbClr val="FF0066"/>
              </a:solidFill>
              <a:latin typeface="Times New Roman" panose="02020603050405020304" pitchFamily="18" charset="0"/>
              <a:cs typeface="Times New Roman" panose="02020603050405020304" pitchFamily="18" charset="0"/>
            </a:endParaRPr>
          </a:p>
        </p:txBody>
      </p:sp>
      <p:sp>
        <p:nvSpPr>
          <p:cNvPr id="26" name="Line 16"/>
          <p:cNvSpPr>
            <a:spLocks noChangeShapeType="1"/>
          </p:cNvSpPr>
          <p:nvPr/>
        </p:nvSpPr>
        <p:spPr bwMode="auto">
          <a:xfrm flipV="1">
            <a:off x="7577712" y="787020"/>
            <a:ext cx="1517735" cy="61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5">
            <a:extLst>
              <a:ext uri="{FF2B5EF4-FFF2-40B4-BE49-F238E27FC236}">
                <a16:creationId xmlns="" xmlns:a16="http://schemas.microsoft.com/office/drawing/2014/main" id="{4AC27CDA-0951-49B8-A9AC-497803E720F3}"/>
              </a:ext>
            </a:extLst>
          </p:cNvPr>
          <p:cNvSpPr>
            <a:spLocks noChangeShapeType="1"/>
          </p:cNvSpPr>
          <p:nvPr/>
        </p:nvSpPr>
        <p:spPr bwMode="auto">
          <a:xfrm>
            <a:off x="1000574" y="1643953"/>
            <a:ext cx="117969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b="1" dirty="0"/>
          </a:p>
        </p:txBody>
      </p:sp>
      <p:sp>
        <p:nvSpPr>
          <p:cNvPr id="28" name="Line 5">
            <a:extLst>
              <a:ext uri="{FF2B5EF4-FFF2-40B4-BE49-F238E27FC236}">
                <a16:creationId xmlns="" xmlns:a16="http://schemas.microsoft.com/office/drawing/2014/main" id="{4AC27CDA-0951-49B8-A9AC-497803E720F3}"/>
              </a:ext>
            </a:extLst>
          </p:cNvPr>
          <p:cNvSpPr>
            <a:spLocks noChangeShapeType="1"/>
          </p:cNvSpPr>
          <p:nvPr/>
        </p:nvSpPr>
        <p:spPr bwMode="auto">
          <a:xfrm flipV="1">
            <a:off x="2452935" y="1643953"/>
            <a:ext cx="83243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800" b="1" dirty="0"/>
          </a:p>
        </p:txBody>
      </p:sp>
    </p:spTree>
    <p:extLst>
      <p:ext uri="{BB962C8B-B14F-4D97-AF65-F5344CB8AC3E}">
        <p14:creationId xmlns:p14="http://schemas.microsoft.com/office/powerpoint/2010/main" val="3448088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ox(in)">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1000"/>
                                        <p:tgtEl>
                                          <p:spTgt spid="9"/>
                                        </p:tgtEl>
                                      </p:cBhvr>
                                    </p:animEffect>
                                  </p:childTnLst>
                                </p:cTn>
                              </p:par>
                            </p:childTnLst>
                          </p:cTn>
                        </p:par>
                        <p:par>
                          <p:cTn id="28" fill="hold" nodeType="afterGroup">
                            <p:stCondLst>
                              <p:cond delay="1000"/>
                            </p:stCondLst>
                            <p:childTnLst>
                              <p:par>
                                <p:cTn id="29" presetID="31"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31"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linds(horizontal)">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linds(horizontal)">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linds(horizontal)">
                                      <p:cBhvr>
                                        <p:cTn id="65" dur="500"/>
                                        <p:tgtEl>
                                          <p:spTgt spid="2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blinds(horizontal)">
                                      <p:cBhvr>
                                        <p:cTn id="70" dur="500"/>
                                        <p:tgtEl>
                                          <p:spTgt spid="2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linds(horizontal)">
                                      <p:cBhvr>
                                        <p:cTn id="75" dur="500"/>
                                        <p:tgtEl>
                                          <p:spTgt spid="2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linds(horizontal)">
                                      <p:cBhvr>
                                        <p:cTn id="80" dur="500"/>
                                        <p:tgtEl>
                                          <p:spTgt spid="2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blinds(horizontal)">
                                      <p:cBhvr>
                                        <p:cTn id="85" dur="500"/>
                                        <p:tgtEl>
                                          <p:spTgt spid="24"/>
                                        </p:tgtEl>
                                      </p:cBhvr>
                                    </p:animEffect>
                                  </p:childTnLst>
                                </p:cTn>
                              </p:par>
                            </p:childTnLst>
                          </p:cTn>
                        </p:par>
                        <p:par>
                          <p:cTn id="86" fill="hold">
                            <p:stCondLst>
                              <p:cond delay="500"/>
                            </p:stCondLst>
                            <p:childTnLst>
                              <p:par>
                                <p:cTn id="87" presetID="4" presetClass="entr" presetSubtype="16"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box(in)">
                                      <p:cBhvr>
                                        <p:cTn id="89" dur="500"/>
                                        <p:tgtEl>
                                          <p:spTgt spid="16"/>
                                        </p:tgtEl>
                                      </p:cBhvr>
                                    </p:animEffect>
                                  </p:childTnLst>
                                </p:cTn>
                              </p:par>
                            </p:childTnLst>
                          </p:cTn>
                        </p:par>
                        <p:par>
                          <p:cTn id="90" fill="hold">
                            <p:stCondLst>
                              <p:cond delay="1000"/>
                            </p:stCondLst>
                            <p:childTnLst>
                              <p:par>
                                <p:cTn id="91" presetID="4" presetClass="entr" presetSubtype="16"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box(in)">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4" presetClass="entr" presetSubtype="16" fill="hold"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box(in)">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20" grpId="0"/>
      <p:bldP spid="21" grpId="0"/>
      <p:bldP spid="22" grpId="0"/>
      <p:bldP spid="23" grpId="0"/>
      <p:bldP spid="24" grpId="0"/>
      <p:bldP spid="16" grpId="0" animBg="1"/>
      <p:bldP spid="17" grpId="0"/>
      <p:bldP spid="25" grpId="0"/>
      <p:bldP spid="26" grpId="0" animBg="1"/>
      <p:bldP spid="19"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7"/>
          <p:cNvGrpSpPr>
            <a:grpSpLocks/>
          </p:cNvGrpSpPr>
          <p:nvPr/>
        </p:nvGrpSpPr>
        <p:grpSpPr bwMode="auto">
          <a:xfrm flipV="1">
            <a:off x="1874326" y="1871413"/>
            <a:ext cx="1645920" cy="320501"/>
            <a:chOff x="480" y="3056"/>
            <a:chExt cx="960" cy="204"/>
          </a:xfrm>
        </p:grpSpPr>
        <p:sp>
          <p:nvSpPr>
            <p:cNvPr id="21" name="Line 18"/>
            <p:cNvSpPr>
              <a:spLocks noChangeShapeType="1"/>
            </p:cNvSpPr>
            <p:nvPr/>
          </p:nvSpPr>
          <p:spPr bwMode="auto">
            <a:xfrm>
              <a:off x="1440" y="3060"/>
              <a:ext cx="0" cy="1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9"/>
            <p:cNvSpPr>
              <a:spLocks noChangeShapeType="1"/>
            </p:cNvSpPr>
            <p:nvPr/>
          </p:nvSpPr>
          <p:spPr bwMode="auto">
            <a:xfrm flipH="1">
              <a:off x="480" y="3252"/>
              <a:ext cx="96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0"/>
            <p:cNvSpPr>
              <a:spLocks noChangeShapeType="1"/>
            </p:cNvSpPr>
            <p:nvPr/>
          </p:nvSpPr>
          <p:spPr bwMode="auto">
            <a:xfrm rot="10800000">
              <a:off x="484" y="3056"/>
              <a:ext cx="0" cy="20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 name="Flowchart: Alternate Process 14"/>
          <p:cNvSpPr/>
          <p:nvPr/>
        </p:nvSpPr>
        <p:spPr>
          <a:xfrm>
            <a:off x="1155050" y="2201941"/>
            <a:ext cx="3661007" cy="586655"/>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wrap="none" lIns="98399" tIns="49199" rIns="98399" bIns="49199">
            <a:spAutoFit/>
          </a:bodyPr>
          <a:lstStyle/>
          <a:p>
            <a:pPr>
              <a:defRPr/>
            </a:pPr>
            <a:r>
              <a:rPr lang="en-US" sz="2800" b="1" dirty="0" err="1">
                <a:solidFill>
                  <a:schemeClr val="tx1"/>
                </a:solidFill>
                <a:latin typeface="Times New Roman" panose="02020603050405020304" pitchFamily="18" charset="0"/>
                <a:cs typeface="Times New Roman" panose="02020603050405020304" pitchFamily="18" charset="0"/>
              </a:rPr>
              <a:t>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vẫn</a:t>
            </a:r>
            <a:r>
              <a:rPr lang="en-US" sz="2800" b="1" dirty="0">
                <a:latin typeface="Times New Roman" panose="02020603050405020304" pitchFamily="18" charset="0"/>
                <a:cs typeface="Times New Roman" panose="02020603050405020304" pitchFamily="18" charset="0"/>
              </a:rPr>
              <a:t> </a:t>
            </a:r>
            <a:r>
              <a:rPr lang="en-US" sz="2800" b="1" dirty="0" err="1">
                <a:solidFill>
                  <a:srgbClr val="2906FA"/>
                </a:solidFill>
                <a:latin typeface="Times New Roman" panose="02020603050405020304" pitchFamily="18" charset="0"/>
                <a:cs typeface="Times New Roman" panose="02020603050405020304" pitchFamily="18" charset="0"/>
              </a:rPr>
              <a:t>nhanh</a:t>
            </a:r>
            <a:r>
              <a:rPr lang="en-US" sz="2800" b="1" dirty="0">
                <a:solidFill>
                  <a:srgbClr val="2906FA"/>
                </a:solidFill>
                <a:latin typeface="Times New Roman" panose="02020603050405020304" pitchFamily="18" charset="0"/>
                <a:cs typeface="Times New Roman" panose="02020603050405020304" pitchFamily="18" charset="0"/>
              </a:rPr>
              <a:t> </a:t>
            </a:r>
            <a:r>
              <a:rPr lang="en-US" sz="2800" b="1" dirty="0" err="1">
                <a:solidFill>
                  <a:srgbClr val="2906FA"/>
                </a:solidFill>
                <a:latin typeface="Times New Roman" panose="02020603050405020304" pitchFamily="18" charset="0"/>
                <a:cs typeface="Times New Roman" panose="02020603050405020304" pitchFamily="18" charset="0"/>
              </a:rPr>
              <a:t>nhẹn</a:t>
            </a:r>
            <a:endParaRPr lang="en-US" sz="2800" b="1" dirty="0">
              <a:solidFill>
                <a:srgbClr val="2906FA"/>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 xmlns:a16="http://schemas.microsoft.com/office/drawing/2014/main" id="{3AF62062-DEC1-48EC-9290-DDE6487D9D32}"/>
              </a:ext>
            </a:extLst>
          </p:cNvPr>
          <p:cNvGrpSpPr/>
          <p:nvPr/>
        </p:nvGrpSpPr>
        <p:grpSpPr>
          <a:xfrm>
            <a:off x="823830" y="2847400"/>
            <a:ext cx="1487697" cy="742869"/>
            <a:chOff x="877573" y="1403884"/>
            <a:chExt cx="1487697" cy="742869"/>
          </a:xfrm>
        </p:grpSpPr>
        <p:sp>
          <p:nvSpPr>
            <p:cNvPr id="2" name="TextBox 1">
              <a:extLst>
                <a:ext uri="{FF2B5EF4-FFF2-40B4-BE49-F238E27FC236}">
                  <a16:creationId xmlns="" xmlns:a16="http://schemas.microsoft.com/office/drawing/2014/main" id="{107B7CCC-EAE2-4B8C-9358-C9156740287E}"/>
                </a:ext>
              </a:extLst>
            </p:cNvPr>
            <p:cNvSpPr txBox="1"/>
            <p:nvPr/>
          </p:nvSpPr>
          <p:spPr>
            <a:xfrm>
              <a:off x="877573" y="1746643"/>
              <a:ext cx="1487697"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b="1" dirty="0" err="1">
                  <a:solidFill>
                    <a:schemeClr val="tx1"/>
                  </a:solidFill>
                  <a:latin typeface="Times New Roman" panose="02020603050405020304" pitchFamily="18" charset="0"/>
                  <a:cs typeface="Times New Roman" panose="02020603050405020304" pitchFamily="18" charset="0"/>
                </a:rPr>
                <a:t>Hoạt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động</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7" name="Arrow: Up 6">
              <a:extLst>
                <a:ext uri="{FF2B5EF4-FFF2-40B4-BE49-F238E27FC236}">
                  <a16:creationId xmlns="" xmlns:a16="http://schemas.microsoft.com/office/drawing/2014/main" id="{5F42803E-9E11-49A7-AD6A-AF4080E9C9B0}"/>
                </a:ext>
              </a:extLst>
            </p:cNvPr>
            <p:cNvSpPr/>
            <p:nvPr/>
          </p:nvSpPr>
          <p:spPr>
            <a:xfrm rot="10526977">
              <a:off x="1540814" y="1403884"/>
              <a:ext cx="228606" cy="311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17">
            <a:extLst>
              <a:ext uri="{FF2B5EF4-FFF2-40B4-BE49-F238E27FC236}">
                <a16:creationId xmlns="" xmlns:a16="http://schemas.microsoft.com/office/drawing/2014/main" id="{408FC87C-004C-47D8-B8EB-1C068FCBEBF9}"/>
              </a:ext>
            </a:extLst>
          </p:cNvPr>
          <p:cNvGrpSpPr>
            <a:grpSpLocks/>
          </p:cNvGrpSpPr>
          <p:nvPr/>
        </p:nvGrpSpPr>
        <p:grpSpPr bwMode="auto">
          <a:xfrm flipV="1">
            <a:off x="8468211" y="1877697"/>
            <a:ext cx="1645920" cy="320501"/>
            <a:chOff x="480" y="3056"/>
            <a:chExt cx="960" cy="204"/>
          </a:xfrm>
        </p:grpSpPr>
        <p:sp>
          <p:nvSpPr>
            <p:cNvPr id="40" name="Line 18">
              <a:extLst>
                <a:ext uri="{FF2B5EF4-FFF2-40B4-BE49-F238E27FC236}">
                  <a16:creationId xmlns="" xmlns:a16="http://schemas.microsoft.com/office/drawing/2014/main" id="{BDEEBABE-D644-4B0C-88CA-FA862D3B912A}"/>
                </a:ext>
              </a:extLst>
            </p:cNvPr>
            <p:cNvSpPr>
              <a:spLocks noChangeShapeType="1"/>
            </p:cNvSpPr>
            <p:nvPr/>
          </p:nvSpPr>
          <p:spPr bwMode="auto">
            <a:xfrm>
              <a:off x="1440" y="3060"/>
              <a:ext cx="0" cy="1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19">
              <a:extLst>
                <a:ext uri="{FF2B5EF4-FFF2-40B4-BE49-F238E27FC236}">
                  <a16:creationId xmlns="" xmlns:a16="http://schemas.microsoft.com/office/drawing/2014/main" id="{917D17BC-E1D4-4F9E-BB65-168D65636692}"/>
                </a:ext>
              </a:extLst>
            </p:cNvPr>
            <p:cNvSpPr>
              <a:spLocks noChangeShapeType="1"/>
            </p:cNvSpPr>
            <p:nvPr/>
          </p:nvSpPr>
          <p:spPr bwMode="auto">
            <a:xfrm flipH="1">
              <a:off x="480" y="3252"/>
              <a:ext cx="96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20">
              <a:extLst>
                <a:ext uri="{FF2B5EF4-FFF2-40B4-BE49-F238E27FC236}">
                  <a16:creationId xmlns="" xmlns:a16="http://schemas.microsoft.com/office/drawing/2014/main" id="{C502EBFB-FFF4-4DEF-84FB-1B778B8C5E84}"/>
                </a:ext>
              </a:extLst>
            </p:cNvPr>
            <p:cNvSpPr>
              <a:spLocks noChangeShapeType="1"/>
            </p:cNvSpPr>
            <p:nvPr/>
          </p:nvSpPr>
          <p:spPr bwMode="auto">
            <a:xfrm rot="10800000">
              <a:off x="484" y="3056"/>
              <a:ext cx="0" cy="20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2" name="Group 11">
            <a:extLst>
              <a:ext uri="{FF2B5EF4-FFF2-40B4-BE49-F238E27FC236}">
                <a16:creationId xmlns="" xmlns:a16="http://schemas.microsoft.com/office/drawing/2014/main" id="{1D781B9E-6B8F-410E-A330-46188597365D}"/>
              </a:ext>
            </a:extLst>
          </p:cNvPr>
          <p:cNvGrpSpPr/>
          <p:nvPr/>
        </p:nvGrpSpPr>
        <p:grpSpPr>
          <a:xfrm>
            <a:off x="7574217" y="2826332"/>
            <a:ext cx="1487696" cy="759838"/>
            <a:chOff x="7584585" y="1363131"/>
            <a:chExt cx="1487696" cy="759838"/>
          </a:xfrm>
        </p:grpSpPr>
        <p:sp>
          <p:nvSpPr>
            <p:cNvPr id="52" name="TextBox 51">
              <a:extLst>
                <a:ext uri="{FF2B5EF4-FFF2-40B4-BE49-F238E27FC236}">
                  <a16:creationId xmlns="" xmlns:a16="http://schemas.microsoft.com/office/drawing/2014/main" id="{A7DA46DF-431F-4381-A938-3ED1598078DE}"/>
                </a:ext>
              </a:extLst>
            </p:cNvPr>
            <p:cNvSpPr txBox="1"/>
            <p:nvPr/>
          </p:nvSpPr>
          <p:spPr>
            <a:xfrm>
              <a:off x="7584585" y="1722859"/>
              <a:ext cx="1487696"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b="1" dirty="0" err="1">
                  <a:solidFill>
                    <a:schemeClr val="tx1"/>
                  </a:solidFill>
                  <a:latin typeface="Times New Roman" panose="02020603050405020304" pitchFamily="18" charset="0"/>
                  <a:cs typeface="Times New Roman" panose="02020603050405020304" pitchFamily="18" charset="0"/>
                </a:rPr>
                <a:t>Trạng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thái</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55" name="Arrow: Up 54">
              <a:extLst>
                <a:ext uri="{FF2B5EF4-FFF2-40B4-BE49-F238E27FC236}">
                  <a16:creationId xmlns="" xmlns:a16="http://schemas.microsoft.com/office/drawing/2014/main" id="{C0BED6A3-0B7B-4479-8441-EE3EB578EA6E}"/>
                </a:ext>
              </a:extLst>
            </p:cNvPr>
            <p:cNvSpPr/>
            <p:nvPr/>
          </p:nvSpPr>
          <p:spPr>
            <a:xfrm rot="10800000">
              <a:off x="8345372" y="1363131"/>
              <a:ext cx="228606" cy="311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lowchart: Alternate Process 50">
            <a:extLst>
              <a:ext uri="{FF2B5EF4-FFF2-40B4-BE49-F238E27FC236}">
                <a16:creationId xmlns="" xmlns:a16="http://schemas.microsoft.com/office/drawing/2014/main" id="{952B36F4-3708-4644-A44B-B46FCF2EB83F}"/>
              </a:ext>
            </a:extLst>
          </p:cNvPr>
          <p:cNvSpPr/>
          <p:nvPr/>
        </p:nvSpPr>
        <p:spPr>
          <a:xfrm>
            <a:off x="7194105" y="2201941"/>
            <a:ext cx="3495920" cy="586655"/>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wrap="none" lIns="98399" tIns="49199" rIns="98399" bIns="49199">
            <a:spAutoFit/>
          </a:bodyPr>
          <a:lstStyle/>
          <a:p>
            <a:pPr>
              <a:defRPr/>
            </a:pPr>
            <a:r>
              <a:rPr lang="en-US" sz="2800" b="1" dirty="0" err="1">
                <a:latin typeface="Times New Roman" panose="02020603050405020304" pitchFamily="18" charset="0"/>
                <a:cs typeface="Times New Roman" panose="02020603050405020304" pitchFamily="18" charset="0"/>
              </a:rPr>
              <a:t>Lá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cờ</a:t>
            </a:r>
            <a:r>
              <a:rPr lang="en-US" sz="2800" b="1" dirty="0">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bay</a:t>
            </a:r>
            <a:r>
              <a:rPr lang="en-US" sz="2800" b="1" dirty="0">
                <a:latin typeface="Times New Roman" panose="02020603050405020304" pitchFamily="18" charset="0"/>
                <a:cs typeface="Times New Roman" panose="02020603050405020304" pitchFamily="18" charset="0"/>
              </a:rPr>
              <a:t> </a:t>
            </a:r>
            <a:r>
              <a:rPr lang="en-US" sz="2800" b="1" dirty="0" err="1">
                <a:solidFill>
                  <a:srgbClr val="2906FA"/>
                </a:solidFill>
                <a:latin typeface="Times New Roman" panose="02020603050405020304" pitchFamily="18" charset="0"/>
                <a:cs typeface="Times New Roman" panose="02020603050405020304" pitchFamily="18" charset="0"/>
              </a:rPr>
              <a:t>phấp</a:t>
            </a:r>
            <a:r>
              <a:rPr lang="en-US" sz="2800" b="1" dirty="0">
                <a:solidFill>
                  <a:srgbClr val="2906FA"/>
                </a:solidFill>
                <a:latin typeface="Times New Roman" panose="02020603050405020304" pitchFamily="18" charset="0"/>
                <a:cs typeface="Times New Roman" panose="02020603050405020304" pitchFamily="18" charset="0"/>
              </a:rPr>
              <a:t> </a:t>
            </a:r>
            <a:r>
              <a:rPr lang="en-US" sz="2800" b="1" dirty="0" err="1" smtClean="0">
                <a:solidFill>
                  <a:srgbClr val="2906FA"/>
                </a:solidFill>
                <a:latin typeface="Times New Roman" panose="02020603050405020304" pitchFamily="18" charset="0"/>
                <a:cs typeface="Times New Roman" panose="02020603050405020304" pitchFamily="18" charset="0"/>
              </a:rPr>
              <a:t>phới</a:t>
            </a:r>
            <a:r>
              <a:rPr lang="en-US" sz="2800" b="1" dirty="0" smtClean="0">
                <a:solidFill>
                  <a:srgbClr val="2906FA"/>
                </a:solidFill>
                <a:latin typeface="Times New Roman" panose="02020603050405020304" pitchFamily="18" charset="0"/>
                <a:cs typeface="Times New Roman" panose="02020603050405020304" pitchFamily="18" charset="0"/>
              </a:rPr>
              <a:t>.</a:t>
            </a:r>
            <a:endParaRPr lang="en-US" sz="2800" b="1" dirty="0">
              <a:solidFill>
                <a:srgbClr val="00B0F0"/>
              </a:solidFill>
              <a:latin typeface="Times New Roman" panose="02020603050405020304" pitchFamily="18" charset="0"/>
              <a:cs typeface="Times New Roman" panose="02020603050405020304" pitchFamily="18" charset="0"/>
            </a:endParaRPr>
          </a:p>
        </p:txBody>
      </p:sp>
      <p:sp>
        <p:nvSpPr>
          <p:cNvPr id="42" name="Line 4"/>
          <p:cNvSpPr>
            <a:spLocks noChangeShapeType="1"/>
          </p:cNvSpPr>
          <p:nvPr/>
        </p:nvSpPr>
        <p:spPr bwMode="auto">
          <a:xfrm flipV="1">
            <a:off x="8880258" y="2748221"/>
            <a:ext cx="1631387" cy="616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5"/>
          <p:cNvSpPr>
            <a:spLocks noChangeShapeType="1"/>
          </p:cNvSpPr>
          <p:nvPr/>
        </p:nvSpPr>
        <p:spPr bwMode="auto">
          <a:xfrm>
            <a:off x="8231105" y="2738745"/>
            <a:ext cx="479919" cy="1855"/>
          </a:xfrm>
          <a:prstGeom prst="line">
            <a:avLst/>
          </a:prstGeom>
          <a:ln w="28575">
            <a:solidFill>
              <a:srgbClr val="FF0000"/>
            </a:solidFill>
            <a:headEnd/>
            <a:tailEnd/>
          </a:ln>
        </p:spPr>
        <p:style>
          <a:lnRef idx="1">
            <a:schemeClr val="accent6"/>
          </a:lnRef>
          <a:fillRef idx="0">
            <a:schemeClr val="accent6"/>
          </a:fillRef>
          <a:effectRef idx="0">
            <a:schemeClr val="accent6"/>
          </a:effectRef>
          <a:fontRef idx="minor">
            <a:schemeClr val="tx1"/>
          </a:fontRef>
        </p:style>
        <p:txBody>
          <a:bodyPr/>
          <a:lstStyle/>
          <a:p>
            <a:pPr eaLnBrk="1" hangingPunct="1">
              <a:defRPr/>
            </a:pPr>
            <a:endParaRPr lang="vi-VN"/>
          </a:p>
        </p:txBody>
      </p:sp>
      <p:sp>
        <p:nvSpPr>
          <p:cNvPr id="38" name="Rectangle 13">
            <a:extLst>
              <a:ext uri="{FF2B5EF4-FFF2-40B4-BE49-F238E27FC236}">
                <a16:creationId xmlns="" xmlns:a16="http://schemas.microsoft.com/office/drawing/2014/main" id="{EBEA5C4E-2533-4087-AB37-D9CB63E20CCF}"/>
              </a:ext>
            </a:extLst>
          </p:cNvPr>
          <p:cNvSpPr>
            <a:spLocks noChangeArrowheads="1"/>
          </p:cNvSpPr>
          <p:nvPr/>
        </p:nvSpPr>
        <p:spPr bwMode="auto">
          <a:xfrm>
            <a:off x="823830" y="0"/>
            <a:ext cx="89882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b="1" dirty="0">
                <a:solidFill>
                  <a:srgbClr val="0033CC"/>
                </a:solidFill>
                <a:latin typeface="Times New Roman" panose="02020603050405020304" pitchFamily="18" charset="0"/>
              </a:rPr>
              <a:t>3. </a:t>
            </a:r>
            <a:r>
              <a:rPr lang="en-US" altLang="en-US" sz="3000" b="1" i="1" dirty="0" err="1">
                <a:solidFill>
                  <a:srgbClr val="0033CC"/>
                </a:solidFill>
                <a:latin typeface="Times New Roman" panose="02020603050405020304" pitchFamily="18" charset="0"/>
              </a:rPr>
              <a:t>Trong</a:t>
            </a:r>
            <a:r>
              <a:rPr lang="en-US" altLang="en-US" sz="3000" b="1" i="1" dirty="0">
                <a:solidFill>
                  <a:srgbClr val="0033CC"/>
                </a:solidFill>
                <a:latin typeface="Times New Roman" panose="02020603050405020304" pitchFamily="18" charset="0"/>
              </a:rPr>
              <a:t> </a:t>
            </a:r>
            <a:r>
              <a:rPr lang="en-US" altLang="en-US" sz="3000" b="1" i="1" dirty="0" err="1">
                <a:solidFill>
                  <a:srgbClr val="0033CC"/>
                </a:solidFill>
                <a:latin typeface="Times New Roman" panose="02020603050405020304" pitchFamily="18" charset="0"/>
              </a:rPr>
              <a:t>cụm</a:t>
            </a:r>
            <a:r>
              <a:rPr lang="en-US" altLang="en-US" sz="3000" b="1" i="1" dirty="0">
                <a:solidFill>
                  <a:srgbClr val="0033CC"/>
                </a:solidFill>
                <a:latin typeface="Times New Roman" panose="02020603050405020304" pitchFamily="18" charset="0"/>
              </a:rPr>
              <a:t> </a:t>
            </a:r>
            <a:r>
              <a:rPr lang="en-US" altLang="en-US" sz="3000" b="1" i="1" dirty="0" err="1">
                <a:solidFill>
                  <a:srgbClr val="0033CC"/>
                </a:solidFill>
                <a:latin typeface="Times New Roman" panose="02020603050405020304" pitchFamily="18" charset="0"/>
              </a:rPr>
              <a:t>từ</a:t>
            </a:r>
            <a:r>
              <a:rPr lang="en-US" altLang="en-US" sz="3000" b="1" dirty="0">
                <a:solidFill>
                  <a:srgbClr val="0033CC"/>
                </a:solidFill>
                <a:latin typeface="Times New Roman" panose="02020603050405020304" pitchFamily="18" charset="0"/>
              </a:rPr>
              <a:t>  </a:t>
            </a:r>
            <a:r>
              <a:rPr lang="en-US" altLang="en-US" sz="3000" b="1" dirty="0" err="1">
                <a:latin typeface="Times New Roman" panose="02020603050405020304" pitchFamily="18" charset="0"/>
              </a:rPr>
              <a:t>đi</a:t>
            </a: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lại</a:t>
            </a: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vẫn</a:t>
            </a: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nhanh</a:t>
            </a: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nhẹn</a:t>
            </a:r>
            <a:r>
              <a:rPr lang="en-US" altLang="en-US" sz="3000" b="1" dirty="0">
                <a:solidFill>
                  <a:srgbClr val="0033CC"/>
                </a:solidFill>
                <a:latin typeface="Times New Roman" panose="02020603050405020304" pitchFamily="18" charset="0"/>
              </a:rPr>
              <a:t>, </a:t>
            </a:r>
            <a:r>
              <a:rPr lang="en-US" altLang="en-US" sz="3000" b="1" i="1" dirty="0" err="1">
                <a:solidFill>
                  <a:srgbClr val="0033CC"/>
                </a:solidFill>
                <a:latin typeface="Times New Roman" panose="02020603050405020304" pitchFamily="18" charset="0"/>
              </a:rPr>
              <a:t>từ</a:t>
            </a:r>
            <a:r>
              <a:rPr lang="en-US" altLang="en-US" sz="3000" b="1" dirty="0">
                <a:solidFill>
                  <a:srgbClr val="0033CC"/>
                </a:solidFill>
                <a:latin typeface="Times New Roman" panose="02020603050405020304" pitchFamily="18" charset="0"/>
              </a:rPr>
              <a:t> </a:t>
            </a:r>
            <a:r>
              <a:rPr lang="en-US" altLang="en-US" sz="3000" b="1" dirty="0" err="1">
                <a:latin typeface="Times New Roman" panose="02020603050405020304" pitchFamily="18" charset="0"/>
              </a:rPr>
              <a:t>nhanh</a:t>
            </a:r>
            <a:r>
              <a:rPr lang="en-US" altLang="en-US" sz="3000" b="1" dirty="0">
                <a:latin typeface="Times New Roman" panose="02020603050405020304" pitchFamily="18" charset="0"/>
              </a:rPr>
              <a:t> </a:t>
            </a:r>
            <a:r>
              <a:rPr lang="en-US" altLang="en-US" sz="3000" b="1" dirty="0" err="1">
                <a:latin typeface="Times New Roman" panose="02020603050405020304" pitchFamily="18" charset="0"/>
              </a:rPr>
              <a:t>nhẹn</a:t>
            </a:r>
            <a:r>
              <a:rPr lang="en-US" altLang="en-US" sz="3000" b="1" dirty="0">
                <a:latin typeface="Times New Roman" panose="02020603050405020304" pitchFamily="18" charset="0"/>
              </a:rPr>
              <a:t> </a:t>
            </a:r>
            <a:r>
              <a:rPr lang="en-US" altLang="en-US" sz="3000" b="1" i="1" dirty="0" err="1">
                <a:solidFill>
                  <a:srgbClr val="0033CC"/>
                </a:solidFill>
                <a:latin typeface="Times New Roman" panose="02020603050405020304" pitchFamily="18" charset="0"/>
              </a:rPr>
              <a:t>bổ</a:t>
            </a:r>
            <a:r>
              <a:rPr lang="en-US" altLang="en-US" sz="3000" b="1" i="1" dirty="0">
                <a:solidFill>
                  <a:srgbClr val="0033CC"/>
                </a:solidFill>
                <a:latin typeface="Times New Roman" panose="02020603050405020304" pitchFamily="18" charset="0"/>
              </a:rPr>
              <a:t> sung ý </a:t>
            </a:r>
            <a:r>
              <a:rPr lang="en-US" altLang="en-US" sz="3000" b="1" i="1" dirty="0" err="1">
                <a:solidFill>
                  <a:srgbClr val="0033CC"/>
                </a:solidFill>
                <a:latin typeface="Times New Roman" panose="02020603050405020304" pitchFamily="18" charset="0"/>
              </a:rPr>
              <a:t>nghĩa</a:t>
            </a:r>
            <a:r>
              <a:rPr lang="en-US" altLang="en-US" sz="3000" b="1" i="1" dirty="0">
                <a:solidFill>
                  <a:srgbClr val="0033CC"/>
                </a:solidFill>
                <a:latin typeface="Times New Roman" panose="02020603050405020304" pitchFamily="18" charset="0"/>
              </a:rPr>
              <a:t> </a:t>
            </a:r>
            <a:r>
              <a:rPr lang="en-US" altLang="en-US" sz="3000" b="1" i="1" dirty="0" err="1">
                <a:solidFill>
                  <a:srgbClr val="0033CC"/>
                </a:solidFill>
                <a:latin typeface="Times New Roman" panose="02020603050405020304" pitchFamily="18" charset="0"/>
              </a:rPr>
              <a:t>cho</a:t>
            </a:r>
            <a:r>
              <a:rPr lang="en-US" altLang="en-US" sz="3000" b="1" i="1" dirty="0">
                <a:solidFill>
                  <a:srgbClr val="0033CC"/>
                </a:solidFill>
                <a:latin typeface="Times New Roman" panose="02020603050405020304" pitchFamily="18" charset="0"/>
              </a:rPr>
              <a:t> </a:t>
            </a:r>
            <a:r>
              <a:rPr lang="en-US" altLang="en-US" sz="3000" b="1" i="1" dirty="0" err="1">
                <a:solidFill>
                  <a:srgbClr val="0033CC"/>
                </a:solidFill>
                <a:latin typeface="Times New Roman" panose="02020603050405020304" pitchFamily="18" charset="0"/>
              </a:rPr>
              <a:t>từ</a:t>
            </a:r>
            <a:r>
              <a:rPr lang="en-US" altLang="en-US" sz="3000" b="1" i="1" dirty="0">
                <a:solidFill>
                  <a:srgbClr val="0033CC"/>
                </a:solidFill>
                <a:latin typeface="Times New Roman" panose="02020603050405020304" pitchFamily="18" charset="0"/>
              </a:rPr>
              <a:t> </a:t>
            </a:r>
            <a:r>
              <a:rPr lang="en-US" altLang="en-US" sz="3000" b="1" i="1" dirty="0" err="1">
                <a:solidFill>
                  <a:srgbClr val="0033CC"/>
                </a:solidFill>
                <a:latin typeface="Times New Roman" panose="02020603050405020304" pitchFamily="18" charset="0"/>
              </a:rPr>
              <a:t>nào</a:t>
            </a:r>
            <a:r>
              <a:rPr lang="en-US" altLang="en-US" sz="3000" b="1" i="1" dirty="0">
                <a:solidFill>
                  <a:srgbClr val="0033CC"/>
                </a:solidFill>
                <a:latin typeface="Times New Roman" panose="02020603050405020304" pitchFamily="18" charset="0"/>
              </a:rPr>
              <a:t>?</a:t>
            </a:r>
          </a:p>
        </p:txBody>
      </p:sp>
      <p:sp>
        <p:nvSpPr>
          <p:cNvPr id="44" name="Rectangle 43"/>
          <p:cNvSpPr/>
          <p:nvPr/>
        </p:nvSpPr>
        <p:spPr>
          <a:xfrm>
            <a:off x="955905" y="1016000"/>
            <a:ext cx="8569659" cy="584775"/>
          </a:xfrm>
          <a:prstGeom prst="rect">
            <a:avLst/>
          </a:prstGeom>
        </p:spPr>
        <p:txBody>
          <a:bodyPr wrap="square">
            <a:spAutoFit/>
          </a:bodyPr>
          <a:lstStyle/>
          <a:p>
            <a:r>
              <a:rPr lang="en-US" altLang="en-US" sz="3200" b="1" dirty="0" err="1" smtClean="0">
                <a:solidFill>
                  <a:srgbClr val="FF0000"/>
                </a:solidFill>
                <a:latin typeface="Times New Roman" panose="02020603050405020304" pitchFamily="18" charset="0"/>
              </a:rPr>
              <a:t>Từ</a:t>
            </a:r>
            <a:r>
              <a:rPr lang="en-US" altLang="en-US" sz="3200" b="1" dirty="0" smtClean="0">
                <a:solidFill>
                  <a:srgbClr val="FF0000"/>
                </a:solidFill>
                <a:latin typeface="Times New Roman" panose="02020603050405020304" pitchFamily="18" charset="0"/>
              </a:rPr>
              <a:t> </a:t>
            </a:r>
            <a:r>
              <a:rPr lang="en-US" altLang="en-US" sz="3200" b="1" i="1" dirty="0" err="1">
                <a:solidFill>
                  <a:srgbClr val="2906FA"/>
                </a:solidFill>
                <a:latin typeface="Times New Roman" panose="02020603050405020304" pitchFamily="18" charset="0"/>
              </a:rPr>
              <a:t>nhanh</a:t>
            </a:r>
            <a:r>
              <a:rPr lang="en-US" altLang="en-US" sz="3200" b="1" i="1" dirty="0">
                <a:solidFill>
                  <a:srgbClr val="2906FA"/>
                </a:solidFill>
                <a:latin typeface="Times New Roman" panose="02020603050405020304" pitchFamily="18" charset="0"/>
              </a:rPr>
              <a:t> </a:t>
            </a:r>
            <a:r>
              <a:rPr lang="en-US" altLang="en-US" sz="3200" b="1" i="1" dirty="0" err="1">
                <a:solidFill>
                  <a:srgbClr val="2906FA"/>
                </a:solidFill>
                <a:latin typeface="Times New Roman" panose="02020603050405020304" pitchFamily="18" charset="0"/>
              </a:rPr>
              <a:t>nhẹn</a:t>
            </a:r>
            <a:r>
              <a:rPr lang="en-US" altLang="en-US" sz="3200" b="1" i="1" dirty="0">
                <a:solidFill>
                  <a:srgbClr val="2906FA"/>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bổ</a:t>
            </a:r>
            <a:r>
              <a:rPr lang="en-US" altLang="en-US" sz="3200" b="1" dirty="0">
                <a:solidFill>
                  <a:srgbClr val="FF0000"/>
                </a:solidFill>
                <a:latin typeface="Times New Roman" panose="02020603050405020304" pitchFamily="18" charset="0"/>
              </a:rPr>
              <a:t> sung ý </a:t>
            </a:r>
            <a:r>
              <a:rPr lang="en-US" altLang="en-US" sz="3200" b="1" dirty="0" err="1">
                <a:solidFill>
                  <a:srgbClr val="FF0000"/>
                </a:solidFill>
                <a:latin typeface="Times New Roman" panose="02020603050405020304" pitchFamily="18" charset="0"/>
              </a:rPr>
              <a:t>nghĩa</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cho</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từ</a:t>
            </a:r>
            <a:r>
              <a:rPr lang="en-US" altLang="en-US" sz="3200" b="1" dirty="0">
                <a:solidFill>
                  <a:srgbClr val="FF0000"/>
                </a:solidFill>
                <a:latin typeface="Times New Roman" panose="02020603050405020304" pitchFamily="18" charset="0"/>
              </a:rPr>
              <a:t> </a:t>
            </a:r>
            <a:r>
              <a:rPr lang="en-US" altLang="en-US" sz="3200" b="1" dirty="0" smtClean="0">
                <a:solidFill>
                  <a:srgbClr val="FF0000"/>
                </a:solidFill>
                <a:latin typeface="Times New Roman" panose="02020603050405020304" pitchFamily="18" charset="0"/>
              </a:rPr>
              <a:t> </a:t>
            </a:r>
            <a:r>
              <a:rPr lang="en-US" altLang="en-US" sz="3200" b="1" i="1" dirty="0" err="1" smtClean="0">
                <a:solidFill>
                  <a:srgbClr val="2906FA"/>
                </a:solidFill>
                <a:latin typeface="Times New Roman" panose="02020603050405020304" pitchFamily="18" charset="0"/>
              </a:rPr>
              <a:t>đi</a:t>
            </a:r>
            <a:r>
              <a:rPr lang="en-US" altLang="en-US" sz="3200" b="1" i="1" dirty="0" smtClean="0">
                <a:solidFill>
                  <a:srgbClr val="2906FA"/>
                </a:solidFill>
                <a:latin typeface="Times New Roman" panose="02020603050405020304" pitchFamily="18" charset="0"/>
              </a:rPr>
              <a:t> </a:t>
            </a:r>
            <a:r>
              <a:rPr lang="en-US" altLang="en-US" sz="3200" b="1" i="1" dirty="0" err="1" smtClean="0">
                <a:solidFill>
                  <a:srgbClr val="2906FA"/>
                </a:solidFill>
                <a:latin typeface="Times New Roman" panose="02020603050405020304" pitchFamily="18" charset="0"/>
              </a:rPr>
              <a:t>lại</a:t>
            </a:r>
            <a:endParaRPr lang="en-US" sz="3200" i="1" dirty="0">
              <a:solidFill>
                <a:srgbClr val="2906FA"/>
              </a:solidFill>
            </a:endParaRPr>
          </a:p>
        </p:txBody>
      </p:sp>
      <p:sp>
        <p:nvSpPr>
          <p:cNvPr id="57" name="AutoShape 23">
            <a:extLst>
              <a:ext uri="{FF2B5EF4-FFF2-40B4-BE49-F238E27FC236}">
                <a16:creationId xmlns="" xmlns:a16="http://schemas.microsoft.com/office/drawing/2014/main" id="{4B0CA83A-FA27-4AAC-9096-188B9E362CEE}"/>
              </a:ext>
            </a:extLst>
          </p:cNvPr>
          <p:cNvSpPr>
            <a:spLocks noChangeArrowheads="1"/>
          </p:cNvSpPr>
          <p:nvPr/>
        </p:nvSpPr>
        <p:spPr bwMode="auto">
          <a:xfrm rot="5400000">
            <a:off x="3137228" y="3122491"/>
            <a:ext cx="878712" cy="304800"/>
          </a:xfrm>
          <a:prstGeom prst="rightArrow">
            <a:avLst>
              <a:gd name="adj1" fmla="val 50000"/>
              <a:gd name="adj2" fmla="val 56282"/>
            </a:avLst>
          </a:prstGeom>
          <a:solidFill>
            <a:schemeClr val="accent1"/>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vi-VN" altLang="en-US" sz="3200"/>
          </a:p>
        </p:txBody>
      </p:sp>
      <p:sp>
        <p:nvSpPr>
          <p:cNvPr id="58" name="Text Box 22" descr="Papyrus">
            <a:extLst>
              <a:ext uri="{FF2B5EF4-FFF2-40B4-BE49-F238E27FC236}">
                <a16:creationId xmlns="" xmlns:a16="http://schemas.microsoft.com/office/drawing/2014/main" id="{6C8E3FFF-0FCD-4E09-B90F-3DC09C54C7B5}"/>
              </a:ext>
            </a:extLst>
          </p:cNvPr>
          <p:cNvSpPr txBox="1">
            <a:spLocks noChangeArrowheads="1"/>
          </p:cNvSpPr>
          <p:nvPr/>
        </p:nvSpPr>
        <p:spPr bwMode="auto">
          <a:xfrm>
            <a:off x="1059451" y="3725406"/>
            <a:ext cx="5471269" cy="1077218"/>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3200" b="1" i="1" dirty="0" err="1">
                <a:latin typeface="Times New Roman" panose="02020603050405020304" pitchFamily="18" charset="0"/>
              </a:rPr>
              <a:t>Những</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từ</a:t>
            </a:r>
            <a:r>
              <a:rPr lang="en-US" altLang="en-US" sz="3200" b="1" i="1" dirty="0">
                <a:latin typeface="Times New Roman" panose="02020603050405020304" pitchFamily="18" charset="0"/>
              </a:rPr>
              <a:t> </a:t>
            </a:r>
            <a:r>
              <a:rPr lang="en-US" altLang="en-US" sz="3200" b="1" i="1" dirty="0" err="1">
                <a:solidFill>
                  <a:srgbClr val="0643CC"/>
                </a:solidFill>
                <a:latin typeface="Times New Roman" panose="02020603050405020304" pitchFamily="18" charset="0"/>
              </a:rPr>
              <a:t>miêu</a:t>
            </a:r>
            <a:r>
              <a:rPr lang="en-US" altLang="en-US" sz="3200" b="1" i="1" dirty="0">
                <a:solidFill>
                  <a:srgbClr val="0643CC"/>
                </a:solidFill>
                <a:latin typeface="Times New Roman" panose="02020603050405020304" pitchFamily="18" charset="0"/>
              </a:rPr>
              <a:t> </a:t>
            </a:r>
            <a:r>
              <a:rPr lang="en-US" altLang="en-US" sz="3200" b="1" i="1" dirty="0" err="1" smtClean="0">
                <a:solidFill>
                  <a:srgbClr val="0643CC"/>
                </a:solidFill>
                <a:latin typeface="Times New Roman" panose="02020603050405020304" pitchFamily="18" charset="0"/>
              </a:rPr>
              <a:t>tả</a:t>
            </a:r>
            <a:r>
              <a:rPr lang="en-US" altLang="en-US" sz="3200" b="1" i="1" dirty="0" smtClean="0">
                <a:solidFill>
                  <a:srgbClr val="0643CC"/>
                </a:solidFill>
                <a:latin typeface="Times New Roman" panose="02020603050405020304" pitchFamily="18" charset="0"/>
              </a:rPr>
              <a:t> </a:t>
            </a:r>
            <a:r>
              <a:rPr lang="en-US" altLang="en-US" sz="3200" b="1" i="1" dirty="0" err="1" smtClean="0">
                <a:solidFill>
                  <a:srgbClr val="FF0101"/>
                </a:solidFill>
                <a:latin typeface="Times New Roman" panose="02020603050405020304" pitchFamily="18" charset="0"/>
              </a:rPr>
              <a:t>hoạt</a:t>
            </a:r>
            <a:r>
              <a:rPr lang="en-US" altLang="en-US" sz="3200" b="1" i="1" dirty="0" smtClean="0">
                <a:solidFill>
                  <a:srgbClr val="FF0101"/>
                </a:solidFill>
                <a:latin typeface="Times New Roman" panose="02020603050405020304" pitchFamily="18" charset="0"/>
              </a:rPr>
              <a:t> </a:t>
            </a:r>
            <a:r>
              <a:rPr lang="en-US" altLang="en-US" sz="3200" b="1" i="1" dirty="0" err="1">
                <a:solidFill>
                  <a:srgbClr val="FF0101"/>
                </a:solidFill>
                <a:latin typeface="Times New Roman" panose="02020603050405020304" pitchFamily="18" charset="0"/>
              </a:rPr>
              <a:t>động</a:t>
            </a:r>
            <a:r>
              <a:rPr lang="en-US" altLang="en-US" sz="3200" b="1" i="1" dirty="0">
                <a:solidFill>
                  <a:srgbClr val="FF0101"/>
                </a:solidFill>
                <a:latin typeface="Times New Roman" panose="02020603050405020304" pitchFamily="18" charset="0"/>
              </a:rPr>
              <a:t> </a:t>
            </a:r>
            <a:r>
              <a:rPr lang="en-US" altLang="en-US" sz="3200" b="1" i="1" dirty="0" err="1">
                <a:latin typeface="Times New Roman" panose="02020603050405020304" pitchFamily="18" charset="0"/>
              </a:rPr>
              <a:t>của</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sự</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vật</a:t>
            </a:r>
            <a:r>
              <a:rPr lang="en-US" altLang="en-US" sz="3200" b="1" i="1" dirty="0">
                <a:latin typeface="Times New Roman" panose="02020603050405020304" pitchFamily="18" charset="0"/>
              </a:rPr>
              <a:t> </a:t>
            </a:r>
          </a:p>
        </p:txBody>
      </p:sp>
      <p:sp>
        <p:nvSpPr>
          <p:cNvPr id="63" name="Text Box 14" descr="Papyrus">
            <a:extLst>
              <a:ext uri="{FF2B5EF4-FFF2-40B4-BE49-F238E27FC236}">
                <a16:creationId xmlns="" xmlns:a16="http://schemas.microsoft.com/office/drawing/2014/main" id="{79ACE3BD-6516-46D2-A348-9BB71EF1F238}"/>
              </a:ext>
            </a:extLst>
          </p:cNvPr>
          <p:cNvSpPr txBox="1">
            <a:spLocks noChangeArrowheads="1"/>
          </p:cNvSpPr>
          <p:nvPr/>
        </p:nvSpPr>
        <p:spPr bwMode="auto">
          <a:xfrm>
            <a:off x="7339954" y="3766138"/>
            <a:ext cx="4371220" cy="1077218"/>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3200" b="1" i="1" dirty="0" err="1">
                <a:latin typeface="Times New Roman" panose="02020603050405020304" pitchFamily="18" charset="0"/>
              </a:rPr>
              <a:t>Những</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từ</a:t>
            </a:r>
            <a:r>
              <a:rPr lang="en-US" altLang="en-US" sz="3200" b="1" i="1" dirty="0">
                <a:latin typeface="Times New Roman" panose="02020603050405020304" pitchFamily="18" charset="0"/>
              </a:rPr>
              <a:t> </a:t>
            </a:r>
            <a:r>
              <a:rPr lang="en-US" altLang="en-US" sz="3200" b="1" i="1" dirty="0" err="1">
                <a:solidFill>
                  <a:srgbClr val="0643CC"/>
                </a:solidFill>
                <a:latin typeface="Times New Roman" panose="02020603050405020304" pitchFamily="18" charset="0"/>
              </a:rPr>
              <a:t>miêu</a:t>
            </a:r>
            <a:r>
              <a:rPr lang="en-US" altLang="en-US" sz="3200" b="1" i="1" dirty="0">
                <a:solidFill>
                  <a:srgbClr val="0643CC"/>
                </a:solidFill>
                <a:latin typeface="Times New Roman" panose="02020603050405020304" pitchFamily="18" charset="0"/>
              </a:rPr>
              <a:t> </a:t>
            </a:r>
            <a:r>
              <a:rPr lang="en-US" altLang="en-US" sz="3200" b="1" i="1" dirty="0" err="1">
                <a:solidFill>
                  <a:srgbClr val="0643CC"/>
                </a:solidFill>
                <a:latin typeface="Times New Roman" panose="02020603050405020304" pitchFamily="18" charset="0"/>
              </a:rPr>
              <a:t>tả</a:t>
            </a:r>
            <a:r>
              <a:rPr lang="en-US" altLang="en-US" sz="3200" b="1" i="1" dirty="0">
                <a:solidFill>
                  <a:srgbClr val="0643CC"/>
                </a:solidFill>
                <a:latin typeface="Times New Roman" panose="02020603050405020304" pitchFamily="18" charset="0"/>
              </a:rPr>
              <a:t> </a:t>
            </a:r>
            <a:r>
              <a:rPr lang="en-US" altLang="en-US" sz="3200" b="1" i="1" dirty="0" err="1">
                <a:solidFill>
                  <a:srgbClr val="FF0101"/>
                </a:solidFill>
                <a:latin typeface="Times New Roman" panose="02020603050405020304" pitchFamily="18" charset="0"/>
              </a:rPr>
              <a:t>trạng</a:t>
            </a:r>
            <a:r>
              <a:rPr lang="en-US" altLang="en-US" sz="3200" b="1" i="1" dirty="0">
                <a:solidFill>
                  <a:srgbClr val="FF0101"/>
                </a:solidFill>
                <a:latin typeface="Times New Roman" panose="02020603050405020304" pitchFamily="18" charset="0"/>
              </a:rPr>
              <a:t> </a:t>
            </a:r>
            <a:r>
              <a:rPr lang="en-US" altLang="en-US" sz="3200" b="1" i="1" dirty="0" err="1">
                <a:solidFill>
                  <a:srgbClr val="FF0101"/>
                </a:solidFill>
                <a:latin typeface="Times New Roman" panose="02020603050405020304" pitchFamily="18" charset="0"/>
              </a:rPr>
              <a:t>thái</a:t>
            </a:r>
            <a:r>
              <a:rPr lang="en-US" altLang="en-US" sz="3200" b="1" i="1" dirty="0">
                <a:solidFill>
                  <a:srgbClr val="FF0101"/>
                </a:solidFill>
                <a:latin typeface="Times New Roman" panose="02020603050405020304" pitchFamily="18" charset="0"/>
              </a:rPr>
              <a:t> </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của</a:t>
            </a:r>
            <a:r>
              <a:rPr lang="en-US" altLang="en-US" sz="3200" b="1" i="1" dirty="0">
                <a:latin typeface="Times New Roman" panose="02020603050405020304" pitchFamily="18" charset="0"/>
              </a:rPr>
              <a:t> </a:t>
            </a:r>
            <a:r>
              <a:rPr lang="en-US" altLang="en-US" sz="3200" b="1" i="1" dirty="0" err="1">
                <a:latin typeface="Times New Roman" panose="02020603050405020304" pitchFamily="18" charset="0"/>
              </a:rPr>
              <a:t>sự</a:t>
            </a:r>
            <a:r>
              <a:rPr lang="en-US" altLang="en-US" sz="3200" b="1" i="1" dirty="0">
                <a:latin typeface="Times New Roman" panose="02020603050405020304" pitchFamily="18" charset="0"/>
              </a:rPr>
              <a:t> </a:t>
            </a:r>
            <a:r>
              <a:rPr lang="en-US" altLang="en-US" sz="3200" b="1" i="1" dirty="0" err="1" smtClean="0">
                <a:latin typeface="Times New Roman" panose="02020603050405020304" pitchFamily="18" charset="0"/>
              </a:rPr>
              <a:t>vật</a:t>
            </a:r>
            <a:endParaRPr lang="en-US" altLang="en-US" sz="3200" b="1" i="1" dirty="0">
              <a:latin typeface="Times New Roman" panose="02020603050405020304" pitchFamily="18" charset="0"/>
            </a:endParaRPr>
          </a:p>
        </p:txBody>
      </p:sp>
      <p:sp>
        <p:nvSpPr>
          <p:cNvPr id="65" name="AutoShape 23">
            <a:extLst>
              <a:ext uri="{FF2B5EF4-FFF2-40B4-BE49-F238E27FC236}">
                <a16:creationId xmlns="" xmlns:a16="http://schemas.microsoft.com/office/drawing/2014/main" id="{4B0CA83A-FA27-4AAC-9096-188B9E362CEE}"/>
              </a:ext>
            </a:extLst>
          </p:cNvPr>
          <p:cNvSpPr>
            <a:spLocks noChangeArrowheads="1"/>
          </p:cNvSpPr>
          <p:nvPr/>
        </p:nvSpPr>
        <p:spPr bwMode="auto">
          <a:xfrm rot="5400000">
            <a:off x="9311980" y="3034985"/>
            <a:ext cx="797575" cy="304800"/>
          </a:xfrm>
          <a:prstGeom prst="rightArrow">
            <a:avLst>
              <a:gd name="adj1" fmla="val 50000"/>
              <a:gd name="adj2" fmla="val 56282"/>
            </a:avLst>
          </a:prstGeom>
          <a:solidFill>
            <a:schemeClr val="accent1"/>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vi-VN" altLang="en-US" sz="3200"/>
          </a:p>
        </p:txBody>
      </p:sp>
      <p:sp>
        <p:nvSpPr>
          <p:cNvPr id="66" name="Flowchart: Alternate Process 65"/>
          <p:cNvSpPr/>
          <p:nvPr/>
        </p:nvSpPr>
        <p:spPr>
          <a:xfrm>
            <a:off x="2779436" y="5375759"/>
            <a:ext cx="1594295" cy="654759"/>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wrap="square" lIns="98399" tIns="49199" rIns="98399" bIns="49199">
            <a:spAutoFit/>
          </a:bodyPr>
          <a:lstStyle/>
          <a:p>
            <a:pPr>
              <a:defRPr/>
            </a:pP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endParaRPr lang="en-US" sz="3200" b="1" dirty="0">
              <a:latin typeface="Times New Roman" panose="02020603050405020304" pitchFamily="18" charset="0"/>
              <a:cs typeface="Times New Roman" panose="02020603050405020304" pitchFamily="18" charset="0"/>
            </a:endParaRPr>
          </a:p>
        </p:txBody>
      </p:sp>
      <p:sp>
        <p:nvSpPr>
          <p:cNvPr id="67" name="AutoShape 23">
            <a:extLst>
              <a:ext uri="{FF2B5EF4-FFF2-40B4-BE49-F238E27FC236}">
                <a16:creationId xmlns="" xmlns:a16="http://schemas.microsoft.com/office/drawing/2014/main" id="{4B0CA83A-FA27-4AAC-9096-188B9E362CEE}"/>
              </a:ext>
            </a:extLst>
          </p:cNvPr>
          <p:cNvSpPr>
            <a:spLocks noChangeArrowheads="1"/>
          </p:cNvSpPr>
          <p:nvPr/>
        </p:nvSpPr>
        <p:spPr bwMode="auto">
          <a:xfrm rot="5400000">
            <a:off x="3378764" y="4949284"/>
            <a:ext cx="479098" cy="304800"/>
          </a:xfrm>
          <a:prstGeom prst="rightArrow">
            <a:avLst>
              <a:gd name="adj1" fmla="val 50000"/>
              <a:gd name="adj2" fmla="val 56282"/>
            </a:avLst>
          </a:prstGeom>
          <a:solidFill>
            <a:schemeClr val="accent1"/>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vi-VN" altLang="en-US" sz="3200"/>
          </a:p>
        </p:txBody>
      </p:sp>
      <p:sp>
        <p:nvSpPr>
          <p:cNvPr id="68" name="Flowchart: Alternate Process 67"/>
          <p:cNvSpPr/>
          <p:nvPr/>
        </p:nvSpPr>
        <p:spPr>
          <a:xfrm>
            <a:off x="8926637" y="5375758"/>
            <a:ext cx="1594295" cy="654759"/>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wrap="square" lIns="98399" tIns="49199" rIns="98399" bIns="49199">
            <a:spAutoFit/>
          </a:bodyPr>
          <a:lstStyle/>
          <a:p>
            <a:pPr>
              <a:defRPr/>
            </a:pP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endParaRPr lang="en-US" sz="3200" b="1" dirty="0">
              <a:latin typeface="Times New Roman" panose="02020603050405020304" pitchFamily="18" charset="0"/>
              <a:cs typeface="Times New Roman" panose="02020603050405020304" pitchFamily="18" charset="0"/>
            </a:endParaRPr>
          </a:p>
        </p:txBody>
      </p:sp>
      <p:sp>
        <p:nvSpPr>
          <p:cNvPr id="69" name="AutoShape 23">
            <a:extLst>
              <a:ext uri="{FF2B5EF4-FFF2-40B4-BE49-F238E27FC236}">
                <a16:creationId xmlns="" xmlns:a16="http://schemas.microsoft.com/office/drawing/2014/main" id="{4B0CA83A-FA27-4AAC-9096-188B9E362CEE}"/>
              </a:ext>
            </a:extLst>
          </p:cNvPr>
          <p:cNvSpPr>
            <a:spLocks noChangeArrowheads="1"/>
          </p:cNvSpPr>
          <p:nvPr/>
        </p:nvSpPr>
        <p:spPr bwMode="auto">
          <a:xfrm rot="5400000">
            <a:off x="9572568" y="4949284"/>
            <a:ext cx="479098" cy="304800"/>
          </a:xfrm>
          <a:prstGeom prst="rightArrow">
            <a:avLst>
              <a:gd name="adj1" fmla="val 50000"/>
              <a:gd name="adj2" fmla="val 56282"/>
            </a:avLst>
          </a:prstGeom>
          <a:solidFill>
            <a:schemeClr val="accent1"/>
          </a:solidFill>
          <a:ln w="9525">
            <a:solidFill>
              <a:schemeClr val="tx1"/>
            </a:solidFill>
            <a:miter lim="800000"/>
            <a:headEnd/>
            <a:tailEnd/>
          </a:ln>
        </p:spPr>
        <p:txBody>
          <a:bodyPr wrap="none"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vi-VN" altLang="en-US" sz="3200"/>
          </a:p>
        </p:txBody>
      </p:sp>
      <p:sp>
        <p:nvSpPr>
          <p:cNvPr id="70" name="Line 5">
            <a:extLst>
              <a:ext uri="{FF2B5EF4-FFF2-40B4-BE49-F238E27FC236}">
                <a16:creationId xmlns="" xmlns:a16="http://schemas.microsoft.com/office/drawing/2014/main" id="{4AC27CDA-0951-49B8-A9AC-497803E720F3}"/>
              </a:ext>
            </a:extLst>
          </p:cNvPr>
          <p:cNvSpPr>
            <a:spLocks noChangeShapeType="1"/>
          </p:cNvSpPr>
          <p:nvPr/>
        </p:nvSpPr>
        <p:spPr bwMode="auto">
          <a:xfrm>
            <a:off x="2801990" y="2729859"/>
            <a:ext cx="164669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b="1" dirty="0"/>
          </a:p>
        </p:txBody>
      </p:sp>
      <p:sp>
        <p:nvSpPr>
          <p:cNvPr id="71" name="Line 5">
            <a:extLst>
              <a:ext uri="{FF2B5EF4-FFF2-40B4-BE49-F238E27FC236}">
                <a16:creationId xmlns="" xmlns:a16="http://schemas.microsoft.com/office/drawing/2014/main" id="{4AC27CDA-0951-49B8-A9AC-497803E720F3}"/>
              </a:ext>
            </a:extLst>
          </p:cNvPr>
          <p:cNvSpPr>
            <a:spLocks noChangeShapeType="1"/>
          </p:cNvSpPr>
          <p:nvPr/>
        </p:nvSpPr>
        <p:spPr bwMode="auto">
          <a:xfrm>
            <a:off x="1307692" y="2715169"/>
            <a:ext cx="69104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b="1" dirty="0"/>
          </a:p>
        </p:txBody>
      </p:sp>
    </p:spTree>
    <p:extLst>
      <p:ext uri="{BB962C8B-B14F-4D97-AF65-F5344CB8AC3E}">
        <p14:creationId xmlns:p14="http://schemas.microsoft.com/office/powerpoint/2010/main" val="33320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290">
                                          <p:stCondLst>
                                            <p:cond delay="0"/>
                                          </p:stCondLst>
                                        </p:cTn>
                                        <p:tgtEl>
                                          <p:spTgt spid="38"/>
                                        </p:tgtEl>
                                      </p:cBhvr>
                                    </p:animEffect>
                                    <p:anim calcmode="lin" valueType="num">
                                      <p:cBhvr>
                                        <p:cTn id="8"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13" dur="13">
                                          <p:stCondLst>
                                            <p:cond delay="325"/>
                                          </p:stCondLst>
                                        </p:cTn>
                                        <p:tgtEl>
                                          <p:spTgt spid="38"/>
                                        </p:tgtEl>
                                      </p:cBhvr>
                                      <p:to x="100000" y="60000"/>
                                    </p:animScale>
                                    <p:animScale>
                                      <p:cBhvr>
                                        <p:cTn id="14" dur="83" decel="50000">
                                          <p:stCondLst>
                                            <p:cond delay="338"/>
                                          </p:stCondLst>
                                        </p:cTn>
                                        <p:tgtEl>
                                          <p:spTgt spid="38"/>
                                        </p:tgtEl>
                                      </p:cBhvr>
                                      <p:to x="100000" y="100000"/>
                                    </p:animScale>
                                    <p:animScale>
                                      <p:cBhvr>
                                        <p:cTn id="15" dur="13">
                                          <p:stCondLst>
                                            <p:cond delay="656"/>
                                          </p:stCondLst>
                                        </p:cTn>
                                        <p:tgtEl>
                                          <p:spTgt spid="38"/>
                                        </p:tgtEl>
                                      </p:cBhvr>
                                      <p:to x="100000" y="80000"/>
                                    </p:animScale>
                                    <p:animScale>
                                      <p:cBhvr>
                                        <p:cTn id="16" dur="83" decel="50000">
                                          <p:stCondLst>
                                            <p:cond delay="669"/>
                                          </p:stCondLst>
                                        </p:cTn>
                                        <p:tgtEl>
                                          <p:spTgt spid="38"/>
                                        </p:tgtEl>
                                      </p:cBhvr>
                                      <p:to x="100000" y="100000"/>
                                    </p:animScale>
                                    <p:animScale>
                                      <p:cBhvr>
                                        <p:cTn id="17" dur="13">
                                          <p:stCondLst>
                                            <p:cond delay="821"/>
                                          </p:stCondLst>
                                        </p:cTn>
                                        <p:tgtEl>
                                          <p:spTgt spid="38"/>
                                        </p:tgtEl>
                                      </p:cBhvr>
                                      <p:to x="100000" y="90000"/>
                                    </p:animScale>
                                    <p:animScale>
                                      <p:cBhvr>
                                        <p:cTn id="18" dur="83" decel="50000">
                                          <p:stCondLst>
                                            <p:cond delay="834"/>
                                          </p:stCondLst>
                                        </p:cTn>
                                        <p:tgtEl>
                                          <p:spTgt spid="38"/>
                                        </p:tgtEl>
                                      </p:cBhvr>
                                      <p:to x="100000" y="100000"/>
                                    </p:animScale>
                                    <p:animScale>
                                      <p:cBhvr>
                                        <p:cTn id="19" dur="13">
                                          <p:stCondLst>
                                            <p:cond delay="904"/>
                                          </p:stCondLst>
                                        </p:cTn>
                                        <p:tgtEl>
                                          <p:spTgt spid="38"/>
                                        </p:tgtEl>
                                      </p:cBhvr>
                                      <p:to x="100000" y="95000"/>
                                    </p:animScale>
                                    <p:animScale>
                                      <p:cBhvr>
                                        <p:cTn id="20" dur="83" decel="50000">
                                          <p:stCondLst>
                                            <p:cond delay="917"/>
                                          </p:stCondLst>
                                        </p:cTn>
                                        <p:tgtEl>
                                          <p:spTgt spid="3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box(in)">
                                      <p:cBhvr>
                                        <p:cTn id="31" dur="500"/>
                                        <p:tgtEl>
                                          <p:spTgt spid="7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box(in)">
                                      <p:cBhvr>
                                        <p:cTn id="36" dur="500"/>
                                        <p:tgtEl>
                                          <p:spTgt spid="7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58"/>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58"/>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58"/>
                                        </p:tgtEl>
                                        <p:attrNameLst>
                                          <p:attrName>ppt_y</p:attrName>
                                        </p:attrNameLst>
                                      </p:cBhvr>
                                      <p:tavLst>
                                        <p:tav tm="0">
                                          <p:val>
                                            <p:strVal val="#ppt_y"/>
                                          </p:val>
                                        </p:tav>
                                        <p:tav tm="100000">
                                          <p:val>
                                            <p:strVal val="#ppt_y"/>
                                          </p:val>
                                        </p:tav>
                                      </p:tavLst>
                                    </p:anim>
                                  </p:childTnLst>
                                </p:cTn>
                              </p:par>
                              <p:par>
                                <p:cTn id="59" presetID="13" presetClass="entr" presetSubtype="16"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plus(in)">
                                      <p:cBhvr>
                                        <p:cTn id="61" dur="500"/>
                                        <p:tgtEl>
                                          <p:spTgt spid="57"/>
                                        </p:tgtEl>
                                      </p:cBhvr>
                                    </p:animEffect>
                                  </p:childTnLst>
                                </p:cTn>
                              </p:par>
                              <p:par>
                                <p:cTn id="62" presetID="13" presetClass="entr" presetSubtype="16" fill="hold" grpId="0" nodeType="with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plus(in)">
                                      <p:cBhvr>
                                        <p:cTn id="64" dur="500"/>
                                        <p:tgtEl>
                                          <p:spTgt spid="6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wipe(down)">
                                      <p:cBhvr>
                                        <p:cTn id="69" dur="500"/>
                                        <p:tgtEl>
                                          <p:spTgt spid="6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barn(inVertical)">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barn(inVertical)">
                                      <p:cBhvr>
                                        <p:cTn id="79" dur="500"/>
                                        <p:tgtEl>
                                          <p:spTgt spid="39"/>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barn(inVertical)">
                                      <p:cBhvr>
                                        <p:cTn id="84" dur="500"/>
                                        <p:tgtEl>
                                          <p:spTgt spid="42"/>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barn(inVertical)">
                                      <p:cBhvr>
                                        <p:cTn id="89" dur="500"/>
                                        <p:tgtEl>
                                          <p:spTgt spid="43"/>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barn(inVertical)">
                                      <p:cBhvr>
                                        <p:cTn id="94" dur="500"/>
                                        <p:tgtEl>
                                          <p:spTgt spid="12"/>
                                        </p:tgtEl>
                                      </p:cBhvr>
                                    </p:animEffect>
                                  </p:childTnLst>
                                </p:cTn>
                              </p:par>
                            </p:childTnLst>
                          </p:cTn>
                        </p:par>
                      </p:childTnLst>
                    </p:cTn>
                  </p:par>
                  <p:par>
                    <p:cTn id="95" fill="hold">
                      <p:stCondLst>
                        <p:cond delay="indefinite"/>
                      </p:stCondLst>
                      <p:childTnLst>
                        <p:par>
                          <p:cTn id="96" fill="hold">
                            <p:stCondLst>
                              <p:cond delay="0"/>
                            </p:stCondLst>
                            <p:childTnLst>
                              <p:par>
                                <p:cTn id="97" presetID="39" presetClass="entr" presetSubtype="0" accel="100000" fill="hold" grpId="0" nodeType="clickEffect">
                                  <p:stCondLst>
                                    <p:cond delay="0"/>
                                  </p:stCondLst>
                                  <p:childTnLst>
                                    <p:set>
                                      <p:cBhvr>
                                        <p:cTn id="98" dur="1" fill="hold">
                                          <p:stCondLst>
                                            <p:cond delay="0"/>
                                          </p:stCondLst>
                                        </p:cTn>
                                        <p:tgtEl>
                                          <p:spTgt spid="63"/>
                                        </p:tgtEl>
                                        <p:attrNameLst>
                                          <p:attrName>style.visibility</p:attrName>
                                        </p:attrNameLst>
                                      </p:cBhvr>
                                      <p:to>
                                        <p:strVal val="visible"/>
                                      </p:to>
                                    </p:set>
                                    <p:anim calcmode="lin" valueType="num">
                                      <p:cBhvr>
                                        <p:cTn id="99" dur="500" fill="hold"/>
                                        <p:tgtEl>
                                          <p:spTgt spid="63"/>
                                        </p:tgtEl>
                                        <p:attrNameLst>
                                          <p:attrName>ppt_h</p:attrName>
                                        </p:attrNameLst>
                                      </p:cBhvr>
                                      <p:tavLst>
                                        <p:tav tm="0">
                                          <p:val>
                                            <p:strVal val="#ppt_h/20"/>
                                          </p:val>
                                        </p:tav>
                                        <p:tav tm="50000">
                                          <p:val>
                                            <p:strVal val="#ppt_h/20"/>
                                          </p:val>
                                        </p:tav>
                                        <p:tav tm="100000">
                                          <p:val>
                                            <p:strVal val="#ppt_h"/>
                                          </p:val>
                                        </p:tav>
                                      </p:tavLst>
                                    </p:anim>
                                    <p:anim calcmode="lin" valueType="num">
                                      <p:cBhvr>
                                        <p:cTn id="100" dur="500" fill="hold"/>
                                        <p:tgtEl>
                                          <p:spTgt spid="63"/>
                                        </p:tgtEl>
                                        <p:attrNameLst>
                                          <p:attrName>ppt_w</p:attrName>
                                        </p:attrNameLst>
                                      </p:cBhvr>
                                      <p:tavLst>
                                        <p:tav tm="0">
                                          <p:val>
                                            <p:strVal val="#ppt_w+.3"/>
                                          </p:val>
                                        </p:tav>
                                        <p:tav tm="50000">
                                          <p:val>
                                            <p:strVal val="#ppt_w+.3"/>
                                          </p:val>
                                        </p:tav>
                                        <p:tav tm="100000">
                                          <p:val>
                                            <p:strVal val="#ppt_w"/>
                                          </p:val>
                                        </p:tav>
                                      </p:tavLst>
                                    </p:anim>
                                    <p:anim calcmode="lin" valueType="num">
                                      <p:cBhvr>
                                        <p:cTn id="101" dur="500" fill="hold"/>
                                        <p:tgtEl>
                                          <p:spTgt spid="63"/>
                                        </p:tgtEl>
                                        <p:attrNameLst>
                                          <p:attrName>ppt_x</p:attrName>
                                        </p:attrNameLst>
                                      </p:cBhvr>
                                      <p:tavLst>
                                        <p:tav tm="0">
                                          <p:val>
                                            <p:strVal val="#ppt_x-.3"/>
                                          </p:val>
                                        </p:tav>
                                        <p:tav tm="50000">
                                          <p:val>
                                            <p:strVal val="#ppt_x"/>
                                          </p:val>
                                        </p:tav>
                                        <p:tav tm="100000">
                                          <p:val>
                                            <p:strVal val="#ppt_x"/>
                                          </p:val>
                                        </p:tav>
                                      </p:tavLst>
                                    </p:anim>
                                    <p:anim calcmode="lin" valueType="num">
                                      <p:cBhvr>
                                        <p:cTn id="102" dur="500" fill="hold"/>
                                        <p:tgtEl>
                                          <p:spTgt spid="63"/>
                                        </p:tgtEl>
                                        <p:attrNameLst>
                                          <p:attrName>ppt_y</p:attrName>
                                        </p:attrNameLst>
                                      </p:cBhvr>
                                      <p:tavLst>
                                        <p:tav tm="0">
                                          <p:val>
                                            <p:strVal val="#ppt_y"/>
                                          </p:val>
                                        </p:tav>
                                        <p:tav tm="100000">
                                          <p:val>
                                            <p:strVal val="#ppt_y"/>
                                          </p:val>
                                        </p:tav>
                                      </p:tavLst>
                                    </p:anim>
                                  </p:childTnLst>
                                </p:cTn>
                              </p:par>
                              <p:par>
                                <p:cTn id="103" presetID="13" presetClass="entr" presetSubtype="16"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plus(in)">
                                      <p:cBhvr>
                                        <p:cTn id="105" dur="500"/>
                                        <p:tgtEl>
                                          <p:spTgt spid="65"/>
                                        </p:tgtEl>
                                      </p:cBhvr>
                                    </p:animEffect>
                                  </p:childTnLst>
                                </p:cTn>
                              </p:par>
                            </p:childTnLst>
                          </p:cTn>
                        </p:par>
                      </p:childTnLst>
                    </p:cTn>
                  </p:par>
                  <p:par>
                    <p:cTn id="106" fill="hold">
                      <p:stCondLst>
                        <p:cond delay="indefinite"/>
                      </p:stCondLst>
                      <p:childTnLst>
                        <p:par>
                          <p:cTn id="107" fill="hold">
                            <p:stCondLst>
                              <p:cond delay="0"/>
                            </p:stCondLst>
                            <p:childTnLst>
                              <p:par>
                                <p:cTn id="108" presetID="13" presetClass="entr" presetSubtype="16" fill="hold" grpId="0" nodeType="click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plus(in)">
                                      <p:cBhvr>
                                        <p:cTn id="110" dur="500"/>
                                        <p:tgtEl>
                                          <p:spTgt spid="6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wipe(down)">
                                      <p:cBhvr>
                                        <p:cTn id="113" dur="500"/>
                                        <p:tgtEl>
                                          <p:spTgt spid="68"/>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1" grpId="0" animBg="1"/>
      <p:bldP spid="42" grpId="0" animBg="1"/>
      <p:bldP spid="43" grpId="0" animBg="1"/>
      <p:bldP spid="38" grpId="0"/>
      <p:bldP spid="44" grpId="0"/>
      <p:bldP spid="57" grpId="0" animBg="1"/>
      <p:bldP spid="58" grpId="0" animBg="1"/>
      <p:bldP spid="63" grpId="0" animBg="1"/>
      <p:bldP spid="65" grpId="0" animBg="1"/>
      <p:bldP spid="66" grpId="0" animBg="1"/>
      <p:bldP spid="67" grpId="0" animBg="1"/>
      <p:bldP spid="68" grpId="0" animBg="1"/>
      <p:bldP spid="69"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图片包含 事情&#10;&#10;已生成极高可信度的说明">
            <a:extLst>
              <a:ext uri="{FF2B5EF4-FFF2-40B4-BE49-F238E27FC236}">
                <a16:creationId xmlns="" xmlns:a16="http://schemas.microsoft.com/office/drawing/2014/main" id="{76C0CC71-BCF3-48A7-B777-6893981FADF9}"/>
              </a:ext>
            </a:extLst>
          </p:cNvPr>
          <p:cNvPicPr>
            <a:picLocks noChangeAspect="1"/>
          </p:cNvPicPr>
          <p:nvPr/>
        </p:nvPicPr>
        <p:blipFill rotWithShape="1">
          <a:blip r:embed="rId4">
            <a:extLst>
              <a:ext uri="{28A0092B-C50C-407E-A947-70E740481C1C}">
                <a14:useLocalDpi xmlns:a14="http://schemas.microsoft.com/office/drawing/2010/main" val="0"/>
              </a:ext>
            </a:extLst>
          </a:blip>
          <a:srcRect l="39150" r="16406"/>
          <a:stretch/>
        </p:blipFill>
        <p:spPr>
          <a:xfrm>
            <a:off x="-289530" y="2966897"/>
            <a:ext cx="12191980" cy="6857990"/>
          </a:xfrm>
          <a:prstGeom prst="rect">
            <a:avLst/>
          </a:prstGeom>
        </p:spPr>
      </p:pic>
      <p:sp>
        <p:nvSpPr>
          <p:cNvPr id="5" name="Round Diagonal Corner Rectangle 4"/>
          <p:cNvSpPr/>
          <p:nvPr/>
        </p:nvSpPr>
        <p:spPr>
          <a:xfrm>
            <a:off x="20" y="6058917"/>
            <a:ext cx="11612880" cy="6138452"/>
          </a:xfrm>
          <a:prstGeom prst="round2Diag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5" name="Flowchart: Alternate Process 44"/>
          <p:cNvSpPr/>
          <p:nvPr/>
        </p:nvSpPr>
        <p:spPr>
          <a:xfrm>
            <a:off x="5703998" y="2102140"/>
            <a:ext cx="1594295" cy="654759"/>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wrap="square" lIns="98399" tIns="49199" rIns="98399" bIns="49199">
            <a:spAutoFit/>
          </a:bodyPr>
          <a:lstStyle/>
          <a:p>
            <a:pPr>
              <a:defRPr/>
            </a:pP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endParaRPr lang="en-US" sz="3200" b="1" dirty="0">
              <a:latin typeface="Times New Roman" panose="02020603050405020304" pitchFamily="18" charset="0"/>
              <a:cs typeface="Times New Roman" panose="02020603050405020304" pitchFamily="18" charset="0"/>
            </a:endParaRPr>
          </a:p>
        </p:txBody>
      </p:sp>
      <p:pic>
        <p:nvPicPr>
          <p:cNvPr id="47" name="PA_图片 4">
            <a:extLst>
              <a:ext uri="{FF2B5EF4-FFF2-40B4-BE49-F238E27FC236}">
                <a16:creationId xmlns="" xmlns:a16="http://schemas.microsoft.com/office/drawing/2014/main" id="{C222FBF7-B403-415C-A64B-E98F05EB324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852871" y="4917217"/>
            <a:ext cx="2778685" cy="1890696"/>
          </a:xfrm>
          <a:prstGeom prst="rect">
            <a:avLst/>
          </a:prstGeom>
        </p:spPr>
      </p:pic>
      <p:pic>
        <p:nvPicPr>
          <p:cNvPr id="48" name="PA_图片 3">
            <a:extLst>
              <a:ext uri="{FF2B5EF4-FFF2-40B4-BE49-F238E27FC236}">
                <a16:creationId xmlns="" xmlns:a16="http://schemas.microsoft.com/office/drawing/2014/main" id="{220AA74B-5896-4B57-B375-EAC72AD53352}"/>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98799" y="4625255"/>
            <a:ext cx="2578336" cy="2256742"/>
          </a:xfrm>
          <a:prstGeom prst="rect">
            <a:avLst/>
          </a:prstGeom>
        </p:spPr>
      </p:pic>
      <p:grpSp>
        <p:nvGrpSpPr>
          <p:cNvPr id="20" name="Group 17"/>
          <p:cNvGrpSpPr>
            <a:grpSpLocks/>
          </p:cNvGrpSpPr>
          <p:nvPr/>
        </p:nvGrpSpPr>
        <p:grpSpPr bwMode="auto">
          <a:xfrm flipV="1">
            <a:off x="1790423" y="218362"/>
            <a:ext cx="1645920" cy="320501"/>
            <a:chOff x="480" y="3056"/>
            <a:chExt cx="960" cy="204"/>
          </a:xfrm>
        </p:grpSpPr>
        <p:sp>
          <p:nvSpPr>
            <p:cNvPr id="21" name="Line 18"/>
            <p:cNvSpPr>
              <a:spLocks noChangeShapeType="1"/>
            </p:cNvSpPr>
            <p:nvPr/>
          </p:nvSpPr>
          <p:spPr bwMode="auto">
            <a:xfrm>
              <a:off x="1440" y="3060"/>
              <a:ext cx="0" cy="1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9"/>
            <p:cNvSpPr>
              <a:spLocks noChangeShapeType="1"/>
            </p:cNvSpPr>
            <p:nvPr/>
          </p:nvSpPr>
          <p:spPr bwMode="auto">
            <a:xfrm flipH="1">
              <a:off x="480" y="3252"/>
              <a:ext cx="96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0"/>
            <p:cNvSpPr>
              <a:spLocks noChangeShapeType="1"/>
            </p:cNvSpPr>
            <p:nvPr/>
          </p:nvSpPr>
          <p:spPr bwMode="auto">
            <a:xfrm rot="10800000">
              <a:off x="484" y="3056"/>
              <a:ext cx="0" cy="20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8" name="Group 7">
            <a:extLst>
              <a:ext uri="{FF2B5EF4-FFF2-40B4-BE49-F238E27FC236}">
                <a16:creationId xmlns="" xmlns:a16="http://schemas.microsoft.com/office/drawing/2014/main" id="{E6EBCF46-A3D7-4437-BC90-3B629A8C5AB5}"/>
              </a:ext>
            </a:extLst>
          </p:cNvPr>
          <p:cNvGrpSpPr/>
          <p:nvPr/>
        </p:nvGrpSpPr>
        <p:grpSpPr>
          <a:xfrm>
            <a:off x="1071147" y="548890"/>
            <a:ext cx="3661007" cy="586655"/>
            <a:chOff x="1050144" y="819847"/>
            <a:chExt cx="3661007" cy="586655"/>
          </a:xfrm>
        </p:grpSpPr>
        <p:sp>
          <p:nvSpPr>
            <p:cNvPr id="15" name="Flowchart: Alternate Process 14"/>
            <p:cNvSpPr/>
            <p:nvPr/>
          </p:nvSpPr>
          <p:spPr>
            <a:xfrm>
              <a:off x="1050144" y="819847"/>
              <a:ext cx="3661007" cy="586655"/>
            </a:xfrm>
            <a:prstGeom prst="flowChartAlternateProcess">
              <a:avLst/>
            </a:prstGeom>
            <a:solidFill>
              <a:schemeClr val="bg1"/>
            </a:solidFill>
          </p:spPr>
          <p:txBody>
            <a:bodyPr wrap="none" lIns="98399" tIns="49199" rIns="98399" bIns="49199">
              <a:spAutoFit/>
            </a:bodyPr>
            <a:lstStyle/>
            <a:p>
              <a:pPr>
                <a:defRPr/>
              </a:pPr>
              <a:r>
                <a:rPr lang="en-US" sz="2800" b="1" dirty="0" err="1">
                  <a:solidFill>
                    <a:srgbClr val="FF0000"/>
                  </a:solidFill>
                  <a:latin typeface="Times New Roman" panose="02020603050405020304" pitchFamily="18" charset="0"/>
                  <a:cs typeface="Times New Roman" panose="02020603050405020304" pitchFamily="18" charset="0"/>
                </a:rPr>
                <a:t>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vẫn</a:t>
              </a:r>
              <a:r>
                <a:rPr lang="en-US" sz="2800" b="1" dirty="0">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nhanh</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nhẹn</a:t>
              </a:r>
              <a:endParaRPr lang="en-US" sz="2800" b="1" dirty="0">
                <a:solidFill>
                  <a:srgbClr val="00B0F0"/>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 xmlns:a16="http://schemas.microsoft.com/office/drawing/2014/main" id="{B6E965EA-44F6-4305-ADBD-4956D85E59B1}"/>
                </a:ext>
              </a:extLst>
            </p:cNvPr>
            <p:cNvCxnSpPr/>
            <p:nvPr/>
          </p:nvCxnSpPr>
          <p:spPr>
            <a:xfrm flipV="1">
              <a:off x="1156942" y="1358507"/>
              <a:ext cx="8229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 xmlns:a16="http://schemas.microsoft.com/office/drawing/2014/main" id="{4B4C601E-E9E3-414E-85DD-0158F2901181}"/>
                </a:ext>
              </a:extLst>
            </p:cNvPr>
            <p:cNvCxnSpPr/>
            <p:nvPr/>
          </p:nvCxnSpPr>
          <p:spPr>
            <a:xfrm flipV="1">
              <a:off x="2709678" y="1358507"/>
              <a:ext cx="1828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0" name="Scroll: Horizontal 49">
            <a:extLst>
              <a:ext uri="{FF2B5EF4-FFF2-40B4-BE49-F238E27FC236}">
                <a16:creationId xmlns="" xmlns:a16="http://schemas.microsoft.com/office/drawing/2014/main" id="{B8F0C013-F867-4256-BBDA-D7F0C02C5C6C}"/>
              </a:ext>
            </a:extLst>
          </p:cNvPr>
          <p:cNvSpPr/>
          <p:nvPr/>
        </p:nvSpPr>
        <p:spPr>
          <a:xfrm>
            <a:off x="2197412" y="2966897"/>
            <a:ext cx="9277094" cy="2786729"/>
          </a:xfrm>
          <a:prstGeom prst="horizontalScroll">
            <a:avLst>
              <a:gd name="adj" fmla="val 19059"/>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Tính</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miêu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đặc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điểm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hoặc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tính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chất</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của</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sự</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vật</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hoạt</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động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trạng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thái</a:t>
            </a:r>
            <a:r>
              <a:rPr lang="en-US" sz="3200" b="1" dirty="0">
                <a:solidFill>
                  <a:schemeClr val="tx1"/>
                </a:solidFill>
                <a:latin typeface="Times New Roman" panose="02020603050405020304" pitchFamily="18" charset="0"/>
                <a:cs typeface="Times New Roman" panose="02020603050405020304" pitchFamily="18" charset="0"/>
              </a:rPr>
              <a:t>...</a:t>
            </a:r>
          </a:p>
        </p:txBody>
      </p:sp>
      <p:grpSp>
        <p:nvGrpSpPr>
          <p:cNvPr id="10" name="Group 9">
            <a:extLst>
              <a:ext uri="{FF2B5EF4-FFF2-40B4-BE49-F238E27FC236}">
                <a16:creationId xmlns="" xmlns:a16="http://schemas.microsoft.com/office/drawing/2014/main" id="{3AF62062-DEC1-48EC-9290-DDE6487D9D32}"/>
              </a:ext>
            </a:extLst>
          </p:cNvPr>
          <p:cNvGrpSpPr/>
          <p:nvPr/>
        </p:nvGrpSpPr>
        <p:grpSpPr>
          <a:xfrm>
            <a:off x="890783" y="1244239"/>
            <a:ext cx="1487697" cy="742869"/>
            <a:chOff x="877573" y="1403884"/>
            <a:chExt cx="1487697" cy="742869"/>
          </a:xfrm>
        </p:grpSpPr>
        <p:sp>
          <p:nvSpPr>
            <p:cNvPr id="2" name="TextBox 1">
              <a:extLst>
                <a:ext uri="{FF2B5EF4-FFF2-40B4-BE49-F238E27FC236}">
                  <a16:creationId xmlns="" xmlns:a16="http://schemas.microsoft.com/office/drawing/2014/main" id="{107B7CCC-EAE2-4B8C-9358-C9156740287E}"/>
                </a:ext>
              </a:extLst>
            </p:cNvPr>
            <p:cNvSpPr txBox="1"/>
            <p:nvPr/>
          </p:nvSpPr>
          <p:spPr>
            <a:xfrm>
              <a:off x="877573" y="1746643"/>
              <a:ext cx="1487697"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b="1" dirty="0" err="1">
                  <a:solidFill>
                    <a:schemeClr val="tx1"/>
                  </a:solidFill>
                  <a:latin typeface="Times New Roman" panose="02020603050405020304" pitchFamily="18" charset="0"/>
                  <a:cs typeface="Times New Roman" panose="02020603050405020304" pitchFamily="18" charset="0"/>
                </a:rPr>
                <a:t>Hoạt</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động</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7" name="Arrow: Up 6">
              <a:extLst>
                <a:ext uri="{FF2B5EF4-FFF2-40B4-BE49-F238E27FC236}">
                  <a16:creationId xmlns="" xmlns:a16="http://schemas.microsoft.com/office/drawing/2014/main" id="{5F42803E-9E11-49A7-AD6A-AF4080E9C9B0}"/>
                </a:ext>
              </a:extLst>
            </p:cNvPr>
            <p:cNvSpPr/>
            <p:nvPr/>
          </p:nvSpPr>
          <p:spPr>
            <a:xfrm>
              <a:off x="1540814" y="1403884"/>
              <a:ext cx="228606" cy="311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 xmlns:a16="http://schemas.microsoft.com/office/drawing/2014/main" id="{CAA0EB83-FCDE-44C2-87B1-C75BAEE6DBAE}"/>
              </a:ext>
            </a:extLst>
          </p:cNvPr>
          <p:cNvGrpSpPr/>
          <p:nvPr/>
        </p:nvGrpSpPr>
        <p:grpSpPr>
          <a:xfrm>
            <a:off x="3023973" y="1215096"/>
            <a:ext cx="1487696" cy="766919"/>
            <a:chOff x="2994533" y="1419245"/>
            <a:chExt cx="1487696" cy="766919"/>
          </a:xfrm>
        </p:grpSpPr>
        <p:sp>
          <p:nvSpPr>
            <p:cNvPr id="34" name="TextBox 33">
              <a:extLst>
                <a:ext uri="{FF2B5EF4-FFF2-40B4-BE49-F238E27FC236}">
                  <a16:creationId xmlns="" xmlns:a16="http://schemas.microsoft.com/office/drawing/2014/main" id="{FDC00A82-EFFC-4B7A-9764-7AE7D3B2576F}"/>
                </a:ext>
              </a:extLst>
            </p:cNvPr>
            <p:cNvSpPr txBox="1"/>
            <p:nvPr/>
          </p:nvSpPr>
          <p:spPr>
            <a:xfrm>
              <a:off x="2994533" y="1786054"/>
              <a:ext cx="1487696"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b="1" dirty="0" err="1">
                  <a:solidFill>
                    <a:schemeClr val="tx1"/>
                  </a:solidFill>
                  <a:latin typeface="Times New Roman" panose="02020603050405020304" pitchFamily="18" charset="0"/>
                  <a:cs typeface="Times New Roman" panose="02020603050405020304" pitchFamily="18" charset="0"/>
                </a:rPr>
                <a:t>Đặc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điểm</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36" name="Arrow: Up 35">
              <a:extLst>
                <a:ext uri="{FF2B5EF4-FFF2-40B4-BE49-F238E27FC236}">
                  <a16:creationId xmlns="" xmlns:a16="http://schemas.microsoft.com/office/drawing/2014/main" id="{E01AE4E4-CE91-4D64-8A64-ECBF096207CD}"/>
                </a:ext>
              </a:extLst>
            </p:cNvPr>
            <p:cNvSpPr/>
            <p:nvPr/>
          </p:nvSpPr>
          <p:spPr>
            <a:xfrm>
              <a:off x="3624078" y="1419245"/>
              <a:ext cx="228606" cy="311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17">
            <a:extLst>
              <a:ext uri="{FF2B5EF4-FFF2-40B4-BE49-F238E27FC236}">
                <a16:creationId xmlns="" xmlns:a16="http://schemas.microsoft.com/office/drawing/2014/main" id="{408FC87C-004C-47D8-B8EB-1C068FCBEBF9}"/>
              </a:ext>
            </a:extLst>
          </p:cNvPr>
          <p:cNvGrpSpPr>
            <a:grpSpLocks/>
          </p:cNvGrpSpPr>
          <p:nvPr/>
        </p:nvGrpSpPr>
        <p:grpSpPr bwMode="auto">
          <a:xfrm flipV="1">
            <a:off x="8384308" y="224646"/>
            <a:ext cx="1645920" cy="320501"/>
            <a:chOff x="480" y="3056"/>
            <a:chExt cx="960" cy="204"/>
          </a:xfrm>
        </p:grpSpPr>
        <p:sp>
          <p:nvSpPr>
            <p:cNvPr id="40" name="Line 18">
              <a:extLst>
                <a:ext uri="{FF2B5EF4-FFF2-40B4-BE49-F238E27FC236}">
                  <a16:creationId xmlns="" xmlns:a16="http://schemas.microsoft.com/office/drawing/2014/main" id="{BDEEBABE-D644-4B0C-88CA-FA862D3B912A}"/>
                </a:ext>
              </a:extLst>
            </p:cNvPr>
            <p:cNvSpPr>
              <a:spLocks noChangeShapeType="1"/>
            </p:cNvSpPr>
            <p:nvPr/>
          </p:nvSpPr>
          <p:spPr bwMode="auto">
            <a:xfrm>
              <a:off x="1440" y="3060"/>
              <a:ext cx="0" cy="1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19">
              <a:extLst>
                <a:ext uri="{FF2B5EF4-FFF2-40B4-BE49-F238E27FC236}">
                  <a16:creationId xmlns="" xmlns:a16="http://schemas.microsoft.com/office/drawing/2014/main" id="{917D17BC-E1D4-4F9E-BB65-168D65636692}"/>
                </a:ext>
              </a:extLst>
            </p:cNvPr>
            <p:cNvSpPr>
              <a:spLocks noChangeShapeType="1"/>
            </p:cNvSpPr>
            <p:nvPr/>
          </p:nvSpPr>
          <p:spPr bwMode="auto">
            <a:xfrm flipH="1">
              <a:off x="480" y="3252"/>
              <a:ext cx="96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20">
              <a:extLst>
                <a:ext uri="{FF2B5EF4-FFF2-40B4-BE49-F238E27FC236}">
                  <a16:creationId xmlns="" xmlns:a16="http://schemas.microsoft.com/office/drawing/2014/main" id="{C502EBFB-FFF4-4DEF-84FB-1B778B8C5E84}"/>
                </a:ext>
              </a:extLst>
            </p:cNvPr>
            <p:cNvSpPr>
              <a:spLocks noChangeShapeType="1"/>
            </p:cNvSpPr>
            <p:nvPr/>
          </p:nvSpPr>
          <p:spPr bwMode="auto">
            <a:xfrm rot="10800000">
              <a:off x="484" y="3056"/>
              <a:ext cx="0" cy="20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2" name="Group 11">
            <a:extLst>
              <a:ext uri="{FF2B5EF4-FFF2-40B4-BE49-F238E27FC236}">
                <a16:creationId xmlns="" xmlns:a16="http://schemas.microsoft.com/office/drawing/2014/main" id="{1D781B9E-6B8F-410E-A330-46188597365D}"/>
              </a:ext>
            </a:extLst>
          </p:cNvPr>
          <p:cNvGrpSpPr/>
          <p:nvPr/>
        </p:nvGrpSpPr>
        <p:grpSpPr>
          <a:xfrm>
            <a:off x="7490314" y="1173281"/>
            <a:ext cx="1487696" cy="759838"/>
            <a:chOff x="7584585" y="1363131"/>
            <a:chExt cx="1487696" cy="759838"/>
          </a:xfrm>
        </p:grpSpPr>
        <p:sp>
          <p:nvSpPr>
            <p:cNvPr id="52" name="TextBox 51">
              <a:extLst>
                <a:ext uri="{FF2B5EF4-FFF2-40B4-BE49-F238E27FC236}">
                  <a16:creationId xmlns="" xmlns:a16="http://schemas.microsoft.com/office/drawing/2014/main" id="{A7DA46DF-431F-4381-A938-3ED1598078DE}"/>
                </a:ext>
              </a:extLst>
            </p:cNvPr>
            <p:cNvSpPr txBox="1"/>
            <p:nvPr/>
          </p:nvSpPr>
          <p:spPr>
            <a:xfrm>
              <a:off x="7584585" y="1722859"/>
              <a:ext cx="1487696"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b="1" dirty="0" err="1">
                  <a:solidFill>
                    <a:schemeClr val="tx1"/>
                  </a:solidFill>
                  <a:latin typeface="Times New Roman" panose="02020603050405020304" pitchFamily="18" charset="0"/>
                  <a:cs typeface="Times New Roman" panose="02020603050405020304" pitchFamily="18" charset="0"/>
                </a:rPr>
                <a:t>Trạng</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thái</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55" name="Arrow: Up 54">
              <a:extLst>
                <a:ext uri="{FF2B5EF4-FFF2-40B4-BE49-F238E27FC236}">
                  <a16:creationId xmlns="" xmlns:a16="http://schemas.microsoft.com/office/drawing/2014/main" id="{C0BED6A3-0B7B-4479-8441-EE3EB578EA6E}"/>
                </a:ext>
              </a:extLst>
            </p:cNvPr>
            <p:cNvSpPr/>
            <p:nvPr/>
          </p:nvSpPr>
          <p:spPr>
            <a:xfrm>
              <a:off x="8345372" y="1363131"/>
              <a:ext cx="228606" cy="311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 xmlns:a16="http://schemas.microsoft.com/office/drawing/2014/main" id="{78A168DE-BA67-4B3A-B7E8-8A80CA14AB59}"/>
              </a:ext>
            </a:extLst>
          </p:cNvPr>
          <p:cNvGrpSpPr/>
          <p:nvPr/>
        </p:nvGrpSpPr>
        <p:grpSpPr>
          <a:xfrm>
            <a:off x="9261495" y="1161850"/>
            <a:ext cx="1366134" cy="756922"/>
            <a:chOff x="9225623" y="1347969"/>
            <a:chExt cx="1366134" cy="756922"/>
          </a:xfrm>
        </p:grpSpPr>
        <p:sp>
          <p:nvSpPr>
            <p:cNvPr id="53" name="TextBox 52">
              <a:extLst>
                <a:ext uri="{FF2B5EF4-FFF2-40B4-BE49-F238E27FC236}">
                  <a16:creationId xmlns="" xmlns:a16="http://schemas.microsoft.com/office/drawing/2014/main" id="{C88BE10D-7CE3-4FFF-AA72-922E228EA48B}"/>
                </a:ext>
              </a:extLst>
            </p:cNvPr>
            <p:cNvSpPr txBox="1"/>
            <p:nvPr/>
          </p:nvSpPr>
          <p:spPr>
            <a:xfrm>
              <a:off x="9225623" y="1704781"/>
              <a:ext cx="1366134"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b="1" dirty="0" err="1">
                  <a:solidFill>
                    <a:schemeClr val="tx1"/>
                  </a:solidFill>
                  <a:latin typeface="Times New Roman" panose="02020603050405020304" pitchFamily="18" charset="0"/>
                  <a:cs typeface="Times New Roman" panose="02020603050405020304" pitchFamily="18" charset="0"/>
                </a:rPr>
                <a:t>Đặc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điểm</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56" name="Arrow: Up 55">
              <a:extLst>
                <a:ext uri="{FF2B5EF4-FFF2-40B4-BE49-F238E27FC236}">
                  <a16:creationId xmlns="" xmlns:a16="http://schemas.microsoft.com/office/drawing/2014/main" id="{AE5E88E1-4DF4-448D-B75C-EDFC5E2D92F7}"/>
                </a:ext>
              </a:extLst>
            </p:cNvPr>
            <p:cNvSpPr/>
            <p:nvPr/>
          </p:nvSpPr>
          <p:spPr>
            <a:xfrm>
              <a:off x="9805490" y="1347969"/>
              <a:ext cx="228606" cy="3110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lowchart: Alternate Process 50">
            <a:extLst>
              <a:ext uri="{FF2B5EF4-FFF2-40B4-BE49-F238E27FC236}">
                <a16:creationId xmlns="" xmlns:a16="http://schemas.microsoft.com/office/drawing/2014/main" id="{952B36F4-3708-4644-A44B-B46FCF2EB83F}"/>
              </a:ext>
            </a:extLst>
          </p:cNvPr>
          <p:cNvSpPr/>
          <p:nvPr/>
        </p:nvSpPr>
        <p:spPr>
          <a:xfrm>
            <a:off x="7110202" y="548890"/>
            <a:ext cx="3495920" cy="586655"/>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wrap="none" lIns="98399" tIns="49199" rIns="98399" bIns="49199">
            <a:spAutoFit/>
          </a:bodyPr>
          <a:lstStyle/>
          <a:p>
            <a:pPr>
              <a:defRPr/>
            </a:pPr>
            <a:r>
              <a:rPr lang="en-US" sz="2800" b="1" dirty="0" err="1">
                <a:latin typeface="Times New Roman" panose="02020603050405020304" pitchFamily="18" charset="0"/>
                <a:cs typeface="Times New Roman" panose="02020603050405020304" pitchFamily="18" charset="0"/>
              </a:rPr>
              <a:t>Lá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cờ</a:t>
            </a: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bay</a:t>
            </a:r>
            <a:r>
              <a:rPr lang="en-US" sz="2800" b="1" dirty="0">
                <a:latin typeface="Times New Roman" panose="02020603050405020304" pitchFamily="18" charset="0"/>
                <a:cs typeface="Times New Roman" panose="02020603050405020304" pitchFamily="18" charset="0"/>
              </a:rPr>
              <a:t> </a:t>
            </a:r>
            <a:r>
              <a:rPr lang="en-US" sz="2800" b="1" dirty="0" err="1">
                <a:solidFill>
                  <a:srgbClr val="2906FA"/>
                </a:solidFill>
                <a:latin typeface="Times New Roman" panose="02020603050405020304" pitchFamily="18" charset="0"/>
                <a:cs typeface="Times New Roman" panose="02020603050405020304" pitchFamily="18" charset="0"/>
              </a:rPr>
              <a:t>phấp</a:t>
            </a:r>
            <a:r>
              <a:rPr lang="en-US" sz="2800" b="1" dirty="0">
                <a:solidFill>
                  <a:srgbClr val="2906FA"/>
                </a:solidFill>
                <a:latin typeface="Times New Roman" panose="02020603050405020304" pitchFamily="18" charset="0"/>
                <a:cs typeface="Times New Roman" panose="02020603050405020304" pitchFamily="18" charset="0"/>
              </a:rPr>
              <a:t> </a:t>
            </a:r>
            <a:r>
              <a:rPr lang="en-US" sz="2800" b="1" dirty="0" err="1">
                <a:solidFill>
                  <a:srgbClr val="2906FA"/>
                </a:solidFill>
                <a:latin typeface="Times New Roman" panose="02020603050405020304" pitchFamily="18" charset="0"/>
                <a:cs typeface="Times New Roman" panose="02020603050405020304" pitchFamily="18" charset="0"/>
              </a:rPr>
              <a:t>phới</a:t>
            </a:r>
            <a:r>
              <a:rPr lang="en-US" sz="2800" b="1" dirty="0">
                <a:solidFill>
                  <a:srgbClr val="00B0F0"/>
                </a:solidFill>
                <a:latin typeface="Times New Roman" panose="02020603050405020304" pitchFamily="18" charset="0"/>
                <a:cs typeface="Times New Roman" panose="02020603050405020304" pitchFamily="18" charset="0"/>
              </a:rPr>
              <a:t>.</a:t>
            </a:r>
          </a:p>
        </p:txBody>
      </p:sp>
      <p:sp>
        <p:nvSpPr>
          <p:cNvPr id="24" name="Arrow: Bent 23">
            <a:extLst>
              <a:ext uri="{FF2B5EF4-FFF2-40B4-BE49-F238E27FC236}">
                <a16:creationId xmlns="" xmlns:a16="http://schemas.microsoft.com/office/drawing/2014/main" id="{0534472C-2090-4305-8E81-009BBD1C0A46}"/>
              </a:ext>
            </a:extLst>
          </p:cNvPr>
          <p:cNvSpPr/>
          <p:nvPr/>
        </p:nvSpPr>
        <p:spPr>
          <a:xfrm flipH="1" flipV="1">
            <a:off x="7532282" y="1933118"/>
            <a:ext cx="2497946" cy="60879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Arrow: Bent 61">
            <a:extLst>
              <a:ext uri="{FF2B5EF4-FFF2-40B4-BE49-F238E27FC236}">
                <a16:creationId xmlns="" xmlns:a16="http://schemas.microsoft.com/office/drawing/2014/main" id="{5D31349E-95FF-44B8-BC4E-58F3B0ED363A}"/>
              </a:ext>
            </a:extLst>
          </p:cNvPr>
          <p:cNvSpPr/>
          <p:nvPr/>
        </p:nvSpPr>
        <p:spPr>
          <a:xfrm rot="10800000" flipH="1">
            <a:off x="3672115" y="1987108"/>
            <a:ext cx="1917603" cy="55481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Flowchart: Alternate Process 63">
            <a:extLst>
              <a:ext uri="{FF2B5EF4-FFF2-40B4-BE49-F238E27FC236}">
                <a16:creationId xmlns="" xmlns:a16="http://schemas.microsoft.com/office/drawing/2014/main" id="{7FF9CC6F-C048-466D-AFF5-1B127D486BE3}"/>
              </a:ext>
            </a:extLst>
          </p:cNvPr>
          <p:cNvSpPr/>
          <p:nvPr/>
        </p:nvSpPr>
        <p:spPr>
          <a:xfrm>
            <a:off x="1053812" y="548890"/>
            <a:ext cx="3570371" cy="586655"/>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wrap="none" lIns="98399" tIns="49199" rIns="98399" bIns="49199">
            <a:spAutoFit/>
          </a:bodyPr>
          <a:lstStyle/>
          <a:p>
            <a:pPr>
              <a:defRPr/>
            </a:pP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vẫn</a:t>
            </a:r>
            <a:r>
              <a:rPr lang="en-US" sz="2800" b="1" dirty="0">
                <a:latin typeface="Times New Roman" panose="02020603050405020304" pitchFamily="18" charset="0"/>
                <a:cs typeface="Times New Roman" panose="02020603050405020304" pitchFamily="18" charset="0"/>
              </a:rPr>
              <a:t> </a:t>
            </a:r>
            <a:r>
              <a:rPr lang="en-US" sz="2800" b="1" dirty="0" err="1">
                <a:solidFill>
                  <a:srgbClr val="2906FA"/>
                </a:solidFill>
                <a:latin typeface="Times New Roman" panose="02020603050405020304" pitchFamily="18" charset="0"/>
                <a:cs typeface="Times New Roman" panose="02020603050405020304" pitchFamily="18" charset="0"/>
              </a:rPr>
              <a:t>nhanh</a:t>
            </a:r>
            <a:r>
              <a:rPr lang="en-US" sz="2800" b="1" dirty="0">
                <a:solidFill>
                  <a:srgbClr val="2906FA"/>
                </a:solidFill>
                <a:latin typeface="Times New Roman" panose="02020603050405020304" pitchFamily="18" charset="0"/>
                <a:cs typeface="Times New Roman" panose="02020603050405020304" pitchFamily="18" charset="0"/>
              </a:rPr>
              <a:t> </a:t>
            </a:r>
            <a:r>
              <a:rPr lang="en-US" sz="2800" b="1" dirty="0" err="1">
                <a:solidFill>
                  <a:srgbClr val="2906FA"/>
                </a:solidFill>
                <a:latin typeface="Times New Roman" panose="02020603050405020304" pitchFamily="18" charset="0"/>
                <a:cs typeface="Times New Roman" panose="02020603050405020304" pitchFamily="18" charset="0"/>
              </a:rPr>
              <a:t>nhẹn</a:t>
            </a:r>
            <a:endParaRPr lang="en-US" sz="2800" b="1" dirty="0">
              <a:solidFill>
                <a:srgbClr val="2906FA"/>
              </a:solidFill>
              <a:latin typeface="Times New Roman" panose="02020603050405020304" pitchFamily="18" charset="0"/>
              <a:cs typeface="Times New Roman" panose="02020603050405020304" pitchFamily="18" charset="0"/>
            </a:endParaRPr>
          </a:p>
        </p:txBody>
      </p:sp>
      <p:sp>
        <p:nvSpPr>
          <p:cNvPr id="42" name="Line 4"/>
          <p:cNvSpPr>
            <a:spLocks noChangeShapeType="1"/>
          </p:cNvSpPr>
          <p:nvPr/>
        </p:nvSpPr>
        <p:spPr bwMode="auto">
          <a:xfrm flipV="1">
            <a:off x="8796355" y="1095170"/>
            <a:ext cx="1631387" cy="616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5"/>
          <p:cNvSpPr>
            <a:spLocks noChangeShapeType="1"/>
          </p:cNvSpPr>
          <p:nvPr/>
        </p:nvSpPr>
        <p:spPr bwMode="auto">
          <a:xfrm>
            <a:off x="8147202" y="1085694"/>
            <a:ext cx="479919" cy="1855"/>
          </a:xfrm>
          <a:prstGeom prst="line">
            <a:avLst/>
          </a:prstGeom>
          <a:ln w="28575">
            <a:solidFill>
              <a:srgbClr val="FF0000"/>
            </a:solidFill>
            <a:headEnd/>
            <a:tailEnd/>
          </a:ln>
        </p:spPr>
        <p:style>
          <a:lnRef idx="1">
            <a:schemeClr val="accent6"/>
          </a:lnRef>
          <a:fillRef idx="0">
            <a:schemeClr val="accent6"/>
          </a:fillRef>
          <a:effectRef idx="0">
            <a:schemeClr val="accent6"/>
          </a:effectRef>
          <a:fontRef idx="minor">
            <a:schemeClr val="tx1"/>
          </a:fontRef>
        </p:style>
        <p:txBody>
          <a:bodyPr/>
          <a:lstStyle/>
          <a:p>
            <a:pPr eaLnBrk="1" hangingPunct="1">
              <a:defRPr/>
            </a:pPr>
            <a:endParaRPr lang="vi-VN"/>
          </a:p>
        </p:txBody>
      </p:sp>
    </p:spTree>
    <p:extLst>
      <p:ext uri="{BB962C8B-B14F-4D97-AF65-F5344CB8AC3E}">
        <p14:creationId xmlns:p14="http://schemas.microsoft.com/office/powerpoint/2010/main" val="129512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outVertical)">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6" name="Rectangle 6">
            <a:extLst>
              <a:ext uri="{FF2B5EF4-FFF2-40B4-BE49-F238E27FC236}">
                <a16:creationId xmlns="" xmlns:a16="http://schemas.microsoft.com/office/drawing/2014/main" id="{44520B82-B5D0-4D3B-A233-D997C4E6ECD7}"/>
              </a:ext>
            </a:extLst>
          </p:cNvPr>
          <p:cNvSpPr>
            <a:spLocks noChangeArrowheads="1"/>
          </p:cNvSpPr>
          <p:nvPr/>
        </p:nvSpPr>
        <p:spPr bwMode="auto">
          <a:xfrm>
            <a:off x="2429324" y="1143658"/>
            <a:ext cx="41989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90000"/>
              </a:lnSpc>
              <a:spcBef>
                <a:spcPct val="20000"/>
              </a:spcBef>
            </a:pPr>
            <a:r>
              <a:rPr lang="en-US" altLang="en-US" sz="3600" b="1">
                <a:solidFill>
                  <a:srgbClr val="FF0000"/>
                </a:solidFill>
                <a:latin typeface="Times New Roman" panose="02020603050405020304" pitchFamily="18" charset="0"/>
              </a:rPr>
              <a:t> </a:t>
            </a:r>
            <a:r>
              <a:rPr lang="en-US" altLang="en-US" sz="3600" b="1" smtClean="0">
                <a:solidFill>
                  <a:srgbClr val="FF0000"/>
                </a:solidFill>
                <a:latin typeface="Times New Roman" panose="02020603050405020304" pitchFamily="18" charset="0"/>
              </a:rPr>
              <a:t>II. </a:t>
            </a:r>
            <a:r>
              <a:rPr lang="en-US" altLang="en-US" sz="3600" b="1" u="sng" smtClean="0">
                <a:solidFill>
                  <a:srgbClr val="FF0000"/>
                </a:solidFill>
                <a:latin typeface="Times New Roman" panose="02020603050405020304" pitchFamily="18" charset="0"/>
              </a:rPr>
              <a:t>Ghi </a:t>
            </a:r>
            <a:r>
              <a:rPr lang="en-US" altLang="en-US" sz="3600" b="1" u="sng">
                <a:solidFill>
                  <a:srgbClr val="FF0000"/>
                </a:solidFill>
                <a:latin typeface="Times New Roman" panose="02020603050405020304" pitchFamily="18" charset="0"/>
              </a:rPr>
              <a:t>nhớ</a:t>
            </a:r>
          </a:p>
        </p:txBody>
      </p:sp>
      <p:sp>
        <p:nvSpPr>
          <p:cNvPr id="2" name="Rectangle 1"/>
          <p:cNvSpPr/>
          <p:nvPr/>
        </p:nvSpPr>
        <p:spPr>
          <a:xfrm>
            <a:off x="3580262" y="36493"/>
            <a:ext cx="6096000" cy="1138773"/>
          </a:xfrm>
          <a:prstGeom prst="rect">
            <a:avLst/>
          </a:prstGeom>
        </p:spPr>
        <p:txBody>
          <a:bodyPr>
            <a:spAutoFit/>
          </a:bodyPr>
          <a:lstStyle/>
          <a:p>
            <a:pPr algn="ctr">
              <a:defRPr/>
            </a:pPr>
            <a:r>
              <a:rPr lang="en-US" sz="2000" b="1">
                <a:solidFill>
                  <a:srgbClr val="0F0272"/>
                </a:solidFill>
                <a:latin typeface="Times New Roman" panose="02020603050405020304" pitchFamily="18" charset="0"/>
                <a:cs typeface="Times New Roman" panose="02020603050405020304" pitchFamily="18" charset="0"/>
              </a:rPr>
              <a:t>Thứ bảy ngày 29 tháng 10 năm 2022</a:t>
            </a:r>
          </a:p>
          <a:p>
            <a:pPr algn="ctr">
              <a:defRPr/>
            </a:pPr>
            <a:r>
              <a:rPr lang="en-US" sz="2000" b="1">
                <a:solidFill>
                  <a:srgbClr val="0F0272"/>
                </a:solidFill>
                <a:latin typeface="Times New Roman" panose="02020603050405020304" pitchFamily="18" charset="0"/>
                <a:cs typeface="Times New Roman" panose="02020603050405020304" pitchFamily="18" charset="0"/>
              </a:rPr>
              <a:t>Luyện từ và câu</a:t>
            </a:r>
          </a:p>
          <a:p>
            <a:pPr algn="ctr">
              <a:defRPr/>
            </a:pPr>
            <a:r>
              <a:rPr lang="en-US" sz="2800" b="1">
                <a:solidFill>
                  <a:srgbClr val="FF0000"/>
                </a:solidFill>
                <a:latin typeface="Times New Roman" panose="02020603050405020304" pitchFamily="18" charset="0"/>
                <a:cs typeface="Times New Roman" panose="02020603050405020304" pitchFamily="18" charset="0"/>
              </a:rPr>
              <a:t>Tính từ</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Scroll: Horizontal 49">
            <a:extLst>
              <a:ext uri="{FF2B5EF4-FFF2-40B4-BE49-F238E27FC236}">
                <a16:creationId xmlns="" xmlns:a16="http://schemas.microsoft.com/office/drawing/2014/main" id="{B8F0C013-F867-4256-BBDA-D7F0C02C5C6C}"/>
              </a:ext>
            </a:extLst>
          </p:cNvPr>
          <p:cNvSpPr/>
          <p:nvPr/>
        </p:nvSpPr>
        <p:spPr>
          <a:xfrm>
            <a:off x="1477221" y="1573532"/>
            <a:ext cx="9277094" cy="3492082"/>
          </a:xfrm>
          <a:prstGeom prst="horizontalScroll">
            <a:avLst>
              <a:gd name="adj" fmla="val 19059"/>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smtClean="0">
                <a:solidFill>
                  <a:schemeClr val="bg1"/>
                </a:solidFill>
                <a:latin typeface="Times New Roman" panose="02020603050405020304" pitchFamily="18" charset="0"/>
                <a:cs typeface="Times New Roman" panose="02020603050405020304" pitchFamily="18" charset="0"/>
              </a:rPr>
              <a:t>Tính</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từ</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những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từ</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miêu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tả</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đặc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điểm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hoặc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tính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chất</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của</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sự</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vật</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hoạt</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động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trạng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thái</a:t>
            </a:r>
            <a:r>
              <a:rPr lang="en-US" sz="3200" b="1"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163846">
                                            <p:txEl>
                                              <p:pRg st="0" end="0"/>
                                            </p:txEl>
                                          </p:spTgt>
                                        </p:tgtEl>
                                        <p:attrNameLst>
                                          <p:attrName>style.visibility</p:attrName>
                                        </p:attrNameLst>
                                      </p:cBhvr>
                                      <p:to>
                                        <p:strVal val="visible"/>
                                      </p:to>
                                    </p:set>
                                    <p:anim calcmode="lin" valueType="num">
                                      <p:cBhvr>
                                        <p:cTn id="7" dur="500" fill="hold"/>
                                        <p:tgtEl>
                                          <p:spTgt spid="1638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46">
                                            <p:txEl>
                                              <p:pRg st="0" end="0"/>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out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49">
            <a:extLst>
              <a:ext uri="{FF2B5EF4-FFF2-40B4-BE49-F238E27FC236}">
                <a16:creationId xmlns="" xmlns:a16="http://schemas.microsoft.com/office/drawing/2014/main" id="{B8F0C013-F867-4256-BBDA-D7F0C02C5C6C}"/>
              </a:ext>
            </a:extLst>
          </p:cNvPr>
          <p:cNvSpPr/>
          <p:nvPr/>
        </p:nvSpPr>
        <p:spPr>
          <a:xfrm>
            <a:off x="1630970" y="586303"/>
            <a:ext cx="9277094" cy="3492082"/>
          </a:xfrm>
          <a:prstGeom prst="horizontalScroll">
            <a:avLst>
              <a:gd name="adj" fmla="val 19059"/>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err="1" smtClean="0">
                <a:solidFill>
                  <a:schemeClr val="bg1"/>
                </a:solidFill>
                <a:latin typeface="Times New Roman" panose="02020603050405020304" pitchFamily="18" charset="0"/>
                <a:cs typeface="Times New Roman" panose="02020603050405020304" pitchFamily="18" charset="0"/>
              </a:rPr>
              <a:t>Lấy</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một</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ví</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dụ</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về</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Tính</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từ</a:t>
            </a:r>
            <a:r>
              <a:rPr lang="en-US" sz="3200" b="1" dirty="0" smtClean="0">
                <a:solidFill>
                  <a:schemeClr val="bg1"/>
                </a:solidFill>
                <a:latin typeface="Times New Roman" panose="02020603050405020304" pitchFamily="18" charset="0"/>
                <a:cs typeface="Times New Roman" panose="02020603050405020304" pitchFamily="18" charset="0"/>
              </a:rPr>
              <a:t>.</a:t>
            </a:r>
          </a:p>
          <a:p>
            <a:pPr algn="ctr"/>
            <a:r>
              <a:rPr lang="en-US" sz="3200" b="1" dirty="0" err="1" smtClean="0">
                <a:solidFill>
                  <a:schemeClr val="bg1"/>
                </a:solidFill>
                <a:latin typeface="Times New Roman" panose="02020603050405020304" pitchFamily="18" charset="0"/>
                <a:cs typeface="Times New Roman" panose="02020603050405020304" pitchFamily="18" charset="0"/>
              </a:rPr>
              <a:t>Đặt</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một</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câu</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có</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sử</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dụng</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tính</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từ</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đó</a:t>
            </a:r>
            <a:r>
              <a:rPr lang="en-US" sz="3200" b="1" dirty="0" smtClean="0">
                <a:solidFill>
                  <a:schemeClr val="bg1"/>
                </a:solidFill>
                <a:latin typeface="Times New Roman" panose="02020603050405020304" pitchFamily="18" charset="0"/>
                <a:cs typeface="Times New Roman" panose="02020603050405020304" pitchFamily="18" charset="0"/>
              </a:rPr>
              <a:t>.</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4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6" name="Rectangle 6">
            <a:extLst>
              <a:ext uri="{FF2B5EF4-FFF2-40B4-BE49-F238E27FC236}">
                <a16:creationId xmlns="" xmlns:a16="http://schemas.microsoft.com/office/drawing/2014/main" id="{B050CD74-1A12-4790-8728-FF4C242A1B6F}"/>
              </a:ext>
            </a:extLst>
          </p:cNvPr>
          <p:cNvSpPr>
            <a:spLocks noChangeArrowheads="1"/>
          </p:cNvSpPr>
          <p:nvPr/>
        </p:nvSpPr>
        <p:spPr bwMode="auto">
          <a:xfrm>
            <a:off x="1485900" y="2250207"/>
            <a:ext cx="8896350" cy="12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90000"/>
              </a:lnSpc>
              <a:spcBef>
                <a:spcPct val="20000"/>
              </a:spcBef>
            </a:pPr>
            <a:r>
              <a:rPr lang="en-US" altLang="en-US" sz="7200" b="1" dirty="0" smtClean="0">
                <a:solidFill>
                  <a:srgbClr val="FF0066"/>
                </a:solidFill>
                <a:latin typeface="Times New Roman" panose="02020603050405020304" pitchFamily="18" charset="0"/>
              </a:rPr>
              <a:t>III. </a:t>
            </a:r>
            <a:r>
              <a:rPr lang="en-US" altLang="en-US" sz="7200" b="1" dirty="0">
                <a:solidFill>
                  <a:srgbClr val="FF0066"/>
                </a:solidFill>
                <a:latin typeface="Times New Roman" panose="02020603050405020304" pitchFamily="18" charset="0"/>
              </a:rPr>
              <a:t>LUYỆN TẬP</a:t>
            </a:r>
          </a:p>
        </p:txBody>
      </p:sp>
      <p:sp>
        <p:nvSpPr>
          <p:cNvPr id="23555" name="Rectangle 4">
            <a:extLst>
              <a:ext uri="{FF2B5EF4-FFF2-40B4-BE49-F238E27FC236}">
                <a16:creationId xmlns="" xmlns:a16="http://schemas.microsoft.com/office/drawing/2014/main" id="{3FCF4EFF-18F8-45E7-8A10-9F42D9B342B1}"/>
              </a:ext>
            </a:extLst>
          </p:cNvPr>
          <p:cNvSpPr>
            <a:spLocks noChangeArrowheads="1"/>
          </p:cNvSpPr>
          <p:nvPr/>
        </p:nvSpPr>
        <p:spPr bwMode="auto">
          <a:xfrm>
            <a:off x="2017713" y="4603750"/>
            <a:ext cx="815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800" b="1">
                <a:solidFill>
                  <a:srgbClr val="000000"/>
                </a:solidFill>
                <a:latin typeface="Times New Roman" panose="02020603050405020304" pitchFamily="18" charset="0"/>
              </a:rPr>
              <a:t>			</a:t>
            </a:r>
          </a:p>
          <a:p>
            <a:pPr eaLnBrk="1" hangingPunct="1"/>
            <a:r>
              <a:rPr lang="en-US" altLang="en-US" sz="2800" b="1">
                <a:solidFill>
                  <a:srgbClr val="000000"/>
                </a:solidFill>
                <a:latin typeface="Times New Roman" panose="02020603050405020304" pitchFamily="18" charset="0"/>
              </a:rPr>
              <a:t>	</a:t>
            </a:r>
            <a:endParaRPr lang="en-US" altLang="en-US" sz="2800" b="1">
              <a:solidFill>
                <a:srgbClr val="00000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6"/>
                                        </p:tgtEl>
                                        <p:attrNameLst>
                                          <p:attrName>style.visibility</p:attrName>
                                        </p:attrNameLst>
                                      </p:cBhvr>
                                      <p:to>
                                        <p:strVal val="visible"/>
                                      </p:to>
                                    </p:set>
                                    <p:anim calcmode="lin" valueType="num">
                                      <p:cBhvr additive="base">
                                        <p:cTn id="7" dur="500" fill="hold"/>
                                        <p:tgtEl>
                                          <p:spTgt spid="163846"/>
                                        </p:tgtEl>
                                        <p:attrNameLst>
                                          <p:attrName>ppt_x</p:attrName>
                                        </p:attrNameLst>
                                      </p:cBhvr>
                                      <p:tavLst>
                                        <p:tav tm="0">
                                          <p:val>
                                            <p:strVal val="#ppt_x"/>
                                          </p:val>
                                        </p:tav>
                                        <p:tav tm="100000">
                                          <p:val>
                                            <p:strVal val="#ppt_x"/>
                                          </p:val>
                                        </p:tav>
                                      </p:tavLst>
                                    </p:anim>
                                    <p:anim calcmode="lin" valueType="num">
                                      <p:cBhvr additive="base">
                                        <p:cTn id="8" dur="500" fill="hold"/>
                                        <p:tgtEl>
                                          <p:spTgt spid="1638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4" name="Rectangle 10">
            <a:extLst>
              <a:ext uri="{FF2B5EF4-FFF2-40B4-BE49-F238E27FC236}">
                <a16:creationId xmlns="" xmlns:a16="http://schemas.microsoft.com/office/drawing/2014/main" id="{53C60400-A279-49C7-99D9-77DE9A7917D2}"/>
              </a:ext>
            </a:extLst>
          </p:cNvPr>
          <p:cNvSpPr>
            <a:spLocks noChangeArrowheads="1"/>
          </p:cNvSpPr>
          <p:nvPr/>
        </p:nvSpPr>
        <p:spPr bwMode="auto">
          <a:xfrm>
            <a:off x="2703514" y="135672"/>
            <a:ext cx="76135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3200" b="1" dirty="0" err="1">
                <a:latin typeface="Times New Roman" panose="02020603050405020304" pitchFamily="18" charset="0"/>
              </a:rPr>
              <a:t>Bài</a:t>
            </a:r>
            <a:r>
              <a:rPr lang="en-US" altLang="en-US" sz="3200" b="1" dirty="0">
                <a:latin typeface="Times New Roman" panose="02020603050405020304" pitchFamily="18" charset="0"/>
              </a:rPr>
              <a:t> 1:</a:t>
            </a:r>
            <a:r>
              <a:rPr lang="en-US" altLang="en-US" sz="3200" dirty="0">
                <a:latin typeface="Times New Roman" panose="02020603050405020304" pitchFamily="18" charset="0"/>
              </a:rPr>
              <a:t> </a:t>
            </a:r>
            <a:r>
              <a:rPr lang="en-US" altLang="en-US" sz="3200" b="1" dirty="0" err="1">
                <a:latin typeface="Times New Roman" panose="02020603050405020304" pitchFamily="18" charset="0"/>
              </a:rPr>
              <a:t>Tìm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tính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từ</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trong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các</a:t>
            </a:r>
            <a:r>
              <a:rPr lang="en-US" altLang="en-US" sz="3200" b="1" dirty="0">
                <a:latin typeface="Times New Roman" panose="02020603050405020304" pitchFamily="18" charset="0"/>
              </a:rPr>
              <a:t> </a:t>
            </a:r>
            <a:r>
              <a:rPr lang="vi-VN" altLang="en-US" sz="3200" b="1" dirty="0">
                <a:latin typeface="Times New Roman" panose="02020603050405020304" pitchFamily="18" charset="0"/>
              </a:rPr>
              <a:t>đ</a:t>
            </a:r>
            <a:r>
              <a:rPr lang="en-US" altLang="en-US" sz="3200" b="1" dirty="0" err="1">
                <a:latin typeface="Times New Roman" panose="02020603050405020304" pitchFamily="18" charset="0"/>
              </a:rPr>
              <a:t>oạn</a:t>
            </a:r>
            <a:r>
              <a:rPr lang="en-US" altLang="en-US" sz="3200" b="1" dirty="0">
                <a:latin typeface="Times New Roman" panose="02020603050405020304" pitchFamily="18" charset="0"/>
              </a:rPr>
              <a:t> v</a:t>
            </a:r>
            <a:r>
              <a:rPr lang="vi-VN" altLang="en-US" sz="3200" b="1" dirty="0">
                <a:latin typeface="Times New Roman" panose="02020603050405020304" pitchFamily="18" charset="0"/>
              </a:rPr>
              <a:t>ă</a:t>
            </a:r>
            <a:r>
              <a:rPr lang="en-US" altLang="en-US" sz="3200" b="1" dirty="0">
                <a:latin typeface="Times New Roman" panose="02020603050405020304" pitchFamily="18" charset="0"/>
              </a:rPr>
              <a:t>n </a:t>
            </a:r>
            <a:r>
              <a:rPr lang="en-US" altLang="en-US" sz="3200" b="1" dirty="0" err="1">
                <a:latin typeface="Times New Roman" panose="02020603050405020304" pitchFamily="18" charset="0"/>
              </a:rPr>
              <a:t>sau</a:t>
            </a:r>
            <a:r>
              <a:rPr lang="en-US" altLang="en-US" sz="3200" b="1" dirty="0">
                <a:latin typeface="Times New Roman" panose="02020603050405020304" pitchFamily="18" charset="0"/>
              </a:rPr>
              <a:t>:</a:t>
            </a:r>
          </a:p>
        </p:txBody>
      </p:sp>
      <p:sp>
        <p:nvSpPr>
          <p:cNvPr id="47124" name="Rectangle 20">
            <a:extLst>
              <a:ext uri="{FF2B5EF4-FFF2-40B4-BE49-F238E27FC236}">
                <a16:creationId xmlns="" xmlns:a16="http://schemas.microsoft.com/office/drawing/2014/main" id="{5AA24B3D-CD4A-4B80-AF50-9CF9FE764B26}"/>
              </a:ext>
            </a:extLst>
          </p:cNvPr>
          <p:cNvSpPr>
            <a:spLocks noChangeArrowheads="1"/>
          </p:cNvSpPr>
          <p:nvPr/>
        </p:nvSpPr>
        <p:spPr bwMode="auto">
          <a:xfrm>
            <a:off x="513979" y="680157"/>
            <a:ext cx="1099005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r>
              <a:rPr lang="en-US" altLang="en-US" dirty="0">
                <a:solidFill>
                  <a:schemeClr val="accent6">
                    <a:lumMod val="50000"/>
                  </a:schemeClr>
                </a:solidFill>
              </a:rPr>
              <a:t>	</a:t>
            </a:r>
            <a:r>
              <a:rPr lang="en-US" altLang="en-US" sz="2800" dirty="0">
                <a:latin typeface="Times New Roman" panose="02020603050405020304" pitchFamily="18" charset="0"/>
              </a:rPr>
              <a:t>a) </a:t>
            </a:r>
            <a:r>
              <a:rPr lang="en-US" altLang="en-US" sz="2800" dirty="0" err="1">
                <a:latin typeface="Times New Roman" panose="02020603050405020304" pitchFamily="18" charset="0"/>
              </a:rPr>
              <a:t>Chủ</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tịch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Hồ</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Chí</a:t>
            </a:r>
            <a:r>
              <a:rPr lang="en-US" altLang="en-US" sz="2800" dirty="0">
                <a:latin typeface="Times New Roman" panose="02020603050405020304" pitchFamily="18" charset="0"/>
              </a:rPr>
              <a:t> Minh, </a:t>
            </a:r>
            <a:r>
              <a:rPr lang="en-US" altLang="en-US" sz="2800" dirty="0" err="1">
                <a:latin typeface="Times New Roman" panose="02020603050405020304" pitchFamily="18" charset="0"/>
              </a:rPr>
              <a:t>vị</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Chủ</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tịch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Chính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phủ</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Lâm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thời</a:t>
            </a:r>
            <a:r>
              <a:rPr lang="en-US" altLang="en-US" sz="2800" dirty="0">
                <a:latin typeface="Times New Roman" panose="02020603050405020304" pitchFamily="18" charset="0"/>
              </a:rPr>
              <a:t> n</a:t>
            </a:r>
            <a:r>
              <a:rPr lang="vi-VN" altLang="en-US" sz="2800" dirty="0">
                <a:latin typeface="Times New Roman" panose="02020603050405020304" pitchFamily="18" charset="0"/>
              </a:rPr>
              <a:t>ước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Việt</a:t>
            </a:r>
            <a:r>
              <a:rPr lang="en-US" altLang="en-US" sz="2800" dirty="0">
                <a:latin typeface="Times New Roman" panose="02020603050405020304" pitchFamily="18" charset="0"/>
              </a:rPr>
              <a:t> Nam </a:t>
            </a:r>
            <a:r>
              <a:rPr lang="en-US" altLang="en-US" sz="2800" dirty="0" err="1">
                <a:latin typeface="Times New Roman" panose="02020603050405020304" pitchFamily="18" charset="0"/>
              </a:rPr>
              <a:t>Dân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chủ</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Cộng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hoà</a:t>
            </a:r>
            <a:r>
              <a:rPr lang="en-US" altLang="en-US" sz="2800" dirty="0">
                <a:latin typeface="Times New Roman" panose="02020603050405020304" pitchFamily="18" charset="0"/>
              </a:rPr>
              <a:t>, ra </a:t>
            </a:r>
            <a:r>
              <a:rPr lang="en-US" altLang="en-US" sz="2800" dirty="0" err="1">
                <a:latin typeface="Times New Roman" panose="02020603050405020304" pitchFamily="18" charset="0"/>
              </a:rPr>
              <a:t>mắt</a:t>
            </a:r>
            <a:r>
              <a:rPr lang="en-US" altLang="en-US" sz="2800" dirty="0">
                <a:latin typeface="Times New Roman" panose="02020603050405020304" pitchFamily="18" charset="0"/>
              </a:rPr>
              <a:t> </a:t>
            </a:r>
            <a:r>
              <a:rPr lang="vi-VN" altLang="en-US" sz="2800" dirty="0">
                <a:latin typeface="Times New Roman" panose="02020603050405020304" pitchFamily="18" charset="0"/>
              </a:rPr>
              <a:t>đồng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bào</a:t>
            </a:r>
            <a:r>
              <a:rPr lang="en-US" altLang="en-US" sz="2800" dirty="0">
                <a:latin typeface="Times New Roman" panose="02020603050405020304" pitchFamily="18" charset="0"/>
              </a:rPr>
              <a:t>.</a:t>
            </a:r>
            <a:r>
              <a:rPr lang="vi-VN" altLang="en-US" sz="2800" dirty="0">
                <a:latin typeface="Times New Roman" panose="02020603050405020304" pitchFamily="18" charset="0"/>
              </a:rPr>
              <a:t> Đó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một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cụ</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gầy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gò</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trán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cao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mắt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râu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a:t>
            </a:r>
            <a:r>
              <a:rPr lang="vi-VN" altLang="en-US" sz="2800" dirty="0">
                <a:latin typeface="Times New Roman" panose="02020603050405020304" pitchFamily="18" charset="0"/>
              </a:rPr>
              <a:t>ư</a:t>
            </a:r>
            <a:r>
              <a:rPr lang="en-US" altLang="en-US" sz="2800" dirty="0">
                <a:latin typeface="Times New Roman" panose="02020603050405020304" pitchFamily="18" charset="0"/>
              </a:rPr>
              <a:t>a. </a:t>
            </a:r>
            <a:r>
              <a:rPr lang="en-US" altLang="en-US" sz="2800" dirty="0" err="1">
                <a:latin typeface="Times New Roman" panose="02020603050405020304" pitchFamily="18" charset="0"/>
              </a:rPr>
              <a:t>Cụ</a:t>
            </a:r>
            <a:r>
              <a:rPr lang="en-US" altLang="en-US" sz="2800" dirty="0">
                <a:latin typeface="Times New Roman" panose="02020603050405020304" pitchFamily="18" charset="0"/>
              </a:rPr>
              <a:t> </a:t>
            </a:r>
            <a:r>
              <a:rPr lang="vi-VN" altLang="en-US" sz="2800" dirty="0">
                <a:latin typeface="Times New Roman" panose="02020603050405020304" pitchFamily="18" charset="0"/>
              </a:rPr>
              <a:t>đội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chiếc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mũ</a:t>
            </a:r>
            <a:r>
              <a:rPr lang="en-US" altLang="en-US" sz="2800" dirty="0">
                <a:latin typeface="Times New Roman" panose="02020603050405020304" pitchFamily="18" charset="0"/>
              </a:rPr>
              <a:t> </a:t>
            </a:r>
            <a:r>
              <a:rPr lang="vi-VN" altLang="en-US" sz="2800" dirty="0">
                <a:latin typeface="Times New Roman" panose="02020603050405020304" pitchFamily="18" charset="0"/>
              </a:rPr>
              <a:t>đã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cũ</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mặc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áo</a:t>
            </a:r>
            <a:r>
              <a:rPr lang="en-US" altLang="en-US" sz="2800" dirty="0">
                <a:latin typeface="Times New Roman" panose="02020603050405020304" pitchFamily="18" charset="0"/>
              </a:rPr>
              <a:t> ka </a:t>
            </a:r>
            <a:r>
              <a:rPr lang="en-US" altLang="en-US" sz="2800" dirty="0" err="1">
                <a:latin typeface="Times New Roman" panose="02020603050405020304" pitchFamily="18" charset="0"/>
              </a:rPr>
              <a:t>ki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cao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cổ</a:t>
            </a:r>
            <a:r>
              <a:rPr lang="en-US" altLang="en-US" sz="2800" dirty="0">
                <a:latin typeface="Times New Roman" panose="02020603050405020304" pitchFamily="18" charset="0"/>
              </a:rPr>
              <a:t>,</a:t>
            </a:r>
            <a:r>
              <a:rPr lang="vi-VN" altLang="en-US" sz="2800" dirty="0">
                <a:latin typeface="Times New Roman" panose="02020603050405020304" pitchFamily="18" charset="0"/>
              </a:rPr>
              <a:t> đ</a:t>
            </a:r>
            <a:r>
              <a:rPr lang="en-US" altLang="en-US" sz="2800" dirty="0" err="1">
                <a:latin typeface="Times New Roman" panose="02020603050405020304" pitchFamily="18" charset="0"/>
              </a:rPr>
              <a:t>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dép</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cao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trắng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cụ</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dáng</a:t>
            </a:r>
            <a:r>
              <a:rPr lang="en-US" altLang="en-US" sz="2800" dirty="0">
                <a:latin typeface="Times New Roman" panose="02020603050405020304" pitchFamily="18" charset="0"/>
              </a:rPr>
              <a:t> </a:t>
            </a:r>
            <a:r>
              <a:rPr lang="vi-VN" altLang="en-US" sz="2800" dirty="0">
                <a:latin typeface="Times New Roman" panose="02020603050405020304" pitchFamily="18" charset="0"/>
              </a:rPr>
              <a:t>đ</a:t>
            </a:r>
            <a:r>
              <a:rPr lang="en-US" altLang="en-US" sz="2800" dirty="0" err="1">
                <a:latin typeface="Times New Roman" panose="02020603050405020304" pitchFamily="18" charset="0"/>
              </a:rPr>
              <a:t>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nhanh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nhẹn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nói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Cụ</a:t>
            </a:r>
            <a:r>
              <a:rPr lang="en-US" altLang="en-US" sz="2800" dirty="0">
                <a:latin typeface="Times New Roman" panose="02020603050405020304" pitchFamily="18" charset="0"/>
              </a:rPr>
              <a:t> </a:t>
            </a:r>
            <a:r>
              <a:rPr lang="vi-VN" altLang="en-US" sz="2800" dirty="0">
                <a:latin typeface="Times New Roman" panose="02020603050405020304" pitchFamily="18" charset="0"/>
              </a:rPr>
              <a:t>đ</a:t>
            </a:r>
            <a:r>
              <a:rPr lang="en-US" altLang="en-US" sz="2800" dirty="0" err="1">
                <a:latin typeface="Times New Roman" panose="02020603050405020304" pitchFamily="18" charset="0"/>
              </a:rPr>
              <a:t>iềm</a:t>
            </a:r>
            <a:r>
              <a:rPr lang="en-US" altLang="en-US" sz="2800" dirty="0">
                <a:latin typeface="Times New Roman" panose="02020603050405020304" pitchFamily="18" charset="0"/>
              </a:rPr>
              <a:t> </a:t>
            </a:r>
            <a:r>
              <a:rPr lang="vi-VN" altLang="en-US" sz="2800" dirty="0">
                <a:latin typeface="Times New Roman" panose="02020603050405020304" pitchFamily="18" charset="0"/>
              </a:rPr>
              <a:t>đạm</a:t>
            </a:r>
            <a:r>
              <a:rPr lang="en-US" altLang="en-US" sz="2800" dirty="0">
                <a:latin typeface="Times New Roman" panose="02020603050405020304" pitchFamily="18" charset="0"/>
              </a:rPr>
              <a:t>,</a:t>
            </a:r>
            <a:r>
              <a:rPr lang="vi-VN" altLang="en-US" sz="2800" dirty="0">
                <a:latin typeface="Times New Roman" panose="02020603050405020304" pitchFamily="18" charset="0"/>
              </a:rPr>
              <a:t> đầm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ấm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khúc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chiết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rõ</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ràng</a:t>
            </a:r>
            <a:r>
              <a:rPr lang="en-US" altLang="en-US" sz="2800" dirty="0" smtClean="0">
                <a:latin typeface="Times New Roman" panose="02020603050405020304" pitchFamily="18" charset="0"/>
              </a:rPr>
              <a:t>.</a:t>
            </a:r>
          </a:p>
          <a:p>
            <a:pPr algn="just"/>
            <a:r>
              <a:rPr lang="en-US" altLang="en-US" sz="3200" b="1" dirty="0" smtClean="0">
                <a:latin typeface="Times New Roman" panose="02020603050405020304" pitchFamily="18" charset="0"/>
              </a:rPr>
              <a:t>                                                         Theo </a:t>
            </a:r>
            <a:r>
              <a:rPr lang="en-US" altLang="en-US" sz="2400" b="1" dirty="0">
                <a:latin typeface="Times New Roman" panose="02020603050405020304" pitchFamily="18" charset="0"/>
              </a:rPr>
              <a:t>VÕ NGUYÊN GIÁP</a:t>
            </a:r>
          </a:p>
          <a:p>
            <a:pPr algn="just" eaLnBrk="1" hangingPunct="1"/>
            <a:endParaRPr lang="en-US" altLang="en-US" sz="3200" dirty="0">
              <a:latin typeface="Times New Roman" panose="02020603050405020304" pitchFamily="18" charset="0"/>
            </a:endParaRPr>
          </a:p>
        </p:txBody>
      </p:sp>
      <p:sp>
        <p:nvSpPr>
          <p:cNvPr id="47126" name="Rectangle 22">
            <a:extLst>
              <a:ext uri="{FF2B5EF4-FFF2-40B4-BE49-F238E27FC236}">
                <a16:creationId xmlns="" xmlns:a16="http://schemas.microsoft.com/office/drawing/2014/main" id="{12298180-228E-4DD7-A2FD-E8A28BD657D5}"/>
              </a:ext>
            </a:extLst>
          </p:cNvPr>
          <p:cNvSpPr>
            <a:spLocks noChangeArrowheads="1"/>
          </p:cNvSpPr>
          <p:nvPr/>
        </p:nvSpPr>
        <p:spPr bwMode="auto">
          <a:xfrm>
            <a:off x="375956" y="3569773"/>
            <a:ext cx="1099005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r>
              <a:rPr lang="en-US" altLang="en-US" dirty="0" smtClean="0">
                <a:solidFill>
                  <a:schemeClr val="accent6">
                    <a:lumMod val="50000"/>
                  </a:schemeClr>
                </a:solidFill>
              </a:rPr>
              <a:t>       </a:t>
            </a:r>
            <a:r>
              <a:rPr lang="en-US" altLang="en-US" dirty="0">
                <a:solidFill>
                  <a:schemeClr val="accent6">
                    <a:lumMod val="50000"/>
                  </a:schemeClr>
                </a:solidFill>
              </a:rPr>
              <a:t>	</a:t>
            </a:r>
            <a:r>
              <a:rPr lang="en-US" altLang="en-US" sz="2800" dirty="0">
                <a:latin typeface="Times New Roman" panose="02020603050405020304" pitchFamily="18" charset="0"/>
              </a:rPr>
              <a:t>b) </a:t>
            </a:r>
            <a:r>
              <a:rPr lang="en-US" altLang="en-US" sz="2800" dirty="0" err="1">
                <a:latin typeface="Times New Roman" panose="02020603050405020304" pitchFamily="18" charset="0"/>
              </a:rPr>
              <a:t>Sáng</a:t>
            </a:r>
            <a:r>
              <a:rPr lang="en-US" altLang="en-US" sz="2800" dirty="0">
                <a:latin typeface="Times New Roman" panose="02020603050405020304" pitchFamily="18" charset="0"/>
              </a:rPr>
              <a:t> s</a:t>
            </a:r>
            <a:r>
              <a:rPr lang="vi-VN" altLang="en-US" sz="2800" dirty="0">
                <a:latin typeface="Times New Roman" panose="02020603050405020304" pitchFamily="18" charset="0"/>
              </a:rPr>
              <a:t>ớm</a:t>
            </a:r>
            <a:r>
              <a:rPr lang="en-US" altLang="en-US" sz="2800" dirty="0">
                <a:latin typeface="Times New Roman" panose="02020603050405020304" pitchFamily="18" charset="0"/>
              </a:rPr>
              <a:t>, tr</a:t>
            </a:r>
            <a:r>
              <a:rPr lang="vi-VN" altLang="en-US" sz="2800" dirty="0">
                <a:latin typeface="Times New Roman" panose="02020603050405020304" pitchFamily="18" charset="0"/>
              </a:rPr>
              <a:t>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quang</a:t>
            </a:r>
            <a:r>
              <a:rPr lang="en-US" altLang="en-US" sz="2800" dirty="0">
                <a:latin typeface="Times New Roman" panose="02020603050405020304" pitchFamily="18" charset="0"/>
              </a:rPr>
              <a:t> h</a:t>
            </a:r>
            <a:r>
              <a:rPr lang="vi-VN" altLang="en-US" sz="2800" dirty="0">
                <a:latin typeface="Times New Roman" panose="02020603050405020304" pitchFamily="18" charset="0"/>
              </a:rPr>
              <a:t>ẳn</a:t>
            </a:r>
            <a:r>
              <a:rPr lang="en-US" altLang="en-US" sz="2800" dirty="0">
                <a:latin typeface="Times New Roman" panose="02020603050405020304" pitchFamily="18" charset="0"/>
              </a:rPr>
              <a:t> ra.</a:t>
            </a:r>
            <a:r>
              <a:rPr lang="vi-VN" altLang="en-US" sz="2800" dirty="0">
                <a:latin typeface="Times New Roman" panose="02020603050405020304" pitchFamily="18" charset="0"/>
              </a:rPr>
              <a:t> </a:t>
            </a:r>
            <a:r>
              <a:rPr lang="en-US" altLang="en-US" sz="2800" dirty="0">
                <a:latin typeface="Times New Roman" panose="02020603050405020304" pitchFamily="18" charset="0"/>
              </a:rPr>
              <a:t>Đ</a:t>
            </a:r>
            <a:r>
              <a:rPr lang="vi-VN" altLang="en-US" sz="2800" dirty="0">
                <a:latin typeface="Times New Roman" panose="02020603050405020304" pitchFamily="18" charset="0"/>
              </a:rPr>
              <a:t>ê</a:t>
            </a:r>
            <a:r>
              <a:rPr lang="en-US" altLang="en-US" sz="2800" dirty="0">
                <a:latin typeface="Times New Roman" panose="02020603050405020304" pitchFamily="18" charset="0"/>
              </a:rPr>
              <a:t>m qua, </a:t>
            </a:r>
            <a:r>
              <a:rPr lang="en-US" altLang="en-US" sz="2800" dirty="0" err="1">
                <a:latin typeface="Times New Roman" panose="02020603050405020304" pitchFamily="18" charset="0"/>
              </a:rPr>
              <a:t>một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bàn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tay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nào</a:t>
            </a:r>
            <a:r>
              <a:rPr lang="en-US" altLang="en-US" sz="2800" dirty="0">
                <a:latin typeface="Times New Roman" panose="02020603050405020304" pitchFamily="18" charset="0"/>
              </a:rPr>
              <a:t> </a:t>
            </a:r>
            <a:r>
              <a:rPr lang="vi-VN" altLang="en-US" sz="2800" dirty="0">
                <a:latin typeface="Times New Roman" panose="02020603050405020304" pitchFamily="18" charset="0"/>
              </a:rPr>
              <a:t>đã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giội</a:t>
            </a:r>
            <a:r>
              <a:rPr lang="en-US" altLang="en-US" sz="2800" dirty="0">
                <a:latin typeface="Times New Roman" panose="02020603050405020304" pitchFamily="18" charset="0"/>
              </a:rPr>
              <a:t> r</a:t>
            </a:r>
            <a:r>
              <a:rPr lang="vi-VN" altLang="en-US" sz="2800" dirty="0">
                <a:latin typeface="Times New Roman" panose="02020603050405020304" pitchFamily="18" charset="0"/>
              </a:rPr>
              <a:t>ửa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vòm</a:t>
            </a:r>
            <a:r>
              <a:rPr lang="en-US" altLang="en-US" sz="2800" dirty="0">
                <a:latin typeface="Times New Roman" panose="02020603050405020304" pitchFamily="18" charset="0"/>
              </a:rPr>
              <a:t> tr</a:t>
            </a:r>
            <a:r>
              <a:rPr lang="vi-VN" altLang="en-US" sz="2800" dirty="0">
                <a:latin typeface="Times New Roman" panose="02020603050405020304" pitchFamily="18" charset="0"/>
              </a:rPr>
              <a:t>ời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sạch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bóng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Màu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mây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xám</a:t>
            </a:r>
            <a:r>
              <a:rPr lang="vi-VN" altLang="en-US" sz="2800" dirty="0">
                <a:latin typeface="Times New Roman" panose="02020603050405020304" pitchFamily="18" charset="0"/>
              </a:rPr>
              <a:t> đã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a:t>
            </a:r>
            <a:r>
              <a:rPr lang="vi-VN" altLang="en-US" sz="2800" dirty="0">
                <a:latin typeface="Times New Roman" panose="02020603050405020304" pitchFamily="18" charset="0"/>
              </a:rPr>
              <a:t>ường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chỗ</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một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màu</a:t>
            </a:r>
            <a:r>
              <a:rPr lang="en-US" altLang="en-US" sz="2800" dirty="0">
                <a:latin typeface="Times New Roman" panose="02020603050405020304" pitchFamily="18" charset="0"/>
              </a:rPr>
              <a:t> tr</a:t>
            </a:r>
            <a:r>
              <a:rPr lang="vi-VN" altLang="en-US" sz="2800" dirty="0">
                <a:latin typeface="Times New Roman" panose="02020603050405020304" pitchFamily="18" charset="0"/>
              </a:rPr>
              <a:t>ắng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a:t>
            </a:r>
            <a:r>
              <a:rPr lang="vi-VN" altLang="en-US" sz="2800" dirty="0">
                <a:latin typeface="Times New Roman" panose="02020603050405020304" pitchFamily="18" charset="0"/>
              </a:rPr>
              <a:t>ớt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xanh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a:t>
            </a:r>
            <a:r>
              <a:rPr lang="vi-VN" altLang="en-US" sz="2800" dirty="0">
                <a:latin typeface="Times New Roman" panose="02020603050405020304" pitchFamily="18" charset="0"/>
              </a:rPr>
              <a:t>ư</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màu</a:t>
            </a:r>
            <a:r>
              <a:rPr lang="en-US" altLang="en-US" sz="2800" dirty="0">
                <a:latin typeface="Times New Roman" panose="02020603050405020304" pitchFamily="18" charset="0"/>
              </a:rPr>
              <a:t> men s</a:t>
            </a:r>
            <a:r>
              <a:rPr lang="vi-VN" altLang="en-US" sz="2800" dirty="0">
                <a:latin typeface="Times New Roman" panose="02020603050405020304" pitchFamily="18" charset="0"/>
              </a:rPr>
              <a:t>ứ</a:t>
            </a:r>
            <a:r>
              <a:rPr lang="en-US" altLang="en-US" sz="2800" dirty="0">
                <a:latin typeface="Times New Roman" panose="02020603050405020304" pitchFamily="18" charset="0"/>
              </a:rPr>
              <a:t>. Đ</a:t>
            </a:r>
            <a:r>
              <a:rPr lang="vi-VN" altLang="en-US" sz="2800" dirty="0">
                <a:latin typeface="Times New Roman" panose="02020603050405020304" pitchFamily="18" charset="0"/>
              </a:rPr>
              <a:t>ằng</a:t>
            </a:r>
            <a:r>
              <a:rPr lang="en-US" altLang="en-US" sz="2800" dirty="0">
                <a:latin typeface="Times New Roman" panose="02020603050405020304" pitchFamily="18" charset="0"/>
              </a:rPr>
              <a:t> </a:t>
            </a:r>
            <a:r>
              <a:rPr lang="vi-VN" altLang="en-US" sz="2800" dirty="0">
                <a:latin typeface="Times New Roman" panose="02020603050405020304" pitchFamily="18" charset="0"/>
              </a:rPr>
              <a:t>đô</a:t>
            </a:r>
            <a:r>
              <a:rPr lang="en-US" altLang="en-US" sz="2800" dirty="0">
                <a:latin typeface="Times New Roman" panose="02020603050405020304" pitchFamily="18" charset="0"/>
              </a:rPr>
              <a:t>ng, </a:t>
            </a:r>
            <a:r>
              <a:rPr lang="en-US" altLang="en-US" sz="2800" dirty="0" err="1">
                <a:latin typeface="Times New Roman" panose="02020603050405020304" pitchFamily="18" charset="0"/>
              </a:rPr>
              <a:t>phía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dải</a:t>
            </a:r>
            <a:r>
              <a:rPr lang="en-US" altLang="en-US" sz="2800" dirty="0">
                <a:latin typeface="Times New Roman" panose="02020603050405020304" pitchFamily="18" charset="0"/>
              </a:rPr>
              <a:t> </a:t>
            </a:r>
            <a:r>
              <a:rPr lang="vi-VN" altLang="en-US" sz="2800" dirty="0">
                <a:latin typeface="Times New Roman" panose="02020603050405020304" pitchFamily="18" charset="0"/>
              </a:rPr>
              <a:t>đê</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chạy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dài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rạch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ngang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tầm</a:t>
            </a:r>
            <a:r>
              <a:rPr lang="en-US" altLang="en-US" sz="2800" dirty="0">
                <a:latin typeface="Times New Roman" panose="02020603050405020304" pitchFamily="18" charset="0"/>
              </a:rPr>
              <a:t> m</a:t>
            </a:r>
            <a:r>
              <a:rPr lang="vi-VN" altLang="en-US" sz="2800" dirty="0">
                <a:latin typeface="Times New Roman" panose="02020603050405020304" pitchFamily="18" charset="0"/>
              </a:rPr>
              <a:t>ắt</a:t>
            </a:r>
            <a:r>
              <a:rPr lang="en-US" altLang="en-US" sz="2800" dirty="0">
                <a:latin typeface="Times New Roman" panose="02020603050405020304" pitchFamily="18" charset="0"/>
              </a:rPr>
              <a:t>, ng</a:t>
            </a:r>
            <a:r>
              <a:rPr lang="vi-VN" altLang="en-US" sz="2800" dirty="0">
                <a:latin typeface="Times New Roman" panose="02020603050405020304" pitchFamily="18" charset="0"/>
              </a:rPr>
              <a:t>ă</a:t>
            </a:r>
            <a:r>
              <a:rPr lang="en-US" altLang="en-US" sz="2800" dirty="0">
                <a:latin typeface="Times New Roman" panose="02020603050405020304" pitchFamily="18" charset="0"/>
              </a:rPr>
              <a:t>n </a:t>
            </a:r>
            <a:r>
              <a:rPr lang="en-US" altLang="en-US" sz="2800" dirty="0" err="1">
                <a:latin typeface="Times New Roman" panose="02020603050405020304" pitchFamily="18" charset="0"/>
              </a:rPr>
              <a:t>không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thấy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biển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a:t>
            </a:r>
            <a:r>
              <a:rPr lang="vi-VN" altLang="en-US" sz="2800" dirty="0">
                <a:latin typeface="Times New Roman" panose="02020603050405020304" pitchFamily="18" charset="0"/>
              </a:rPr>
              <a:t>ơ</a:t>
            </a:r>
            <a:r>
              <a:rPr lang="en-US" altLang="en-US" sz="2800" dirty="0" err="1">
                <a:latin typeface="Times New Roman" panose="02020603050405020304" pitchFamily="18" charset="0"/>
              </a:rPr>
              <a:t>i</a:t>
            </a:r>
            <a:r>
              <a:rPr lang="en-US" altLang="en-US" sz="2800" dirty="0">
                <a:latin typeface="Times New Roman" panose="02020603050405020304" pitchFamily="18" charset="0"/>
              </a:rPr>
              <a:t>, ai </a:t>
            </a:r>
            <a:r>
              <a:rPr lang="vi-VN" altLang="en-US" sz="2800" dirty="0">
                <a:latin typeface="Times New Roman" panose="02020603050405020304" pitchFamily="18" charset="0"/>
              </a:rPr>
              <a:t>đã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ném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lên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bốn</a:t>
            </a:r>
            <a:r>
              <a:rPr lang="en-US" altLang="en-US" sz="2800" dirty="0">
                <a:latin typeface="Times New Roman" panose="02020603050405020304" pitchFamily="18" charset="0"/>
              </a:rPr>
              <a:t> n</a:t>
            </a:r>
            <a:r>
              <a:rPr lang="vi-VN" altLang="en-US" sz="2800" dirty="0">
                <a:latin typeface="Times New Roman" panose="02020603050405020304" pitchFamily="18" charset="0"/>
              </a:rPr>
              <a:t>ă</a:t>
            </a:r>
            <a:r>
              <a:rPr lang="en-US" altLang="en-US" sz="2800" dirty="0">
                <a:latin typeface="Times New Roman" panose="02020603050405020304" pitchFamily="18" charset="0"/>
              </a:rPr>
              <a:t>m </a:t>
            </a:r>
            <a:r>
              <a:rPr lang="vi-VN" altLang="en-US" sz="2800" dirty="0">
                <a:latin typeface="Times New Roman" panose="02020603050405020304" pitchFamily="18" charset="0"/>
              </a:rPr>
              <a:t>mảng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mây</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hồng</a:t>
            </a:r>
            <a:r>
              <a:rPr lang="en-US" altLang="en-US" sz="2800" dirty="0">
                <a:latin typeface="Times New Roman" panose="02020603050405020304" pitchFamily="18" charset="0"/>
              </a:rPr>
              <a:t> to t</a:t>
            </a:r>
            <a:r>
              <a:rPr lang="vi-VN" altLang="en-US" sz="2800" dirty="0">
                <a:latin typeface="Times New Roman" panose="02020603050405020304" pitchFamily="18" charset="0"/>
              </a:rPr>
              <a:t>ướng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lại</a:t>
            </a:r>
            <a:r>
              <a:rPr lang="en-US" altLang="en-US" sz="2800" dirty="0">
                <a:latin typeface="Times New Roman" panose="02020603050405020304" pitchFamily="18" charset="0"/>
              </a:rPr>
              <a:t> </a:t>
            </a:r>
            <a:r>
              <a:rPr lang="vi-VN" altLang="en-US" sz="2800" dirty="0">
                <a:latin typeface="Times New Roman" panose="02020603050405020304" pitchFamily="18" charset="0"/>
              </a:rPr>
              <a:t>đ</a:t>
            </a:r>
            <a:r>
              <a:rPr lang="en-US" altLang="en-US" sz="2800" dirty="0" err="1">
                <a:latin typeface="Times New Roman" panose="02020603050405020304" pitchFamily="18" charset="0"/>
              </a:rPr>
              <a:t>iểm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xuyết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thêm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ít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nét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mây</a:t>
            </a:r>
            <a:r>
              <a:rPr lang="en-US" altLang="en-US" sz="2800" dirty="0">
                <a:latin typeface="Times New Roman" panose="02020603050405020304" pitchFamily="18" charset="0"/>
              </a:rPr>
              <a:t> m</a:t>
            </a:r>
            <a:r>
              <a:rPr lang="vi-VN" altLang="en-US" sz="2800" dirty="0">
                <a:latin typeface="Times New Roman" panose="02020603050405020304" pitchFamily="18" charset="0"/>
              </a:rPr>
              <a:t>ỡ</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gà</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vút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dài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thanh</a:t>
            </a:r>
            <a:r>
              <a:rPr lang="en-US" altLang="en-US" sz="2800" dirty="0">
                <a:latin typeface="Times New Roman" panose="02020603050405020304" pitchFamily="18" charset="0"/>
              </a:rPr>
              <a:t> </a:t>
            </a:r>
            <a:r>
              <a:rPr lang="en-US" altLang="en-US" sz="2800" dirty="0" err="1" smtClean="0">
                <a:latin typeface="Times New Roman" panose="02020603050405020304" pitchFamily="18" charset="0"/>
              </a:rPr>
              <a:t>mảnh</a:t>
            </a:r>
            <a:r>
              <a:rPr lang="en-US" altLang="en-US" sz="2800" dirty="0" smtClean="0">
                <a:latin typeface="Times New Roman" panose="02020603050405020304" pitchFamily="18" charset="0"/>
              </a:rPr>
              <a:t>.                                                           </a:t>
            </a:r>
          </a:p>
          <a:p>
            <a:pPr algn="just" eaLnBrk="1" hangingPunct="1"/>
            <a:r>
              <a:rPr lang="en-US" altLang="en-US" sz="2800" b="1" dirty="0">
                <a:latin typeface="Times New Roman" panose="02020603050405020304" pitchFamily="18" charset="0"/>
              </a:rPr>
              <a:t> </a:t>
            </a:r>
            <a:r>
              <a:rPr lang="en-US" altLang="en-US" sz="2800" b="1" dirty="0" smtClean="0">
                <a:latin typeface="Times New Roman" panose="02020603050405020304" pitchFamily="18" charset="0"/>
              </a:rPr>
              <a:t>                                                                                       </a:t>
            </a:r>
            <a:r>
              <a:rPr lang="en-US" altLang="en-US" sz="2400" b="1" dirty="0" smtClean="0">
                <a:latin typeface="Times New Roman" panose="02020603050405020304" pitchFamily="18" charset="0"/>
              </a:rPr>
              <a:t>BÙI HIỂN</a:t>
            </a:r>
            <a:endParaRPr lang="en-US" altLang="en-US" sz="2400" b="1" dirty="0">
              <a:latin typeface="Times New Roman" panose="02020603050405020304" pitchFamily="18" charset="0"/>
            </a:endParaRPr>
          </a:p>
        </p:txBody>
      </p:sp>
    </p:spTree>
    <p:extLst>
      <p:ext uri="{BB962C8B-B14F-4D97-AF65-F5344CB8AC3E}">
        <p14:creationId xmlns:p14="http://schemas.microsoft.com/office/powerpoint/2010/main" val="3925262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7114"/>
                                        </p:tgtEl>
                                        <p:attrNameLst>
                                          <p:attrName>style.visibility</p:attrName>
                                        </p:attrNameLst>
                                      </p:cBhvr>
                                      <p:to>
                                        <p:strVal val="visible"/>
                                      </p:to>
                                    </p:set>
                                    <p:animEffect transition="in" filter="checkerboard(across)">
                                      <p:cBhvr>
                                        <p:cTn id="7" dur="500"/>
                                        <p:tgtEl>
                                          <p:spTgt spid="47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7124"/>
                                        </p:tgtEl>
                                        <p:attrNameLst>
                                          <p:attrName>style.visibility</p:attrName>
                                        </p:attrNameLst>
                                      </p:cBhvr>
                                      <p:to>
                                        <p:strVal val="visible"/>
                                      </p:to>
                                    </p:set>
                                    <p:animEffect transition="in" filter="box(in)">
                                      <p:cBhvr>
                                        <p:cTn id="12" dur="500"/>
                                        <p:tgtEl>
                                          <p:spTgt spid="471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7126"/>
                                        </p:tgtEl>
                                        <p:attrNameLst>
                                          <p:attrName>style.visibility</p:attrName>
                                        </p:attrNameLst>
                                      </p:cBhvr>
                                      <p:to>
                                        <p:strVal val="visible"/>
                                      </p:to>
                                    </p:set>
                                    <p:animEffect transition="in" filter="box(in)">
                                      <p:cBhvr>
                                        <p:cTn id="17" dur="500"/>
                                        <p:tgtEl>
                                          <p:spTgt spid="47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p:bldP spid="47124" grpId="0"/>
      <p:bldP spid="471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397" y="4670088"/>
            <a:ext cx="3936100" cy="1325563"/>
          </a:xfrm>
        </p:spPr>
        <p:txBody>
          <a:bodyPr>
            <a:normAutofit/>
          </a:bodyPr>
          <a:lstStyle/>
          <a:p>
            <a:r>
              <a:rPr lang="en-US" sz="3200" dirty="0" err="1" smtClean="0">
                <a:latin typeface="+mn-lt"/>
              </a:rPr>
              <a:t>Chủ</a:t>
            </a:r>
            <a:r>
              <a:rPr lang="en-US" sz="3200" dirty="0" smtClean="0">
                <a:latin typeface="+mn-lt"/>
              </a:rPr>
              <a:t> </a:t>
            </a:r>
            <a:r>
              <a:rPr lang="en-US" sz="3200" dirty="0" err="1" smtClean="0">
                <a:latin typeface="+mn-lt"/>
              </a:rPr>
              <a:t>tịch</a:t>
            </a:r>
            <a:r>
              <a:rPr lang="en-US" sz="3200" dirty="0" smtClean="0">
                <a:latin typeface="+mn-lt"/>
              </a:rPr>
              <a:t> </a:t>
            </a:r>
            <a:r>
              <a:rPr lang="en-US" sz="3200" dirty="0" err="1" smtClean="0">
                <a:latin typeface="+mn-lt"/>
              </a:rPr>
              <a:t>Hồ</a:t>
            </a:r>
            <a:r>
              <a:rPr lang="en-US" sz="3200" dirty="0" smtClean="0">
                <a:latin typeface="+mn-lt"/>
              </a:rPr>
              <a:t> </a:t>
            </a:r>
            <a:r>
              <a:rPr lang="en-US" sz="3200" dirty="0" err="1" smtClean="0">
                <a:latin typeface="+mn-lt"/>
              </a:rPr>
              <a:t>Chí</a:t>
            </a:r>
            <a:r>
              <a:rPr lang="en-US" sz="3200" dirty="0" smtClean="0">
                <a:latin typeface="+mn-lt"/>
              </a:rPr>
              <a:t> Minh</a:t>
            </a:r>
            <a:br>
              <a:rPr lang="en-US" sz="3200" dirty="0" smtClean="0">
                <a:latin typeface="+mn-lt"/>
              </a:rPr>
            </a:br>
            <a:endParaRPr lang="en-US" sz="3200" dirty="0">
              <a:latin typeface="+mn-lt"/>
            </a:endParaRPr>
          </a:p>
        </p:txBody>
      </p:sp>
      <p:pic>
        <p:nvPicPr>
          <p:cNvPr id="4" name="Content Placeholder 3">
            <a:extLst>
              <a:ext uri="{FF2B5EF4-FFF2-40B4-BE49-F238E27FC236}">
                <a16:creationId xmlns="" xmlns:a16="http://schemas.microsoft.com/office/drawing/2014/main" id="{C667370E-549F-4A3B-B0DB-4CC0C4A457BF}"/>
              </a:ext>
            </a:extLst>
          </p:cNvPr>
          <p:cNvPicPr>
            <a:picLocks noGrp="1" noChangeAspect="1"/>
          </p:cNvPicPr>
          <p:nvPr>
            <p:ph idx="1"/>
          </p:nvPr>
        </p:nvPicPr>
        <p:blipFill>
          <a:blip r:embed="rId2"/>
          <a:stretch>
            <a:fillRect/>
          </a:stretch>
        </p:blipFill>
        <p:spPr>
          <a:xfrm>
            <a:off x="793019" y="264760"/>
            <a:ext cx="4410160" cy="4512281"/>
          </a:xfrm>
          <a:prstGeom prst="rect">
            <a:avLst/>
          </a:prstGeom>
        </p:spPr>
      </p:pic>
      <p:pic>
        <p:nvPicPr>
          <p:cNvPr id="3074" name="Picture 2" descr="Một số hình ảnh Đại tướng Võ Nguyên Giáp với quê hương Quảng Bình - Báo  Quảng Bình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700" y="264760"/>
            <a:ext cx="4855221" cy="46471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959110" y="4636372"/>
            <a:ext cx="50622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smtClean="0">
                <a:latin typeface="+mn-lt"/>
              </a:rPr>
              <a:t>Đại</a:t>
            </a:r>
            <a:r>
              <a:rPr lang="en-US" sz="3200" dirty="0" smtClean="0">
                <a:latin typeface="+mn-lt"/>
              </a:rPr>
              <a:t> </a:t>
            </a:r>
            <a:r>
              <a:rPr lang="en-US" sz="3200" dirty="0" err="1" smtClean="0">
                <a:latin typeface="+mn-lt"/>
              </a:rPr>
              <a:t>tướng</a:t>
            </a:r>
            <a:r>
              <a:rPr lang="en-US" sz="3200" dirty="0" smtClean="0">
                <a:latin typeface="+mn-lt"/>
              </a:rPr>
              <a:t> </a:t>
            </a:r>
            <a:r>
              <a:rPr lang="en-US" sz="3200" dirty="0" err="1" smtClean="0">
                <a:latin typeface="+mn-lt"/>
              </a:rPr>
              <a:t>Võ</a:t>
            </a:r>
            <a:r>
              <a:rPr lang="en-US" sz="3200" dirty="0" smtClean="0">
                <a:latin typeface="+mn-lt"/>
              </a:rPr>
              <a:t> </a:t>
            </a:r>
            <a:r>
              <a:rPr lang="en-US" sz="3200" dirty="0" err="1" smtClean="0">
                <a:latin typeface="+mn-lt"/>
              </a:rPr>
              <a:t>Nguyên</a:t>
            </a:r>
            <a:r>
              <a:rPr lang="en-US" sz="3200" dirty="0" smtClean="0">
                <a:latin typeface="+mn-lt"/>
              </a:rPr>
              <a:t> </a:t>
            </a:r>
            <a:r>
              <a:rPr lang="en-US" sz="3200" dirty="0" err="1" smtClean="0">
                <a:latin typeface="+mn-lt"/>
              </a:rPr>
              <a:t>Giáp</a:t>
            </a:r>
            <a:endParaRPr lang="en-US" sz="3200" dirty="0">
              <a:latin typeface="+mn-lt"/>
            </a:endParaRPr>
          </a:p>
        </p:txBody>
      </p:sp>
    </p:spTree>
    <p:extLst>
      <p:ext uri="{BB962C8B-B14F-4D97-AF65-F5344CB8AC3E}">
        <p14:creationId xmlns:p14="http://schemas.microsoft.com/office/powerpoint/2010/main" val="179901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4" name="Rectangle 10">
            <a:extLst>
              <a:ext uri="{FF2B5EF4-FFF2-40B4-BE49-F238E27FC236}">
                <a16:creationId xmlns="" xmlns:a16="http://schemas.microsoft.com/office/drawing/2014/main" id="{53C60400-A279-49C7-99D9-77DE9A7917D2}"/>
              </a:ext>
            </a:extLst>
          </p:cNvPr>
          <p:cNvSpPr>
            <a:spLocks noChangeArrowheads="1"/>
          </p:cNvSpPr>
          <p:nvPr/>
        </p:nvSpPr>
        <p:spPr bwMode="auto">
          <a:xfrm>
            <a:off x="2703514" y="135672"/>
            <a:ext cx="76135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3200" b="1" dirty="0" err="1">
                <a:latin typeface="Times New Roman" panose="02020603050405020304" pitchFamily="18" charset="0"/>
              </a:rPr>
              <a:t>Bài</a:t>
            </a:r>
            <a:r>
              <a:rPr lang="en-US" altLang="en-US" sz="3200" b="1" dirty="0">
                <a:latin typeface="Times New Roman" panose="02020603050405020304" pitchFamily="18" charset="0"/>
              </a:rPr>
              <a:t> 1:</a:t>
            </a:r>
            <a:r>
              <a:rPr lang="en-US" altLang="en-US" sz="3200" dirty="0">
                <a:latin typeface="Times New Roman" panose="02020603050405020304" pitchFamily="18" charset="0"/>
              </a:rPr>
              <a:t> </a:t>
            </a:r>
            <a:r>
              <a:rPr lang="en-US" altLang="en-US" sz="3200" b="1" dirty="0" err="1">
                <a:latin typeface="Times New Roman" panose="02020603050405020304" pitchFamily="18" charset="0"/>
              </a:rPr>
              <a:t>Tìm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tính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từ</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trong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các</a:t>
            </a:r>
            <a:r>
              <a:rPr lang="en-US" altLang="en-US" sz="3200" b="1" dirty="0">
                <a:latin typeface="Times New Roman" panose="02020603050405020304" pitchFamily="18" charset="0"/>
              </a:rPr>
              <a:t> </a:t>
            </a:r>
            <a:r>
              <a:rPr lang="vi-VN" altLang="en-US" sz="3200" b="1" dirty="0">
                <a:latin typeface="Times New Roman" panose="02020603050405020304" pitchFamily="18" charset="0"/>
              </a:rPr>
              <a:t>đ</a:t>
            </a:r>
            <a:r>
              <a:rPr lang="en-US" altLang="en-US" sz="3200" b="1" dirty="0" err="1">
                <a:latin typeface="Times New Roman" panose="02020603050405020304" pitchFamily="18" charset="0"/>
              </a:rPr>
              <a:t>oạn</a:t>
            </a:r>
            <a:r>
              <a:rPr lang="en-US" altLang="en-US" sz="3200" b="1" dirty="0">
                <a:latin typeface="Times New Roman" panose="02020603050405020304" pitchFamily="18" charset="0"/>
              </a:rPr>
              <a:t> v</a:t>
            </a:r>
            <a:r>
              <a:rPr lang="vi-VN" altLang="en-US" sz="3200" b="1" dirty="0">
                <a:latin typeface="Times New Roman" panose="02020603050405020304" pitchFamily="18" charset="0"/>
              </a:rPr>
              <a:t>ă</a:t>
            </a:r>
            <a:r>
              <a:rPr lang="en-US" altLang="en-US" sz="3200" b="1" dirty="0">
                <a:latin typeface="Times New Roman" panose="02020603050405020304" pitchFamily="18" charset="0"/>
              </a:rPr>
              <a:t>n </a:t>
            </a:r>
            <a:r>
              <a:rPr lang="en-US" altLang="en-US" sz="3200" b="1" dirty="0" err="1">
                <a:latin typeface="Times New Roman" panose="02020603050405020304" pitchFamily="18" charset="0"/>
              </a:rPr>
              <a:t>sau</a:t>
            </a:r>
            <a:r>
              <a:rPr lang="en-US" altLang="en-US" sz="3200" b="1" dirty="0">
                <a:latin typeface="Times New Roman" panose="02020603050405020304" pitchFamily="18" charset="0"/>
              </a:rPr>
              <a:t>:</a:t>
            </a:r>
          </a:p>
        </p:txBody>
      </p:sp>
      <p:sp>
        <p:nvSpPr>
          <p:cNvPr id="47124" name="Rectangle 20">
            <a:extLst>
              <a:ext uri="{FF2B5EF4-FFF2-40B4-BE49-F238E27FC236}">
                <a16:creationId xmlns="" xmlns:a16="http://schemas.microsoft.com/office/drawing/2014/main" id="{5AA24B3D-CD4A-4B80-AF50-9CF9FE764B26}"/>
              </a:ext>
            </a:extLst>
          </p:cNvPr>
          <p:cNvSpPr>
            <a:spLocks noChangeArrowheads="1"/>
          </p:cNvSpPr>
          <p:nvPr/>
        </p:nvSpPr>
        <p:spPr bwMode="auto">
          <a:xfrm>
            <a:off x="513979" y="680157"/>
            <a:ext cx="1099005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r>
              <a:rPr lang="en-US" altLang="en-US" dirty="0">
                <a:solidFill>
                  <a:schemeClr val="accent6">
                    <a:lumMod val="50000"/>
                  </a:schemeClr>
                </a:solidFill>
              </a:rPr>
              <a:t>	</a:t>
            </a:r>
            <a:r>
              <a:rPr lang="en-US" altLang="en-US" sz="3200" dirty="0">
                <a:latin typeface="Times New Roman" panose="02020603050405020304" pitchFamily="18" charset="0"/>
              </a:rPr>
              <a:t>a) </a:t>
            </a:r>
            <a:r>
              <a:rPr lang="en-US" altLang="en-US" sz="3200" dirty="0" err="1">
                <a:latin typeface="Times New Roman" panose="02020603050405020304" pitchFamily="18" charset="0"/>
              </a:rPr>
              <a:t>Chủ</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tịch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Hồ</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Chí</a:t>
            </a:r>
            <a:r>
              <a:rPr lang="en-US" altLang="en-US" sz="3200" dirty="0">
                <a:latin typeface="Times New Roman" panose="02020603050405020304" pitchFamily="18" charset="0"/>
              </a:rPr>
              <a:t> Minh, </a:t>
            </a:r>
            <a:r>
              <a:rPr lang="en-US" altLang="en-US" sz="3200" dirty="0" err="1">
                <a:latin typeface="Times New Roman" panose="02020603050405020304" pitchFamily="18" charset="0"/>
              </a:rPr>
              <a:t>vị</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Chủ</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tịch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của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Chính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phủ</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Lâm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thời</a:t>
            </a:r>
            <a:r>
              <a:rPr lang="en-US" altLang="en-US" sz="3200" dirty="0">
                <a:latin typeface="Times New Roman" panose="02020603050405020304" pitchFamily="18" charset="0"/>
              </a:rPr>
              <a:t> n</a:t>
            </a:r>
            <a:r>
              <a:rPr lang="vi-VN" altLang="en-US" sz="3200" dirty="0">
                <a:latin typeface="Times New Roman" panose="02020603050405020304" pitchFamily="18" charset="0"/>
              </a:rPr>
              <a:t>ước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Việt</a:t>
            </a:r>
            <a:r>
              <a:rPr lang="en-US" altLang="en-US" sz="3200" dirty="0">
                <a:latin typeface="Times New Roman" panose="02020603050405020304" pitchFamily="18" charset="0"/>
              </a:rPr>
              <a:t> Nam </a:t>
            </a:r>
            <a:r>
              <a:rPr lang="en-US" altLang="en-US" sz="3200" dirty="0" err="1">
                <a:latin typeface="Times New Roman" panose="02020603050405020304" pitchFamily="18" charset="0"/>
              </a:rPr>
              <a:t>Dân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chủ</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Cộng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hoà</a:t>
            </a:r>
            <a:r>
              <a:rPr lang="en-US" altLang="en-US" sz="3200" dirty="0">
                <a:latin typeface="Times New Roman" panose="02020603050405020304" pitchFamily="18" charset="0"/>
              </a:rPr>
              <a:t>, ra </a:t>
            </a:r>
            <a:r>
              <a:rPr lang="en-US" altLang="en-US" sz="3200" dirty="0" err="1">
                <a:latin typeface="Times New Roman" panose="02020603050405020304" pitchFamily="18" charset="0"/>
              </a:rPr>
              <a:t>mắt</a:t>
            </a:r>
            <a:r>
              <a:rPr lang="en-US" altLang="en-US" sz="3200" dirty="0">
                <a:latin typeface="Times New Roman" panose="02020603050405020304" pitchFamily="18" charset="0"/>
              </a:rPr>
              <a:t> </a:t>
            </a:r>
            <a:r>
              <a:rPr lang="vi-VN" altLang="en-US" sz="3200" dirty="0">
                <a:latin typeface="Times New Roman" panose="02020603050405020304" pitchFamily="18" charset="0"/>
              </a:rPr>
              <a:t>đồng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bào</a:t>
            </a:r>
            <a:r>
              <a:rPr lang="en-US" altLang="en-US" sz="3200" dirty="0">
                <a:latin typeface="Times New Roman" panose="02020603050405020304" pitchFamily="18" charset="0"/>
              </a:rPr>
              <a:t>.</a:t>
            </a:r>
            <a:r>
              <a:rPr lang="vi-VN" altLang="en-US" sz="3200" dirty="0">
                <a:latin typeface="Times New Roman" panose="02020603050405020304" pitchFamily="18" charset="0"/>
              </a:rPr>
              <a:t> Đó</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là</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một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cụ</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già</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gầy</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gò</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trán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cao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mắt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sáng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râu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th</a:t>
            </a:r>
            <a:r>
              <a:rPr lang="vi-VN" altLang="en-US" sz="3200" dirty="0">
                <a:latin typeface="Times New Roman" panose="02020603050405020304" pitchFamily="18" charset="0"/>
              </a:rPr>
              <a:t>ư</a:t>
            </a:r>
            <a:r>
              <a:rPr lang="en-US" altLang="en-US" sz="3200" dirty="0">
                <a:latin typeface="Times New Roman" panose="02020603050405020304" pitchFamily="18" charset="0"/>
              </a:rPr>
              <a:t>a. </a:t>
            </a:r>
            <a:r>
              <a:rPr lang="en-US" altLang="en-US" sz="3200" dirty="0" err="1">
                <a:latin typeface="Times New Roman" panose="02020603050405020304" pitchFamily="18" charset="0"/>
              </a:rPr>
              <a:t>Cụ</a:t>
            </a:r>
            <a:r>
              <a:rPr lang="en-US" altLang="en-US" sz="3200" dirty="0">
                <a:latin typeface="Times New Roman" panose="02020603050405020304" pitchFamily="18" charset="0"/>
              </a:rPr>
              <a:t> </a:t>
            </a:r>
            <a:r>
              <a:rPr lang="vi-VN" altLang="en-US" sz="3200" dirty="0">
                <a:latin typeface="Times New Roman" panose="02020603050405020304" pitchFamily="18" charset="0"/>
              </a:rPr>
              <a:t>đội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chiếc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mũ</a:t>
            </a:r>
            <a:r>
              <a:rPr lang="en-US" altLang="en-US" sz="3200" dirty="0">
                <a:latin typeface="Times New Roman" panose="02020603050405020304" pitchFamily="18" charset="0"/>
              </a:rPr>
              <a:t> </a:t>
            </a:r>
            <a:r>
              <a:rPr lang="vi-VN" altLang="en-US" sz="3200" dirty="0">
                <a:latin typeface="Times New Roman" panose="02020603050405020304" pitchFamily="18" charset="0"/>
              </a:rPr>
              <a:t>đã</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cũ</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mặc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áo</a:t>
            </a:r>
            <a:r>
              <a:rPr lang="en-US" altLang="en-US" sz="3200" dirty="0">
                <a:latin typeface="Times New Roman" panose="02020603050405020304" pitchFamily="18" charset="0"/>
              </a:rPr>
              <a:t> ka </a:t>
            </a:r>
            <a:r>
              <a:rPr lang="en-US" altLang="en-US" sz="3200" dirty="0" err="1">
                <a:latin typeface="Times New Roman" panose="02020603050405020304" pitchFamily="18" charset="0"/>
              </a:rPr>
              <a:t>ki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cao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cổ</a:t>
            </a:r>
            <a:r>
              <a:rPr lang="en-US" altLang="en-US" sz="3200" dirty="0">
                <a:latin typeface="Times New Roman" panose="02020603050405020304" pitchFamily="18" charset="0"/>
              </a:rPr>
              <a:t>,</a:t>
            </a:r>
            <a:r>
              <a:rPr lang="vi-VN" altLang="en-US" sz="3200" dirty="0">
                <a:latin typeface="Times New Roman" panose="02020603050405020304" pitchFamily="18" charset="0"/>
              </a:rPr>
              <a:t> đ</a:t>
            </a:r>
            <a:r>
              <a:rPr lang="en-US" altLang="en-US" sz="3200" dirty="0" err="1">
                <a:latin typeface="Times New Roman" panose="02020603050405020304" pitchFamily="18" charset="0"/>
              </a:rPr>
              <a:t>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dép</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cao</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su</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trắng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Ông</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cụ</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có</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dáng</a:t>
            </a:r>
            <a:r>
              <a:rPr lang="en-US" altLang="en-US" sz="3200" dirty="0">
                <a:latin typeface="Times New Roman" panose="02020603050405020304" pitchFamily="18" charset="0"/>
              </a:rPr>
              <a:t> </a:t>
            </a:r>
            <a:r>
              <a:rPr lang="vi-VN" altLang="en-US" sz="3200" dirty="0">
                <a:latin typeface="Times New Roman" panose="02020603050405020304" pitchFamily="18" charset="0"/>
              </a:rPr>
              <a:t>đ</a:t>
            </a:r>
            <a:r>
              <a:rPr lang="en-US" altLang="en-US" sz="3200" dirty="0" err="1">
                <a:latin typeface="Times New Roman" panose="02020603050405020304" pitchFamily="18" charset="0"/>
              </a:rPr>
              <a:t>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nhanh</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nhẹn</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Lời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nói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của</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Cụ</a:t>
            </a:r>
            <a:r>
              <a:rPr lang="en-US" altLang="en-US" sz="3200" dirty="0">
                <a:latin typeface="Times New Roman" panose="02020603050405020304" pitchFamily="18" charset="0"/>
              </a:rPr>
              <a:t> </a:t>
            </a:r>
            <a:r>
              <a:rPr lang="vi-VN" altLang="en-US" sz="3200" dirty="0">
                <a:latin typeface="Times New Roman" panose="02020603050405020304" pitchFamily="18" charset="0"/>
              </a:rPr>
              <a:t>đ</a:t>
            </a:r>
            <a:r>
              <a:rPr lang="en-US" altLang="en-US" sz="3200" dirty="0" err="1">
                <a:latin typeface="Times New Roman" panose="02020603050405020304" pitchFamily="18" charset="0"/>
              </a:rPr>
              <a:t>iềm</a:t>
            </a:r>
            <a:r>
              <a:rPr lang="en-US" altLang="en-US" sz="3200" dirty="0">
                <a:latin typeface="Times New Roman" panose="02020603050405020304" pitchFamily="18" charset="0"/>
              </a:rPr>
              <a:t> </a:t>
            </a:r>
            <a:r>
              <a:rPr lang="vi-VN" altLang="en-US" sz="3200" dirty="0">
                <a:latin typeface="Times New Roman" panose="02020603050405020304" pitchFamily="18" charset="0"/>
              </a:rPr>
              <a:t>đạm</a:t>
            </a:r>
            <a:r>
              <a:rPr lang="en-US" altLang="en-US" sz="3200" dirty="0">
                <a:latin typeface="Times New Roman" panose="02020603050405020304" pitchFamily="18" charset="0"/>
              </a:rPr>
              <a:t>,</a:t>
            </a:r>
            <a:r>
              <a:rPr lang="vi-VN" altLang="en-US" sz="3200" dirty="0">
                <a:latin typeface="Times New Roman" panose="02020603050405020304" pitchFamily="18" charset="0"/>
              </a:rPr>
              <a:t> đầm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ấm</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khúc</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chiết</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rõ</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ràng</a:t>
            </a:r>
            <a:r>
              <a:rPr lang="en-US" altLang="en-US" sz="3200" dirty="0" smtClean="0">
                <a:latin typeface="Times New Roman" panose="02020603050405020304" pitchFamily="18" charset="0"/>
              </a:rPr>
              <a:t>.</a:t>
            </a:r>
          </a:p>
          <a:p>
            <a:pPr algn="r" eaLnBrk="1" hangingPunct="1"/>
            <a:r>
              <a:rPr lang="en-US" altLang="en-US" sz="2800" b="1" dirty="0" smtClean="0">
                <a:latin typeface="Times New Roman" panose="02020603050405020304" pitchFamily="18" charset="0"/>
              </a:rPr>
              <a:t>Theo VÕ NGUYÊN GIÁP</a:t>
            </a:r>
            <a:endParaRPr lang="en-US" altLang="en-US" sz="2800" b="1" dirty="0">
              <a:latin typeface="Times New Roman" panose="02020603050405020304" pitchFamily="18" charset="0"/>
            </a:endParaRPr>
          </a:p>
        </p:txBody>
      </p:sp>
    </p:spTree>
    <p:extLst>
      <p:ext uri="{BB962C8B-B14F-4D97-AF65-F5344CB8AC3E}">
        <p14:creationId xmlns:p14="http://schemas.microsoft.com/office/powerpoint/2010/main" val="2460755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7114"/>
                                        </p:tgtEl>
                                        <p:attrNameLst>
                                          <p:attrName>style.visibility</p:attrName>
                                        </p:attrNameLst>
                                      </p:cBhvr>
                                      <p:to>
                                        <p:strVal val="visible"/>
                                      </p:to>
                                    </p:set>
                                    <p:animEffect transition="in" filter="checkerboard(across)">
                                      <p:cBhvr>
                                        <p:cTn id="7" dur="500"/>
                                        <p:tgtEl>
                                          <p:spTgt spid="47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7124"/>
                                        </p:tgtEl>
                                        <p:attrNameLst>
                                          <p:attrName>style.visibility</p:attrName>
                                        </p:attrNameLst>
                                      </p:cBhvr>
                                      <p:to>
                                        <p:strVal val="visible"/>
                                      </p:to>
                                    </p:set>
                                    <p:animEffect transition="in" filter="box(in)">
                                      <p:cBhvr>
                                        <p:cTn id="12" dur="500"/>
                                        <p:tgtEl>
                                          <p:spTgt spid="47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p:bldP spid="471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图片包含 事情&#10;&#10;已生成极高可信度的说明">
            <a:extLst>
              <a:ext uri="{FF2B5EF4-FFF2-40B4-BE49-F238E27FC236}">
                <a16:creationId xmlns="" xmlns:a16="http://schemas.microsoft.com/office/drawing/2014/main" id="{76C0CC71-BCF3-48A7-B777-6893981FADF9}"/>
              </a:ext>
            </a:extLst>
          </p:cNvPr>
          <p:cNvPicPr>
            <a:picLocks noChangeAspect="1"/>
          </p:cNvPicPr>
          <p:nvPr/>
        </p:nvPicPr>
        <p:blipFill rotWithShape="1">
          <a:blip r:embed="rId6">
            <a:extLst>
              <a:ext uri="{28A0092B-C50C-407E-A947-70E740481C1C}">
                <a14:useLocalDpi xmlns:a14="http://schemas.microsoft.com/office/drawing/2010/main" val="0"/>
              </a:ext>
            </a:extLst>
          </a:blip>
          <a:srcRect l="39150" r="16406"/>
          <a:stretch/>
        </p:blipFill>
        <p:spPr>
          <a:xfrm>
            <a:off x="20" y="10"/>
            <a:ext cx="12191980" cy="6857990"/>
          </a:xfrm>
          <a:prstGeom prst="rect">
            <a:avLst/>
          </a:prstGeom>
        </p:spPr>
      </p:pic>
      <p:pic>
        <p:nvPicPr>
          <p:cNvPr id="6" name="PA_图片 6">
            <a:extLst>
              <a:ext uri="{FF2B5EF4-FFF2-40B4-BE49-F238E27FC236}">
                <a16:creationId xmlns="" xmlns:a16="http://schemas.microsoft.com/office/drawing/2014/main" id="{438DC0D5-BF0E-444C-9C18-BE52B7EBCACC}"/>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227616" y="-1394058"/>
            <a:ext cx="13086780" cy="8336653"/>
          </a:xfrm>
          <a:prstGeom prst="rect">
            <a:avLst/>
          </a:prstGeom>
        </p:spPr>
      </p:pic>
      <p:sp>
        <p:nvSpPr>
          <p:cNvPr id="8" name="PA_文本框 2">
            <a:extLst>
              <a:ext uri="{FF2B5EF4-FFF2-40B4-BE49-F238E27FC236}">
                <a16:creationId xmlns="" xmlns:a16="http://schemas.microsoft.com/office/drawing/2014/main" id="{980C8E29-DE72-4AF9-873D-36031672FBB8}"/>
              </a:ext>
            </a:extLst>
          </p:cNvPr>
          <p:cNvSpPr txBox="1"/>
          <p:nvPr>
            <p:custDataLst>
              <p:tags r:id="rId2"/>
            </p:custDataLst>
          </p:nvPr>
        </p:nvSpPr>
        <p:spPr>
          <a:xfrm>
            <a:off x="1577009" y="1464816"/>
            <a:ext cx="8812695" cy="707886"/>
          </a:xfrm>
          <a:prstGeom prst="rect">
            <a:avLst/>
          </a:prstGeom>
          <a:noFill/>
        </p:spPr>
        <p:txBody>
          <a:bodyPr wrap="square" rtlCol="0">
            <a:spAutoFit/>
          </a:bodyPr>
          <a:lstStyle/>
          <a:p>
            <a:pPr algn="ctr"/>
            <a:r>
              <a:rPr lang="en-US" altLang="zh-CN" sz="40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KHỞI ĐỘNG</a:t>
            </a:r>
            <a:endParaRPr lang="zh-CN" alt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pic>
        <p:nvPicPr>
          <p:cNvPr id="10" name="PA_图片 4">
            <a:extLst>
              <a:ext uri="{FF2B5EF4-FFF2-40B4-BE49-F238E27FC236}">
                <a16:creationId xmlns="" xmlns:a16="http://schemas.microsoft.com/office/drawing/2014/main" id="{872DE459-3495-4717-8599-C145CA824015}"/>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8339575" y="3819990"/>
            <a:ext cx="3999197" cy="3999197"/>
          </a:xfrm>
          <a:prstGeom prst="rect">
            <a:avLst/>
          </a:prstGeom>
        </p:spPr>
      </p:pic>
      <p:pic>
        <p:nvPicPr>
          <p:cNvPr id="11" name="PA_图片 3">
            <a:extLst>
              <a:ext uri="{FF2B5EF4-FFF2-40B4-BE49-F238E27FC236}">
                <a16:creationId xmlns="" xmlns:a16="http://schemas.microsoft.com/office/drawing/2014/main" id="{220AA74B-5896-4B57-B375-EAC72AD53352}"/>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44840" y="4188452"/>
            <a:ext cx="3026531" cy="2754143"/>
          </a:xfrm>
          <a:prstGeom prst="rect">
            <a:avLst/>
          </a:prstGeom>
        </p:spPr>
      </p:pic>
    </p:spTree>
    <p:extLst>
      <p:ext uri="{BB962C8B-B14F-4D97-AF65-F5344CB8AC3E}">
        <p14:creationId xmlns:p14="http://schemas.microsoft.com/office/powerpoint/2010/main" val="165235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1+#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par>
                                <p:cTn id="14" presetID="32" presetClass="emph" presetSubtype="0" repeatCount="2000" fill="hold" nodeType="withEffect">
                                  <p:stCondLst>
                                    <p:cond delay="0"/>
                                  </p:stCondLst>
                                  <p:childTnLst>
                                    <p:animRot by="120000">
                                      <p:cBhvr>
                                        <p:cTn id="15" dur="100" fill="hold">
                                          <p:stCondLst>
                                            <p:cond delay="0"/>
                                          </p:stCondLst>
                                        </p:cTn>
                                        <p:tgtEl>
                                          <p:spTgt spid="11"/>
                                        </p:tgtEl>
                                        <p:attrNameLst>
                                          <p:attrName>r</p:attrName>
                                        </p:attrNameLst>
                                      </p:cBhvr>
                                    </p:animRot>
                                    <p:animRot by="-240000">
                                      <p:cBhvr>
                                        <p:cTn id="16" dur="200" fill="hold">
                                          <p:stCondLst>
                                            <p:cond delay="200"/>
                                          </p:stCondLst>
                                        </p:cTn>
                                        <p:tgtEl>
                                          <p:spTgt spid="11"/>
                                        </p:tgtEl>
                                        <p:attrNameLst>
                                          <p:attrName>r</p:attrName>
                                        </p:attrNameLst>
                                      </p:cBhvr>
                                    </p:animRot>
                                    <p:animRot by="240000">
                                      <p:cBhvr>
                                        <p:cTn id="17" dur="200" fill="hold">
                                          <p:stCondLst>
                                            <p:cond delay="400"/>
                                          </p:stCondLst>
                                        </p:cTn>
                                        <p:tgtEl>
                                          <p:spTgt spid="11"/>
                                        </p:tgtEl>
                                        <p:attrNameLst>
                                          <p:attrName>r</p:attrName>
                                        </p:attrNameLst>
                                      </p:cBhvr>
                                    </p:animRot>
                                    <p:animRot by="-240000">
                                      <p:cBhvr>
                                        <p:cTn id="18" dur="200" fill="hold">
                                          <p:stCondLst>
                                            <p:cond delay="600"/>
                                          </p:stCondLst>
                                        </p:cTn>
                                        <p:tgtEl>
                                          <p:spTgt spid="11"/>
                                        </p:tgtEl>
                                        <p:attrNameLst>
                                          <p:attrName>r</p:attrName>
                                        </p:attrNameLst>
                                      </p:cBhvr>
                                    </p:animRot>
                                    <p:animRot by="120000">
                                      <p:cBhvr>
                                        <p:cTn id="19" dur="200" fill="hold">
                                          <p:stCondLst>
                                            <p:cond delay="800"/>
                                          </p:stCondLst>
                                        </p:cTn>
                                        <p:tgtEl>
                                          <p:spTgt spid="11"/>
                                        </p:tgtEl>
                                        <p:attrNameLst>
                                          <p:attrName>r</p:attrName>
                                        </p:attrNameLst>
                                      </p:cBhvr>
                                    </p:animRot>
                                  </p:childTnLst>
                                </p:cTn>
                              </p:par>
                              <p:par>
                                <p:cTn id="20" presetID="26" presetClass="emph" presetSubtype="0" repeatCount="3000" fill="hold" nodeType="withEffect">
                                  <p:stCondLst>
                                    <p:cond delay="0"/>
                                  </p:stCondLst>
                                  <p:childTnLst>
                                    <p:animEffect transition="out" filter="fade">
                                      <p:cBhvr>
                                        <p:cTn id="21" dur="500" tmFilter="0, 0; .2, .5; .8, .5; 1, 0"/>
                                        <p:tgtEl>
                                          <p:spTgt spid="11"/>
                                        </p:tgtEl>
                                      </p:cBhvr>
                                    </p:animEffect>
                                    <p:animScale>
                                      <p:cBhvr>
                                        <p:cTn id="2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4" name="Rectangle 10">
            <a:extLst>
              <a:ext uri="{FF2B5EF4-FFF2-40B4-BE49-F238E27FC236}">
                <a16:creationId xmlns="" xmlns:a16="http://schemas.microsoft.com/office/drawing/2014/main" id="{53C60400-A279-49C7-99D9-77DE9A7917D2}"/>
              </a:ext>
            </a:extLst>
          </p:cNvPr>
          <p:cNvSpPr>
            <a:spLocks noChangeArrowheads="1"/>
          </p:cNvSpPr>
          <p:nvPr/>
        </p:nvSpPr>
        <p:spPr bwMode="auto">
          <a:xfrm>
            <a:off x="2703514" y="135672"/>
            <a:ext cx="76135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3200" b="1" dirty="0" err="1">
                <a:latin typeface="Times New Roman" panose="02020603050405020304" pitchFamily="18" charset="0"/>
              </a:rPr>
              <a:t>Bài</a:t>
            </a:r>
            <a:r>
              <a:rPr lang="en-US" altLang="en-US" sz="3200" b="1" dirty="0">
                <a:latin typeface="Times New Roman" panose="02020603050405020304" pitchFamily="18" charset="0"/>
              </a:rPr>
              <a:t> 1:</a:t>
            </a:r>
            <a:r>
              <a:rPr lang="en-US" altLang="en-US" sz="3200" dirty="0">
                <a:latin typeface="Times New Roman" panose="02020603050405020304" pitchFamily="18" charset="0"/>
              </a:rPr>
              <a:t> </a:t>
            </a:r>
            <a:r>
              <a:rPr lang="en-US" altLang="en-US" sz="3200" b="1" dirty="0" err="1">
                <a:latin typeface="Times New Roman" panose="02020603050405020304" pitchFamily="18" charset="0"/>
              </a:rPr>
              <a:t>Tìm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tính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từ</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trong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các</a:t>
            </a:r>
            <a:r>
              <a:rPr lang="en-US" altLang="en-US" sz="3200" b="1" dirty="0">
                <a:latin typeface="Times New Roman" panose="02020603050405020304" pitchFamily="18" charset="0"/>
              </a:rPr>
              <a:t> </a:t>
            </a:r>
            <a:r>
              <a:rPr lang="vi-VN" altLang="en-US" sz="3200" b="1" dirty="0">
                <a:latin typeface="Times New Roman" panose="02020603050405020304" pitchFamily="18" charset="0"/>
              </a:rPr>
              <a:t>đ</a:t>
            </a:r>
            <a:r>
              <a:rPr lang="en-US" altLang="en-US" sz="3200" b="1" dirty="0" err="1">
                <a:latin typeface="Times New Roman" panose="02020603050405020304" pitchFamily="18" charset="0"/>
              </a:rPr>
              <a:t>oạn</a:t>
            </a:r>
            <a:r>
              <a:rPr lang="en-US" altLang="en-US" sz="3200" b="1" dirty="0">
                <a:latin typeface="Times New Roman" panose="02020603050405020304" pitchFamily="18" charset="0"/>
              </a:rPr>
              <a:t> v</a:t>
            </a:r>
            <a:r>
              <a:rPr lang="vi-VN" altLang="en-US" sz="3200" b="1" dirty="0">
                <a:latin typeface="Times New Roman" panose="02020603050405020304" pitchFamily="18" charset="0"/>
              </a:rPr>
              <a:t>ă</a:t>
            </a:r>
            <a:r>
              <a:rPr lang="en-US" altLang="en-US" sz="3200" b="1" dirty="0">
                <a:latin typeface="Times New Roman" panose="02020603050405020304" pitchFamily="18" charset="0"/>
              </a:rPr>
              <a:t>n </a:t>
            </a:r>
            <a:r>
              <a:rPr lang="en-US" altLang="en-US" sz="3200" b="1" dirty="0" err="1">
                <a:latin typeface="Times New Roman" panose="02020603050405020304" pitchFamily="18" charset="0"/>
              </a:rPr>
              <a:t>sau</a:t>
            </a:r>
            <a:r>
              <a:rPr lang="en-US" altLang="en-US" sz="3200" b="1" dirty="0">
                <a:latin typeface="Times New Roman" panose="02020603050405020304" pitchFamily="18" charset="0"/>
              </a:rPr>
              <a:t>:</a:t>
            </a:r>
          </a:p>
        </p:txBody>
      </p:sp>
      <p:sp>
        <p:nvSpPr>
          <p:cNvPr id="47124" name="Rectangle 20">
            <a:extLst>
              <a:ext uri="{FF2B5EF4-FFF2-40B4-BE49-F238E27FC236}">
                <a16:creationId xmlns="" xmlns:a16="http://schemas.microsoft.com/office/drawing/2014/main" id="{5AA24B3D-CD4A-4B80-AF50-9CF9FE764B26}"/>
              </a:ext>
            </a:extLst>
          </p:cNvPr>
          <p:cNvSpPr>
            <a:spLocks noChangeArrowheads="1"/>
          </p:cNvSpPr>
          <p:nvPr/>
        </p:nvSpPr>
        <p:spPr bwMode="auto">
          <a:xfrm>
            <a:off x="527626" y="813097"/>
            <a:ext cx="1099005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r>
              <a:rPr lang="en-US" altLang="en-US" smtClean="0">
                <a:solidFill>
                  <a:schemeClr val="accent6">
                    <a:lumMod val="50000"/>
                  </a:schemeClr>
                </a:solidFill>
              </a:rPr>
              <a:t>	</a:t>
            </a:r>
            <a:r>
              <a:rPr lang="en-US" altLang="en-US" sz="3600" smtClean="0">
                <a:latin typeface="Times New Roman" panose="02020603050405020304" pitchFamily="18" charset="0"/>
              </a:rPr>
              <a:t>a) Chủ tịch Hồ Chí Minh, vị Chủ tịch của Chính phủ Lâm thời n</a:t>
            </a:r>
            <a:r>
              <a:rPr lang="vi-VN" altLang="en-US" sz="3600" smtClean="0">
                <a:latin typeface="Times New Roman" panose="02020603050405020304" pitchFamily="18" charset="0"/>
              </a:rPr>
              <a:t>ước</a:t>
            </a:r>
            <a:r>
              <a:rPr lang="en-US" altLang="en-US" sz="3600" smtClean="0">
                <a:latin typeface="Times New Roman" panose="02020603050405020304" pitchFamily="18" charset="0"/>
              </a:rPr>
              <a:t> Việt Nam Dân chủ Cộng hoà, ra mắt </a:t>
            </a:r>
            <a:r>
              <a:rPr lang="vi-VN" altLang="en-US" sz="3600" smtClean="0">
                <a:latin typeface="Times New Roman" panose="02020603050405020304" pitchFamily="18" charset="0"/>
              </a:rPr>
              <a:t>đồng</a:t>
            </a:r>
            <a:r>
              <a:rPr lang="en-US" altLang="en-US" sz="3600" smtClean="0">
                <a:latin typeface="Times New Roman" panose="02020603050405020304" pitchFamily="18" charset="0"/>
              </a:rPr>
              <a:t> bào.</a:t>
            </a:r>
            <a:r>
              <a:rPr lang="vi-VN" altLang="en-US" sz="3600" smtClean="0">
                <a:latin typeface="Times New Roman" panose="02020603050405020304" pitchFamily="18" charset="0"/>
              </a:rPr>
              <a:t> Đó</a:t>
            </a:r>
            <a:r>
              <a:rPr lang="en-US" altLang="en-US" sz="3600" smtClean="0">
                <a:latin typeface="Times New Roman" panose="02020603050405020304" pitchFamily="18" charset="0"/>
              </a:rPr>
              <a:t> là một cụ già </a:t>
            </a:r>
            <a:r>
              <a:rPr lang="en-US" altLang="en-US" sz="3600" b="1" u="sng" dirty="0" err="1">
                <a:solidFill>
                  <a:srgbClr val="C00000"/>
                </a:solidFill>
                <a:latin typeface="Times New Roman" panose="02020603050405020304" pitchFamily="18" charset="0"/>
              </a:rPr>
              <a:t>gầy</a:t>
            </a:r>
            <a:r>
              <a:rPr lang="en-US" altLang="en-US" sz="3600" b="1" u="sng" dirty="0">
                <a:solidFill>
                  <a:srgbClr val="C00000"/>
                </a:solidFill>
                <a:latin typeface="Times New Roman" panose="02020603050405020304" pitchFamily="18" charset="0"/>
              </a:rPr>
              <a:t> </a:t>
            </a:r>
            <a:r>
              <a:rPr lang="en-US" altLang="en-US" sz="3600" b="1" u="sng" dirty="0" err="1">
                <a:solidFill>
                  <a:srgbClr val="C00000"/>
                </a:solidFill>
                <a:latin typeface="Times New Roman" panose="02020603050405020304" pitchFamily="18" charset="0"/>
              </a:rPr>
              <a:t>gò</a:t>
            </a:r>
            <a:r>
              <a:rPr lang="en-US" altLang="en-US" sz="3600" smtClean="0">
                <a:latin typeface="Times New Roman" panose="02020603050405020304" pitchFamily="18" charset="0"/>
              </a:rPr>
              <a:t>, trán </a:t>
            </a:r>
            <a:r>
              <a:rPr lang="en-US" altLang="en-US" sz="3600" b="1" u="sng" dirty="0" err="1">
                <a:solidFill>
                  <a:srgbClr val="C00000"/>
                </a:solidFill>
                <a:latin typeface="Times New Roman" panose="02020603050405020304" pitchFamily="18" charset="0"/>
              </a:rPr>
              <a:t>cao</a:t>
            </a:r>
            <a:r>
              <a:rPr lang="en-US" altLang="en-US" sz="3600" smtClean="0">
                <a:latin typeface="Times New Roman" panose="02020603050405020304" pitchFamily="18" charset="0"/>
              </a:rPr>
              <a:t>, mắt </a:t>
            </a:r>
            <a:r>
              <a:rPr lang="en-US" altLang="en-US" sz="3600" b="1" u="sng" smtClean="0">
                <a:solidFill>
                  <a:srgbClr val="C00000"/>
                </a:solidFill>
                <a:latin typeface="Times New Roman" panose="02020603050405020304" pitchFamily="18" charset="0"/>
              </a:rPr>
              <a:t>sáng</a:t>
            </a:r>
            <a:r>
              <a:rPr lang="en-US" altLang="en-US" sz="3600" smtClean="0">
                <a:latin typeface="Times New Roman" panose="02020603050405020304" pitchFamily="18" charset="0"/>
              </a:rPr>
              <a:t>, râu </a:t>
            </a:r>
            <a:r>
              <a:rPr lang="en-US" altLang="en-US" sz="3600" b="1" u="sng" smtClean="0">
                <a:solidFill>
                  <a:srgbClr val="C00000"/>
                </a:solidFill>
                <a:latin typeface="Times New Roman" panose="02020603050405020304" pitchFamily="18" charset="0"/>
              </a:rPr>
              <a:t>th</a:t>
            </a:r>
            <a:r>
              <a:rPr lang="vi-VN" altLang="en-US" sz="3600" b="1" u="sng" smtClean="0">
                <a:solidFill>
                  <a:srgbClr val="C00000"/>
                </a:solidFill>
                <a:latin typeface="Times New Roman" panose="02020603050405020304" pitchFamily="18" charset="0"/>
              </a:rPr>
              <a:t>ư</a:t>
            </a:r>
            <a:r>
              <a:rPr lang="en-US" altLang="en-US" sz="3600" b="1" u="sng" smtClean="0">
                <a:solidFill>
                  <a:srgbClr val="C00000"/>
                </a:solidFill>
                <a:latin typeface="Times New Roman" panose="02020603050405020304" pitchFamily="18" charset="0"/>
              </a:rPr>
              <a:t>a</a:t>
            </a:r>
            <a:r>
              <a:rPr lang="en-US" altLang="en-US" sz="3600" smtClean="0">
                <a:latin typeface="Times New Roman" panose="02020603050405020304" pitchFamily="18" charset="0"/>
              </a:rPr>
              <a:t>. Cụ </a:t>
            </a:r>
            <a:r>
              <a:rPr lang="vi-VN" altLang="en-US" sz="3600" smtClean="0">
                <a:latin typeface="Times New Roman" panose="02020603050405020304" pitchFamily="18" charset="0"/>
              </a:rPr>
              <a:t>đội</a:t>
            </a:r>
            <a:r>
              <a:rPr lang="en-US" altLang="en-US" sz="3600" smtClean="0">
                <a:latin typeface="Times New Roman" panose="02020603050405020304" pitchFamily="18" charset="0"/>
              </a:rPr>
              <a:t> chiếc mũ </a:t>
            </a:r>
            <a:r>
              <a:rPr lang="vi-VN" altLang="en-US" sz="3600" smtClean="0">
                <a:latin typeface="Times New Roman" panose="02020603050405020304" pitchFamily="18" charset="0"/>
              </a:rPr>
              <a:t>đã</a:t>
            </a:r>
            <a:r>
              <a:rPr lang="en-US" altLang="en-US" sz="3600" smtClean="0">
                <a:latin typeface="Times New Roman" panose="02020603050405020304" pitchFamily="18" charset="0"/>
              </a:rPr>
              <a:t> </a:t>
            </a:r>
            <a:r>
              <a:rPr lang="en-US" altLang="en-US" sz="3600" b="1" u="sng" smtClean="0">
                <a:solidFill>
                  <a:srgbClr val="C00000"/>
                </a:solidFill>
                <a:latin typeface="Times New Roman" panose="02020603050405020304" pitchFamily="18" charset="0"/>
              </a:rPr>
              <a:t>cũ</a:t>
            </a:r>
            <a:r>
              <a:rPr lang="en-US" altLang="en-US" sz="3600" smtClean="0">
                <a:latin typeface="Times New Roman" panose="02020603050405020304" pitchFamily="18" charset="0"/>
              </a:rPr>
              <a:t>, mặc áo ka ki </a:t>
            </a:r>
            <a:r>
              <a:rPr lang="en-US" altLang="en-US" sz="3600" b="1" u="sng" smtClean="0">
                <a:solidFill>
                  <a:srgbClr val="C00000"/>
                </a:solidFill>
                <a:latin typeface="Times New Roman" panose="02020603050405020304" pitchFamily="18" charset="0"/>
              </a:rPr>
              <a:t>cao</a:t>
            </a:r>
            <a:r>
              <a:rPr lang="en-US" altLang="en-US" sz="3600" smtClean="0">
                <a:latin typeface="Times New Roman" panose="02020603050405020304" pitchFamily="18" charset="0"/>
              </a:rPr>
              <a:t> cổ,</a:t>
            </a:r>
            <a:r>
              <a:rPr lang="vi-VN" altLang="en-US" sz="3600" smtClean="0">
                <a:latin typeface="Times New Roman" panose="02020603050405020304" pitchFamily="18" charset="0"/>
              </a:rPr>
              <a:t> đ</a:t>
            </a:r>
            <a:r>
              <a:rPr lang="en-US" altLang="en-US" sz="3600" smtClean="0">
                <a:latin typeface="Times New Roman" panose="02020603050405020304" pitchFamily="18" charset="0"/>
              </a:rPr>
              <a:t>i dép cao su </a:t>
            </a:r>
            <a:r>
              <a:rPr lang="en-US" altLang="en-US" sz="3600" b="1" u="sng" smtClean="0">
                <a:solidFill>
                  <a:srgbClr val="C00000"/>
                </a:solidFill>
                <a:latin typeface="Times New Roman" panose="02020603050405020304" pitchFamily="18" charset="0"/>
              </a:rPr>
              <a:t>trắng</a:t>
            </a:r>
            <a:r>
              <a:rPr lang="en-US" altLang="en-US" sz="3600" smtClean="0">
                <a:latin typeface="Times New Roman" panose="02020603050405020304" pitchFamily="18" charset="0"/>
              </a:rPr>
              <a:t>. Ông cụ có dáng </a:t>
            </a:r>
            <a:r>
              <a:rPr lang="vi-VN" altLang="en-US" sz="3600" smtClean="0">
                <a:latin typeface="Times New Roman" panose="02020603050405020304" pitchFamily="18" charset="0"/>
              </a:rPr>
              <a:t>đ</a:t>
            </a:r>
            <a:r>
              <a:rPr lang="en-US" altLang="en-US" sz="3600" smtClean="0">
                <a:latin typeface="Times New Roman" panose="02020603050405020304" pitchFamily="18" charset="0"/>
              </a:rPr>
              <a:t>i </a:t>
            </a:r>
            <a:r>
              <a:rPr lang="en-US" altLang="en-US" sz="3600" b="1" u="sng" smtClean="0">
                <a:solidFill>
                  <a:srgbClr val="C00000"/>
                </a:solidFill>
                <a:latin typeface="Times New Roman" panose="02020603050405020304" pitchFamily="18" charset="0"/>
              </a:rPr>
              <a:t>nhanh nhẹn</a:t>
            </a:r>
            <a:r>
              <a:rPr lang="en-US" altLang="en-US" sz="3600" smtClean="0">
                <a:latin typeface="Times New Roman" panose="02020603050405020304" pitchFamily="18" charset="0"/>
              </a:rPr>
              <a:t>. Lời nói của Cụ </a:t>
            </a:r>
            <a:r>
              <a:rPr lang="vi-VN" altLang="en-US" sz="3600" b="1" u="sng" smtClean="0">
                <a:solidFill>
                  <a:srgbClr val="C00000"/>
                </a:solidFill>
                <a:latin typeface="Times New Roman" panose="02020603050405020304" pitchFamily="18" charset="0"/>
              </a:rPr>
              <a:t>đ</a:t>
            </a:r>
            <a:r>
              <a:rPr lang="en-US" altLang="en-US" sz="3600" b="1" u="sng" smtClean="0">
                <a:solidFill>
                  <a:srgbClr val="C00000"/>
                </a:solidFill>
                <a:latin typeface="Times New Roman" panose="02020603050405020304" pitchFamily="18" charset="0"/>
              </a:rPr>
              <a:t>iềm </a:t>
            </a:r>
            <a:r>
              <a:rPr lang="vi-VN" altLang="en-US" sz="3600" b="1" u="sng" smtClean="0">
                <a:solidFill>
                  <a:srgbClr val="C00000"/>
                </a:solidFill>
                <a:latin typeface="Times New Roman" panose="02020603050405020304" pitchFamily="18" charset="0"/>
              </a:rPr>
              <a:t>đạm</a:t>
            </a:r>
            <a:r>
              <a:rPr lang="en-US" altLang="en-US" sz="3600" smtClean="0">
                <a:latin typeface="Times New Roman" panose="02020603050405020304" pitchFamily="18" charset="0"/>
              </a:rPr>
              <a:t>,</a:t>
            </a:r>
            <a:r>
              <a:rPr lang="vi-VN" altLang="en-US" sz="3600" smtClean="0">
                <a:latin typeface="Times New Roman" panose="02020603050405020304" pitchFamily="18" charset="0"/>
              </a:rPr>
              <a:t> </a:t>
            </a:r>
            <a:r>
              <a:rPr lang="vi-VN" altLang="en-US" sz="3600" b="1" u="sng" smtClean="0">
                <a:solidFill>
                  <a:srgbClr val="C00000"/>
                </a:solidFill>
                <a:latin typeface="Times New Roman" panose="02020603050405020304" pitchFamily="18" charset="0"/>
              </a:rPr>
              <a:t>đầm</a:t>
            </a:r>
            <a:r>
              <a:rPr lang="en-US" altLang="en-US" sz="3600" b="1" u="sng" smtClean="0">
                <a:solidFill>
                  <a:srgbClr val="C00000"/>
                </a:solidFill>
                <a:latin typeface="Times New Roman" panose="02020603050405020304" pitchFamily="18" charset="0"/>
              </a:rPr>
              <a:t> ấm</a:t>
            </a:r>
            <a:r>
              <a:rPr lang="en-US" altLang="en-US" sz="3600" smtClean="0">
                <a:latin typeface="Times New Roman" panose="02020603050405020304" pitchFamily="18" charset="0"/>
              </a:rPr>
              <a:t>, </a:t>
            </a:r>
            <a:r>
              <a:rPr lang="en-US" altLang="en-US" sz="3600" b="1" u="sng" smtClean="0">
                <a:solidFill>
                  <a:srgbClr val="C00000"/>
                </a:solidFill>
                <a:latin typeface="Times New Roman" panose="02020603050405020304" pitchFamily="18" charset="0"/>
              </a:rPr>
              <a:t>khúc chiết</a:t>
            </a:r>
            <a:r>
              <a:rPr lang="en-US" altLang="en-US" sz="3600" smtClean="0">
                <a:latin typeface="Times New Roman" panose="02020603050405020304" pitchFamily="18" charset="0"/>
              </a:rPr>
              <a:t>, </a:t>
            </a:r>
            <a:r>
              <a:rPr lang="en-US" altLang="en-US" sz="3600" b="1" u="sng" smtClean="0">
                <a:solidFill>
                  <a:srgbClr val="C00000"/>
                </a:solidFill>
                <a:latin typeface="Times New Roman" panose="02020603050405020304" pitchFamily="18" charset="0"/>
              </a:rPr>
              <a:t>rõ ràng</a:t>
            </a:r>
            <a:r>
              <a:rPr lang="en-US" altLang="en-US" sz="3600" smtClean="0">
                <a:latin typeface="Times New Roman" panose="02020603050405020304" pitchFamily="18" charset="0"/>
              </a:rPr>
              <a:t>.</a:t>
            </a:r>
            <a:endParaRPr lang="en-US" altLang="en-US" sz="3600" dirty="0">
              <a:latin typeface="Times New Roman" panose="02020603050405020304" pitchFamily="18" charset="0"/>
            </a:endParaRPr>
          </a:p>
        </p:txBody>
      </p:sp>
      <p:sp>
        <p:nvSpPr>
          <p:cNvPr id="47126" name="Rectangle 22">
            <a:extLst>
              <a:ext uri="{FF2B5EF4-FFF2-40B4-BE49-F238E27FC236}">
                <a16:creationId xmlns="" xmlns:a16="http://schemas.microsoft.com/office/drawing/2014/main" id="{12298180-228E-4DD7-A2FD-E8A28BD657D5}"/>
              </a:ext>
            </a:extLst>
          </p:cNvPr>
          <p:cNvSpPr>
            <a:spLocks noChangeArrowheads="1"/>
          </p:cNvSpPr>
          <p:nvPr/>
        </p:nvSpPr>
        <p:spPr bwMode="auto">
          <a:xfrm>
            <a:off x="527626" y="997763"/>
            <a:ext cx="1099005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r>
              <a:rPr lang="en-US" altLang="en-US" sz="3600" dirty="0">
                <a:solidFill>
                  <a:schemeClr val="accent6">
                    <a:lumMod val="50000"/>
                  </a:schemeClr>
                </a:solidFill>
              </a:rPr>
              <a:t>	</a:t>
            </a:r>
            <a:r>
              <a:rPr lang="en-US" altLang="en-US" sz="3600" dirty="0">
                <a:latin typeface="Times New Roman" panose="02020603050405020304" pitchFamily="18" charset="0"/>
              </a:rPr>
              <a:t>b) </a:t>
            </a:r>
            <a:r>
              <a:rPr lang="en-US" altLang="en-US" sz="3600" dirty="0" err="1">
                <a:latin typeface="Times New Roman" panose="02020603050405020304" pitchFamily="18" charset="0"/>
              </a:rPr>
              <a:t>Sáng</a:t>
            </a:r>
            <a:r>
              <a:rPr lang="en-US" altLang="en-US" sz="3600" dirty="0">
                <a:latin typeface="Times New Roman" panose="02020603050405020304" pitchFamily="18" charset="0"/>
              </a:rPr>
              <a:t> s</a:t>
            </a:r>
            <a:r>
              <a:rPr lang="vi-VN" altLang="en-US" sz="3600" dirty="0">
                <a:latin typeface="Times New Roman" panose="02020603050405020304" pitchFamily="18" charset="0"/>
              </a:rPr>
              <a:t>ớm</a:t>
            </a:r>
            <a:r>
              <a:rPr lang="en-US" altLang="en-US" sz="3600" dirty="0">
                <a:latin typeface="Times New Roman" panose="02020603050405020304" pitchFamily="18" charset="0"/>
              </a:rPr>
              <a:t>, tr</a:t>
            </a:r>
            <a:r>
              <a:rPr lang="vi-VN" altLang="en-US" sz="3600" dirty="0">
                <a:latin typeface="Times New Roman" panose="02020603050405020304" pitchFamily="18" charset="0"/>
              </a:rPr>
              <a:t>ời</a:t>
            </a:r>
            <a:r>
              <a:rPr lang="en-US" altLang="en-US" sz="3600" dirty="0">
                <a:latin typeface="Times New Roman" panose="02020603050405020304" pitchFamily="18" charset="0"/>
              </a:rPr>
              <a:t> </a:t>
            </a:r>
            <a:r>
              <a:rPr lang="en-US" altLang="en-US" sz="3600" b="1" u="sng" dirty="0" err="1">
                <a:solidFill>
                  <a:srgbClr val="C00000"/>
                </a:solidFill>
                <a:latin typeface="Times New Roman" panose="02020603050405020304" pitchFamily="18" charset="0"/>
              </a:rPr>
              <a:t>quang</a:t>
            </a:r>
            <a:r>
              <a:rPr lang="en-US" altLang="en-US" sz="3600" dirty="0">
                <a:latin typeface="Times New Roman" panose="02020603050405020304" pitchFamily="18" charset="0"/>
              </a:rPr>
              <a:t> h</a:t>
            </a:r>
            <a:r>
              <a:rPr lang="vi-VN" altLang="en-US" sz="3600" dirty="0">
                <a:latin typeface="Times New Roman" panose="02020603050405020304" pitchFamily="18" charset="0"/>
              </a:rPr>
              <a:t>ẳn</a:t>
            </a:r>
            <a:r>
              <a:rPr lang="en-US" altLang="en-US" sz="3600" dirty="0">
                <a:latin typeface="Times New Roman" panose="02020603050405020304" pitchFamily="18" charset="0"/>
              </a:rPr>
              <a:t> ra.</a:t>
            </a:r>
            <a:r>
              <a:rPr lang="vi-VN" altLang="en-US" sz="3600" dirty="0">
                <a:latin typeface="Times New Roman" panose="02020603050405020304" pitchFamily="18" charset="0"/>
              </a:rPr>
              <a:t> </a:t>
            </a:r>
            <a:r>
              <a:rPr lang="en-US" altLang="en-US" sz="3600" dirty="0">
                <a:latin typeface="Times New Roman" panose="02020603050405020304" pitchFamily="18" charset="0"/>
              </a:rPr>
              <a:t>Đ</a:t>
            </a:r>
            <a:r>
              <a:rPr lang="vi-VN" altLang="en-US" sz="3600" dirty="0">
                <a:latin typeface="Times New Roman" panose="02020603050405020304" pitchFamily="18" charset="0"/>
              </a:rPr>
              <a:t>ê</a:t>
            </a:r>
            <a:r>
              <a:rPr lang="en-US" altLang="en-US" sz="3600" dirty="0">
                <a:latin typeface="Times New Roman" panose="02020603050405020304" pitchFamily="18" charset="0"/>
              </a:rPr>
              <a:t>m qua, </a:t>
            </a:r>
            <a:r>
              <a:rPr lang="en-US" altLang="en-US" sz="3600" dirty="0" err="1">
                <a:latin typeface="Times New Roman" panose="02020603050405020304" pitchFamily="18" charset="0"/>
              </a:rPr>
              <a:t>một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bàn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tay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nào</a:t>
            </a:r>
            <a:r>
              <a:rPr lang="en-US" altLang="en-US" sz="3600" dirty="0">
                <a:latin typeface="Times New Roman" panose="02020603050405020304" pitchFamily="18" charset="0"/>
              </a:rPr>
              <a:t> </a:t>
            </a:r>
            <a:r>
              <a:rPr lang="vi-VN" altLang="en-US" sz="3600" dirty="0">
                <a:latin typeface="Times New Roman" panose="02020603050405020304" pitchFamily="18" charset="0"/>
              </a:rPr>
              <a:t>đã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giội</a:t>
            </a:r>
            <a:r>
              <a:rPr lang="en-US" altLang="en-US" sz="3600" dirty="0">
                <a:latin typeface="Times New Roman" panose="02020603050405020304" pitchFamily="18" charset="0"/>
              </a:rPr>
              <a:t> r</a:t>
            </a:r>
            <a:r>
              <a:rPr lang="vi-VN" altLang="en-US" sz="3600" dirty="0">
                <a:latin typeface="Times New Roman" panose="02020603050405020304" pitchFamily="18" charset="0"/>
              </a:rPr>
              <a:t>ửa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vòm</a:t>
            </a:r>
            <a:r>
              <a:rPr lang="en-US" altLang="en-US" sz="3600" dirty="0">
                <a:latin typeface="Times New Roman" panose="02020603050405020304" pitchFamily="18" charset="0"/>
              </a:rPr>
              <a:t> tr</a:t>
            </a:r>
            <a:r>
              <a:rPr lang="vi-VN" altLang="en-US" sz="3600" dirty="0">
                <a:latin typeface="Times New Roman" panose="02020603050405020304" pitchFamily="18" charset="0"/>
              </a:rPr>
              <a:t>ời</a:t>
            </a:r>
            <a:r>
              <a:rPr lang="en-US" altLang="en-US" sz="3600" dirty="0">
                <a:latin typeface="Times New Roman" panose="02020603050405020304" pitchFamily="18" charset="0"/>
              </a:rPr>
              <a:t> </a:t>
            </a:r>
            <a:r>
              <a:rPr lang="en-US" altLang="en-US" sz="3600" b="1" u="sng" dirty="0" err="1">
                <a:solidFill>
                  <a:srgbClr val="C00000"/>
                </a:solidFill>
                <a:latin typeface="Times New Roman" panose="02020603050405020304" pitchFamily="18" charset="0"/>
              </a:rPr>
              <a:t>sạch</a:t>
            </a:r>
            <a:r>
              <a:rPr lang="en-US" altLang="en-US" sz="3600" b="1" u="sng" dirty="0">
                <a:solidFill>
                  <a:srgbClr val="C00000"/>
                </a:solidFill>
                <a:latin typeface="Times New Roman" panose="02020603050405020304" pitchFamily="18" charset="0"/>
              </a:rPr>
              <a:t>  </a:t>
            </a:r>
            <a:r>
              <a:rPr lang="en-US" altLang="en-US" sz="3600" b="1" u="sng" dirty="0" err="1">
                <a:solidFill>
                  <a:srgbClr val="C00000"/>
                </a:solidFill>
                <a:latin typeface="Times New Roman" panose="02020603050405020304" pitchFamily="18" charset="0"/>
              </a:rPr>
              <a:t>bóng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Màu</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mây</a:t>
            </a:r>
            <a:r>
              <a:rPr lang="en-US" altLang="en-US" sz="3600" dirty="0">
                <a:latin typeface="Times New Roman" panose="02020603050405020304" pitchFamily="18" charset="0"/>
              </a:rPr>
              <a:t> </a:t>
            </a:r>
            <a:r>
              <a:rPr lang="en-US" altLang="en-US" sz="3600" b="1" u="sng" dirty="0" err="1">
                <a:solidFill>
                  <a:srgbClr val="C00000"/>
                </a:solidFill>
                <a:latin typeface="Times New Roman" panose="02020603050405020304" pitchFamily="18" charset="0"/>
              </a:rPr>
              <a:t>xám</a:t>
            </a:r>
            <a:r>
              <a:rPr lang="vi-VN" altLang="en-US" sz="3600" dirty="0">
                <a:latin typeface="Times New Roman" panose="02020603050405020304" pitchFamily="18" charset="0"/>
              </a:rPr>
              <a:t> đã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a:t>
            </a:r>
            <a:r>
              <a:rPr lang="vi-VN" altLang="en-US" sz="3600" dirty="0">
                <a:latin typeface="Times New Roman" panose="02020603050405020304" pitchFamily="18" charset="0"/>
              </a:rPr>
              <a:t>ường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chỗ</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một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màu</a:t>
            </a:r>
            <a:r>
              <a:rPr lang="en-US" altLang="en-US" sz="3600" dirty="0">
                <a:latin typeface="Times New Roman" panose="02020603050405020304" pitchFamily="18" charset="0"/>
              </a:rPr>
              <a:t> </a:t>
            </a:r>
            <a:r>
              <a:rPr lang="en-US" altLang="en-US" sz="3600" b="1" u="sng" dirty="0">
                <a:solidFill>
                  <a:srgbClr val="C00000"/>
                </a:solidFill>
                <a:latin typeface="Times New Roman" panose="02020603050405020304" pitchFamily="18" charset="0"/>
              </a:rPr>
              <a:t>tr</a:t>
            </a:r>
            <a:r>
              <a:rPr lang="vi-VN" altLang="en-US" sz="3600" b="1" u="sng" dirty="0">
                <a:solidFill>
                  <a:srgbClr val="C00000"/>
                </a:solidFill>
                <a:latin typeface="Times New Roman" panose="02020603050405020304" pitchFamily="18" charset="0"/>
              </a:rPr>
              <a:t>ắng</a:t>
            </a:r>
            <a:r>
              <a:rPr lang="en-US" altLang="en-US" sz="3600" b="1" u="sng" dirty="0">
                <a:solidFill>
                  <a:srgbClr val="C00000"/>
                </a:solidFill>
                <a:latin typeface="Times New Roman" panose="02020603050405020304" pitchFamily="18" charset="0"/>
              </a:rPr>
              <a:t> </a:t>
            </a:r>
            <a:r>
              <a:rPr lang="en-US" altLang="en-US" sz="3600" b="1" u="sng" dirty="0" err="1">
                <a:solidFill>
                  <a:srgbClr val="C00000"/>
                </a:solidFill>
                <a:latin typeface="Times New Roman" panose="02020603050405020304" pitchFamily="18" charset="0"/>
              </a:rPr>
              <a:t>ph</a:t>
            </a:r>
            <a:r>
              <a:rPr lang="vi-VN" altLang="en-US" sz="3600" b="1" u="sng" dirty="0">
                <a:solidFill>
                  <a:srgbClr val="C00000"/>
                </a:solidFill>
                <a:latin typeface="Times New Roman" panose="02020603050405020304" pitchFamily="18" charset="0"/>
              </a:rPr>
              <a:t>ớt</a:t>
            </a:r>
            <a:r>
              <a:rPr lang="en-US" altLang="en-US" sz="3600" b="1" u="sng" dirty="0">
                <a:solidFill>
                  <a:srgbClr val="C00000"/>
                </a:solidFill>
                <a:latin typeface="Times New Roman" panose="02020603050405020304" pitchFamily="18" charset="0"/>
              </a:rPr>
              <a:t> </a:t>
            </a:r>
            <a:r>
              <a:rPr lang="en-US" altLang="en-US" sz="3600" b="1" u="sng" dirty="0" err="1">
                <a:solidFill>
                  <a:srgbClr val="C00000"/>
                </a:solidFill>
                <a:latin typeface="Times New Roman" panose="02020603050405020304" pitchFamily="18" charset="0"/>
              </a:rPr>
              <a:t>xanh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nh</a:t>
            </a:r>
            <a:r>
              <a:rPr lang="vi-VN" altLang="en-US" sz="3600" dirty="0">
                <a:latin typeface="Times New Roman" panose="02020603050405020304" pitchFamily="18" charset="0"/>
              </a:rPr>
              <a:t>ư</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màu</a:t>
            </a:r>
            <a:r>
              <a:rPr lang="en-US" altLang="en-US" sz="3600" dirty="0">
                <a:latin typeface="Times New Roman" panose="02020603050405020304" pitchFamily="18" charset="0"/>
              </a:rPr>
              <a:t> men s</a:t>
            </a:r>
            <a:r>
              <a:rPr lang="vi-VN" altLang="en-US" sz="3600" dirty="0">
                <a:latin typeface="Times New Roman" panose="02020603050405020304" pitchFamily="18" charset="0"/>
              </a:rPr>
              <a:t>ứ</a:t>
            </a:r>
            <a:r>
              <a:rPr lang="en-US" altLang="en-US" sz="3600" dirty="0">
                <a:latin typeface="Times New Roman" panose="02020603050405020304" pitchFamily="18" charset="0"/>
              </a:rPr>
              <a:t>. Đ</a:t>
            </a:r>
            <a:r>
              <a:rPr lang="vi-VN" altLang="en-US" sz="3600" dirty="0">
                <a:latin typeface="Times New Roman" panose="02020603050405020304" pitchFamily="18" charset="0"/>
              </a:rPr>
              <a:t>ằng</a:t>
            </a:r>
            <a:r>
              <a:rPr lang="en-US" altLang="en-US" sz="3600" dirty="0">
                <a:latin typeface="Times New Roman" panose="02020603050405020304" pitchFamily="18" charset="0"/>
              </a:rPr>
              <a:t> </a:t>
            </a:r>
            <a:r>
              <a:rPr lang="vi-VN" altLang="en-US" sz="3600" dirty="0">
                <a:latin typeface="Times New Roman" panose="02020603050405020304" pitchFamily="18" charset="0"/>
              </a:rPr>
              <a:t>đô</a:t>
            </a:r>
            <a:r>
              <a:rPr lang="en-US" altLang="en-US" sz="3600" dirty="0">
                <a:latin typeface="Times New Roman" panose="02020603050405020304" pitchFamily="18" charset="0"/>
              </a:rPr>
              <a:t>ng, </a:t>
            </a:r>
            <a:r>
              <a:rPr lang="en-US" altLang="en-US" sz="3600" dirty="0" err="1">
                <a:latin typeface="Times New Roman" panose="02020603050405020304" pitchFamily="18" charset="0"/>
              </a:rPr>
              <a:t>phía</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trên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dải</a:t>
            </a:r>
            <a:r>
              <a:rPr lang="en-US" altLang="en-US" sz="3600" dirty="0">
                <a:latin typeface="Times New Roman" panose="02020603050405020304" pitchFamily="18" charset="0"/>
              </a:rPr>
              <a:t> </a:t>
            </a:r>
            <a:r>
              <a:rPr lang="vi-VN" altLang="en-US" sz="3600" dirty="0">
                <a:latin typeface="Times New Roman" panose="02020603050405020304" pitchFamily="18" charset="0"/>
              </a:rPr>
              <a:t>đê</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chạy</a:t>
            </a:r>
            <a:r>
              <a:rPr lang="en-US" altLang="en-US" sz="3600" dirty="0">
                <a:latin typeface="Times New Roman" panose="02020603050405020304" pitchFamily="18" charset="0"/>
              </a:rPr>
              <a:t> </a:t>
            </a:r>
            <a:r>
              <a:rPr lang="en-US" altLang="en-US" sz="3600" b="1" u="sng" dirty="0" err="1">
                <a:solidFill>
                  <a:srgbClr val="C00000"/>
                </a:solidFill>
                <a:latin typeface="Times New Roman" panose="02020603050405020304" pitchFamily="18" charset="0"/>
              </a:rPr>
              <a:t>dài</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rạch</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ngang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tầm</a:t>
            </a:r>
            <a:r>
              <a:rPr lang="en-US" altLang="en-US" sz="3600" dirty="0">
                <a:latin typeface="Times New Roman" panose="02020603050405020304" pitchFamily="18" charset="0"/>
              </a:rPr>
              <a:t> m</a:t>
            </a:r>
            <a:r>
              <a:rPr lang="vi-VN" altLang="en-US" sz="3600" dirty="0">
                <a:latin typeface="Times New Roman" panose="02020603050405020304" pitchFamily="18" charset="0"/>
              </a:rPr>
              <a:t>ắt</a:t>
            </a:r>
            <a:r>
              <a:rPr lang="en-US" altLang="en-US" sz="3600" dirty="0">
                <a:latin typeface="Times New Roman" panose="02020603050405020304" pitchFamily="18" charset="0"/>
              </a:rPr>
              <a:t>, ng</a:t>
            </a:r>
            <a:r>
              <a:rPr lang="vi-VN" altLang="en-US" sz="3600" dirty="0">
                <a:latin typeface="Times New Roman" panose="02020603050405020304" pitchFamily="18" charset="0"/>
              </a:rPr>
              <a:t>ă</a:t>
            </a:r>
            <a:r>
              <a:rPr lang="en-US" altLang="en-US" sz="3600" dirty="0">
                <a:latin typeface="Times New Roman" panose="02020603050405020304" pitchFamily="18" charset="0"/>
              </a:rPr>
              <a:t>n </a:t>
            </a:r>
            <a:r>
              <a:rPr lang="en-US" altLang="en-US" sz="3600" dirty="0" err="1">
                <a:latin typeface="Times New Roman" panose="02020603050405020304" pitchFamily="18" charset="0"/>
              </a:rPr>
              <a:t>không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cho</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thấy</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biển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kh</a:t>
            </a:r>
            <a:r>
              <a:rPr lang="vi-VN" altLang="en-US" sz="3600" dirty="0">
                <a:latin typeface="Times New Roman" panose="02020603050405020304" pitchFamily="18" charset="0"/>
              </a:rPr>
              <a:t>ơ</a:t>
            </a:r>
            <a:r>
              <a:rPr lang="en-US" altLang="en-US" sz="3600" dirty="0" err="1">
                <a:latin typeface="Times New Roman" panose="02020603050405020304" pitchFamily="18" charset="0"/>
              </a:rPr>
              <a:t>i</a:t>
            </a:r>
            <a:r>
              <a:rPr lang="en-US" altLang="en-US" sz="3600" dirty="0">
                <a:latin typeface="Times New Roman" panose="02020603050405020304" pitchFamily="18" charset="0"/>
              </a:rPr>
              <a:t>, ai </a:t>
            </a:r>
            <a:r>
              <a:rPr lang="vi-VN" altLang="en-US" sz="3600" dirty="0">
                <a:latin typeface="Times New Roman" panose="02020603050405020304" pitchFamily="18" charset="0"/>
              </a:rPr>
              <a:t>đã</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ném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lên</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bốn</a:t>
            </a:r>
            <a:r>
              <a:rPr lang="en-US" altLang="en-US" sz="3600" dirty="0">
                <a:latin typeface="Times New Roman" panose="02020603050405020304" pitchFamily="18" charset="0"/>
              </a:rPr>
              <a:t> n</a:t>
            </a:r>
            <a:r>
              <a:rPr lang="vi-VN" altLang="en-US" sz="3600" dirty="0">
                <a:latin typeface="Times New Roman" panose="02020603050405020304" pitchFamily="18" charset="0"/>
              </a:rPr>
              <a:t>ă</a:t>
            </a:r>
            <a:r>
              <a:rPr lang="en-US" altLang="en-US" sz="3600" dirty="0">
                <a:latin typeface="Times New Roman" panose="02020603050405020304" pitchFamily="18" charset="0"/>
              </a:rPr>
              <a:t>m </a:t>
            </a:r>
            <a:r>
              <a:rPr lang="vi-VN" altLang="en-US" sz="3600" dirty="0">
                <a:latin typeface="Times New Roman" panose="02020603050405020304" pitchFamily="18" charset="0"/>
              </a:rPr>
              <a:t>mảng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mây</a:t>
            </a:r>
            <a:r>
              <a:rPr lang="en-US" altLang="en-US" sz="3600" dirty="0">
                <a:latin typeface="Times New Roman" panose="02020603050405020304" pitchFamily="18" charset="0"/>
              </a:rPr>
              <a:t> </a:t>
            </a:r>
            <a:r>
              <a:rPr lang="en-US" altLang="en-US" sz="3600" b="1" u="sng" dirty="0" err="1">
                <a:solidFill>
                  <a:srgbClr val="C00000"/>
                </a:solidFill>
                <a:latin typeface="Times New Roman" panose="02020603050405020304" pitchFamily="18" charset="0"/>
              </a:rPr>
              <a:t>hồng</a:t>
            </a:r>
            <a:r>
              <a:rPr lang="en-US" altLang="en-US" sz="3600" dirty="0">
                <a:latin typeface="Times New Roman" panose="02020603050405020304" pitchFamily="18" charset="0"/>
              </a:rPr>
              <a:t> </a:t>
            </a:r>
            <a:r>
              <a:rPr lang="en-US" altLang="en-US" sz="3600" b="1" u="sng" dirty="0">
                <a:solidFill>
                  <a:srgbClr val="C00000"/>
                </a:solidFill>
                <a:latin typeface="Times New Roman" panose="02020603050405020304" pitchFamily="18" charset="0"/>
              </a:rPr>
              <a:t>to t</a:t>
            </a:r>
            <a:r>
              <a:rPr lang="vi-VN" altLang="en-US" sz="3600" b="1" u="sng" dirty="0">
                <a:solidFill>
                  <a:srgbClr val="C00000"/>
                </a:solidFill>
                <a:latin typeface="Times New Roman" panose="02020603050405020304" pitchFamily="18" charset="0"/>
              </a:rPr>
              <a:t>ướng</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lại</a:t>
            </a:r>
            <a:r>
              <a:rPr lang="en-US" altLang="en-US" sz="3600" dirty="0">
                <a:latin typeface="Times New Roman" panose="02020603050405020304" pitchFamily="18" charset="0"/>
              </a:rPr>
              <a:t> </a:t>
            </a:r>
            <a:r>
              <a:rPr lang="vi-VN" altLang="en-US" sz="3600" dirty="0">
                <a:latin typeface="Times New Roman" panose="02020603050405020304" pitchFamily="18" charset="0"/>
              </a:rPr>
              <a:t>đ</a:t>
            </a:r>
            <a:r>
              <a:rPr lang="en-US" altLang="en-US" sz="3600" dirty="0" err="1">
                <a:latin typeface="Times New Roman" panose="02020603050405020304" pitchFamily="18" charset="0"/>
              </a:rPr>
              <a:t>iểm</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xuyết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thêm</a:t>
            </a:r>
            <a:r>
              <a:rPr lang="en-US" altLang="en-US" sz="3600" dirty="0">
                <a:latin typeface="Times New Roman" panose="02020603050405020304" pitchFamily="18" charset="0"/>
              </a:rPr>
              <a:t> </a:t>
            </a:r>
            <a:r>
              <a:rPr lang="en-US" altLang="en-US" sz="3600" b="1" u="sng" dirty="0" err="1">
                <a:solidFill>
                  <a:srgbClr val="C00000"/>
                </a:solidFill>
                <a:latin typeface="Times New Roman" panose="02020603050405020304" pitchFamily="18" charset="0"/>
              </a:rPr>
              <a:t>ít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nét</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mây</a:t>
            </a:r>
            <a:r>
              <a:rPr lang="en-US" altLang="en-US" sz="3600" dirty="0">
                <a:latin typeface="Times New Roman" panose="02020603050405020304" pitchFamily="18" charset="0"/>
              </a:rPr>
              <a:t> m</a:t>
            </a:r>
            <a:r>
              <a:rPr lang="vi-VN" altLang="en-US" sz="3600" dirty="0">
                <a:latin typeface="Times New Roman" panose="02020603050405020304" pitchFamily="18" charset="0"/>
              </a:rPr>
              <a:t>ỡ</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gà</a:t>
            </a:r>
            <a:r>
              <a:rPr lang="en-US" altLang="en-US" sz="3600" dirty="0">
                <a:latin typeface="Times New Roman" panose="02020603050405020304" pitchFamily="18" charset="0"/>
              </a:rPr>
              <a:t> </a:t>
            </a:r>
            <a:r>
              <a:rPr lang="en-US" altLang="en-US" sz="3600" dirty="0" err="1">
                <a:latin typeface="Times New Roman" panose="02020603050405020304" pitchFamily="18" charset="0"/>
              </a:rPr>
              <a:t>vút</a:t>
            </a:r>
            <a:r>
              <a:rPr lang="en-US" altLang="en-US" sz="3600" dirty="0">
                <a:latin typeface="Times New Roman" panose="02020603050405020304" pitchFamily="18" charset="0"/>
              </a:rPr>
              <a:t> </a:t>
            </a:r>
            <a:r>
              <a:rPr lang="en-US" altLang="en-US" sz="3600" b="1" u="sng" dirty="0" err="1">
                <a:solidFill>
                  <a:srgbClr val="C00000"/>
                </a:solidFill>
                <a:latin typeface="Times New Roman" panose="02020603050405020304" pitchFamily="18" charset="0"/>
              </a:rPr>
              <a:t>dài</a:t>
            </a:r>
            <a:r>
              <a:rPr lang="en-US" altLang="en-US" sz="3600" dirty="0">
                <a:latin typeface="Times New Roman" panose="02020603050405020304" pitchFamily="18" charset="0"/>
              </a:rPr>
              <a:t> </a:t>
            </a:r>
            <a:r>
              <a:rPr lang="en-US" altLang="en-US" sz="3600" b="1" u="sng" dirty="0" err="1">
                <a:solidFill>
                  <a:srgbClr val="C00000"/>
                </a:solidFill>
                <a:latin typeface="Times New Roman" panose="02020603050405020304" pitchFamily="18" charset="0"/>
              </a:rPr>
              <a:t>thanh</a:t>
            </a:r>
            <a:r>
              <a:rPr lang="en-US" altLang="en-US" sz="3600" b="1" u="sng" dirty="0">
                <a:solidFill>
                  <a:srgbClr val="C00000"/>
                </a:solidFill>
                <a:latin typeface="Times New Roman" panose="02020603050405020304" pitchFamily="18" charset="0"/>
              </a:rPr>
              <a:t> </a:t>
            </a:r>
            <a:r>
              <a:rPr lang="en-US" altLang="en-US" sz="3600" b="1" u="sng" dirty="0" err="1">
                <a:solidFill>
                  <a:srgbClr val="C00000"/>
                </a:solidFill>
                <a:latin typeface="Times New Roman" panose="02020603050405020304" pitchFamily="18" charset="0"/>
              </a:rPr>
              <a:t>mảnh</a:t>
            </a:r>
            <a:r>
              <a:rPr lang="en-US" altLang="en-US" sz="3600" dirty="0">
                <a:latin typeface="Times New Roman" panose="02020603050405020304" pitchFamily="18" charset="0"/>
              </a:rPr>
              <a:t>.</a:t>
            </a:r>
          </a:p>
        </p:txBody>
      </p:sp>
    </p:spTree>
    <p:extLst>
      <p:ext uri="{BB962C8B-B14F-4D97-AF65-F5344CB8AC3E}">
        <p14:creationId xmlns:p14="http://schemas.microsoft.com/office/powerpoint/2010/main" val="32591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7114"/>
                                        </p:tgtEl>
                                        <p:attrNameLst>
                                          <p:attrName>style.visibility</p:attrName>
                                        </p:attrNameLst>
                                      </p:cBhvr>
                                      <p:to>
                                        <p:strVal val="visible"/>
                                      </p:to>
                                    </p:set>
                                    <p:animEffect transition="in" filter="checkerboard(across)">
                                      <p:cBhvr>
                                        <p:cTn id="7" dur="500"/>
                                        <p:tgtEl>
                                          <p:spTgt spid="471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71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47124"/>
                                        </p:tgtEl>
                                      </p:cBhvr>
                                    </p:animEffect>
                                    <p:set>
                                      <p:cBhvr>
                                        <p:cTn id="16" dur="1" fill="hold">
                                          <p:stCondLst>
                                            <p:cond delay="499"/>
                                          </p:stCondLst>
                                        </p:cTn>
                                        <p:tgtEl>
                                          <p:spTgt spid="471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1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47126"/>
                                        </p:tgtEl>
                                      </p:cBhvr>
                                    </p:animEffect>
                                    <p:set>
                                      <p:cBhvr>
                                        <p:cTn id="25" dur="1" fill="hold">
                                          <p:stCondLst>
                                            <p:cond delay="499"/>
                                          </p:stCondLst>
                                        </p:cTn>
                                        <p:tgtEl>
                                          <p:spTgt spid="47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p:bldP spid="47124" grpId="0"/>
      <p:bldP spid="47124" grpId="1"/>
      <p:bldP spid="47126" grpId="0"/>
      <p:bldP spid="4712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B68A40-FD07-47EE-95C8-BD092D50F278}"/>
              </a:ext>
            </a:extLst>
          </p:cNvPr>
          <p:cNvSpPr>
            <a:spLocks noGrp="1"/>
          </p:cNvSpPr>
          <p:nvPr>
            <p:ph type="ctrTitle"/>
          </p:nvPr>
        </p:nvSpPr>
        <p:spPr>
          <a:xfrm>
            <a:off x="938724" y="3213652"/>
            <a:ext cx="10575684" cy="1739348"/>
          </a:xfrm>
        </p:spPr>
        <p:txBody>
          <a:bodyPr>
            <a:noAutofit/>
          </a:bodyPr>
          <a:lstStyle/>
          <a:p>
            <a:pPr algn="l">
              <a:lnSpc>
                <a:spcPct val="100000"/>
              </a:lnSpc>
              <a:spcBef>
                <a:spcPts val="1200"/>
              </a:spcBef>
              <a:spcAft>
                <a:spcPts val="600"/>
              </a:spcAft>
            </a:pPr>
            <a:r>
              <a:rPr lang="en-US" altLang="en-US" sz="4000" dirty="0">
                <a:solidFill>
                  <a:srgbClr val="2906FA"/>
                </a:solidFill>
                <a:latin typeface="Times New Roman" panose="02020603050405020304" pitchFamily="18" charset="0"/>
                <a:cs typeface="Times New Roman" panose="02020603050405020304" pitchFamily="18" charset="0"/>
              </a:rPr>
              <a:t>a) </a:t>
            </a:r>
            <a:r>
              <a:rPr lang="en-US" altLang="en-US" sz="4000" dirty="0" err="1">
                <a:solidFill>
                  <a:srgbClr val="2906FA"/>
                </a:solidFill>
                <a:latin typeface="Times New Roman" panose="02020603050405020304" pitchFamily="18" charset="0"/>
                <a:cs typeface="Times New Roman" panose="02020603050405020304" pitchFamily="18" charset="0"/>
              </a:rPr>
              <a:t>Nói</a:t>
            </a:r>
            <a:r>
              <a:rPr lang="en-US" altLang="en-US" sz="4000" dirty="0">
                <a:solidFill>
                  <a:srgbClr val="2906FA"/>
                </a:solidFill>
                <a:latin typeface="Times New Roman" panose="02020603050405020304" pitchFamily="18" charset="0"/>
                <a:cs typeface="Times New Roman" panose="02020603050405020304" pitchFamily="18" charset="0"/>
              </a:rPr>
              <a:t> </a:t>
            </a:r>
            <a:r>
              <a:rPr lang="en-US" altLang="en-US" sz="4000" dirty="0" err="1">
                <a:solidFill>
                  <a:srgbClr val="2906FA"/>
                </a:solidFill>
                <a:latin typeface="Times New Roman" panose="02020603050405020304" pitchFamily="18" charset="0"/>
                <a:cs typeface="Times New Roman" panose="02020603050405020304" pitchFamily="18" charset="0"/>
              </a:rPr>
              <a:t>về</a:t>
            </a:r>
            <a:r>
              <a:rPr lang="en-US" altLang="en-US" sz="4000" dirty="0">
                <a:solidFill>
                  <a:srgbClr val="2906FA"/>
                </a:solidFill>
                <a:latin typeface="Times New Roman" panose="02020603050405020304" pitchFamily="18" charset="0"/>
                <a:cs typeface="Times New Roman" panose="02020603050405020304" pitchFamily="18" charset="0"/>
              </a:rPr>
              <a:t> </a:t>
            </a:r>
            <a:r>
              <a:rPr lang="en-US" altLang="en-US" sz="4000" dirty="0" err="1">
                <a:solidFill>
                  <a:srgbClr val="2906FA"/>
                </a:solidFill>
                <a:latin typeface="Times New Roman" panose="02020603050405020304" pitchFamily="18" charset="0"/>
                <a:cs typeface="Times New Roman" panose="02020603050405020304" pitchFamily="18" charset="0"/>
              </a:rPr>
              <a:t>một</a:t>
            </a:r>
            <a:r>
              <a:rPr lang="en-US" altLang="en-US" sz="4000" dirty="0">
                <a:solidFill>
                  <a:srgbClr val="2906FA"/>
                </a:solidFill>
                <a:latin typeface="Times New Roman" panose="02020603050405020304" pitchFamily="18" charset="0"/>
                <a:cs typeface="Times New Roman" panose="02020603050405020304" pitchFamily="18" charset="0"/>
              </a:rPr>
              <a:t> ng</a:t>
            </a:r>
            <a:r>
              <a:rPr lang="vi-VN" altLang="en-US" sz="4000" dirty="0">
                <a:solidFill>
                  <a:srgbClr val="2906FA"/>
                </a:solidFill>
                <a:cs typeface="Times New Roman" panose="02020603050405020304" pitchFamily="18" charset="0"/>
              </a:rPr>
              <a:t>ười </a:t>
            </a:r>
            <a:r>
              <a:rPr lang="en-US" altLang="en-US" sz="4000" dirty="0" err="1">
                <a:solidFill>
                  <a:srgbClr val="2906FA"/>
                </a:solidFill>
                <a:latin typeface="Times New Roman" panose="02020603050405020304" pitchFamily="18" charset="0"/>
                <a:cs typeface="Times New Roman" panose="02020603050405020304" pitchFamily="18" charset="0"/>
              </a:rPr>
              <a:t>bạn</a:t>
            </a:r>
            <a:r>
              <a:rPr lang="en-US" altLang="en-US" sz="4000" dirty="0">
                <a:solidFill>
                  <a:srgbClr val="2906FA"/>
                </a:solidFill>
                <a:latin typeface="Times New Roman" panose="02020603050405020304" pitchFamily="18" charset="0"/>
                <a:cs typeface="Times New Roman" panose="02020603050405020304" pitchFamily="18" charset="0"/>
              </a:rPr>
              <a:t> ho</a:t>
            </a:r>
            <a:r>
              <a:rPr lang="vi-VN" altLang="en-US" sz="4000" dirty="0">
                <a:solidFill>
                  <a:srgbClr val="2906FA"/>
                </a:solidFill>
                <a:cs typeface="Times New Roman" panose="02020603050405020304" pitchFamily="18" charset="0"/>
              </a:rPr>
              <a:t>ặc </a:t>
            </a:r>
            <a:r>
              <a:rPr lang="en-US" altLang="en-US" sz="4000" dirty="0">
                <a:solidFill>
                  <a:srgbClr val="2906FA"/>
                </a:solidFill>
                <a:latin typeface="Times New Roman" panose="02020603050405020304" pitchFamily="18" charset="0"/>
                <a:cs typeface="Times New Roman" panose="02020603050405020304" pitchFamily="18" charset="0"/>
              </a:rPr>
              <a:t>ng</a:t>
            </a:r>
            <a:r>
              <a:rPr lang="vi-VN" altLang="en-US" sz="4000" dirty="0">
                <a:solidFill>
                  <a:srgbClr val="2906FA"/>
                </a:solidFill>
                <a:cs typeface="Times New Roman" panose="02020603050405020304" pitchFamily="18" charset="0"/>
              </a:rPr>
              <a:t>ười </a:t>
            </a:r>
            <a:r>
              <a:rPr lang="en-US" altLang="en-US" sz="4000" dirty="0" err="1">
                <a:solidFill>
                  <a:srgbClr val="2906FA"/>
                </a:solidFill>
                <a:latin typeface="Times New Roman" panose="02020603050405020304" pitchFamily="18" charset="0"/>
                <a:cs typeface="Times New Roman" panose="02020603050405020304" pitchFamily="18" charset="0"/>
              </a:rPr>
              <a:t>thân</a:t>
            </a:r>
            <a:r>
              <a:rPr lang="en-US" altLang="en-US" sz="4000" dirty="0">
                <a:solidFill>
                  <a:srgbClr val="2906FA"/>
                </a:solidFill>
                <a:latin typeface="Times New Roman" panose="02020603050405020304" pitchFamily="18" charset="0"/>
                <a:cs typeface="Times New Roman" panose="02020603050405020304" pitchFamily="18" charset="0"/>
              </a:rPr>
              <a:t> </a:t>
            </a:r>
            <a:r>
              <a:rPr lang="en-US" altLang="en-US" sz="4000" dirty="0" err="1">
                <a:solidFill>
                  <a:srgbClr val="2906FA"/>
                </a:solidFill>
                <a:latin typeface="Times New Roman" panose="02020603050405020304" pitchFamily="18" charset="0"/>
                <a:cs typeface="Times New Roman" panose="02020603050405020304" pitchFamily="18" charset="0"/>
              </a:rPr>
              <a:t>của</a:t>
            </a:r>
            <a:r>
              <a:rPr lang="en-US" altLang="en-US" sz="4000" dirty="0">
                <a:solidFill>
                  <a:srgbClr val="2906FA"/>
                </a:solidFill>
                <a:latin typeface="Times New Roman" panose="02020603050405020304" pitchFamily="18" charset="0"/>
                <a:cs typeface="Times New Roman" panose="02020603050405020304" pitchFamily="18" charset="0"/>
              </a:rPr>
              <a:t> </a:t>
            </a:r>
            <a:r>
              <a:rPr lang="en-US" altLang="en-US" sz="4000" dirty="0" err="1">
                <a:solidFill>
                  <a:srgbClr val="2906FA"/>
                </a:solidFill>
                <a:latin typeface="Times New Roman" panose="02020603050405020304" pitchFamily="18" charset="0"/>
                <a:cs typeface="Times New Roman" panose="02020603050405020304" pitchFamily="18" charset="0"/>
              </a:rPr>
              <a:t>em</a:t>
            </a:r>
            <a:r>
              <a:rPr lang="en-US" altLang="en-US" sz="4000" dirty="0">
                <a:solidFill>
                  <a:srgbClr val="2906FA"/>
                </a:solidFill>
                <a:latin typeface="Times New Roman" panose="02020603050405020304" pitchFamily="18" charset="0"/>
                <a:cs typeface="Times New Roman" panose="02020603050405020304" pitchFamily="18" charset="0"/>
              </a:rPr>
              <a:t>.</a:t>
            </a:r>
            <a:br>
              <a:rPr lang="en-US" altLang="en-US" sz="4000" dirty="0">
                <a:solidFill>
                  <a:srgbClr val="2906FA"/>
                </a:solidFill>
                <a:latin typeface="Times New Roman" panose="02020603050405020304" pitchFamily="18" charset="0"/>
                <a:cs typeface="Times New Roman" panose="02020603050405020304" pitchFamily="18" charset="0"/>
              </a:rPr>
            </a:br>
            <a:r>
              <a:rPr lang="en-US" altLang="en-US" sz="4000" dirty="0">
                <a:solidFill>
                  <a:srgbClr val="2906FA"/>
                </a:solidFill>
                <a:latin typeface="Times New Roman" panose="02020603050405020304" pitchFamily="18" charset="0"/>
                <a:cs typeface="Times New Roman" panose="02020603050405020304" pitchFamily="18" charset="0"/>
              </a:rPr>
              <a:t>b) </a:t>
            </a:r>
            <a:r>
              <a:rPr lang="en-US" altLang="en-US" sz="4000" dirty="0" err="1">
                <a:solidFill>
                  <a:srgbClr val="2906FA"/>
                </a:solidFill>
                <a:latin typeface="Times New Roman" panose="02020603050405020304" pitchFamily="18" charset="0"/>
                <a:cs typeface="Times New Roman" panose="02020603050405020304" pitchFamily="18" charset="0"/>
              </a:rPr>
              <a:t>Nói</a:t>
            </a:r>
            <a:r>
              <a:rPr lang="en-US" altLang="en-US" sz="4000" dirty="0">
                <a:solidFill>
                  <a:srgbClr val="2906FA"/>
                </a:solidFill>
                <a:latin typeface="Times New Roman" panose="02020603050405020304" pitchFamily="18" charset="0"/>
                <a:cs typeface="Times New Roman" panose="02020603050405020304" pitchFamily="18" charset="0"/>
              </a:rPr>
              <a:t> </a:t>
            </a:r>
            <a:r>
              <a:rPr lang="en-US" altLang="en-US" sz="4000" dirty="0" err="1">
                <a:solidFill>
                  <a:srgbClr val="2906FA"/>
                </a:solidFill>
                <a:latin typeface="Times New Roman" panose="02020603050405020304" pitchFamily="18" charset="0"/>
                <a:cs typeface="Times New Roman" panose="02020603050405020304" pitchFamily="18" charset="0"/>
              </a:rPr>
              <a:t>về</a:t>
            </a:r>
            <a:r>
              <a:rPr lang="en-US" altLang="en-US" sz="4000" dirty="0">
                <a:solidFill>
                  <a:srgbClr val="2906FA"/>
                </a:solidFill>
                <a:latin typeface="Times New Roman" panose="02020603050405020304" pitchFamily="18" charset="0"/>
                <a:cs typeface="Times New Roman" panose="02020603050405020304" pitchFamily="18" charset="0"/>
              </a:rPr>
              <a:t> </a:t>
            </a:r>
            <a:r>
              <a:rPr lang="en-US" altLang="en-US" sz="4000" dirty="0" err="1">
                <a:solidFill>
                  <a:srgbClr val="2906FA"/>
                </a:solidFill>
                <a:latin typeface="Times New Roman" panose="02020603050405020304" pitchFamily="18" charset="0"/>
                <a:cs typeface="Times New Roman" panose="02020603050405020304" pitchFamily="18" charset="0"/>
              </a:rPr>
              <a:t>một</a:t>
            </a:r>
            <a:r>
              <a:rPr lang="en-US" altLang="en-US" sz="4000" dirty="0">
                <a:solidFill>
                  <a:srgbClr val="2906FA"/>
                </a:solidFill>
                <a:latin typeface="Times New Roman" panose="02020603050405020304" pitchFamily="18" charset="0"/>
                <a:cs typeface="Times New Roman" panose="02020603050405020304" pitchFamily="18" charset="0"/>
              </a:rPr>
              <a:t> s</a:t>
            </a:r>
            <a:r>
              <a:rPr lang="vi-VN" altLang="en-US" sz="4000" dirty="0">
                <a:solidFill>
                  <a:srgbClr val="2906FA"/>
                </a:solidFill>
                <a:cs typeface="Times New Roman" panose="02020603050405020304" pitchFamily="18" charset="0"/>
              </a:rPr>
              <a:t>ự </a:t>
            </a:r>
            <a:r>
              <a:rPr lang="en-US" altLang="en-US" sz="4000" dirty="0" err="1">
                <a:solidFill>
                  <a:srgbClr val="2906FA"/>
                </a:solidFill>
                <a:latin typeface="Times New Roman" panose="02020603050405020304" pitchFamily="18" charset="0"/>
                <a:cs typeface="Times New Roman" panose="02020603050405020304" pitchFamily="18" charset="0"/>
              </a:rPr>
              <a:t>vật</a:t>
            </a:r>
            <a:r>
              <a:rPr lang="en-US" altLang="en-US" sz="4000" dirty="0">
                <a:solidFill>
                  <a:srgbClr val="2906FA"/>
                </a:solidFill>
                <a:latin typeface="Times New Roman" panose="02020603050405020304" pitchFamily="18" charset="0"/>
                <a:cs typeface="Times New Roman" panose="02020603050405020304" pitchFamily="18" charset="0"/>
              </a:rPr>
              <a:t> </a:t>
            </a:r>
            <a:r>
              <a:rPr lang="en-US" altLang="en-US" sz="4000" dirty="0" err="1">
                <a:solidFill>
                  <a:srgbClr val="2906FA"/>
                </a:solidFill>
                <a:latin typeface="Times New Roman" panose="02020603050405020304" pitchFamily="18" charset="0"/>
                <a:cs typeface="Times New Roman" panose="02020603050405020304" pitchFamily="18" charset="0"/>
              </a:rPr>
              <a:t>quen</a:t>
            </a:r>
            <a:r>
              <a:rPr lang="en-US" altLang="en-US" sz="4000" dirty="0">
                <a:solidFill>
                  <a:srgbClr val="2906FA"/>
                </a:solidFill>
                <a:latin typeface="Times New Roman" panose="02020603050405020304" pitchFamily="18" charset="0"/>
                <a:cs typeface="Times New Roman" panose="02020603050405020304" pitchFamily="18" charset="0"/>
              </a:rPr>
              <a:t> </a:t>
            </a:r>
            <a:r>
              <a:rPr lang="en-US" altLang="en-US" sz="4000" dirty="0" err="1">
                <a:solidFill>
                  <a:srgbClr val="2906FA"/>
                </a:solidFill>
                <a:latin typeface="Times New Roman" panose="02020603050405020304" pitchFamily="18" charset="0"/>
                <a:cs typeface="Times New Roman" panose="02020603050405020304" pitchFamily="18" charset="0"/>
              </a:rPr>
              <a:t>thuộc</a:t>
            </a:r>
            <a:r>
              <a:rPr lang="en-US" altLang="en-US" sz="4000" dirty="0">
                <a:solidFill>
                  <a:srgbClr val="2906FA"/>
                </a:solidFill>
                <a:latin typeface="Times New Roman" panose="02020603050405020304" pitchFamily="18" charset="0"/>
                <a:cs typeface="Times New Roman" panose="02020603050405020304" pitchFamily="18" charset="0"/>
              </a:rPr>
              <a:t> v</a:t>
            </a:r>
            <a:r>
              <a:rPr lang="vi-VN" altLang="en-US" sz="4000" dirty="0">
                <a:solidFill>
                  <a:srgbClr val="2906FA"/>
                </a:solidFill>
                <a:cs typeface="Times New Roman" panose="02020603050405020304" pitchFamily="18" charset="0"/>
              </a:rPr>
              <a:t>ới</a:t>
            </a:r>
            <a:r>
              <a:rPr lang="en-US" altLang="en-US" sz="4000" dirty="0">
                <a:solidFill>
                  <a:srgbClr val="2906FA"/>
                </a:solidFill>
                <a:latin typeface="Times New Roman" panose="02020603050405020304" pitchFamily="18" charset="0"/>
                <a:cs typeface="Times New Roman" panose="02020603050405020304" pitchFamily="18" charset="0"/>
              </a:rPr>
              <a:t> </a:t>
            </a:r>
            <a:r>
              <a:rPr lang="en-US" altLang="en-US" sz="4000" dirty="0" err="1">
                <a:solidFill>
                  <a:srgbClr val="2906FA"/>
                </a:solidFill>
                <a:latin typeface="Times New Roman" panose="02020603050405020304" pitchFamily="18" charset="0"/>
                <a:cs typeface="Times New Roman" panose="02020603050405020304" pitchFamily="18" charset="0"/>
              </a:rPr>
              <a:t>em</a:t>
            </a:r>
            <a:r>
              <a:rPr lang="en-US" altLang="en-US" sz="4000" dirty="0">
                <a:solidFill>
                  <a:srgbClr val="2906FA"/>
                </a:solidFill>
                <a:latin typeface="Times New Roman" panose="02020603050405020304" pitchFamily="18" charset="0"/>
                <a:cs typeface="Times New Roman" panose="02020603050405020304" pitchFamily="18" charset="0"/>
              </a:rPr>
              <a:t> (</a:t>
            </a:r>
            <a:r>
              <a:rPr lang="en-US" altLang="en-US" sz="4000" dirty="0" err="1">
                <a:solidFill>
                  <a:srgbClr val="2906FA"/>
                </a:solidFill>
                <a:latin typeface="Times New Roman" panose="02020603050405020304" pitchFamily="18" charset="0"/>
                <a:cs typeface="Times New Roman" panose="02020603050405020304" pitchFamily="18" charset="0"/>
              </a:rPr>
              <a:t>cây</a:t>
            </a:r>
            <a:r>
              <a:rPr lang="en-US" altLang="en-US" sz="4000" dirty="0">
                <a:solidFill>
                  <a:srgbClr val="2906FA"/>
                </a:solidFill>
                <a:latin typeface="Times New Roman" panose="02020603050405020304" pitchFamily="18" charset="0"/>
                <a:cs typeface="Times New Roman" panose="02020603050405020304" pitchFamily="18" charset="0"/>
              </a:rPr>
              <a:t> </a:t>
            </a:r>
            <a:r>
              <a:rPr lang="en-US" altLang="en-US" sz="4000" dirty="0" err="1">
                <a:solidFill>
                  <a:srgbClr val="2906FA"/>
                </a:solidFill>
                <a:latin typeface="Times New Roman" panose="02020603050405020304" pitchFamily="18" charset="0"/>
                <a:cs typeface="Times New Roman" panose="02020603050405020304" pitchFamily="18" charset="0"/>
              </a:rPr>
              <a:t>cối</a:t>
            </a:r>
            <a:r>
              <a:rPr lang="en-US" altLang="en-US" sz="4000" dirty="0">
                <a:solidFill>
                  <a:srgbClr val="2906FA"/>
                </a:solidFill>
                <a:latin typeface="Times New Roman" panose="02020603050405020304" pitchFamily="18" charset="0"/>
                <a:cs typeface="Times New Roman" panose="02020603050405020304" pitchFamily="18" charset="0"/>
              </a:rPr>
              <a:t>, con </a:t>
            </a:r>
            <a:r>
              <a:rPr lang="en-US" altLang="en-US" sz="4000" dirty="0" err="1">
                <a:solidFill>
                  <a:srgbClr val="2906FA"/>
                </a:solidFill>
                <a:latin typeface="Times New Roman" panose="02020603050405020304" pitchFamily="18" charset="0"/>
                <a:cs typeface="Times New Roman" panose="02020603050405020304" pitchFamily="18" charset="0"/>
              </a:rPr>
              <a:t>vật</a:t>
            </a:r>
            <a:r>
              <a:rPr lang="en-US" altLang="en-US" sz="4000" dirty="0">
                <a:solidFill>
                  <a:srgbClr val="2906FA"/>
                </a:solidFill>
                <a:latin typeface="Times New Roman" panose="02020603050405020304" pitchFamily="18" charset="0"/>
                <a:cs typeface="Times New Roman" panose="02020603050405020304" pitchFamily="18" charset="0"/>
              </a:rPr>
              <a:t>, </a:t>
            </a:r>
            <a:r>
              <a:rPr lang="en-US" altLang="en-US" sz="4000" dirty="0" err="1">
                <a:solidFill>
                  <a:srgbClr val="2906FA"/>
                </a:solidFill>
                <a:latin typeface="Times New Roman" panose="02020603050405020304" pitchFamily="18" charset="0"/>
                <a:cs typeface="Times New Roman" panose="02020603050405020304" pitchFamily="18" charset="0"/>
              </a:rPr>
              <a:t>nhà</a:t>
            </a:r>
            <a:r>
              <a:rPr lang="en-US" altLang="en-US" sz="4000" dirty="0">
                <a:solidFill>
                  <a:srgbClr val="2906FA"/>
                </a:solidFill>
                <a:latin typeface="Times New Roman" panose="02020603050405020304" pitchFamily="18" charset="0"/>
                <a:cs typeface="Times New Roman" panose="02020603050405020304" pitchFamily="18" charset="0"/>
              </a:rPr>
              <a:t> c</a:t>
            </a:r>
            <a:r>
              <a:rPr lang="vi-VN" altLang="en-US" sz="4000" dirty="0">
                <a:solidFill>
                  <a:srgbClr val="2906FA"/>
                </a:solidFill>
                <a:cs typeface="Times New Roman" panose="02020603050405020304" pitchFamily="18" charset="0"/>
              </a:rPr>
              <a:t>ửa</a:t>
            </a:r>
            <a:r>
              <a:rPr lang="en-US" altLang="en-US" sz="4000" dirty="0">
                <a:solidFill>
                  <a:srgbClr val="2906FA"/>
                </a:solidFill>
                <a:latin typeface="Times New Roman" panose="02020603050405020304" pitchFamily="18" charset="0"/>
                <a:cs typeface="Times New Roman" panose="02020603050405020304" pitchFamily="18" charset="0"/>
              </a:rPr>
              <a:t>, </a:t>
            </a:r>
            <a:r>
              <a:rPr lang="vi-VN" altLang="en-US" sz="4000" dirty="0">
                <a:solidFill>
                  <a:srgbClr val="2906FA"/>
                </a:solidFill>
                <a:cs typeface="Times New Roman" panose="02020603050405020304" pitchFamily="18" charset="0"/>
              </a:rPr>
              <a:t>đồ </a:t>
            </a:r>
            <a:r>
              <a:rPr lang="en-US" altLang="en-US" sz="4000" dirty="0" err="1">
                <a:solidFill>
                  <a:srgbClr val="2906FA"/>
                </a:solidFill>
                <a:latin typeface="Times New Roman" panose="02020603050405020304" pitchFamily="18" charset="0"/>
                <a:cs typeface="Times New Roman" panose="02020603050405020304" pitchFamily="18" charset="0"/>
              </a:rPr>
              <a:t>vật</a:t>
            </a:r>
            <a:r>
              <a:rPr lang="en-US" altLang="en-US" sz="4000" dirty="0">
                <a:solidFill>
                  <a:srgbClr val="2906FA"/>
                </a:solidFill>
                <a:latin typeface="Times New Roman" panose="02020603050405020304" pitchFamily="18" charset="0"/>
                <a:cs typeface="Times New Roman" panose="02020603050405020304" pitchFamily="18" charset="0"/>
              </a:rPr>
              <a:t>, </a:t>
            </a:r>
            <a:r>
              <a:rPr lang="en-US" altLang="en-US" sz="4000" dirty="0" err="1">
                <a:solidFill>
                  <a:srgbClr val="2906FA"/>
                </a:solidFill>
                <a:latin typeface="Times New Roman" panose="02020603050405020304" pitchFamily="18" charset="0"/>
                <a:cs typeface="Times New Roman" panose="02020603050405020304" pitchFamily="18" charset="0"/>
              </a:rPr>
              <a:t>sông</a:t>
            </a:r>
            <a:r>
              <a:rPr lang="en-US" altLang="en-US" sz="4000" dirty="0">
                <a:solidFill>
                  <a:srgbClr val="2906FA"/>
                </a:solidFill>
                <a:latin typeface="Times New Roman" panose="02020603050405020304" pitchFamily="18" charset="0"/>
                <a:cs typeface="Times New Roman" panose="02020603050405020304" pitchFamily="18" charset="0"/>
              </a:rPr>
              <a:t> </a:t>
            </a:r>
            <a:r>
              <a:rPr lang="en-US" altLang="en-US" sz="4000" dirty="0" err="1">
                <a:solidFill>
                  <a:srgbClr val="2906FA"/>
                </a:solidFill>
                <a:latin typeface="Times New Roman" panose="02020603050405020304" pitchFamily="18" charset="0"/>
                <a:cs typeface="Times New Roman" panose="02020603050405020304" pitchFamily="18" charset="0"/>
              </a:rPr>
              <a:t>núi</a:t>
            </a:r>
            <a:r>
              <a:rPr lang="en-US" altLang="en-US" sz="4000" dirty="0">
                <a:solidFill>
                  <a:srgbClr val="2906FA"/>
                </a:solidFill>
                <a:latin typeface="Times New Roman" panose="02020603050405020304" pitchFamily="18" charset="0"/>
                <a:cs typeface="Times New Roman" panose="02020603050405020304" pitchFamily="18" charset="0"/>
              </a:rPr>
              <a:t>, …) </a:t>
            </a:r>
          </a:p>
        </p:txBody>
      </p:sp>
      <p:sp>
        <p:nvSpPr>
          <p:cNvPr id="3" name="Title 1">
            <a:extLst>
              <a:ext uri="{FF2B5EF4-FFF2-40B4-BE49-F238E27FC236}">
                <a16:creationId xmlns="" xmlns:a16="http://schemas.microsoft.com/office/drawing/2014/main" id="{6BF19C05-54C5-44EC-ABB2-D1015B388097}"/>
              </a:ext>
            </a:extLst>
          </p:cNvPr>
          <p:cNvSpPr>
            <a:spLocks/>
          </p:cNvSpPr>
          <p:nvPr/>
        </p:nvSpPr>
        <p:spPr bwMode="auto">
          <a:xfrm>
            <a:off x="938724" y="1982114"/>
            <a:ext cx="920363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4000" dirty="0">
                <a:latin typeface="Times New Roman" panose="02020603050405020304" pitchFamily="18" charset="0"/>
                <a:cs typeface="Times New Roman" panose="02020603050405020304" pitchFamily="18" charset="0"/>
              </a:rPr>
              <a:t> </a:t>
            </a:r>
            <a:r>
              <a:rPr lang="en-US" altLang="en-US" sz="4000" b="1" u="sng" dirty="0" err="1">
                <a:latin typeface="Times New Roman" panose="02020603050405020304" pitchFamily="18" charset="0"/>
              </a:rPr>
              <a:t>Bài</a:t>
            </a:r>
            <a:r>
              <a:rPr lang="en-US" altLang="en-US" sz="4000" b="1" u="sng" dirty="0">
                <a:latin typeface="Times New Roman" panose="02020603050405020304" pitchFamily="18" charset="0"/>
              </a:rPr>
              <a:t> 2</a:t>
            </a:r>
            <a:r>
              <a:rPr lang="en-US" altLang="en-US" sz="4000" b="1" dirty="0">
                <a:latin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Hãy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viết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một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câu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có</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dùng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tính</a:t>
            </a:r>
            <a:r>
              <a:rPr lang="en-US" altLang="en-US" sz="4000" dirty="0">
                <a:latin typeface="Times New Roman" panose="02020603050405020304" pitchFamily="18" charset="0"/>
                <a:cs typeface="Times New Roman" panose="02020603050405020304" pitchFamily="18" charset="0"/>
              </a:rPr>
              <a:t> t</a:t>
            </a:r>
            <a:r>
              <a:rPr lang="vi-VN" altLang="en-US" sz="4000" dirty="0">
                <a:latin typeface="Times New Roman" panose="02020603050405020304" pitchFamily="18" charset="0"/>
                <a:cs typeface="Times New Roman" panose="02020603050405020304" pitchFamily="18" charset="0"/>
              </a:rPr>
              <a:t>ừ</a:t>
            </a:r>
            <a:r>
              <a:rPr lang="en-US" altLang="en-US" sz="4000" dirty="0">
                <a:latin typeface="Times New Roman" panose="02020603050405020304" pitchFamily="18" charset="0"/>
                <a:cs typeface="Times New Roman" panose="02020603050405020304" pitchFamily="18" charset="0"/>
              </a:rPr>
              <a:t>:</a:t>
            </a:r>
          </a:p>
        </p:txBody>
      </p:sp>
      <p:pic>
        <p:nvPicPr>
          <p:cNvPr id="27653" name="Picture 22" descr="Picture1">
            <a:extLst>
              <a:ext uri="{FF2B5EF4-FFF2-40B4-BE49-F238E27FC236}">
                <a16:creationId xmlns="" xmlns:a16="http://schemas.microsoft.com/office/drawing/2014/main" id="{D91F1449-2D4C-4052-82AA-8F62146D2A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408988" y="4953000"/>
            <a:ext cx="2259012"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FC3D73D7-EDA5-4D3E-84AB-D62AE64A78D6}"/>
              </a:ext>
            </a:extLst>
          </p:cNvPr>
          <p:cNvSpPr txBox="1"/>
          <p:nvPr/>
        </p:nvSpPr>
        <p:spPr>
          <a:xfrm>
            <a:off x="4523681" y="23814"/>
            <a:ext cx="4164922" cy="1200329"/>
          </a:xfrm>
          <a:prstGeom prst="rect">
            <a:avLst/>
          </a:prstGeom>
          <a:noFill/>
        </p:spPr>
        <p:txBody>
          <a:bodyPr wrap="none">
            <a:spAutoFit/>
          </a:bodyPr>
          <a:lstStyle/>
          <a:p>
            <a:pPr algn="ctr">
              <a:defRPr/>
            </a:pPr>
            <a:r>
              <a:rPr lang="en-US" sz="2000" b="1" smtClean="0">
                <a:solidFill>
                  <a:srgbClr val="0F0272"/>
                </a:solidFill>
                <a:latin typeface="Times New Roman" panose="02020603050405020304" pitchFamily="18" charset="0"/>
                <a:cs typeface="Times New Roman" panose="02020603050405020304" pitchFamily="18" charset="0"/>
              </a:rPr>
              <a:t>Thứ bảy ngày 29 tháng 10 năm 2022</a:t>
            </a:r>
          </a:p>
          <a:p>
            <a:pPr algn="ctr">
              <a:defRPr/>
            </a:pPr>
            <a:r>
              <a:rPr lang="en-US" sz="2000" b="1" smtClean="0">
                <a:solidFill>
                  <a:srgbClr val="0F0272"/>
                </a:solidFill>
                <a:latin typeface="Times New Roman" panose="02020603050405020304" pitchFamily="18" charset="0"/>
                <a:cs typeface="Times New Roman" panose="02020603050405020304" pitchFamily="18" charset="0"/>
              </a:rPr>
              <a:t>Luyện từ và câu</a:t>
            </a:r>
          </a:p>
          <a:p>
            <a:pPr algn="ctr">
              <a:defRPr/>
            </a:pPr>
            <a:r>
              <a:rPr lang="en-US" sz="3200" b="1" smtClean="0">
                <a:solidFill>
                  <a:srgbClr val="FF0000"/>
                </a:solidFill>
                <a:latin typeface="Times New Roman" panose="02020603050405020304" pitchFamily="18" charset="0"/>
                <a:cs typeface="Times New Roman" panose="02020603050405020304" pitchFamily="18" charset="0"/>
              </a:rPr>
              <a:t>Tính từ</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05"/>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a:extLst>
              <a:ext uri="{FF2B5EF4-FFF2-40B4-BE49-F238E27FC236}">
                <a16:creationId xmlns="" xmlns:a16="http://schemas.microsoft.com/office/drawing/2014/main" id="{E137F3F2-A72D-4C3C-9DB5-837B33A96089}"/>
              </a:ext>
            </a:extLst>
          </p:cNvPr>
          <p:cNvSpPr>
            <a:spLocks noChangeArrowheads="1"/>
          </p:cNvSpPr>
          <p:nvPr/>
        </p:nvSpPr>
        <p:spPr bwMode="auto">
          <a:xfrm>
            <a:off x="1600200" y="154816"/>
            <a:ext cx="7456487" cy="523875"/>
          </a:xfrm>
          <a:prstGeom prst="rect">
            <a:avLst/>
          </a:prstGeom>
          <a:solidFill>
            <a:schemeClr val="bg1">
              <a:lumMod val="75000"/>
            </a:schemeClr>
          </a:solidFill>
          <a:ln>
            <a:noFill/>
          </a:ln>
          <a:extLst/>
        </p:spPr>
        <p:txBody>
          <a:bodyPr>
            <a:spAutoFit/>
          </a:bodyPr>
          <a:lstStyle>
            <a:lvl1pPr marL="342900" indent="-342900">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buFontTx/>
              <a:buAutoNum type="alphaLcParenR"/>
            </a:pPr>
            <a:r>
              <a:rPr lang="en-US" altLang="en-US" sz="2800" dirty="0" err="1">
                <a:latin typeface="Times New Roman" panose="02020603050405020304" pitchFamily="18" charset="0"/>
              </a:rPr>
              <a:t>Nói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về</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một</a:t>
            </a:r>
            <a:r>
              <a:rPr lang="en-US" altLang="en-US" sz="2800" dirty="0">
                <a:latin typeface="Times New Roman" panose="02020603050405020304" pitchFamily="18" charset="0"/>
              </a:rPr>
              <a:t> </a:t>
            </a:r>
            <a:r>
              <a:rPr lang="en-US" altLang="en-US" sz="2800" b="1" i="1" dirty="0" err="1">
                <a:latin typeface="Times New Roman" panose="02020603050405020304" pitchFamily="18" charset="0"/>
              </a:rPr>
              <a:t>người</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bạn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hoặc</a:t>
            </a:r>
            <a:r>
              <a:rPr lang="en-US" altLang="en-US" sz="2800" dirty="0">
                <a:latin typeface="Times New Roman" panose="02020603050405020304" pitchFamily="18" charset="0"/>
              </a:rPr>
              <a:t> </a:t>
            </a:r>
            <a:r>
              <a:rPr lang="en-US" altLang="en-US" sz="2800" b="1" i="1" dirty="0" err="1">
                <a:latin typeface="Times New Roman" panose="02020603050405020304" pitchFamily="18" charset="0"/>
              </a:rPr>
              <a:t>người</a:t>
            </a:r>
            <a:r>
              <a:rPr lang="en-US" altLang="en-US" sz="2800" b="1" i="1" dirty="0">
                <a:latin typeface="Times New Roman" panose="02020603050405020304" pitchFamily="18" charset="0"/>
              </a:rPr>
              <a:t> </a:t>
            </a:r>
            <a:r>
              <a:rPr lang="en-US" altLang="en-US" sz="2800" b="1" i="1" dirty="0" err="1">
                <a:latin typeface="Times New Roman" panose="02020603050405020304" pitchFamily="18" charset="0"/>
              </a:rPr>
              <a:t>thân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em</a:t>
            </a:r>
            <a:r>
              <a:rPr lang="en-US" altLang="en-US" sz="2400" dirty="0">
                <a:latin typeface="Times New Roman" panose="02020603050405020304" pitchFamily="18" charset="0"/>
              </a:rPr>
              <a:t>.</a:t>
            </a:r>
          </a:p>
        </p:txBody>
      </p:sp>
      <p:sp>
        <p:nvSpPr>
          <p:cNvPr id="18446" name="Text Box 14">
            <a:extLst>
              <a:ext uri="{FF2B5EF4-FFF2-40B4-BE49-F238E27FC236}">
                <a16:creationId xmlns="" xmlns:a16="http://schemas.microsoft.com/office/drawing/2014/main" id="{AA0DF1B6-6D91-469C-B5CD-AD4A7C67305D}"/>
              </a:ext>
            </a:extLst>
          </p:cNvPr>
          <p:cNvSpPr txBox="1">
            <a:spLocks noChangeArrowheads="1"/>
          </p:cNvSpPr>
          <p:nvPr/>
        </p:nvSpPr>
        <p:spPr bwMode="auto">
          <a:xfrm>
            <a:off x="1600200" y="804864"/>
            <a:ext cx="3405188" cy="2632075"/>
          </a:xfrm>
          <a:prstGeom prst="rect">
            <a:avLst/>
          </a:prstGeom>
          <a:solidFill>
            <a:schemeClr val="bg1">
              <a:lumMod val="75000"/>
            </a:schemeClr>
          </a:solidFill>
          <a:ln>
            <a:noFill/>
          </a:ln>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buFontTx/>
              <a:buChar char="-"/>
            </a:pPr>
            <a:r>
              <a:rPr lang="en-US" altLang="en-US" sz="3000" dirty="0">
                <a:latin typeface="Times New Roman" panose="02020603050405020304" pitchFamily="18" charset="0"/>
              </a:rPr>
              <a:t> </a:t>
            </a:r>
            <a:r>
              <a:rPr lang="en-US" altLang="en-US" sz="3000" dirty="0" err="1">
                <a:latin typeface="Times New Roman" panose="02020603050405020304" pitchFamily="18" charset="0"/>
              </a:rPr>
              <a:t>Hình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dáng</a:t>
            </a:r>
            <a:r>
              <a:rPr lang="en-US" altLang="en-US" sz="3000" dirty="0">
                <a:latin typeface="Times New Roman" panose="02020603050405020304" pitchFamily="18" charset="0"/>
              </a:rPr>
              <a:t>:</a:t>
            </a:r>
          </a:p>
          <a:p>
            <a:pPr eaLnBrk="1" hangingPunct="1">
              <a:spcBef>
                <a:spcPct val="50000"/>
              </a:spcBef>
            </a:pPr>
            <a:r>
              <a:rPr lang="en-US" altLang="en-US" sz="3000" dirty="0">
                <a:latin typeface="Times New Roman" panose="02020603050405020304" pitchFamily="18" charset="0"/>
              </a:rPr>
              <a:t>- </a:t>
            </a:r>
            <a:r>
              <a:rPr lang="en-US" altLang="en-US" sz="3000" dirty="0" err="1">
                <a:latin typeface="Times New Roman" panose="02020603050405020304" pitchFamily="18" charset="0"/>
              </a:rPr>
              <a:t>Vẻ</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mặt</a:t>
            </a:r>
            <a:r>
              <a:rPr lang="en-US" altLang="en-US" sz="3000" dirty="0">
                <a:latin typeface="Times New Roman" panose="02020603050405020304" pitchFamily="18" charset="0"/>
              </a:rPr>
              <a:t>:</a:t>
            </a:r>
          </a:p>
          <a:p>
            <a:pPr eaLnBrk="1" hangingPunct="1">
              <a:spcBef>
                <a:spcPct val="50000"/>
              </a:spcBef>
            </a:pPr>
            <a:r>
              <a:rPr lang="en-US" altLang="en-US" sz="3000" dirty="0">
                <a:latin typeface="Times New Roman" panose="02020603050405020304" pitchFamily="18" charset="0"/>
              </a:rPr>
              <a:t>- </a:t>
            </a:r>
            <a:r>
              <a:rPr lang="en-US" altLang="en-US" sz="3000" dirty="0" err="1">
                <a:latin typeface="Times New Roman" panose="02020603050405020304" pitchFamily="18" charset="0"/>
              </a:rPr>
              <a:t>Tính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tình</a:t>
            </a:r>
            <a:r>
              <a:rPr lang="en-US" altLang="en-US" sz="3000" dirty="0">
                <a:latin typeface="Times New Roman" panose="02020603050405020304" pitchFamily="18" charset="0"/>
              </a:rPr>
              <a:t>:</a:t>
            </a:r>
          </a:p>
          <a:p>
            <a:pPr eaLnBrk="1" hangingPunct="1">
              <a:spcBef>
                <a:spcPct val="50000"/>
              </a:spcBef>
            </a:pPr>
            <a:r>
              <a:rPr lang="en-US" altLang="en-US" sz="3000" dirty="0">
                <a:latin typeface="Times New Roman" panose="02020603050405020304" pitchFamily="18" charset="0"/>
              </a:rPr>
              <a:t>- </a:t>
            </a:r>
            <a:r>
              <a:rPr lang="en-US" altLang="en-US" sz="3000" dirty="0" err="1">
                <a:latin typeface="Times New Roman" panose="02020603050405020304" pitchFamily="18" charset="0"/>
              </a:rPr>
              <a:t>Tư</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chất</a:t>
            </a:r>
            <a:r>
              <a:rPr lang="en-US" altLang="en-US" sz="3000" dirty="0">
                <a:latin typeface="Times New Roman" panose="02020603050405020304" pitchFamily="18" charset="0"/>
              </a:rPr>
              <a:t>:</a:t>
            </a:r>
          </a:p>
        </p:txBody>
      </p:sp>
      <p:sp>
        <p:nvSpPr>
          <p:cNvPr id="18448" name="Text Box 16">
            <a:extLst>
              <a:ext uri="{FF2B5EF4-FFF2-40B4-BE49-F238E27FC236}">
                <a16:creationId xmlns="" xmlns:a16="http://schemas.microsoft.com/office/drawing/2014/main" id="{D8752337-5D1A-47E9-8DB0-22F31FDF7409}"/>
              </a:ext>
            </a:extLst>
          </p:cNvPr>
          <p:cNvSpPr txBox="1">
            <a:spLocks noChangeArrowheads="1"/>
          </p:cNvSpPr>
          <p:nvPr/>
        </p:nvSpPr>
        <p:spPr bwMode="auto">
          <a:xfrm>
            <a:off x="4294908" y="835933"/>
            <a:ext cx="6751607" cy="2569934"/>
          </a:xfrm>
          <a:prstGeom prst="rect">
            <a:avLst/>
          </a:prstGeom>
          <a:solidFill>
            <a:schemeClr val="bg1">
              <a:lumMod val="75000"/>
            </a:schemeClr>
          </a:solidFill>
          <a:ln>
            <a:noFill/>
          </a:ln>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cao</a:t>
            </a: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lớn</a:t>
            </a:r>
            <a:r>
              <a:rPr lang="en-US" altLang="en-US" sz="2900" i="1" dirty="0">
                <a:latin typeface="Times New Roman" panose="02020603050405020304" pitchFamily="18" charset="0"/>
              </a:rPr>
              <a:t>, thon </a:t>
            </a:r>
            <a:r>
              <a:rPr lang="en-US" altLang="en-US" sz="2900" i="1" dirty="0" err="1">
                <a:latin typeface="Times New Roman" panose="02020603050405020304" pitchFamily="18" charset="0"/>
              </a:rPr>
              <a:t>thả</a:t>
            </a: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cân</a:t>
            </a: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đối</a:t>
            </a: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thanh</a:t>
            </a: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mảnh</a:t>
            </a:r>
            <a:r>
              <a:rPr lang="en-US" altLang="en-US" sz="2900" i="1" dirty="0">
                <a:latin typeface="Times New Roman" panose="02020603050405020304" pitchFamily="18" charset="0"/>
              </a:rPr>
              <a:t>…</a:t>
            </a:r>
          </a:p>
          <a:p>
            <a:pPr eaLnBrk="1" hangingPunct="1">
              <a:spcBef>
                <a:spcPct val="50000"/>
              </a:spcBef>
            </a:pP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xinh</a:t>
            </a: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đẹp</a:t>
            </a: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tươi</a:t>
            </a: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tỉnh</a:t>
            </a: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mũm</a:t>
            </a: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mĩm</a:t>
            </a:r>
            <a:r>
              <a:rPr lang="en-US" altLang="en-US" sz="2900" i="1" dirty="0">
                <a:latin typeface="Times New Roman" panose="02020603050405020304" pitchFamily="18" charset="0"/>
              </a:rPr>
              <a:t>, …</a:t>
            </a:r>
          </a:p>
          <a:p>
            <a:pPr eaLnBrk="1" hangingPunct="1">
              <a:spcBef>
                <a:spcPct val="50000"/>
              </a:spcBef>
            </a:pP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ngoan</a:t>
            </a: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dịu</a:t>
            </a: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dàng</a:t>
            </a: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chăm</a:t>
            </a: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chỉ</a:t>
            </a: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hiền</a:t>
            </a:r>
            <a:r>
              <a:rPr lang="en-US" altLang="en-US" sz="2900" i="1" dirty="0">
                <a:latin typeface="Times New Roman" panose="02020603050405020304" pitchFamily="18" charset="0"/>
              </a:rPr>
              <a:t> </a:t>
            </a:r>
            <a:r>
              <a:rPr lang="en-US" altLang="en-US" sz="2900" i="1" dirty="0" err="1">
                <a:latin typeface="Times New Roman" panose="02020603050405020304" pitchFamily="18" charset="0"/>
              </a:rPr>
              <a:t>lành</a:t>
            </a:r>
            <a:r>
              <a:rPr lang="en-US" altLang="en-US" sz="2900" i="1" dirty="0">
                <a:latin typeface="Times New Roman" panose="02020603050405020304" pitchFamily="18" charset="0"/>
              </a:rPr>
              <a:t>,…</a:t>
            </a:r>
          </a:p>
          <a:p>
            <a:pPr eaLnBrk="1" hangingPunct="1">
              <a:spcBef>
                <a:spcPct val="50000"/>
              </a:spcBef>
            </a:pPr>
            <a:r>
              <a:rPr lang="en-US" altLang="en-US" sz="2800" i="1" dirty="0">
                <a:latin typeface="Times New Roman" panose="02020603050405020304" pitchFamily="18" charset="0"/>
              </a:rPr>
              <a:t>- </a:t>
            </a:r>
            <a:r>
              <a:rPr lang="en-US" altLang="en-US" sz="3000" i="1" dirty="0" err="1">
                <a:latin typeface="Times New Roman" panose="02020603050405020304" pitchFamily="18" charset="0"/>
              </a:rPr>
              <a:t>thông</a:t>
            </a:r>
            <a:r>
              <a:rPr lang="en-US" altLang="en-US" sz="3000" i="1" dirty="0">
                <a:latin typeface="Times New Roman" panose="02020603050405020304" pitchFamily="18" charset="0"/>
              </a:rPr>
              <a:t> </a:t>
            </a:r>
            <a:r>
              <a:rPr lang="en-US" altLang="en-US" sz="3000" i="1" dirty="0" err="1">
                <a:latin typeface="Times New Roman" panose="02020603050405020304" pitchFamily="18" charset="0"/>
              </a:rPr>
              <a:t>minh</a:t>
            </a:r>
            <a:r>
              <a:rPr lang="en-US" altLang="en-US" sz="3000" i="1" dirty="0">
                <a:latin typeface="Times New Roman" panose="02020603050405020304" pitchFamily="18" charset="0"/>
              </a:rPr>
              <a:t>, </a:t>
            </a:r>
            <a:r>
              <a:rPr lang="en-US" altLang="en-US" sz="3000" i="1" dirty="0" err="1">
                <a:latin typeface="Times New Roman" panose="02020603050405020304" pitchFamily="18" charset="0"/>
              </a:rPr>
              <a:t>sáng</a:t>
            </a:r>
            <a:r>
              <a:rPr lang="en-US" altLang="en-US" sz="3000" i="1" dirty="0">
                <a:latin typeface="Times New Roman" panose="02020603050405020304" pitchFamily="18" charset="0"/>
              </a:rPr>
              <a:t> </a:t>
            </a:r>
            <a:r>
              <a:rPr lang="en-US" altLang="en-US" sz="3000" i="1" dirty="0" err="1">
                <a:latin typeface="Times New Roman" panose="02020603050405020304" pitchFamily="18" charset="0"/>
              </a:rPr>
              <a:t>dạ</a:t>
            </a:r>
            <a:r>
              <a:rPr lang="en-US" altLang="en-US" sz="3000" i="1" dirty="0">
                <a:latin typeface="Times New Roman" panose="02020603050405020304" pitchFamily="18" charset="0"/>
              </a:rPr>
              <a:t>, </a:t>
            </a:r>
            <a:r>
              <a:rPr lang="en-US" altLang="en-US" sz="3000" i="1" dirty="0" err="1">
                <a:latin typeface="Times New Roman" panose="02020603050405020304" pitchFamily="18" charset="0"/>
              </a:rPr>
              <a:t>khôn</a:t>
            </a:r>
            <a:r>
              <a:rPr lang="en-US" altLang="en-US" sz="3000" i="1" dirty="0">
                <a:latin typeface="Times New Roman" panose="02020603050405020304" pitchFamily="18" charset="0"/>
              </a:rPr>
              <a:t> </a:t>
            </a:r>
            <a:r>
              <a:rPr lang="en-US" altLang="en-US" sz="3000" i="1" dirty="0" err="1">
                <a:latin typeface="Times New Roman" panose="02020603050405020304" pitchFamily="18" charset="0"/>
              </a:rPr>
              <a:t>ngoan</a:t>
            </a:r>
            <a:r>
              <a:rPr lang="en-US" altLang="en-US" sz="3000" i="1" dirty="0">
                <a:latin typeface="Times New Roman" panose="02020603050405020304" pitchFamily="18" charset="0"/>
              </a:rPr>
              <a:t>, </a:t>
            </a:r>
            <a:r>
              <a:rPr lang="en-US" altLang="en-US" sz="3000" i="1" dirty="0" err="1">
                <a:latin typeface="Times New Roman" panose="02020603050405020304" pitchFamily="18" charset="0"/>
              </a:rPr>
              <a:t>giỏi</a:t>
            </a:r>
            <a:r>
              <a:rPr lang="en-US" altLang="en-US" sz="3000" i="1" dirty="0">
                <a:latin typeface="Times New Roman" panose="02020603050405020304" pitchFamily="18" charset="0"/>
              </a:rPr>
              <a:t>, ...</a:t>
            </a:r>
          </a:p>
        </p:txBody>
      </p:sp>
      <p:sp>
        <p:nvSpPr>
          <p:cNvPr id="18451" name="Rectangle 19">
            <a:extLst>
              <a:ext uri="{FF2B5EF4-FFF2-40B4-BE49-F238E27FC236}">
                <a16:creationId xmlns="" xmlns:a16="http://schemas.microsoft.com/office/drawing/2014/main" id="{E1D7155E-B7DB-496B-AACC-B98C01EEB653}"/>
              </a:ext>
            </a:extLst>
          </p:cNvPr>
          <p:cNvSpPr>
            <a:spLocks noChangeArrowheads="1"/>
          </p:cNvSpPr>
          <p:nvPr/>
        </p:nvSpPr>
        <p:spPr bwMode="auto">
          <a:xfrm>
            <a:off x="1500809" y="5130800"/>
            <a:ext cx="9392478" cy="1016000"/>
          </a:xfrm>
          <a:prstGeom prst="rect">
            <a:avLst/>
          </a:prstGeom>
          <a:solidFill>
            <a:schemeClr val="bg1">
              <a:lumMod val="75000"/>
            </a:schemeClr>
          </a:solidFill>
          <a:ln>
            <a:noFill/>
          </a:ln>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sz="3000" i="1" dirty="0">
                <a:latin typeface="Times New Roman" panose="02020603050405020304" pitchFamily="18" charset="0"/>
              </a:rPr>
              <a:t>  - </a:t>
            </a:r>
            <a:r>
              <a:rPr lang="en-US" altLang="en-US" sz="3000" dirty="0" err="1">
                <a:latin typeface="Times New Roman" panose="02020603050405020304" pitchFamily="18" charset="0"/>
              </a:rPr>
              <a:t>Miêu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tả</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về</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màu</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sắc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hình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dáng</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kích</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thước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các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đặc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điểm</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khác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của</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sự</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vật</a:t>
            </a:r>
            <a:r>
              <a:rPr lang="en-US" altLang="en-US" sz="3000" dirty="0">
                <a:latin typeface="Times New Roman" panose="02020603050405020304" pitchFamily="18" charset="0"/>
              </a:rPr>
              <a:t>.</a:t>
            </a:r>
          </a:p>
        </p:txBody>
      </p:sp>
      <p:sp>
        <p:nvSpPr>
          <p:cNvPr id="28679" name="Text Box 26">
            <a:extLst>
              <a:ext uri="{FF2B5EF4-FFF2-40B4-BE49-F238E27FC236}">
                <a16:creationId xmlns="" xmlns:a16="http://schemas.microsoft.com/office/drawing/2014/main" id="{86C88BA1-E3E3-460F-9DA7-C020A64DE1AF}"/>
              </a:ext>
            </a:extLst>
          </p:cNvPr>
          <p:cNvSpPr txBox="1">
            <a:spLocks noChangeArrowheads="1"/>
          </p:cNvSpPr>
          <p:nvPr/>
        </p:nvSpPr>
        <p:spPr bwMode="auto">
          <a:xfrm>
            <a:off x="1709530" y="4114800"/>
            <a:ext cx="9611140" cy="1016000"/>
          </a:xfrm>
          <a:prstGeom prst="rect">
            <a:avLst/>
          </a:prstGeom>
          <a:solidFill>
            <a:schemeClr val="bg1">
              <a:lumMod val="75000"/>
            </a:schemeClr>
          </a:solidFill>
          <a:ln>
            <a:noFill/>
          </a:ln>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sz="3000" dirty="0">
                <a:latin typeface="Times New Roman" panose="02020603050405020304" pitchFamily="18" charset="0"/>
              </a:rPr>
              <a:t>b) </a:t>
            </a:r>
            <a:r>
              <a:rPr lang="en-US" altLang="en-US" sz="3000" dirty="0" err="1">
                <a:latin typeface="Times New Roman" panose="02020603050405020304" pitchFamily="18" charset="0"/>
              </a:rPr>
              <a:t>Nói</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về</a:t>
            </a:r>
            <a:r>
              <a:rPr lang="en-US" altLang="en-US" sz="3000" dirty="0">
                <a:latin typeface="Times New Roman" panose="02020603050405020304" pitchFamily="18" charset="0"/>
              </a:rPr>
              <a:t> </a:t>
            </a:r>
            <a:r>
              <a:rPr lang="en-US" altLang="en-US" sz="3000" b="1" i="1" dirty="0" err="1">
                <a:latin typeface="Times New Roman" panose="02020603050405020304" pitchFamily="18" charset="0"/>
              </a:rPr>
              <a:t>một</a:t>
            </a:r>
            <a:r>
              <a:rPr lang="en-US" altLang="en-US" sz="3000" b="1" i="1" dirty="0">
                <a:latin typeface="Times New Roman" panose="02020603050405020304" pitchFamily="18" charset="0"/>
              </a:rPr>
              <a:t> </a:t>
            </a:r>
            <a:r>
              <a:rPr lang="en-US" altLang="en-US" sz="3000" b="1" i="1" dirty="0" err="1">
                <a:latin typeface="Times New Roman" panose="02020603050405020304" pitchFamily="18" charset="0"/>
              </a:rPr>
              <a:t>sự</a:t>
            </a:r>
            <a:r>
              <a:rPr lang="en-US" altLang="en-US" sz="3000" b="1" i="1" dirty="0">
                <a:latin typeface="Times New Roman" panose="02020603050405020304" pitchFamily="18" charset="0"/>
              </a:rPr>
              <a:t> </a:t>
            </a:r>
            <a:r>
              <a:rPr lang="en-US" altLang="en-US" sz="3000" b="1" i="1" dirty="0" err="1">
                <a:latin typeface="Times New Roman" panose="02020603050405020304" pitchFamily="18" charset="0"/>
              </a:rPr>
              <a:t>vật</a:t>
            </a:r>
            <a:r>
              <a:rPr lang="en-US" altLang="en-US" sz="3000" b="1" i="1" dirty="0">
                <a:latin typeface="Times New Roman" panose="02020603050405020304" pitchFamily="18" charset="0"/>
              </a:rPr>
              <a:t> </a:t>
            </a:r>
            <a:r>
              <a:rPr lang="en-US" altLang="en-US" sz="3000" b="1" i="1" dirty="0" err="1">
                <a:latin typeface="Times New Roman" panose="02020603050405020304" pitchFamily="18" charset="0"/>
              </a:rPr>
              <a:t>quen</a:t>
            </a:r>
            <a:r>
              <a:rPr lang="en-US" altLang="en-US" sz="3000" b="1" i="1" dirty="0">
                <a:latin typeface="Times New Roman" panose="02020603050405020304" pitchFamily="18" charset="0"/>
              </a:rPr>
              <a:t> </a:t>
            </a:r>
            <a:r>
              <a:rPr lang="en-US" altLang="en-US" sz="3000" b="1" i="1" dirty="0" err="1">
                <a:latin typeface="Times New Roman" panose="02020603050405020304" pitchFamily="18" charset="0"/>
              </a:rPr>
              <a:t>thuộc</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với</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em</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cây</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cối</a:t>
            </a:r>
            <a:r>
              <a:rPr lang="en-US" altLang="en-US" sz="3000" dirty="0">
                <a:latin typeface="Times New Roman" panose="02020603050405020304" pitchFamily="18" charset="0"/>
              </a:rPr>
              <a:t>, con </a:t>
            </a:r>
            <a:r>
              <a:rPr lang="en-US" altLang="en-US" sz="3000" dirty="0" err="1">
                <a:latin typeface="Times New Roman" panose="02020603050405020304" pitchFamily="18" charset="0"/>
              </a:rPr>
              <a:t>vật</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nhà</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cửa</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đồ</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vật</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sông</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núi</a:t>
            </a:r>
            <a:r>
              <a:rPr lang="en-US" altLang="en-US" sz="3000" dirty="0">
                <a:latin typeface="Times New Roman" panose="02020603050405020304" pitchFamily="18" charset="0"/>
              </a:rPr>
              <a:t>, …)</a:t>
            </a:r>
          </a:p>
        </p:txBody>
      </p:sp>
      <p:sp>
        <p:nvSpPr>
          <p:cNvPr id="3078" name="Line 6">
            <a:extLst>
              <a:ext uri="{FF2B5EF4-FFF2-40B4-BE49-F238E27FC236}">
                <a16:creationId xmlns="" xmlns:a16="http://schemas.microsoft.com/office/drawing/2014/main" id="{FE68E722-CBE5-4698-A49C-6891B22091BF}"/>
              </a:ext>
            </a:extLst>
          </p:cNvPr>
          <p:cNvSpPr>
            <a:spLocks noChangeShapeType="1"/>
          </p:cNvSpPr>
          <p:nvPr/>
        </p:nvSpPr>
        <p:spPr bwMode="auto">
          <a:xfrm>
            <a:off x="4017818" y="992867"/>
            <a:ext cx="0" cy="2413000"/>
          </a:xfrm>
          <a:prstGeom prst="line">
            <a:avLst/>
          </a:prstGeom>
          <a:ln w="44450">
            <a:solidFill>
              <a:schemeClr val="accent6">
                <a:lumMod val="50000"/>
              </a:schemeClr>
            </a:solidFill>
            <a:headEnd/>
            <a:tailEnd/>
          </a:ln>
          <a:extLst>
            <a:ext uri="{909E8E84-426E-40DD-AFC4-6F175D3DCCD1}">
              <a14:hiddenFill xmlns:a14="http://schemas.microsoft.com/office/drawing/2010/main">
                <a:noFill/>
              </a14:hiddenFill>
            </a:ext>
          </a:extLst>
        </p:spPr>
        <p:style>
          <a:lnRef idx="3">
            <a:schemeClr val="accent6"/>
          </a:lnRef>
          <a:fillRef idx="0">
            <a:schemeClr val="accent6"/>
          </a:fillRef>
          <a:effectRef idx="2">
            <a:schemeClr val="accent6"/>
          </a:effectRef>
          <a:fontRef idx="minor">
            <a:schemeClr val="tx1"/>
          </a:fontRef>
        </p:style>
        <p:txBody>
          <a:bodyPr/>
          <a:lstStyle/>
          <a:p>
            <a:endParaRPr lang="en-US"/>
          </a:p>
        </p:txBody>
      </p:sp>
      <p:sp>
        <p:nvSpPr>
          <p:cNvPr id="28681" name="TextBox 16">
            <a:extLst>
              <a:ext uri="{FF2B5EF4-FFF2-40B4-BE49-F238E27FC236}">
                <a16:creationId xmlns="" xmlns:a16="http://schemas.microsoft.com/office/drawing/2014/main" id="{90698D2B-BDCE-47D3-9259-76744F19A735}"/>
              </a:ext>
            </a:extLst>
          </p:cNvPr>
          <p:cNvSpPr txBox="1">
            <a:spLocks noChangeArrowheads="1"/>
          </p:cNvSpPr>
          <p:nvPr/>
        </p:nvSpPr>
        <p:spPr bwMode="auto">
          <a:xfrm>
            <a:off x="1500809" y="3475038"/>
            <a:ext cx="9167191" cy="553998"/>
          </a:xfrm>
          <a:prstGeom prst="rect">
            <a:avLst/>
          </a:prstGeom>
          <a:solidFill>
            <a:schemeClr val="bg1">
              <a:lumMod val="75000"/>
            </a:schemeClr>
          </a:solidFill>
          <a:ln>
            <a:noFill/>
          </a:ln>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000" b="1" u="sng" dirty="0" err="1">
                <a:latin typeface="Times New Roman" panose="02020603050405020304" pitchFamily="18" charset="0"/>
                <a:cs typeface="Times New Roman" panose="02020603050405020304" pitchFamily="18" charset="0"/>
              </a:rPr>
              <a:t>Vd</a:t>
            </a:r>
            <a:r>
              <a:rPr lang="en-US" altLang="en-US" sz="3000" b="1" u="sng" dirty="0">
                <a:latin typeface="Times New Roman" panose="02020603050405020304" pitchFamily="18" charset="0"/>
                <a:cs typeface="Times New Roman" panose="02020603050405020304" pitchFamily="18" charset="0"/>
              </a:rPr>
              <a:t>:</a:t>
            </a:r>
            <a:r>
              <a:rPr lang="en-US" altLang="en-US" sz="3000" dirty="0">
                <a:latin typeface="Times New Roman" panose="02020603050405020304" pitchFamily="18" charset="0"/>
                <a:cs typeface="Times New Roman" panose="02020603050405020304" pitchFamily="18" charset="0"/>
              </a:rPr>
              <a:t>  </a:t>
            </a:r>
            <a:r>
              <a:rPr lang="en-US" altLang="en-US" sz="3000" b="1" dirty="0" err="1" smtClean="0">
                <a:latin typeface="Times New Roman" panose="02020603050405020304" pitchFamily="18" charset="0"/>
                <a:cs typeface="Times New Roman" panose="02020603050405020304" pitchFamily="18" charset="0"/>
              </a:rPr>
              <a:t>Bạn</a:t>
            </a:r>
            <a:r>
              <a:rPr lang="en-US" altLang="en-US" sz="3000" b="1" dirty="0" smtClean="0">
                <a:latin typeface="Times New Roman" panose="02020603050405020304" pitchFamily="18" charset="0"/>
                <a:cs typeface="Times New Roman" panose="02020603050405020304" pitchFamily="18" charset="0"/>
              </a:rPr>
              <a:t> </a:t>
            </a:r>
            <a:r>
              <a:rPr lang="en-US" altLang="en-US" sz="3000" b="1" dirty="0" err="1" smtClean="0">
                <a:latin typeface="Times New Roman" panose="02020603050405020304" pitchFamily="18" charset="0"/>
                <a:cs typeface="Times New Roman" panose="02020603050405020304" pitchFamily="18" charset="0"/>
              </a:rPr>
              <a:t>Hồng</a:t>
            </a:r>
            <a:r>
              <a:rPr lang="en-US" altLang="en-US" sz="3000" b="1" dirty="0" smtClean="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lớp</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em</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rất</a:t>
            </a:r>
            <a:r>
              <a:rPr lang="en-US" altLang="en-US" sz="3000" b="1" dirty="0">
                <a:latin typeface="Times New Roman" panose="02020603050405020304" pitchFamily="18" charset="0"/>
                <a:cs typeface="Times New Roman" panose="02020603050405020304" pitchFamily="18" charset="0"/>
              </a:rPr>
              <a:t> </a:t>
            </a:r>
            <a:r>
              <a:rPr lang="en-US" altLang="en-US" sz="3000" b="1" u="sng" dirty="0" err="1">
                <a:latin typeface="Times New Roman" panose="02020603050405020304" pitchFamily="18" charset="0"/>
                <a:cs typeface="Times New Roman" panose="02020603050405020304" pitchFamily="18" charset="0"/>
              </a:rPr>
              <a:t>dịu</a:t>
            </a:r>
            <a:r>
              <a:rPr lang="en-US" altLang="en-US" sz="3000" b="1" u="sng" dirty="0">
                <a:latin typeface="Times New Roman" panose="02020603050405020304" pitchFamily="18" charset="0"/>
                <a:cs typeface="Times New Roman" panose="02020603050405020304" pitchFamily="18" charset="0"/>
              </a:rPr>
              <a:t> </a:t>
            </a:r>
            <a:r>
              <a:rPr lang="en-US" altLang="en-US" sz="3000" b="1" u="sng" dirty="0" err="1">
                <a:latin typeface="Times New Roman" panose="02020603050405020304" pitchFamily="18" charset="0"/>
                <a:cs typeface="Times New Roman" panose="02020603050405020304" pitchFamily="18" charset="0"/>
              </a:rPr>
              <a:t>dàng</a:t>
            </a:r>
            <a:r>
              <a:rPr lang="en-US" altLang="en-US" sz="3000" b="1" u="sng"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và</a:t>
            </a:r>
            <a:r>
              <a:rPr lang="en-US" altLang="en-US" sz="3000" b="1" dirty="0">
                <a:latin typeface="Times New Roman" panose="02020603050405020304" pitchFamily="18" charset="0"/>
                <a:cs typeface="Times New Roman" panose="02020603050405020304" pitchFamily="18" charset="0"/>
              </a:rPr>
              <a:t> </a:t>
            </a:r>
            <a:r>
              <a:rPr lang="en-US" altLang="en-US" sz="3000" b="1" u="sng" dirty="0" err="1">
                <a:latin typeface="Times New Roman" panose="02020603050405020304" pitchFamily="18" charset="0"/>
                <a:cs typeface="Times New Roman" panose="02020603050405020304" pitchFamily="18" charset="0"/>
              </a:rPr>
              <a:t>xinh</a:t>
            </a:r>
            <a:r>
              <a:rPr lang="en-US" altLang="en-US" sz="3000" b="1" u="sng" dirty="0">
                <a:latin typeface="Times New Roman" panose="02020603050405020304" pitchFamily="18" charset="0"/>
                <a:cs typeface="Times New Roman" panose="02020603050405020304" pitchFamily="18" charset="0"/>
              </a:rPr>
              <a:t> </a:t>
            </a:r>
            <a:r>
              <a:rPr lang="en-US" altLang="en-US" sz="3000" b="1" u="sng" dirty="0" err="1">
                <a:latin typeface="Times New Roman" panose="02020603050405020304" pitchFamily="18" charset="0"/>
                <a:cs typeface="Times New Roman" panose="02020603050405020304" pitchFamily="18" charset="0"/>
              </a:rPr>
              <a:t>đẹp</a:t>
            </a:r>
            <a:r>
              <a:rPr lang="en-US" altLang="en-US" sz="3000" b="1" dirty="0">
                <a:latin typeface="Times New Roman" panose="02020603050405020304" pitchFamily="18" charset="0"/>
                <a:cs typeface="Times New Roman" panose="02020603050405020304" pitchFamily="18" charset="0"/>
              </a:rPr>
              <a:t>.</a:t>
            </a:r>
          </a:p>
        </p:txBody>
      </p:sp>
      <p:sp>
        <p:nvSpPr>
          <p:cNvPr id="28682" name="TextBox 17">
            <a:extLst>
              <a:ext uri="{FF2B5EF4-FFF2-40B4-BE49-F238E27FC236}">
                <a16:creationId xmlns="" xmlns:a16="http://schemas.microsoft.com/office/drawing/2014/main" id="{9BF540C1-CB20-47D8-BBF5-C1EE2BEFC96B}"/>
              </a:ext>
            </a:extLst>
          </p:cNvPr>
          <p:cNvSpPr txBox="1">
            <a:spLocks noChangeArrowheads="1"/>
          </p:cNvSpPr>
          <p:nvPr/>
        </p:nvSpPr>
        <p:spPr bwMode="auto">
          <a:xfrm>
            <a:off x="1500809" y="6170643"/>
            <a:ext cx="8366522" cy="553998"/>
          </a:xfrm>
          <a:prstGeom prst="rect">
            <a:avLst/>
          </a:prstGeom>
          <a:solidFill>
            <a:schemeClr val="bg1">
              <a:lumMod val="75000"/>
            </a:schemeClr>
          </a:solidFill>
          <a:ln>
            <a:noFill/>
          </a:ln>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000" b="1" u="sng" dirty="0" err="1">
                <a:latin typeface="Times New Roman" panose="02020603050405020304" pitchFamily="18" charset="0"/>
                <a:cs typeface="Times New Roman" panose="02020603050405020304" pitchFamily="18" charset="0"/>
              </a:rPr>
              <a:t>Vd</a:t>
            </a:r>
            <a:r>
              <a:rPr lang="en-US" altLang="en-US" sz="3000" b="1" u="sng" dirty="0">
                <a:latin typeface="Times New Roman" panose="02020603050405020304" pitchFamily="18" charset="0"/>
                <a:cs typeface="Times New Roman" panose="02020603050405020304" pitchFamily="18" charset="0"/>
              </a:rPr>
              <a:t>:</a:t>
            </a:r>
            <a:r>
              <a:rPr lang="en-US" altLang="en-US" sz="3000"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Gâu</a:t>
            </a:r>
            <a:r>
              <a:rPr lang="en-US" altLang="en-US" sz="3000" b="1" dirty="0">
                <a:latin typeface="Times New Roman" panose="02020603050405020304" pitchFamily="18" charset="0"/>
                <a:cs typeface="Times New Roman" panose="02020603050405020304" pitchFamily="18" charset="0"/>
              </a:rPr>
              <a:t> </a:t>
            </a:r>
            <a:r>
              <a:rPr lang="en-US" altLang="en-US" sz="3000" b="1" dirty="0" err="1" smtClean="0">
                <a:latin typeface="Times New Roman" panose="02020603050405020304" pitchFamily="18" charset="0"/>
                <a:cs typeface="Times New Roman" panose="02020603050405020304" pitchFamily="18" charset="0"/>
              </a:rPr>
              <a:t>Gâu</a:t>
            </a:r>
            <a:r>
              <a:rPr lang="en-US" altLang="en-US" sz="3000" b="1" dirty="0" smtClean="0">
                <a:latin typeface="Times New Roman" panose="02020603050405020304" pitchFamily="18" charset="0"/>
                <a:cs typeface="Times New Roman" panose="02020603050405020304" pitchFamily="18" charset="0"/>
              </a:rPr>
              <a:t> </a:t>
            </a:r>
            <a:r>
              <a:rPr lang="en-US" altLang="en-US" sz="3000" b="1" dirty="0" err="1" smtClean="0">
                <a:latin typeface="Times New Roman" panose="02020603050405020304" pitchFamily="18" charset="0"/>
                <a:cs typeface="Times New Roman" panose="02020603050405020304" pitchFamily="18" charset="0"/>
              </a:rPr>
              <a:t>nhà</a:t>
            </a:r>
            <a:r>
              <a:rPr lang="en-US" altLang="en-US" sz="3000" b="1" dirty="0" smtClean="0">
                <a:latin typeface="Times New Roman" panose="02020603050405020304" pitchFamily="18" charset="0"/>
                <a:cs typeface="Times New Roman" panose="02020603050405020304" pitchFamily="18" charset="0"/>
              </a:rPr>
              <a:t> </a:t>
            </a:r>
            <a:r>
              <a:rPr lang="en-US" altLang="en-US" sz="3000" b="1" dirty="0" err="1" smtClean="0">
                <a:latin typeface="Times New Roman" panose="02020603050405020304" pitchFamily="18" charset="0"/>
                <a:cs typeface="Times New Roman" panose="02020603050405020304" pitchFamily="18" charset="0"/>
              </a:rPr>
              <a:t>em</a:t>
            </a:r>
            <a:r>
              <a:rPr lang="en-US" altLang="en-US" sz="3000" b="1" dirty="0" smtClean="0">
                <a:latin typeface="Times New Roman" panose="02020603050405020304" pitchFamily="18" charset="0"/>
                <a:cs typeface="Times New Roman" panose="02020603050405020304" pitchFamily="18" charset="0"/>
              </a:rPr>
              <a:t> </a:t>
            </a:r>
            <a:r>
              <a:rPr lang="en-US" altLang="en-US" sz="3000" b="1" dirty="0" err="1" smtClean="0">
                <a:latin typeface="Times New Roman" panose="02020603050405020304" pitchFamily="18" charset="0"/>
                <a:cs typeface="Times New Roman" panose="02020603050405020304" pitchFamily="18" charset="0"/>
              </a:rPr>
              <a:t>rất</a:t>
            </a:r>
            <a:r>
              <a:rPr lang="en-US" altLang="en-US" sz="3000" b="1" dirty="0" smtClean="0">
                <a:latin typeface="Times New Roman" panose="02020603050405020304" pitchFamily="18" charset="0"/>
                <a:cs typeface="Times New Roman" panose="02020603050405020304" pitchFamily="18" charset="0"/>
              </a:rPr>
              <a:t> </a:t>
            </a:r>
            <a:r>
              <a:rPr lang="en-US" altLang="en-US" sz="3000" b="1" u="sng" dirty="0" err="1" smtClean="0">
                <a:latin typeface="Times New Roman" panose="02020603050405020304" pitchFamily="18" charset="0"/>
                <a:cs typeface="Times New Roman" panose="02020603050405020304" pitchFamily="18" charset="0"/>
              </a:rPr>
              <a:t>thông</a:t>
            </a:r>
            <a:r>
              <a:rPr lang="en-US" altLang="en-US" sz="3000" b="1" u="sng" dirty="0" smtClean="0">
                <a:latin typeface="Times New Roman" panose="02020603050405020304" pitchFamily="18" charset="0"/>
                <a:cs typeface="Times New Roman" panose="02020603050405020304" pitchFamily="18" charset="0"/>
              </a:rPr>
              <a:t> </a:t>
            </a:r>
            <a:r>
              <a:rPr lang="en-US" altLang="en-US" sz="3000" b="1" u="sng" dirty="0">
                <a:latin typeface="Times New Roman" panose="02020603050405020304" pitchFamily="18" charset="0"/>
                <a:cs typeface="Times New Roman" panose="02020603050405020304" pitchFamily="18" charset="0"/>
              </a:rPr>
              <a:t>minh</a:t>
            </a:r>
            <a:r>
              <a:rPr lang="en-US" altLang="en-US" sz="30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arn(inVertical)">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8446"/>
                                        </p:tgtEl>
                                        <p:attrNameLst>
                                          <p:attrName>style.visibility</p:attrName>
                                        </p:attrNameLst>
                                      </p:cBhvr>
                                      <p:to>
                                        <p:strVal val="visible"/>
                                      </p:to>
                                    </p:set>
                                    <p:anim calcmode="discrete" valueType="clr">
                                      <p:cBhvr override="childStyle">
                                        <p:cTn id="12" dur="80"/>
                                        <p:tgtEl>
                                          <p:spTgt spid="1844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8446"/>
                                        </p:tgtEl>
                                        <p:attrNameLst>
                                          <p:attrName>fillcolor</p:attrName>
                                        </p:attrNameLst>
                                      </p:cBhvr>
                                      <p:tavLst>
                                        <p:tav tm="0">
                                          <p:val>
                                            <p:clrVal>
                                              <a:schemeClr val="accent2"/>
                                            </p:clrVal>
                                          </p:val>
                                        </p:tav>
                                        <p:tav tm="50000">
                                          <p:val>
                                            <p:clrVal>
                                              <a:schemeClr val="hlink"/>
                                            </p:clrVal>
                                          </p:val>
                                        </p:tav>
                                      </p:tavLst>
                                    </p:anim>
                                    <p:set>
                                      <p:cBhvr>
                                        <p:cTn id="14" dur="80"/>
                                        <p:tgtEl>
                                          <p:spTgt spid="18446"/>
                                        </p:tgtEl>
                                        <p:attrNameLst>
                                          <p:attrName>fill.type</p:attrName>
                                        </p:attrNameLst>
                                      </p:cBhvr>
                                      <p:to>
                                        <p:strVal val="solid"/>
                                      </p:to>
                                    </p:set>
                                  </p:childTnLst>
                                </p:cTn>
                              </p:par>
                              <p:par>
                                <p:cTn id="15" presetID="13" presetClass="entr" presetSubtype="16"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plus(in)">
                                      <p:cBhvr>
                                        <p:cTn id="17" dur="1000"/>
                                        <p:tgtEl>
                                          <p:spTgt spid="30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8448">
                                            <p:bg/>
                                          </p:spTgt>
                                        </p:tgtEl>
                                        <p:attrNameLst>
                                          <p:attrName>style.visibility</p:attrName>
                                        </p:attrNameLst>
                                      </p:cBhvr>
                                      <p:to>
                                        <p:strVal val="visible"/>
                                      </p:to>
                                    </p:set>
                                    <p:anim calcmode="discrete" valueType="clr">
                                      <p:cBhvr override="childStyle">
                                        <p:cTn id="22" dur="80"/>
                                        <p:tgtEl>
                                          <p:spTgt spid="18448">
                                            <p:bg/>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8448">
                                            <p:bg/>
                                          </p:spTgt>
                                        </p:tgtEl>
                                        <p:attrNameLst>
                                          <p:attrName>fillcolor</p:attrName>
                                        </p:attrNameLst>
                                      </p:cBhvr>
                                      <p:tavLst>
                                        <p:tav tm="0">
                                          <p:val>
                                            <p:clrVal>
                                              <a:schemeClr val="accent2"/>
                                            </p:clrVal>
                                          </p:val>
                                        </p:tav>
                                        <p:tav tm="50000">
                                          <p:val>
                                            <p:clrVal>
                                              <a:schemeClr val="hlink"/>
                                            </p:clrVal>
                                          </p:val>
                                        </p:tav>
                                      </p:tavLst>
                                    </p:anim>
                                    <p:set>
                                      <p:cBhvr>
                                        <p:cTn id="24" dur="80"/>
                                        <p:tgtEl>
                                          <p:spTgt spid="18448">
                                            <p:bg/>
                                          </p:spTgt>
                                        </p:tgtEl>
                                        <p:attrNameLst>
                                          <p:attrName>fill.type</p:attrName>
                                        </p:attrNameLst>
                                      </p:cBhvr>
                                      <p:to>
                                        <p:strVal val="solid"/>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18448">
                                            <p:txEl>
                                              <p:pRg st="0" end="0"/>
                                            </p:txEl>
                                          </p:spTgt>
                                        </p:tgtEl>
                                        <p:attrNameLst>
                                          <p:attrName>style.visibility</p:attrName>
                                        </p:attrNameLst>
                                      </p:cBhvr>
                                      <p:to>
                                        <p:strVal val="visible"/>
                                      </p:to>
                                    </p:set>
                                    <p:anim calcmode="discrete" valueType="clr">
                                      <p:cBhvr override="childStyle">
                                        <p:cTn id="27" dur="80"/>
                                        <p:tgtEl>
                                          <p:spTgt spid="1844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8448">
                                            <p:txEl>
                                              <p:pRg st="0" end="0"/>
                                            </p:txEl>
                                          </p:spTgt>
                                        </p:tgtEl>
                                        <p:attrNameLst>
                                          <p:attrName>fillcolor</p:attrName>
                                        </p:attrNameLst>
                                      </p:cBhvr>
                                      <p:tavLst>
                                        <p:tav tm="0">
                                          <p:val>
                                            <p:clrVal>
                                              <a:schemeClr val="accent2"/>
                                            </p:clrVal>
                                          </p:val>
                                        </p:tav>
                                        <p:tav tm="50000">
                                          <p:val>
                                            <p:clrVal>
                                              <a:schemeClr val="hlink"/>
                                            </p:clrVal>
                                          </p:val>
                                        </p:tav>
                                      </p:tavLst>
                                    </p:anim>
                                    <p:set>
                                      <p:cBhvr>
                                        <p:cTn id="29" dur="80"/>
                                        <p:tgtEl>
                                          <p:spTgt spid="18448">
                                            <p:txEl>
                                              <p:pRg st="0" end="0"/>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8448">
                                            <p:txEl>
                                              <p:pRg st="1" end="1"/>
                                            </p:txEl>
                                          </p:spTgt>
                                        </p:tgtEl>
                                        <p:attrNameLst>
                                          <p:attrName>style.visibility</p:attrName>
                                        </p:attrNameLst>
                                      </p:cBhvr>
                                      <p:to>
                                        <p:strVal val="visible"/>
                                      </p:to>
                                    </p:set>
                                    <p:anim calcmode="discrete" valueType="clr">
                                      <p:cBhvr override="childStyle">
                                        <p:cTn id="34" dur="80"/>
                                        <p:tgtEl>
                                          <p:spTgt spid="1844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8448">
                                            <p:txEl>
                                              <p:pRg st="1" end="1"/>
                                            </p:txEl>
                                          </p:spTgt>
                                        </p:tgtEl>
                                        <p:attrNameLst>
                                          <p:attrName>fillcolor</p:attrName>
                                        </p:attrNameLst>
                                      </p:cBhvr>
                                      <p:tavLst>
                                        <p:tav tm="0">
                                          <p:val>
                                            <p:clrVal>
                                              <a:schemeClr val="accent2"/>
                                            </p:clrVal>
                                          </p:val>
                                        </p:tav>
                                        <p:tav tm="50000">
                                          <p:val>
                                            <p:clrVal>
                                              <a:schemeClr val="hlink"/>
                                            </p:clrVal>
                                          </p:val>
                                        </p:tav>
                                      </p:tavLst>
                                    </p:anim>
                                    <p:set>
                                      <p:cBhvr>
                                        <p:cTn id="36" dur="80"/>
                                        <p:tgtEl>
                                          <p:spTgt spid="18448">
                                            <p:txEl>
                                              <p:pRg st="1" end="1"/>
                                            </p:txEl>
                                          </p:spTgt>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8448">
                                            <p:txEl>
                                              <p:pRg st="2" end="2"/>
                                            </p:txEl>
                                          </p:spTgt>
                                        </p:tgtEl>
                                        <p:attrNameLst>
                                          <p:attrName>style.visibility</p:attrName>
                                        </p:attrNameLst>
                                      </p:cBhvr>
                                      <p:to>
                                        <p:strVal val="visible"/>
                                      </p:to>
                                    </p:set>
                                    <p:anim calcmode="discrete" valueType="clr">
                                      <p:cBhvr override="childStyle">
                                        <p:cTn id="41" dur="80"/>
                                        <p:tgtEl>
                                          <p:spTgt spid="1844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8448">
                                            <p:txEl>
                                              <p:pRg st="2" end="2"/>
                                            </p:txEl>
                                          </p:spTgt>
                                        </p:tgtEl>
                                        <p:attrNameLst>
                                          <p:attrName>fillcolor</p:attrName>
                                        </p:attrNameLst>
                                      </p:cBhvr>
                                      <p:tavLst>
                                        <p:tav tm="0">
                                          <p:val>
                                            <p:clrVal>
                                              <a:schemeClr val="accent2"/>
                                            </p:clrVal>
                                          </p:val>
                                        </p:tav>
                                        <p:tav tm="50000">
                                          <p:val>
                                            <p:clrVal>
                                              <a:schemeClr val="hlink"/>
                                            </p:clrVal>
                                          </p:val>
                                        </p:tav>
                                      </p:tavLst>
                                    </p:anim>
                                    <p:set>
                                      <p:cBhvr>
                                        <p:cTn id="43" dur="80"/>
                                        <p:tgtEl>
                                          <p:spTgt spid="18448">
                                            <p:txEl>
                                              <p:pRg st="2" end="2"/>
                                            </p:txEl>
                                          </p:spTgt>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8448">
                                            <p:txEl>
                                              <p:pRg st="3" end="3"/>
                                            </p:txEl>
                                          </p:spTgt>
                                        </p:tgtEl>
                                        <p:attrNameLst>
                                          <p:attrName>style.visibility</p:attrName>
                                        </p:attrNameLst>
                                      </p:cBhvr>
                                      <p:to>
                                        <p:strVal val="visible"/>
                                      </p:to>
                                    </p:set>
                                    <p:anim calcmode="discrete" valueType="clr">
                                      <p:cBhvr override="childStyle">
                                        <p:cTn id="48" dur="80"/>
                                        <p:tgtEl>
                                          <p:spTgt spid="1844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8448">
                                            <p:txEl>
                                              <p:pRg st="3" end="3"/>
                                            </p:txEl>
                                          </p:spTgt>
                                        </p:tgtEl>
                                        <p:attrNameLst>
                                          <p:attrName>fillcolor</p:attrName>
                                        </p:attrNameLst>
                                      </p:cBhvr>
                                      <p:tavLst>
                                        <p:tav tm="0">
                                          <p:val>
                                            <p:clrVal>
                                              <a:schemeClr val="accent2"/>
                                            </p:clrVal>
                                          </p:val>
                                        </p:tav>
                                        <p:tav tm="50000">
                                          <p:val>
                                            <p:clrVal>
                                              <a:schemeClr val="hlink"/>
                                            </p:clrVal>
                                          </p:val>
                                        </p:tav>
                                      </p:tavLst>
                                    </p:anim>
                                    <p:set>
                                      <p:cBhvr>
                                        <p:cTn id="50" dur="80"/>
                                        <p:tgtEl>
                                          <p:spTgt spid="18448">
                                            <p:txEl>
                                              <p:pRg st="3" end="3"/>
                                            </p:txEl>
                                          </p:spTgt>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8681"/>
                                        </p:tgtEl>
                                        <p:attrNameLst>
                                          <p:attrName>style.visibility</p:attrName>
                                        </p:attrNameLst>
                                      </p:cBhvr>
                                      <p:to>
                                        <p:strVal val="visible"/>
                                      </p:to>
                                    </p:set>
                                    <p:animEffect transition="in" filter="fade">
                                      <p:cBhvr>
                                        <p:cTn id="55" dur="1000"/>
                                        <p:tgtEl>
                                          <p:spTgt spid="28681"/>
                                        </p:tgtEl>
                                      </p:cBhvr>
                                    </p:animEffect>
                                    <p:anim calcmode="lin" valueType="num">
                                      <p:cBhvr>
                                        <p:cTn id="56" dur="1000" fill="hold"/>
                                        <p:tgtEl>
                                          <p:spTgt spid="28681"/>
                                        </p:tgtEl>
                                        <p:attrNameLst>
                                          <p:attrName>ppt_x</p:attrName>
                                        </p:attrNameLst>
                                      </p:cBhvr>
                                      <p:tavLst>
                                        <p:tav tm="0">
                                          <p:val>
                                            <p:strVal val="#ppt_x"/>
                                          </p:val>
                                        </p:tav>
                                        <p:tav tm="100000">
                                          <p:val>
                                            <p:strVal val="#ppt_x"/>
                                          </p:val>
                                        </p:tav>
                                      </p:tavLst>
                                    </p:anim>
                                    <p:anim calcmode="lin" valueType="num">
                                      <p:cBhvr>
                                        <p:cTn id="57" dur="1000" fill="hold"/>
                                        <p:tgtEl>
                                          <p:spTgt spid="28681"/>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8679"/>
                                        </p:tgtEl>
                                        <p:attrNameLst>
                                          <p:attrName>style.visibility</p:attrName>
                                        </p:attrNameLst>
                                      </p:cBhvr>
                                      <p:to>
                                        <p:strVal val="visible"/>
                                      </p:to>
                                    </p:set>
                                    <p:animEffect transition="in" filter="fade">
                                      <p:cBhvr>
                                        <p:cTn id="62" dur="1000"/>
                                        <p:tgtEl>
                                          <p:spTgt spid="28679"/>
                                        </p:tgtEl>
                                      </p:cBhvr>
                                    </p:animEffect>
                                    <p:anim calcmode="lin" valueType="num">
                                      <p:cBhvr>
                                        <p:cTn id="63" dur="1000" fill="hold"/>
                                        <p:tgtEl>
                                          <p:spTgt spid="28679"/>
                                        </p:tgtEl>
                                        <p:attrNameLst>
                                          <p:attrName>ppt_x</p:attrName>
                                        </p:attrNameLst>
                                      </p:cBhvr>
                                      <p:tavLst>
                                        <p:tav tm="0">
                                          <p:val>
                                            <p:strVal val="#ppt_x"/>
                                          </p:val>
                                        </p:tav>
                                        <p:tav tm="100000">
                                          <p:val>
                                            <p:strVal val="#ppt_x"/>
                                          </p:val>
                                        </p:tav>
                                      </p:tavLst>
                                    </p:anim>
                                    <p:anim calcmode="lin" valueType="num">
                                      <p:cBhvr>
                                        <p:cTn id="64" dur="1000" fill="hold"/>
                                        <p:tgtEl>
                                          <p:spTgt spid="28679"/>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grpId="0" nodeType="clickEffect">
                                  <p:stCondLst>
                                    <p:cond delay="0"/>
                                  </p:stCondLst>
                                  <p:iterate type="lt">
                                    <p:tmPct val="50000"/>
                                  </p:iterate>
                                  <p:childTnLst>
                                    <p:set>
                                      <p:cBhvr>
                                        <p:cTn id="68" dur="1" fill="hold">
                                          <p:stCondLst>
                                            <p:cond delay="0"/>
                                          </p:stCondLst>
                                        </p:cTn>
                                        <p:tgtEl>
                                          <p:spTgt spid="18451"/>
                                        </p:tgtEl>
                                        <p:attrNameLst>
                                          <p:attrName>style.visibility</p:attrName>
                                        </p:attrNameLst>
                                      </p:cBhvr>
                                      <p:to>
                                        <p:strVal val="visible"/>
                                      </p:to>
                                    </p:set>
                                    <p:anim calcmode="discrete" valueType="clr">
                                      <p:cBhvr override="childStyle">
                                        <p:cTn id="69" dur="80"/>
                                        <p:tgtEl>
                                          <p:spTgt spid="18451"/>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18451"/>
                                        </p:tgtEl>
                                        <p:attrNameLst>
                                          <p:attrName>fillcolor</p:attrName>
                                        </p:attrNameLst>
                                      </p:cBhvr>
                                      <p:tavLst>
                                        <p:tav tm="0">
                                          <p:val>
                                            <p:clrVal>
                                              <a:schemeClr val="accent2"/>
                                            </p:clrVal>
                                          </p:val>
                                        </p:tav>
                                        <p:tav tm="50000">
                                          <p:val>
                                            <p:clrVal>
                                              <a:schemeClr val="hlink"/>
                                            </p:clrVal>
                                          </p:val>
                                        </p:tav>
                                      </p:tavLst>
                                    </p:anim>
                                    <p:set>
                                      <p:cBhvr>
                                        <p:cTn id="71" dur="80"/>
                                        <p:tgtEl>
                                          <p:spTgt spid="18451"/>
                                        </p:tgtEl>
                                        <p:attrNameLst>
                                          <p:attrName>fill.type</p:attrName>
                                        </p:attrNameLst>
                                      </p:cBhvr>
                                      <p:to>
                                        <p:strVal val="solid"/>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8682"/>
                                        </p:tgtEl>
                                        <p:attrNameLst>
                                          <p:attrName>style.visibility</p:attrName>
                                        </p:attrNameLst>
                                      </p:cBhvr>
                                      <p:to>
                                        <p:strVal val="visible"/>
                                      </p:to>
                                    </p:set>
                                    <p:anim calcmode="lin" valueType="num">
                                      <p:cBhvr additive="base">
                                        <p:cTn id="76" dur="500" fill="hold"/>
                                        <p:tgtEl>
                                          <p:spTgt spid="28682"/>
                                        </p:tgtEl>
                                        <p:attrNameLst>
                                          <p:attrName>ppt_x</p:attrName>
                                        </p:attrNameLst>
                                      </p:cBhvr>
                                      <p:tavLst>
                                        <p:tav tm="0">
                                          <p:val>
                                            <p:strVal val="#ppt_x"/>
                                          </p:val>
                                        </p:tav>
                                        <p:tav tm="100000">
                                          <p:val>
                                            <p:strVal val="#ppt_x"/>
                                          </p:val>
                                        </p:tav>
                                      </p:tavLst>
                                    </p:anim>
                                    <p:anim calcmode="lin" valueType="num">
                                      <p:cBhvr additive="base">
                                        <p:cTn id="77"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18446" grpId="0" animBg="1"/>
      <p:bldP spid="18448" grpId="0" build="allAtOnce" animBg="1"/>
      <p:bldP spid="18451" grpId="0" animBg="1"/>
      <p:bldP spid="28679" grpId="0" animBg="1"/>
      <p:bldP spid="28681" grpId="0" animBg="1"/>
      <p:bldP spid="286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 xmlns:a16="http://schemas.microsoft.com/office/drawing/2014/main" id="{194229D5-9513-45DD-B0BC-F5286C62B8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814"/>
            <a:ext cx="121920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12">
            <a:extLst>
              <a:ext uri="{FF2B5EF4-FFF2-40B4-BE49-F238E27FC236}">
                <a16:creationId xmlns="" xmlns:a16="http://schemas.microsoft.com/office/drawing/2014/main" id="{91ADF5DE-2A6F-43CF-94DA-E4DDE05BBC16}"/>
              </a:ext>
            </a:extLst>
          </p:cNvPr>
          <p:cNvSpPr>
            <a:spLocks noChangeArrowheads="1" noChangeShapeType="1" noTextEdit="1"/>
          </p:cNvSpPr>
          <p:nvPr/>
        </p:nvSpPr>
        <p:spPr bwMode="auto">
          <a:xfrm>
            <a:off x="3008194" y="1710816"/>
            <a:ext cx="6781800" cy="1143000"/>
          </a:xfrm>
          <a:prstGeom prst="rect">
            <a:avLst/>
          </a:prstGeom>
        </p:spPr>
        <p:txBody>
          <a:bodyPr wrap="none" fromWordArt="1">
            <a:prstTxWarp prst="textPlain">
              <a:avLst>
                <a:gd name="adj" fmla="val 50000"/>
              </a:avLst>
            </a:prstTxWarp>
          </a:bodyPr>
          <a:lstStyle/>
          <a:p>
            <a:pPr algn="ctr"/>
            <a:r>
              <a:rPr lang="en-US" sz="3600" b="1" kern="10" smtClean="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HOẠT ĐỘNG NỐI TIẾP</a:t>
            </a:r>
            <a:endParaRPr lang="en-US" sz="3600" b="1" kern="10" dirty="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FC3D73D7-EDA5-4D3E-84AB-D62AE64A78D6}"/>
              </a:ext>
            </a:extLst>
          </p:cNvPr>
          <p:cNvSpPr txBox="1"/>
          <p:nvPr/>
        </p:nvSpPr>
        <p:spPr>
          <a:xfrm>
            <a:off x="4523681" y="23814"/>
            <a:ext cx="4164922" cy="1200329"/>
          </a:xfrm>
          <a:prstGeom prst="rect">
            <a:avLst/>
          </a:prstGeom>
          <a:noFill/>
        </p:spPr>
        <p:txBody>
          <a:bodyPr wrap="none">
            <a:spAutoFit/>
          </a:bodyPr>
          <a:lstStyle/>
          <a:p>
            <a:pPr algn="ctr">
              <a:defRPr/>
            </a:pPr>
            <a:r>
              <a:rPr lang="en-US" sz="2000" b="1" smtClean="0">
                <a:solidFill>
                  <a:srgbClr val="0F0272"/>
                </a:solidFill>
                <a:latin typeface="Times New Roman" panose="02020603050405020304" pitchFamily="18" charset="0"/>
                <a:cs typeface="Times New Roman" panose="02020603050405020304" pitchFamily="18" charset="0"/>
              </a:rPr>
              <a:t>Thứ bảy ngày 29 tháng 10 năm 2022</a:t>
            </a:r>
          </a:p>
          <a:p>
            <a:pPr algn="ctr">
              <a:defRPr/>
            </a:pPr>
            <a:r>
              <a:rPr lang="en-US" sz="2000" b="1" smtClean="0">
                <a:solidFill>
                  <a:srgbClr val="0F0272"/>
                </a:solidFill>
                <a:latin typeface="Times New Roman" panose="02020603050405020304" pitchFamily="18" charset="0"/>
                <a:cs typeface="Times New Roman" panose="02020603050405020304" pitchFamily="18" charset="0"/>
              </a:rPr>
              <a:t>Luyện từ và câu</a:t>
            </a:r>
          </a:p>
          <a:p>
            <a:pPr algn="ctr">
              <a:defRPr/>
            </a:pPr>
            <a:r>
              <a:rPr lang="en-US" sz="3200" b="1" smtClean="0">
                <a:solidFill>
                  <a:srgbClr val="FF0000"/>
                </a:solidFill>
                <a:latin typeface="Times New Roman" panose="02020603050405020304" pitchFamily="18" charset="0"/>
                <a:cs typeface="Times New Roman" panose="02020603050405020304" pitchFamily="18" charset="0"/>
              </a:rPr>
              <a:t>Tính từ</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919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C3D73D7-EDA5-4D3E-84AB-D62AE64A78D6}"/>
              </a:ext>
            </a:extLst>
          </p:cNvPr>
          <p:cNvSpPr txBox="1"/>
          <p:nvPr/>
        </p:nvSpPr>
        <p:spPr>
          <a:xfrm>
            <a:off x="4523681" y="23814"/>
            <a:ext cx="4164922" cy="1200329"/>
          </a:xfrm>
          <a:prstGeom prst="rect">
            <a:avLst/>
          </a:prstGeom>
          <a:noFill/>
        </p:spPr>
        <p:txBody>
          <a:bodyPr wrap="none">
            <a:spAutoFit/>
          </a:bodyPr>
          <a:lstStyle/>
          <a:p>
            <a:pPr algn="ctr">
              <a:defRPr/>
            </a:pPr>
            <a:r>
              <a:rPr lang="en-US" sz="2000" b="1" smtClean="0">
                <a:solidFill>
                  <a:srgbClr val="0F0272"/>
                </a:solidFill>
                <a:latin typeface="Times New Roman" panose="02020603050405020304" pitchFamily="18" charset="0"/>
                <a:cs typeface="Times New Roman" panose="02020603050405020304" pitchFamily="18" charset="0"/>
              </a:rPr>
              <a:t>Thứ bảy ngày 29 tháng 10 năm 2022</a:t>
            </a:r>
          </a:p>
          <a:p>
            <a:pPr algn="ctr">
              <a:defRPr/>
            </a:pPr>
            <a:r>
              <a:rPr lang="en-US" sz="2000" b="1" smtClean="0">
                <a:solidFill>
                  <a:srgbClr val="0F0272"/>
                </a:solidFill>
                <a:latin typeface="Times New Roman" panose="02020603050405020304" pitchFamily="18" charset="0"/>
                <a:cs typeface="Times New Roman" panose="02020603050405020304" pitchFamily="18" charset="0"/>
              </a:rPr>
              <a:t>Luyện từ và câu</a:t>
            </a:r>
          </a:p>
          <a:p>
            <a:pPr algn="ctr">
              <a:defRPr/>
            </a:pPr>
            <a:r>
              <a:rPr lang="en-US" sz="3200" b="1" smtClean="0">
                <a:solidFill>
                  <a:srgbClr val="FF0000"/>
                </a:solidFill>
                <a:latin typeface="Times New Roman" panose="02020603050405020304" pitchFamily="18" charset="0"/>
                <a:cs typeface="Times New Roman" panose="02020603050405020304" pitchFamily="18" charset="0"/>
              </a:rPr>
              <a:t>Tính từ</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41203" y="1376659"/>
            <a:ext cx="3621247" cy="1200329"/>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Câu hỏi 1:</a:t>
            </a:r>
          </a:p>
          <a:p>
            <a:r>
              <a:rPr lang="en-US" sz="2400" b="1" smtClean="0">
                <a:solidFill>
                  <a:srgbClr val="2906FA"/>
                </a:solidFill>
                <a:latin typeface="Times New Roman" panose="02020603050405020304" pitchFamily="18" charset="0"/>
                <a:cs typeface="Times New Roman" panose="02020603050405020304" pitchFamily="18" charset="0"/>
              </a:rPr>
              <a:t>Tìm </a:t>
            </a:r>
            <a:r>
              <a:rPr lang="en-US" sz="2400" b="1">
                <a:solidFill>
                  <a:srgbClr val="2906FA"/>
                </a:solidFill>
                <a:latin typeface="Times New Roman" panose="02020603050405020304" pitchFamily="18" charset="0"/>
                <a:cs typeface="Times New Roman" panose="02020603050405020304" pitchFamily="18" charset="0"/>
              </a:rPr>
              <a:t>tính </a:t>
            </a:r>
            <a:r>
              <a:rPr lang="id-ID" sz="2400" b="1">
                <a:solidFill>
                  <a:srgbClr val="2906FA"/>
                </a:solidFill>
                <a:latin typeface="Times New Roman" panose="02020603050405020304" pitchFamily="18" charset="0"/>
                <a:cs typeface="Times New Roman" panose="02020603050405020304" pitchFamily="18" charset="0"/>
              </a:rPr>
              <a:t>từ </a:t>
            </a:r>
            <a:r>
              <a:rPr lang="en-US" sz="2400" b="1" smtClean="0">
                <a:solidFill>
                  <a:srgbClr val="2906FA"/>
                </a:solidFill>
                <a:latin typeface="Times New Roman" panose="02020603050405020304" pitchFamily="18" charset="0"/>
                <a:cs typeface="Times New Roman" panose="02020603050405020304" pitchFamily="18" charset="0"/>
              </a:rPr>
              <a:t>miêu tả em bé </a:t>
            </a:r>
            <a:r>
              <a:rPr lang="id-ID" sz="2400" b="1">
                <a:solidFill>
                  <a:srgbClr val="2906FA"/>
                </a:solidFill>
                <a:latin typeface="Times New Roman" panose="02020603050405020304" pitchFamily="18" charset="0"/>
                <a:cs typeface="Times New Roman" panose="02020603050405020304" pitchFamily="18" charset="0"/>
              </a:rPr>
              <a:t>trong bức tranh</a:t>
            </a:r>
            <a:r>
              <a:rPr lang="en-US" sz="2400" b="1">
                <a:solidFill>
                  <a:srgbClr val="2906FA"/>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2450" y="1224142"/>
            <a:ext cx="7401519" cy="4333695"/>
          </a:xfrm>
          <a:prstGeom prst="rect">
            <a:avLst/>
          </a:prstGeom>
        </p:spPr>
      </p:pic>
    </p:spTree>
    <p:extLst>
      <p:ext uri="{BB962C8B-B14F-4D97-AF65-F5344CB8AC3E}">
        <p14:creationId xmlns:p14="http://schemas.microsoft.com/office/powerpoint/2010/main" val="402740670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C3D73D7-EDA5-4D3E-84AB-D62AE64A78D6}"/>
              </a:ext>
            </a:extLst>
          </p:cNvPr>
          <p:cNvSpPr txBox="1"/>
          <p:nvPr/>
        </p:nvSpPr>
        <p:spPr>
          <a:xfrm>
            <a:off x="4523681" y="23814"/>
            <a:ext cx="4164922" cy="1200329"/>
          </a:xfrm>
          <a:prstGeom prst="rect">
            <a:avLst/>
          </a:prstGeom>
          <a:noFill/>
        </p:spPr>
        <p:txBody>
          <a:bodyPr wrap="none">
            <a:spAutoFit/>
          </a:bodyPr>
          <a:lstStyle/>
          <a:p>
            <a:pPr algn="ctr">
              <a:defRPr/>
            </a:pPr>
            <a:r>
              <a:rPr lang="en-US" sz="2000" b="1" smtClean="0">
                <a:solidFill>
                  <a:srgbClr val="0F0272"/>
                </a:solidFill>
                <a:latin typeface="Times New Roman" panose="02020603050405020304" pitchFamily="18" charset="0"/>
                <a:cs typeface="Times New Roman" panose="02020603050405020304" pitchFamily="18" charset="0"/>
              </a:rPr>
              <a:t>Thứ bảy ngày 29 tháng 10 năm 2022</a:t>
            </a:r>
          </a:p>
          <a:p>
            <a:pPr algn="ctr">
              <a:defRPr/>
            </a:pPr>
            <a:r>
              <a:rPr lang="en-US" sz="2000" b="1" smtClean="0">
                <a:solidFill>
                  <a:srgbClr val="0F0272"/>
                </a:solidFill>
                <a:latin typeface="Times New Roman" panose="02020603050405020304" pitchFamily="18" charset="0"/>
                <a:cs typeface="Times New Roman" panose="02020603050405020304" pitchFamily="18" charset="0"/>
              </a:rPr>
              <a:t>Luyện từ và câu</a:t>
            </a:r>
          </a:p>
          <a:p>
            <a:pPr algn="ctr">
              <a:defRPr/>
            </a:pPr>
            <a:r>
              <a:rPr lang="en-US" sz="3200" b="1" smtClean="0">
                <a:solidFill>
                  <a:srgbClr val="FF0000"/>
                </a:solidFill>
                <a:latin typeface="Times New Roman" panose="02020603050405020304" pitchFamily="18" charset="0"/>
                <a:cs typeface="Times New Roman" panose="02020603050405020304" pitchFamily="18" charset="0"/>
              </a:rPr>
              <a:t>Tính từ</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5186" y="1224143"/>
            <a:ext cx="3809614" cy="1569660"/>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Câu hỏi 2:</a:t>
            </a:r>
          </a:p>
          <a:p>
            <a:pPr algn="just"/>
            <a:r>
              <a:rPr lang="en-US" sz="2400" b="1" smtClean="0">
                <a:solidFill>
                  <a:srgbClr val="2906FA"/>
                </a:solidFill>
                <a:latin typeface="Times New Roman" panose="02020603050405020304" pitchFamily="18" charset="0"/>
                <a:cs typeface="Times New Roman" panose="02020603050405020304" pitchFamily="18" charset="0"/>
              </a:rPr>
              <a:t>Tìm </a:t>
            </a:r>
            <a:r>
              <a:rPr lang="en-US" sz="2400" b="1">
                <a:solidFill>
                  <a:srgbClr val="2906FA"/>
                </a:solidFill>
                <a:latin typeface="Times New Roman" panose="02020603050405020304" pitchFamily="18" charset="0"/>
                <a:cs typeface="Times New Roman" panose="02020603050405020304" pitchFamily="18" charset="0"/>
              </a:rPr>
              <a:t>tính </a:t>
            </a:r>
            <a:r>
              <a:rPr lang="id-ID" sz="2400" b="1">
                <a:solidFill>
                  <a:srgbClr val="2906FA"/>
                </a:solidFill>
                <a:latin typeface="Times New Roman" panose="02020603050405020304" pitchFamily="18" charset="0"/>
                <a:cs typeface="Times New Roman" panose="02020603050405020304" pitchFamily="18" charset="0"/>
              </a:rPr>
              <a:t>từ </a:t>
            </a:r>
            <a:r>
              <a:rPr lang="en-US" sz="2400" b="1">
                <a:solidFill>
                  <a:srgbClr val="2906FA"/>
                </a:solidFill>
                <a:latin typeface="Times New Roman" panose="02020603050405020304" pitchFamily="18" charset="0"/>
                <a:cs typeface="Times New Roman" panose="02020603050405020304" pitchFamily="18" charset="0"/>
              </a:rPr>
              <a:t>chỉ đặc điểm </a:t>
            </a:r>
            <a:r>
              <a:rPr lang="en-US" sz="2400" b="1" smtClean="0">
                <a:solidFill>
                  <a:srgbClr val="2906FA"/>
                </a:solidFill>
                <a:latin typeface="Times New Roman" panose="02020603050405020304" pitchFamily="18" charset="0"/>
                <a:cs typeface="Times New Roman" panose="02020603050405020304" pitchFamily="18" charset="0"/>
              </a:rPr>
              <a:t>của  con đường </a:t>
            </a:r>
            <a:r>
              <a:rPr lang="id-ID" sz="2400" b="1" smtClean="0">
                <a:solidFill>
                  <a:srgbClr val="2906FA"/>
                </a:solidFill>
                <a:latin typeface="Times New Roman" panose="02020603050405020304" pitchFamily="18" charset="0"/>
                <a:cs typeface="Times New Roman" panose="02020603050405020304" pitchFamily="18" charset="0"/>
              </a:rPr>
              <a:t>trong </a:t>
            </a:r>
            <a:r>
              <a:rPr lang="id-ID" sz="2400" b="1">
                <a:solidFill>
                  <a:srgbClr val="2906FA"/>
                </a:solidFill>
                <a:latin typeface="Times New Roman" panose="02020603050405020304" pitchFamily="18" charset="0"/>
                <a:cs typeface="Times New Roman" panose="02020603050405020304" pitchFamily="18" charset="0"/>
              </a:rPr>
              <a:t>bức </a:t>
            </a:r>
            <a:r>
              <a:rPr lang="id-ID" sz="2400" b="1" smtClean="0">
                <a:solidFill>
                  <a:srgbClr val="2906FA"/>
                </a:solidFill>
                <a:latin typeface="Times New Roman" panose="02020603050405020304" pitchFamily="18" charset="0"/>
                <a:cs typeface="Times New Roman" panose="02020603050405020304" pitchFamily="18" charset="0"/>
              </a:rPr>
              <a:t>tranh</a:t>
            </a:r>
            <a:r>
              <a:rPr lang="en-US" sz="2400" b="1">
                <a:solidFill>
                  <a:srgbClr val="2906FA"/>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1136952"/>
            <a:ext cx="7563463" cy="4693634"/>
          </a:xfrm>
          <a:prstGeom prst="rect">
            <a:avLst/>
          </a:prstGeom>
        </p:spPr>
      </p:pic>
    </p:spTree>
    <p:extLst>
      <p:ext uri="{BB962C8B-B14F-4D97-AF65-F5344CB8AC3E}">
        <p14:creationId xmlns:p14="http://schemas.microsoft.com/office/powerpoint/2010/main" val="40939913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 xmlns:a16="http://schemas.microsoft.com/office/drawing/2014/main" id="{9297205E-1293-4538-979B-EEF105509B0F}"/>
              </a:ext>
            </a:extLst>
          </p:cNvPr>
          <p:cNvSpPr>
            <a:spLocks noChangeArrowheads="1"/>
          </p:cNvSpPr>
          <p:nvPr/>
        </p:nvSpPr>
        <p:spPr bwMode="auto">
          <a:xfrm>
            <a:off x="1473958" y="3588129"/>
            <a:ext cx="95261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r>
              <a:rPr lang="en-US" altLang="en-US" sz="4000" b="1" smtClean="0">
                <a:latin typeface="Times New Roman" panose="02020603050405020304" pitchFamily="18" charset="0"/>
              </a:rPr>
              <a:t>   Trả lời: Tính </a:t>
            </a:r>
            <a:r>
              <a:rPr lang="en-US" altLang="en-US" sz="4000" b="1">
                <a:latin typeface="Times New Roman" panose="02020603050405020304" pitchFamily="18" charset="0"/>
              </a:rPr>
              <a:t>từ</a:t>
            </a:r>
            <a:r>
              <a:rPr lang="en-US" altLang="en-US" sz="4000" b="1" i="1">
                <a:latin typeface="Times New Roman" panose="02020603050405020304" pitchFamily="18" charset="0"/>
              </a:rPr>
              <a:t> là</a:t>
            </a:r>
            <a:r>
              <a:rPr lang="en-US" altLang="en-US" sz="4000" i="1"/>
              <a:t> </a:t>
            </a:r>
            <a:r>
              <a:rPr lang="en-US" altLang="en-US" sz="4000" b="1" i="1">
                <a:latin typeface="Times New Roman" panose="02020603050405020304" pitchFamily="18" charset="0"/>
              </a:rPr>
              <a:t>những từ  </a:t>
            </a:r>
            <a:r>
              <a:rPr lang="en-US" altLang="en-US" sz="4000" b="1" i="1" smtClean="0">
                <a:solidFill>
                  <a:srgbClr val="C00000"/>
                </a:solidFill>
                <a:latin typeface="Times New Roman" panose="02020603050405020304" pitchFamily="18" charset="0"/>
              </a:rPr>
              <a:t>miêu tả đặc điểm</a:t>
            </a:r>
            <a:r>
              <a:rPr lang="en-US" altLang="en-US" sz="4000" b="1" i="1" smtClean="0">
                <a:latin typeface="Times New Roman" panose="02020603050405020304" pitchFamily="18" charset="0"/>
              </a:rPr>
              <a:t> hoặc </a:t>
            </a:r>
            <a:r>
              <a:rPr lang="en-US" altLang="en-US" sz="4000" b="1" i="1" smtClean="0">
                <a:solidFill>
                  <a:srgbClr val="C00000"/>
                </a:solidFill>
                <a:latin typeface="Times New Roman" panose="02020603050405020304" pitchFamily="18" charset="0"/>
              </a:rPr>
              <a:t>tính chất của </a:t>
            </a:r>
            <a:r>
              <a:rPr lang="en-US" altLang="en-US" sz="4000" b="1" i="1">
                <a:solidFill>
                  <a:srgbClr val="C00000"/>
                </a:solidFill>
                <a:latin typeface="Times New Roman" panose="02020603050405020304" pitchFamily="18" charset="0"/>
              </a:rPr>
              <a:t>sự vật</a:t>
            </a:r>
            <a:r>
              <a:rPr lang="en-US" altLang="en-US" sz="4000" b="1" i="1">
                <a:latin typeface="Times New Roman" panose="02020603050405020304" pitchFamily="18" charset="0"/>
              </a:rPr>
              <a:t>, </a:t>
            </a:r>
            <a:r>
              <a:rPr lang="en-US" altLang="en-US" sz="4000" b="1" i="1">
                <a:solidFill>
                  <a:srgbClr val="C00000"/>
                </a:solidFill>
                <a:latin typeface="Times New Roman" panose="02020603050405020304" pitchFamily="18" charset="0"/>
              </a:rPr>
              <a:t>hoạt động</a:t>
            </a:r>
            <a:r>
              <a:rPr lang="en-US" altLang="en-US" sz="4000" b="1" i="1">
                <a:latin typeface="Times New Roman" panose="02020603050405020304" pitchFamily="18" charset="0"/>
              </a:rPr>
              <a:t>, </a:t>
            </a:r>
            <a:r>
              <a:rPr lang="en-US" altLang="en-US" sz="4000" b="1" i="1">
                <a:solidFill>
                  <a:srgbClr val="C00000"/>
                </a:solidFill>
                <a:latin typeface="Times New Roman" panose="02020603050405020304" pitchFamily="18" charset="0"/>
              </a:rPr>
              <a:t>trạng thái</a:t>
            </a:r>
            <a:r>
              <a:rPr lang="en-US" altLang="en-US" sz="4000" b="1" i="1">
                <a:latin typeface="Times New Roman" panose="02020603050405020304" pitchFamily="18" charset="0"/>
              </a:rPr>
              <a:t>...</a:t>
            </a:r>
            <a:endParaRPr lang="en-US" altLang="en-US" sz="4000" b="1" i="1" dirty="0">
              <a:latin typeface="Times New Roman" panose="02020603050405020304" pitchFamily="18" charset="0"/>
            </a:endParaRPr>
          </a:p>
        </p:txBody>
      </p:sp>
      <p:sp>
        <p:nvSpPr>
          <p:cNvPr id="5" name="TextBox 4">
            <a:extLst>
              <a:ext uri="{FF2B5EF4-FFF2-40B4-BE49-F238E27FC236}">
                <a16:creationId xmlns="" xmlns:a16="http://schemas.microsoft.com/office/drawing/2014/main" id="{FC3D73D7-EDA5-4D3E-84AB-D62AE64A78D6}"/>
              </a:ext>
            </a:extLst>
          </p:cNvPr>
          <p:cNvSpPr txBox="1"/>
          <p:nvPr/>
        </p:nvSpPr>
        <p:spPr>
          <a:xfrm>
            <a:off x="4523681" y="23814"/>
            <a:ext cx="4164922" cy="1200329"/>
          </a:xfrm>
          <a:prstGeom prst="rect">
            <a:avLst/>
          </a:prstGeom>
          <a:noFill/>
        </p:spPr>
        <p:txBody>
          <a:bodyPr wrap="none">
            <a:spAutoFit/>
          </a:bodyPr>
          <a:lstStyle/>
          <a:p>
            <a:pPr algn="ctr">
              <a:defRPr/>
            </a:pPr>
            <a:r>
              <a:rPr lang="en-US" sz="2000" b="1" smtClean="0">
                <a:solidFill>
                  <a:srgbClr val="0F0272"/>
                </a:solidFill>
                <a:latin typeface="Times New Roman" panose="02020603050405020304" pitchFamily="18" charset="0"/>
                <a:cs typeface="Times New Roman" panose="02020603050405020304" pitchFamily="18" charset="0"/>
              </a:rPr>
              <a:t>Thứ bảy ngày 29 tháng 10 năm 2022</a:t>
            </a:r>
          </a:p>
          <a:p>
            <a:pPr algn="ctr">
              <a:defRPr/>
            </a:pPr>
            <a:r>
              <a:rPr lang="en-US" sz="2000" b="1" smtClean="0">
                <a:solidFill>
                  <a:srgbClr val="0F0272"/>
                </a:solidFill>
                <a:latin typeface="Times New Roman" panose="02020603050405020304" pitchFamily="18" charset="0"/>
                <a:cs typeface="Times New Roman" panose="02020603050405020304" pitchFamily="18" charset="0"/>
              </a:rPr>
              <a:t>Luyện từ và câu</a:t>
            </a:r>
          </a:p>
          <a:p>
            <a:pPr algn="ctr">
              <a:defRPr/>
            </a:pPr>
            <a:r>
              <a:rPr lang="en-US" sz="3200" b="1" smtClean="0">
                <a:solidFill>
                  <a:srgbClr val="FF0000"/>
                </a:solidFill>
                <a:latin typeface="Times New Roman" panose="02020603050405020304" pitchFamily="18" charset="0"/>
                <a:cs typeface="Times New Roman" panose="02020603050405020304" pitchFamily="18" charset="0"/>
              </a:rPr>
              <a:t>Tính từ</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93722" y="1224143"/>
            <a:ext cx="11207728" cy="1323439"/>
          </a:xfrm>
          <a:prstGeom prst="rect">
            <a:avLst/>
          </a:prstGeom>
          <a:noFill/>
        </p:spPr>
        <p:txBody>
          <a:bodyPr wrap="square" rtlCol="0">
            <a:spAutoFit/>
          </a:bodyPr>
          <a:lstStyle/>
          <a:p>
            <a:r>
              <a:rPr lang="en-US" sz="4000" b="1" smtClean="0">
                <a:latin typeface="Times New Roman" panose="02020603050405020304" pitchFamily="18" charset="0"/>
                <a:cs typeface="Times New Roman" panose="02020603050405020304" pitchFamily="18" charset="0"/>
              </a:rPr>
              <a:t>     Câu hỏi 4: </a:t>
            </a:r>
          </a:p>
          <a:p>
            <a:r>
              <a:rPr lang="en-US" sz="4000" b="1">
                <a:latin typeface="Times New Roman" panose="02020603050405020304" pitchFamily="18" charset="0"/>
                <a:cs typeface="Times New Roman" panose="02020603050405020304" pitchFamily="18" charset="0"/>
              </a:rPr>
              <a:t> </a:t>
            </a:r>
            <a:r>
              <a:rPr lang="en-US" sz="4000" b="1" smtClean="0">
                <a:latin typeface="Times New Roman" panose="02020603050405020304" pitchFamily="18" charset="0"/>
                <a:cs typeface="Times New Roman" panose="02020603050405020304" pitchFamily="18" charset="0"/>
              </a:rPr>
              <a:t>   </a:t>
            </a:r>
            <a:r>
              <a:rPr lang="en-US" sz="4000" b="1" smtClean="0">
                <a:solidFill>
                  <a:srgbClr val="2906FA"/>
                </a:solidFill>
                <a:latin typeface="Times New Roman" panose="02020603050405020304" pitchFamily="18" charset="0"/>
                <a:cs typeface="Times New Roman" panose="02020603050405020304" pitchFamily="18" charset="0"/>
              </a:rPr>
              <a:t>Em hiểu tính từ là gì?</a:t>
            </a:r>
            <a:endParaRPr lang="en-US" sz="4000" b="1">
              <a:solidFill>
                <a:srgbClr val="2906F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72314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367" y="559334"/>
            <a:ext cx="10515600" cy="1325563"/>
          </a:xfrm>
        </p:spPr>
        <p:txBody>
          <a:bodyPr>
            <a:normAutofit fontScale="90000"/>
          </a:bodyPr>
          <a:lstStyle/>
          <a:p>
            <a:r>
              <a:rPr lang="en-US" dirty="0" err="1"/>
              <a:t>Rất</a:t>
            </a:r>
            <a:r>
              <a:rPr lang="en-US" dirty="0"/>
              <a:t> </a:t>
            </a:r>
            <a:r>
              <a:rPr lang="en-US" dirty="0" err="1"/>
              <a:t>yên</a:t>
            </a:r>
            <a:r>
              <a:rPr lang="en-US" dirty="0"/>
              <a:t> </a:t>
            </a:r>
            <a:r>
              <a:rPr lang="en-US" dirty="0" err="1"/>
              <a:t>tĩnh</a:t>
            </a:r>
            <a:r>
              <a:rPr lang="en-US" dirty="0"/>
              <a:t>” </a:t>
            </a:r>
            <a:r>
              <a:rPr lang="en-US" dirty="0" err="1"/>
              <a:t>có</a:t>
            </a:r>
            <a:r>
              <a:rPr lang="en-US" dirty="0"/>
              <a:t> </a:t>
            </a:r>
            <a:r>
              <a:rPr lang="en-US" dirty="0" err="1"/>
              <a:t>mức</a:t>
            </a:r>
            <a:r>
              <a:rPr lang="en-US" dirty="0"/>
              <a:t> </a:t>
            </a:r>
            <a:r>
              <a:rPr lang="en-US" dirty="0" err="1"/>
              <a:t>độ</a:t>
            </a:r>
            <a:r>
              <a:rPr lang="en-US" dirty="0"/>
              <a:t> </a:t>
            </a:r>
            <a:r>
              <a:rPr lang="en-US" dirty="0" err="1"/>
              <a:t>cao</a:t>
            </a:r>
            <a:r>
              <a:rPr lang="en-US" dirty="0"/>
              <a:t> </a:t>
            </a:r>
            <a:r>
              <a:rPr lang="en-US" dirty="0" err="1"/>
              <a:t>hơn</a:t>
            </a:r>
            <a:r>
              <a:rPr lang="en-US" dirty="0"/>
              <a:t> hay </a:t>
            </a:r>
            <a:r>
              <a:rPr lang="en-US" dirty="0" err="1"/>
              <a:t>thấp</a:t>
            </a:r>
            <a:r>
              <a:rPr lang="en-US" dirty="0"/>
              <a:t> </a:t>
            </a:r>
            <a:r>
              <a:rPr lang="en-US" dirty="0" err="1"/>
              <a:t>hơn</a:t>
            </a:r>
            <a:r>
              <a:rPr lang="en-US" dirty="0"/>
              <a:t> “</a:t>
            </a:r>
            <a:r>
              <a:rPr lang="en-US" dirty="0" err="1"/>
              <a:t>yên</a:t>
            </a:r>
            <a:r>
              <a:rPr lang="en-US" dirty="0"/>
              <a:t> </a:t>
            </a:r>
            <a:r>
              <a:rPr lang="en-US" dirty="0" err="1"/>
              <a:t>tĩnh</a:t>
            </a:r>
            <a:r>
              <a:rPr lang="en-US" dirty="0"/>
              <a:t>” ?</a:t>
            </a:r>
            <a:br>
              <a:rPr lang="en-US" dirty="0"/>
            </a:br>
            <a:endParaRPr lang="en-US" dirty="0"/>
          </a:p>
        </p:txBody>
      </p:sp>
      <p:sp>
        <p:nvSpPr>
          <p:cNvPr id="3" name="Content Placeholder 2"/>
          <p:cNvSpPr>
            <a:spLocks noGrp="1"/>
          </p:cNvSpPr>
          <p:nvPr>
            <p:ph idx="1"/>
          </p:nvPr>
        </p:nvSpPr>
        <p:spPr/>
        <p:txBody>
          <a:bodyPr/>
          <a:lstStyle/>
          <a:p>
            <a:pPr marL="0" indent="0" algn="ctr">
              <a:buNone/>
            </a:pPr>
            <a:r>
              <a:rPr lang="en-US" dirty="0" err="1"/>
              <a:t>Khu</a:t>
            </a:r>
            <a:r>
              <a:rPr lang="en-US" dirty="0"/>
              <a:t> </a:t>
            </a:r>
            <a:r>
              <a:rPr lang="en-US" dirty="0" err="1"/>
              <a:t>vườn</a:t>
            </a:r>
            <a:r>
              <a:rPr lang="en-US" dirty="0"/>
              <a:t> </a:t>
            </a:r>
            <a:r>
              <a:rPr lang="en-US" dirty="0" err="1"/>
              <a:t>nhà</a:t>
            </a:r>
            <a:r>
              <a:rPr lang="en-US" dirty="0"/>
              <a:t> </a:t>
            </a:r>
            <a:r>
              <a:rPr lang="en-US" dirty="0" err="1"/>
              <a:t>bà</a:t>
            </a:r>
            <a:r>
              <a:rPr lang="en-US" dirty="0"/>
              <a:t> </a:t>
            </a:r>
            <a:r>
              <a:rPr lang="en-US" dirty="0" err="1"/>
              <a:t>em</a:t>
            </a:r>
            <a:r>
              <a:rPr lang="en-US" dirty="0"/>
              <a:t> </a:t>
            </a:r>
            <a:r>
              <a:rPr lang="en-US" dirty="0" err="1"/>
              <a:t>rất</a:t>
            </a:r>
            <a:r>
              <a:rPr lang="en-US" dirty="0"/>
              <a:t> </a:t>
            </a:r>
            <a:r>
              <a:rPr lang="en-US" dirty="0" err="1"/>
              <a:t>yên</a:t>
            </a:r>
            <a:r>
              <a:rPr lang="en-US" dirty="0"/>
              <a:t> </a:t>
            </a:r>
            <a:r>
              <a:rPr lang="en-US" dirty="0" err="1" smtClean="0"/>
              <a:t>tĩnh</a:t>
            </a:r>
            <a:r>
              <a:rPr lang="en-US" dirty="0" smtClean="0"/>
              <a:t>.</a:t>
            </a:r>
          </a:p>
        </p:txBody>
      </p:sp>
    </p:spTree>
    <p:extLst>
      <p:ext uri="{BB962C8B-B14F-4D97-AF65-F5344CB8AC3E}">
        <p14:creationId xmlns:p14="http://schemas.microsoft.com/office/powerpoint/2010/main" val="3989925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52">
            <a:extLst/>
          </p:cNvPr>
          <p:cNvSpPr/>
          <p:nvPr/>
        </p:nvSpPr>
        <p:spPr>
          <a:xfrm>
            <a:off x="615316" y="5109210"/>
            <a:ext cx="10972800" cy="1506856"/>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8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任意多边形 53">
            <a:extLst/>
          </p:cNvPr>
          <p:cNvSpPr/>
          <p:nvPr/>
        </p:nvSpPr>
        <p:spPr>
          <a:xfrm>
            <a:off x="615826" y="5210551"/>
            <a:ext cx="10972799" cy="1626815"/>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no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80">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TextBox 4">
            <a:extLst/>
          </p:cNvPr>
          <p:cNvSpPr txBox="1"/>
          <p:nvPr/>
        </p:nvSpPr>
        <p:spPr>
          <a:xfrm>
            <a:off x="927803" y="1384685"/>
            <a:ext cx="5912542" cy="4154984"/>
          </a:xfrm>
          <a:prstGeom prst="rect">
            <a:avLst/>
          </a:prstGeom>
          <a:noFill/>
        </p:spPr>
        <p:txBody>
          <a:bodyPr wrap="square">
            <a:spAutoFit/>
            <a:scene3d>
              <a:camera prst="orthographicFront"/>
              <a:lightRig rig="threePt" dir="t"/>
            </a:scene3d>
            <a:sp3d extrusionH="57150">
              <a:bevelT w="38100" h="38100"/>
            </a:sp3d>
          </a:bodyPr>
          <a:lstStyle/>
          <a:p>
            <a:pPr marL="395288" indent="-395288" algn="ctr">
              <a:buFontTx/>
              <a:buChar char="-"/>
              <a:defRPr/>
            </a:pPr>
            <a:r>
              <a:rPr lang="en-US" sz="5280" b="1" smtClean="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Nhận xét tiết học.</a:t>
            </a:r>
          </a:p>
          <a:p>
            <a:pPr marL="395288" indent="-395288" algn="ctr">
              <a:buFontTx/>
              <a:buChar char="-"/>
              <a:defRPr/>
            </a:pPr>
            <a:r>
              <a:rPr lang="en-US" sz="5280" b="1" smtClean="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Dặn </a:t>
            </a:r>
            <a:r>
              <a:rPr lang="en-US" sz="5280" b="1" dirty="0" err="1">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dò</a:t>
            </a:r>
            <a:r>
              <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sz="5280" b="1" dirty="0" err="1">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Về</a:t>
            </a:r>
            <a:r>
              <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sz="5280" b="1" dirty="0" err="1">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nhà</a:t>
            </a:r>
            <a:r>
              <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r>
            <a:br>
              <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br>
            <a:r>
              <a:rPr lang="en-US" sz="5280" b="1" dirty="0" err="1">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ôn</a:t>
            </a:r>
            <a:r>
              <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sz="5280" b="1" dirty="0" err="1">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tập</a:t>
            </a:r>
            <a:r>
              <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sz="5280" b="1" dirty="0" err="1">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lại</a:t>
            </a:r>
            <a:r>
              <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sz="5280" b="1" dirty="0" err="1">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bài</a:t>
            </a:r>
            <a:r>
              <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sz="5280" b="1" dirty="0" err="1">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học</a:t>
            </a:r>
            <a:r>
              <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r>
            <a:br>
              <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br>
            <a:r>
              <a:rPr lang="en-US" sz="5280" b="1" dirty="0" err="1">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và</a:t>
            </a:r>
            <a:r>
              <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sz="5280" b="1" dirty="0" err="1">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chuẩn</a:t>
            </a:r>
            <a:r>
              <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sz="5280" b="1" dirty="0" err="1">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bị</a:t>
            </a:r>
            <a:r>
              <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sz="5280" b="1" dirty="0" err="1">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bài</a:t>
            </a:r>
            <a:r>
              <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br>
              <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br>
            <a:r>
              <a:rPr lang="en-US" sz="5280" b="1" dirty="0" err="1">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tiếp</a:t>
            </a:r>
            <a:r>
              <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 </a:t>
            </a:r>
            <a:r>
              <a:rPr lang="en-US" sz="5280" b="1" dirty="0" err="1">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theo</a:t>
            </a:r>
            <a:endParaRPr lang="en-US" sz="5280" b="1" dirty="0">
              <a:ln w="19050">
                <a:solidFill>
                  <a:srgbClr val="F63866"/>
                </a:solidFill>
              </a:ln>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grpSp>
        <p:nvGrpSpPr>
          <p:cNvPr id="2" name="组合 77"/>
          <p:cNvGrpSpPr>
            <a:grpSpLocks/>
          </p:cNvGrpSpPr>
          <p:nvPr/>
        </p:nvGrpSpPr>
        <p:grpSpPr bwMode="auto">
          <a:xfrm>
            <a:off x="10006966" y="413386"/>
            <a:ext cx="1489710" cy="935354"/>
            <a:chOff x="594424" y="1153191"/>
            <a:chExt cx="2605976" cy="1634460"/>
          </a:xfrm>
        </p:grpSpPr>
        <p:sp>
          <p:nvSpPr>
            <p:cNvPr id="12" name="任意多边形 78">
              <a:extLst/>
            </p:cNvPr>
            <p:cNvSpPr/>
            <p:nvPr/>
          </p:nvSpPr>
          <p:spPr>
            <a:xfrm>
              <a:off x="617750" y="1176492"/>
              <a:ext cx="2582650" cy="1611159"/>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8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任意多边形 79">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80">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 name="组合 77"/>
          <p:cNvGrpSpPr>
            <a:grpSpLocks/>
          </p:cNvGrpSpPr>
          <p:nvPr/>
        </p:nvGrpSpPr>
        <p:grpSpPr bwMode="auto">
          <a:xfrm flipH="1">
            <a:off x="182947" y="670094"/>
            <a:ext cx="1489711" cy="933450"/>
            <a:chOff x="594424" y="1153191"/>
            <a:chExt cx="2605976" cy="1634460"/>
          </a:xfrm>
        </p:grpSpPr>
        <p:sp>
          <p:nvSpPr>
            <p:cNvPr id="15" name="任意多边形 78">
              <a:extLst/>
            </p:cNvPr>
            <p:cNvSpPr/>
            <p:nvPr/>
          </p:nvSpPr>
          <p:spPr>
            <a:xfrm>
              <a:off x="617752" y="1176539"/>
              <a:ext cx="2582648" cy="1611112"/>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80">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任意多边形 79">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80">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17" name="任意多边形 79">
            <a:extLst/>
          </p:cNvPr>
          <p:cNvSpPr/>
          <p:nvPr/>
        </p:nvSpPr>
        <p:spPr>
          <a:xfrm>
            <a:off x="7849167" y="1007104"/>
            <a:ext cx="1090267" cy="683138"/>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980">
              <a:latin typeface="inpin heiti" panose="00000500000000000000" pitchFamily="2" charset="-122"/>
              <a:ea typeface="inpin heiti" panose="00000500000000000000" pitchFamily="2" charset="-122"/>
              <a:sym typeface="inpin heiti" panose="00000500000000000000" pitchFamily="2" charset="-122"/>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17596"/>
            <a:ext cx="6002656"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3680" y="1461136"/>
            <a:ext cx="4875406" cy="484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2"/>
          <p:cNvPicPr>
            <a:picLocks noChangeAspect="1"/>
          </p:cNvPicPr>
          <p:nvPr/>
        </p:nvPicPr>
        <p:blipFill>
          <a:blip r:embed="rId4" cstate="print">
            <a:extLst>
              <a:ext uri="{28A0092B-C50C-407E-A947-70E740481C1C}">
                <a14:useLocalDpi xmlns:a14="http://schemas.microsoft.com/office/drawing/2010/main" val="0"/>
              </a:ext>
            </a:extLst>
          </a:blip>
          <a:srcRect t="26978" b="31203"/>
          <a:stretch>
            <a:fillRect/>
          </a:stretch>
        </p:blipFill>
        <p:spPr bwMode="auto">
          <a:xfrm>
            <a:off x="2267459" y="5454160"/>
            <a:ext cx="3834766"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819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750"/>
                            </p:stCondLst>
                            <p:childTnLst>
                              <p:par>
                                <p:cTn id="14" presetID="25"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
                                        </p:tgtEl>
                                      </p:cBhvr>
                                    </p:animEffect>
                                  </p:childTnLst>
                                </p:cTn>
                              </p:par>
                            </p:childTnLst>
                          </p:cTn>
                        </p:par>
                        <p:par>
                          <p:cTn id="24" fill="hold" nodeType="afterGroup">
                            <p:stCondLst>
                              <p:cond delay="175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1500"/>
                                        <p:tgtEl>
                                          <p:spTgt spid="19"/>
                                        </p:tgtEl>
                                      </p:cBhvr>
                                    </p:animEffect>
                                  </p:childTnLst>
                                </p:cTn>
                              </p:par>
                            </p:childTnLst>
                          </p:cTn>
                        </p:par>
                        <p:par>
                          <p:cTn id="28" fill="hold" nodeType="afterGroup">
                            <p:stCondLst>
                              <p:cond delay="325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750" fill="hold"/>
                                        <p:tgtEl>
                                          <p:spTgt spid="2"/>
                                        </p:tgtEl>
                                        <p:attrNameLst>
                                          <p:attrName>ppt_w</p:attrName>
                                        </p:attrNameLst>
                                      </p:cBhvr>
                                      <p:tavLst>
                                        <p:tav tm="0">
                                          <p:val>
                                            <p:fltVal val="0"/>
                                          </p:val>
                                        </p:tav>
                                        <p:tav tm="100000">
                                          <p:val>
                                            <p:strVal val="#ppt_w"/>
                                          </p:val>
                                        </p:tav>
                                      </p:tavLst>
                                    </p:anim>
                                    <p:anim calcmode="lin" valueType="num">
                                      <p:cBhvr>
                                        <p:cTn id="32" dur="750" fill="hold"/>
                                        <p:tgtEl>
                                          <p:spTgt spid="2"/>
                                        </p:tgtEl>
                                        <p:attrNameLst>
                                          <p:attrName>ppt_h</p:attrName>
                                        </p:attrNameLst>
                                      </p:cBhvr>
                                      <p:tavLst>
                                        <p:tav tm="0">
                                          <p:val>
                                            <p:fltVal val="0"/>
                                          </p:val>
                                        </p:tav>
                                        <p:tav tm="100000">
                                          <p:val>
                                            <p:strVal val="#ppt_h"/>
                                          </p:val>
                                        </p:tav>
                                      </p:tavLst>
                                    </p:anim>
                                    <p:animEffect transition="in" filter="fade">
                                      <p:cBhvr>
                                        <p:cTn id="33" dur="750"/>
                                        <p:tgtEl>
                                          <p:spTgt spid="2"/>
                                        </p:tgtEl>
                                      </p:cBhvr>
                                    </p:animEffect>
                                  </p:childTnLst>
                                </p:cTn>
                              </p:par>
                            </p:childTnLst>
                          </p:cTn>
                        </p:par>
                        <p:par>
                          <p:cTn id="34" fill="hold" nodeType="afterGroup">
                            <p:stCondLst>
                              <p:cond delay="4000"/>
                            </p:stCondLst>
                            <p:childTnLst>
                              <p:par>
                                <p:cTn id="35" presetID="53" presetClass="entr" presetSubtype="16"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750" fill="hold"/>
                                        <p:tgtEl>
                                          <p:spTgt spid="3"/>
                                        </p:tgtEl>
                                        <p:attrNameLst>
                                          <p:attrName>ppt_w</p:attrName>
                                        </p:attrNameLst>
                                      </p:cBhvr>
                                      <p:tavLst>
                                        <p:tav tm="0">
                                          <p:val>
                                            <p:fltVal val="0"/>
                                          </p:val>
                                        </p:tav>
                                        <p:tav tm="100000">
                                          <p:val>
                                            <p:strVal val="#ppt_w"/>
                                          </p:val>
                                        </p:tav>
                                      </p:tavLst>
                                    </p:anim>
                                    <p:anim calcmode="lin" valueType="num">
                                      <p:cBhvr>
                                        <p:cTn id="38" dur="750" fill="hold"/>
                                        <p:tgtEl>
                                          <p:spTgt spid="3"/>
                                        </p:tgtEl>
                                        <p:attrNameLst>
                                          <p:attrName>ppt_h</p:attrName>
                                        </p:attrNameLst>
                                      </p:cBhvr>
                                      <p:tavLst>
                                        <p:tav tm="0">
                                          <p:val>
                                            <p:fltVal val="0"/>
                                          </p:val>
                                        </p:tav>
                                        <p:tav tm="100000">
                                          <p:val>
                                            <p:strVal val="#ppt_h"/>
                                          </p:val>
                                        </p:tav>
                                      </p:tavLst>
                                    </p:anim>
                                    <p:animEffect transition="in" filter="fade">
                                      <p:cBhvr>
                                        <p:cTn id="39" dur="750"/>
                                        <p:tgtEl>
                                          <p:spTgt spid="3"/>
                                        </p:tgtEl>
                                      </p:cBhvr>
                                    </p:animEffect>
                                  </p:childTnLst>
                                </p:cTn>
                              </p:par>
                              <p:par>
                                <p:cTn id="40" presetID="53"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3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 calcmode="lin" valueType="num">
                                      <p:cBhvr>
                                        <p:cTn id="49" dur="1000" fill="hold"/>
                                        <p:tgtEl>
                                          <p:spTgt spid="18"/>
                                        </p:tgtEl>
                                        <p:attrNameLst>
                                          <p:attrName>style.rotation</p:attrName>
                                        </p:attrNameLst>
                                      </p:cBhvr>
                                      <p:tavLst>
                                        <p:tav tm="0">
                                          <p:val>
                                            <p:fltVal val="90"/>
                                          </p:val>
                                        </p:tav>
                                        <p:tav tm="100000">
                                          <p:val>
                                            <p:fltVal val="0"/>
                                          </p:val>
                                        </p:tav>
                                      </p:tavLst>
                                    </p:anim>
                                    <p:animEffect transition="in" filter="fade">
                                      <p:cBhvr>
                                        <p:cTn id="50" dur="1000"/>
                                        <p:tgtEl>
                                          <p:spTgt spid="18"/>
                                        </p:tgtEl>
                                      </p:cBhvr>
                                    </p:animEffect>
                                  </p:childTnLst>
                                </p:cTn>
                              </p:par>
                            </p:childTnLst>
                          </p:cTn>
                        </p:par>
                        <p:par>
                          <p:cTn id="51" fill="hold" nodeType="afterGroup">
                            <p:stCondLst>
                              <p:cond delay="5000"/>
                            </p:stCondLst>
                            <p:childTnLst>
                              <p:par>
                                <p:cTn id="52" presetID="42" presetClass="entr" presetSubtype="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a:extLst>
              <a:ext uri="{FF2B5EF4-FFF2-40B4-BE49-F238E27FC236}">
                <a16:creationId xmlns="" xmlns:a16="http://schemas.microsoft.com/office/drawing/2014/main" id="{194229D5-9513-45DD-B0BC-F5286C62B8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4"/>
            <a:ext cx="121920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 xmlns:a16="http://schemas.microsoft.com/office/drawing/2014/main" id="{FC3D73D7-EDA5-4D3E-84AB-D62AE64A78D6}"/>
              </a:ext>
            </a:extLst>
          </p:cNvPr>
          <p:cNvSpPr txBox="1"/>
          <p:nvPr/>
        </p:nvSpPr>
        <p:spPr>
          <a:xfrm>
            <a:off x="3638944" y="897754"/>
            <a:ext cx="5562164" cy="1692771"/>
          </a:xfrm>
          <a:prstGeom prst="rect">
            <a:avLst/>
          </a:prstGeom>
          <a:noFill/>
        </p:spPr>
        <p:txBody>
          <a:bodyPr wrap="none">
            <a:spAutoFit/>
          </a:bodyPr>
          <a:lstStyle/>
          <a:p>
            <a:pPr algn="ctr">
              <a:defRPr/>
            </a:pPr>
            <a:r>
              <a:rPr lang="en-US" sz="2800" b="1" dirty="0" err="1" smtClean="0">
                <a:solidFill>
                  <a:srgbClr val="0F0272"/>
                </a:solidFill>
                <a:latin typeface="Times New Roman" panose="02020603050405020304" pitchFamily="18" charset="0"/>
                <a:cs typeface="Times New Roman" panose="02020603050405020304" pitchFamily="18" charset="0"/>
              </a:rPr>
              <a:t>Thứ</a:t>
            </a:r>
            <a:r>
              <a:rPr lang="en-US" sz="2800" b="1" dirty="0" smtClean="0">
                <a:solidFill>
                  <a:srgbClr val="0F0272"/>
                </a:solidFill>
                <a:latin typeface="Times New Roman" panose="02020603050405020304" pitchFamily="18" charset="0"/>
                <a:cs typeface="Times New Roman" panose="02020603050405020304" pitchFamily="18" charset="0"/>
              </a:rPr>
              <a:t> </a:t>
            </a:r>
            <a:r>
              <a:rPr lang="en-US" sz="2800" b="1" dirty="0" err="1" smtClean="0">
                <a:solidFill>
                  <a:srgbClr val="0F0272"/>
                </a:solidFill>
                <a:latin typeface="Times New Roman" panose="02020603050405020304" pitchFamily="18" charset="0"/>
                <a:cs typeface="Times New Roman" panose="02020603050405020304" pitchFamily="18" charset="0"/>
              </a:rPr>
              <a:t>bảy</a:t>
            </a:r>
            <a:r>
              <a:rPr lang="en-US" sz="2800" b="1" dirty="0" smtClean="0">
                <a:solidFill>
                  <a:srgbClr val="0F0272"/>
                </a:solidFill>
                <a:latin typeface="Times New Roman" panose="02020603050405020304" pitchFamily="18" charset="0"/>
                <a:cs typeface="Times New Roman" panose="02020603050405020304" pitchFamily="18" charset="0"/>
              </a:rPr>
              <a:t> </a:t>
            </a:r>
            <a:r>
              <a:rPr lang="en-US" sz="2800" b="1" dirty="0" err="1" smtClean="0">
                <a:solidFill>
                  <a:srgbClr val="0F0272"/>
                </a:solidFill>
                <a:latin typeface="Times New Roman" panose="02020603050405020304" pitchFamily="18" charset="0"/>
                <a:cs typeface="Times New Roman" panose="02020603050405020304" pitchFamily="18" charset="0"/>
              </a:rPr>
              <a:t>ngày</a:t>
            </a:r>
            <a:r>
              <a:rPr lang="en-US" sz="2800" b="1" dirty="0" smtClean="0">
                <a:solidFill>
                  <a:srgbClr val="0F0272"/>
                </a:solidFill>
                <a:latin typeface="Times New Roman" panose="02020603050405020304" pitchFamily="18" charset="0"/>
                <a:cs typeface="Times New Roman" panose="02020603050405020304" pitchFamily="18" charset="0"/>
              </a:rPr>
              <a:t> 5 </a:t>
            </a:r>
            <a:r>
              <a:rPr lang="en-US" sz="2800" b="1" dirty="0" err="1" smtClean="0">
                <a:solidFill>
                  <a:srgbClr val="0F0272"/>
                </a:solidFill>
                <a:latin typeface="Times New Roman" panose="02020603050405020304" pitchFamily="18" charset="0"/>
                <a:cs typeface="Times New Roman" panose="02020603050405020304" pitchFamily="18" charset="0"/>
              </a:rPr>
              <a:t>tháng</a:t>
            </a:r>
            <a:r>
              <a:rPr lang="en-US" sz="2800" b="1" dirty="0" smtClean="0">
                <a:solidFill>
                  <a:srgbClr val="0F0272"/>
                </a:solidFill>
                <a:latin typeface="Times New Roman" panose="02020603050405020304" pitchFamily="18" charset="0"/>
                <a:cs typeface="Times New Roman" panose="02020603050405020304" pitchFamily="18" charset="0"/>
              </a:rPr>
              <a:t> 11 </a:t>
            </a:r>
            <a:r>
              <a:rPr lang="en-US" sz="2800" b="1" dirty="0" err="1" smtClean="0">
                <a:solidFill>
                  <a:srgbClr val="0F0272"/>
                </a:solidFill>
                <a:latin typeface="Times New Roman" panose="02020603050405020304" pitchFamily="18" charset="0"/>
                <a:cs typeface="Times New Roman" panose="02020603050405020304" pitchFamily="18" charset="0"/>
              </a:rPr>
              <a:t>năm</a:t>
            </a:r>
            <a:r>
              <a:rPr lang="en-US" sz="2800" b="1" dirty="0" smtClean="0">
                <a:solidFill>
                  <a:srgbClr val="0F0272"/>
                </a:solidFill>
                <a:latin typeface="Times New Roman" panose="02020603050405020304" pitchFamily="18" charset="0"/>
                <a:cs typeface="Times New Roman" panose="02020603050405020304" pitchFamily="18" charset="0"/>
              </a:rPr>
              <a:t> 2022</a:t>
            </a:r>
          </a:p>
          <a:p>
            <a:pPr algn="ctr">
              <a:defRPr/>
            </a:pPr>
            <a:r>
              <a:rPr lang="en-US" sz="2800" b="1" u="sng" dirty="0" err="1" smtClean="0">
                <a:solidFill>
                  <a:srgbClr val="0F0272"/>
                </a:solidFill>
                <a:latin typeface="Times New Roman" panose="02020603050405020304" pitchFamily="18" charset="0"/>
                <a:cs typeface="Times New Roman" panose="02020603050405020304" pitchFamily="18" charset="0"/>
              </a:rPr>
              <a:t>Luyện</a:t>
            </a:r>
            <a:r>
              <a:rPr lang="en-US" sz="2800" b="1" u="sng" dirty="0" smtClean="0">
                <a:solidFill>
                  <a:srgbClr val="0F0272"/>
                </a:solidFill>
                <a:latin typeface="Times New Roman" panose="02020603050405020304" pitchFamily="18" charset="0"/>
                <a:cs typeface="Times New Roman" panose="02020603050405020304" pitchFamily="18" charset="0"/>
              </a:rPr>
              <a:t> </a:t>
            </a:r>
            <a:r>
              <a:rPr lang="en-US" sz="2800" b="1" u="sng" dirty="0" err="1" smtClean="0">
                <a:solidFill>
                  <a:srgbClr val="0F0272"/>
                </a:solidFill>
                <a:latin typeface="Times New Roman" panose="02020603050405020304" pitchFamily="18" charset="0"/>
                <a:cs typeface="Times New Roman" panose="02020603050405020304" pitchFamily="18" charset="0"/>
              </a:rPr>
              <a:t>từ</a:t>
            </a:r>
            <a:r>
              <a:rPr lang="en-US" sz="2800" b="1" u="sng" dirty="0" smtClean="0">
                <a:solidFill>
                  <a:srgbClr val="0F0272"/>
                </a:solidFill>
                <a:latin typeface="Times New Roman" panose="02020603050405020304" pitchFamily="18" charset="0"/>
                <a:cs typeface="Times New Roman" panose="02020603050405020304" pitchFamily="18" charset="0"/>
              </a:rPr>
              <a:t> </a:t>
            </a:r>
            <a:r>
              <a:rPr lang="en-US" sz="2800" b="1" u="sng" dirty="0" err="1" smtClean="0">
                <a:solidFill>
                  <a:srgbClr val="0F0272"/>
                </a:solidFill>
                <a:latin typeface="Times New Roman" panose="02020603050405020304" pitchFamily="18" charset="0"/>
                <a:cs typeface="Times New Roman" panose="02020603050405020304" pitchFamily="18" charset="0"/>
              </a:rPr>
              <a:t>và</a:t>
            </a:r>
            <a:r>
              <a:rPr lang="en-US" sz="2800" b="1" u="sng" dirty="0" smtClean="0">
                <a:solidFill>
                  <a:srgbClr val="0F0272"/>
                </a:solidFill>
                <a:latin typeface="Times New Roman" panose="02020603050405020304" pitchFamily="18" charset="0"/>
                <a:cs typeface="Times New Roman" panose="02020603050405020304" pitchFamily="18" charset="0"/>
              </a:rPr>
              <a:t> </a:t>
            </a:r>
            <a:r>
              <a:rPr lang="en-US" sz="2800" b="1" u="sng" dirty="0" err="1" smtClean="0">
                <a:solidFill>
                  <a:srgbClr val="0F0272"/>
                </a:solidFill>
                <a:latin typeface="Times New Roman" panose="02020603050405020304" pitchFamily="18" charset="0"/>
                <a:cs typeface="Times New Roman" panose="02020603050405020304" pitchFamily="18" charset="0"/>
              </a:rPr>
              <a:t>câu</a:t>
            </a:r>
            <a:endParaRPr lang="en-US" sz="2800" b="1" u="sng" dirty="0" smtClean="0">
              <a:solidFill>
                <a:srgbClr val="0F0272"/>
              </a:solidFill>
              <a:latin typeface="Times New Roman" panose="02020603050405020304" pitchFamily="18" charset="0"/>
              <a:cs typeface="Times New Roman" panose="02020603050405020304" pitchFamily="18" charset="0"/>
            </a:endParaRPr>
          </a:p>
          <a:p>
            <a:pPr algn="ctr">
              <a:defRPr/>
            </a:pPr>
            <a:r>
              <a:rPr lang="en-US" sz="2800" b="1" dirty="0" err="1">
                <a:solidFill>
                  <a:srgbClr val="2906FA"/>
                </a:solidFill>
                <a:latin typeface="Times New Roman" panose="02020603050405020304" pitchFamily="18" charset="0"/>
                <a:cs typeface="Times New Roman" panose="02020603050405020304" pitchFamily="18" charset="0"/>
              </a:rPr>
              <a:t>Tính</a:t>
            </a:r>
            <a:r>
              <a:rPr lang="en-US" sz="2800" b="1" dirty="0">
                <a:solidFill>
                  <a:srgbClr val="2906FA"/>
                </a:solidFill>
                <a:latin typeface="Times New Roman" panose="02020603050405020304" pitchFamily="18" charset="0"/>
                <a:cs typeface="Times New Roman" panose="02020603050405020304" pitchFamily="18" charset="0"/>
              </a:rPr>
              <a:t> </a:t>
            </a:r>
            <a:r>
              <a:rPr lang="en-US" sz="2800" b="1" dirty="0" err="1">
                <a:solidFill>
                  <a:srgbClr val="2906FA"/>
                </a:solidFill>
                <a:latin typeface="Times New Roman" panose="02020603050405020304" pitchFamily="18" charset="0"/>
                <a:cs typeface="Times New Roman" panose="02020603050405020304" pitchFamily="18" charset="0"/>
              </a:rPr>
              <a:t>từ</a:t>
            </a:r>
            <a:endParaRPr lang="en-US" sz="2800" b="1" dirty="0">
              <a:solidFill>
                <a:srgbClr val="2906FA"/>
              </a:solidFill>
              <a:latin typeface="Times New Roman" panose="02020603050405020304" pitchFamily="18" charset="0"/>
              <a:cs typeface="Times New Roman" panose="02020603050405020304" pitchFamily="18" charset="0"/>
            </a:endParaRPr>
          </a:p>
          <a:p>
            <a:pPr algn="ctr">
              <a:defRPr/>
            </a:pPr>
            <a:endParaRPr lang="en-US" sz="2000" b="1" dirty="0">
              <a:solidFill>
                <a:srgbClr val="0F027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FC3D73D7-EDA5-4D3E-84AB-D62AE64A78D6}"/>
              </a:ext>
            </a:extLst>
          </p:cNvPr>
          <p:cNvSpPr txBox="1"/>
          <p:nvPr/>
        </p:nvSpPr>
        <p:spPr>
          <a:xfrm>
            <a:off x="4523681" y="23814"/>
            <a:ext cx="4164922" cy="1200329"/>
          </a:xfrm>
          <a:prstGeom prst="rect">
            <a:avLst/>
          </a:prstGeom>
          <a:noFill/>
        </p:spPr>
        <p:txBody>
          <a:bodyPr wrap="none">
            <a:spAutoFit/>
          </a:bodyPr>
          <a:lstStyle/>
          <a:p>
            <a:pPr algn="ctr">
              <a:defRPr/>
            </a:pPr>
            <a:r>
              <a:rPr lang="en-US" sz="2000" b="1" dirty="0" err="1" smtClean="0">
                <a:solidFill>
                  <a:srgbClr val="0F0272"/>
                </a:solidFill>
                <a:latin typeface="Times New Roman" panose="02020603050405020304" pitchFamily="18" charset="0"/>
                <a:cs typeface="Times New Roman" panose="02020603050405020304" pitchFamily="18" charset="0"/>
              </a:rPr>
              <a:t>Thứ</a:t>
            </a:r>
            <a:r>
              <a:rPr lang="en-US" sz="2000" b="1" dirty="0" smtClean="0">
                <a:solidFill>
                  <a:srgbClr val="0F0272"/>
                </a:solidFill>
                <a:latin typeface="Times New Roman" panose="02020603050405020304" pitchFamily="18" charset="0"/>
                <a:cs typeface="Times New Roman" panose="02020603050405020304" pitchFamily="18" charset="0"/>
              </a:rPr>
              <a:t> </a:t>
            </a:r>
            <a:r>
              <a:rPr lang="en-US" sz="2000" b="1" dirty="0" err="1" smtClean="0">
                <a:solidFill>
                  <a:srgbClr val="0F0272"/>
                </a:solidFill>
                <a:latin typeface="Times New Roman" panose="02020603050405020304" pitchFamily="18" charset="0"/>
                <a:cs typeface="Times New Roman" panose="02020603050405020304" pitchFamily="18" charset="0"/>
              </a:rPr>
              <a:t>bảy</a:t>
            </a:r>
            <a:r>
              <a:rPr lang="en-US" sz="2000" b="1" dirty="0" smtClean="0">
                <a:solidFill>
                  <a:srgbClr val="0F0272"/>
                </a:solidFill>
                <a:latin typeface="Times New Roman" panose="02020603050405020304" pitchFamily="18" charset="0"/>
                <a:cs typeface="Times New Roman" panose="02020603050405020304" pitchFamily="18" charset="0"/>
              </a:rPr>
              <a:t> </a:t>
            </a:r>
            <a:r>
              <a:rPr lang="en-US" sz="2000" b="1" dirty="0" err="1" smtClean="0">
                <a:solidFill>
                  <a:srgbClr val="0F0272"/>
                </a:solidFill>
                <a:latin typeface="Times New Roman" panose="02020603050405020304" pitchFamily="18" charset="0"/>
                <a:cs typeface="Times New Roman" panose="02020603050405020304" pitchFamily="18" charset="0"/>
              </a:rPr>
              <a:t>ngày</a:t>
            </a:r>
            <a:r>
              <a:rPr lang="en-US" sz="2000" b="1" dirty="0" smtClean="0">
                <a:solidFill>
                  <a:srgbClr val="0F0272"/>
                </a:solidFill>
                <a:latin typeface="Times New Roman" panose="02020603050405020304" pitchFamily="18" charset="0"/>
                <a:cs typeface="Times New Roman" panose="02020603050405020304" pitchFamily="18" charset="0"/>
              </a:rPr>
              <a:t> 5 </a:t>
            </a:r>
            <a:r>
              <a:rPr lang="en-US" sz="2000" b="1" dirty="0" err="1" smtClean="0">
                <a:solidFill>
                  <a:srgbClr val="0F0272"/>
                </a:solidFill>
                <a:latin typeface="Times New Roman" panose="02020603050405020304" pitchFamily="18" charset="0"/>
                <a:cs typeface="Times New Roman" panose="02020603050405020304" pitchFamily="18" charset="0"/>
              </a:rPr>
              <a:t>tháng</a:t>
            </a:r>
            <a:r>
              <a:rPr lang="en-US" sz="2000" b="1" dirty="0" smtClean="0">
                <a:solidFill>
                  <a:srgbClr val="0F0272"/>
                </a:solidFill>
                <a:latin typeface="Times New Roman" panose="02020603050405020304" pitchFamily="18" charset="0"/>
                <a:cs typeface="Times New Roman" panose="02020603050405020304" pitchFamily="18" charset="0"/>
              </a:rPr>
              <a:t> 11 </a:t>
            </a:r>
            <a:r>
              <a:rPr lang="en-US" sz="2000" b="1" dirty="0" err="1" smtClean="0">
                <a:solidFill>
                  <a:srgbClr val="0F0272"/>
                </a:solidFill>
                <a:latin typeface="Times New Roman" panose="02020603050405020304" pitchFamily="18" charset="0"/>
                <a:cs typeface="Times New Roman" panose="02020603050405020304" pitchFamily="18" charset="0"/>
              </a:rPr>
              <a:t>năm</a:t>
            </a:r>
            <a:r>
              <a:rPr lang="en-US" sz="2000" b="1" dirty="0" smtClean="0">
                <a:solidFill>
                  <a:srgbClr val="0F0272"/>
                </a:solidFill>
                <a:latin typeface="Times New Roman" panose="02020603050405020304" pitchFamily="18" charset="0"/>
                <a:cs typeface="Times New Roman" panose="02020603050405020304" pitchFamily="18" charset="0"/>
              </a:rPr>
              <a:t> 2022</a:t>
            </a:r>
          </a:p>
          <a:p>
            <a:pPr algn="ctr">
              <a:defRPr/>
            </a:pPr>
            <a:r>
              <a:rPr lang="en-US" sz="2000" b="1" u="sng" dirty="0" err="1" smtClean="0">
                <a:solidFill>
                  <a:srgbClr val="0F0272"/>
                </a:solidFill>
                <a:latin typeface="Times New Roman" panose="02020603050405020304" pitchFamily="18" charset="0"/>
                <a:cs typeface="Times New Roman" panose="02020603050405020304" pitchFamily="18" charset="0"/>
              </a:rPr>
              <a:t>Luyện</a:t>
            </a:r>
            <a:r>
              <a:rPr lang="en-US" sz="2000" b="1" u="sng" dirty="0" smtClean="0">
                <a:solidFill>
                  <a:srgbClr val="0F0272"/>
                </a:solidFill>
                <a:latin typeface="Times New Roman" panose="02020603050405020304" pitchFamily="18" charset="0"/>
                <a:cs typeface="Times New Roman" panose="02020603050405020304" pitchFamily="18" charset="0"/>
              </a:rPr>
              <a:t> </a:t>
            </a:r>
            <a:r>
              <a:rPr lang="en-US" sz="2000" b="1" u="sng" dirty="0" err="1" smtClean="0">
                <a:solidFill>
                  <a:srgbClr val="0F0272"/>
                </a:solidFill>
                <a:latin typeface="Times New Roman" panose="02020603050405020304" pitchFamily="18" charset="0"/>
                <a:cs typeface="Times New Roman" panose="02020603050405020304" pitchFamily="18" charset="0"/>
              </a:rPr>
              <a:t>từ</a:t>
            </a:r>
            <a:r>
              <a:rPr lang="en-US" sz="2000" b="1" u="sng" dirty="0" smtClean="0">
                <a:solidFill>
                  <a:srgbClr val="0F0272"/>
                </a:solidFill>
                <a:latin typeface="Times New Roman" panose="02020603050405020304" pitchFamily="18" charset="0"/>
                <a:cs typeface="Times New Roman" panose="02020603050405020304" pitchFamily="18" charset="0"/>
              </a:rPr>
              <a:t> </a:t>
            </a:r>
            <a:r>
              <a:rPr lang="en-US" sz="2000" b="1" u="sng" dirty="0" err="1" smtClean="0">
                <a:solidFill>
                  <a:srgbClr val="0F0272"/>
                </a:solidFill>
                <a:latin typeface="Times New Roman" panose="02020603050405020304" pitchFamily="18" charset="0"/>
                <a:cs typeface="Times New Roman" panose="02020603050405020304" pitchFamily="18" charset="0"/>
              </a:rPr>
              <a:t>và</a:t>
            </a:r>
            <a:r>
              <a:rPr lang="en-US" sz="2000" b="1" u="sng" dirty="0" smtClean="0">
                <a:solidFill>
                  <a:srgbClr val="0F0272"/>
                </a:solidFill>
                <a:latin typeface="Times New Roman" panose="02020603050405020304" pitchFamily="18" charset="0"/>
                <a:cs typeface="Times New Roman" panose="02020603050405020304" pitchFamily="18" charset="0"/>
              </a:rPr>
              <a:t> </a:t>
            </a:r>
            <a:r>
              <a:rPr lang="en-US" sz="2000" b="1" u="sng" dirty="0" err="1" smtClean="0">
                <a:solidFill>
                  <a:srgbClr val="0F0272"/>
                </a:solidFill>
                <a:latin typeface="Times New Roman" panose="02020603050405020304" pitchFamily="18" charset="0"/>
                <a:cs typeface="Times New Roman" panose="02020603050405020304" pitchFamily="18" charset="0"/>
              </a:rPr>
              <a:t>câu</a:t>
            </a:r>
            <a:endParaRPr lang="en-US" sz="2000" b="1" u="sng" dirty="0" smtClean="0">
              <a:solidFill>
                <a:srgbClr val="0F0272"/>
              </a:solidFill>
              <a:latin typeface="Times New Roman" panose="02020603050405020304" pitchFamily="18" charset="0"/>
              <a:cs typeface="Times New Roman" panose="02020603050405020304" pitchFamily="18" charset="0"/>
            </a:endParaRPr>
          </a:p>
          <a:p>
            <a:pPr algn="ctr">
              <a:defRPr/>
            </a:pPr>
            <a:r>
              <a:rPr lang="en-US" sz="3200" b="1" dirty="0" err="1" smtClean="0">
                <a:solidFill>
                  <a:srgbClr val="FF0000"/>
                </a:solidFill>
                <a:latin typeface="Times New Roman" panose="02020603050405020304" pitchFamily="18" charset="0"/>
                <a:cs typeface="Times New Roman" panose="02020603050405020304" pitchFamily="18" charset="0"/>
              </a:rPr>
              <a:t>Tính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từ</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624084" y="1610436"/>
            <a:ext cx="8775510" cy="2492990"/>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Mục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tiêu</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bài</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học</a:t>
            </a:r>
            <a:r>
              <a:rPr lang="en-US" sz="4800" b="1" dirty="0" smtClean="0">
                <a:latin typeface="Times New Roman" panose="02020603050405020304" pitchFamily="18" charset="0"/>
                <a:cs typeface="Times New Roman" panose="02020603050405020304" pitchFamily="18" charset="0"/>
              </a:rPr>
              <a:t>:</a:t>
            </a:r>
          </a:p>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a:t>
            </a:r>
            <a:r>
              <a:rPr lang="en-US" sz="3600" b="1" dirty="0" err="1" smtClean="0">
                <a:latin typeface="Times New Roman" panose="02020603050405020304" pitchFamily="18" charset="0"/>
                <a:cs typeface="Times New Roman" panose="02020603050405020304" pitchFamily="18" charset="0"/>
              </a:rPr>
              <a:t>iểu</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a:t>
            </a:r>
          </a:p>
          <a:p>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Nhận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đoạn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văn</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Đặt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dùng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F9EA6E3C-6412-420F-B1DC-5CC8C4741C94}"/>
              </a:ext>
            </a:extLst>
          </p:cNvPr>
          <p:cNvSpPr>
            <a:spLocks noGrp="1"/>
          </p:cNvSpPr>
          <p:nvPr>
            <p:ph type="subTitle" idx="1"/>
          </p:nvPr>
        </p:nvSpPr>
        <p:spPr>
          <a:xfrm>
            <a:off x="555767" y="838200"/>
            <a:ext cx="11156665" cy="6762750"/>
          </a:xfrm>
        </p:spPr>
        <p:txBody>
          <a:bodyPr>
            <a:noAutofit/>
          </a:bodyPr>
          <a:lstStyle/>
          <a:p>
            <a:pPr algn="l" eaLnBrk="1" hangingPunct="1">
              <a:lnSpc>
                <a:spcPct val="90000"/>
              </a:lnSpc>
              <a:buFont typeface="Arial" charset="0"/>
              <a:buNone/>
              <a:defRPr/>
            </a:pPr>
            <a:r>
              <a:rPr lang="en-US" sz="3600" b="1" dirty="0">
                <a:solidFill>
                  <a:schemeClr val="accent6">
                    <a:lumMod val="50000"/>
                  </a:schemeClr>
                </a:solidFill>
                <a:latin typeface="Times New Roman" pitchFamily="18" charset="0"/>
                <a:cs typeface="Times New Roman" pitchFamily="18" charset="0"/>
              </a:rPr>
              <a:t>   </a:t>
            </a:r>
            <a:r>
              <a:rPr lang="en-US" sz="2800" b="1" dirty="0">
                <a:solidFill>
                  <a:schemeClr val="accent6">
                    <a:lumMod val="50000"/>
                  </a:schemeClr>
                </a:solidFill>
                <a:latin typeface="Times New Roman" pitchFamily="18" charset="0"/>
                <a:cs typeface="Times New Roman" pitchFamily="18" charset="0"/>
              </a:rPr>
              <a:t>I. </a:t>
            </a:r>
            <a:r>
              <a:rPr lang="en-US" sz="2800" b="1" dirty="0" err="1">
                <a:latin typeface="Times New Roman" pitchFamily="18" charset="0"/>
                <a:cs typeface="Times New Roman" pitchFamily="18" charset="0"/>
              </a:rPr>
              <a:t>Nhận</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xét</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algn="l" eaLnBrk="1" hangingPunct="1">
              <a:lnSpc>
                <a:spcPct val="90000"/>
              </a:lnSpc>
              <a:buFont typeface="Arial" charset="0"/>
              <a:buNone/>
              <a:defRPr/>
            </a:pP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Đọc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truyện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en-US" sz="2800" b="1" dirty="0" smtClean="0">
                <a:latin typeface="Times New Roman" pitchFamily="18" charset="0"/>
                <a:cs typeface="Times New Roman" pitchFamily="18" charset="0"/>
              </a:rPr>
              <a:t>:                                 </a:t>
            </a:r>
          </a:p>
          <a:p>
            <a:pPr eaLnBrk="1" hangingPunct="1">
              <a:lnSpc>
                <a:spcPct val="90000"/>
              </a:lnSpc>
              <a:buFont typeface="Arial" charset="0"/>
              <a:buNone/>
              <a:defRPr/>
            </a:pPr>
            <a:r>
              <a:rPr lang="en-US" sz="3200" b="1" dirty="0" smtClean="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Cậu học sinh ở Ác- boa</a:t>
            </a:r>
          </a:p>
          <a:p>
            <a:pPr algn="just" eaLnBrk="1" hangingPunct="1">
              <a:lnSpc>
                <a:spcPct val="90000"/>
              </a:lnSpc>
              <a:buFont typeface="Arial" charset="0"/>
              <a:buNone/>
              <a:defRPr/>
            </a:pPr>
            <a:r>
              <a:rPr lang="en-US" sz="2800" b="1" dirty="0">
                <a:latin typeface="Times New Roman" pitchFamily="18" charset="0"/>
                <a:cs typeface="Times New Roman" pitchFamily="18" charset="0"/>
              </a:rPr>
              <a:t>     Ác-boa là một thị trấn nhỏ, không có những lâu </a:t>
            </a:r>
            <a:r>
              <a:rPr lang="vi-VN" sz="2800" b="1" dirty="0">
                <a:latin typeface="Times New Roman" pitchFamily="18" charset="0"/>
                <a:cs typeface="Times New Roman" pitchFamily="18" charset="0"/>
              </a:rPr>
              <a:t>đài</a:t>
            </a: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đồ</a:t>
            </a:r>
            <a:r>
              <a:rPr lang="en-US" sz="2800" b="1" dirty="0">
                <a:latin typeface="Times New Roman" pitchFamily="18" charset="0"/>
                <a:cs typeface="Times New Roman" pitchFamily="18" charset="0"/>
              </a:rPr>
              <a:t> sộ, nguy nga, chỉ thấy những ngôi nhà nhỏ bé, cổ kính và những v</a:t>
            </a:r>
            <a:r>
              <a:rPr lang="vi-VN" sz="2800" b="1" dirty="0">
                <a:latin typeface="Times New Roman" pitchFamily="18" charset="0"/>
                <a:cs typeface="Times New Roman" pitchFamily="18" charset="0"/>
              </a:rPr>
              <a:t>ườn</a:t>
            </a:r>
            <a:r>
              <a:rPr lang="en-US" sz="2800" b="1" dirty="0">
                <a:latin typeface="Times New Roman" pitchFamily="18" charset="0"/>
                <a:cs typeface="Times New Roman" pitchFamily="18" charset="0"/>
              </a:rPr>
              <a:t> nho con con. Dòng sông Quy-d</a:t>
            </a:r>
            <a:r>
              <a:rPr lang="vi-VN" sz="2800" b="1" dirty="0">
                <a:latin typeface="Times New Roman" pitchFamily="18" charset="0"/>
                <a:cs typeface="Times New Roman" pitchFamily="18" charset="0"/>
              </a:rPr>
              <a:t>ă</a:t>
            </a:r>
            <a:r>
              <a:rPr lang="en-US" sz="2800" b="1" dirty="0">
                <a:latin typeface="Times New Roman" pitchFamily="18" charset="0"/>
                <a:cs typeface="Times New Roman" pitchFamily="18" charset="0"/>
              </a:rPr>
              <a:t>ng-x</a:t>
            </a:r>
            <a:r>
              <a:rPr lang="vi-VN" sz="2800" b="1" dirty="0">
                <a:latin typeface="Times New Roman" pitchFamily="18" charset="0"/>
                <a:cs typeface="Times New Roman" pitchFamily="18" charset="0"/>
              </a:rPr>
              <a:t>ơ</a:t>
            </a:r>
            <a:r>
              <a:rPr lang="en-US" sz="2800" b="1" dirty="0">
                <a:latin typeface="Times New Roman" pitchFamily="18" charset="0"/>
                <a:cs typeface="Times New Roman" pitchFamily="18" charset="0"/>
              </a:rPr>
              <a:t> hiền hoà l</a:t>
            </a:r>
            <a:r>
              <a:rPr lang="vi-VN" sz="2800" b="1" dirty="0">
                <a:latin typeface="Times New Roman" pitchFamily="18" charset="0"/>
                <a:cs typeface="Times New Roman" pitchFamily="18" charset="0"/>
              </a:rPr>
              <a:t>ượn</a:t>
            </a:r>
            <a:r>
              <a:rPr lang="en-US" sz="2800" b="1" dirty="0">
                <a:latin typeface="Times New Roman" pitchFamily="18" charset="0"/>
                <a:cs typeface="Times New Roman" pitchFamily="18" charset="0"/>
              </a:rPr>
              <a:t> quanh thành phố với những chiếc cầu trắng phau.</a:t>
            </a:r>
          </a:p>
          <a:p>
            <a:pPr algn="just" eaLnBrk="1" hangingPunct="1">
              <a:lnSpc>
                <a:spcPct val="90000"/>
              </a:lnSpc>
              <a:buFont typeface="Arial" charset="0"/>
              <a:buNone/>
              <a:defRPr/>
            </a:pPr>
            <a:r>
              <a:rPr lang="en-US" sz="2800" b="1" dirty="0">
                <a:latin typeface="Times New Roman" pitchFamily="18" charset="0"/>
                <a:cs typeface="Times New Roman" pitchFamily="18" charset="0"/>
              </a:rPr>
              <a:t>     Ông bố dắt con </a:t>
            </a:r>
            <a:r>
              <a:rPr lang="vi-VN" sz="2800" b="1" dirty="0">
                <a:latin typeface="Times New Roman" pitchFamily="18" charset="0"/>
                <a:cs typeface="Times New Roman" pitchFamily="18" charset="0"/>
              </a:rPr>
              <a:t>đến</a:t>
            </a:r>
            <a:r>
              <a:rPr lang="en-US" sz="2800" b="1" dirty="0">
                <a:latin typeface="Times New Roman" pitchFamily="18" charset="0"/>
                <a:cs typeface="Times New Roman" pitchFamily="18" charset="0"/>
              </a:rPr>
              <a:t> gặp thầy giáo </a:t>
            </a:r>
            <a:r>
              <a:rPr lang="vi-VN" sz="2800" b="1" dirty="0">
                <a:latin typeface="Times New Roman" pitchFamily="18" charset="0"/>
                <a:cs typeface="Times New Roman" pitchFamily="18" charset="0"/>
              </a:rPr>
              <a:t>để</a:t>
            </a:r>
            <a:r>
              <a:rPr lang="en-US" sz="2800" b="1" dirty="0">
                <a:latin typeface="Times New Roman" pitchFamily="18" charset="0"/>
                <a:cs typeface="Times New Roman" pitchFamily="18" charset="0"/>
              </a:rPr>
              <a:t> xin học. Thầy R</a:t>
            </a:r>
            <a:r>
              <a:rPr lang="vi-VN" sz="2800" b="1" dirty="0">
                <a:latin typeface="Times New Roman" pitchFamily="18" charset="0"/>
                <a:cs typeface="Times New Roman" pitchFamily="18" charset="0"/>
              </a:rPr>
              <a:t>ơ</a:t>
            </a:r>
            <a:r>
              <a:rPr lang="en-US" sz="2800" b="1" dirty="0">
                <a:latin typeface="Times New Roman" pitchFamily="18" charset="0"/>
                <a:cs typeface="Times New Roman" pitchFamily="18" charset="0"/>
              </a:rPr>
              <a:t>-nê </a:t>
            </a:r>
            <a:r>
              <a:rPr lang="vi-VN" sz="2800" b="1" dirty="0">
                <a:latin typeface="Times New Roman" pitchFamily="18" charset="0"/>
                <a:cs typeface="Times New Roman" pitchFamily="18" charset="0"/>
              </a:rPr>
              <a:t>đã</a:t>
            </a:r>
            <a:r>
              <a:rPr lang="en-US" sz="2800" b="1" dirty="0">
                <a:latin typeface="Times New Roman" pitchFamily="18" charset="0"/>
                <a:cs typeface="Times New Roman" pitchFamily="18" charset="0"/>
              </a:rPr>
              <a:t> già, mái tóc ngả màu xám, da nh</a:t>
            </a:r>
            <a:r>
              <a:rPr lang="vi-VN" sz="2800" b="1" dirty="0">
                <a:latin typeface="Times New Roman" pitchFamily="18" charset="0"/>
                <a:cs typeface="Times New Roman" pitchFamily="18" charset="0"/>
              </a:rPr>
              <a:t>ă</a:t>
            </a:r>
            <a:r>
              <a:rPr lang="en-US" sz="2800" b="1" dirty="0">
                <a:latin typeface="Times New Roman" pitchFamily="18" charset="0"/>
                <a:cs typeface="Times New Roman" pitchFamily="18" charset="0"/>
              </a:rPr>
              <a:t>n nheo, nh</a:t>
            </a:r>
            <a:r>
              <a:rPr lang="vi-VN" sz="2800" b="1" dirty="0">
                <a:latin typeface="Times New Roman" pitchFamily="18" charset="0"/>
                <a:cs typeface="Times New Roman" pitchFamily="18" charset="0"/>
              </a:rPr>
              <a:t>ư</a:t>
            </a:r>
            <a:r>
              <a:rPr lang="en-US" sz="2800" b="1" dirty="0">
                <a:latin typeface="Times New Roman" pitchFamily="18" charset="0"/>
                <a:cs typeface="Times New Roman" pitchFamily="18" charset="0"/>
              </a:rPr>
              <a:t>ng </a:t>
            </a:r>
            <a:r>
              <a:rPr lang="vi-VN" sz="2800" b="1" dirty="0">
                <a:latin typeface="Times New Roman" pitchFamily="18" charset="0"/>
                <a:cs typeface="Times New Roman" pitchFamily="18" charset="0"/>
              </a:rPr>
              <a:t>đ</a:t>
            </a:r>
            <a:r>
              <a:rPr lang="en-US" sz="2800" b="1" dirty="0">
                <a:latin typeface="Times New Roman" pitchFamily="18" charset="0"/>
                <a:cs typeface="Times New Roman" pitchFamily="18" charset="0"/>
              </a:rPr>
              <a:t>i lại vẫn nhanh nhẹn…Thầy cứ lắc </a:t>
            </a:r>
            <a:r>
              <a:rPr lang="vi-VN" sz="2800" b="1" dirty="0">
                <a:latin typeface="Times New Roman" pitchFamily="18" charset="0"/>
                <a:cs typeface="Times New Roman" pitchFamily="18" charset="0"/>
              </a:rPr>
              <a:t>đầu</a:t>
            </a:r>
            <a:r>
              <a:rPr lang="en-US" sz="2800" b="1" dirty="0">
                <a:latin typeface="Times New Roman" pitchFamily="18" charset="0"/>
                <a:cs typeface="Times New Roman" pitchFamily="18" charset="0"/>
              </a:rPr>
              <a:t> chê Lu-i còn bé quá.</a:t>
            </a:r>
          </a:p>
          <a:p>
            <a:pPr algn="l" eaLnBrk="1" hangingPunct="1">
              <a:lnSpc>
                <a:spcPct val="90000"/>
              </a:lnSpc>
              <a:buFont typeface="Arial" charset="0"/>
              <a:buNone/>
              <a:defRPr/>
            </a:pPr>
            <a:r>
              <a:rPr lang="en-US" sz="2800" b="1" dirty="0">
                <a:latin typeface="Times New Roman" pitchFamily="18" charset="0"/>
                <a:cs typeface="Times New Roman" pitchFamily="18" charset="0"/>
              </a:rPr>
              <a:t>     Thế mà chỉ ít lâu sau, Lu-i </a:t>
            </a:r>
            <a:r>
              <a:rPr lang="vi-VN" sz="2800" b="1" dirty="0">
                <a:latin typeface="Times New Roman" pitchFamily="18" charset="0"/>
                <a:cs typeface="Times New Roman" pitchFamily="18" charset="0"/>
              </a:rPr>
              <a:t>đã</a:t>
            </a:r>
            <a:r>
              <a:rPr lang="en-US" sz="2800" b="1" dirty="0">
                <a:latin typeface="Times New Roman" pitchFamily="18" charset="0"/>
                <a:cs typeface="Times New Roman" pitchFamily="18" charset="0"/>
              </a:rPr>
              <a:t> khiến thầy rất hài lòng. Cậu là học sinh ch</a:t>
            </a:r>
            <a:r>
              <a:rPr lang="vi-VN" sz="2800" b="1" dirty="0">
                <a:latin typeface="Times New Roman" pitchFamily="18" charset="0"/>
                <a:cs typeface="Times New Roman" pitchFamily="18" charset="0"/>
              </a:rPr>
              <a:t>ă</a:t>
            </a:r>
            <a:r>
              <a:rPr lang="en-US" sz="2800" b="1" dirty="0">
                <a:latin typeface="Times New Roman" pitchFamily="18" charset="0"/>
                <a:cs typeface="Times New Roman" pitchFamily="18" charset="0"/>
              </a:rPr>
              <a:t>m chỉ và giỏi nhất lớp.   </a:t>
            </a:r>
          </a:p>
          <a:p>
            <a:pPr algn="l" eaLnBrk="1" hangingPunct="1">
              <a:lnSpc>
                <a:spcPct val="90000"/>
              </a:lnSpc>
              <a:buFont typeface="Arial" charset="0"/>
              <a:buNone/>
              <a:defRPr/>
            </a:pPr>
            <a:r>
              <a:rPr lang="en-US" sz="2800" b="1" dirty="0">
                <a:latin typeface="Times New Roman" pitchFamily="18" charset="0"/>
                <a:cs typeface="Times New Roman" pitchFamily="18" charset="0"/>
              </a:rPr>
              <a:t>                                                               </a:t>
            </a:r>
            <a:r>
              <a:rPr lang="en-US" altLang="en-US" sz="2800" b="1" i="1" dirty="0">
                <a:latin typeface="Times New Roman" pitchFamily="18" charset="0"/>
                <a:cs typeface="Times New Roman" pitchFamily="18" charset="0"/>
              </a:rPr>
              <a:t>Theo Đức Hoài</a:t>
            </a:r>
          </a:p>
          <a:p>
            <a:pPr algn="l" eaLnBrk="1" hangingPunct="1">
              <a:lnSpc>
                <a:spcPct val="90000"/>
              </a:lnSpc>
              <a:buFont typeface="Arial" charset="0"/>
              <a:buNone/>
              <a:defRPr/>
            </a:pPr>
            <a:endParaRPr lang="en-US" sz="3200" dirty="0">
              <a:solidFill>
                <a:schemeClr val="accent6">
                  <a:lumMod val="50000"/>
                </a:schemeClr>
              </a:solidFill>
              <a:latin typeface="Times New Roman" pitchFamily="18" charset="0"/>
              <a:cs typeface="Times New Roman" pitchFamily="18" charset="0"/>
            </a:endParaRPr>
          </a:p>
        </p:txBody>
      </p:sp>
      <p:sp>
        <p:nvSpPr>
          <p:cNvPr id="5" name="TextBox 4">
            <a:extLst>
              <a:ext uri="{FF2B5EF4-FFF2-40B4-BE49-F238E27FC236}">
                <a16:creationId xmlns="" xmlns:a16="http://schemas.microsoft.com/office/drawing/2014/main" id="{FC3D73D7-EDA5-4D3E-84AB-D62AE64A78D6}"/>
              </a:ext>
            </a:extLst>
          </p:cNvPr>
          <p:cNvSpPr txBox="1"/>
          <p:nvPr/>
        </p:nvSpPr>
        <p:spPr>
          <a:xfrm>
            <a:off x="3200400" y="23814"/>
            <a:ext cx="6286499" cy="1200329"/>
          </a:xfrm>
          <a:prstGeom prst="rect">
            <a:avLst/>
          </a:prstGeom>
          <a:noFill/>
        </p:spPr>
        <p:txBody>
          <a:bodyPr wrap="square">
            <a:spAutoFit/>
          </a:bodyPr>
          <a:lstStyle/>
          <a:p>
            <a:pPr algn="ctr">
              <a:defRPr/>
            </a:pPr>
            <a:r>
              <a:rPr lang="en-US" sz="2000" b="1" dirty="0" err="1" smtClean="0">
                <a:solidFill>
                  <a:srgbClr val="0F0272"/>
                </a:solidFill>
                <a:latin typeface="Times New Roman" panose="02020603050405020304" pitchFamily="18" charset="0"/>
                <a:cs typeface="Times New Roman" panose="02020603050405020304" pitchFamily="18" charset="0"/>
              </a:rPr>
              <a:t>Thứ</a:t>
            </a:r>
            <a:r>
              <a:rPr lang="en-US" sz="2000" b="1" dirty="0" smtClean="0">
                <a:solidFill>
                  <a:srgbClr val="0F0272"/>
                </a:solidFill>
                <a:latin typeface="Times New Roman" panose="02020603050405020304" pitchFamily="18" charset="0"/>
                <a:cs typeface="Times New Roman" panose="02020603050405020304" pitchFamily="18" charset="0"/>
              </a:rPr>
              <a:t> </a:t>
            </a:r>
            <a:r>
              <a:rPr lang="en-US" sz="2000" b="1" dirty="0" err="1" smtClean="0">
                <a:solidFill>
                  <a:srgbClr val="0F0272"/>
                </a:solidFill>
                <a:latin typeface="Times New Roman" panose="02020603050405020304" pitchFamily="18" charset="0"/>
                <a:cs typeface="Times New Roman" panose="02020603050405020304" pitchFamily="18" charset="0"/>
              </a:rPr>
              <a:t>bảy</a:t>
            </a:r>
            <a:r>
              <a:rPr lang="en-US" sz="2000" b="1" dirty="0" smtClean="0">
                <a:solidFill>
                  <a:srgbClr val="0F0272"/>
                </a:solidFill>
                <a:latin typeface="Times New Roman" panose="02020603050405020304" pitchFamily="18" charset="0"/>
                <a:cs typeface="Times New Roman" panose="02020603050405020304" pitchFamily="18" charset="0"/>
              </a:rPr>
              <a:t> </a:t>
            </a:r>
            <a:r>
              <a:rPr lang="en-US" sz="2000" b="1" dirty="0" err="1" smtClean="0">
                <a:solidFill>
                  <a:srgbClr val="0F0272"/>
                </a:solidFill>
                <a:latin typeface="Times New Roman" panose="02020603050405020304" pitchFamily="18" charset="0"/>
                <a:cs typeface="Times New Roman" panose="02020603050405020304" pitchFamily="18" charset="0"/>
              </a:rPr>
              <a:t>ngày</a:t>
            </a:r>
            <a:r>
              <a:rPr lang="en-US" sz="2000" b="1" dirty="0" smtClean="0">
                <a:solidFill>
                  <a:srgbClr val="0F0272"/>
                </a:solidFill>
                <a:latin typeface="Times New Roman" panose="02020603050405020304" pitchFamily="18" charset="0"/>
                <a:cs typeface="Times New Roman" panose="02020603050405020304" pitchFamily="18" charset="0"/>
              </a:rPr>
              <a:t> 5 </a:t>
            </a:r>
            <a:r>
              <a:rPr lang="en-US" sz="2000" b="1" dirty="0" err="1" smtClean="0">
                <a:solidFill>
                  <a:srgbClr val="0F0272"/>
                </a:solidFill>
                <a:latin typeface="Times New Roman" panose="02020603050405020304" pitchFamily="18" charset="0"/>
                <a:cs typeface="Times New Roman" panose="02020603050405020304" pitchFamily="18" charset="0"/>
              </a:rPr>
              <a:t>tháng</a:t>
            </a:r>
            <a:r>
              <a:rPr lang="en-US" sz="2000" b="1" dirty="0" smtClean="0">
                <a:solidFill>
                  <a:srgbClr val="0F0272"/>
                </a:solidFill>
                <a:latin typeface="Times New Roman" panose="02020603050405020304" pitchFamily="18" charset="0"/>
                <a:cs typeface="Times New Roman" panose="02020603050405020304" pitchFamily="18" charset="0"/>
              </a:rPr>
              <a:t> 11 </a:t>
            </a:r>
            <a:r>
              <a:rPr lang="en-US" sz="2000" b="1" dirty="0" err="1" smtClean="0">
                <a:solidFill>
                  <a:srgbClr val="0F0272"/>
                </a:solidFill>
                <a:latin typeface="Times New Roman" panose="02020603050405020304" pitchFamily="18" charset="0"/>
                <a:cs typeface="Times New Roman" panose="02020603050405020304" pitchFamily="18" charset="0"/>
              </a:rPr>
              <a:t>năm</a:t>
            </a:r>
            <a:r>
              <a:rPr lang="en-US" sz="2000" b="1" dirty="0" smtClean="0">
                <a:solidFill>
                  <a:srgbClr val="0F0272"/>
                </a:solidFill>
                <a:latin typeface="Times New Roman" panose="02020603050405020304" pitchFamily="18" charset="0"/>
                <a:cs typeface="Times New Roman" panose="02020603050405020304" pitchFamily="18" charset="0"/>
              </a:rPr>
              <a:t> 2022</a:t>
            </a:r>
          </a:p>
          <a:p>
            <a:pPr algn="ctr">
              <a:defRPr/>
            </a:pPr>
            <a:r>
              <a:rPr lang="en-US" sz="2000" b="1" u="sng" dirty="0" err="1" smtClean="0">
                <a:solidFill>
                  <a:srgbClr val="0F0272"/>
                </a:solidFill>
                <a:latin typeface="Times New Roman" panose="02020603050405020304" pitchFamily="18" charset="0"/>
                <a:cs typeface="Times New Roman" panose="02020603050405020304" pitchFamily="18" charset="0"/>
              </a:rPr>
              <a:t>Luyện</a:t>
            </a:r>
            <a:r>
              <a:rPr lang="en-US" sz="2000" b="1" u="sng" dirty="0" smtClean="0">
                <a:solidFill>
                  <a:srgbClr val="0F0272"/>
                </a:solidFill>
                <a:latin typeface="Times New Roman" panose="02020603050405020304" pitchFamily="18" charset="0"/>
                <a:cs typeface="Times New Roman" panose="02020603050405020304" pitchFamily="18" charset="0"/>
              </a:rPr>
              <a:t> </a:t>
            </a:r>
            <a:r>
              <a:rPr lang="en-US" sz="2000" b="1" u="sng" dirty="0" err="1" smtClean="0">
                <a:solidFill>
                  <a:srgbClr val="0F0272"/>
                </a:solidFill>
                <a:latin typeface="Times New Roman" panose="02020603050405020304" pitchFamily="18" charset="0"/>
                <a:cs typeface="Times New Roman" panose="02020603050405020304" pitchFamily="18" charset="0"/>
              </a:rPr>
              <a:t>từ</a:t>
            </a:r>
            <a:r>
              <a:rPr lang="en-US" sz="2000" b="1" u="sng" dirty="0" smtClean="0">
                <a:solidFill>
                  <a:srgbClr val="0F0272"/>
                </a:solidFill>
                <a:latin typeface="Times New Roman" panose="02020603050405020304" pitchFamily="18" charset="0"/>
                <a:cs typeface="Times New Roman" panose="02020603050405020304" pitchFamily="18" charset="0"/>
              </a:rPr>
              <a:t> </a:t>
            </a:r>
            <a:r>
              <a:rPr lang="en-US" sz="2000" b="1" u="sng" dirty="0" err="1" smtClean="0">
                <a:solidFill>
                  <a:srgbClr val="0F0272"/>
                </a:solidFill>
                <a:latin typeface="Times New Roman" panose="02020603050405020304" pitchFamily="18" charset="0"/>
                <a:cs typeface="Times New Roman" panose="02020603050405020304" pitchFamily="18" charset="0"/>
              </a:rPr>
              <a:t>và</a:t>
            </a:r>
            <a:r>
              <a:rPr lang="en-US" sz="2000" b="1" u="sng" dirty="0" smtClean="0">
                <a:solidFill>
                  <a:srgbClr val="0F0272"/>
                </a:solidFill>
                <a:latin typeface="Times New Roman" panose="02020603050405020304" pitchFamily="18" charset="0"/>
                <a:cs typeface="Times New Roman" panose="02020603050405020304" pitchFamily="18" charset="0"/>
              </a:rPr>
              <a:t> </a:t>
            </a:r>
            <a:r>
              <a:rPr lang="en-US" sz="2000" b="1" u="sng" dirty="0" err="1" smtClean="0">
                <a:solidFill>
                  <a:srgbClr val="0F0272"/>
                </a:solidFill>
                <a:latin typeface="Times New Roman" panose="02020603050405020304" pitchFamily="18" charset="0"/>
                <a:cs typeface="Times New Roman" panose="02020603050405020304" pitchFamily="18" charset="0"/>
              </a:rPr>
              <a:t>câu</a:t>
            </a:r>
            <a:endParaRPr lang="en-US" sz="2000" b="1" u="sng" dirty="0" smtClean="0">
              <a:solidFill>
                <a:srgbClr val="0F0272"/>
              </a:solidFill>
              <a:latin typeface="Times New Roman" panose="02020603050405020304" pitchFamily="18" charset="0"/>
              <a:cs typeface="Times New Roman" panose="02020603050405020304" pitchFamily="18" charset="0"/>
            </a:endParaRPr>
          </a:p>
          <a:p>
            <a:pPr algn="ctr">
              <a:defRPr/>
            </a:pP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Tính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từ</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Trang</a:t>
            </a:r>
            <a:r>
              <a:rPr lang="en-US" sz="2400" b="1" i="1" dirty="0" smtClean="0">
                <a:solidFill>
                  <a:srgbClr val="FF0000"/>
                </a:solidFill>
                <a:latin typeface="Times New Roman" panose="02020603050405020304" pitchFamily="18" charset="0"/>
                <a:cs typeface="Times New Roman" panose="02020603050405020304" pitchFamily="18" charset="0"/>
              </a:rPr>
              <a:t> 110)</a:t>
            </a:r>
            <a:endParaRPr lang="en-US" sz="24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 xmlns:a16="http://schemas.microsoft.com/office/drawing/2014/main" id="{279EF028-2D09-4101-90DC-D99F1E1AD019}"/>
              </a:ext>
            </a:extLst>
          </p:cNvPr>
          <p:cNvSpPr>
            <a:spLocks noChangeArrowheads="1"/>
          </p:cNvSpPr>
          <p:nvPr/>
        </p:nvSpPr>
        <p:spPr bwMode="auto">
          <a:xfrm>
            <a:off x="1067558" y="5469835"/>
            <a:ext cx="4990341" cy="954107"/>
          </a:xfrm>
          <a:prstGeom prst="rect">
            <a:avLst/>
          </a:prstGeom>
          <a:solidFill>
            <a:srgbClr val="FFFF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dirty="0">
                <a:solidFill>
                  <a:srgbClr val="2906FA"/>
                </a:solidFill>
                <a:latin typeface="Times New Roman" panose="02020603050405020304" pitchFamily="18" charset="0"/>
                <a:cs typeface="Times New Roman" panose="02020603050405020304" pitchFamily="18" charset="0"/>
              </a:rPr>
              <a:t>       </a:t>
            </a:r>
            <a:r>
              <a:rPr lang="en-US" altLang="en-US" sz="2800" b="1" dirty="0">
                <a:solidFill>
                  <a:srgbClr val="2906FA"/>
                </a:solidFill>
                <a:latin typeface="Times New Roman" panose="02020603050405020304" pitchFamily="18" charset="0"/>
                <a:cs typeface="Times New Roman" panose="02020603050405020304" pitchFamily="18" charset="0"/>
              </a:rPr>
              <a:t>Lu-</a:t>
            </a:r>
            <a:r>
              <a:rPr lang="en-US" altLang="en-US" sz="2800" b="1" dirty="0" err="1">
                <a:solidFill>
                  <a:srgbClr val="2906FA"/>
                </a:solidFill>
                <a:latin typeface="Times New Roman" panose="02020603050405020304" pitchFamily="18" charset="0"/>
                <a:cs typeface="Times New Roman" panose="02020603050405020304" pitchFamily="18" charset="0"/>
              </a:rPr>
              <a:t>i</a:t>
            </a:r>
            <a:r>
              <a:rPr lang="en-US" altLang="en-US" sz="2800" b="1" dirty="0">
                <a:solidFill>
                  <a:srgbClr val="2906FA"/>
                </a:solidFill>
                <a:latin typeface="Times New Roman" panose="02020603050405020304" pitchFamily="18" charset="0"/>
                <a:cs typeface="Times New Roman" panose="02020603050405020304" pitchFamily="18" charset="0"/>
              </a:rPr>
              <a:t> Pa-</a:t>
            </a:r>
            <a:r>
              <a:rPr lang="en-US" altLang="en-US" sz="2800" b="1" dirty="0" err="1">
                <a:solidFill>
                  <a:srgbClr val="2906FA"/>
                </a:solidFill>
                <a:latin typeface="Times New Roman" panose="02020603050405020304" pitchFamily="18" charset="0"/>
                <a:cs typeface="Times New Roman" panose="02020603050405020304" pitchFamily="18" charset="0"/>
              </a:rPr>
              <a:t>xt</a:t>
            </a:r>
            <a:r>
              <a:rPr lang="vi-VN" altLang="en-US" sz="2800" b="1" dirty="0">
                <a:solidFill>
                  <a:srgbClr val="2906FA"/>
                </a:solidFill>
                <a:latin typeface="Times New Roman" panose="02020603050405020304" pitchFamily="18" charset="0"/>
                <a:cs typeface="Times New Roman" panose="02020603050405020304" pitchFamily="18" charset="0"/>
              </a:rPr>
              <a:t>ơ</a:t>
            </a:r>
            <a:r>
              <a:rPr lang="en-US" altLang="en-US" sz="2800" b="1" dirty="0">
                <a:solidFill>
                  <a:srgbClr val="2906FA"/>
                </a:solidFill>
                <a:latin typeface="Times New Roman" panose="02020603050405020304" pitchFamily="18" charset="0"/>
                <a:cs typeface="Times New Roman" panose="02020603050405020304" pitchFamily="18" charset="0"/>
              </a:rPr>
              <a:t> (1822-1895)</a:t>
            </a:r>
          </a:p>
          <a:p>
            <a:pPr eaLnBrk="1" hangingPunct="1"/>
            <a:r>
              <a:rPr lang="en-US" altLang="en-US" sz="2800" dirty="0" err="1">
                <a:solidFill>
                  <a:srgbClr val="2906FA"/>
                </a:solidFill>
                <a:latin typeface="Times New Roman" panose="02020603050405020304" pitchFamily="18" charset="0"/>
                <a:cs typeface="Times New Roman" panose="02020603050405020304" pitchFamily="18" charset="0"/>
              </a:rPr>
              <a:t>nhà</a:t>
            </a:r>
            <a:r>
              <a:rPr lang="en-US" altLang="en-US" sz="2800" dirty="0">
                <a:solidFill>
                  <a:srgbClr val="2906FA"/>
                </a:solidFill>
                <a:latin typeface="Times New Roman" panose="02020603050405020304" pitchFamily="18" charset="0"/>
                <a:cs typeface="Times New Roman" panose="02020603050405020304" pitchFamily="18" charset="0"/>
              </a:rPr>
              <a:t> </a:t>
            </a:r>
            <a:r>
              <a:rPr lang="en-US" altLang="en-US" sz="2800" dirty="0" err="1">
                <a:solidFill>
                  <a:srgbClr val="2906FA"/>
                </a:solidFill>
                <a:latin typeface="Times New Roman" panose="02020603050405020304" pitchFamily="18" charset="0"/>
                <a:cs typeface="Times New Roman" panose="02020603050405020304" pitchFamily="18" charset="0"/>
              </a:rPr>
              <a:t>bác</a:t>
            </a:r>
            <a:r>
              <a:rPr lang="en-US" altLang="en-US" sz="2800" dirty="0">
                <a:solidFill>
                  <a:srgbClr val="2906FA"/>
                </a:solidFill>
                <a:latin typeface="Times New Roman" panose="02020603050405020304" pitchFamily="18" charset="0"/>
                <a:cs typeface="Times New Roman" panose="02020603050405020304" pitchFamily="18" charset="0"/>
              </a:rPr>
              <a:t> </a:t>
            </a:r>
            <a:r>
              <a:rPr lang="en-US" altLang="en-US" sz="2800" dirty="0" err="1">
                <a:solidFill>
                  <a:srgbClr val="2906FA"/>
                </a:solidFill>
                <a:latin typeface="Times New Roman" panose="02020603050405020304" pitchFamily="18" charset="0"/>
                <a:cs typeface="Times New Roman" panose="02020603050405020304" pitchFamily="18" charset="0"/>
              </a:rPr>
              <a:t>học</a:t>
            </a:r>
            <a:r>
              <a:rPr lang="en-US" altLang="en-US" sz="2800" dirty="0">
                <a:solidFill>
                  <a:srgbClr val="2906FA"/>
                </a:solidFill>
                <a:latin typeface="Times New Roman" panose="02020603050405020304" pitchFamily="18" charset="0"/>
                <a:cs typeface="Times New Roman" panose="02020603050405020304" pitchFamily="18" charset="0"/>
              </a:rPr>
              <a:t> </a:t>
            </a:r>
            <a:r>
              <a:rPr lang="en-US" altLang="en-US" sz="2800" dirty="0" err="1">
                <a:solidFill>
                  <a:srgbClr val="2906FA"/>
                </a:solidFill>
                <a:latin typeface="Times New Roman" panose="02020603050405020304" pitchFamily="18" charset="0"/>
                <a:cs typeface="Times New Roman" panose="02020603050405020304" pitchFamily="18" charset="0"/>
              </a:rPr>
              <a:t>nổi</a:t>
            </a:r>
            <a:r>
              <a:rPr lang="en-US" altLang="en-US" sz="2800" dirty="0">
                <a:solidFill>
                  <a:srgbClr val="2906FA"/>
                </a:solidFill>
                <a:latin typeface="Times New Roman" panose="02020603050405020304" pitchFamily="18" charset="0"/>
                <a:cs typeface="Times New Roman" panose="02020603050405020304" pitchFamily="18" charset="0"/>
              </a:rPr>
              <a:t> </a:t>
            </a:r>
            <a:r>
              <a:rPr lang="en-US" altLang="en-US" sz="2800" dirty="0" err="1">
                <a:solidFill>
                  <a:srgbClr val="2906FA"/>
                </a:solidFill>
                <a:latin typeface="Times New Roman" panose="02020603050405020304" pitchFamily="18" charset="0"/>
                <a:cs typeface="Times New Roman" panose="02020603050405020304" pitchFamily="18" charset="0"/>
              </a:rPr>
              <a:t>tiếng</a:t>
            </a:r>
            <a:r>
              <a:rPr lang="en-US" altLang="en-US" sz="2800" dirty="0">
                <a:solidFill>
                  <a:srgbClr val="2906FA"/>
                </a:solidFill>
                <a:latin typeface="Times New Roman" panose="02020603050405020304" pitchFamily="18" charset="0"/>
                <a:cs typeface="Times New Roman" panose="02020603050405020304" pitchFamily="18" charset="0"/>
              </a:rPr>
              <a:t> ng</a:t>
            </a:r>
            <a:r>
              <a:rPr lang="vi-VN" altLang="en-US" sz="2800" dirty="0">
                <a:solidFill>
                  <a:srgbClr val="2906FA"/>
                </a:solidFill>
                <a:latin typeface="Times New Roman" panose="02020603050405020304" pitchFamily="18" charset="0"/>
                <a:cs typeface="Times New Roman" panose="02020603050405020304" pitchFamily="18" charset="0"/>
              </a:rPr>
              <a:t>ười</a:t>
            </a:r>
            <a:r>
              <a:rPr lang="en-US" altLang="en-US" sz="2800" dirty="0">
                <a:solidFill>
                  <a:srgbClr val="2906FA"/>
                </a:solidFill>
                <a:latin typeface="Times New Roman" panose="02020603050405020304" pitchFamily="18" charset="0"/>
                <a:cs typeface="Times New Roman" panose="02020603050405020304" pitchFamily="18" charset="0"/>
              </a:rPr>
              <a:t> </a:t>
            </a:r>
            <a:r>
              <a:rPr lang="en-US" altLang="en-US" sz="2800" dirty="0" err="1">
                <a:solidFill>
                  <a:srgbClr val="2906FA"/>
                </a:solidFill>
                <a:latin typeface="Times New Roman" panose="02020603050405020304" pitchFamily="18" charset="0"/>
                <a:cs typeface="Times New Roman" panose="02020603050405020304" pitchFamily="18" charset="0"/>
              </a:rPr>
              <a:t>Pháp</a:t>
            </a:r>
            <a:endParaRPr lang="en-US" altLang="en-US" sz="2800" dirty="0">
              <a:solidFill>
                <a:srgbClr val="2906FA"/>
              </a:solidFill>
            </a:endParaRPr>
          </a:p>
        </p:txBody>
      </p:sp>
      <p:pic>
        <p:nvPicPr>
          <p:cNvPr id="10243" name="Picture 9" descr="C:\Users\PC\Desktop\Louis_Pasteur.jpg">
            <a:extLst>
              <a:ext uri="{FF2B5EF4-FFF2-40B4-BE49-F238E27FC236}">
                <a16:creationId xmlns="" xmlns:a16="http://schemas.microsoft.com/office/drawing/2014/main" id="{2B67E829-E4D3-44E0-A55B-6929B0F34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657" y="1470364"/>
            <a:ext cx="4144893" cy="390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FC3D73D7-EDA5-4D3E-84AB-D62AE64A78D6}"/>
              </a:ext>
            </a:extLst>
          </p:cNvPr>
          <p:cNvSpPr txBox="1"/>
          <p:nvPr/>
        </p:nvSpPr>
        <p:spPr>
          <a:xfrm>
            <a:off x="4314131" y="68804"/>
            <a:ext cx="4164922" cy="1200329"/>
          </a:xfrm>
          <a:prstGeom prst="rect">
            <a:avLst/>
          </a:prstGeom>
          <a:noFill/>
        </p:spPr>
        <p:txBody>
          <a:bodyPr wrap="none">
            <a:spAutoFit/>
          </a:bodyPr>
          <a:lstStyle/>
          <a:p>
            <a:pPr algn="ctr">
              <a:defRPr/>
            </a:pPr>
            <a:r>
              <a:rPr lang="en-US" sz="2000" b="1" smtClean="0">
                <a:solidFill>
                  <a:srgbClr val="0F0272"/>
                </a:solidFill>
                <a:latin typeface="Times New Roman" panose="02020603050405020304" pitchFamily="18" charset="0"/>
                <a:cs typeface="Times New Roman" panose="02020603050405020304" pitchFamily="18" charset="0"/>
              </a:rPr>
              <a:t>Thứ bảy ngày 29 tháng 10 năm 2022</a:t>
            </a:r>
          </a:p>
          <a:p>
            <a:pPr algn="ctr">
              <a:defRPr/>
            </a:pPr>
            <a:r>
              <a:rPr lang="en-US" sz="2000" b="1" smtClean="0">
                <a:solidFill>
                  <a:srgbClr val="0F0272"/>
                </a:solidFill>
                <a:latin typeface="Times New Roman" panose="02020603050405020304" pitchFamily="18" charset="0"/>
                <a:cs typeface="Times New Roman" panose="02020603050405020304" pitchFamily="18" charset="0"/>
              </a:rPr>
              <a:t>Luyện từ và câu</a:t>
            </a:r>
          </a:p>
          <a:p>
            <a:pPr algn="ctr">
              <a:defRPr/>
            </a:pPr>
            <a:r>
              <a:rPr lang="en-US" sz="3200" b="1" smtClean="0">
                <a:solidFill>
                  <a:srgbClr val="FF0000"/>
                </a:solidFill>
                <a:latin typeface="Times New Roman" panose="02020603050405020304" pitchFamily="18" charset="0"/>
                <a:cs typeface="Times New Roman" panose="02020603050405020304" pitchFamily="18" charset="0"/>
              </a:rPr>
              <a:t>Tính từ</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15"/>
          <p:cNvSpPr>
            <a:spLocks/>
          </p:cNvSpPr>
          <p:nvPr/>
        </p:nvSpPr>
        <p:spPr bwMode="auto">
          <a:xfrm>
            <a:off x="6057900" y="1900855"/>
            <a:ext cx="5276850" cy="3970318"/>
          </a:xfrm>
          <a:custGeom>
            <a:avLst/>
            <a:gdLst>
              <a:gd name="T0" fmla="*/ 0 w 5923416"/>
              <a:gd name="T1" fmla="*/ 41996926 h 791766"/>
              <a:gd name="T2" fmla="*/ 8829 w 5923416"/>
              <a:gd name="T3" fmla="*/ 0 h 791766"/>
              <a:gd name="T4" fmla="*/ 91438 w 5923416"/>
              <a:gd name="T5" fmla="*/ 0 h 791766"/>
              <a:gd name="T6" fmla="*/ 205024 w 5923416"/>
              <a:gd name="T7" fmla="*/ 0 h 791766"/>
              <a:gd name="T8" fmla="*/ 308285 w 5923416"/>
              <a:gd name="T9" fmla="*/ 0 h 791766"/>
              <a:gd name="T10" fmla="*/ 401220 w 5923416"/>
              <a:gd name="T11" fmla="*/ 0 h 791766"/>
              <a:gd name="T12" fmla="*/ 525133 w 5923416"/>
              <a:gd name="T13" fmla="*/ 0 h 791766"/>
              <a:gd name="T14" fmla="*/ 649046 w 5923416"/>
              <a:gd name="T15" fmla="*/ 0 h 791766"/>
              <a:gd name="T16" fmla="*/ 741981 w 5923416"/>
              <a:gd name="T17" fmla="*/ 0 h 791766"/>
              <a:gd name="T18" fmla="*/ 855568 w 5923416"/>
              <a:gd name="T19" fmla="*/ 0 h 791766"/>
              <a:gd name="T20" fmla="*/ 1041437 w 5923416"/>
              <a:gd name="T21" fmla="*/ 0 h 791766"/>
              <a:gd name="T22" fmla="*/ 1050266 w 5923416"/>
              <a:gd name="T23" fmla="*/ 41996926 h 791766"/>
              <a:gd name="T24" fmla="*/ 1050266 w 5923416"/>
              <a:gd name="T25" fmla="*/ 345569919 h 791766"/>
              <a:gd name="T26" fmla="*/ 1050266 w 5923416"/>
              <a:gd name="T27" fmla="*/ 625790727 h 791766"/>
              <a:gd name="T28" fmla="*/ 1041437 w 5923416"/>
              <a:gd name="T29" fmla="*/ 667787638 h 791766"/>
              <a:gd name="T30" fmla="*/ 948503 w 5923416"/>
              <a:gd name="T31" fmla="*/ 667787638 h 791766"/>
              <a:gd name="T32" fmla="*/ 865894 w 5923416"/>
              <a:gd name="T33" fmla="*/ 667787638 h 791766"/>
              <a:gd name="T34" fmla="*/ 741981 w 5923416"/>
              <a:gd name="T35" fmla="*/ 667787638 h 791766"/>
              <a:gd name="T36" fmla="*/ 628394 w 5923416"/>
              <a:gd name="T37" fmla="*/ 667787638 h 791766"/>
              <a:gd name="T38" fmla="*/ 525133 w 5923416"/>
              <a:gd name="T39" fmla="*/ 667787638 h 791766"/>
              <a:gd name="T40" fmla="*/ 432198 w 5923416"/>
              <a:gd name="T41" fmla="*/ 667787638 h 791766"/>
              <a:gd name="T42" fmla="*/ 359916 w 5923416"/>
              <a:gd name="T43" fmla="*/ 667787638 h 791766"/>
              <a:gd name="T44" fmla="*/ 266981 w 5923416"/>
              <a:gd name="T45" fmla="*/ 667787638 h 791766"/>
              <a:gd name="T46" fmla="*/ 194698 w 5923416"/>
              <a:gd name="T47" fmla="*/ 667787638 h 791766"/>
              <a:gd name="T48" fmla="*/ 112090 w 5923416"/>
              <a:gd name="T49" fmla="*/ 667787638 h 791766"/>
              <a:gd name="T50" fmla="*/ 8829 w 5923416"/>
              <a:gd name="T51" fmla="*/ 667787638 h 791766"/>
              <a:gd name="T52" fmla="*/ 0 w 5923416"/>
              <a:gd name="T53" fmla="*/ 625790727 h 791766"/>
              <a:gd name="T54" fmla="*/ 0 w 5923416"/>
              <a:gd name="T55" fmla="*/ 322217722 h 791766"/>
              <a:gd name="T56" fmla="*/ 0 w 5923416"/>
              <a:gd name="T57" fmla="*/ 41996926 h 7917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23416"/>
              <a:gd name="T88" fmla="*/ 0 h 791766"/>
              <a:gd name="T89" fmla="*/ 5923416 w 5923416"/>
              <a:gd name="T90" fmla="*/ 791766 h 7917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23416" h="791766" fill="none" extrusionOk="0">
                <a:moveTo>
                  <a:pt x="0" y="49794"/>
                </a:moveTo>
                <a:cubicBezTo>
                  <a:pt x="2472" y="22742"/>
                  <a:pt x="16616" y="2980"/>
                  <a:pt x="49794" y="0"/>
                </a:cubicBezTo>
                <a:cubicBezTo>
                  <a:pt x="206136" y="-36257"/>
                  <a:pt x="402536" y="16089"/>
                  <a:pt x="515700" y="0"/>
                </a:cubicBezTo>
                <a:cubicBezTo>
                  <a:pt x="628864" y="-16089"/>
                  <a:pt x="853300" y="29201"/>
                  <a:pt x="1156321" y="0"/>
                </a:cubicBezTo>
                <a:cubicBezTo>
                  <a:pt x="1459342" y="-29201"/>
                  <a:pt x="1473999" y="50358"/>
                  <a:pt x="1738704" y="0"/>
                </a:cubicBezTo>
                <a:cubicBezTo>
                  <a:pt x="2003409" y="-50358"/>
                  <a:pt x="2014482" y="16637"/>
                  <a:pt x="2262849" y="0"/>
                </a:cubicBezTo>
                <a:cubicBezTo>
                  <a:pt x="2511216" y="-16637"/>
                  <a:pt x="2768630" y="30601"/>
                  <a:pt x="2961708" y="0"/>
                </a:cubicBezTo>
                <a:cubicBezTo>
                  <a:pt x="3154786" y="-30601"/>
                  <a:pt x="3367385" y="236"/>
                  <a:pt x="3660567" y="0"/>
                </a:cubicBezTo>
                <a:cubicBezTo>
                  <a:pt x="3953749" y="-236"/>
                  <a:pt x="3938457" y="46569"/>
                  <a:pt x="4184712" y="0"/>
                </a:cubicBezTo>
                <a:cubicBezTo>
                  <a:pt x="4430967" y="-46569"/>
                  <a:pt x="4533264" y="19898"/>
                  <a:pt x="4825333" y="0"/>
                </a:cubicBezTo>
                <a:cubicBezTo>
                  <a:pt x="5117402" y="-19898"/>
                  <a:pt x="5611422" y="32496"/>
                  <a:pt x="5873622" y="0"/>
                </a:cubicBezTo>
                <a:cubicBezTo>
                  <a:pt x="5900769" y="-5213"/>
                  <a:pt x="5923036" y="19823"/>
                  <a:pt x="5923416" y="49794"/>
                </a:cubicBezTo>
                <a:cubicBezTo>
                  <a:pt x="5937130" y="159655"/>
                  <a:pt x="5921707" y="231319"/>
                  <a:pt x="5923416" y="409727"/>
                </a:cubicBezTo>
                <a:cubicBezTo>
                  <a:pt x="5925125" y="588135"/>
                  <a:pt x="5922298" y="593165"/>
                  <a:pt x="5923416" y="741972"/>
                </a:cubicBezTo>
                <a:cubicBezTo>
                  <a:pt x="5922721" y="772540"/>
                  <a:pt x="5900512" y="790719"/>
                  <a:pt x="5873622" y="791766"/>
                </a:cubicBezTo>
                <a:cubicBezTo>
                  <a:pt x="5646482" y="843767"/>
                  <a:pt x="5538750" y="774629"/>
                  <a:pt x="5349477" y="791766"/>
                </a:cubicBezTo>
                <a:cubicBezTo>
                  <a:pt x="5160205" y="808903"/>
                  <a:pt x="5071467" y="786070"/>
                  <a:pt x="4883571" y="791766"/>
                </a:cubicBezTo>
                <a:cubicBezTo>
                  <a:pt x="4695675" y="797462"/>
                  <a:pt x="4366993" y="747265"/>
                  <a:pt x="4184712" y="791766"/>
                </a:cubicBezTo>
                <a:cubicBezTo>
                  <a:pt x="4002431" y="836267"/>
                  <a:pt x="3674345" y="778365"/>
                  <a:pt x="3544091" y="791766"/>
                </a:cubicBezTo>
                <a:cubicBezTo>
                  <a:pt x="3413837" y="805167"/>
                  <a:pt x="3144793" y="747089"/>
                  <a:pt x="2961708" y="791766"/>
                </a:cubicBezTo>
                <a:cubicBezTo>
                  <a:pt x="2778623" y="836443"/>
                  <a:pt x="2655672" y="758173"/>
                  <a:pt x="2437563" y="791766"/>
                </a:cubicBezTo>
                <a:cubicBezTo>
                  <a:pt x="2219454" y="825359"/>
                  <a:pt x="2186448" y="744285"/>
                  <a:pt x="2029896" y="791766"/>
                </a:cubicBezTo>
                <a:cubicBezTo>
                  <a:pt x="1873344" y="839247"/>
                  <a:pt x="1667339" y="790498"/>
                  <a:pt x="1505751" y="791766"/>
                </a:cubicBezTo>
                <a:cubicBezTo>
                  <a:pt x="1344164" y="793034"/>
                  <a:pt x="1187204" y="785711"/>
                  <a:pt x="1098083" y="791766"/>
                </a:cubicBezTo>
                <a:cubicBezTo>
                  <a:pt x="1008962" y="797821"/>
                  <a:pt x="820627" y="772760"/>
                  <a:pt x="632177" y="791766"/>
                </a:cubicBezTo>
                <a:cubicBezTo>
                  <a:pt x="443727" y="810772"/>
                  <a:pt x="289036" y="744373"/>
                  <a:pt x="49794" y="791766"/>
                </a:cubicBezTo>
                <a:cubicBezTo>
                  <a:pt x="21562" y="790043"/>
                  <a:pt x="-76" y="771854"/>
                  <a:pt x="0" y="741972"/>
                </a:cubicBezTo>
                <a:cubicBezTo>
                  <a:pt x="-13150" y="571681"/>
                  <a:pt x="14556" y="516656"/>
                  <a:pt x="0" y="382039"/>
                </a:cubicBezTo>
                <a:cubicBezTo>
                  <a:pt x="-14556" y="247422"/>
                  <a:pt x="6514" y="125504"/>
                  <a:pt x="0" y="49794"/>
                </a:cubicBezTo>
                <a:close/>
              </a:path>
              <a:path w="5923416" h="791766" stroke="0" extrusionOk="0">
                <a:moveTo>
                  <a:pt x="0" y="49794"/>
                </a:moveTo>
                <a:cubicBezTo>
                  <a:pt x="3884" y="25342"/>
                  <a:pt x="17815" y="-3297"/>
                  <a:pt x="49794" y="0"/>
                </a:cubicBezTo>
                <a:cubicBezTo>
                  <a:pt x="267351" y="-4711"/>
                  <a:pt x="589106" y="21739"/>
                  <a:pt x="748653" y="0"/>
                </a:cubicBezTo>
                <a:cubicBezTo>
                  <a:pt x="908200" y="-21739"/>
                  <a:pt x="1240560" y="14164"/>
                  <a:pt x="1447513" y="0"/>
                </a:cubicBezTo>
                <a:cubicBezTo>
                  <a:pt x="1654466" y="-14164"/>
                  <a:pt x="1763399" y="64940"/>
                  <a:pt x="2029896" y="0"/>
                </a:cubicBezTo>
                <a:cubicBezTo>
                  <a:pt x="2296393" y="-64940"/>
                  <a:pt x="2373881" y="54263"/>
                  <a:pt x="2495802" y="0"/>
                </a:cubicBezTo>
                <a:cubicBezTo>
                  <a:pt x="2617723" y="-54263"/>
                  <a:pt x="2824838" y="27260"/>
                  <a:pt x="2961708" y="0"/>
                </a:cubicBezTo>
                <a:cubicBezTo>
                  <a:pt x="3098578" y="-27260"/>
                  <a:pt x="3422083" y="35983"/>
                  <a:pt x="3544091" y="0"/>
                </a:cubicBezTo>
                <a:cubicBezTo>
                  <a:pt x="3666099" y="-35983"/>
                  <a:pt x="4042853" y="39479"/>
                  <a:pt x="4184712" y="0"/>
                </a:cubicBezTo>
                <a:cubicBezTo>
                  <a:pt x="4326571" y="-39479"/>
                  <a:pt x="4567591" y="42695"/>
                  <a:pt x="4767095" y="0"/>
                </a:cubicBezTo>
                <a:cubicBezTo>
                  <a:pt x="4966599" y="-42695"/>
                  <a:pt x="5495825" y="31525"/>
                  <a:pt x="5873622" y="0"/>
                </a:cubicBezTo>
                <a:cubicBezTo>
                  <a:pt x="5903929" y="-2738"/>
                  <a:pt x="5919091" y="21219"/>
                  <a:pt x="5923416" y="49794"/>
                </a:cubicBezTo>
                <a:cubicBezTo>
                  <a:pt x="5926027" y="208978"/>
                  <a:pt x="5893071" y="302455"/>
                  <a:pt x="5923416" y="409727"/>
                </a:cubicBezTo>
                <a:cubicBezTo>
                  <a:pt x="5953761" y="516999"/>
                  <a:pt x="5894051" y="654693"/>
                  <a:pt x="5923416" y="741972"/>
                </a:cubicBezTo>
                <a:cubicBezTo>
                  <a:pt x="5926766" y="770825"/>
                  <a:pt x="5907621" y="793582"/>
                  <a:pt x="5873622" y="791766"/>
                </a:cubicBezTo>
                <a:cubicBezTo>
                  <a:pt x="5598374" y="821047"/>
                  <a:pt x="5415337" y="761675"/>
                  <a:pt x="5291239" y="791766"/>
                </a:cubicBezTo>
                <a:cubicBezTo>
                  <a:pt x="5167141" y="821857"/>
                  <a:pt x="5002475" y="773132"/>
                  <a:pt x="4767095" y="791766"/>
                </a:cubicBezTo>
                <a:cubicBezTo>
                  <a:pt x="4531715" y="810400"/>
                  <a:pt x="4426740" y="777167"/>
                  <a:pt x="4301188" y="791766"/>
                </a:cubicBezTo>
                <a:cubicBezTo>
                  <a:pt x="4175636" y="806365"/>
                  <a:pt x="4009592" y="732484"/>
                  <a:pt x="3718806" y="791766"/>
                </a:cubicBezTo>
                <a:cubicBezTo>
                  <a:pt x="3428020" y="851048"/>
                  <a:pt x="3509358" y="758228"/>
                  <a:pt x="3311138" y="791766"/>
                </a:cubicBezTo>
                <a:cubicBezTo>
                  <a:pt x="3112918" y="825304"/>
                  <a:pt x="2761688" y="729523"/>
                  <a:pt x="2612278" y="791766"/>
                </a:cubicBezTo>
                <a:cubicBezTo>
                  <a:pt x="2462868" y="854009"/>
                  <a:pt x="2264118" y="764825"/>
                  <a:pt x="2146372" y="791766"/>
                </a:cubicBezTo>
                <a:cubicBezTo>
                  <a:pt x="2028626" y="818707"/>
                  <a:pt x="1827546" y="769018"/>
                  <a:pt x="1738704" y="791766"/>
                </a:cubicBezTo>
                <a:cubicBezTo>
                  <a:pt x="1649862" y="814514"/>
                  <a:pt x="1468004" y="770587"/>
                  <a:pt x="1272798" y="791766"/>
                </a:cubicBezTo>
                <a:cubicBezTo>
                  <a:pt x="1077592" y="812945"/>
                  <a:pt x="989735" y="770075"/>
                  <a:pt x="865130" y="791766"/>
                </a:cubicBezTo>
                <a:cubicBezTo>
                  <a:pt x="740525" y="813457"/>
                  <a:pt x="217313" y="705674"/>
                  <a:pt x="49794" y="791766"/>
                </a:cubicBezTo>
                <a:cubicBezTo>
                  <a:pt x="24353" y="799224"/>
                  <a:pt x="1354" y="772771"/>
                  <a:pt x="0" y="741972"/>
                </a:cubicBezTo>
                <a:cubicBezTo>
                  <a:pt x="-25745" y="674973"/>
                  <a:pt x="27766" y="530399"/>
                  <a:pt x="0" y="416648"/>
                </a:cubicBezTo>
                <a:cubicBezTo>
                  <a:pt x="-27766" y="302897"/>
                  <a:pt x="24329" y="208654"/>
                  <a:pt x="0" y="49794"/>
                </a:cubicBezTo>
                <a:close/>
              </a:path>
            </a:pathLst>
          </a:custGeom>
          <a:solidFill>
            <a:schemeClr val="bg1">
              <a:alpha val="92155"/>
            </a:schemeClr>
          </a:solidFill>
          <a:ln w="38100">
            <a:solidFill>
              <a:srgbClr val="15C6D9"/>
            </a:solidFill>
            <a:miter lim="800000"/>
            <a:headEnd/>
            <a:tailEnd/>
          </a:ln>
        </p:spPr>
        <p:txBody>
          <a:bodyPr wrap="square">
            <a:spAutoFit/>
          </a:bodyPr>
          <a:lstStyle>
            <a:lvl1pPr>
              <a:defRPr sz="2200">
                <a:solidFill>
                  <a:schemeClr val="tx1"/>
                </a:solidFill>
                <a:latin typeface="Arial" panose="020B0604020202020204" pitchFamily="34" charset="0"/>
              </a:defRPr>
            </a:lvl1pPr>
            <a:lvl2pPr marL="742950" indent="-285750">
              <a:defRPr sz="2200">
                <a:solidFill>
                  <a:schemeClr val="tx1"/>
                </a:solidFill>
                <a:latin typeface="Arial" panose="020B0604020202020204" pitchFamily="34" charset="0"/>
              </a:defRPr>
            </a:lvl2pPr>
            <a:lvl3pPr marL="1143000" indent="-228600">
              <a:defRPr sz="2200">
                <a:solidFill>
                  <a:schemeClr val="tx1"/>
                </a:solidFill>
                <a:latin typeface="Arial" panose="020B0604020202020204" pitchFamily="34" charset="0"/>
              </a:defRPr>
            </a:lvl3pPr>
            <a:lvl4pPr marL="1600200" indent="-228600">
              <a:defRPr sz="2200">
                <a:solidFill>
                  <a:schemeClr val="tx1"/>
                </a:solidFill>
                <a:latin typeface="Arial" panose="020B0604020202020204" pitchFamily="34" charset="0"/>
              </a:defRPr>
            </a:lvl4pPr>
            <a:lvl5pPr marL="2057400" indent="-22860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algn="just"/>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Ông</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tiến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sĩ</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vật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lý</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hoá</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học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người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Pháp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trở</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nổi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tiếng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khi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bố</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một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báo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khoa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học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về</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tinh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thể</a:t>
            </a:r>
            <a:r>
              <a:rPr lang="en-US" altLang="en-US" sz="3600" b="1" dirty="0">
                <a:latin typeface="Times New Roman" panose="02020603050405020304" pitchFamily="18" charset="0"/>
                <a:cs typeface="Times New Roman" panose="02020603050405020304" pitchFamily="18" charset="0"/>
              </a:rPr>
              <a:t> </a:t>
            </a:r>
            <a:r>
              <a:rPr lang="en-US" altLang="en-US" sz="3600" b="1" dirty="0" smtClean="0">
                <a:latin typeface="Times New Roman" panose="02020603050405020304" pitchFamily="18" charset="0"/>
                <a:cs typeface="Times New Roman" panose="02020603050405020304" pitchFamily="18" charset="0"/>
              </a:rPr>
              <a:t>.</a:t>
            </a:r>
            <a:r>
              <a:rPr lang="vi-VN" sz="3600" dirty="0"/>
              <a:t> </a:t>
            </a:r>
            <a:r>
              <a:rPr lang="en-US" sz="3600" b="1" dirty="0" err="1" smtClean="0">
                <a:latin typeface="Times New Roman" pitchFamily="18" charset="0"/>
                <a:cs typeface="Times New Roman" pitchFamily="18" charset="0"/>
              </a:rPr>
              <a:t>Ông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người</a:t>
            </a:r>
            <a:r>
              <a:rPr lang="en-US" sz="3600" b="1" dirty="0" smtClean="0">
                <a:latin typeface="Times New Roman" pitchFamily="18" charset="0"/>
                <a:cs typeface="Times New Roman" pitchFamily="18" charset="0"/>
              </a:rPr>
              <a:t> </a:t>
            </a:r>
            <a:r>
              <a:rPr lang="vi-VN" sz="3600" b="1" dirty="0" smtClean="0">
                <a:latin typeface="Times New Roman" pitchFamily="18" charset="0"/>
                <a:cs typeface="Times New Roman" pitchFamily="18" charset="0"/>
              </a:rPr>
              <a:t>tạo </a:t>
            </a:r>
            <a:r>
              <a:rPr lang="vi-VN" sz="3600" b="1" dirty="0">
                <a:latin typeface="Times New Roman" pitchFamily="18" charset="0"/>
                <a:cs typeface="Times New Roman" pitchFamily="18" charset="0"/>
              </a:rPr>
              <a:t>ra loại </a:t>
            </a:r>
            <a:r>
              <a:rPr lang="en-US" sz="3600" b="1" dirty="0" err="1" smtClean="0">
                <a:latin typeface="Times New Roman" pitchFamily="18" charset="0"/>
                <a:cs typeface="Times New Roman" pitchFamily="18" charset="0"/>
              </a:rPr>
              <a:t>vắc-xin</a:t>
            </a:r>
            <a:r>
              <a:rPr lang="vi-VN" sz="3600" b="1" dirty="0">
                <a:latin typeface="Times New Roman" pitchFamily="18" charset="0"/>
                <a:cs typeface="Times New Roman" pitchFamily="18" charset="0"/>
              </a:rPr>
              <a:t> đầu tiên cho </a:t>
            </a:r>
            <a:r>
              <a:rPr lang="en-US" sz="3600" b="1" dirty="0" err="1" smtClean="0">
                <a:latin typeface="Times New Roman" pitchFamily="18" charset="0"/>
                <a:cs typeface="Times New Roman" pitchFamily="18" charset="0"/>
              </a:rPr>
              <a:t>bệnh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dại</a:t>
            </a:r>
            <a:r>
              <a:rPr lang="en-US" sz="3600" b="1" dirty="0" smtClean="0">
                <a:latin typeface="Times New Roman" pitchFamily="18" charset="0"/>
                <a:cs typeface="Times New Roman" pitchFamily="18" charset="0"/>
              </a:rPr>
              <a:t>.</a:t>
            </a:r>
            <a:r>
              <a:rPr lang="vi-VN" sz="3600" b="1" dirty="0">
                <a:latin typeface="Times New Roman" pitchFamily="18" charset="0"/>
                <a:cs typeface="Times New Roman" pitchFamily="18" charset="0"/>
              </a:rPr>
              <a:t> </a:t>
            </a:r>
            <a:endParaRPr lang="en-US" altLang="en-US"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Scale>
                                      <p:cBhvr>
                                        <p:cTn id="1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
                                        </p:tgtEl>
                                        <p:attrNameLst>
                                          <p:attrName>ppt_x</p:attrName>
                                          <p:attrName>ppt_y</p:attrName>
                                        </p:attrNameLst>
                                      </p:cBhvr>
                                    </p:animMotion>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s://upload.wikimedia.org/wikipedia/commons/thumb/6/6c/Pasteur_Institute_Nha_Trang.JPG/1280px-Pasteur_Institute_Nha_Tr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99" y="218483"/>
            <a:ext cx="5654507" cy="49442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2/20/PasteurInstitute_HCMC_main-entrance.jpg/1280px-PasteurInstitute_HCMC_main-entr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761" y="218484"/>
            <a:ext cx="5274181" cy="49442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 xmlns:a16="http://schemas.microsoft.com/office/drawing/2014/main" id="{279EF028-2D09-4101-90DC-D99F1E1AD019}"/>
              </a:ext>
            </a:extLst>
          </p:cNvPr>
          <p:cNvSpPr>
            <a:spLocks noChangeArrowheads="1"/>
          </p:cNvSpPr>
          <p:nvPr/>
        </p:nvSpPr>
        <p:spPr bwMode="auto">
          <a:xfrm>
            <a:off x="333600" y="5469835"/>
            <a:ext cx="5427929" cy="523220"/>
          </a:xfrm>
          <a:prstGeom prst="rect">
            <a:avLst/>
          </a:prstGeom>
          <a:solidFill>
            <a:srgbClr val="FFFF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dirty="0">
                <a:solidFill>
                  <a:srgbClr val="2906FA"/>
                </a:solidFill>
                <a:latin typeface="Times New Roman" panose="02020603050405020304" pitchFamily="18" charset="0"/>
                <a:cs typeface="Times New Roman" panose="02020603050405020304" pitchFamily="18" charset="0"/>
              </a:rPr>
              <a:t>       </a:t>
            </a:r>
            <a:r>
              <a:rPr lang="en-US" altLang="en-US" sz="2800" b="1" dirty="0" err="1" smtClean="0">
                <a:solidFill>
                  <a:srgbClr val="2906FA"/>
                </a:solidFill>
                <a:latin typeface="Times New Roman" panose="02020603050405020304" pitchFamily="18" charset="0"/>
                <a:cs typeface="Times New Roman" panose="02020603050405020304" pitchFamily="18" charset="0"/>
              </a:rPr>
              <a:t>Viện</a:t>
            </a:r>
            <a:r>
              <a:rPr lang="en-US" altLang="en-US" sz="2800" b="1" dirty="0" smtClean="0">
                <a:solidFill>
                  <a:srgbClr val="2906FA"/>
                </a:solidFill>
                <a:latin typeface="Times New Roman" panose="02020603050405020304" pitchFamily="18" charset="0"/>
                <a:cs typeface="Times New Roman" panose="02020603050405020304" pitchFamily="18" charset="0"/>
              </a:rPr>
              <a:t> Pasteur –TP </a:t>
            </a:r>
            <a:r>
              <a:rPr lang="en-US" altLang="en-US" sz="2800" b="1" dirty="0" err="1" smtClean="0">
                <a:solidFill>
                  <a:srgbClr val="2906FA"/>
                </a:solidFill>
                <a:latin typeface="Times New Roman" panose="02020603050405020304" pitchFamily="18" charset="0"/>
                <a:cs typeface="Times New Roman" panose="02020603050405020304" pitchFamily="18" charset="0"/>
              </a:rPr>
              <a:t>Nha</a:t>
            </a:r>
            <a:r>
              <a:rPr lang="en-US" altLang="en-US" sz="2800" b="1" dirty="0" smtClean="0">
                <a:solidFill>
                  <a:srgbClr val="2906FA"/>
                </a:solidFill>
                <a:latin typeface="Times New Roman" panose="02020603050405020304" pitchFamily="18" charset="0"/>
                <a:cs typeface="Times New Roman" panose="02020603050405020304" pitchFamily="18" charset="0"/>
              </a:rPr>
              <a:t> </a:t>
            </a:r>
            <a:r>
              <a:rPr lang="en-US" altLang="en-US" sz="2800" b="1" dirty="0" err="1" smtClean="0">
                <a:solidFill>
                  <a:srgbClr val="2906FA"/>
                </a:solidFill>
                <a:latin typeface="Times New Roman" panose="02020603050405020304" pitchFamily="18" charset="0"/>
                <a:cs typeface="Times New Roman" panose="02020603050405020304" pitchFamily="18" charset="0"/>
              </a:rPr>
              <a:t>Trang</a:t>
            </a:r>
            <a:endParaRPr lang="en-US" altLang="en-US" sz="2800" dirty="0">
              <a:solidFill>
                <a:srgbClr val="2906FA"/>
              </a:solidFill>
            </a:endParaRPr>
          </a:p>
        </p:txBody>
      </p:sp>
      <p:sp>
        <p:nvSpPr>
          <p:cNvPr id="7" name="Rectangle 7">
            <a:extLst>
              <a:ext uri="{FF2B5EF4-FFF2-40B4-BE49-F238E27FC236}">
                <a16:creationId xmlns="" xmlns:a16="http://schemas.microsoft.com/office/drawing/2014/main" id="{279EF028-2D09-4101-90DC-D99F1E1AD019}"/>
              </a:ext>
            </a:extLst>
          </p:cNvPr>
          <p:cNvSpPr>
            <a:spLocks noChangeArrowheads="1"/>
          </p:cNvSpPr>
          <p:nvPr/>
        </p:nvSpPr>
        <p:spPr bwMode="auto">
          <a:xfrm>
            <a:off x="5925800" y="5469835"/>
            <a:ext cx="5548102" cy="523220"/>
          </a:xfrm>
          <a:prstGeom prst="rect">
            <a:avLst/>
          </a:prstGeom>
          <a:solidFill>
            <a:srgbClr val="FFFF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dirty="0">
                <a:solidFill>
                  <a:srgbClr val="2906FA"/>
                </a:solidFill>
                <a:latin typeface="Times New Roman" panose="02020603050405020304" pitchFamily="18" charset="0"/>
                <a:cs typeface="Times New Roman" panose="02020603050405020304" pitchFamily="18" charset="0"/>
              </a:rPr>
              <a:t>       </a:t>
            </a:r>
            <a:r>
              <a:rPr lang="en-US" altLang="en-US" sz="2800" b="1" dirty="0" err="1" smtClean="0">
                <a:solidFill>
                  <a:srgbClr val="2906FA"/>
                </a:solidFill>
                <a:latin typeface="Times New Roman" panose="02020603050405020304" pitchFamily="18" charset="0"/>
                <a:cs typeface="Times New Roman" panose="02020603050405020304" pitchFamily="18" charset="0"/>
              </a:rPr>
              <a:t>Viện</a:t>
            </a:r>
            <a:r>
              <a:rPr lang="en-US" altLang="en-US" sz="2800" b="1" dirty="0" smtClean="0">
                <a:solidFill>
                  <a:srgbClr val="2906FA"/>
                </a:solidFill>
                <a:latin typeface="Times New Roman" panose="02020603050405020304" pitchFamily="18" charset="0"/>
                <a:cs typeface="Times New Roman" panose="02020603050405020304" pitchFamily="18" charset="0"/>
              </a:rPr>
              <a:t> Pasteur –TP </a:t>
            </a:r>
            <a:r>
              <a:rPr lang="en-US" altLang="en-US" sz="2800" b="1" dirty="0" err="1" smtClean="0">
                <a:solidFill>
                  <a:srgbClr val="2906FA"/>
                </a:solidFill>
                <a:latin typeface="Times New Roman" panose="02020603050405020304" pitchFamily="18" charset="0"/>
                <a:cs typeface="Times New Roman" panose="02020603050405020304" pitchFamily="18" charset="0"/>
              </a:rPr>
              <a:t>Hồ</a:t>
            </a:r>
            <a:r>
              <a:rPr lang="en-US" altLang="en-US" sz="2800" b="1" dirty="0" smtClean="0">
                <a:solidFill>
                  <a:srgbClr val="2906FA"/>
                </a:solidFill>
                <a:latin typeface="Times New Roman" panose="02020603050405020304" pitchFamily="18" charset="0"/>
                <a:cs typeface="Times New Roman" panose="02020603050405020304" pitchFamily="18" charset="0"/>
              </a:rPr>
              <a:t> </a:t>
            </a:r>
            <a:r>
              <a:rPr lang="en-US" altLang="en-US" sz="2800" b="1" dirty="0" err="1" smtClean="0">
                <a:solidFill>
                  <a:srgbClr val="2906FA"/>
                </a:solidFill>
                <a:latin typeface="Times New Roman" panose="02020603050405020304" pitchFamily="18" charset="0"/>
                <a:cs typeface="Times New Roman" panose="02020603050405020304" pitchFamily="18" charset="0"/>
              </a:rPr>
              <a:t>Chí</a:t>
            </a:r>
            <a:r>
              <a:rPr lang="en-US" altLang="en-US" sz="2800" b="1" dirty="0" smtClean="0">
                <a:solidFill>
                  <a:srgbClr val="2906FA"/>
                </a:solidFill>
                <a:latin typeface="Times New Roman" panose="02020603050405020304" pitchFamily="18" charset="0"/>
                <a:cs typeface="Times New Roman" panose="02020603050405020304" pitchFamily="18" charset="0"/>
              </a:rPr>
              <a:t> Minh</a:t>
            </a:r>
            <a:endParaRPr lang="en-US" altLang="en-US" sz="2800" dirty="0">
              <a:solidFill>
                <a:srgbClr val="2906FA"/>
              </a:solidFill>
            </a:endParaRPr>
          </a:p>
        </p:txBody>
      </p:sp>
    </p:spTree>
    <p:extLst>
      <p:ext uri="{BB962C8B-B14F-4D97-AF65-F5344CB8AC3E}">
        <p14:creationId xmlns:p14="http://schemas.microsoft.com/office/powerpoint/2010/main" val="36728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ppt_x</p:attrName>
                                        </p:attrNameLst>
                                      </p:cBhvr>
                                      <p:tavLst>
                                        <p:tav tm="0">
                                          <p:val>
                                            <p:strVal val="#ppt_x-.2"/>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5">
            <a:extLst>
              <a:ext uri="{FF2B5EF4-FFF2-40B4-BE49-F238E27FC236}">
                <a16:creationId xmlns="" xmlns:a16="http://schemas.microsoft.com/office/drawing/2014/main" id="{6577AD09-4FED-4A0F-B855-DDB66995DE78}"/>
              </a:ext>
            </a:extLst>
          </p:cNvPr>
          <p:cNvSpPr txBox="1">
            <a:spLocks noChangeArrowheads="1"/>
          </p:cNvSpPr>
          <p:nvPr/>
        </p:nvSpPr>
        <p:spPr bwMode="auto">
          <a:xfrm>
            <a:off x="2112893" y="6032500"/>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sz="2400" b="1" dirty="0">
                <a:solidFill>
                  <a:srgbClr val="2906FA"/>
                </a:solidFill>
                <a:latin typeface="Times New Roman" panose="02020603050405020304" pitchFamily="18" charset="0"/>
              </a:rPr>
              <a:t>       - </a:t>
            </a:r>
            <a:r>
              <a:rPr lang="en-US" altLang="en-US" sz="2400" b="1" dirty="0" err="1">
                <a:solidFill>
                  <a:srgbClr val="2906FA"/>
                </a:solidFill>
                <a:latin typeface="Times New Roman" panose="02020603050405020304" pitchFamily="18" charset="0"/>
              </a:rPr>
              <a:t>Đồ</a:t>
            </a:r>
            <a:r>
              <a:rPr lang="en-US" altLang="en-US" sz="2400" b="1" dirty="0">
                <a:solidFill>
                  <a:srgbClr val="2906FA"/>
                </a:solidFill>
                <a:latin typeface="Times New Roman" panose="02020603050405020304" pitchFamily="18" charset="0"/>
              </a:rPr>
              <a:t> </a:t>
            </a:r>
            <a:r>
              <a:rPr lang="en-US" altLang="en-US" sz="2400" b="1" dirty="0" err="1">
                <a:solidFill>
                  <a:srgbClr val="2906FA"/>
                </a:solidFill>
                <a:latin typeface="Times New Roman" panose="02020603050405020304" pitchFamily="18" charset="0"/>
              </a:rPr>
              <a:t>sộ</a:t>
            </a:r>
            <a:r>
              <a:rPr lang="en-US" altLang="en-US" sz="2400" b="1" dirty="0">
                <a:solidFill>
                  <a:srgbClr val="2906FA"/>
                </a:solidFill>
                <a:latin typeface="Times New Roman" panose="02020603050405020304" pitchFamily="18" charset="0"/>
              </a:rPr>
              <a:t>: </a:t>
            </a:r>
            <a:r>
              <a:rPr lang="en-US" altLang="en-US" sz="2400" b="1" i="1" dirty="0" err="1">
                <a:solidFill>
                  <a:srgbClr val="2906FA"/>
                </a:solidFill>
                <a:latin typeface="Times New Roman" panose="02020603050405020304" pitchFamily="18" charset="0"/>
              </a:rPr>
              <a:t>hết</a:t>
            </a:r>
            <a:r>
              <a:rPr lang="en-US" altLang="en-US" sz="2400" b="1" i="1" dirty="0">
                <a:solidFill>
                  <a:srgbClr val="2906FA"/>
                </a:solidFill>
                <a:latin typeface="Times New Roman" panose="02020603050405020304" pitchFamily="18" charset="0"/>
              </a:rPr>
              <a:t> </a:t>
            </a:r>
            <a:r>
              <a:rPr lang="en-US" altLang="en-US" sz="2400" b="1" i="1" dirty="0" err="1">
                <a:solidFill>
                  <a:srgbClr val="2906FA"/>
                </a:solidFill>
                <a:latin typeface="Times New Roman" panose="02020603050405020304" pitchFamily="18" charset="0"/>
              </a:rPr>
              <a:t>sức</a:t>
            </a:r>
            <a:r>
              <a:rPr lang="en-US" altLang="en-US" sz="2400" b="1" i="1" dirty="0">
                <a:solidFill>
                  <a:srgbClr val="2906FA"/>
                </a:solidFill>
                <a:latin typeface="Times New Roman" panose="02020603050405020304" pitchFamily="18" charset="0"/>
              </a:rPr>
              <a:t> </a:t>
            </a:r>
            <a:r>
              <a:rPr lang="en-US" altLang="en-US" sz="2400" b="1" i="1">
                <a:solidFill>
                  <a:srgbClr val="2906FA"/>
                </a:solidFill>
                <a:latin typeface="Times New Roman" panose="02020603050405020304" pitchFamily="18" charset="0"/>
              </a:rPr>
              <a:t>to </a:t>
            </a:r>
            <a:r>
              <a:rPr lang="en-US" altLang="en-US" sz="2400" b="1" i="1" smtClean="0">
                <a:solidFill>
                  <a:srgbClr val="2906FA"/>
                </a:solidFill>
                <a:latin typeface="Times New Roman" panose="02020603050405020304" pitchFamily="18" charset="0"/>
              </a:rPr>
              <a:t>lớn</a:t>
            </a:r>
            <a:endParaRPr lang="en-US" altLang="en-US" sz="2400" b="1" i="1" dirty="0">
              <a:solidFill>
                <a:srgbClr val="2906FA"/>
              </a:solidFill>
              <a:latin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70" y="177421"/>
            <a:ext cx="10686197" cy="5855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fade">
                                      <p:cBhvr>
                                        <p:cTn id="7" dur="1000"/>
                                        <p:tgtEl>
                                          <p:spTgt spid="66563"/>
                                        </p:tgtEl>
                                      </p:cBhvr>
                                    </p:animEffect>
                                    <p:anim calcmode="lin" valueType="num">
                                      <p:cBhvr>
                                        <p:cTn id="8" dur="1000" fill="hold"/>
                                        <p:tgtEl>
                                          <p:spTgt spid="66563"/>
                                        </p:tgtEl>
                                        <p:attrNameLst>
                                          <p:attrName>ppt_x</p:attrName>
                                        </p:attrNameLst>
                                      </p:cBhvr>
                                      <p:tavLst>
                                        <p:tav tm="0">
                                          <p:val>
                                            <p:strVal val="#ppt_x"/>
                                          </p:val>
                                        </p:tav>
                                        <p:tav tm="100000">
                                          <p:val>
                                            <p:strVal val="#ppt_x"/>
                                          </p:val>
                                        </p:tav>
                                      </p:tavLst>
                                    </p:anim>
                                    <p:anim calcmode="lin" valueType="num">
                                      <p:cBhvr>
                                        <p:cTn id="9" dur="1000" fill="hold"/>
                                        <p:tgtEl>
                                          <p:spTgt spid="665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5">
            <a:extLst>
              <a:ext uri="{FF2B5EF4-FFF2-40B4-BE49-F238E27FC236}">
                <a16:creationId xmlns="" xmlns:a16="http://schemas.microsoft.com/office/drawing/2014/main" id="{6577AD09-4FED-4A0F-B855-DDB66995DE78}"/>
              </a:ext>
            </a:extLst>
          </p:cNvPr>
          <p:cNvSpPr txBox="1">
            <a:spLocks noChangeArrowheads="1"/>
          </p:cNvSpPr>
          <p:nvPr/>
        </p:nvSpPr>
        <p:spPr bwMode="auto">
          <a:xfrm>
            <a:off x="2341493" y="6070600"/>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en-US" sz="2400" b="1" dirty="0" smtClean="0">
                <a:solidFill>
                  <a:srgbClr val="2906FA"/>
                </a:solidFill>
                <a:latin typeface="Times New Roman" panose="02020603050405020304" pitchFamily="18" charset="0"/>
              </a:rPr>
              <a:t>- </a:t>
            </a:r>
            <a:r>
              <a:rPr lang="en-US" altLang="en-US" sz="2400" b="1" dirty="0" err="1">
                <a:solidFill>
                  <a:srgbClr val="2906FA"/>
                </a:solidFill>
                <a:latin typeface="Times New Roman" panose="02020603050405020304" pitchFamily="18" charset="0"/>
              </a:rPr>
              <a:t>Nguy</a:t>
            </a:r>
            <a:r>
              <a:rPr lang="en-US" altLang="en-US" sz="2400" b="1" dirty="0">
                <a:solidFill>
                  <a:srgbClr val="2906FA"/>
                </a:solidFill>
                <a:latin typeface="Times New Roman" panose="02020603050405020304" pitchFamily="18" charset="0"/>
              </a:rPr>
              <a:t> </a:t>
            </a:r>
            <a:r>
              <a:rPr lang="en-US" altLang="en-US" sz="2400" b="1" dirty="0" err="1">
                <a:solidFill>
                  <a:srgbClr val="2906FA"/>
                </a:solidFill>
                <a:latin typeface="Times New Roman" panose="02020603050405020304" pitchFamily="18" charset="0"/>
              </a:rPr>
              <a:t>nga</a:t>
            </a:r>
            <a:r>
              <a:rPr lang="en-US" altLang="en-US" sz="2400" b="1" dirty="0">
                <a:solidFill>
                  <a:srgbClr val="2906FA"/>
                </a:solidFill>
                <a:latin typeface="Times New Roman" panose="02020603050405020304" pitchFamily="18" charset="0"/>
              </a:rPr>
              <a:t>: </a:t>
            </a:r>
            <a:r>
              <a:rPr lang="en-US" altLang="en-US" sz="2400" b="1" i="1" dirty="0">
                <a:solidFill>
                  <a:srgbClr val="2906FA"/>
                </a:solidFill>
                <a:latin typeface="Times New Roman" panose="02020603050405020304" pitchFamily="18" charset="0"/>
              </a:rPr>
              <a:t>(</a:t>
            </a:r>
            <a:r>
              <a:rPr lang="en-US" altLang="en-US" sz="2400" b="1" i="1" dirty="0" err="1">
                <a:solidFill>
                  <a:srgbClr val="2906FA"/>
                </a:solidFill>
                <a:latin typeface="Times New Roman" panose="02020603050405020304" pitchFamily="18" charset="0"/>
              </a:rPr>
              <a:t>công</a:t>
            </a:r>
            <a:r>
              <a:rPr lang="en-US" altLang="en-US" sz="2400" b="1" i="1" dirty="0">
                <a:solidFill>
                  <a:srgbClr val="2906FA"/>
                </a:solidFill>
                <a:latin typeface="Times New Roman" panose="02020603050405020304" pitchFamily="18" charset="0"/>
              </a:rPr>
              <a:t> </a:t>
            </a:r>
            <a:r>
              <a:rPr lang="en-US" altLang="en-US" sz="2400" b="1" i="1" dirty="0" err="1">
                <a:solidFill>
                  <a:srgbClr val="2906FA"/>
                </a:solidFill>
                <a:latin typeface="Times New Roman" panose="02020603050405020304" pitchFamily="18" charset="0"/>
              </a:rPr>
              <a:t>trình</a:t>
            </a:r>
            <a:r>
              <a:rPr lang="en-US" altLang="en-US" sz="2400" b="1" i="1" dirty="0">
                <a:solidFill>
                  <a:srgbClr val="2906FA"/>
                </a:solidFill>
                <a:latin typeface="Times New Roman" panose="02020603050405020304" pitchFamily="18" charset="0"/>
              </a:rPr>
              <a:t> </a:t>
            </a:r>
            <a:r>
              <a:rPr lang="en-US" altLang="en-US" sz="2400" b="1" i="1" dirty="0" err="1">
                <a:solidFill>
                  <a:srgbClr val="2906FA"/>
                </a:solidFill>
                <a:latin typeface="Times New Roman" panose="02020603050405020304" pitchFamily="18" charset="0"/>
              </a:rPr>
              <a:t>kiến</a:t>
            </a:r>
            <a:r>
              <a:rPr lang="en-US" altLang="en-US" sz="2400" b="1" i="1" dirty="0">
                <a:solidFill>
                  <a:srgbClr val="2906FA"/>
                </a:solidFill>
                <a:latin typeface="Times New Roman" panose="02020603050405020304" pitchFamily="18" charset="0"/>
              </a:rPr>
              <a:t> </a:t>
            </a:r>
            <a:r>
              <a:rPr lang="en-US" altLang="en-US" sz="2400" b="1" i="1" dirty="0" err="1">
                <a:solidFill>
                  <a:srgbClr val="2906FA"/>
                </a:solidFill>
                <a:latin typeface="Times New Roman" panose="02020603050405020304" pitchFamily="18" charset="0"/>
              </a:rPr>
              <a:t>trúc</a:t>
            </a:r>
            <a:r>
              <a:rPr lang="en-US" altLang="en-US" sz="2400" b="1" i="1" dirty="0">
                <a:solidFill>
                  <a:srgbClr val="2906FA"/>
                </a:solidFill>
                <a:latin typeface="Times New Roman" panose="02020603050405020304" pitchFamily="18" charset="0"/>
              </a:rPr>
              <a:t>) to </a:t>
            </a:r>
            <a:r>
              <a:rPr lang="en-US" altLang="en-US" sz="2400" b="1" i="1" dirty="0" err="1">
                <a:solidFill>
                  <a:srgbClr val="2906FA"/>
                </a:solidFill>
                <a:latin typeface="Times New Roman" panose="02020603050405020304" pitchFamily="18" charset="0"/>
              </a:rPr>
              <a:t>lớn</a:t>
            </a:r>
            <a:r>
              <a:rPr lang="en-US" altLang="en-US" sz="2400" b="1" i="1" dirty="0">
                <a:solidFill>
                  <a:srgbClr val="2906FA"/>
                </a:solidFill>
                <a:latin typeface="Times New Roman" panose="02020603050405020304" pitchFamily="18" charset="0"/>
              </a:rPr>
              <a:t>, </a:t>
            </a:r>
            <a:r>
              <a:rPr lang="en-US" altLang="en-US" sz="2400" b="1" i="1" dirty="0" err="1">
                <a:solidFill>
                  <a:srgbClr val="2906FA"/>
                </a:solidFill>
                <a:latin typeface="Times New Roman" panose="02020603050405020304" pitchFamily="18" charset="0"/>
              </a:rPr>
              <a:t>đẹp</a:t>
            </a:r>
            <a:r>
              <a:rPr lang="en-US" altLang="en-US" sz="2400" b="1" i="1" dirty="0">
                <a:solidFill>
                  <a:srgbClr val="2906FA"/>
                </a:solidFill>
                <a:latin typeface="Times New Roman" panose="02020603050405020304" pitchFamily="18" charset="0"/>
              </a:rPr>
              <a:t> </a:t>
            </a:r>
            <a:r>
              <a:rPr lang="en-US" altLang="en-US" sz="2400" b="1" i="1" dirty="0" err="1">
                <a:solidFill>
                  <a:srgbClr val="2906FA"/>
                </a:solidFill>
                <a:latin typeface="Times New Roman" panose="02020603050405020304" pitchFamily="18" charset="0"/>
              </a:rPr>
              <a:t>đẽ</a:t>
            </a:r>
            <a:r>
              <a:rPr lang="en-US" altLang="en-US" sz="2400" b="1" i="1" dirty="0">
                <a:solidFill>
                  <a:srgbClr val="2906FA"/>
                </a:solidFill>
                <a:latin typeface="Times New Roman" panose="02020603050405020304" pitchFamily="18" charset="0"/>
              </a:rPr>
              <a:t>.</a:t>
            </a:r>
          </a:p>
        </p:txBody>
      </p:sp>
      <p:pic>
        <p:nvPicPr>
          <p:cNvPr id="1026" name="Picture 2" descr="Mẫu lâu đài Pháp nguy nga tráng lệ AH20136(CĐT: Bà Vân- Ninh Bì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05685" cy="594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923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Effect transition="in" filter="fade">
                                      <p:cBhvr>
                                        <p:cTn id="7" dur="1000"/>
                                        <p:tgtEl>
                                          <p:spTgt spid="66563"/>
                                        </p:tgtEl>
                                      </p:cBhvr>
                                    </p:animEffect>
                                    <p:anim calcmode="lin" valueType="num">
                                      <p:cBhvr>
                                        <p:cTn id="8" dur="1000" fill="hold"/>
                                        <p:tgtEl>
                                          <p:spTgt spid="66563"/>
                                        </p:tgtEl>
                                        <p:attrNameLst>
                                          <p:attrName>ppt_x</p:attrName>
                                        </p:attrNameLst>
                                      </p:cBhvr>
                                      <p:tavLst>
                                        <p:tav tm="0">
                                          <p:val>
                                            <p:strVal val="#ppt_x"/>
                                          </p:val>
                                        </p:tav>
                                        <p:tav tm="100000">
                                          <p:val>
                                            <p:strVal val="#ppt_x"/>
                                          </p:val>
                                        </p:tav>
                                      </p:tavLst>
                                    </p:anim>
                                    <p:anim calcmode="lin" valueType="num">
                                      <p:cBhvr>
                                        <p:cTn id="9" dur="1000" fill="hold"/>
                                        <p:tgtEl>
                                          <p:spTgt spid="665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1376</TotalTime>
  <Words>1095</Words>
  <Application>Microsoft Office PowerPoint</Application>
  <PresentationFormat>Custom</PresentationFormat>
  <Paragraphs>142</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Chủ tịch Hồ Chí Minh </vt:lpstr>
      <vt:lpstr>PowerPoint Presentation</vt:lpstr>
      <vt:lpstr>PowerPoint Presentation</vt:lpstr>
      <vt:lpstr>a) Nói về một người bạn hoặc người thân của em. b) Nói về một sự vật quen thuộc với em (cây cối, con vật, nhà cửa, đồ vật, sông núi, …) </vt:lpstr>
      <vt:lpstr>PowerPoint Presentation</vt:lpstr>
      <vt:lpstr>PowerPoint Presentation</vt:lpstr>
      <vt:lpstr>PowerPoint Presentation</vt:lpstr>
      <vt:lpstr>PowerPoint Presentation</vt:lpstr>
      <vt:lpstr>PowerPoint Presentation</vt:lpstr>
      <vt:lpstr>Rất yên tĩnh” có mức độ cao hơn hay thấp hơn “yên tĩnh” ?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Yến Trần Nữ Hoàng</dc:creator>
  <cp:lastModifiedBy>RedStar</cp:lastModifiedBy>
  <cp:revision>105</cp:revision>
  <dcterms:created xsi:type="dcterms:W3CDTF">2021-07-28T08:48:50Z</dcterms:created>
  <dcterms:modified xsi:type="dcterms:W3CDTF">2022-11-04T17:30:37Z</dcterms:modified>
</cp:coreProperties>
</file>