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65" r:id="rId2"/>
    <p:sldId id="260" r:id="rId3"/>
    <p:sldId id="266" r:id="rId4"/>
    <p:sldId id="256" r:id="rId5"/>
    <p:sldId id="257" r:id="rId6"/>
    <p:sldId id="268" r:id="rId7"/>
    <p:sldId id="259" r:id="rId8"/>
    <p:sldId id="269" r:id="rId9"/>
    <p:sldId id="295" r:id="rId10"/>
    <p:sldId id="270" r:id="rId11"/>
    <p:sldId id="296" r:id="rId12"/>
    <p:sldId id="273" r:id="rId13"/>
    <p:sldId id="299" r:id="rId14"/>
    <p:sldId id="264" r:id="rId15"/>
    <p:sldId id="271" r:id="rId16"/>
    <p:sldId id="287" r:id="rId17"/>
    <p:sldId id="263" r:id="rId18"/>
    <p:sldId id="282" r:id="rId19"/>
    <p:sldId id="300" r:id="rId20"/>
    <p:sldId id="274" r:id="rId21"/>
    <p:sldId id="293" r:id="rId22"/>
    <p:sldId id="258" r:id="rId23"/>
    <p:sldId id="262" r:id="rId24"/>
    <p:sldId id="288" r:id="rId25"/>
    <p:sldId id="289" r:id="rId26"/>
    <p:sldId id="301" r:id="rId27"/>
    <p:sldId id="283" r:id="rId28"/>
  </p:sldIdLst>
  <p:sldSz cx="18288000" cy="10287000"/>
  <p:notesSz cx="6858000" cy="9144000"/>
  <p:embeddedFontLst>
    <p:embeddedFont>
      <p:font typeface="Calibri"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EEE920-9011-4A03-9558-A3CBBE53ABBC}" v="807" dt="2022-10-09T01:56:28.0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p:scale>
          <a:sx n="61" d="100"/>
          <a:sy n="61" d="100"/>
        </p:scale>
        <p:origin x="-322"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6D41C-5D77-419E-8E21-B31F58DA9024}"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2030A-332C-4E6C-BC78-7C555BDCFCBE}" type="slidenum">
              <a:rPr lang="en-US" smtClean="0"/>
              <a:t>‹#›</a:t>
            </a:fld>
            <a:endParaRPr lang="en-US"/>
          </a:p>
        </p:txBody>
      </p:sp>
    </p:spTree>
    <p:extLst>
      <p:ext uri="{BB962C8B-B14F-4D97-AF65-F5344CB8AC3E}">
        <p14:creationId xmlns:p14="http://schemas.microsoft.com/office/powerpoint/2010/main" val="2726467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2030A-332C-4E6C-BC78-7C555BDCFCBE}" type="slidenum">
              <a:rPr lang="en-US" smtClean="0"/>
              <a:t>5</a:t>
            </a:fld>
            <a:endParaRPr lang="en-US"/>
          </a:p>
        </p:txBody>
      </p:sp>
    </p:spTree>
    <p:extLst>
      <p:ext uri="{BB962C8B-B14F-4D97-AF65-F5344CB8AC3E}">
        <p14:creationId xmlns:p14="http://schemas.microsoft.com/office/powerpoint/2010/main" val="1443321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47.svg"/><Relationship Id="rId7"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9.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svg"/><Relationship Id="rId7" Type="http://schemas.openxmlformats.org/officeDocument/2006/relationships/image" Target="../media/image5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2.svg"/><Relationship Id="rId10" Type="http://schemas.openxmlformats.org/officeDocument/2006/relationships/image" Target="../media/image57.svg"/><Relationship Id="rId4" Type="http://schemas.openxmlformats.org/officeDocument/2006/relationships/image" Target="../media/image27.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svg"/><Relationship Id="rId7" Type="http://schemas.openxmlformats.org/officeDocument/2006/relationships/image" Target="../media/image5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2.svg"/><Relationship Id="rId10" Type="http://schemas.openxmlformats.org/officeDocument/2006/relationships/image" Target="../media/image57.svg"/><Relationship Id="rId4" Type="http://schemas.openxmlformats.org/officeDocument/2006/relationships/image" Target="../media/image27.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1.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4.svg"/><Relationship Id="rId5" Type="http://schemas.openxmlformats.org/officeDocument/2006/relationships/image" Target="../media/image26.svg"/><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74.sv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5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79.svg"/><Relationship Id="rId4" Type="http://schemas.openxmlformats.org/officeDocument/2006/relationships/image" Target="../media/image39.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sv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43.png"/><Relationship Id="rId10" Type="http://schemas.openxmlformats.org/officeDocument/2006/relationships/image" Target="../media/image89.svg"/><Relationship Id="rId4" Type="http://schemas.openxmlformats.org/officeDocument/2006/relationships/image" Target="../media/image42.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74.sv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94.sv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52.png"/><Relationship Id="rId7"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39.png"/><Relationship Id="rId4" Type="http://schemas.openxmlformats.org/officeDocument/2006/relationships/image" Target="../media/image100.sv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92.svg"/><Relationship Id="rId7" Type="http://schemas.openxmlformats.org/officeDocument/2006/relationships/image" Target="../media/image105.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103.sv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107.sv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7.xml"/><Relationship Id="rId7" Type="http://schemas.openxmlformats.org/officeDocument/2006/relationships/image" Target="../media/image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0.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4.svg"/><Relationship Id="rId5" Type="http://schemas.openxmlformats.org/officeDocument/2006/relationships/image" Target="../media/image26.svg"/><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38.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42.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606654" y="6591300"/>
            <a:ext cx="9074691" cy="635228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314590">
            <a:off x="-588685" y="243729"/>
            <a:ext cx="3450945" cy="2428602"/>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150449" flipV="1">
            <a:off x="15689431" y="377550"/>
            <a:ext cx="3070637" cy="2160961"/>
          </a:xfrm>
          <a:prstGeom prst="rect">
            <a:avLst/>
          </a:prstGeom>
        </p:spPr>
      </p:pic>
      <p:sp>
        <p:nvSpPr>
          <p:cNvPr id="12" name="TextBox 11">
            <a:extLst>
              <a:ext uri="{FF2B5EF4-FFF2-40B4-BE49-F238E27FC236}">
                <a16:creationId xmlns:a16="http://schemas.microsoft.com/office/drawing/2014/main" xmlns="" id="{CF5411D7-64DA-EE4B-212D-B7F5B1793841}"/>
              </a:ext>
            </a:extLst>
          </p:cNvPr>
          <p:cNvSpPr txBox="1"/>
          <p:nvPr/>
        </p:nvSpPr>
        <p:spPr>
          <a:xfrm>
            <a:off x="1524000" y="2552700"/>
            <a:ext cx="15544800" cy="3465179"/>
          </a:xfrm>
          <a:prstGeom prst="rect">
            <a:avLst/>
          </a:prstGeom>
        </p:spPr>
        <p:txBody>
          <a:bodyPr wrap="square" lIns="0" tIns="0" rIns="0" bIns="0" rtlCol="0" anchor="t">
            <a:spAutoFit/>
          </a:bodyPr>
          <a:lstStyle/>
          <a:p>
            <a:pPr algn="ctr">
              <a:lnSpc>
                <a:spcPct val="150000"/>
              </a:lnSpc>
            </a:pPr>
            <a:r>
              <a:rPr lang="en-US" sz="8000" b="1" dirty="0">
                <a:solidFill>
                  <a:schemeClr val="bg2">
                    <a:lumMod val="10000"/>
                  </a:schemeClr>
                </a:solidFill>
                <a:latin typeface="Arial" panose="020B0604020202020204" pitchFamily="34" charset="0"/>
                <a:cs typeface="Arial" panose="020B0604020202020204" pitchFamily="34" charset="0"/>
              </a:rPr>
              <a:t>CHÀO MỪNG CÁC EM ĐẾN </a:t>
            </a:r>
            <a:r>
              <a:rPr lang="en-US" sz="8000" b="1">
                <a:solidFill>
                  <a:schemeClr val="bg2">
                    <a:lumMod val="10000"/>
                  </a:schemeClr>
                </a:solidFill>
                <a:latin typeface="Arial" panose="020B0604020202020204" pitchFamily="34" charset="0"/>
                <a:cs typeface="Arial" panose="020B0604020202020204" pitchFamily="34" charset="0"/>
              </a:rPr>
              <a:t>VỚI BÀI HỌC HÔM NAY!</a:t>
            </a:r>
            <a:endParaRPr lang="en-US" sz="8000" b="1" dirty="0">
              <a:solidFill>
                <a:schemeClr val="bg2">
                  <a:lumMod val="1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8126" y="8339941"/>
            <a:ext cx="1708662" cy="1919845"/>
          </a:xfrm>
          <a:prstGeom prst="rect">
            <a:avLst/>
          </a:prstGeom>
        </p:spPr>
      </p:pic>
      <p:sp>
        <p:nvSpPr>
          <p:cNvPr id="7" name="Freeform 3">
            <a:extLst>
              <a:ext uri="{FF2B5EF4-FFF2-40B4-BE49-F238E27FC236}">
                <a16:creationId xmlns:a16="http://schemas.microsoft.com/office/drawing/2014/main" xmlns="" id="{165DF43C-FCCA-A9DC-35C5-DA112609E0F2}"/>
              </a:ext>
            </a:extLst>
          </p:cNvPr>
          <p:cNvSpPr/>
          <p:nvPr/>
        </p:nvSpPr>
        <p:spPr>
          <a:xfrm>
            <a:off x="0" y="-5443"/>
            <a:ext cx="18288000" cy="884311"/>
          </a:xfrm>
          <a:custGeom>
            <a:avLst/>
            <a:gdLst/>
            <a:ahLst/>
            <a:cxnLst/>
            <a:rect l="l" t="t" r="r" b="b"/>
            <a:pathLst>
              <a:path w="4137329" h="2167467">
                <a:moveTo>
                  <a:pt x="0" y="0"/>
                </a:moveTo>
                <a:lnTo>
                  <a:pt x="4137329" y="0"/>
                </a:lnTo>
                <a:lnTo>
                  <a:pt x="4137329" y="2167467"/>
                </a:lnTo>
                <a:lnTo>
                  <a:pt x="0" y="2167467"/>
                </a:lnTo>
                <a:close/>
              </a:path>
            </a:pathLst>
          </a:custGeom>
          <a:solidFill>
            <a:schemeClr val="bg1"/>
          </a:solidFill>
        </p:spPr>
        <p:txBody>
          <a:bodyPr/>
          <a:lstStyle/>
          <a:p>
            <a:endParaRPr lang="en-US"/>
          </a:p>
        </p:txBody>
      </p:sp>
      <p:pic>
        <p:nvPicPr>
          <p:cNvPr id="9" name="Picture 3">
            <a:extLst>
              <a:ext uri="{FF2B5EF4-FFF2-40B4-BE49-F238E27FC236}">
                <a16:creationId xmlns:a16="http://schemas.microsoft.com/office/drawing/2014/main" xmlns="" id="{FC873F26-EF8B-C4D8-3E29-0B9413610346}"/>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8041"/>
          <a:stretch>
            <a:fillRect/>
          </a:stretch>
        </p:blipFill>
        <p:spPr>
          <a:xfrm>
            <a:off x="2590800" y="-190500"/>
            <a:ext cx="9775128" cy="7924800"/>
          </a:xfrm>
          <a:prstGeom prst="rect">
            <a:avLst/>
          </a:prstGeom>
        </p:spPr>
      </p:pic>
      <p:sp>
        <p:nvSpPr>
          <p:cNvPr id="15" name="TextBox 14">
            <a:extLst>
              <a:ext uri="{FF2B5EF4-FFF2-40B4-BE49-F238E27FC236}">
                <a16:creationId xmlns:a16="http://schemas.microsoft.com/office/drawing/2014/main" xmlns="" id="{924FFCF3-8672-9EB8-7397-DA4577BC1C23}"/>
              </a:ext>
            </a:extLst>
          </p:cNvPr>
          <p:cNvSpPr txBox="1"/>
          <p:nvPr/>
        </p:nvSpPr>
        <p:spPr>
          <a:xfrm>
            <a:off x="3038262" y="2969692"/>
            <a:ext cx="8880204" cy="3279424"/>
          </a:xfrm>
          <a:prstGeom prst="rect">
            <a:avLst/>
          </a:prstGeom>
          <a:noFill/>
        </p:spPr>
        <p:txBody>
          <a:bodyPr wrap="square">
            <a:spAutoFit/>
          </a:bodyPr>
          <a:lstStyle/>
          <a:p>
            <a:pPr marR="0" algn="just">
              <a:lnSpc>
                <a:spcPct val="150000"/>
              </a:lnSpc>
              <a:spcBef>
                <a:spcPts val="0"/>
              </a:spcBef>
              <a:spcAft>
                <a:spcPts val="0"/>
              </a:spcAft>
            </a:pPr>
            <a:r>
              <a:rPr lang="en-US" sz="4800">
                <a:latin typeface="Arial" panose="020B0604020202020204" pitchFamily="34" charset="0"/>
                <a:ea typeface="Calibri" panose="020F0502020204030204" pitchFamily="34" charset="0"/>
                <a:cs typeface="Arial" panose="020B0604020202020204" pitchFamily="34" charset="0"/>
              </a:rPr>
              <a:t>C</a:t>
            </a:r>
            <a:r>
              <a:rPr lang="vi-VN" sz="4800">
                <a:latin typeface="Arial" panose="020B0604020202020204" pitchFamily="34" charset="0"/>
                <a:ea typeface="Calibri" panose="020F0502020204030204" pitchFamily="34" charset="0"/>
                <a:cs typeface="Arial" panose="020B0604020202020204" pitchFamily="34" charset="0"/>
              </a:rPr>
              <a:t>ác nhóm chia sẻ kết quả thảo luận</a:t>
            </a:r>
            <a:r>
              <a:rPr lang="en-US" sz="4800">
                <a:latin typeface="Arial" panose="020B0604020202020204" pitchFamily="34" charset="0"/>
                <a:ea typeface="Calibri" panose="020F0502020204030204" pitchFamily="34" charset="0"/>
                <a:cs typeface="Arial" panose="020B0604020202020204" pitchFamily="34" charset="0"/>
              </a:rPr>
              <a:t> của mình</a:t>
            </a:r>
            <a:r>
              <a:rPr lang="vi-VN" sz="4800">
                <a:latin typeface="Arial" panose="020B0604020202020204" pitchFamily="34" charset="0"/>
                <a:ea typeface="Calibri" panose="020F0502020204030204" pitchFamily="34" charset="0"/>
                <a:cs typeface="Arial" panose="020B0604020202020204" pitchFamily="34" charset="0"/>
              </a:rPr>
              <a:t> trước lớp</a:t>
            </a:r>
            <a:r>
              <a:rPr lang="en-US" sz="4800">
                <a:latin typeface="Arial" panose="020B0604020202020204" pitchFamily="34" charset="0"/>
                <a:ea typeface="Calibri" panose="020F0502020204030204" pitchFamily="34" charset="0"/>
                <a:cs typeface="Arial" panose="020B0604020202020204" pitchFamily="34" charset="0"/>
              </a:rPr>
              <a:t> để các nhóm khác nhận xét và góp ý.</a:t>
            </a:r>
            <a:endParaRPr lang="vi-VN" sz="4800">
              <a:latin typeface="Arial" panose="020B0604020202020204" pitchFamily="34" charset="0"/>
              <a:ea typeface="Calibri" panose="020F0502020204030204" pitchFamily="34" charset="0"/>
              <a:cs typeface="Arial" panose="020B0604020202020204" pitchFamily="34" charset="0"/>
            </a:endParaRPr>
          </a:p>
        </p:txBody>
      </p:sp>
      <p:pic>
        <p:nvPicPr>
          <p:cNvPr id="16" name="Picture 15" descr="A group of kids reading books&#10;&#10;Description automatically generated with medium confidence">
            <a:extLst>
              <a:ext uri="{FF2B5EF4-FFF2-40B4-BE49-F238E27FC236}">
                <a16:creationId xmlns:a16="http://schemas.microsoft.com/office/drawing/2014/main" xmlns="" id="{42C16553-6031-1962-4D0D-CBFFE5409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2369" y="6972300"/>
            <a:ext cx="6600538" cy="2959242"/>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6242674" y="-177046"/>
            <a:ext cx="2072540" cy="1681348"/>
          </a:xfrm>
          <a:prstGeom prst="rect">
            <a:avLst/>
          </a:prstGeom>
        </p:spPr>
      </p:pic>
    </p:spTree>
    <p:extLst>
      <p:ext uri="{BB962C8B-B14F-4D97-AF65-F5344CB8AC3E}">
        <p14:creationId xmlns:p14="http://schemas.microsoft.com/office/powerpoint/2010/main" val="3085517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7214" y="55562"/>
            <a:ext cx="1297938" cy="2338627"/>
          </a:xfrm>
          <a:prstGeom prst="rect">
            <a:avLst/>
          </a:prstGeom>
        </p:spPr>
      </p:pic>
      <p:sp>
        <p:nvSpPr>
          <p:cNvPr id="2" name="Freeform 5">
            <a:extLst>
              <a:ext uri="{FF2B5EF4-FFF2-40B4-BE49-F238E27FC236}">
                <a16:creationId xmlns:a16="http://schemas.microsoft.com/office/drawing/2014/main" xmlns="" id="{F949DFF3-7B26-7BC4-D3D9-B5171F99FF07}"/>
              </a:ext>
            </a:extLst>
          </p:cNvPr>
          <p:cNvSpPr/>
          <p:nvPr/>
        </p:nvSpPr>
        <p:spPr>
          <a:xfrm rot="-1477800">
            <a:off x="15570961" y="8077476"/>
            <a:ext cx="2328126" cy="1643269"/>
          </a:xfrm>
          <a:custGeom>
            <a:avLst/>
            <a:gdLst/>
            <a:ahLst/>
            <a:cxnLst/>
            <a:rect l="l" t="t" r="r" b="b"/>
            <a:pathLst>
              <a:path w="2328126" h="1643269">
                <a:moveTo>
                  <a:pt x="0" y="0"/>
                </a:moveTo>
                <a:lnTo>
                  <a:pt x="2328126" y="0"/>
                </a:lnTo>
                <a:lnTo>
                  <a:pt x="2328126" y="1643269"/>
                </a:lnTo>
                <a:lnTo>
                  <a:pt x="0" y="16432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6">
            <a:extLst>
              <a:ext uri="{FF2B5EF4-FFF2-40B4-BE49-F238E27FC236}">
                <a16:creationId xmlns:a16="http://schemas.microsoft.com/office/drawing/2014/main" xmlns="" id="{17FE4733-38C9-9314-111E-8F968F36E6A0}"/>
              </a:ext>
            </a:extLst>
          </p:cNvPr>
          <p:cNvSpPr/>
          <p:nvPr/>
        </p:nvSpPr>
        <p:spPr>
          <a:xfrm>
            <a:off x="609601" y="1"/>
            <a:ext cx="16205362" cy="9575920"/>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TextBox 11">
            <a:extLst>
              <a:ext uri="{FF2B5EF4-FFF2-40B4-BE49-F238E27FC236}">
                <a16:creationId xmlns:a16="http://schemas.microsoft.com/office/drawing/2014/main" xmlns="" id="{E4E39AA4-A9B5-BC26-50F7-997879AAFCEA}"/>
              </a:ext>
            </a:extLst>
          </p:cNvPr>
          <p:cNvSpPr txBox="1"/>
          <p:nvPr/>
        </p:nvSpPr>
        <p:spPr>
          <a:xfrm>
            <a:off x="3733800" y="2420959"/>
            <a:ext cx="11372049" cy="3852530"/>
          </a:xfrm>
          <a:prstGeom prst="rect">
            <a:avLst/>
          </a:prstGeom>
        </p:spPr>
        <p:txBody>
          <a:bodyPr wrap="square" lIns="0" tIns="0" rIns="0" bIns="0" rtlCol="0" anchor="t">
            <a:spAutoFit/>
          </a:bodyPr>
          <a:lstStyle/>
          <a:p>
            <a:pPr algn="just">
              <a:lnSpc>
                <a:spcPct val="200000"/>
              </a:lnSpc>
            </a:pP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Có</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những</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khác</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biệt</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nào</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giữa</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thời</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gian</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biểu</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hoạt</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động</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các</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bạn</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trong</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với</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thời</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gian</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biểu</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hoạt</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động</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trong</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ngày</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FF0000"/>
                </a:solidFill>
                <a:latin typeface="Arial" panose="020B0604020202020204" pitchFamily="34" charset="0"/>
                <a:ea typeface="Calibri" panose="020F0502020204030204" pitchFamily="34" charset="0"/>
                <a:cs typeface="Arial" panose="020B0604020202020204" pitchFamily="34" charset="0"/>
              </a:rPr>
              <a:t>em</a:t>
            </a:r>
            <a:r>
              <a:rPr lang="en-US" sz="4400"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vi-VN" sz="44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12" descr="Logo&#10;&#10;Description automatically generated">
            <a:extLst>
              <a:ext uri="{FF2B5EF4-FFF2-40B4-BE49-F238E27FC236}">
                <a16:creationId xmlns:a16="http://schemas.microsoft.com/office/drawing/2014/main" xmlns="" id="{3317241C-A27C-F499-A114-8504D93748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6514">
            <a:off x="14550006" y="-359840"/>
            <a:ext cx="3907882" cy="3994230"/>
          </a:xfrm>
          <a:prstGeom prst="rect">
            <a:avLst/>
          </a:prstGeom>
        </p:spPr>
      </p:pic>
      <p:pic>
        <p:nvPicPr>
          <p:cNvPr id="14" name="Picture 11">
            <a:extLst>
              <a:ext uri="{FF2B5EF4-FFF2-40B4-BE49-F238E27FC236}">
                <a16:creationId xmlns:a16="http://schemas.microsoft.com/office/drawing/2014/main" xmlns="" id="{63B40E05-4908-1B5E-427A-C8A9B1C639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2400" y="6183047"/>
            <a:ext cx="4629873" cy="4114800"/>
          </a:xfrm>
          <a:prstGeom prst="rect">
            <a:avLst/>
          </a:prstGeom>
        </p:spPr>
      </p:pic>
    </p:spTree>
    <p:extLst>
      <p:ext uri="{BB962C8B-B14F-4D97-AF65-F5344CB8AC3E}">
        <p14:creationId xmlns:p14="http://schemas.microsoft.com/office/powerpoint/2010/main" val="9379516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7214" y="55562"/>
            <a:ext cx="1297938" cy="2338627"/>
          </a:xfrm>
          <a:prstGeom prst="rect">
            <a:avLst/>
          </a:prstGeom>
        </p:spPr>
      </p:pic>
      <p:sp>
        <p:nvSpPr>
          <p:cNvPr id="2" name="Freeform 5">
            <a:extLst>
              <a:ext uri="{FF2B5EF4-FFF2-40B4-BE49-F238E27FC236}">
                <a16:creationId xmlns:a16="http://schemas.microsoft.com/office/drawing/2014/main" xmlns="" id="{F949DFF3-7B26-7BC4-D3D9-B5171F99FF07}"/>
              </a:ext>
            </a:extLst>
          </p:cNvPr>
          <p:cNvSpPr/>
          <p:nvPr/>
        </p:nvSpPr>
        <p:spPr>
          <a:xfrm rot="-1477800">
            <a:off x="15570961" y="8077476"/>
            <a:ext cx="2328126" cy="1643269"/>
          </a:xfrm>
          <a:custGeom>
            <a:avLst/>
            <a:gdLst/>
            <a:ahLst/>
            <a:cxnLst/>
            <a:rect l="l" t="t" r="r" b="b"/>
            <a:pathLst>
              <a:path w="2328126" h="1643269">
                <a:moveTo>
                  <a:pt x="0" y="0"/>
                </a:moveTo>
                <a:lnTo>
                  <a:pt x="2328126" y="0"/>
                </a:lnTo>
                <a:lnTo>
                  <a:pt x="2328126" y="1643269"/>
                </a:lnTo>
                <a:lnTo>
                  <a:pt x="0" y="16432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6">
            <a:extLst>
              <a:ext uri="{FF2B5EF4-FFF2-40B4-BE49-F238E27FC236}">
                <a16:creationId xmlns:a16="http://schemas.microsoft.com/office/drawing/2014/main" xmlns="" id="{17FE4733-38C9-9314-111E-8F968F36E6A0}"/>
              </a:ext>
            </a:extLst>
          </p:cNvPr>
          <p:cNvSpPr/>
          <p:nvPr/>
        </p:nvSpPr>
        <p:spPr>
          <a:xfrm>
            <a:off x="1473037" y="1387889"/>
            <a:ext cx="15341925" cy="8188031"/>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TextBox 11">
            <a:extLst>
              <a:ext uri="{FF2B5EF4-FFF2-40B4-BE49-F238E27FC236}">
                <a16:creationId xmlns:a16="http://schemas.microsoft.com/office/drawing/2014/main" xmlns="" id="{E4E39AA4-A9B5-BC26-50F7-997879AAFCEA}"/>
              </a:ext>
            </a:extLst>
          </p:cNvPr>
          <p:cNvSpPr txBox="1"/>
          <p:nvPr/>
        </p:nvSpPr>
        <p:spPr>
          <a:xfrm>
            <a:off x="3962398" y="3682747"/>
            <a:ext cx="10363201" cy="1905843"/>
          </a:xfrm>
          <a:prstGeom prst="rect">
            <a:avLst/>
          </a:prstGeom>
        </p:spPr>
        <p:txBody>
          <a:bodyPr wrap="square" lIns="0" tIns="0" rIns="0" bIns="0" rtlCol="0" anchor="t">
            <a:spAutoFit/>
          </a:bodyPr>
          <a:lstStyle/>
          <a:p>
            <a:pPr algn="ctr">
              <a:lnSpc>
                <a:spcPct val="150000"/>
              </a:lnSpc>
              <a:spcBef>
                <a:spcPct val="0"/>
              </a:spcBef>
            </a:pPr>
            <a:r>
              <a:rPr lang="vi-VN" sz="4400" dirty="0" smtClean="0">
                <a:solidFill>
                  <a:schemeClr val="accent1">
                    <a:lumMod val="50000"/>
                  </a:schemeClr>
                </a:solidFill>
                <a:latin typeface="Arial" panose="020B0604020202020204" pitchFamily="34" charset="0"/>
                <a:cs typeface="Arial" panose="020B0604020202020204" pitchFamily="34" charset="0"/>
              </a:rPr>
              <a:t>Làm </a:t>
            </a:r>
            <a:r>
              <a:rPr lang="vi-VN" sz="4400" dirty="0">
                <a:solidFill>
                  <a:schemeClr val="accent1">
                    <a:lumMod val="50000"/>
                  </a:schemeClr>
                </a:solidFill>
                <a:latin typeface="Arial" panose="020B0604020202020204" pitchFamily="34" charset="0"/>
                <a:cs typeface="Arial" panose="020B0604020202020204" pitchFamily="34" charset="0"/>
              </a:rPr>
              <a:t>thế nào để thực hiện được nhiều việc với thời gian hợp lí?</a:t>
            </a:r>
            <a:endParaRPr lang="vi-VN" sz="4400" i="1" dirty="0">
              <a:solidFill>
                <a:schemeClr val="accent1">
                  <a:lumMod val="50000"/>
                </a:schemeClr>
              </a:solidFill>
              <a:latin typeface="Arial" panose="020B0604020202020204" pitchFamily="34" charset="0"/>
              <a:cs typeface="Arial" panose="020B0604020202020204" pitchFamily="34" charset="0"/>
            </a:endParaRPr>
          </a:p>
        </p:txBody>
      </p:sp>
      <p:pic>
        <p:nvPicPr>
          <p:cNvPr id="13" name="Picture 12" descr="Logo&#10;&#10;Description automatically generated">
            <a:extLst>
              <a:ext uri="{FF2B5EF4-FFF2-40B4-BE49-F238E27FC236}">
                <a16:creationId xmlns:a16="http://schemas.microsoft.com/office/drawing/2014/main" xmlns="" id="{3317241C-A27C-F499-A114-8504D93748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6514">
            <a:off x="13000167" y="528479"/>
            <a:ext cx="3907882" cy="3994230"/>
          </a:xfrm>
          <a:prstGeom prst="rect">
            <a:avLst/>
          </a:prstGeom>
        </p:spPr>
      </p:pic>
      <p:pic>
        <p:nvPicPr>
          <p:cNvPr id="14" name="Picture 11">
            <a:extLst>
              <a:ext uri="{FF2B5EF4-FFF2-40B4-BE49-F238E27FC236}">
                <a16:creationId xmlns:a16="http://schemas.microsoft.com/office/drawing/2014/main" xmlns="" id="{63B40E05-4908-1B5E-427A-C8A9B1C639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2400" y="6183047"/>
            <a:ext cx="4629873" cy="4114800"/>
          </a:xfrm>
          <a:prstGeom prst="rect">
            <a:avLst/>
          </a:prstGeom>
        </p:spPr>
      </p:pic>
    </p:spTree>
    <p:extLst>
      <p:ext uri="{BB962C8B-B14F-4D97-AF65-F5344CB8AC3E}">
        <p14:creationId xmlns:p14="http://schemas.microsoft.com/office/powerpoint/2010/main" val="8898800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381894">
            <a:off x="16575124" y="213887"/>
            <a:ext cx="1494978" cy="1814844"/>
          </a:xfrm>
          <a:prstGeom prst="rect">
            <a:avLst/>
          </a:prstGeom>
        </p:spPr>
      </p:pic>
      <p:sp>
        <p:nvSpPr>
          <p:cNvPr id="2" name="Freeform 11">
            <a:extLst>
              <a:ext uri="{FF2B5EF4-FFF2-40B4-BE49-F238E27FC236}">
                <a16:creationId xmlns:a16="http://schemas.microsoft.com/office/drawing/2014/main" xmlns="" id="{F7BEDB47-D80A-04C4-E6A3-86F624397737}"/>
              </a:ext>
            </a:extLst>
          </p:cNvPr>
          <p:cNvSpPr/>
          <p:nvPr/>
        </p:nvSpPr>
        <p:spPr>
          <a:xfrm>
            <a:off x="244022" y="9060797"/>
            <a:ext cx="1219200" cy="1226203"/>
          </a:xfrm>
          <a:custGeom>
            <a:avLst/>
            <a:gdLst/>
            <a:ahLst/>
            <a:cxnLst/>
            <a:rect l="l" t="t" r="r" b="b"/>
            <a:pathLst>
              <a:path w="1512660" h="1520956">
                <a:moveTo>
                  <a:pt x="0" y="0"/>
                </a:moveTo>
                <a:lnTo>
                  <a:pt x="1512659" y="0"/>
                </a:lnTo>
                <a:lnTo>
                  <a:pt x="1512659" y="1520956"/>
                </a:lnTo>
                <a:lnTo>
                  <a:pt x="0" y="15209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Line Callout 1 (Border and Accent Bar) 3">
            <a:extLst>
              <a:ext uri="{FF2B5EF4-FFF2-40B4-BE49-F238E27FC236}">
                <a16:creationId xmlns:a16="http://schemas.microsoft.com/office/drawing/2014/main" xmlns="" id="{57B65CEC-C8DF-D900-771E-576F7A074DFF}"/>
              </a:ext>
            </a:extLst>
          </p:cNvPr>
          <p:cNvSpPr/>
          <p:nvPr/>
        </p:nvSpPr>
        <p:spPr>
          <a:xfrm>
            <a:off x="457200" y="952500"/>
            <a:ext cx="7162800" cy="2106711"/>
          </a:xfrm>
          <a:prstGeom prst="accentBorderCallout1">
            <a:avLst>
              <a:gd name="adj1" fmla="val 18750"/>
              <a:gd name="adj2" fmla="val -3127"/>
              <a:gd name="adj3" fmla="val 17954"/>
              <a:gd name="adj4" fmla="val -17509"/>
            </a:avLst>
          </a:prstGeom>
          <a:solidFill>
            <a:schemeClr val="bg1"/>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6000" b="1">
                <a:solidFill>
                  <a:schemeClr val="accent2">
                    <a:lumMod val="50000"/>
                  </a:schemeClr>
                </a:solidFill>
                <a:latin typeface="Arial" panose="020B0604020202020204" pitchFamily="34" charset="0"/>
                <a:cs typeface="Arial" panose="020B0604020202020204" pitchFamily="34" charset="0"/>
              </a:rPr>
              <a:t>KHỞI ĐỘNG</a:t>
            </a:r>
            <a:endParaRPr lang="en-US" sz="6000" b="1" i="1" dirty="0">
              <a:solidFill>
                <a:schemeClr val="accent2">
                  <a:lumMod val="50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xmlns="" id="{C85EEA30-127E-668F-35FB-822AE59B9ED9}"/>
              </a:ext>
            </a:extLst>
          </p:cNvPr>
          <p:cNvSpPr/>
          <p:nvPr/>
        </p:nvSpPr>
        <p:spPr>
          <a:xfrm>
            <a:off x="457200" y="8331312"/>
            <a:ext cx="15811500" cy="90159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dirty="0" err="1" smtClean="0">
                <a:latin typeface="Arial" panose="020B0604020202020204" pitchFamily="34" charset="0"/>
                <a:ea typeface="Calibri" panose="020F0502020204030204" pitchFamily="34" charset="0"/>
                <a:cs typeface="Arial" panose="020B0604020202020204" pitchFamily="34" charset="0"/>
              </a:rPr>
              <a:t>Xem</a:t>
            </a:r>
            <a:r>
              <a:rPr lang="en-US" sz="4000" b="1" dirty="0" smtClean="0">
                <a:latin typeface="Arial" panose="020B0604020202020204" pitchFamily="34" charset="0"/>
                <a:ea typeface="Calibri" panose="020F0502020204030204" pitchFamily="34" charset="0"/>
                <a:cs typeface="Arial" panose="020B0604020202020204" pitchFamily="34" charset="0"/>
              </a:rPr>
              <a:t> </a:t>
            </a:r>
            <a:r>
              <a:rPr lang="en-US" sz="4000" b="1" dirty="0" smtClean="0">
                <a:latin typeface="Arial" panose="020B0604020202020204" pitchFamily="34" charset="0"/>
                <a:ea typeface="Calibri" panose="020F0502020204030204" pitchFamily="34" charset="0"/>
                <a:cs typeface="Arial" panose="020B0604020202020204" pitchFamily="34" charset="0"/>
              </a:rPr>
              <a:t>video</a:t>
            </a:r>
            <a:endPar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345" y="190500"/>
            <a:ext cx="17678400" cy="814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82765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F623D20D-72B7-D923-C7FC-D5EF52AC36EE}"/>
              </a:ext>
            </a:extLst>
          </p:cNvPr>
          <p:cNvSpPr/>
          <p:nvPr/>
        </p:nvSpPr>
        <p:spPr>
          <a:xfrm>
            <a:off x="16161177" y="9779884"/>
            <a:ext cx="5105400" cy="562697"/>
          </a:xfrm>
          <a:custGeom>
            <a:avLst/>
            <a:gdLst/>
            <a:ahLst/>
            <a:cxnLst/>
            <a:rect l="l" t="t" r="r" b="b"/>
            <a:pathLst>
              <a:path w="5722347" h="562697">
                <a:moveTo>
                  <a:pt x="0" y="0"/>
                </a:moveTo>
                <a:lnTo>
                  <a:pt x="5722347" y="0"/>
                </a:lnTo>
                <a:lnTo>
                  <a:pt x="5722347" y="562697"/>
                </a:lnTo>
                <a:lnTo>
                  <a:pt x="0" y="5626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7">
            <a:extLst>
              <a:ext uri="{FF2B5EF4-FFF2-40B4-BE49-F238E27FC236}">
                <a16:creationId xmlns:a16="http://schemas.microsoft.com/office/drawing/2014/main" xmlns="" id="{4BBCABD4-8AB5-4C53-C3B5-B85E61C2949B}"/>
              </a:ext>
            </a:extLst>
          </p:cNvPr>
          <p:cNvSpPr/>
          <p:nvPr/>
        </p:nvSpPr>
        <p:spPr>
          <a:xfrm>
            <a:off x="-152400" y="-5600"/>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xmlns="" id="{57D18D0A-E212-234A-1860-627E39BD64A2}"/>
              </a:ext>
            </a:extLst>
          </p:cNvPr>
          <p:cNvGrpSpPr/>
          <p:nvPr/>
        </p:nvGrpSpPr>
        <p:grpSpPr>
          <a:xfrm>
            <a:off x="1033174" y="1705549"/>
            <a:ext cx="15273626" cy="2000298"/>
            <a:chOff x="908622" y="3342550"/>
            <a:chExt cx="8145944" cy="2243198"/>
          </a:xfrm>
        </p:grpSpPr>
        <p:sp>
          <p:nvSpPr>
            <p:cNvPr id="5" name="Freeform 7">
              <a:extLst>
                <a:ext uri="{FF2B5EF4-FFF2-40B4-BE49-F238E27FC236}">
                  <a16:creationId xmlns:a16="http://schemas.microsoft.com/office/drawing/2014/main" xmlns="" id="{519B2454-0019-C8C3-62FE-CF3C77C15D74}"/>
                </a:ext>
              </a:extLst>
            </p:cNvPr>
            <p:cNvSpPr/>
            <p:nvPr/>
          </p:nvSpPr>
          <p:spPr>
            <a:xfrm>
              <a:off x="1576914" y="3342550"/>
              <a:ext cx="7477652"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FFF"/>
            </a:solidFill>
          </p:spPr>
          <p:txBody>
            <a:bodyPr/>
            <a:lstStyle/>
            <a:p>
              <a:endParaRPr lang="en-US"/>
            </a:p>
          </p:txBody>
        </p:sp>
        <p:grpSp>
          <p:nvGrpSpPr>
            <p:cNvPr id="6" name="Group 5">
              <a:extLst>
                <a:ext uri="{FF2B5EF4-FFF2-40B4-BE49-F238E27FC236}">
                  <a16:creationId xmlns:a16="http://schemas.microsoft.com/office/drawing/2014/main" xmlns="" id="{86049FBE-A960-59B9-BD55-E4FA29BF55E1}"/>
                </a:ext>
              </a:extLst>
            </p:cNvPr>
            <p:cNvGrpSpPr/>
            <p:nvPr/>
          </p:nvGrpSpPr>
          <p:grpSpPr>
            <a:xfrm>
              <a:off x="908622" y="3750206"/>
              <a:ext cx="1568376" cy="1791844"/>
              <a:chOff x="1193456" y="3609198"/>
              <a:chExt cx="1568376" cy="1791844"/>
            </a:xfrm>
          </p:grpSpPr>
          <p:grpSp>
            <p:nvGrpSpPr>
              <p:cNvPr id="8" name="Group 9">
                <a:extLst>
                  <a:ext uri="{FF2B5EF4-FFF2-40B4-BE49-F238E27FC236}">
                    <a16:creationId xmlns:a16="http://schemas.microsoft.com/office/drawing/2014/main" xmlns="" id="{50C07AFB-6555-CA9B-F230-F04837EC5EA3}"/>
                  </a:ext>
                </a:extLst>
              </p:cNvPr>
              <p:cNvGrpSpPr/>
              <p:nvPr/>
            </p:nvGrpSpPr>
            <p:grpSpPr>
              <a:xfrm>
                <a:off x="1193456" y="3609198"/>
                <a:ext cx="1427885" cy="1791844"/>
                <a:chOff x="76200" y="76200"/>
                <a:chExt cx="660400" cy="828732"/>
              </a:xfrm>
            </p:grpSpPr>
            <p:sp>
              <p:nvSpPr>
                <p:cNvPr id="10" name="Freeform 10">
                  <a:extLst>
                    <a:ext uri="{FF2B5EF4-FFF2-40B4-BE49-F238E27FC236}">
                      <a16:creationId xmlns:a16="http://schemas.microsoft.com/office/drawing/2014/main" xmlns="" id="{BE859D31-4F41-06B3-5E35-8B965545E723}"/>
                    </a:ext>
                  </a:extLst>
                </p:cNvPr>
                <p:cNvSpPr/>
                <p:nvPr/>
              </p:nvSpPr>
              <p:spPr>
                <a:xfrm>
                  <a:off x="314228" y="92132"/>
                  <a:ext cx="422372"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5CEC6"/>
                </a:solidFill>
              </p:spPr>
              <p:txBody>
                <a:bodyPr/>
                <a:lstStyle/>
                <a:p>
                  <a:endParaRPr lang="en-US"/>
                </a:p>
              </p:txBody>
            </p:sp>
            <p:sp>
              <p:nvSpPr>
                <p:cNvPr id="15" name="TextBox 11">
                  <a:extLst>
                    <a:ext uri="{FF2B5EF4-FFF2-40B4-BE49-F238E27FC236}">
                      <a16:creationId xmlns:a16="http://schemas.microsoft.com/office/drawing/2014/main" xmlns="" id="{F934779A-0882-381E-331F-83AF6EFFF268}"/>
                    </a:ext>
                  </a:extLst>
                </p:cNvPr>
                <p:cNvSpPr txBox="1"/>
                <p:nvPr/>
              </p:nvSpPr>
              <p:spPr>
                <a:xfrm>
                  <a:off x="76200" y="76200"/>
                  <a:ext cx="660400" cy="660400"/>
                </a:xfrm>
                <a:prstGeom prst="rect">
                  <a:avLst/>
                </a:prstGeom>
              </p:spPr>
              <p:txBody>
                <a:bodyPr lIns="50800" tIns="50800" rIns="50800" bIns="50800" rtlCol="0" anchor="ctr"/>
                <a:lstStyle/>
                <a:p>
                  <a:pPr algn="ctr">
                    <a:lnSpc>
                      <a:spcPts val="3089"/>
                    </a:lnSpc>
                  </a:pPr>
                  <a:endParaRPr/>
                </a:p>
              </p:txBody>
            </p:sp>
          </p:grpSp>
          <p:sp>
            <p:nvSpPr>
              <p:cNvPr id="9" name="TextBox 43">
                <a:extLst>
                  <a:ext uri="{FF2B5EF4-FFF2-40B4-BE49-F238E27FC236}">
                    <a16:creationId xmlns:a16="http://schemas.microsoft.com/office/drawing/2014/main" xmlns="" id="{38B91A00-14C4-1653-8330-26DD0CCA995F}"/>
                  </a:ext>
                </a:extLst>
              </p:cNvPr>
              <p:cNvSpPr txBox="1"/>
              <p:nvPr/>
            </p:nvSpPr>
            <p:spPr>
              <a:xfrm>
                <a:off x="1628092" y="3925520"/>
                <a:ext cx="1133740" cy="1193646"/>
              </a:xfrm>
              <a:prstGeom prst="rect">
                <a:avLst/>
              </a:prstGeom>
            </p:spPr>
            <p:txBody>
              <a:bodyPr wrap="square" lIns="0" tIns="0" rIns="0" bIns="0" rtlCol="0" anchor="t">
                <a:spAutoFit/>
              </a:bodyPr>
              <a:lstStyle/>
              <a:p>
                <a:pPr algn="ctr">
                  <a:lnSpc>
                    <a:spcPts val="8286"/>
                  </a:lnSpc>
                </a:pPr>
                <a:r>
                  <a:rPr lang="en-US" sz="6000" b="1" dirty="0">
                    <a:solidFill>
                      <a:srgbClr val="6D2925"/>
                    </a:solidFill>
                    <a:latin typeface="Arial" panose="020B0604020202020204" pitchFamily="34" charset="0"/>
                    <a:cs typeface="Arial" panose="020B0604020202020204" pitchFamily="34" charset="0"/>
                  </a:rPr>
                  <a:t>1</a:t>
                </a:r>
              </a:p>
            </p:txBody>
          </p:sp>
        </p:grpSp>
        <p:sp>
          <p:nvSpPr>
            <p:cNvPr id="7" name="TextBox 6">
              <a:extLst>
                <a:ext uri="{FF2B5EF4-FFF2-40B4-BE49-F238E27FC236}">
                  <a16:creationId xmlns:a16="http://schemas.microsoft.com/office/drawing/2014/main" xmlns="" id="{E444016F-7B72-15EC-BB1F-D7EEEF661FEB}"/>
                </a:ext>
              </a:extLst>
            </p:cNvPr>
            <p:cNvSpPr txBox="1"/>
            <p:nvPr/>
          </p:nvSpPr>
          <p:spPr>
            <a:xfrm>
              <a:off x="2336507" y="3847451"/>
              <a:ext cx="6130233" cy="1738295"/>
            </a:xfrm>
            <a:prstGeom prst="rect">
              <a:avLst/>
            </a:prstGeom>
            <a:noFill/>
          </p:spPr>
          <p:txBody>
            <a:bodyPr wrap="square">
              <a:spAutoFit/>
            </a:bodyPr>
            <a:lstStyle/>
            <a:p>
              <a:pPr algn="ctr">
                <a:lnSpc>
                  <a:spcPct val="150000"/>
                </a:lnSpc>
              </a:pPr>
              <a:r>
                <a:rPr lang="en-US" sz="3800" dirty="0">
                  <a:latin typeface="Arial" panose="020B0604020202020204" pitchFamily="34" charset="0"/>
                  <a:ea typeface="Calibri" panose="020F0502020204030204" pitchFamily="34" charset="0"/>
                  <a:cs typeface="Arial" panose="020B0604020202020204" pitchFamily="34" charset="0"/>
                </a:rPr>
                <a:t>Liệt </a:t>
              </a:r>
              <a:r>
                <a:rPr lang="en-US" sz="3800" dirty="0" err="1">
                  <a:latin typeface="Arial" panose="020B0604020202020204" pitchFamily="34" charset="0"/>
                  <a:ea typeface="Calibri" panose="020F0502020204030204" pitchFamily="34" charset="0"/>
                  <a:cs typeface="Arial" panose="020B0604020202020204" pitchFamily="34" charset="0"/>
                </a:rPr>
                <a:t>kê</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công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việc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cần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cụ</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smtClean="0">
                  <a:latin typeface="Arial" panose="020B0604020202020204" pitchFamily="34" charset="0"/>
                  <a:ea typeface="Calibri" panose="020F0502020204030204" pitchFamily="34" charset="0"/>
                  <a:cs typeface="Arial" panose="020B0604020202020204" pitchFamily="34" charset="0"/>
                </a:rPr>
                <a:t>chi </a:t>
              </a:r>
              <a:r>
                <a:rPr lang="en-US" sz="3800" dirty="0" err="1">
                  <a:latin typeface="Arial" panose="020B0604020202020204" pitchFamily="34" charset="0"/>
                  <a:ea typeface="Calibri" panose="020F0502020204030204" pitchFamily="34" charset="0"/>
                  <a:cs typeface="Arial" panose="020B0604020202020204" pitchFamily="34" charset="0"/>
                </a:rPr>
                <a:t>tiết</a:t>
              </a:r>
              <a:endParaRPr lang="fr-FR" sz="3800" b="1" i="1"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xmlns="" id="{38B952C8-8F39-8EEE-DABA-53E5691B65D2}"/>
              </a:ext>
            </a:extLst>
          </p:cNvPr>
          <p:cNvGrpSpPr/>
          <p:nvPr/>
        </p:nvGrpSpPr>
        <p:grpSpPr>
          <a:xfrm>
            <a:off x="-685800" y="3824175"/>
            <a:ext cx="16346004" cy="1835541"/>
            <a:chOff x="908622" y="3342550"/>
            <a:chExt cx="8411728" cy="2243198"/>
          </a:xfrm>
        </p:grpSpPr>
        <p:sp>
          <p:nvSpPr>
            <p:cNvPr id="17" name="Freeform 7">
              <a:extLst>
                <a:ext uri="{FF2B5EF4-FFF2-40B4-BE49-F238E27FC236}">
                  <a16:creationId xmlns:a16="http://schemas.microsoft.com/office/drawing/2014/main" xmlns="" id="{017B1AA0-4EF4-CEE9-EC43-A5315F417A5E}"/>
                </a:ext>
              </a:extLst>
            </p:cNvPr>
            <p:cNvSpPr/>
            <p:nvPr/>
          </p:nvSpPr>
          <p:spPr>
            <a:xfrm>
              <a:off x="1576913" y="3342550"/>
              <a:ext cx="7743437"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FFF"/>
            </a:solidFill>
          </p:spPr>
          <p:txBody>
            <a:bodyPr/>
            <a:lstStyle/>
            <a:p>
              <a:endParaRPr lang="en-US"/>
            </a:p>
          </p:txBody>
        </p:sp>
        <p:grpSp>
          <p:nvGrpSpPr>
            <p:cNvPr id="18" name="Group 17">
              <a:extLst>
                <a:ext uri="{FF2B5EF4-FFF2-40B4-BE49-F238E27FC236}">
                  <a16:creationId xmlns:a16="http://schemas.microsoft.com/office/drawing/2014/main" xmlns="" id="{61A5315C-4079-8616-2B67-7CD9AE82087E}"/>
                </a:ext>
              </a:extLst>
            </p:cNvPr>
            <p:cNvGrpSpPr/>
            <p:nvPr/>
          </p:nvGrpSpPr>
          <p:grpSpPr>
            <a:xfrm>
              <a:off x="908622" y="3514341"/>
              <a:ext cx="2017986" cy="1757397"/>
              <a:chOff x="1193456" y="3373333"/>
              <a:chExt cx="2017986" cy="1757397"/>
            </a:xfrm>
          </p:grpSpPr>
          <p:grpSp>
            <p:nvGrpSpPr>
              <p:cNvPr id="20" name="Group 9">
                <a:extLst>
                  <a:ext uri="{FF2B5EF4-FFF2-40B4-BE49-F238E27FC236}">
                    <a16:creationId xmlns:a16="http://schemas.microsoft.com/office/drawing/2014/main" xmlns="" id="{4F2EFE98-E09C-81A7-FC3E-CD53AAFCA2A5}"/>
                  </a:ext>
                </a:extLst>
              </p:cNvPr>
              <p:cNvGrpSpPr/>
              <p:nvPr/>
            </p:nvGrpSpPr>
            <p:grpSpPr>
              <a:xfrm>
                <a:off x="1193456" y="3373333"/>
                <a:ext cx="1701473" cy="1757397"/>
                <a:chOff x="76200" y="-32888"/>
                <a:chExt cx="786935" cy="812800"/>
              </a:xfrm>
            </p:grpSpPr>
            <p:sp>
              <p:nvSpPr>
                <p:cNvPr id="22" name="Freeform 10">
                  <a:extLst>
                    <a:ext uri="{FF2B5EF4-FFF2-40B4-BE49-F238E27FC236}">
                      <a16:creationId xmlns:a16="http://schemas.microsoft.com/office/drawing/2014/main" xmlns="" id="{90709D33-6597-BB17-C831-EEB029E33CC7}"/>
                    </a:ext>
                  </a:extLst>
                </p:cNvPr>
                <p:cNvSpPr/>
                <p:nvPr/>
              </p:nvSpPr>
              <p:spPr>
                <a:xfrm>
                  <a:off x="420724" y="-32888"/>
                  <a:ext cx="442411"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5CEC6"/>
                </a:solidFill>
              </p:spPr>
              <p:txBody>
                <a:bodyPr/>
                <a:lstStyle/>
                <a:p>
                  <a:endParaRPr lang="en-US"/>
                </a:p>
              </p:txBody>
            </p:sp>
            <p:sp>
              <p:nvSpPr>
                <p:cNvPr id="23" name="TextBox 11">
                  <a:extLst>
                    <a:ext uri="{FF2B5EF4-FFF2-40B4-BE49-F238E27FC236}">
                      <a16:creationId xmlns:a16="http://schemas.microsoft.com/office/drawing/2014/main" xmlns="" id="{C2D9DE83-D25C-6484-BD48-CB0CEB358AAE}"/>
                    </a:ext>
                  </a:extLst>
                </p:cNvPr>
                <p:cNvSpPr txBox="1"/>
                <p:nvPr/>
              </p:nvSpPr>
              <p:spPr>
                <a:xfrm>
                  <a:off x="76200" y="76200"/>
                  <a:ext cx="660400" cy="660400"/>
                </a:xfrm>
                <a:prstGeom prst="rect">
                  <a:avLst/>
                </a:prstGeom>
              </p:spPr>
              <p:txBody>
                <a:bodyPr lIns="50800" tIns="50800" rIns="50800" bIns="50800" rtlCol="0" anchor="ctr"/>
                <a:lstStyle/>
                <a:p>
                  <a:pPr algn="ctr">
                    <a:lnSpc>
                      <a:spcPts val="3089"/>
                    </a:lnSpc>
                  </a:pPr>
                  <a:endParaRPr/>
                </a:p>
              </p:txBody>
            </p:sp>
          </p:grpSp>
          <p:sp>
            <p:nvSpPr>
              <p:cNvPr id="21" name="TextBox 43">
                <a:extLst>
                  <a:ext uri="{FF2B5EF4-FFF2-40B4-BE49-F238E27FC236}">
                    <a16:creationId xmlns:a16="http://schemas.microsoft.com/office/drawing/2014/main" xmlns="" id="{454894CE-988A-1242-577B-4518B3E243C6}"/>
                  </a:ext>
                </a:extLst>
              </p:cNvPr>
              <p:cNvSpPr txBox="1"/>
              <p:nvPr/>
            </p:nvSpPr>
            <p:spPr>
              <a:xfrm>
                <a:off x="1475010" y="3739373"/>
                <a:ext cx="1736432" cy="970522"/>
              </a:xfrm>
              <a:prstGeom prst="rect">
                <a:avLst/>
              </a:prstGeom>
            </p:spPr>
            <p:txBody>
              <a:bodyPr lIns="0" tIns="0" rIns="0" bIns="0" rtlCol="0" anchor="t">
                <a:spAutoFit/>
              </a:bodyPr>
              <a:lstStyle/>
              <a:p>
                <a:pPr algn="ctr">
                  <a:lnSpc>
                    <a:spcPts val="8286"/>
                  </a:lnSpc>
                </a:pPr>
                <a:r>
                  <a:rPr lang="en-US" sz="6000" b="1" dirty="0">
                    <a:solidFill>
                      <a:srgbClr val="6D2925"/>
                    </a:solidFill>
                    <a:latin typeface="Arial" panose="020B0604020202020204" pitchFamily="34" charset="0"/>
                    <a:cs typeface="Arial" panose="020B0604020202020204" pitchFamily="34" charset="0"/>
                  </a:rPr>
                  <a:t>2</a:t>
                </a:r>
              </a:p>
            </p:txBody>
          </p:sp>
        </p:grpSp>
        <p:sp>
          <p:nvSpPr>
            <p:cNvPr id="19" name="TextBox 18">
              <a:extLst>
                <a:ext uri="{FF2B5EF4-FFF2-40B4-BE49-F238E27FC236}">
                  <a16:creationId xmlns:a16="http://schemas.microsoft.com/office/drawing/2014/main" xmlns="" id="{191931FB-8BEE-5EF5-A652-2890DFFE9E34}"/>
                </a:ext>
              </a:extLst>
            </p:cNvPr>
            <p:cNvSpPr txBox="1"/>
            <p:nvPr/>
          </p:nvSpPr>
          <p:spPr>
            <a:xfrm>
              <a:off x="2459241" y="3496494"/>
              <a:ext cx="6344703" cy="1738296"/>
            </a:xfrm>
            <a:prstGeom prst="rect">
              <a:avLst/>
            </a:prstGeom>
            <a:noFill/>
          </p:spPr>
          <p:txBody>
            <a:bodyPr wrap="square">
              <a:spAutoFit/>
            </a:bodyPr>
            <a:lstStyle/>
            <a:p>
              <a:pPr algn="ctr">
                <a:lnSpc>
                  <a:spcPct val="150000"/>
                </a:lnSpc>
              </a:pPr>
              <a:r>
                <a:rPr lang="en-US" sz="3800" dirty="0">
                  <a:latin typeface="Arial" panose="020B0604020202020204" pitchFamily="34" charset="0"/>
                  <a:ea typeface="Calibri" panose="020F0502020204030204" pitchFamily="34" charset="0"/>
                  <a:cs typeface="Arial" panose="020B0604020202020204" pitchFamily="34" charset="0"/>
                </a:rPr>
                <a:t>Lên </a:t>
              </a:r>
              <a:r>
                <a:rPr lang="en-US" sz="3800" dirty="0" err="1">
                  <a:latin typeface="Arial" panose="020B0604020202020204" pitchFamily="34" charset="0"/>
                  <a:ea typeface="Calibri" panose="020F0502020204030204" pitchFamily="34" charset="0"/>
                  <a:cs typeface="Arial" panose="020B0604020202020204" pitchFamily="34" charset="0"/>
                </a:rPr>
                <a:t>thời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gian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cụ</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từng</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công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việc</a:t>
              </a:r>
              <a:endParaRPr lang="fr-FR" sz="3800" b="1" i="1"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xmlns="" id="{E93CEA13-E89A-8CDF-7E78-798B2B1C4B4D}"/>
              </a:ext>
            </a:extLst>
          </p:cNvPr>
          <p:cNvGrpSpPr/>
          <p:nvPr/>
        </p:nvGrpSpPr>
        <p:grpSpPr>
          <a:xfrm>
            <a:off x="-307939" y="230726"/>
            <a:ext cx="19050000" cy="1796300"/>
            <a:chOff x="3593621" y="-323973"/>
            <a:chExt cx="14119945" cy="2650671"/>
          </a:xfrm>
        </p:grpSpPr>
        <p:sp>
          <p:nvSpPr>
            <p:cNvPr id="25" name="Freeform 3">
              <a:extLst>
                <a:ext uri="{FF2B5EF4-FFF2-40B4-BE49-F238E27FC236}">
                  <a16:creationId xmlns:a16="http://schemas.microsoft.com/office/drawing/2014/main" xmlns="" id="{F073BD08-02A8-FA3D-95FF-390FC21888C7}"/>
                </a:ext>
              </a:extLst>
            </p:cNvPr>
            <p:cNvSpPr/>
            <p:nvPr/>
          </p:nvSpPr>
          <p:spPr>
            <a:xfrm>
              <a:off x="3593621" y="-323973"/>
              <a:ext cx="14119945" cy="2650671"/>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3">
                    <a:shade val="45000"/>
                    <a:satMod val="135000"/>
                  </a:schemeClr>
                  <a:prstClr val="white"/>
                </a:duotone>
                <a:extLst>
                  <a:ext uri="{96DAC541-7B7A-43D3-8B79-37D633B846F1}">
                    <asvg:svgBlip xmlns:asvg="http://schemas.microsoft.com/office/drawing/2016/SVG/main" xmlns="" r:embed="rId7"/>
                  </a:ext>
                </a:extLst>
              </a:blip>
              <a:stretch>
                <a:fillRect t="-34305" b="-32863"/>
              </a:stretch>
            </a:blipFill>
          </p:spPr>
          <p:txBody>
            <a:bodyPr/>
            <a:lstStyle/>
            <a:p>
              <a:endParaRPr lang="en-US"/>
            </a:p>
          </p:txBody>
        </p:sp>
        <p:sp>
          <p:nvSpPr>
            <p:cNvPr id="27" name="Rectangle 26">
              <a:extLst>
                <a:ext uri="{FF2B5EF4-FFF2-40B4-BE49-F238E27FC236}">
                  <a16:creationId xmlns:a16="http://schemas.microsoft.com/office/drawing/2014/main" xmlns="" id="{CE88A14C-0D9C-CC53-A04A-E924ED6ABF34}"/>
                </a:ext>
              </a:extLst>
            </p:cNvPr>
            <p:cNvSpPr/>
            <p:nvPr/>
          </p:nvSpPr>
          <p:spPr>
            <a:xfrm>
              <a:off x="3932500" y="-96368"/>
              <a:ext cx="13079752" cy="1107996"/>
            </a:xfrm>
            <a:prstGeom prst="rect">
              <a:avLst/>
            </a:prstGeom>
          </p:spPr>
          <p:txBody>
            <a:bodyPr wrap="square">
              <a:spAutoFit/>
            </a:bodyPr>
            <a:lstStyle/>
            <a:p>
              <a:pPr algn="ctr">
                <a:lnSpc>
                  <a:spcPct val="150000"/>
                </a:lnSpc>
                <a:spcBef>
                  <a:spcPts val="300"/>
                </a:spcBef>
                <a:spcAft>
                  <a:spcPts val="300"/>
                </a:spcAft>
              </a:pPr>
              <a:r>
                <a:rPr lang="vi-VN" sz="4400" b="1" dirty="0">
                  <a:solidFill>
                    <a:srgbClr val="C00000"/>
                  </a:solidFill>
                  <a:latin typeface="Arial" panose="020B0604020202020204" pitchFamily="34" charset="0"/>
                  <a:ea typeface="Calibri" panose="020F0502020204030204" pitchFamily="34" charset="0"/>
                  <a:cs typeface="Arial" panose="020B0604020202020204" pitchFamily="34" charset="0"/>
                </a:rPr>
                <a:t>Để thực hiện được nhiều việc với thời gian hợp lí, chúng ta cần:</a:t>
              </a:r>
              <a:endPar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xmlns="" id="{7502DBBE-C919-CB65-CB5F-EE8A5A52660B}"/>
              </a:ext>
            </a:extLst>
          </p:cNvPr>
          <p:cNvGrpSpPr/>
          <p:nvPr/>
        </p:nvGrpSpPr>
        <p:grpSpPr>
          <a:xfrm>
            <a:off x="876300" y="5823765"/>
            <a:ext cx="14753739" cy="1832259"/>
            <a:chOff x="908622" y="3342550"/>
            <a:chExt cx="8145944" cy="2243198"/>
          </a:xfrm>
        </p:grpSpPr>
        <p:sp>
          <p:nvSpPr>
            <p:cNvPr id="36" name="Freeform 7">
              <a:extLst>
                <a:ext uri="{FF2B5EF4-FFF2-40B4-BE49-F238E27FC236}">
                  <a16:creationId xmlns:a16="http://schemas.microsoft.com/office/drawing/2014/main" xmlns="" id="{5E30F8C9-653E-31C0-77CE-16F38074C584}"/>
                </a:ext>
              </a:extLst>
            </p:cNvPr>
            <p:cNvSpPr/>
            <p:nvPr/>
          </p:nvSpPr>
          <p:spPr>
            <a:xfrm>
              <a:off x="1576914" y="3342550"/>
              <a:ext cx="7477652"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FFF"/>
            </a:solidFill>
          </p:spPr>
          <p:txBody>
            <a:bodyPr/>
            <a:lstStyle/>
            <a:p>
              <a:endParaRPr lang="en-US"/>
            </a:p>
          </p:txBody>
        </p:sp>
        <p:grpSp>
          <p:nvGrpSpPr>
            <p:cNvPr id="37" name="Group 36">
              <a:extLst>
                <a:ext uri="{FF2B5EF4-FFF2-40B4-BE49-F238E27FC236}">
                  <a16:creationId xmlns:a16="http://schemas.microsoft.com/office/drawing/2014/main" xmlns="" id="{3EA1DCE6-199B-68DA-65EA-7FA9A80BDE90}"/>
                </a:ext>
              </a:extLst>
            </p:cNvPr>
            <p:cNvGrpSpPr/>
            <p:nvPr/>
          </p:nvGrpSpPr>
          <p:grpSpPr>
            <a:xfrm>
              <a:off x="908622" y="3585450"/>
              <a:ext cx="1953225" cy="1757397"/>
              <a:chOff x="1193456" y="3444442"/>
              <a:chExt cx="1953225" cy="1757397"/>
            </a:xfrm>
          </p:grpSpPr>
          <p:grpSp>
            <p:nvGrpSpPr>
              <p:cNvPr id="39" name="Group 9">
                <a:extLst>
                  <a:ext uri="{FF2B5EF4-FFF2-40B4-BE49-F238E27FC236}">
                    <a16:creationId xmlns:a16="http://schemas.microsoft.com/office/drawing/2014/main" xmlns="" id="{2D62CC14-A4B4-18B0-B760-FED31E01E476}"/>
                  </a:ext>
                </a:extLst>
              </p:cNvPr>
              <p:cNvGrpSpPr/>
              <p:nvPr/>
            </p:nvGrpSpPr>
            <p:grpSpPr>
              <a:xfrm>
                <a:off x="1193456" y="3444442"/>
                <a:ext cx="1542263" cy="1757397"/>
                <a:chOff x="76200" y="0"/>
                <a:chExt cx="713300" cy="812800"/>
              </a:xfrm>
            </p:grpSpPr>
            <p:sp>
              <p:nvSpPr>
                <p:cNvPr id="41" name="Freeform 10">
                  <a:extLst>
                    <a:ext uri="{FF2B5EF4-FFF2-40B4-BE49-F238E27FC236}">
                      <a16:creationId xmlns:a16="http://schemas.microsoft.com/office/drawing/2014/main" xmlns="" id="{C8F4BE9B-2C45-210B-D43B-D3A35A0E1F3E}"/>
                    </a:ext>
                  </a:extLst>
                </p:cNvPr>
                <p:cNvSpPr/>
                <p:nvPr/>
              </p:nvSpPr>
              <p:spPr>
                <a:xfrm>
                  <a:off x="345642" y="0"/>
                  <a:ext cx="443858"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5CEC6"/>
                </a:solidFill>
              </p:spPr>
              <p:txBody>
                <a:bodyPr/>
                <a:lstStyle/>
                <a:p>
                  <a:endParaRPr lang="en-US"/>
                </a:p>
              </p:txBody>
            </p:sp>
            <p:sp>
              <p:nvSpPr>
                <p:cNvPr id="42" name="TextBox 11">
                  <a:extLst>
                    <a:ext uri="{FF2B5EF4-FFF2-40B4-BE49-F238E27FC236}">
                      <a16:creationId xmlns:a16="http://schemas.microsoft.com/office/drawing/2014/main" xmlns="" id="{0282AA67-A0D3-E3EE-7BAE-14E90D9A0765}"/>
                    </a:ext>
                  </a:extLst>
                </p:cNvPr>
                <p:cNvSpPr txBox="1"/>
                <p:nvPr/>
              </p:nvSpPr>
              <p:spPr>
                <a:xfrm>
                  <a:off x="76200" y="76200"/>
                  <a:ext cx="660400" cy="660400"/>
                </a:xfrm>
                <a:prstGeom prst="rect">
                  <a:avLst/>
                </a:prstGeom>
              </p:spPr>
              <p:txBody>
                <a:bodyPr lIns="50800" tIns="50800" rIns="50800" bIns="50800" rtlCol="0" anchor="ctr"/>
                <a:lstStyle/>
                <a:p>
                  <a:pPr algn="ctr">
                    <a:lnSpc>
                      <a:spcPts val="3089"/>
                    </a:lnSpc>
                  </a:pPr>
                  <a:endParaRPr/>
                </a:p>
              </p:txBody>
            </p:sp>
          </p:grpSp>
          <p:sp>
            <p:nvSpPr>
              <p:cNvPr id="40" name="TextBox 43">
                <a:extLst>
                  <a:ext uri="{FF2B5EF4-FFF2-40B4-BE49-F238E27FC236}">
                    <a16:creationId xmlns:a16="http://schemas.microsoft.com/office/drawing/2014/main" xmlns="" id="{A2BD6AE8-BCCF-C102-B9D1-8482E09C03C2}"/>
                  </a:ext>
                </a:extLst>
              </p:cNvPr>
              <p:cNvSpPr txBox="1"/>
              <p:nvPr/>
            </p:nvSpPr>
            <p:spPr>
              <a:xfrm>
                <a:off x="1410249" y="3837879"/>
                <a:ext cx="1736432" cy="970522"/>
              </a:xfrm>
              <a:prstGeom prst="rect">
                <a:avLst/>
              </a:prstGeom>
            </p:spPr>
            <p:txBody>
              <a:bodyPr lIns="0" tIns="0" rIns="0" bIns="0" rtlCol="0" anchor="t">
                <a:spAutoFit/>
              </a:bodyPr>
              <a:lstStyle/>
              <a:p>
                <a:pPr algn="ctr">
                  <a:lnSpc>
                    <a:spcPts val="8286"/>
                  </a:lnSpc>
                </a:pPr>
                <a:r>
                  <a:rPr lang="en-US" sz="6000" b="1" dirty="0">
                    <a:solidFill>
                      <a:srgbClr val="6D2925"/>
                    </a:solidFill>
                    <a:latin typeface="Arial" panose="020B0604020202020204" pitchFamily="34" charset="0"/>
                    <a:cs typeface="Arial" panose="020B0604020202020204" pitchFamily="34" charset="0"/>
                  </a:rPr>
                  <a:t>3</a:t>
                </a:r>
              </a:p>
            </p:txBody>
          </p:sp>
        </p:grpSp>
        <p:sp>
          <p:nvSpPr>
            <p:cNvPr id="38" name="TextBox 37">
              <a:extLst>
                <a:ext uri="{FF2B5EF4-FFF2-40B4-BE49-F238E27FC236}">
                  <a16:creationId xmlns:a16="http://schemas.microsoft.com/office/drawing/2014/main" xmlns="" id="{FE2B5B6F-BA6F-C6DE-74D0-BFA35CC7F67F}"/>
                </a:ext>
              </a:extLst>
            </p:cNvPr>
            <p:cNvSpPr txBox="1"/>
            <p:nvPr/>
          </p:nvSpPr>
          <p:spPr>
            <a:xfrm>
              <a:off x="2231833" y="3616394"/>
              <a:ext cx="5496969" cy="1738296"/>
            </a:xfrm>
            <a:prstGeom prst="rect">
              <a:avLst/>
            </a:prstGeom>
            <a:noFill/>
          </p:spPr>
          <p:txBody>
            <a:bodyPr wrap="square">
              <a:spAutoFit/>
            </a:bodyPr>
            <a:lstStyle/>
            <a:p>
              <a:pPr algn="ctr">
                <a:lnSpc>
                  <a:spcPct val="150000"/>
                </a:lnSpc>
              </a:pPr>
              <a:r>
                <a:rPr lang="vi-VN" sz="3800" dirty="0">
                  <a:latin typeface="Arial" panose="020B0604020202020204" pitchFamily="34" charset="0"/>
                  <a:ea typeface="Calibri" panose="020F0502020204030204" pitchFamily="34" charset="0"/>
                  <a:cs typeface="Arial" panose="020B0604020202020204" pitchFamily="34" charset="0"/>
                </a:rPr>
                <a:t>Sắp xếp công việc theo thứ tự ưu tiên</a:t>
              </a:r>
              <a:endParaRPr lang="fr-FR" sz="3800" b="1" i="1"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xmlns="" id="{66ED4E13-7E13-C9FF-AAAB-7D442C4D8BBC}"/>
              </a:ext>
            </a:extLst>
          </p:cNvPr>
          <p:cNvGrpSpPr/>
          <p:nvPr/>
        </p:nvGrpSpPr>
        <p:grpSpPr>
          <a:xfrm>
            <a:off x="-300632" y="7810500"/>
            <a:ext cx="15753044" cy="1704359"/>
            <a:chOff x="908622" y="3342550"/>
            <a:chExt cx="8411728" cy="2243198"/>
          </a:xfrm>
        </p:grpSpPr>
        <p:sp>
          <p:nvSpPr>
            <p:cNvPr id="44" name="Freeform 7">
              <a:extLst>
                <a:ext uri="{FF2B5EF4-FFF2-40B4-BE49-F238E27FC236}">
                  <a16:creationId xmlns:a16="http://schemas.microsoft.com/office/drawing/2014/main" xmlns="" id="{8BFAE9F3-F81B-6C86-E679-8CFC9F6F6EE7}"/>
                </a:ext>
              </a:extLst>
            </p:cNvPr>
            <p:cNvSpPr/>
            <p:nvPr/>
          </p:nvSpPr>
          <p:spPr>
            <a:xfrm>
              <a:off x="1576913" y="3342550"/>
              <a:ext cx="7743437"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FFF"/>
            </a:solidFill>
          </p:spPr>
          <p:txBody>
            <a:bodyPr/>
            <a:lstStyle/>
            <a:p>
              <a:endParaRPr lang="en-US"/>
            </a:p>
          </p:txBody>
        </p:sp>
        <p:grpSp>
          <p:nvGrpSpPr>
            <p:cNvPr id="45" name="Group 44">
              <a:extLst>
                <a:ext uri="{FF2B5EF4-FFF2-40B4-BE49-F238E27FC236}">
                  <a16:creationId xmlns:a16="http://schemas.microsoft.com/office/drawing/2014/main" xmlns="" id="{58DB44B8-5211-4E41-478E-EA47C7D9CD5F}"/>
                </a:ext>
              </a:extLst>
            </p:cNvPr>
            <p:cNvGrpSpPr/>
            <p:nvPr/>
          </p:nvGrpSpPr>
          <p:grpSpPr>
            <a:xfrm>
              <a:off x="908622" y="3450204"/>
              <a:ext cx="1895897" cy="2027891"/>
              <a:chOff x="1193456" y="3309196"/>
              <a:chExt cx="1895897" cy="2027891"/>
            </a:xfrm>
          </p:grpSpPr>
          <p:grpSp>
            <p:nvGrpSpPr>
              <p:cNvPr id="47" name="Group 9">
                <a:extLst>
                  <a:ext uri="{FF2B5EF4-FFF2-40B4-BE49-F238E27FC236}">
                    <a16:creationId xmlns:a16="http://schemas.microsoft.com/office/drawing/2014/main" xmlns="" id="{029EFFA9-5C64-B7D3-5D78-6FC95658221C}"/>
                  </a:ext>
                </a:extLst>
              </p:cNvPr>
              <p:cNvGrpSpPr/>
              <p:nvPr/>
            </p:nvGrpSpPr>
            <p:grpSpPr>
              <a:xfrm>
                <a:off x="1193456" y="3309196"/>
                <a:ext cx="1471640" cy="2027891"/>
                <a:chOff x="76200" y="-62552"/>
                <a:chExt cx="680637" cy="937904"/>
              </a:xfrm>
            </p:grpSpPr>
            <p:sp>
              <p:nvSpPr>
                <p:cNvPr id="49" name="Freeform 10">
                  <a:extLst>
                    <a:ext uri="{FF2B5EF4-FFF2-40B4-BE49-F238E27FC236}">
                      <a16:creationId xmlns:a16="http://schemas.microsoft.com/office/drawing/2014/main" xmlns="" id="{3CE84E4B-E67F-96A9-4CAD-54E93B335BC8}"/>
                    </a:ext>
                  </a:extLst>
                </p:cNvPr>
                <p:cNvSpPr/>
                <p:nvPr/>
              </p:nvSpPr>
              <p:spPr>
                <a:xfrm>
                  <a:off x="346173" y="-62552"/>
                  <a:ext cx="410664" cy="937904"/>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5CEC6"/>
                </a:solidFill>
              </p:spPr>
              <p:txBody>
                <a:bodyPr/>
                <a:lstStyle/>
                <a:p>
                  <a:endParaRPr lang="en-US"/>
                </a:p>
              </p:txBody>
            </p:sp>
            <p:sp>
              <p:nvSpPr>
                <p:cNvPr id="50" name="TextBox 11">
                  <a:extLst>
                    <a:ext uri="{FF2B5EF4-FFF2-40B4-BE49-F238E27FC236}">
                      <a16:creationId xmlns:a16="http://schemas.microsoft.com/office/drawing/2014/main" xmlns="" id="{3A5CFB18-65AC-417E-09B3-FBC1A22D2432}"/>
                    </a:ext>
                  </a:extLst>
                </p:cNvPr>
                <p:cNvSpPr txBox="1"/>
                <p:nvPr/>
              </p:nvSpPr>
              <p:spPr>
                <a:xfrm>
                  <a:off x="76200" y="76200"/>
                  <a:ext cx="660400" cy="660400"/>
                </a:xfrm>
                <a:prstGeom prst="rect">
                  <a:avLst/>
                </a:prstGeom>
              </p:spPr>
              <p:txBody>
                <a:bodyPr lIns="50800" tIns="50800" rIns="50800" bIns="50800" rtlCol="0" anchor="ctr"/>
                <a:lstStyle/>
                <a:p>
                  <a:pPr algn="ctr">
                    <a:lnSpc>
                      <a:spcPts val="3089"/>
                    </a:lnSpc>
                  </a:pPr>
                  <a:endParaRPr/>
                </a:p>
              </p:txBody>
            </p:sp>
          </p:grpSp>
          <p:sp>
            <p:nvSpPr>
              <p:cNvPr id="48" name="TextBox 43">
                <a:extLst>
                  <a:ext uri="{FF2B5EF4-FFF2-40B4-BE49-F238E27FC236}">
                    <a16:creationId xmlns:a16="http://schemas.microsoft.com/office/drawing/2014/main" xmlns="" id="{888FF322-8DFF-ABE2-93AE-F19AE8E98DD5}"/>
                  </a:ext>
                </a:extLst>
              </p:cNvPr>
              <p:cNvSpPr txBox="1"/>
              <p:nvPr/>
            </p:nvSpPr>
            <p:spPr>
              <a:xfrm>
                <a:off x="1352921" y="3574856"/>
                <a:ext cx="1736432" cy="970524"/>
              </a:xfrm>
              <a:prstGeom prst="rect">
                <a:avLst/>
              </a:prstGeom>
            </p:spPr>
            <p:txBody>
              <a:bodyPr lIns="0" tIns="0" rIns="0" bIns="0" rtlCol="0" anchor="t">
                <a:spAutoFit/>
              </a:bodyPr>
              <a:lstStyle/>
              <a:p>
                <a:pPr algn="ctr">
                  <a:lnSpc>
                    <a:spcPts val="8286"/>
                  </a:lnSpc>
                </a:pPr>
                <a:r>
                  <a:rPr lang="en-US" sz="6000" b="1" dirty="0">
                    <a:solidFill>
                      <a:srgbClr val="6D2925"/>
                    </a:solidFill>
                    <a:latin typeface="Arial" panose="020B0604020202020204" pitchFamily="34" charset="0"/>
                    <a:cs typeface="Arial" panose="020B0604020202020204" pitchFamily="34" charset="0"/>
                  </a:rPr>
                  <a:t>4</a:t>
                </a:r>
              </a:p>
            </p:txBody>
          </p:sp>
        </p:grpSp>
        <p:sp>
          <p:nvSpPr>
            <p:cNvPr id="46" name="TextBox 45">
              <a:extLst>
                <a:ext uri="{FF2B5EF4-FFF2-40B4-BE49-F238E27FC236}">
                  <a16:creationId xmlns:a16="http://schemas.microsoft.com/office/drawing/2014/main" xmlns="" id="{4692F615-AF81-98F7-6357-E7CBA6E0F4B4}"/>
                </a:ext>
              </a:extLst>
            </p:cNvPr>
            <p:cNvSpPr txBox="1"/>
            <p:nvPr/>
          </p:nvSpPr>
          <p:spPr>
            <a:xfrm>
              <a:off x="2330934" y="3847452"/>
              <a:ext cx="5522801" cy="1738296"/>
            </a:xfrm>
            <a:prstGeom prst="rect">
              <a:avLst/>
            </a:prstGeom>
            <a:noFill/>
          </p:spPr>
          <p:txBody>
            <a:bodyPr wrap="square">
              <a:spAutoFit/>
            </a:bodyPr>
            <a:lstStyle/>
            <a:p>
              <a:pPr algn="ctr">
                <a:lnSpc>
                  <a:spcPct val="150000"/>
                </a:lnSpc>
              </a:pPr>
              <a:r>
                <a:rPr lang="en-US" sz="3800" dirty="0" err="1">
                  <a:latin typeface="Arial" panose="020B0604020202020204" pitchFamily="34" charset="0"/>
                  <a:ea typeface="Calibri" panose="020F0502020204030204" pitchFamily="34" charset="0"/>
                  <a:cs typeface="Arial" panose="020B0604020202020204" pitchFamily="34" charset="0"/>
                </a:rPr>
                <a:t>Rèn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luyện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tính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kỷ</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luật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tập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trung</a:t>
              </a:r>
              <a:endParaRPr lang="fr-FR" sz="3800" b="1" i="1"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out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up)">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7373599" y="0"/>
            <a:ext cx="1064757" cy="1446189"/>
          </a:xfrm>
          <a:prstGeom prst="rect">
            <a:avLst/>
          </a:prstGeom>
        </p:spPr>
      </p:pic>
      <p:pic>
        <p:nvPicPr>
          <p:cNvPr id="4" name="Picture 6">
            <a:extLst>
              <a:ext uri="{FF2B5EF4-FFF2-40B4-BE49-F238E27FC236}">
                <a16:creationId xmlns:a16="http://schemas.microsoft.com/office/drawing/2014/main" xmlns="" id="{2D6321F2-32C3-0E10-6FFB-2AE707008D7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8838035"/>
            <a:ext cx="1066800" cy="1448965"/>
          </a:xfrm>
          <a:prstGeom prst="rect">
            <a:avLst/>
          </a:prstGeom>
        </p:spPr>
      </p:pic>
      <p:sp>
        <p:nvSpPr>
          <p:cNvPr id="14" name="TextBox 13">
            <a:extLst>
              <a:ext uri="{FF2B5EF4-FFF2-40B4-BE49-F238E27FC236}">
                <a16:creationId xmlns:a16="http://schemas.microsoft.com/office/drawing/2014/main" xmlns="" id="{62C62F05-7D4A-7736-5AC1-E472EFCBDC81}"/>
              </a:ext>
            </a:extLst>
          </p:cNvPr>
          <p:cNvSpPr txBox="1"/>
          <p:nvPr/>
        </p:nvSpPr>
        <p:spPr>
          <a:xfrm>
            <a:off x="800099" y="1658842"/>
            <a:ext cx="16687800" cy="644157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a:cs typeface="Arial" panose="020B0604020202020204" pitchFamily="34" charset="0"/>
              </a:rPr>
              <a:t>Mỗi người trong chúng ta đều cần thực hiện các công việc và hoạt động khác nhau trong một ngày. </a:t>
            </a:r>
            <a:endParaRPr lang="en-US" sz="4000">
              <a:cs typeface="Arial" panose="020B0604020202020204" pitchFamily="34" charset="0"/>
            </a:endParaRPr>
          </a:p>
          <a:p>
            <a:pPr marL="571500" indent="-571500" algn="just">
              <a:lnSpc>
                <a:spcPct val="150000"/>
              </a:lnSpc>
              <a:buFont typeface="Wingdings" panose="05000000000000000000" pitchFamily="2" charset="2"/>
              <a:buChar char="Ø"/>
            </a:pPr>
            <a:r>
              <a:rPr lang="vi-VN" sz="4000">
                <a:cs typeface="Arial" panose="020B0604020202020204" pitchFamily="34" charset="0"/>
              </a:rPr>
              <a:t>Để sử dụng được thời gian trong ngày hợp lí, làm được nhiều việc có ích, mỗi chúng ta cần biết sắp xếp thứ tự các công việc, có cách thực hiện khoa học, có ý thức, trách nhiệm khi thực hiện các công việc. </a:t>
            </a:r>
            <a:endParaRPr lang="en-US" sz="4000">
              <a:cs typeface="Arial" panose="020B0604020202020204" pitchFamily="34" charset="0"/>
            </a:endParaRPr>
          </a:p>
          <a:p>
            <a:pPr marL="571500" indent="-571500" algn="just">
              <a:lnSpc>
                <a:spcPct val="150000"/>
              </a:lnSpc>
              <a:buFont typeface="Wingdings" panose="05000000000000000000" pitchFamily="2" charset="2"/>
              <a:buChar char="Ø"/>
            </a:pPr>
            <a:r>
              <a:rPr lang="vi-VN" sz="4000">
                <a:cs typeface="Arial" panose="020B0604020202020204" pitchFamily="34" charset="0"/>
              </a:rPr>
              <a:t>Việc sử dụng thời gian cho các công việc trong ngày một cách hợp lí sẽ giúp cho cuộc sống của chúng ta ngăn nắp, trật tự và khoa học.</a:t>
            </a:r>
            <a:endParaRPr lang="en-US" sz="4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455CC4DD-DBE9-F31C-BB94-5706C5E0D86A}"/>
              </a:ext>
            </a:extLst>
          </p:cNvPr>
          <p:cNvSpPr txBox="1"/>
          <p:nvPr/>
        </p:nvSpPr>
        <p:spPr>
          <a:xfrm>
            <a:off x="5086350" y="723094"/>
            <a:ext cx="8115300" cy="923330"/>
          </a:xfrm>
          <a:prstGeom prst="rect">
            <a:avLst/>
          </a:prstGeom>
          <a:noFill/>
        </p:spPr>
        <p:txBody>
          <a:bodyPr wrap="square" rtlCol="0">
            <a:spAutoFit/>
          </a:bodyPr>
          <a:lstStyle/>
          <a:p>
            <a:pPr algn="ctr"/>
            <a:r>
              <a:rPr lang="en-US" sz="5400" b="1">
                <a:solidFill>
                  <a:srgbClr val="FF0000"/>
                </a:solidFill>
                <a:latin typeface="Arial" panose="020B0604020202020204" pitchFamily="34" charset="0"/>
                <a:cs typeface="Arial" panose="020B0604020202020204" pitchFamily="34" charset="0"/>
              </a:rPr>
              <a:t>TỔNG KẾT HOẠT ĐỘNG</a:t>
            </a:r>
            <a:endParaRPr lang="en-US" sz="5400" b="1" dirty="0">
              <a:solidFill>
                <a:srgbClr val="FF0000"/>
              </a:solidFill>
              <a:latin typeface="Arial" panose="020B0604020202020204" pitchFamily="34" charset="0"/>
              <a:cs typeface="Arial" panose="020B0604020202020204" pitchFamily="34" charset="0"/>
            </a:endParaRPr>
          </a:p>
        </p:txBody>
      </p:sp>
      <p:pic>
        <p:nvPicPr>
          <p:cNvPr id="23" name="Picture 5">
            <a:extLst>
              <a:ext uri="{FF2B5EF4-FFF2-40B4-BE49-F238E27FC236}">
                <a16:creationId xmlns:a16="http://schemas.microsoft.com/office/drawing/2014/main" xmlns="" id="{B949AC0C-7E5F-1636-3566-05486A79AA2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428684" y="8551483"/>
            <a:ext cx="7430631" cy="2024846"/>
          </a:xfrm>
          <a:prstGeom prst="rect">
            <a:avLst/>
          </a:prstGeom>
        </p:spPr>
      </p:pic>
    </p:spTree>
    <p:extLst>
      <p:ext uri="{BB962C8B-B14F-4D97-AF65-F5344CB8AC3E}">
        <p14:creationId xmlns:p14="http://schemas.microsoft.com/office/powerpoint/2010/main" val="29353089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wipe(left)">
                                      <p:cBhvr>
                                        <p:cTn id="16" dur="500"/>
                                        <p:tgtEl>
                                          <p:spTgt spid="14">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wipe(left)">
                                      <p:cBhvr>
                                        <p:cTn id="20"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86943" y="1028700"/>
            <a:ext cx="15914113" cy="1617698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232135" y="6448656"/>
            <a:ext cx="3823729" cy="592408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792345" y="6856527"/>
            <a:ext cx="3872910" cy="3981496"/>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622745" y="6686457"/>
            <a:ext cx="3120534" cy="384819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28500" y="2992688"/>
            <a:ext cx="1849205" cy="2511654"/>
          </a:xfrm>
          <a:prstGeom prst="rect">
            <a:avLst/>
          </a:prstGeom>
        </p:spPr>
      </p:pic>
      <p:sp>
        <p:nvSpPr>
          <p:cNvPr id="7" name="TextBox 7"/>
          <p:cNvSpPr txBox="1"/>
          <p:nvPr/>
        </p:nvSpPr>
        <p:spPr>
          <a:xfrm>
            <a:off x="2305241" y="1666466"/>
            <a:ext cx="13677516" cy="4382225"/>
          </a:xfrm>
          <a:prstGeom prst="rect">
            <a:avLst/>
          </a:prstGeom>
        </p:spPr>
        <p:txBody>
          <a:bodyPr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HOẠT ĐỘNG 2: </a:t>
            </a:r>
          </a:p>
          <a:p>
            <a:pPr algn="ctr">
              <a:lnSpc>
                <a:spcPct val="150000"/>
              </a:lnSpc>
            </a:pPr>
            <a:r>
              <a:rPr lang="en-US" sz="6600" b="1">
                <a:latin typeface="Arial" panose="020B0604020202020204" pitchFamily="34" charset="0"/>
                <a:cs typeface="Arial" panose="020B0604020202020204" pitchFamily="34" charset="0"/>
              </a:rPr>
              <a:t>XÂY DỰNG THỜI GIAN BIỂU HOẠT ĐỘNG HẰNG NGÀY</a:t>
            </a:r>
            <a:endParaRPr lang="en-US" sz="6600" b="1" dirty="0">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5703990" y="2992688"/>
            <a:ext cx="1849205" cy="2511654"/>
          </a:xfrm>
          <a:prstGeom prst="rect">
            <a:avLst/>
          </a:prstGeom>
        </p:spPr>
      </p:pic>
    </p:spTree>
    <p:extLst>
      <p:ext uri="{BB962C8B-B14F-4D97-AF65-F5344CB8AC3E}">
        <p14:creationId xmlns:p14="http://schemas.microsoft.com/office/powerpoint/2010/main" val="30375312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39558" y="0"/>
            <a:ext cx="1126671" cy="141800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1000" y="9182100"/>
            <a:ext cx="1126671" cy="829512"/>
          </a:xfrm>
          <a:prstGeom prst="rect">
            <a:avLst/>
          </a:prstGeom>
        </p:spPr>
      </p:pic>
      <p:grpSp>
        <p:nvGrpSpPr>
          <p:cNvPr id="10" name="Group 9">
            <a:extLst>
              <a:ext uri="{FF2B5EF4-FFF2-40B4-BE49-F238E27FC236}">
                <a16:creationId xmlns:a16="http://schemas.microsoft.com/office/drawing/2014/main" xmlns="" id="{15FA9171-B7EA-6A62-5E1B-1CBCC9E1997B}"/>
              </a:ext>
            </a:extLst>
          </p:cNvPr>
          <p:cNvGrpSpPr/>
          <p:nvPr/>
        </p:nvGrpSpPr>
        <p:grpSpPr>
          <a:xfrm>
            <a:off x="595747" y="1181100"/>
            <a:ext cx="16615991" cy="2019064"/>
            <a:chOff x="731818" y="549496"/>
            <a:chExt cx="16615991" cy="2019064"/>
          </a:xfrm>
        </p:grpSpPr>
        <p:sp>
          <p:nvSpPr>
            <p:cNvPr id="11" name="TextBox 10">
              <a:extLst>
                <a:ext uri="{FF2B5EF4-FFF2-40B4-BE49-F238E27FC236}">
                  <a16:creationId xmlns:a16="http://schemas.microsoft.com/office/drawing/2014/main" xmlns="" id="{2A0A4D26-6481-DF82-071B-9DFB79C69452}"/>
                </a:ext>
              </a:extLst>
            </p:cNvPr>
            <p:cNvSpPr txBox="1"/>
            <p:nvPr/>
          </p:nvSpPr>
          <p:spPr>
            <a:xfrm>
              <a:off x="2256579" y="549496"/>
              <a:ext cx="15091230" cy="2019064"/>
            </a:xfrm>
            <a:prstGeom prst="roundRect">
              <a:avLst/>
            </a:prstGeom>
            <a:solidFill>
              <a:srgbClr val="FFF4D1"/>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FF0000"/>
                  </a:solidFill>
                  <a:latin typeface="Arial" panose="020B0604020202020204" pitchFamily="34" charset="0"/>
                  <a:cs typeface="Arial" panose="020B0604020202020204" pitchFamily="34" charset="0"/>
                </a:rPr>
                <a:t>Làm việc cá nhân: </a:t>
              </a:r>
              <a:r>
                <a:rPr lang="en-US" sz="4000">
                  <a:solidFill>
                    <a:schemeClr val="tx1"/>
                  </a:solidFill>
                  <a:latin typeface="Arial" panose="020B0604020202020204" pitchFamily="34" charset="0"/>
                  <a:cs typeface="Arial" panose="020B0604020202020204" pitchFamily="34" charset="0"/>
                </a:rPr>
                <a:t>Em hãy </a:t>
              </a:r>
              <a:r>
                <a:rPr lang="vi-VN" sz="4000">
                  <a:solidFill>
                    <a:schemeClr val="tx1"/>
                  </a:solidFill>
                  <a:latin typeface="Arial" panose="020B0604020202020204" pitchFamily="34" charset="0"/>
                  <a:cs typeface="Arial" panose="020B0604020202020204" pitchFamily="34" charset="0"/>
                </a:rPr>
                <a:t>quan sát lược đồ gợi ý </a:t>
              </a:r>
              <a:r>
                <a:rPr lang="en-US" sz="4000">
                  <a:solidFill>
                    <a:schemeClr val="tx1"/>
                  </a:solidFill>
                  <a:latin typeface="Arial" panose="020B0604020202020204" pitchFamily="34" charset="0"/>
                  <a:cs typeface="Arial" panose="020B0604020202020204" pitchFamily="34" charset="0"/>
                </a:rPr>
                <a:t>dưới đây</a:t>
              </a:r>
              <a:r>
                <a:rPr lang="vi-VN" sz="4000">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(SHS – tr.29) </a:t>
              </a:r>
              <a:r>
                <a:rPr lang="vi-VN" sz="4000">
                  <a:solidFill>
                    <a:schemeClr val="tx1"/>
                  </a:solidFill>
                  <a:latin typeface="Arial" panose="020B0604020202020204" pitchFamily="34" charset="0"/>
                  <a:cs typeface="Arial" panose="020B0604020202020204" pitchFamily="34" charset="0"/>
                </a:rPr>
                <a:t>và nhận xét về lược đồ</a:t>
              </a:r>
              <a:r>
                <a:rPr lang="en-US" sz="400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pic>
          <p:nvPicPr>
            <p:cNvPr id="12" name="Picture 13">
              <a:extLst>
                <a:ext uri="{FF2B5EF4-FFF2-40B4-BE49-F238E27FC236}">
                  <a16:creationId xmlns:a16="http://schemas.microsoft.com/office/drawing/2014/main" xmlns="" id="{2A62C852-B267-088A-5E7F-1C851B5610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31818" y="1026358"/>
              <a:ext cx="1325089" cy="1301900"/>
            </a:xfrm>
            <a:prstGeom prst="rect">
              <a:avLst/>
            </a:prstGeom>
          </p:spPr>
        </p:pic>
      </p:grpSp>
      <p:pic>
        <p:nvPicPr>
          <p:cNvPr id="15" name="Picture 14" descr="A diagram of a diagram with circles and lines&#10;&#10;Description automatically generated">
            <a:extLst>
              <a:ext uri="{FF2B5EF4-FFF2-40B4-BE49-F238E27FC236}">
                <a16:creationId xmlns:a16="http://schemas.microsoft.com/office/drawing/2014/main" xmlns="" id="{B71A7ECB-15E6-09E5-F4D6-0AA914D523C1}"/>
              </a:ext>
            </a:extLst>
          </p:cNvPr>
          <p:cNvPicPr>
            <a:picLocks noChangeAspect="1"/>
          </p:cNvPicPr>
          <p:nvPr/>
        </p:nvPicPr>
        <p:blipFill rotWithShape="1">
          <a:blip r:embed="rId8">
            <a:extLst>
              <a:ext uri="{28A0092B-C50C-407E-A947-70E740481C1C}">
                <a14:useLocalDpi xmlns:a14="http://schemas.microsoft.com/office/drawing/2010/main" val="0"/>
              </a:ext>
            </a:extLst>
          </a:blip>
          <a:srcRect l="15809" t="52008" r="11140" b="9170"/>
          <a:stretch/>
        </p:blipFill>
        <p:spPr>
          <a:xfrm>
            <a:off x="780957" y="4152900"/>
            <a:ext cx="16726085" cy="4686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righ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381894">
            <a:off x="16571849" y="383204"/>
            <a:ext cx="1494978" cy="1814844"/>
          </a:xfrm>
          <a:prstGeom prst="rect">
            <a:avLst/>
          </a:prstGeom>
        </p:spPr>
      </p:pic>
      <p:sp>
        <p:nvSpPr>
          <p:cNvPr id="3" name="Freeform 6">
            <a:extLst>
              <a:ext uri="{FF2B5EF4-FFF2-40B4-BE49-F238E27FC236}">
                <a16:creationId xmlns:a16="http://schemas.microsoft.com/office/drawing/2014/main" xmlns="" id="{CE75E7C9-E47B-CEC3-1E08-BCD0AF266283}"/>
              </a:ext>
            </a:extLst>
          </p:cNvPr>
          <p:cNvSpPr/>
          <p:nvPr/>
        </p:nvSpPr>
        <p:spPr>
          <a:xfrm>
            <a:off x="381000" y="231183"/>
            <a:ext cx="861955" cy="1028699"/>
          </a:xfrm>
          <a:custGeom>
            <a:avLst/>
            <a:gdLst/>
            <a:ahLst/>
            <a:cxnLst/>
            <a:rect l="l" t="t" r="r" b="b"/>
            <a:pathLst>
              <a:path w="1500511" h="1491133">
                <a:moveTo>
                  <a:pt x="0" y="0"/>
                </a:moveTo>
                <a:lnTo>
                  <a:pt x="1500511" y="0"/>
                </a:lnTo>
                <a:lnTo>
                  <a:pt x="1500511" y="1491133"/>
                </a:lnTo>
                <a:lnTo>
                  <a:pt x="0" y="14911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xmlns="" id="{4F03613C-7CEC-C57D-7B4A-B3B052EFFAA3}"/>
              </a:ext>
            </a:extLst>
          </p:cNvPr>
          <p:cNvSpPr/>
          <p:nvPr/>
        </p:nvSpPr>
        <p:spPr>
          <a:xfrm>
            <a:off x="811977" y="1259882"/>
            <a:ext cx="16357759" cy="8552786"/>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TextBox 11">
            <a:extLst>
              <a:ext uri="{FF2B5EF4-FFF2-40B4-BE49-F238E27FC236}">
                <a16:creationId xmlns:a16="http://schemas.microsoft.com/office/drawing/2014/main" xmlns="" id="{69F91E42-692E-DE6E-B2F0-F3637FE86777}"/>
              </a:ext>
            </a:extLst>
          </p:cNvPr>
          <p:cNvSpPr txBox="1"/>
          <p:nvPr/>
        </p:nvSpPr>
        <p:spPr>
          <a:xfrm>
            <a:off x="4286243" y="2750345"/>
            <a:ext cx="9715504" cy="4866204"/>
          </a:xfrm>
          <a:prstGeom prst="rect">
            <a:avLst/>
          </a:prstGeom>
        </p:spPr>
        <p:txBody>
          <a:bodyPr wrap="square" lIns="0" tIns="0" rIns="0" bIns="0" rtlCol="0" anchor="t">
            <a:spAutoFit/>
          </a:bodyPr>
          <a:lstStyle/>
          <a:p>
            <a:pPr algn="ctr">
              <a:lnSpc>
                <a:spcPct val="150000"/>
              </a:lnSpc>
              <a:spcBef>
                <a:spcPct val="0"/>
              </a:spcBef>
            </a:pPr>
            <a:r>
              <a:rPr lang="en-US" sz="4800" b="1">
                <a:solidFill>
                  <a:srgbClr val="FF0000"/>
                </a:solidFill>
                <a:latin typeface="Arial" panose="020B0604020202020204" pitchFamily="34" charset="0"/>
                <a:cs typeface="Arial" panose="020B0604020202020204" pitchFamily="34" charset="0"/>
              </a:rPr>
              <a:t>YÊU CẦU:</a:t>
            </a:r>
            <a:endParaRPr lang="en-US" sz="4800" b="1" dirty="0">
              <a:solidFill>
                <a:srgbClr val="FF0000"/>
              </a:solidFill>
              <a:latin typeface="Arial" panose="020B0604020202020204" pitchFamily="34" charset="0"/>
              <a:cs typeface="Arial" panose="020B0604020202020204" pitchFamily="34" charset="0"/>
            </a:endParaRPr>
          </a:p>
          <a:p>
            <a:pPr algn="just">
              <a:lnSpc>
                <a:spcPct val="150000"/>
              </a:lnSpc>
              <a:spcBef>
                <a:spcPct val="0"/>
              </a:spcBef>
            </a:pPr>
            <a:r>
              <a:rPr lang="vi-VN" sz="4000">
                <a:latin typeface="Arial" panose="020B0604020202020204" pitchFamily="34" charset="0"/>
                <a:cs typeface="Arial" panose="020B0604020202020204" pitchFamily="34" charset="0"/>
              </a:rPr>
              <a:t>Em </a:t>
            </a:r>
            <a:r>
              <a:rPr lang="en-US" sz="4000">
                <a:latin typeface="Arial" panose="020B0604020202020204" pitchFamily="34" charset="0"/>
                <a:cs typeface="Arial" panose="020B0604020202020204" pitchFamily="34" charset="0"/>
              </a:rPr>
              <a:t>hãy </a:t>
            </a:r>
            <a:r>
              <a:rPr lang="vi-VN" sz="4000">
                <a:latin typeface="Arial" panose="020B0604020202020204" pitchFamily="34" charset="0"/>
                <a:cs typeface="Arial" panose="020B0604020202020204" pitchFamily="34" charset="0"/>
              </a:rPr>
              <a:t>xây dựng thời gian biểu cho các hoạt động trong ngày của mình</a:t>
            </a:r>
            <a:r>
              <a:rPr lang="en-US" sz="4000">
                <a:latin typeface="Arial" panose="020B0604020202020204" pitchFamily="34" charset="0"/>
                <a:cs typeface="Arial" panose="020B0604020202020204" pitchFamily="34" charset="0"/>
              </a:rPr>
              <a:t> theo mẫu lược đồ ở trên hoặc có thể tham khảo mẫu thời gian biểu dưới đây:</a:t>
            </a:r>
            <a:endParaRPr lang="vi-VN" sz="4000" i="1" dirty="0">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xmlns="" id="{32FDDBE8-1331-5F95-732A-C60B3E65FF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6514">
            <a:off x="13000167" y="528479"/>
            <a:ext cx="3907882" cy="3994230"/>
          </a:xfrm>
          <a:prstGeom prst="rect">
            <a:avLst/>
          </a:prstGeom>
        </p:spPr>
      </p:pic>
      <p:sp>
        <p:nvSpPr>
          <p:cNvPr id="13" name="Isosceles Triangle 12">
            <a:extLst>
              <a:ext uri="{FF2B5EF4-FFF2-40B4-BE49-F238E27FC236}">
                <a16:creationId xmlns:a16="http://schemas.microsoft.com/office/drawing/2014/main" xmlns="" id="{ECDC1EA3-4825-E95D-94CA-3720227534DC}"/>
              </a:ext>
            </a:extLst>
          </p:cNvPr>
          <p:cNvSpPr/>
          <p:nvPr/>
        </p:nvSpPr>
        <p:spPr>
          <a:xfrm flipV="1">
            <a:off x="8897815" y="9906222"/>
            <a:ext cx="492361" cy="35294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hild drawing on a piece of paper&#10;&#10;Description automatically generated with low confidence">
            <a:extLst>
              <a:ext uri="{FF2B5EF4-FFF2-40B4-BE49-F238E27FC236}">
                <a16:creationId xmlns:a16="http://schemas.microsoft.com/office/drawing/2014/main" xmlns="" id="{45EB24C6-FCAA-4476-E93F-76600F577643}"/>
              </a:ext>
            </a:extLst>
          </p:cNvPr>
          <p:cNvPicPr>
            <a:picLocks noChangeAspect="1"/>
          </p:cNvPicPr>
          <p:nvPr/>
        </p:nvPicPr>
        <p:blipFill rotWithShape="1">
          <a:blip r:embed="rId9">
            <a:extLst>
              <a:ext uri="{28A0092B-C50C-407E-A947-70E740481C1C}">
                <a14:useLocalDpi xmlns:a14="http://schemas.microsoft.com/office/drawing/2010/main" val="0"/>
              </a:ext>
            </a:extLst>
          </a:blip>
          <a:srcRect l="5024" t="8894" r="6087" b="13329"/>
          <a:stretch/>
        </p:blipFill>
        <p:spPr>
          <a:xfrm>
            <a:off x="228600" y="6972300"/>
            <a:ext cx="4057643" cy="3550434"/>
          </a:xfrm>
          <a:prstGeom prst="rect">
            <a:avLst/>
          </a:prstGeom>
        </p:spPr>
      </p:pic>
    </p:spTree>
    <p:extLst>
      <p:ext uri="{BB962C8B-B14F-4D97-AF65-F5344CB8AC3E}">
        <p14:creationId xmlns:p14="http://schemas.microsoft.com/office/powerpoint/2010/main" val="21094762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350553BA-BCBC-1398-E506-1F90A10C1BC9}"/>
              </a:ext>
            </a:extLst>
          </p:cNvPr>
          <p:cNvSpPr/>
          <p:nvPr/>
        </p:nvSpPr>
        <p:spPr>
          <a:xfrm>
            <a:off x="1867874" y="2400300"/>
            <a:ext cx="14552252" cy="7501812"/>
          </a:xfrm>
          <a:custGeom>
            <a:avLst/>
            <a:gdLst>
              <a:gd name="connsiteX0" fmla="*/ 0 w 14552252"/>
              <a:gd name="connsiteY0" fmla="*/ 377266 h 7501812"/>
              <a:gd name="connsiteX1" fmla="*/ 377266 w 14552252"/>
              <a:gd name="connsiteY1" fmla="*/ 0 h 7501812"/>
              <a:gd name="connsiteX2" fmla="*/ 1115144 w 14552252"/>
              <a:gd name="connsiteY2" fmla="*/ 0 h 7501812"/>
              <a:gd name="connsiteX3" fmla="*/ 1990999 w 14552252"/>
              <a:gd name="connsiteY3" fmla="*/ 0 h 7501812"/>
              <a:gd name="connsiteX4" fmla="*/ 2176969 w 14552252"/>
              <a:gd name="connsiteY4" fmla="*/ 0 h 7501812"/>
              <a:gd name="connsiteX5" fmla="*/ 2914847 w 14552252"/>
              <a:gd name="connsiteY5" fmla="*/ 0 h 7501812"/>
              <a:gd name="connsiteX6" fmla="*/ 3376770 w 14552252"/>
              <a:gd name="connsiteY6" fmla="*/ 0 h 7501812"/>
              <a:gd name="connsiteX7" fmla="*/ 3838694 w 14552252"/>
              <a:gd name="connsiteY7" fmla="*/ 0 h 7501812"/>
              <a:gd name="connsiteX8" fmla="*/ 4714549 w 14552252"/>
              <a:gd name="connsiteY8" fmla="*/ 0 h 7501812"/>
              <a:gd name="connsiteX9" fmla="*/ 5314450 w 14552252"/>
              <a:gd name="connsiteY9" fmla="*/ 0 h 7501812"/>
              <a:gd name="connsiteX10" fmla="*/ 6190305 w 14552252"/>
              <a:gd name="connsiteY10" fmla="*/ 0 h 7501812"/>
              <a:gd name="connsiteX11" fmla="*/ 6652229 w 14552252"/>
              <a:gd name="connsiteY11" fmla="*/ 0 h 7501812"/>
              <a:gd name="connsiteX12" fmla="*/ 7252130 w 14552252"/>
              <a:gd name="connsiteY12" fmla="*/ 0 h 7501812"/>
              <a:gd name="connsiteX13" fmla="*/ 7576076 w 14552252"/>
              <a:gd name="connsiteY13" fmla="*/ 0 h 7501812"/>
              <a:gd name="connsiteX14" fmla="*/ 8451932 w 14552252"/>
              <a:gd name="connsiteY14" fmla="*/ 0 h 7501812"/>
              <a:gd name="connsiteX15" fmla="*/ 9051833 w 14552252"/>
              <a:gd name="connsiteY15" fmla="*/ 0 h 7501812"/>
              <a:gd name="connsiteX16" fmla="*/ 9789711 w 14552252"/>
              <a:gd name="connsiteY16" fmla="*/ 0 h 7501812"/>
              <a:gd name="connsiteX17" fmla="*/ 10113657 w 14552252"/>
              <a:gd name="connsiteY17" fmla="*/ 0 h 7501812"/>
              <a:gd name="connsiteX18" fmla="*/ 10851535 w 14552252"/>
              <a:gd name="connsiteY18" fmla="*/ 0 h 7501812"/>
              <a:gd name="connsiteX19" fmla="*/ 11313459 w 14552252"/>
              <a:gd name="connsiteY19" fmla="*/ 0 h 7501812"/>
              <a:gd name="connsiteX20" fmla="*/ 11499428 w 14552252"/>
              <a:gd name="connsiteY20" fmla="*/ 0 h 7501812"/>
              <a:gd name="connsiteX21" fmla="*/ 12099329 w 14552252"/>
              <a:gd name="connsiteY21" fmla="*/ 0 h 7501812"/>
              <a:gd name="connsiteX22" fmla="*/ 12699230 w 14552252"/>
              <a:gd name="connsiteY22" fmla="*/ 0 h 7501812"/>
              <a:gd name="connsiteX23" fmla="*/ 12885199 w 14552252"/>
              <a:gd name="connsiteY23" fmla="*/ 0 h 7501812"/>
              <a:gd name="connsiteX24" fmla="*/ 13209146 w 14552252"/>
              <a:gd name="connsiteY24" fmla="*/ 0 h 7501812"/>
              <a:gd name="connsiteX25" fmla="*/ 14174986 w 14552252"/>
              <a:gd name="connsiteY25" fmla="*/ 0 h 7501812"/>
              <a:gd name="connsiteX26" fmla="*/ 14552252 w 14552252"/>
              <a:gd name="connsiteY26" fmla="*/ 377266 h 7501812"/>
              <a:gd name="connsiteX27" fmla="*/ 14552252 w 14552252"/>
              <a:gd name="connsiteY27" fmla="*/ 737121 h 7501812"/>
              <a:gd name="connsiteX28" fmla="*/ 14552252 w 14552252"/>
              <a:gd name="connsiteY28" fmla="*/ 1231921 h 7501812"/>
              <a:gd name="connsiteX29" fmla="*/ 14552252 w 14552252"/>
              <a:gd name="connsiteY29" fmla="*/ 1591776 h 7501812"/>
              <a:gd name="connsiteX30" fmla="*/ 14552252 w 14552252"/>
              <a:gd name="connsiteY30" fmla="*/ 2221523 h 7501812"/>
              <a:gd name="connsiteX31" fmla="*/ 14552252 w 14552252"/>
              <a:gd name="connsiteY31" fmla="*/ 2851269 h 7501812"/>
              <a:gd name="connsiteX32" fmla="*/ 14552252 w 14552252"/>
              <a:gd name="connsiteY32" fmla="*/ 3278596 h 7501812"/>
              <a:gd name="connsiteX33" fmla="*/ 14552252 w 14552252"/>
              <a:gd name="connsiteY33" fmla="*/ 3908343 h 7501812"/>
              <a:gd name="connsiteX34" fmla="*/ 14552252 w 14552252"/>
              <a:gd name="connsiteY34" fmla="*/ 4605561 h 7501812"/>
              <a:gd name="connsiteX35" fmla="*/ 14552252 w 14552252"/>
              <a:gd name="connsiteY35" fmla="*/ 5100362 h 7501812"/>
              <a:gd name="connsiteX36" fmla="*/ 14552252 w 14552252"/>
              <a:gd name="connsiteY36" fmla="*/ 5527690 h 7501812"/>
              <a:gd name="connsiteX37" fmla="*/ 14552252 w 14552252"/>
              <a:gd name="connsiteY37" fmla="*/ 5887545 h 7501812"/>
              <a:gd name="connsiteX38" fmla="*/ 14552252 w 14552252"/>
              <a:gd name="connsiteY38" fmla="*/ 6517291 h 7501812"/>
              <a:gd name="connsiteX39" fmla="*/ 14552252 w 14552252"/>
              <a:gd name="connsiteY39" fmla="*/ 7124546 h 7501812"/>
              <a:gd name="connsiteX40" fmla="*/ 14174986 w 14552252"/>
              <a:gd name="connsiteY40" fmla="*/ 7501812 h 7501812"/>
              <a:gd name="connsiteX41" fmla="*/ 13989017 w 14552252"/>
              <a:gd name="connsiteY41" fmla="*/ 7501812 h 7501812"/>
              <a:gd name="connsiteX42" fmla="*/ 13389116 w 14552252"/>
              <a:gd name="connsiteY42" fmla="*/ 7501812 h 7501812"/>
              <a:gd name="connsiteX43" fmla="*/ 12651238 w 14552252"/>
              <a:gd name="connsiteY43" fmla="*/ 7501812 h 7501812"/>
              <a:gd name="connsiteX44" fmla="*/ 11775383 w 14552252"/>
              <a:gd name="connsiteY44" fmla="*/ 7501812 h 7501812"/>
              <a:gd name="connsiteX45" fmla="*/ 11037504 w 14552252"/>
              <a:gd name="connsiteY45" fmla="*/ 7501812 h 7501812"/>
              <a:gd name="connsiteX46" fmla="*/ 10161649 w 14552252"/>
              <a:gd name="connsiteY46" fmla="*/ 7501812 h 7501812"/>
              <a:gd name="connsiteX47" fmla="*/ 9561748 w 14552252"/>
              <a:gd name="connsiteY47" fmla="*/ 7501812 h 7501812"/>
              <a:gd name="connsiteX48" fmla="*/ 8961847 w 14552252"/>
              <a:gd name="connsiteY48" fmla="*/ 7501812 h 7501812"/>
              <a:gd name="connsiteX49" fmla="*/ 8499924 w 14552252"/>
              <a:gd name="connsiteY49" fmla="*/ 7501812 h 7501812"/>
              <a:gd name="connsiteX50" fmla="*/ 8175977 w 14552252"/>
              <a:gd name="connsiteY50" fmla="*/ 7501812 h 7501812"/>
              <a:gd name="connsiteX51" fmla="*/ 7852031 w 14552252"/>
              <a:gd name="connsiteY51" fmla="*/ 7501812 h 7501812"/>
              <a:gd name="connsiteX52" fmla="*/ 7528084 w 14552252"/>
              <a:gd name="connsiteY52" fmla="*/ 7501812 h 7501812"/>
              <a:gd name="connsiteX53" fmla="*/ 7204138 w 14552252"/>
              <a:gd name="connsiteY53" fmla="*/ 7501812 h 7501812"/>
              <a:gd name="connsiteX54" fmla="*/ 6466260 w 14552252"/>
              <a:gd name="connsiteY54" fmla="*/ 7501812 h 7501812"/>
              <a:gd name="connsiteX55" fmla="*/ 6004336 w 14552252"/>
              <a:gd name="connsiteY55" fmla="*/ 7501812 h 7501812"/>
              <a:gd name="connsiteX56" fmla="*/ 5128481 w 14552252"/>
              <a:gd name="connsiteY56" fmla="*/ 7501812 h 7501812"/>
              <a:gd name="connsiteX57" fmla="*/ 4804534 w 14552252"/>
              <a:gd name="connsiteY57" fmla="*/ 7501812 h 7501812"/>
              <a:gd name="connsiteX58" fmla="*/ 4342611 w 14552252"/>
              <a:gd name="connsiteY58" fmla="*/ 7501812 h 7501812"/>
              <a:gd name="connsiteX59" fmla="*/ 4156641 w 14552252"/>
              <a:gd name="connsiteY59" fmla="*/ 7501812 h 7501812"/>
              <a:gd name="connsiteX60" fmla="*/ 3832695 w 14552252"/>
              <a:gd name="connsiteY60" fmla="*/ 7501812 h 7501812"/>
              <a:gd name="connsiteX61" fmla="*/ 3370771 w 14552252"/>
              <a:gd name="connsiteY61" fmla="*/ 7501812 h 7501812"/>
              <a:gd name="connsiteX62" fmla="*/ 3046825 w 14552252"/>
              <a:gd name="connsiteY62" fmla="*/ 7501812 h 7501812"/>
              <a:gd name="connsiteX63" fmla="*/ 2170970 w 14552252"/>
              <a:gd name="connsiteY63" fmla="*/ 7501812 h 7501812"/>
              <a:gd name="connsiteX64" fmla="*/ 1985000 w 14552252"/>
              <a:gd name="connsiteY64" fmla="*/ 7501812 h 7501812"/>
              <a:gd name="connsiteX65" fmla="*/ 1523077 w 14552252"/>
              <a:gd name="connsiteY65" fmla="*/ 7501812 h 7501812"/>
              <a:gd name="connsiteX66" fmla="*/ 1061153 w 14552252"/>
              <a:gd name="connsiteY66" fmla="*/ 7501812 h 7501812"/>
              <a:gd name="connsiteX67" fmla="*/ 377266 w 14552252"/>
              <a:gd name="connsiteY67" fmla="*/ 7501812 h 7501812"/>
              <a:gd name="connsiteX68" fmla="*/ 0 w 14552252"/>
              <a:gd name="connsiteY68" fmla="*/ 7124546 h 7501812"/>
              <a:gd name="connsiteX69" fmla="*/ 0 w 14552252"/>
              <a:gd name="connsiteY69" fmla="*/ 6494800 h 7501812"/>
              <a:gd name="connsiteX70" fmla="*/ 0 w 14552252"/>
              <a:gd name="connsiteY70" fmla="*/ 5932527 h 7501812"/>
              <a:gd name="connsiteX71" fmla="*/ 0 w 14552252"/>
              <a:gd name="connsiteY71" fmla="*/ 5235308 h 7501812"/>
              <a:gd name="connsiteX72" fmla="*/ 0 w 14552252"/>
              <a:gd name="connsiteY72" fmla="*/ 4538089 h 7501812"/>
              <a:gd name="connsiteX73" fmla="*/ 0 w 14552252"/>
              <a:gd name="connsiteY73" fmla="*/ 3908343 h 7501812"/>
              <a:gd name="connsiteX74" fmla="*/ 0 w 14552252"/>
              <a:gd name="connsiteY74" fmla="*/ 3346069 h 7501812"/>
              <a:gd name="connsiteX75" fmla="*/ 0 w 14552252"/>
              <a:gd name="connsiteY75" fmla="*/ 2648850 h 7501812"/>
              <a:gd name="connsiteX76" fmla="*/ 0 w 14552252"/>
              <a:gd name="connsiteY76" fmla="*/ 2154050 h 7501812"/>
              <a:gd name="connsiteX77" fmla="*/ 0 w 14552252"/>
              <a:gd name="connsiteY77" fmla="*/ 1524304 h 7501812"/>
              <a:gd name="connsiteX78" fmla="*/ 0 w 14552252"/>
              <a:gd name="connsiteY78" fmla="*/ 1164449 h 7501812"/>
              <a:gd name="connsiteX79" fmla="*/ 0 w 14552252"/>
              <a:gd name="connsiteY79" fmla="*/ 377266 h 750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552252" h="7501812" extrusionOk="0">
                <a:moveTo>
                  <a:pt x="0" y="377266"/>
                </a:moveTo>
                <a:cubicBezTo>
                  <a:pt x="14649" y="173624"/>
                  <a:pt x="166793" y="23645"/>
                  <a:pt x="377266" y="0"/>
                </a:cubicBezTo>
                <a:cubicBezTo>
                  <a:pt x="572820" y="-69908"/>
                  <a:pt x="753386" y="42153"/>
                  <a:pt x="1115144" y="0"/>
                </a:cubicBezTo>
                <a:cubicBezTo>
                  <a:pt x="1476902" y="-42153"/>
                  <a:pt x="1646446" y="34767"/>
                  <a:pt x="1990999" y="0"/>
                </a:cubicBezTo>
                <a:cubicBezTo>
                  <a:pt x="2335553" y="-34767"/>
                  <a:pt x="2084472" y="9700"/>
                  <a:pt x="2176969" y="0"/>
                </a:cubicBezTo>
                <a:cubicBezTo>
                  <a:pt x="2269466" y="-9700"/>
                  <a:pt x="2598344" y="7226"/>
                  <a:pt x="2914847" y="0"/>
                </a:cubicBezTo>
                <a:cubicBezTo>
                  <a:pt x="3231350" y="-7226"/>
                  <a:pt x="3280818" y="12870"/>
                  <a:pt x="3376770" y="0"/>
                </a:cubicBezTo>
                <a:cubicBezTo>
                  <a:pt x="3472722" y="-12870"/>
                  <a:pt x="3654669" y="43301"/>
                  <a:pt x="3838694" y="0"/>
                </a:cubicBezTo>
                <a:cubicBezTo>
                  <a:pt x="4022719" y="-43301"/>
                  <a:pt x="4527753" y="61785"/>
                  <a:pt x="4714549" y="0"/>
                </a:cubicBezTo>
                <a:cubicBezTo>
                  <a:pt x="4901345" y="-61785"/>
                  <a:pt x="5059526" y="21323"/>
                  <a:pt x="5314450" y="0"/>
                </a:cubicBezTo>
                <a:cubicBezTo>
                  <a:pt x="5569374" y="-21323"/>
                  <a:pt x="5919514" y="35296"/>
                  <a:pt x="6190305" y="0"/>
                </a:cubicBezTo>
                <a:cubicBezTo>
                  <a:pt x="6461097" y="-35296"/>
                  <a:pt x="6548537" y="10650"/>
                  <a:pt x="6652229" y="0"/>
                </a:cubicBezTo>
                <a:cubicBezTo>
                  <a:pt x="6755921" y="-10650"/>
                  <a:pt x="7076099" y="36350"/>
                  <a:pt x="7252130" y="0"/>
                </a:cubicBezTo>
                <a:cubicBezTo>
                  <a:pt x="7428161" y="-36350"/>
                  <a:pt x="7439700" y="32360"/>
                  <a:pt x="7576076" y="0"/>
                </a:cubicBezTo>
                <a:cubicBezTo>
                  <a:pt x="7712452" y="-32360"/>
                  <a:pt x="8021441" y="38753"/>
                  <a:pt x="8451932" y="0"/>
                </a:cubicBezTo>
                <a:cubicBezTo>
                  <a:pt x="8882423" y="-38753"/>
                  <a:pt x="8771593" y="19955"/>
                  <a:pt x="9051833" y="0"/>
                </a:cubicBezTo>
                <a:cubicBezTo>
                  <a:pt x="9332073" y="-19955"/>
                  <a:pt x="9576155" y="65242"/>
                  <a:pt x="9789711" y="0"/>
                </a:cubicBezTo>
                <a:cubicBezTo>
                  <a:pt x="10003267" y="-65242"/>
                  <a:pt x="10014432" y="34461"/>
                  <a:pt x="10113657" y="0"/>
                </a:cubicBezTo>
                <a:cubicBezTo>
                  <a:pt x="10212882" y="-34461"/>
                  <a:pt x="10539891" y="9993"/>
                  <a:pt x="10851535" y="0"/>
                </a:cubicBezTo>
                <a:cubicBezTo>
                  <a:pt x="11163179" y="-9993"/>
                  <a:pt x="11105087" y="39021"/>
                  <a:pt x="11313459" y="0"/>
                </a:cubicBezTo>
                <a:cubicBezTo>
                  <a:pt x="11521831" y="-39021"/>
                  <a:pt x="11416325" y="18996"/>
                  <a:pt x="11499428" y="0"/>
                </a:cubicBezTo>
                <a:cubicBezTo>
                  <a:pt x="11582531" y="-18996"/>
                  <a:pt x="11879804" y="47273"/>
                  <a:pt x="12099329" y="0"/>
                </a:cubicBezTo>
                <a:cubicBezTo>
                  <a:pt x="12318854" y="-47273"/>
                  <a:pt x="12429907" y="51367"/>
                  <a:pt x="12699230" y="0"/>
                </a:cubicBezTo>
                <a:cubicBezTo>
                  <a:pt x="12968553" y="-51367"/>
                  <a:pt x="12798322" y="10264"/>
                  <a:pt x="12885199" y="0"/>
                </a:cubicBezTo>
                <a:cubicBezTo>
                  <a:pt x="12972076" y="-10264"/>
                  <a:pt x="13085963" y="34089"/>
                  <a:pt x="13209146" y="0"/>
                </a:cubicBezTo>
                <a:cubicBezTo>
                  <a:pt x="13332329" y="-34089"/>
                  <a:pt x="13824814" y="50108"/>
                  <a:pt x="14174986" y="0"/>
                </a:cubicBezTo>
                <a:cubicBezTo>
                  <a:pt x="14388787" y="-44445"/>
                  <a:pt x="14496769" y="159002"/>
                  <a:pt x="14552252" y="377266"/>
                </a:cubicBezTo>
                <a:cubicBezTo>
                  <a:pt x="14576548" y="509323"/>
                  <a:pt x="14532405" y="572758"/>
                  <a:pt x="14552252" y="737121"/>
                </a:cubicBezTo>
                <a:cubicBezTo>
                  <a:pt x="14572099" y="901485"/>
                  <a:pt x="14512241" y="1018238"/>
                  <a:pt x="14552252" y="1231921"/>
                </a:cubicBezTo>
                <a:cubicBezTo>
                  <a:pt x="14592263" y="1445604"/>
                  <a:pt x="14539594" y="1459836"/>
                  <a:pt x="14552252" y="1591776"/>
                </a:cubicBezTo>
                <a:cubicBezTo>
                  <a:pt x="14564910" y="1723716"/>
                  <a:pt x="14485170" y="2078164"/>
                  <a:pt x="14552252" y="2221523"/>
                </a:cubicBezTo>
                <a:cubicBezTo>
                  <a:pt x="14619334" y="2364882"/>
                  <a:pt x="14535301" y="2646602"/>
                  <a:pt x="14552252" y="2851269"/>
                </a:cubicBezTo>
                <a:cubicBezTo>
                  <a:pt x="14569203" y="3055936"/>
                  <a:pt x="14507664" y="3095421"/>
                  <a:pt x="14552252" y="3278596"/>
                </a:cubicBezTo>
                <a:cubicBezTo>
                  <a:pt x="14596840" y="3461771"/>
                  <a:pt x="14520413" y="3711700"/>
                  <a:pt x="14552252" y="3908343"/>
                </a:cubicBezTo>
                <a:cubicBezTo>
                  <a:pt x="14584091" y="4104986"/>
                  <a:pt x="14529736" y="4334444"/>
                  <a:pt x="14552252" y="4605561"/>
                </a:cubicBezTo>
                <a:cubicBezTo>
                  <a:pt x="14574768" y="4876678"/>
                  <a:pt x="14519307" y="4955785"/>
                  <a:pt x="14552252" y="5100362"/>
                </a:cubicBezTo>
                <a:cubicBezTo>
                  <a:pt x="14585197" y="5244939"/>
                  <a:pt x="14510741" y="5363362"/>
                  <a:pt x="14552252" y="5527690"/>
                </a:cubicBezTo>
                <a:cubicBezTo>
                  <a:pt x="14593763" y="5692018"/>
                  <a:pt x="14524603" y="5813714"/>
                  <a:pt x="14552252" y="5887545"/>
                </a:cubicBezTo>
                <a:cubicBezTo>
                  <a:pt x="14579901" y="5961376"/>
                  <a:pt x="14506311" y="6273524"/>
                  <a:pt x="14552252" y="6517291"/>
                </a:cubicBezTo>
                <a:cubicBezTo>
                  <a:pt x="14598193" y="6761058"/>
                  <a:pt x="14550181" y="6826467"/>
                  <a:pt x="14552252" y="7124546"/>
                </a:cubicBezTo>
                <a:cubicBezTo>
                  <a:pt x="14573151" y="7345301"/>
                  <a:pt x="14378059" y="7515061"/>
                  <a:pt x="14174986" y="7501812"/>
                </a:cubicBezTo>
                <a:cubicBezTo>
                  <a:pt x="14111096" y="7511596"/>
                  <a:pt x="14042245" y="7501159"/>
                  <a:pt x="13989017" y="7501812"/>
                </a:cubicBezTo>
                <a:cubicBezTo>
                  <a:pt x="13935789" y="7502465"/>
                  <a:pt x="13622985" y="7459948"/>
                  <a:pt x="13389116" y="7501812"/>
                </a:cubicBezTo>
                <a:cubicBezTo>
                  <a:pt x="13155247" y="7543676"/>
                  <a:pt x="12854448" y="7499588"/>
                  <a:pt x="12651238" y="7501812"/>
                </a:cubicBezTo>
                <a:cubicBezTo>
                  <a:pt x="12448028" y="7504036"/>
                  <a:pt x="11995176" y="7497856"/>
                  <a:pt x="11775383" y="7501812"/>
                </a:cubicBezTo>
                <a:cubicBezTo>
                  <a:pt x="11555591" y="7505768"/>
                  <a:pt x="11256624" y="7478078"/>
                  <a:pt x="11037504" y="7501812"/>
                </a:cubicBezTo>
                <a:cubicBezTo>
                  <a:pt x="10818384" y="7525546"/>
                  <a:pt x="10569851" y="7469068"/>
                  <a:pt x="10161649" y="7501812"/>
                </a:cubicBezTo>
                <a:cubicBezTo>
                  <a:pt x="9753448" y="7534556"/>
                  <a:pt x="9814376" y="7445652"/>
                  <a:pt x="9561748" y="7501812"/>
                </a:cubicBezTo>
                <a:cubicBezTo>
                  <a:pt x="9309120" y="7557972"/>
                  <a:pt x="9222373" y="7497672"/>
                  <a:pt x="8961847" y="7501812"/>
                </a:cubicBezTo>
                <a:cubicBezTo>
                  <a:pt x="8701321" y="7505952"/>
                  <a:pt x="8684910" y="7447731"/>
                  <a:pt x="8499924" y="7501812"/>
                </a:cubicBezTo>
                <a:cubicBezTo>
                  <a:pt x="8314938" y="7555893"/>
                  <a:pt x="8245683" y="7492087"/>
                  <a:pt x="8175977" y="7501812"/>
                </a:cubicBezTo>
                <a:cubicBezTo>
                  <a:pt x="8106271" y="7511537"/>
                  <a:pt x="7962483" y="7478909"/>
                  <a:pt x="7852031" y="7501812"/>
                </a:cubicBezTo>
                <a:cubicBezTo>
                  <a:pt x="7741579" y="7524715"/>
                  <a:pt x="7631310" y="7475148"/>
                  <a:pt x="7528084" y="7501812"/>
                </a:cubicBezTo>
                <a:cubicBezTo>
                  <a:pt x="7424858" y="7528476"/>
                  <a:pt x="7279567" y="7480763"/>
                  <a:pt x="7204138" y="7501812"/>
                </a:cubicBezTo>
                <a:cubicBezTo>
                  <a:pt x="7128709" y="7522861"/>
                  <a:pt x="6768702" y="7476601"/>
                  <a:pt x="6466260" y="7501812"/>
                </a:cubicBezTo>
                <a:cubicBezTo>
                  <a:pt x="6163818" y="7527023"/>
                  <a:pt x="6122797" y="7499211"/>
                  <a:pt x="6004336" y="7501812"/>
                </a:cubicBezTo>
                <a:cubicBezTo>
                  <a:pt x="5885875" y="7504413"/>
                  <a:pt x="5472055" y="7406886"/>
                  <a:pt x="5128481" y="7501812"/>
                </a:cubicBezTo>
                <a:cubicBezTo>
                  <a:pt x="4784907" y="7596738"/>
                  <a:pt x="4889425" y="7479478"/>
                  <a:pt x="4804534" y="7501812"/>
                </a:cubicBezTo>
                <a:cubicBezTo>
                  <a:pt x="4719643" y="7524146"/>
                  <a:pt x="4496246" y="7466426"/>
                  <a:pt x="4342611" y="7501812"/>
                </a:cubicBezTo>
                <a:cubicBezTo>
                  <a:pt x="4188976" y="7537198"/>
                  <a:pt x="4243522" y="7483687"/>
                  <a:pt x="4156641" y="7501812"/>
                </a:cubicBezTo>
                <a:cubicBezTo>
                  <a:pt x="4069760" y="7519937"/>
                  <a:pt x="3915486" y="7485991"/>
                  <a:pt x="3832695" y="7501812"/>
                </a:cubicBezTo>
                <a:cubicBezTo>
                  <a:pt x="3749904" y="7517633"/>
                  <a:pt x="3537634" y="7485502"/>
                  <a:pt x="3370771" y="7501812"/>
                </a:cubicBezTo>
                <a:cubicBezTo>
                  <a:pt x="3203908" y="7518122"/>
                  <a:pt x="3177123" y="7496201"/>
                  <a:pt x="3046825" y="7501812"/>
                </a:cubicBezTo>
                <a:cubicBezTo>
                  <a:pt x="2916527" y="7507423"/>
                  <a:pt x="2591396" y="7452963"/>
                  <a:pt x="2170970" y="7501812"/>
                </a:cubicBezTo>
                <a:cubicBezTo>
                  <a:pt x="1750545" y="7550661"/>
                  <a:pt x="2026065" y="7499847"/>
                  <a:pt x="1985000" y="7501812"/>
                </a:cubicBezTo>
                <a:cubicBezTo>
                  <a:pt x="1943935" y="7503777"/>
                  <a:pt x="1714406" y="7466917"/>
                  <a:pt x="1523077" y="7501812"/>
                </a:cubicBezTo>
                <a:cubicBezTo>
                  <a:pt x="1331748" y="7536707"/>
                  <a:pt x="1268760" y="7499917"/>
                  <a:pt x="1061153" y="7501812"/>
                </a:cubicBezTo>
                <a:cubicBezTo>
                  <a:pt x="853546" y="7503707"/>
                  <a:pt x="606165" y="7463074"/>
                  <a:pt x="377266" y="7501812"/>
                </a:cubicBezTo>
                <a:cubicBezTo>
                  <a:pt x="224380" y="7515812"/>
                  <a:pt x="-53826" y="7339434"/>
                  <a:pt x="0" y="7124546"/>
                </a:cubicBezTo>
                <a:cubicBezTo>
                  <a:pt x="-68465" y="6950996"/>
                  <a:pt x="23038" y="6783945"/>
                  <a:pt x="0" y="6494800"/>
                </a:cubicBezTo>
                <a:cubicBezTo>
                  <a:pt x="-23038" y="6205655"/>
                  <a:pt x="32703" y="6198760"/>
                  <a:pt x="0" y="5932527"/>
                </a:cubicBezTo>
                <a:cubicBezTo>
                  <a:pt x="-32703" y="5666294"/>
                  <a:pt x="26434" y="5439108"/>
                  <a:pt x="0" y="5235308"/>
                </a:cubicBezTo>
                <a:cubicBezTo>
                  <a:pt x="-26434" y="5031508"/>
                  <a:pt x="66531" y="4719887"/>
                  <a:pt x="0" y="4538089"/>
                </a:cubicBezTo>
                <a:cubicBezTo>
                  <a:pt x="-66531" y="4356291"/>
                  <a:pt x="72652" y="4148413"/>
                  <a:pt x="0" y="3908343"/>
                </a:cubicBezTo>
                <a:cubicBezTo>
                  <a:pt x="-72652" y="3668273"/>
                  <a:pt x="58114" y="3486590"/>
                  <a:pt x="0" y="3346069"/>
                </a:cubicBezTo>
                <a:cubicBezTo>
                  <a:pt x="-58114" y="3205548"/>
                  <a:pt x="81749" y="2931497"/>
                  <a:pt x="0" y="2648850"/>
                </a:cubicBezTo>
                <a:cubicBezTo>
                  <a:pt x="-81749" y="2366203"/>
                  <a:pt x="9858" y="2273745"/>
                  <a:pt x="0" y="2154050"/>
                </a:cubicBezTo>
                <a:cubicBezTo>
                  <a:pt x="-9858" y="2034355"/>
                  <a:pt x="73112" y="1710168"/>
                  <a:pt x="0" y="1524304"/>
                </a:cubicBezTo>
                <a:cubicBezTo>
                  <a:pt x="-73112" y="1338440"/>
                  <a:pt x="17599" y="1333758"/>
                  <a:pt x="0" y="1164449"/>
                </a:cubicBezTo>
                <a:cubicBezTo>
                  <a:pt x="-17599" y="995140"/>
                  <a:pt x="34169" y="587757"/>
                  <a:pt x="0" y="377266"/>
                </a:cubicBezTo>
                <a:close/>
              </a:path>
            </a:pathLst>
          </a:custGeom>
          <a:noFill/>
          <a:ln>
            <a:solidFill>
              <a:schemeClr val="bg1">
                <a:lumMod val="85000"/>
              </a:schemeClr>
            </a:solidFill>
            <a:prstDash val="dash"/>
            <a:extLst>
              <a:ext uri="{C807C97D-BFC1-408E-A445-0C87EB9F89A2}">
                <ask:lineSketchStyleProps xmlns:ask="http://schemas.microsoft.com/office/drawing/2018/sketchyshapes" xmlns="" sd="4019220351">
                  <a:prstGeom prst="roundRect">
                    <a:avLst>
                      <a:gd name="adj" fmla="val 5029"/>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aphicFrame>
        <p:nvGraphicFramePr>
          <p:cNvPr id="4" name="Table 10">
            <a:extLst>
              <a:ext uri="{FF2B5EF4-FFF2-40B4-BE49-F238E27FC236}">
                <a16:creationId xmlns:a16="http://schemas.microsoft.com/office/drawing/2014/main" xmlns="" id="{F233A6AC-FEB5-5DA4-754C-E61BD241BF33}"/>
              </a:ext>
            </a:extLst>
          </p:cNvPr>
          <p:cNvGraphicFramePr>
            <a:graphicFrameLocks noGrp="1"/>
          </p:cNvGraphicFramePr>
          <p:nvPr>
            <p:extLst>
              <p:ext uri="{D42A27DB-BD31-4B8C-83A1-F6EECF244321}">
                <p14:modId xmlns:p14="http://schemas.microsoft.com/office/powerpoint/2010/main" val="2431182830"/>
              </p:ext>
            </p:extLst>
          </p:nvPr>
        </p:nvGraphicFramePr>
        <p:xfrm>
          <a:off x="2059126" y="2638578"/>
          <a:ext cx="14169744" cy="7164074"/>
        </p:xfrm>
        <a:graphic>
          <a:graphicData uri="http://schemas.openxmlformats.org/drawingml/2006/table">
            <a:tbl>
              <a:tblPr firstRow="1" bandRow="1">
                <a:tableStyleId>{5940675A-B579-460E-94D1-54222C63F5DA}</a:tableStyleId>
              </a:tblPr>
              <a:tblGrid>
                <a:gridCol w="1771218">
                  <a:extLst>
                    <a:ext uri="{9D8B030D-6E8A-4147-A177-3AD203B41FA5}">
                      <a16:colId xmlns:a16="http://schemas.microsoft.com/office/drawing/2014/main" xmlns="" val="2736614569"/>
                    </a:ext>
                  </a:extLst>
                </a:gridCol>
                <a:gridCol w="1771218">
                  <a:extLst>
                    <a:ext uri="{9D8B030D-6E8A-4147-A177-3AD203B41FA5}">
                      <a16:colId xmlns:a16="http://schemas.microsoft.com/office/drawing/2014/main" xmlns="" val="3382201584"/>
                    </a:ext>
                  </a:extLst>
                </a:gridCol>
                <a:gridCol w="1771218">
                  <a:extLst>
                    <a:ext uri="{9D8B030D-6E8A-4147-A177-3AD203B41FA5}">
                      <a16:colId xmlns:a16="http://schemas.microsoft.com/office/drawing/2014/main" xmlns="" val="3589934273"/>
                    </a:ext>
                  </a:extLst>
                </a:gridCol>
                <a:gridCol w="1771218">
                  <a:extLst>
                    <a:ext uri="{9D8B030D-6E8A-4147-A177-3AD203B41FA5}">
                      <a16:colId xmlns:a16="http://schemas.microsoft.com/office/drawing/2014/main" xmlns="" val="2331339509"/>
                    </a:ext>
                  </a:extLst>
                </a:gridCol>
                <a:gridCol w="1771218">
                  <a:extLst>
                    <a:ext uri="{9D8B030D-6E8A-4147-A177-3AD203B41FA5}">
                      <a16:colId xmlns:a16="http://schemas.microsoft.com/office/drawing/2014/main" xmlns="" val="541634528"/>
                    </a:ext>
                  </a:extLst>
                </a:gridCol>
                <a:gridCol w="1771218">
                  <a:extLst>
                    <a:ext uri="{9D8B030D-6E8A-4147-A177-3AD203B41FA5}">
                      <a16:colId xmlns:a16="http://schemas.microsoft.com/office/drawing/2014/main" xmlns="" val="3768371780"/>
                    </a:ext>
                  </a:extLst>
                </a:gridCol>
                <a:gridCol w="1771218">
                  <a:extLst>
                    <a:ext uri="{9D8B030D-6E8A-4147-A177-3AD203B41FA5}">
                      <a16:colId xmlns:a16="http://schemas.microsoft.com/office/drawing/2014/main" xmlns="" val="764450885"/>
                    </a:ext>
                  </a:extLst>
                </a:gridCol>
                <a:gridCol w="1771218">
                  <a:extLst>
                    <a:ext uri="{9D8B030D-6E8A-4147-A177-3AD203B41FA5}">
                      <a16:colId xmlns:a16="http://schemas.microsoft.com/office/drawing/2014/main" xmlns="" val="2678327898"/>
                    </a:ext>
                  </a:extLst>
                </a:gridCol>
              </a:tblGrid>
              <a:tr h="882632">
                <a:tc>
                  <a:txBody>
                    <a:bodyPr/>
                    <a:lstStyle/>
                    <a:p>
                      <a:pPr algn="ctr"/>
                      <a:r>
                        <a:rPr lang="en-US" sz="2400" b="1">
                          <a:solidFill>
                            <a:schemeClr val="tx1"/>
                          </a:solidFill>
                          <a:latin typeface="Arial" panose="020B0604020202020204" pitchFamily="34" charset="0"/>
                          <a:cs typeface="Arial" panose="020B0604020202020204" pitchFamily="34" charset="0"/>
                        </a:rPr>
                        <a:t>Thời gian</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D2EACB"/>
                    </a:solidFill>
                  </a:tcPr>
                </a:tc>
                <a:tc>
                  <a:txBody>
                    <a:bodyPr/>
                    <a:lstStyle/>
                    <a:p>
                      <a:pPr algn="ctr"/>
                      <a:r>
                        <a:rPr lang="en-US" sz="2400" b="1">
                          <a:solidFill>
                            <a:schemeClr val="tx1"/>
                          </a:solidFill>
                          <a:latin typeface="Arial" panose="020B0604020202020204" pitchFamily="34" charset="0"/>
                          <a:cs typeface="Arial" panose="020B0604020202020204" pitchFamily="34" charset="0"/>
                        </a:rPr>
                        <a:t>Thứ Hai</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algn="ctr"/>
                      <a:r>
                        <a:rPr lang="en-US" sz="2400" b="1">
                          <a:solidFill>
                            <a:schemeClr val="tx1"/>
                          </a:solidFill>
                          <a:latin typeface="Arial" panose="020B0604020202020204" pitchFamily="34" charset="0"/>
                          <a:cs typeface="Arial" panose="020B0604020202020204" pitchFamily="34" charset="0"/>
                        </a:rPr>
                        <a:t>Thứ Ba</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algn="ctr"/>
                      <a:r>
                        <a:rPr lang="en-US" sz="2400" b="1">
                          <a:solidFill>
                            <a:schemeClr val="tx1"/>
                          </a:solidFill>
                          <a:latin typeface="Arial" panose="020B0604020202020204" pitchFamily="34" charset="0"/>
                          <a:cs typeface="Arial" panose="020B0604020202020204" pitchFamily="34" charset="0"/>
                        </a:rPr>
                        <a:t>Thứ Tư</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algn="ctr"/>
                      <a:r>
                        <a:rPr lang="en-US" sz="2400" b="1">
                          <a:solidFill>
                            <a:schemeClr val="tx1"/>
                          </a:solidFill>
                          <a:latin typeface="Arial" panose="020B0604020202020204" pitchFamily="34" charset="0"/>
                          <a:cs typeface="Arial" panose="020B0604020202020204" pitchFamily="34" charset="0"/>
                        </a:rPr>
                        <a:t>Thứ Năm</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algn="ctr"/>
                      <a:r>
                        <a:rPr lang="en-US" sz="2400" b="1">
                          <a:solidFill>
                            <a:schemeClr val="tx1"/>
                          </a:solidFill>
                          <a:latin typeface="Arial" panose="020B0604020202020204" pitchFamily="34" charset="0"/>
                          <a:cs typeface="Arial" panose="020B0604020202020204" pitchFamily="34" charset="0"/>
                        </a:rPr>
                        <a:t>Thứ Sáu</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algn="ctr"/>
                      <a:r>
                        <a:rPr lang="en-US" sz="2400" b="1">
                          <a:solidFill>
                            <a:schemeClr val="tx1"/>
                          </a:solidFill>
                          <a:latin typeface="Arial" panose="020B0604020202020204" pitchFamily="34" charset="0"/>
                          <a:cs typeface="Arial" panose="020B0604020202020204" pitchFamily="34" charset="0"/>
                        </a:rPr>
                        <a:t>Thứ Bảy</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C8E9F7"/>
                    </a:solidFill>
                  </a:tcPr>
                </a:tc>
                <a:tc>
                  <a:txBody>
                    <a:bodyPr/>
                    <a:lstStyle/>
                    <a:p>
                      <a:pPr algn="ctr"/>
                      <a:r>
                        <a:rPr lang="en-US" sz="2400" b="1">
                          <a:solidFill>
                            <a:schemeClr val="tx1"/>
                          </a:solidFill>
                          <a:latin typeface="Arial" panose="020B0604020202020204" pitchFamily="34" charset="0"/>
                          <a:cs typeface="Arial" panose="020B0604020202020204" pitchFamily="34" charset="0"/>
                        </a:rPr>
                        <a:t>Chủ nhật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7D6E5"/>
                    </a:solidFill>
                  </a:tcPr>
                </a:tc>
                <a:extLst>
                  <a:ext uri="{0D108BD9-81ED-4DB2-BD59-A6C34878D82A}">
                    <a16:rowId xmlns:a16="http://schemas.microsoft.com/office/drawing/2014/main" xmlns="" val="1820388953"/>
                  </a:ext>
                </a:extLst>
              </a:tr>
              <a:tr h="1166622">
                <a:tc>
                  <a:txBody>
                    <a:bodyPr/>
                    <a:lstStyle/>
                    <a:p>
                      <a:pPr algn="ctr">
                        <a:lnSpc>
                          <a:spcPct val="100000"/>
                        </a:lnSpc>
                      </a:pPr>
                      <a:r>
                        <a:rPr lang="en-US" sz="2700">
                          <a:solidFill>
                            <a:schemeClr val="tx1"/>
                          </a:solidFill>
                          <a:latin typeface="Arial" panose="020B0604020202020204" pitchFamily="34" charset="0"/>
                          <a:cs typeface="Arial" panose="020B0604020202020204" pitchFamily="34" charset="0"/>
                        </a:rPr>
                        <a:t>6:30</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D2EACB"/>
                    </a:solidFill>
                  </a:tcPr>
                </a:tc>
                <a:tc>
                  <a:txBody>
                    <a:bodyPr/>
                    <a:lstStyle/>
                    <a:p>
                      <a:pPr algn="ctr">
                        <a:lnSpc>
                          <a:spcPct val="150000"/>
                        </a:lnSpc>
                      </a:pPr>
                      <a:r>
                        <a:rPr lang="en-US" sz="2400" dirty="0" err="1">
                          <a:solidFill>
                            <a:schemeClr val="tx1"/>
                          </a:solidFill>
                          <a:latin typeface="Arial" panose="020B0604020202020204" pitchFamily="34" charset="0"/>
                          <a:cs typeface="Arial" panose="020B0604020202020204" pitchFamily="34" charset="0"/>
                        </a:rPr>
                        <a:t>Ăn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sáng</a:t>
                      </a:r>
                      <a:endParaRPr lang="en-US" sz="2400" dirty="0">
                        <a:solidFill>
                          <a:schemeClr val="tx1"/>
                        </a:solidFill>
                        <a:latin typeface="Arial" panose="020B0604020202020204" pitchFamily="34" charset="0"/>
                        <a:cs typeface="Arial" panose="020B0604020202020204" pitchFamily="34" charset="0"/>
                      </a:endParaRP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algn="ctr">
                        <a:lnSpc>
                          <a:spcPct val="150000"/>
                        </a:lnSpc>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algn="ctr">
                        <a:lnSpc>
                          <a:spcPct val="150000"/>
                        </a:lnSpc>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algn="ctr">
                        <a:lnSpc>
                          <a:spcPct val="150000"/>
                        </a:lnSpc>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algn="ctr">
                        <a:lnSpc>
                          <a:spcPct val="150000"/>
                        </a:lnSpc>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algn="ctr">
                        <a:lnSpc>
                          <a:spcPct val="150000"/>
                        </a:lnSpc>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C8E9F7"/>
                    </a:solidFill>
                  </a:tcPr>
                </a:tc>
                <a:tc>
                  <a:txBody>
                    <a:bodyPr/>
                    <a:lstStyle/>
                    <a:p>
                      <a:pPr algn="ctr">
                        <a:lnSpc>
                          <a:spcPct val="150000"/>
                        </a:lnSpc>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7D6E5"/>
                    </a:solidFill>
                  </a:tcPr>
                </a:tc>
                <a:extLst>
                  <a:ext uri="{0D108BD9-81ED-4DB2-BD59-A6C34878D82A}">
                    <a16:rowId xmlns:a16="http://schemas.microsoft.com/office/drawing/2014/main" xmlns="" val="18133954"/>
                  </a:ext>
                </a:extLst>
              </a:tr>
              <a:tr h="1166622">
                <a:tc>
                  <a:txBody>
                    <a:bodyPr/>
                    <a:lstStyle/>
                    <a:p>
                      <a:pPr algn="ctr">
                        <a:lnSpc>
                          <a:spcPct val="100000"/>
                        </a:lnSpc>
                      </a:pPr>
                      <a:r>
                        <a:rPr lang="en-US" sz="2700">
                          <a:solidFill>
                            <a:schemeClr val="tx1"/>
                          </a:solidFill>
                          <a:latin typeface="Arial" panose="020B0604020202020204" pitchFamily="34" charset="0"/>
                          <a:cs typeface="Arial" panose="020B0604020202020204" pitchFamily="34" charset="0"/>
                        </a:rPr>
                        <a:t>7:00</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D2EACB"/>
                    </a:solidFill>
                  </a:tcPr>
                </a:tc>
                <a:tc>
                  <a:txBody>
                    <a:bodyPr/>
                    <a:lstStyle/>
                    <a:p>
                      <a:pPr algn="ctr">
                        <a:lnSpc>
                          <a:spcPct val="150000"/>
                        </a:lnSpc>
                      </a:pPr>
                      <a:r>
                        <a:rPr lang="en-US" sz="2400">
                          <a:solidFill>
                            <a:schemeClr val="tx1"/>
                          </a:solidFill>
                          <a:latin typeface="Arial" panose="020B0604020202020204" pitchFamily="34" charset="0"/>
                          <a:cs typeface="Arial" panose="020B0604020202020204" pitchFamily="34" charset="0"/>
                        </a:rPr>
                        <a:t>Đi đến trường</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C8E9F7"/>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7D6E5"/>
                    </a:solidFill>
                  </a:tcPr>
                </a:tc>
                <a:extLst>
                  <a:ext uri="{0D108BD9-81ED-4DB2-BD59-A6C34878D82A}">
                    <a16:rowId xmlns:a16="http://schemas.microsoft.com/office/drawing/2014/main" xmlns="" val="2543256884"/>
                  </a:ext>
                </a:extLst>
              </a:tr>
              <a:tr h="1715262">
                <a:tc>
                  <a:txBody>
                    <a:bodyPr/>
                    <a:lstStyle/>
                    <a:p>
                      <a:pPr algn="ctr">
                        <a:lnSpc>
                          <a:spcPct val="100000"/>
                        </a:lnSpc>
                      </a:pPr>
                      <a:r>
                        <a:rPr lang="en-US" sz="2700">
                          <a:solidFill>
                            <a:schemeClr val="tx1"/>
                          </a:solidFill>
                          <a:latin typeface="Arial" panose="020B0604020202020204" pitchFamily="34" charset="0"/>
                          <a:cs typeface="Arial" panose="020B0604020202020204" pitchFamily="34" charset="0"/>
                        </a:rPr>
                        <a:t>16:30</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D2EACB"/>
                    </a:solidFill>
                  </a:tcPr>
                </a:tc>
                <a:tc>
                  <a:txBody>
                    <a:bodyPr/>
                    <a:lstStyle/>
                    <a:p>
                      <a:pPr algn="ctr">
                        <a:lnSpc>
                          <a:spcPct val="150000"/>
                        </a:lnSpc>
                      </a:pPr>
                      <a:r>
                        <a:rPr lang="en-US" sz="2400">
                          <a:solidFill>
                            <a:schemeClr val="tx1"/>
                          </a:solidFill>
                          <a:latin typeface="Arial" panose="020B0604020202020204" pitchFamily="34" charset="0"/>
                          <a:cs typeface="Arial" panose="020B0604020202020204" pitchFamily="34" charset="0"/>
                        </a:rPr>
                        <a:t>Về nhà, uống sữa</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C8E9F7"/>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7D6E5"/>
                    </a:solidFill>
                  </a:tcPr>
                </a:tc>
                <a:extLst>
                  <a:ext uri="{0D108BD9-81ED-4DB2-BD59-A6C34878D82A}">
                    <a16:rowId xmlns:a16="http://schemas.microsoft.com/office/drawing/2014/main" xmlns="" val="2228241249"/>
                  </a:ext>
                </a:extLst>
              </a:tr>
              <a:tr h="1166622">
                <a:tc>
                  <a:txBody>
                    <a:bodyPr/>
                    <a:lstStyle/>
                    <a:p>
                      <a:pPr algn="ctr">
                        <a:lnSpc>
                          <a:spcPct val="100000"/>
                        </a:lnSpc>
                      </a:pPr>
                      <a:r>
                        <a:rPr lang="en-US" sz="2700">
                          <a:solidFill>
                            <a:schemeClr val="tx1"/>
                          </a:solidFill>
                          <a:latin typeface="Arial" panose="020B0604020202020204" pitchFamily="34" charset="0"/>
                          <a:cs typeface="Arial" panose="020B0604020202020204" pitchFamily="34" charset="0"/>
                        </a:rPr>
                        <a:t>17:00</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D2EACB"/>
                    </a:solidFill>
                  </a:tcPr>
                </a:tc>
                <a:tc>
                  <a:txBody>
                    <a:bodyPr/>
                    <a:lstStyle/>
                    <a:p>
                      <a:pPr algn="ctr">
                        <a:lnSpc>
                          <a:spcPct val="150000"/>
                        </a:lnSpc>
                      </a:pPr>
                      <a:r>
                        <a:rPr lang="en-US" sz="2400">
                          <a:solidFill>
                            <a:schemeClr val="tx1"/>
                          </a:solidFill>
                          <a:latin typeface="Arial" panose="020B0604020202020204" pitchFamily="34" charset="0"/>
                          <a:cs typeface="Arial" panose="020B0604020202020204" pitchFamily="34" charset="0"/>
                        </a:rPr>
                        <a:t>Chơi thể thao</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C8E9F7"/>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7D6E5"/>
                    </a:solidFill>
                  </a:tcPr>
                </a:tc>
                <a:extLst>
                  <a:ext uri="{0D108BD9-81ED-4DB2-BD59-A6C34878D82A}">
                    <a16:rowId xmlns:a16="http://schemas.microsoft.com/office/drawing/2014/main" xmlns="" val="638895280"/>
                  </a:ext>
                </a:extLst>
              </a:tr>
              <a:tr h="930678">
                <a:tc>
                  <a:txBody>
                    <a:bodyPr/>
                    <a:lstStyle/>
                    <a:p>
                      <a:pPr algn="ctr">
                        <a:lnSpc>
                          <a:spcPct val="100000"/>
                        </a:lnSpc>
                      </a:pPr>
                      <a:r>
                        <a:rPr lang="en-US" sz="2700">
                          <a:solidFill>
                            <a:schemeClr val="tx1"/>
                          </a:solidFill>
                          <a:latin typeface="Arial" panose="020B0604020202020204" pitchFamily="34" charset="0"/>
                          <a:cs typeface="Arial" panose="020B0604020202020204" pitchFamily="34" charset="0"/>
                        </a:rPr>
                        <a:t>18:00</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D2EACB"/>
                    </a:solidFill>
                  </a:tcPr>
                </a:tc>
                <a:tc>
                  <a:txBody>
                    <a:bodyPr/>
                    <a:lstStyle/>
                    <a:p>
                      <a:pPr algn="ctr">
                        <a:lnSpc>
                          <a:spcPct val="150000"/>
                        </a:lnSpc>
                      </a:pPr>
                      <a:r>
                        <a:rPr lang="en-US" sz="2400">
                          <a:solidFill>
                            <a:schemeClr val="tx1"/>
                          </a:solidFill>
                          <a:latin typeface="Arial" panose="020B0604020202020204" pitchFamily="34" charset="0"/>
                          <a:cs typeface="Arial" panose="020B0604020202020204" pitchFamily="34" charset="0"/>
                        </a:rPr>
                        <a:t>Quét nhà</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CF7B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C8E9F7"/>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a:t>
                      </a:r>
                    </a:p>
                  </a:txBody>
                  <a:tcPr marL="137160" marR="137160" marT="68580" marB="68580" anchor="ctr">
                    <a:lnL w="12700" cap="flat" cmpd="sng" algn="ctr">
                      <a:solidFill>
                        <a:srgbClr val="A4CB8F"/>
                      </a:solidFill>
                      <a:prstDash val="solid"/>
                      <a:round/>
                      <a:headEnd type="none" w="med" len="med"/>
                      <a:tailEnd type="none" w="med" len="med"/>
                    </a:lnL>
                    <a:lnR w="12700" cap="flat" cmpd="sng" algn="ctr">
                      <a:solidFill>
                        <a:srgbClr val="A4CB8F"/>
                      </a:solidFill>
                      <a:prstDash val="solid"/>
                      <a:round/>
                      <a:headEnd type="none" w="med" len="med"/>
                      <a:tailEnd type="none" w="med" len="med"/>
                    </a:lnR>
                    <a:lnT w="12700" cap="flat" cmpd="sng" algn="ctr">
                      <a:solidFill>
                        <a:srgbClr val="A4CB8F"/>
                      </a:solidFill>
                      <a:prstDash val="solid"/>
                      <a:round/>
                      <a:headEnd type="none" w="med" len="med"/>
                      <a:tailEnd type="none" w="med" len="med"/>
                    </a:lnT>
                    <a:lnB w="12700" cap="flat" cmpd="sng" algn="ctr">
                      <a:solidFill>
                        <a:srgbClr val="A4CB8F"/>
                      </a:solidFill>
                      <a:prstDash val="solid"/>
                      <a:round/>
                      <a:headEnd type="none" w="med" len="med"/>
                      <a:tailEnd type="none" w="med" len="med"/>
                    </a:lnB>
                    <a:solidFill>
                      <a:srgbClr val="F7D6E5"/>
                    </a:solidFill>
                  </a:tcPr>
                </a:tc>
                <a:extLst>
                  <a:ext uri="{0D108BD9-81ED-4DB2-BD59-A6C34878D82A}">
                    <a16:rowId xmlns:a16="http://schemas.microsoft.com/office/drawing/2014/main" xmlns="" val="1679320458"/>
                  </a:ext>
                </a:extLst>
              </a:tr>
            </a:tbl>
          </a:graphicData>
        </a:graphic>
      </p:graphicFrame>
      <p:pic>
        <p:nvPicPr>
          <p:cNvPr id="5" name="Picture 8">
            <a:extLst>
              <a:ext uri="{FF2B5EF4-FFF2-40B4-BE49-F238E27FC236}">
                <a16:creationId xmlns:a16="http://schemas.microsoft.com/office/drawing/2014/main" xmlns="" id="{A101B4A8-0523-2057-D6A3-1917062D54C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365159" y="9401469"/>
            <a:ext cx="471059" cy="561222"/>
          </a:xfrm>
          <a:prstGeom prst="rect">
            <a:avLst/>
          </a:prstGeom>
        </p:spPr>
      </p:pic>
      <p:pic>
        <p:nvPicPr>
          <p:cNvPr id="6" name="Picture 24">
            <a:extLst>
              <a:ext uri="{FF2B5EF4-FFF2-40B4-BE49-F238E27FC236}">
                <a16:creationId xmlns:a16="http://schemas.microsoft.com/office/drawing/2014/main" xmlns="" id="{A53691BC-8F99-5B0A-47E4-E85D20D8EFD7}"/>
              </a:ext>
            </a:extLst>
          </p:cNvPr>
          <p:cNvPicPr>
            <a:picLocks noChangeAspect="1"/>
          </p:cNvPicPr>
          <p:nvPr/>
        </p:nvPicPr>
        <p:blipFill>
          <a:blip r:embed="rId4"/>
          <a:srcRect/>
          <a:stretch>
            <a:fillRect/>
          </a:stretch>
        </p:blipFill>
        <p:spPr>
          <a:xfrm>
            <a:off x="16090681" y="8627103"/>
            <a:ext cx="1041393" cy="1330854"/>
          </a:xfrm>
          <a:prstGeom prst="rect">
            <a:avLst/>
          </a:prstGeom>
        </p:spPr>
      </p:pic>
      <p:pic>
        <p:nvPicPr>
          <p:cNvPr id="7" name="Picture 2">
            <a:extLst>
              <a:ext uri="{FF2B5EF4-FFF2-40B4-BE49-F238E27FC236}">
                <a16:creationId xmlns:a16="http://schemas.microsoft.com/office/drawing/2014/main" xmlns="" id="{B2C0D125-EEE8-4386-1F32-E1D90B5262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83798" y="1832511"/>
            <a:ext cx="1525556" cy="1525556"/>
          </a:xfrm>
          <a:prstGeom prst="rect">
            <a:avLst/>
          </a:prstGeom>
        </p:spPr>
      </p:pic>
      <p:pic>
        <p:nvPicPr>
          <p:cNvPr id="13" name="Picture 6">
            <a:extLst>
              <a:ext uri="{FF2B5EF4-FFF2-40B4-BE49-F238E27FC236}">
                <a16:creationId xmlns:a16="http://schemas.microsoft.com/office/drawing/2014/main" xmlns="" id="{EACA2D66-E056-9574-B36B-EAAF16F3DEB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03280" y="8551370"/>
            <a:ext cx="1086590" cy="1406588"/>
          </a:xfrm>
          <a:prstGeom prst="rect">
            <a:avLst/>
          </a:prstGeom>
        </p:spPr>
      </p:pic>
      <p:pic>
        <p:nvPicPr>
          <p:cNvPr id="15" name="Picture 16">
            <a:extLst>
              <a:ext uri="{FF2B5EF4-FFF2-40B4-BE49-F238E27FC236}">
                <a16:creationId xmlns:a16="http://schemas.microsoft.com/office/drawing/2014/main" xmlns="" id="{2F947CD7-56EF-1340-D4D5-69F522A58D2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566549" y="887485"/>
            <a:ext cx="2345099" cy="1911255"/>
          </a:xfrm>
          <a:prstGeom prst="rect">
            <a:avLst/>
          </a:prstGeom>
        </p:spPr>
      </p:pic>
      <p:sp>
        <p:nvSpPr>
          <p:cNvPr id="17" name="Line Callout 1 (Border and Accent Bar) 3">
            <a:extLst>
              <a:ext uri="{FF2B5EF4-FFF2-40B4-BE49-F238E27FC236}">
                <a16:creationId xmlns:a16="http://schemas.microsoft.com/office/drawing/2014/main" xmlns="" id="{487F234C-5DB7-238B-9DEB-26757671FCCE}"/>
              </a:ext>
            </a:extLst>
          </p:cNvPr>
          <p:cNvSpPr/>
          <p:nvPr/>
        </p:nvSpPr>
        <p:spPr>
          <a:xfrm>
            <a:off x="304800" y="370026"/>
            <a:ext cx="8839200" cy="1305895"/>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2">
                    <a:lumMod val="50000"/>
                  </a:schemeClr>
                </a:solidFill>
                <a:latin typeface="Arial" panose="020B0604020202020204" pitchFamily="34" charset="0"/>
                <a:cs typeface="Arial" panose="020B0604020202020204" pitchFamily="34" charset="0"/>
              </a:rPr>
              <a:t>Mẫu</a:t>
            </a:r>
            <a:r>
              <a:rPr lang="en-US" sz="4400" b="1" dirty="0">
                <a:solidFill>
                  <a:schemeClr val="tx2">
                    <a:lumMod val="50000"/>
                  </a:schemeClr>
                </a:solidFill>
                <a:latin typeface="Arial" panose="020B060402020202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cs typeface="Arial" panose="020B0604020202020204" pitchFamily="34" charset="0"/>
              </a:rPr>
              <a:t>thời</a:t>
            </a:r>
            <a:r>
              <a:rPr lang="en-US" sz="4400" b="1" dirty="0">
                <a:solidFill>
                  <a:schemeClr val="tx2">
                    <a:lumMod val="50000"/>
                  </a:schemeClr>
                </a:solidFill>
                <a:latin typeface="Arial" panose="020B0604020202020204" pitchFamily="34" charset="0"/>
                <a:cs typeface="Arial" panose="020B0604020202020204" pitchFamily="34" charset="0"/>
              </a:rPr>
              <a:t> </a:t>
            </a:r>
            <a:r>
              <a:rPr lang="en-US" sz="4400" b="1" err="1">
                <a:solidFill>
                  <a:schemeClr val="tx2">
                    <a:lumMod val="50000"/>
                  </a:schemeClr>
                </a:solidFill>
                <a:latin typeface="Arial" panose="020B0604020202020204" pitchFamily="34" charset="0"/>
                <a:cs typeface="Arial" panose="020B0604020202020204" pitchFamily="34" charset="0"/>
              </a:rPr>
              <a:t>gian</a:t>
            </a:r>
            <a:r>
              <a:rPr lang="en-US" sz="4400" b="1">
                <a:solidFill>
                  <a:schemeClr val="tx2">
                    <a:lumMod val="50000"/>
                  </a:schemeClr>
                </a:solidFill>
                <a:latin typeface="Arial" panose="020B0604020202020204" pitchFamily="34" charset="0"/>
                <a:cs typeface="Arial" panose="020B0604020202020204" pitchFamily="34" charset="0"/>
              </a:rPr>
              <a:t> biểu tham khảo</a:t>
            </a:r>
            <a:endParaRPr lang="en-US" sz="4400" b="1"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8541174"/>
      </p:ext>
    </p:extLst>
  </p:cSld>
  <p:clrMapOvr>
    <a:masterClrMapping/>
  </p:clrMapOvr>
  <p:transition spd="med">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381894">
            <a:off x="16575124" y="213887"/>
            <a:ext cx="1494978" cy="1814844"/>
          </a:xfrm>
          <a:prstGeom prst="rect">
            <a:avLst/>
          </a:prstGeom>
        </p:spPr>
      </p:pic>
      <p:sp>
        <p:nvSpPr>
          <p:cNvPr id="2" name="Freeform 11">
            <a:extLst>
              <a:ext uri="{FF2B5EF4-FFF2-40B4-BE49-F238E27FC236}">
                <a16:creationId xmlns:a16="http://schemas.microsoft.com/office/drawing/2014/main" xmlns="" id="{F7BEDB47-D80A-04C4-E6A3-86F624397737}"/>
              </a:ext>
            </a:extLst>
          </p:cNvPr>
          <p:cNvSpPr/>
          <p:nvPr/>
        </p:nvSpPr>
        <p:spPr>
          <a:xfrm>
            <a:off x="244022" y="9060797"/>
            <a:ext cx="1219200" cy="1226203"/>
          </a:xfrm>
          <a:custGeom>
            <a:avLst/>
            <a:gdLst/>
            <a:ahLst/>
            <a:cxnLst/>
            <a:rect l="l" t="t" r="r" b="b"/>
            <a:pathLst>
              <a:path w="1512660" h="1520956">
                <a:moveTo>
                  <a:pt x="0" y="0"/>
                </a:moveTo>
                <a:lnTo>
                  <a:pt x="1512659" y="0"/>
                </a:lnTo>
                <a:lnTo>
                  <a:pt x="1512659" y="1520956"/>
                </a:lnTo>
                <a:lnTo>
                  <a:pt x="0" y="15209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Line Callout 1 (Border and Accent Bar) 3">
            <a:extLst>
              <a:ext uri="{FF2B5EF4-FFF2-40B4-BE49-F238E27FC236}">
                <a16:creationId xmlns:a16="http://schemas.microsoft.com/office/drawing/2014/main" xmlns="" id="{57B65CEC-C8DF-D900-771E-576F7A074DFF}"/>
              </a:ext>
            </a:extLst>
          </p:cNvPr>
          <p:cNvSpPr/>
          <p:nvPr/>
        </p:nvSpPr>
        <p:spPr>
          <a:xfrm>
            <a:off x="457200" y="952500"/>
            <a:ext cx="7162800" cy="2106711"/>
          </a:xfrm>
          <a:prstGeom prst="accentBorderCallout1">
            <a:avLst>
              <a:gd name="adj1" fmla="val 18750"/>
              <a:gd name="adj2" fmla="val -3127"/>
              <a:gd name="adj3" fmla="val 17954"/>
              <a:gd name="adj4" fmla="val -17509"/>
            </a:avLst>
          </a:prstGeom>
          <a:solidFill>
            <a:schemeClr val="bg1"/>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6000" b="1">
                <a:solidFill>
                  <a:schemeClr val="accent2">
                    <a:lumMod val="50000"/>
                  </a:schemeClr>
                </a:solidFill>
                <a:latin typeface="Arial" panose="020B0604020202020204" pitchFamily="34" charset="0"/>
                <a:cs typeface="Arial" panose="020B0604020202020204" pitchFamily="34" charset="0"/>
              </a:rPr>
              <a:t>KHỞI ĐỘNG</a:t>
            </a:r>
            <a:endParaRPr lang="en-US" sz="6000" b="1" i="1" dirty="0">
              <a:solidFill>
                <a:schemeClr val="accent2">
                  <a:lumMod val="50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xmlns="" id="{C85EEA30-127E-668F-35FB-822AE59B9ED9}"/>
              </a:ext>
            </a:extLst>
          </p:cNvPr>
          <p:cNvSpPr/>
          <p:nvPr/>
        </p:nvSpPr>
        <p:spPr>
          <a:xfrm>
            <a:off x="457200" y="8331312"/>
            <a:ext cx="15811500" cy="1938992"/>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dirty="0" err="1" smtClean="0">
                <a:latin typeface="Arial" panose="020B0604020202020204" pitchFamily="34" charset="0"/>
                <a:ea typeface="Calibri" panose="020F0502020204030204" pitchFamily="34" charset="0"/>
                <a:cs typeface="Arial" panose="020B0604020202020204" pitchFamily="34" charset="0"/>
              </a:rPr>
              <a:t>Xem</a:t>
            </a:r>
            <a:r>
              <a:rPr lang="en-US" sz="4000" b="1" dirty="0" smtClean="0">
                <a:latin typeface="Arial" panose="020B0604020202020204" pitchFamily="34" charset="0"/>
                <a:ea typeface="Calibri" panose="020F0502020204030204" pitchFamily="34" charset="0"/>
                <a:cs typeface="Arial" panose="020B0604020202020204" pitchFamily="34" charset="0"/>
              </a:rPr>
              <a:t> video </a:t>
            </a:r>
            <a:r>
              <a:rPr lang="en-US" sz="4000" b="1" dirty="0" err="1" smtClean="0">
                <a:latin typeface="Arial" panose="020B0604020202020204" pitchFamily="34" charset="0"/>
                <a:ea typeface="Calibri" panose="020F0502020204030204" pitchFamily="34" charset="0"/>
                <a:cs typeface="Arial" panose="020B0604020202020204" pitchFamily="34" charset="0"/>
              </a:rPr>
              <a:t>và</a:t>
            </a:r>
            <a:r>
              <a:rPr lang="en-US" sz="4000" b="1" dirty="0" smtClean="0">
                <a:latin typeface="Arial" panose="020B0604020202020204" pitchFamily="34" charset="0"/>
                <a:ea typeface="Calibri" panose="020F0502020204030204" pitchFamily="34" charset="0"/>
                <a:cs typeface="Arial" panose="020B0604020202020204" pitchFamily="34" charset="0"/>
              </a:rPr>
              <a:t> </a:t>
            </a:r>
            <a:r>
              <a:rPr lang="en-US" sz="4000" b="1" dirty="0" err="1" smtClean="0">
                <a:latin typeface="Arial" panose="020B0604020202020204" pitchFamily="34" charset="0"/>
                <a:ea typeface="Calibri" panose="020F0502020204030204" pitchFamily="34" charset="0"/>
                <a:cs typeface="Arial" panose="020B0604020202020204" pitchFamily="34" charset="0"/>
              </a:rPr>
              <a:t>trả</a:t>
            </a:r>
            <a:r>
              <a:rPr lang="en-US" sz="4000" b="1" dirty="0" smtClean="0">
                <a:latin typeface="Arial" panose="020B0604020202020204" pitchFamily="34" charset="0"/>
                <a:ea typeface="Calibri" panose="020F0502020204030204" pitchFamily="34" charset="0"/>
                <a:cs typeface="Arial" panose="020B0604020202020204" pitchFamily="34" charset="0"/>
              </a:rPr>
              <a:t> </a:t>
            </a:r>
            <a:r>
              <a:rPr lang="en-US" sz="4000" b="1" dirty="0" err="1" smtClean="0">
                <a:latin typeface="Arial" panose="020B0604020202020204" pitchFamily="34" charset="0"/>
                <a:ea typeface="Calibri" panose="020F0502020204030204" pitchFamily="34" charset="0"/>
                <a:cs typeface="Arial" panose="020B0604020202020204" pitchFamily="34" charset="0"/>
              </a:rPr>
              <a:t>lời</a:t>
            </a:r>
            <a:r>
              <a:rPr lang="en-US" sz="4000" b="1" dirty="0" smtClean="0">
                <a:latin typeface="Arial" panose="020B0604020202020204" pitchFamily="34" charset="0"/>
                <a:ea typeface="Calibri" panose="020F0502020204030204" pitchFamily="34" charset="0"/>
                <a:cs typeface="Arial" panose="020B0604020202020204" pitchFamily="34" charset="0"/>
              </a:rPr>
              <a:t> </a:t>
            </a:r>
            <a:r>
              <a:rPr lang="en-US" sz="4000" b="1" dirty="0" err="1" smtClean="0">
                <a:latin typeface="Arial" panose="020B0604020202020204" pitchFamily="34" charset="0"/>
                <a:ea typeface="Calibri" panose="020F0502020204030204" pitchFamily="34" charset="0"/>
                <a:cs typeface="Arial" panose="020B0604020202020204" pitchFamily="34" charset="0"/>
              </a:rPr>
              <a:t>câu</a:t>
            </a:r>
            <a:r>
              <a:rPr lang="en-US" sz="4000" b="1" dirty="0" smtClean="0">
                <a:latin typeface="Arial" panose="020B0604020202020204" pitchFamily="34" charset="0"/>
                <a:ea typeface="Calibri" panose="020F0502020204030204" pitchFamily="34" charset="0"/>
                <a:cs typeface="Arial" panose="020B0604020202020204" pitchFamily="34" charset="0"/>
              </a:rPr>
              <a:t> </a:t>
            </a:r>
            <a:r>
              <a:rPr lang="en-US" sz="4000" b="1" dirty="0" err="1" smtClean="0">
                <a:latin typeface="Arial" panose="020B0604020202020204" pitchFamily="34" charset="0"/>
                <a:ea typeface="Calibri" panose="020F0502020204030204" pitchFamily="34" charset="0"/>
                <a:cs typeface="Arial" panose="020B0604020202020204" pitchFamily="34" charset="0"/>
              </a:rPr>
              <a:t>hỏi</a:t>
            </a:r>
            <a:r>
              <a:rPr lang="en-US" sz="4000" b="1" dirty="0" smtClean="0">
                <a:latin typeface="Arial" panose="020B0604020202020204" pitchFamily="34" charset="0"/>
                <a:ea typeface="Calibri" panose="020F0502020204030204" pitchFamily="34" charset="0"/>
                <a:cs typeface="Arial" panose="020B0604020202020204" pitchFamily="34" charset="0"/>
              </a:rPr>
              <a:t>: </a:t>
            </a:r>
            <a:r>
              <a:rPr lang="en-US" sz="40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Đoạn</a:t>
            </a:r>
            <a:r>
              <a:rPr lang="en-US" sz="40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phim</a:t>
            </a:r>
            <a:r>
              <a:rPr lang="en-US" sz="40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đã</a:t>
            </a:r>
            <a:r>
              <a:rPr lang="en-US" sz="40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gửi</a:t>
            </a:r>
            <a:r>
              <a:rPr lang="en-US" sz="40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tới</a:t>
            </a:r>
            <a:r>
              <a:rPr lang="en-US" sz="40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các</a:t>
            </a:r>
            <a:r>
              <a:rPr lang="en-US" sz="40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em</a:t>
            </a:r>
            <a:r>
              <a:rPr lang="en-US" sz="40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thông</a:t>
            </a:r>
            <a:r>
              <a:rPr lang="en-US" sz="40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điệp</a:t>
            </a:r>
            <a:r>
              <a:rPr lang="en-US" sz="40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gì</a:t>
            </a:r>
            <a:r>
              <a:rPr lang="en-US" sz="40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345" y="190500"/>
            <a:ext cx="17678400" cy="814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xmlns="" id="{F6BFC4F4-6BE1-D165-4735-A3C729936086}"/>
              </a:ext>
            </a:extLst>
          </p:cNvPr>
          <p:cNvSpPr txBox="1"/>
          <p:nvPr/>
        </p:nvSpPr>
        <p:spPr>
          <a:xfrm>
            <a:off x="457200" y="399717"/>
            <a:ext cx="9982200" cy="1103892"/>
          </a:xfrm>
          <a:prstGeom prst="rect">
            <a:avLst/>
          </a:prstGeom>
          <a:noFill/>
        </p:spPr>
        <p:txBody>
          <a:bodyPr wrap="square" rtlCol="0">
            <a:spAutoFit/>
          </a:bodyPr>
          <a:lstStyle/>
          <a:p>
            <a:pPr algn="ctr">
              <a:lnSpc>
                <a:spcPct val="150000"/>
              </a:lnSpc>
            </a:pPr>
            <a:r>
              <a:rPr lang="en-US" sz="5000" b="1" dirty="0" smtClean="0">
                <a:solidFill>
                  <a:schemeClr val="bg1"/>
                </a:solidFill>
                <a:latin typeface="Arial" panose="020B0604020202020204" pitchFamily="34" charset="0"/>
                <a:cs typeface="Arial" panose="020B0604020202020204" pitchFamily="34" charset="0"/>
              </a:rPr>
              <a:t>KHỞI ĐỘNG: </a:t>
            </a:r>
            <a:r>
              <a:rPr lang="vi-VN" sz="4400" dirty="0" smtClean="0">
                <a:solidFill>
                  <a:schemeClr val="bg1"/>
                </a:solidFill>
                <a:latin typeface="Arial" panose="020B0604020202020204" pitchFamily="34" charset="0"/>
                <a:cs typeface="Arial" panose="020B0604020202020204" pitchFamily="34" charset="0"/>
              </a:rPr>
              <a:t>. </a:t>
            </a:r>
            <a:endParaRPr lang="vi-VN" sz="44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xmlns="" id="{B8CB22F1-E2FC-99A9-FCD9-C2B9368DB048}"/>
              </a:ext>
            </a:extLst>
          </p:cNvPr>
          <p:cNvSpPr/>
          <p:nvPr/>
        </p:nvSpPr>
        <p:spPr>
          <a:xfrm rot="10800000">
            <a:off x="6143982" y="800100"/>
            <a:ext cx="11546858" cy="8915400"/>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6">
              <a:lumMod val="20000"/>
              <a:lumOff val="80000"/>
            </a:schemeClr>
          </a:solidFill>
        </p:spPr>
        <p:txBody>
          <a:bodyPr/>
          <a:lstStyle/>
          <a:p>
            <a:endParaRPr lang="en-US"/>
          </a:p>
        </p:txBody>
      </p:sp>
      <p:sp>
        <p:nvSpPr>
          <p:cNvPr id="3" name="Freeform 12">
            <a:extLst>
              <a:ext uri="{FF2B5EF4-FFF2-40B4-BE49-F238E27FC236}">
                <a16:creationId xmlns:a16="http://schemas.microsoft.com/office/drawing/2014/main" xmlns="" id="{763AE77C-D838-EA3E-BFEF-49AEEBD422D7}"/>
              </a:ext>
            </a:extLst>
          </p:cNvPr>
          <p:cNvSpPr/>
          <p:nvPr/>
        </p:nvSpPr>
        <p:spPr>
          <a:xfrm rot="10800000">
            <a:off x="755430" y="1638300"/>
            <a:ext cx="4945207" cy="7379078"/>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1">
              <a:lumMod val="60000"/>
              <a:lumOff val="40000"/>
            </a:schemeClr>
          </a:solidFill>
        </p:spPr>
        <p:txBody>
          <a:bodyPr/>
          <a:lstStyle/>
          <a:p>
            <a:endParaRPr lang="en-US"/>
          </a:p>
        </p:txBody>
      </p:sp>
      <p:grpSp>
        <p:nvGrpSpPr>
          <p:cNvPr id="4" name="Group 3">
            <a:extLst>
              <a:ext uri="{FF2B5EF4-FFF2-40B4-BE49-F238E27FC236}">
                <a16:creationId xmlns:a16="http://schemas.microsoft.com/office/drawing/2014/main" xmlns="" id="{13FB842A-DC25-5C09-48E2-F3EB9455F0DE}"/>
              </a:ext>
            </a:extLst>
          </p:cNvPr>
          <p:cNvGrpSpPr/>
          <p:nvPr/>
        </p:nvGrpSpPr>
        <p:grpSpPr>
          <a:xfrm>
            <a:off x="6982182" y="1181100"/>
            <a:ext cx="10137833" cy="1214437"/>
            <a:chOff x="6496370" y="2053540"/>
            <a:chExt cx="10137833" cy="1214437"/>
          </a:xfrm>
        </p:grpSpPr>
        <p:sp>
          <p:nvSpPr>
            <p:cNvPr id="5" name="Freeform 8">
              <a:extLst>
                <a:ext uri="{FF2B5EF4-FFF2-40B4-BE49-F238E27FC236}">
                  <a16:creationId xmlns:a16="http://schemas.microsoft.com/office/drawing/2014/main" xmlns="" id="{D8EC10B2-0F21-F74A-3985-7F642B6FB377}"/>
                </a:ext>
              </a:extLst>
            </p:cNvPr>
            <p:cNvSpPr/>
            <p:nvPr/>
          </p:nvSpPr>
          <p:spPr>
            <a:xfrm>
              <a:off x="6842326" y="2053540"/>
              <a:ext cx="9448799"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p>
          </p:txBody>
        </p:sp>
        <p:sp>
          <p:nvSpPr>
            <p:cNvPr id="6" name="TextBox 5">
              <a:extLst>
                <a:ext uri="{FF2B5EF4-FFF2-40B4-BE49-F238E27FC236}">
                  <a16:creationId xmlns:a16="http://schemas.microsoft.com/office/drawing/2014/main" xmlns="" id="{F3BA29B3-3790-37BD-5F77-4CF5F14C065F}"/>
                </a:ext>
              </a:extLst>
            </p:cNvPr>
            <p:cNvSpPr txBox="1"/>
            <p:nvPr/>
          </p:nvSpPr>
          <p:spPr>
            <a:xfrm>
              <a:off x="6496370" y="2276037"/>
              <a:ext cx="10137833"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 cụ thể</a:t>
              </a:r>
              <a:endParaRPr lang="en-US" sz="4400" b="1" dirty="0">
                <a:solidFill>
                  <a:schemeClr val="bg1"/>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xmlns="" id="{BC653D98-9C05-D56A-0582-387A02DBA62B}"/>
              </a:ext>
            </a:extLst>
          </p:cNvPr>
          <p:cNvSpPr txBox="1"/>
          <p:nvPr/>
        </p:nvSpPr>
        <p:spPr>
          <a:xfrm>
            <a:off x="6587326" y="2529672"/>
            <a:ext cx="10660169" cy="7001276"/>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Liệt kê những hoạt động cần thực hiện</a:t>
            </a:r>
            <a:r>
              <a:rPr lang="en-US" sz="3800">
                <a:latin typeface="Arial" panose="020B0604020202020204" pitchFamily="34" charset="0"/>
                <a:ea typeface="Calibri" panose="020F0502020204030204" pitchFamily="34" charset="0"/>
                <a:cs typeface="Arial" panose="020B0604020202020204" pitchFamily="34" charset="0"/>
              </a:rPr>
              <a:t> ở</a:t>
            </a:r>
            <a:r>
              <a:rPr lang="vi-VN" sz="3800">
                <a:latin typeface="Arial" panose="020B0604020202020204" pitchFamily="34" charset="0"/>
                <a:ea typeface="Calibri" panose="020F0502020204030204" pitchFamily="34" charset="0"/>
                <a:cs typeface="Arial" panose="020B0604020202020204" pitchFamily="34" charset="0"/>
              </a:rPr>
              <a:t> trong ngày.</a:t>
            </a:r>
          </a:p>
          <a:p>
            <a:pPr marL="571500" indent="-571500" algn="just">
              <a:lnSpc>
                <a:spcPct val="150000"/>
              </a:lnSpc>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Viết tên hoạt động vào các khung thời gian </a:t>
            </a:r>
            <a:r>
              <a:rPr lang="en-US" sz="3800">
                <a:latin typeface="Arial" panose="020B0604020202020204" pitchFamily="34" charset="0"/>
                <a:ea typeface="Calibri" panose="020F0502020204030204" pitchFamily="34" charset="0"/>
                <a:cs typeface="Arial" panose="020B0604020202020204" pitchFamily="34" charset="0"/>
              </a:rPr>
              <a:t>như </a:t>
            </a:r>
            <a:r>
              <a:rPr lang="vi-VN" sz="3800">
                <a:latin typeface="Arial" panose="020B0604020202020204" pitchFamily="34" charset="0"/>
                <a:ea typeface="Calibri" panose="020F0502020204030204" pitchFamily="34" charset="0"/>
                <a:cs typeface="Arial" panose="020B0604020202020204" pitchFamily="34" charset="0"/>
              </a:rPr>
              <a:t>trên lược đồ dòng thời gian.</a:t>
            </a:r>
          </a:p>
          <a:p>
            <a:pPr marL="571500" indent="-571500" algn="just">
              <a:lnSpc>
                <a:spcPct val="150000"/>
              </a:lnSpc>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Vẽ thêm đồng hồ xác định thời gian thực hiện tương ứng cho các hoạt động trong ngày. </a:t>
            </a:r>
          </a:p>
          <a:p>
            <a:pPr marL="571500" indent="-571500" algn="just">
              <a:lnSpc>
                <a:spcPct val="150000"/>
              </a:lnSpc>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Trang trí cho lược đồ dòng thời gian thêm sinh động.</a:t>
            </a:r>
          </a:p>
        </p:txBody>
      </p:sp>
      <p:pic>
        <p:nvPicPr>
          <p:cNvPr id="9" name="Picture 8" descr="A picture containing toy, doll&#10;&#10;Description automatically generated">
            <a:extLst>
              <a:ext uri="{FF2B5EF4-FFF2-40B4-BE49-F238E27FC236}">
                <a16:creationId xmlns:a16="http://schemas.microsoft.com/office/drawing/2014/main" xmlns="" id="{CFA36994-88B0-4DE3-E9A5-A9B4261031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645" y="2559432"/>
            <a:ext cx="5605033" cy="6604190"/>
          </a:xfrm>
          <a:prstGeom prst="rect">
            <a:avLst/>
          </a:prstGeom>
        </p:spPr>
      </p:pic>
    </p:spTree>
    <p:extLst>
      <p:ext uri="{BB962C8B-B14F-4D97-AF65-F5344CB8AC3E}">
        <p14:creationId xmlns:p14="http://schemas.microsoft.com/office/powerpoint/2010/main" val="41988469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arn(outVertical)">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barn(outVertical)">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barn(outVertical)">
                                      <p:cBhvr>
                                        <p:cTn id="31" dur="5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barn(outVertical)">
                                      <p:cBhvr>
                                        <p:cTn id="3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39558" y="0"/>
            <a:ext cx="1126671" cy="141800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1000" y="9182100"/>
            <a:ext cx="1126671" cy="829512"/>
          </a:xfrm>
          <a:prstGeom prst="rect">
            <a:avLst/>
          </a:prstGeom>
        </p:spPr>
      </p:pic>
      <p:grpSp>
        <p:nvGrpSpPr>
          <p:cNvPr id="10" name="Group 9">
            <a:extLst>
              <a:ext uri="{FF2B5EF4-FFF2-40B4-BE49-F238E27FC236}">
                <a16:creationId xmlns:a16="http://schemas.microsoft.com/office/drawing/2014/main" xmlns="" id="{15FA9171-B7EA-6A62-5E1B-1CBCC9E1997B}"/>
              </a:ext>
            </a:extLst>
          </p:cNvPr>
          <p:cNvGrpSpPr/>
          <p:nvPr/>
        </p:nvGrpSpPr>
        <p:grpSpPr>
          <a:xfrm>
            <a:off x="4114800" y="1943100"/>
            <a:ext cx="8548252" cy="1778762"/>
            <a:chOff x="731818" y="549496"/>
            <a:chExt cx="8548252" cy="1778762"/>
          </a:xfrm>
        </p:grpSpPr>
        <p:sp>
          <p:nvSpPr>
            <p:cNvPr id="11" name="TextBox 10">
              <a:extLst>
                <a:ext uri="{FF2B5EF4-FFF2-40B4-BE49-F238E27FC236}">
                  <a16:creationId xmlns:a16="http://schemas.microsoft.com/office/drawing/2014/main" xmlns="" id="{2A0A4D26-6481-DF82-071B-9DFB79C69452}"/>
                </a:ext>
              </a:extLst>
            </p:cNvPr>
            <p:cNvSpPr txBox="1"/>
            <p:nvPr/>
          </p:nvSpPr>
          <p:spPr>
            <a:xfrm>
              <a:off x="2256579" y="549496"/>
              <a:ext cx="7023491" cy="1123712"/>
            </a:xfrm>
            <a:prstGeom prst="roundRect">
              <a:avLst/>
            </a:prstGeom>
            <a:solidFill>
              <a:srgbClr val="FFF4D1"/>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dirty="0" smtClean="0">
                  <a:solidFill>
                    <a:srgbClr val="FF0000"/>
                  </a:solidFill>
                  <a:latin typeface="Arial" panose="020B0604020202020204" pitchFamily="34" charset="0"/>
                  <a:cs typeface="Arial" panose="020B0604020202020204" pitchFamily="34" charset="0"/>
                </a:rPr>
                <a:t>THỜI GIAN BIỂU CỦA EM</a:t>
              </a:r>
              <a:endParaRPr lang="en-US" sz="4000" dirty="0">
                <a:solidFill>
                  <a:schemeClr val="tx1"/>
                </a:solidFill>
                <a:latin typeface="Arial" panose="020B0604020202020204" pitchFamily="34" charset="0"/>
                <a:cs typeface="Arial" panose="020B0604020202020204" pitchFamily="34" charset="0"/>
              </a:endParaRPr>
            </a:p>
          </p:txBody>
        </p:sp>
        <p:pic>
          <p:nvPicPr>
            <p:cNvPr id="12" name="Picture 13">
              <a:extLst>
                <a:ext uri="{FF2B5EF4-FFF2-40B4-BE49-F238E27FC236}">
                  <a16:creationId xmlns:a16="http://schemas.microsoft.com/office/drawing/2014/main" xmlns="" id="{2A62C852-B267-088A-5E7F-1C851B5610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31818" y="1026358"/>
              <a:ext cx="1325089" cy="1301900"/>
            </a:xfrm>
            <a:prstGeom prst="rect">
              <a:avLst/>
            </a:prstGeom>
          </p:spPr>
        </p:pic>
      </p:grpSp>
      <p:pic>
        <p:nvPicPr>
          <p:cNvPr id="15" name="Picture 14" descr="A diagram of a diagram with circles and lines&#10;&#10;Description automatically generated">
            <a:extLst>
              <a:ext uri="{FF2B5EF4-FFF2-40B4-BE49-F238E27FC236}">
                <a16:creationId xmlns:a16="http://schemas.microsoft.com/office/drawing/2014/main" xmlns="" id="{B71A7ECB-15E6-09E5-F4D6-0AA914D523C1}"/>
              </a:ext>
            </a:extLst>
          </p:cNvPr>
          <p:cNvPicPr>
            <a:picLocks noChangeAspect="1"/>
          </p:cNvPicPr>
          <p:nvPr/>
        </p:nvPicPr>
        <p:blipFill rotWithShape="1">
          <a:blip r:embed="rId8">
            <a:extLst>
              <a:ext uri="{28A0092B-C50C-407E-A947-70E740481C1C}">
                <a14:useLocalDpi xmlns:a14="http://schemas.microsoft.com/office/drawing/2010/main" val="0"/>
              </a:ext>
            </a:extLst>
          </a:blip>
          <a:srcRect l="15809" t="52008" r="11140" b="9170"/>
          <a:stretch/>
        </p:blipFill>
        <p:spPr>
          <a:xfrm>
            <a:off x="780957" y="4152900"/>
            <a:ext cx="16726085" cy="4686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81547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righ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11600" y="8726625"/>
            <a:ext cx="1423842" cy="1560375"/>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0" y="106255"/>
            <a:ext cx="1307448" cy="1432820"/>
          </a:xfrm>
          <a:prstGeom prst="rect">
            <a:avLst/>
          </a:prstGeom>
        </p:spPr>
      </p:pic>
      <p:grpSp>
        <p:nvGrpSpPr>
          <p:cNvPr id="13" name="Group 12">
            <a:extLst>
              <a:ext uri="{FF2B5EF4-FFF2-40B4-BE49-F238E27FC236}">
                <a16:creationId xmlns:a16="http://schemas.microsoft.com/office/drawing/2014/main" xmlns="" id="{83C5C3C6-723F-0B8D-8807-474691841830}"/>
              </a:ext>
            </a:extLst>
          </p:cNvPr>
          <p:cNvGrpSpPr/>
          <p:nvPr/>
        </p:nvGrpSpPr>
        <p:grpSpPr>
          <a:xfrm>
            <a:off x="7315200" y="800894"/>
            <a:ext cx="8991600" cy="8068862"/>
            <a:chOff x="7391400" y="620204"/>
            <a:chExt cx="8991600" cy="8068862"/>
          </a:xfrm>
        </p:grpSpPr>
        <p:sp>
          <p:nvSpPr>
            <p:cNvPr id="14" name="Freeform 10">
              <a:extLst>
                <a:ext uri="{FF2B5EF4-FFF2-40B4-BE49-F238E27FC236}">
                  <a16:creationId xmlns:a16="http://schemas.microsoft.com/office/drawing/2014/main" xmlns="" id="{DC782B45-0418-C254-7C97-617951D894C1}"/>
                </a:ext>
              </a:extLst>
            </p:cNvPr>
            <p:cNvSpPr/>
            <p:nvPr/>
          </p:nvSpPr>
          <p:spPr>
            <a:xfrm>
              <a:off x="7391400" y="688066"/>
              <a:ext cx="8991600" cy="8001000"/>
            </a:xfrm>
            <a:custGeom>
              <a:avLst/>
              <a:gdLst/>
              <a:ahLst/>
              <a:cxnLst/>
              <a:rect l="l" t="t" r="r" b="b"/>
              <a:pathLst>
                <a:path w="1386590" h="1392805">
                  <a:moveTo>
                    <a:pt x="693295" y="0"/>
                  </a:moveTo>
                  <a:lnTo>
                    <a:pt x="693295" y="0"/>
                  </a:lnTo>
                  <a:cubicBezTo>
                    <a:pt x="1076692" y="1715"/>
                    <a:pt x="1386590" y="313002"/>
                    <a:pt x="1386590" y="696402"/>
                  </a:cubicBezTo>
                  <a:cubicBezTo>
                    <a:pt x="1386590" y="1079803"/>
                    <a:pt x="1076692" y="1391090"/>
                    <a:pt x="693295" y="1392805"/>
                  </a:cubicBezTo>
                  <a:cubicBezTo>
                    <a:pt x="309898" y="1391090"/>
                    <a:pt x="0" y="1079803"/>
                    <a:pt x="0" y="696402"/>
                  </a:cubicBezTo>
                  <a:cubicBezTo>
                    <a:pt x="0" y="313002"/>
                    <a:pt x="309898" y="1715"/>
                    <a:pt x="693295" y="0"/>
                  </a:cubicBezTo>
                  <a:close/>
                </a:path>
              </a:pathLst>
            </a:custGeom>
            <a:solidFill>
              <a:srgbClr val="779DCB"/>
            </a:solidFill>
          </p:spPr>
          <p:txBody>
            <a:bodyPr/>
            <a:lstStyle/>
            <a:p>
              <a:endParaRPr lang="en-US"/>
            </a:p>
          </p:txBody>
        </p:sp>
        <p:grpSp>
          <p:nvGrpSpPr>
            <p:cNvPr id="16" name="Group 15">
              <a:extLst>
                <a:ext uri="{FF2B5EF4-FFF2-40B4-BE49-F238E27FC236}">
                  <a16:creationId xmlns:a16="http://schemas.microsoft.com/office/drawing/2014/main" xmlns="" id="{0B8221B9-EED9-6A91-85DF-25279ECD805E}"/>
                </a:ext>
              </a:extLst>
            </p:cNvPr>
            <p:cNvGrpSpPr/>
            <p:nvPr/>
          </p:nvGrpSpPr>
          <p:grpSpPr>
            <a:xfrm>
              <a:off x="8399886" y="620204"/>
              <a:ext cx="7373513" cy="1232633"/>
              <a:chOff x="7956159" y="978165"/>
              <a:chExt cx="7373513" cy="1232633"/>
            </a:xfrm>
          </p:grpSpPr>
          <p:pic>
            <p:nvPicPr>
              <p:cNvPr id="18" name="Picture 9">
                <a:extLst>
                  <a:ext uri="{FF2B5EF4-FFF2-40B4-BE49-F238E27FC236}">
                    <a16:creationId xmlns:a16="http://schemas.microsoft.com/office/drawing/2014/main" xmlns="" id="{9D74CAC5-C88A-1A72-A21F-ED834FED32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56159" y="978165"/>
                <a:ext cx="7373513" cy="1232633"/>
              </a:xfrm>
              <a:prstGeom prst="rect">
                <a:avLst/>
              </a:prstGeom>
            </p:spPr>
          </p:pic>
          <p:sp>
            <p:nvSpPr>
              <p:cNvPr id="19" name="TextBox 18">
                <a:extLst>
                  <a:ext uri="{FF2B5EF4-FFF2-40B4-BE49-F238E27FC236}">
                    <a16:creationId xmlns:a16="http://schemas.microsoft.com/office/drawing/2014/main" xmlns="" id="{1C737DCC-8B5E-F35B-AD4C-AEC9F8E1A96B}"/>
                  </a:ext>
                </a:extLst>
              </p:cNvPr>
              <p:cNvSpPr txBox="1"/>
              <p:nvPr/>
            </p:nvSpPr>
            <p:spPr>
              <a:xfrm>
                <a:off x="8624072" y="1180626"/>
                <a:ext cx="6037686" cy="769441"/>
              </a:xfrm>
              <a:prstGeom prst="rect">
                <a:avLst/>
              </a:prstGeom>
              <a:noFill/>
            </p:spPr>
            <p:txBody>
              <a:bodyPr wrap="square">
                <a:spAutoFit/>
              </a:bodyPr>
              <a:lstStyle/>
              <a:p>
                <a:pPr marL="0" marR="0" algn="ctr">
                  <a:spcBef>
                    <a:spcPts val="0"/>
                  </a:spcBef>
                  <a:spcAft>
                    <a:spcPts val="0"/>
                  </a:spcAft>
                </a:pP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400" b="1"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động</a:t>
                </a:r>
                <a:r>
                  <a:rPr lang="en-US" sz="44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trước lớp</a:t>
                </a:r>
                <a:endParaRPr lang="en-US" sz="4400" b="1" dirty="0">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xmlns="" id="{086790A5-F28A-BE0F-AC10-1FF1EBDF0E39}"/>
                </a:ext>
              </a:extLst>
            </p:cNvPr>
            <p:cNvSpPr txBox="1"/>
            <p:nvPr/>
          </p:nvSpPr>
          <p:spPr>
            <a:xfrm>
              <a:off x="8436672" y="3043620"/>
              <a:ext cx="6901055" cy="3850541"/>
            </a:xfrm>
            <a:prstGeom prst="rect">
              <a:avLst/>
            </a:prstGeom>
            <a:noFill/>
          </p:spPr>
          <p:txBody>
            <a:bodyPr wrap="square">
              <a:spAutoFit/>
            </a:bodyPr>
            <a:lstStyle/>
            <a:p>
              <a:pPr algn="just">
                <a:lnSpc>
                  <a:spcPct val="150000"/>
                </a:lnSpc>
              </a:pP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Các </a:t>
              </a:r>
              <a:r>
                <a:rPr lang="en-US" sz="4200" err="1">
                  <a:solidFill>
                    <a:schemeClr val="bg1"/>
                  </a:solidFill>
                  <a:latin typeface="Arial" panose="020B0604020202020204" pitchFamily="34" charset="0"/>
                  <a:ea typeface="Calibri" panose="020F0502020204030204" pitchFamily="34" charset="0"/>
                  <a:cs typeface="Arial" panose="020B0604020202020204" pitchFamily="34" charset="0"/>
                </a:rPr>
                <a:t>em</a:t>
              </a:r>
              <a:r>
                <a:rPr lang="en-US" sz="420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4200">
                  <a:solidFill>
                    <a:schemeClr val="bg1"/>
                  </a:solidFill>
                  <a:latin typeface="Arial" panose="020B0604020202020204" pitchFamily="34" charset="0"/>
                  <a:ea typeface="Calibri" panose="020F0502020204030204" pitchFamily="34" charset="0"/>
                  <a:cs typeface="Arial" panose="020B0604020202020204" pitchFamily="34" charset="0"/>
                </a:rPr>
                <a:t>giới thiệu thời gian biểu </a:t>
              </a:r>
              <a:r>
                <a:rPr lang="en-US" sz="4200">
                  <a:solidFill>
                    <a:schemeClr val="bg1"/>
                  </a:solidFill>
                  <a:latin typeface="Arial" panose="020B0604020202020204" pitchFamily="34" charset="0"/>
                  <a:ea typeface="Calibri" panose="020F0502020204030204" pitchFamily="34" charset="0"/>
                  <a:cs typeface="Arial" panose="020B0604020202020204" pitchFamily="34" charset="0"/>
                </a:rPr>
                <a:t>của mình </a:t>
              </a:r>
              <a:r>
                <a:rPr lang="vi-VN" sz="4200">
                  <a:solidFill>
                    <a:schemeClr val="bg1"/>
                  </a:solidFill>
                  <a:latin typeface="Arial" panose="020B0604020202020204" pitchFamily="34" charset="0"/>
                  <a:ea typeface="Calibri" panose="020F0502020204030204" pitchFamily="34" charset="0"/>
                  <a:cs typeface="Arial" panose="020B0604020202020204" pitchFamily="34" charset="0"/>
                </a:rPr>
                <a:t>trước lớp</a:t>
              </a:r>
              <a:r>
                <a:rPr lang="en-US" sz="4200">
                  <a:solidFill>
                    <a:schemeClr val="bg1"/>
                  </a:solidFill>
                  <a:latin typeface="Arial" panose="020B0604020202020204" pitchFamily="34" charset="0"/>
                  <a:ea typeface="Calibri" panose="020F0502020204030204" pitchFamily="34" charset="0"/>
                  <a:cs typeface="Arial" panose="020B0604020202020204" pitchFamily="34" charset="0"/>
                </a:rPr>
                <a:t> để các bạn khác </a:t>
              </a:r>
              <a:r>
                <a:rPr lang="vi-VN" sz="4200">
                  <a:solidFill>
                    <a:schemeClr val="bg1"/>
                  </a:solidFill>
                  <a:latin typeface="Arial" panose="020B0604020202020204" pitchFamily="34" charset="0"/>
                  <a:ea typeface="Calibri" panose="020F0502020204030204" pitchFamily="34" charset="0"/>
                  <a:cs typeface="Arial" panose="020B0604020202020204" pitchFamily="34" charset="0"/>
                </a:rPr>
                <a:t>đưa ra ý kiến nhận xét, góp ý</a:t>
              </a:r>
              <a:r>
                <a:rPr lang="en-US" sz="420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4200" b="1" i="1" dirty="0">
                <a:solidFill>
                  <a:schemeClr val="bg1"/>
                </a:solidFill>
                <a:latin typeface="Arial" panose="020B0604020202020204" pitchFamily="34" charset="0"/>
                <a:cs typeface="Arial" panose="020B0604020202020204" pitchFamily="34" charset="0"/>
              </a:endParaRPr>
            </a:p>
          </p:txBody>
        </p:sp>
      </p:grpSp>
      <p:pic>
        <p:nvPicPr>
          <p:cNvPr id="20" name="Picture 6">
            <a:extLst>
              <a:ext uri="{FF2B5EF4-FFF2-40B4-BE49-F238E27FC236}">
                <a16:creationId xmlns:a16="http://schemas.microsoft.com/office/drawing/2014/main" xmlns="" id="{CF1677E4-D3AE-2560-C742-D0EB7743AC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14600" y="4610100"/>
            <a:ext cx="6302699" cy="56769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2" name="Picture 2" descr="Cách viết thời khóa biểu bằng tiếng Anh lớp 5 đơn giản nhất">
            <a:extLst>
              <a:ext uri="{FF2B5EF4-FFF2-40B4-BE49-F238E27FC236}">
                <a16:creationId xmlns:a16="http://schemas.microsoft.com/office/drawing/2014/main" xmlns="" id="{7DF4BC5E-81A4-F54A-EEA5-31CB54C37D20}"/>
              </a:ext>
            </a:extLst>
          </p:cNvPr>
          <p:cNvPicPr>
            <a:picLocks noChangeAspect="1" noChangeArrowheads="1"/>
          </p:cNvPicPr>
          <p:nvPr/>
        </p:nvPicPr>
        <p:blipFill rotWithShape="1">
          <a:blip r:embed="rId2">
            <a:alphaModFix amt="53000"/>
            <a:extLst>
              <a:ext uri="{28A0092B-C50C-407E-A947-70E740481C1C}">
                <a14:useLocalDpi xmlns:a14="http://schemas.microsoft.com/office/drawing/2010/main" val="0"/>
              </a:ext>
            </a:extLst>
          </a:blip>
          <a:srcRect l="5739" r="1355"/>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
        <p:nvSpPr>
          <p:cNvPr id="22" name="Pentagon 12">
            <a:extLst>
              <a:ext uri="{FF2B5EF4-FFF2-40B4-BE49-F238E27FC236}">
                <a16:creationId xmlns:a16="http://schemas.microsoft.com/office/drawing/2014/main" xmlns="" id="{6B893886-8725-1FA3-8F3B-766E3A3E3E0C}"/>
              </a:ext>
            </a:extLst>
          </p:cNvPr>
          <p:cNvSpPr/>
          <p:nvPr/>
        </p:nvSpPr>
        <p:spPr>
          <a:xfrm>
            <a:off x="-21751" y="3829049"/>
            <a:ext cx="6346352" cy="2628900"/>
          </a:xfrm>
          <a:prstGeom prst="homePlate">
            <a:avLst/>
          </a:prstGeom>
          <a:solidFill>
            <a:srgbClr val="FFFD87"/>
          </a:solidFill>
          <a:ln>
            <a:solidFill>
              <a:srgbClr val="FFF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400" b="1">
                <a:solidFill>
                  <a:srgbClr val="C00000"/>
                </a:solidFill>
                <a:latin typeface="Arial" panose="020B0604020202020204" pitchFamily="34" charset="0"/>
                <a:cs typeface="Arial" panose="020B0604020202020204" pitchFamily="34" charset="0"/>
              </a:rPr>
              <a:t>TỔNG KẾT HOẠT ĐỘNG</a:t>
            </a:r>
            <a:endParaRPr lang="en-US" sz="5400" b="1" dirty="0">
              <a:solidFill>
                <a:srgbClr val="C00000"/>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xmlns="" id="{E52C8F2E-A621-1DDF-3797-276F577B2C9D}"/>
              </a:ext>
            </a:extLst>
          </p:cNvPr>
          <p:cNvGrpSpPr/>
          <p:nvPr/>
        </p:nvGrpSpPr>
        <p:grpSpPr>
          <a:xfrm>
            <a:off x="8172014" y="545460"/>
            <a:ext cx="10113701" cy="4064639"/>
            <a:chOff x="8153403" y="647698"/>
            <a:chExt cx="10113701" cy="4064639"/>
          </a:xfrm>
        </p:grpSpPr>
        <p:sp>
          <p:nvSpPr>
            <p:cNvPr id="24" name="Round Same Side Corner Rectangle 3">
              <a:extLst>
                <a:ext uri="{FF2B5EF4-FFF2-40B4-BE49-F238E27FC236}">
                  <a16:creationId xmlns:a16="http://schemas.microsoft.com/office/drawing/2014/main" xmlns="" id="{4572C241-504C-38BC-2E84-98BC26720B66}"/>
                </a:ext>
              </a:extLst>
            </p:cNvPr>
            <p:cNvSpPr/>
            <p:nvPr/>
          </p:nvSpPr>
          <p:spPr>
            <a:xfrm rot="16200000">
              <a:off x="11177934" y="-2376833"/>
              <a:ext cx="4064639" cy="10113701"/>
            </a:xfrm>
            <a:prstGeom prst="round2Same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96429467-C605-DE5C-6F92-AE30BCA4D623}"/>
                </a:ext>
              </a:extLst>
            </p:cNvPr>
            <p:cNvSpPr txBox="1"/>
            <p:nvPr/>
          </p:nvSpPr>
          <p:spPr>
            <a:xfrm>
              <a:off x="8692483" y="933705"/>
              <a:ext cx="9083651" cy="3492623"/>
            </a:xfrm>
            <a:prstGeom prst="rect">
              <a:avLst/>
            </a:prstGeom>
            <a:noFill/>
          </p:spPr>
          <p:txBody>
            <a:bodyPr wrap="square" rtlCol="0">
              <a:spAutoFit/>
            </a:bodyPr>
            <a:lstStyle/>
            <a:p>
              <a:pPr algn="just">
                <a:lnSpc>
                  <a:spcPct val="150000"/>
                </a:lnSpc>
              </a:pPr>
              <a:r>
                <a:rPr lang="vi-VN" sz="3800">
                  <a:latin typeface="Arial" panose="020B0604020202020204" pitchFamily="34" charset="0"/>
                  <a:cs typeface="Arial" panose="020B0604020202020204" pitchFamily="34" charset="0"/>
                </a:rPr>
                <a:t>Xây dựng thời gian biểu các hoạt động, công việc hằng ngày là một việc làm cần thiết, giúp các em thực hiện các công việc một cách đầy đủ và hiệu quả</a:t>
              </a:r>
              <a:r>
                <a:rPr lang="en-US" sz="380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xmlns="" id="{0C73A244-7192-6F4E-C62C-1E1FC631B18C}"/>
              </a:ext>
            </a:extLst>
          </p:cNvPr>
          <p:cNvGrpSpPr/>
          <p:nvPr/>
        </p:nvGrpSpPr>
        <p:grpSpPr>
          <a:xfrm>
            <a:off x="8172013" y="5027065"/>
            <a:ext cx="10137758" cy="4842969"/>
            <a:chOff x="8321180" y="-32662"/>
            <a:chExt cx="9945924" cy="4842969"/>
          </a:xfrm>
        </p:grpSpPr>
        <p:sp>
          <p:nvSpPr>
            <p:cNvPr id="32" name="Round Same Side Corner Rectangle 3">
              <a:extLst>
                <a:ext uri="{FF2B5EF4-FFF2-40B4-BE49-F238E27FC236}">
                  <a16:creationId xmlns:a16="http://schemas.microsoft.com/office/drawing/2014/main" xmlns="" id="{ABDAA93A-90E7-61D6-20C4-12C641B240D6}"/>
                </a:ext>
              </a:extLst>
            </p:cNvPr>
            <p:cNvSpPr/>
            <p:nvPr/>
          </p:nvSpPr>
          <p:spPr>
            <a:xfrm rot="16200000">
              <a:off x="10872657" y="-2584139"/>
              <a:ext cx="4842969" cy="9945924"/>
            </a:xfrm>
            <a:prstGeom prst="round2Same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4FD5703C-9200-292E-0468-A5C6B6A297A6}"/>
                </a:ext>
              </a:extLst>
            </p:cNvPr>
            <p:cNvSpPr txBox="1"/>
            <p:nvPr/>
          </p:nvSpPr>
          <p:spPr>
            <a:xfrm>
              <a:off x="8701086" y="202541"/>
              <a:ext cx="9083651" cy="436978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V</a:t>
              </a:r>
              <a:r>
                <a:rPr lang="vi-VN" sz="3800">
                  <a:latin typeface="Arial" panose="020B0604020202020204" pitchFamily="34" charset="0"/>
                  <a:cs typeface="Arial" panose="020B0604020202020204" pitchFamily="34" charset="0"/>
                </a:rPr>
                <a:t>iệc lập thời gian biểu còn giúp các em hình thành được nếp sống khoa học, hợp lí, có tư duy khoa học trong việc thực hiện nhiều công việc khác nhau ở nhà, ở trường và ở cộng đồng.</a:t>
              </a:r>
              <a:endParaRPr lang="en-US" sz="38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right)">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xmlns="" id="{04B3EF0E-D2FA-9262-9C13-C0C1D8EDCD4D}"/>
              </a:ext>
            </a:extLst>
          </p:cNvPr>
          <p:cNvSpPr/>
          <p:nvPr/>
        </p:nvSpPr>
        <p:spPr>
          <a:xfrm>
            <a:off x="590916" y="1790700"/>
            <a:ext cx="17173632" cy="751134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accent5">
              <a:lumMod val="20000"/>
              <a:lumOff val="80000"/>
            </a:schemeClr>
          </a:solidFill>
        </p:spPr>
        <p:txBody>
          <a:bodyPr/>
          <a:lstStyle/>
          <a:p>
            <a:endParaRPr lang="en-US"/>
          </a:p>
        </p:txBody>
      </p:sp>
      <p:grpSp>
        <p:nvGrpSpPr>
          <p:cNvPr id="5" name="Group 4">
            <a:extLst>
              <a:ext uri="{FF2B5EF4-FFF2-40B4-BE49-F238E27FC236}">
                <a16:creationId xmlns:a16="http://schemas.microsoft.com/office/drawing/2014/main" xmlns="" id="{590FA9A2-1125-E14B-F704-D414C0D17560}"/>
              </a:ext>
            </a:extLst>
          </p:cNvPr>
          <p:cNvGrpSpPr/>
          <p:nvPr/>
        </p:nvGrpSpPr>
        <p:grpSpPr>
          <a:xfrm>
            <a:off x="1700301" y="2902492"/>
            <a:ext cx="6865425" cy="5310140"/>
            <a:chOff x="1821374" y="2899598"/>
            <a:chExt cx="6865425" cy="5310140"/>
          </a:xfrm>
        </p:grpSpPr>
        <p:grpSp>
          <p:nvGrpSpPr>
            <p:cNvPr id="7" name="Group 7">
              <a:extLst>
                <a:ext uri="{FF2B5EF4-FFF2-40B4-BE49-F238E27FC236}">
                  <a16:creationId xmlns:a16="http://schemas.microsoft.com/office/drawing/2014/main" xmlns="" id="{718F8AA2-34D8-DD94-933F-657518655481}"/>
                </a:ext>
              </a:extLst>
            </p:cNvPr>
            <p:cNvGrpSpPr/>
            <p:nvPr/>
          </p:nvGrpSpPr>
          <p:grpSpPr>
            <a:xfrm>
              <a:off x="1821374" y="2899598"/>
              <a:ext cx="6865425" cy="5310140"/>
              <a:chOff x="-440812" y="-166223"/>
              <a:chExt cx="9153899" cy="7080189"/>
            </a:xfrm>
          </p:grpSpPr>
          <p:grpSp>
            <p:nvGrpSpPr>
              <p:cNvPr id="14" name="Group 8">
                <a:extLst>
                  <a:ext uri="{FF2B5EF4-FFF2-40B4-BE49-F238E27FC236}">
                    <a16:creationId xmlns:a16="http://schemas.microsoft.com/office/drawing/2014/main" xmlns="" id="{1BF771AE-39A0-ADD9-5595-6114EA66AFA3}"/>
                  </a:ext>
                </a:extLst>
              </p:cNvPr>
              <p:cNvGrpSpPr/>
              <p:nvPr/>
            </p:nvGrpSpPr>
            <p:grpSpPr>
              <a:xfrm>
                <a:off x="-440812" y="478181"/>
                <a:ext cx="9153899" cy="6435785"/>
                <a:chOff x="-87074" y="-88333"/>
                <a:chExt cx="1808178" cy="1271266"/>
              </a:xfrm>
            </p:grpSpPr>
            <p:sp>
              <p:nvSpPr>
                <p:cNvPr id="18" name="Freeform 9">
                  <a:extLst>
                    <a:ext uri="{FF2B5EF4-FFF2-40B4-BE49-F238E27FC236}">
                      <a16:creationId xmlns:a16="http://schemas.microsoft.com/office/drawing/2014/main" xmlns="" id="{59FC3445-882F-4A4A-C25A-99765470A2B0}"/>
                    </a:ext>
                  </a:extLst>
                </p:cNvPr>
                <p:cNvSpPr/>
                <p:nvPr/>
              </p:nvSpPr>
              <p:spPr>
                <a:xfrm>
                  <a:off x="-87074" y="-88333"/>
                  <a:ext cx="1808178"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p>
              </p:txBody>
            </p:sp>
            <p:sp>
              <p:nvSpPr>
                <p:cNvPr id="19" name="TextBox 10">
                  <a:extLst>
                    <a:ext uri="{FF2B5EF4-FFF2-40B4-BE49-F238E27FC236}">
                      <a16:creationId xmlns:a16="http://schemas.microsoft.com/office/drawing/2014/main" xmlns="" id="{33FE8979-D9C1-9A44-2C2C-CBF3125D02A9}"/>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nvGrpSpPr>
              <p:cNvPr id="15" name="Group 11">
                <a:extLst>
                  <a:ext uri="{FF2B5EF4-FFF2-40B4-BE49-F238E27FC236}">
                    <a16:creationId xmlns:a16="http://schemas.microsoft.com/office/drawing/2014/main" xmlns="" id="{640861C1-A528-B21D-B27E-D23E8F403006}"/>
                  </a:ext>
                </a:extLst>
              </p:cNvPr>
              <p:cNvGrpSpPr/>
              <p:nvPr/>
            </p:nvGrpSpPr>
            <p:grpSpPr>
              <a:xfrm>
                <a:off x="2015032" y="-166223"/>
                <a:ext cx="4225472" cy="4281031"/>
                <a:chOff x="0" y="-32834"/>
                <a:chExt cx="834661" cy="845634"/>
              </a:xfrm>
            </p:grpSpPr>
            <p:sp>
              <p:nvSpPr>
                <p:cNvPr id="16" name="Freeform 12">
                  <a:extLst>
                    <a:ext uri="{FF2B5EF4-FFF2-40B4-BE49-F238E27FC236}">
                      <a16:creationId xmlns:a16="http://schemas.microsoft.com/office/drawing/2014/main" xmlns="" id="{A533F43F-293C-FDB2-BE9C-685F5D4F7E84}"/>
                    </a:ext>
                  </a:extLst>
                </p:cNvPr>
                <p:cNvSpPr/>
                <p:nvPr/>
              </p:nvSpPr>
              <p:spPr>
                <a:xfrm>
                  <a:off x="21861" y="-32834"/>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p>
              </p:txBody>
            </p:sp>
            <p:sp>
              <p:nvSpPr>
                <p:cNvPr id="17" name="TextBox 13">
                  <a:extLst>
                    <a:ext uri="{FF2B5EF4-FFF2-40B4-BE49-F238E27FC236}">
                      <a16:creationId xmlns:a16="http://schemas.microsoft.com/office/drawing/2014/main" xmlns="" id="{B1AE3F64-6DD4-2A15-DE9C-11E2324A1887}"/>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sp>
          <p:nvSpPr>
            <p:cNvPr id="8" name="TextBox 7">
              <a:extLst>
                <a:ext uri="{FF2B5EF4-FFF2-40B4-BE49-F238E27FC236}">
                  <a16:creationId xmlns:a16="http://schemas.microsoft.com/office/drawing/2014/main" xmlns="" id="{538132B9-E32E-9184-49DB-EC9D26D9D795}"/>
                </a:ext>
              </a:extLst>
            </p:cNvPr>
            <p:cNvSpPr txBox="1"/>
            <p:nvPr/>
          </p:nvSpPr>
          <p:spPr>
            <a:xfrm>
              <a:off x="2057953" y="4564834"/>
              <a:ext cx="6360259" cy="2748253"/>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1.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các công việc hằng ngày theo kế hoạch đã xây dựng.</a:t>
              </a:r>
              <a:endParaRPr lang="en-US" sz="4000" dirty="0">
                <a:latin typeface="Arial" panose="020B0604020202020204" pitchFamily="34" charset="0"/>
                <a:cs typeface="Arial" panose="020B0604020202020204" pitchFamily="34" charset="0"/>
              </a:endParaRPr>
            </a:p>
          </p:txBody>
        </p:sp>
      </p:grpSp>
      <p:pic>
        <p:nvPicPr>
          <p:cNvPr id="20" name="Picture 19" descr="Icon&#10;&#10;Description automatically generated">
            <a:extLst>
              <a:ext uri="{FF2B5EF4-FFF2-40B4-BE49-F238E27FC236}">
                <a16:creationId xmlns:a16="http://schemas.microsoft.com/office/drawing/2014/main" xmlns="" id="{2C7967FB-976A-6BAC-DEA0-504048272C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233" y="1233066"/>
            <a:ext cx="1973069" cy="1973069"/>
          </a:xfrm>
          <a:prstGeom prst="rect">
            <a:avLst/>
          </a:prstGeom>
        </p:spPr>
      </p:pic>
      <p:grpSp>
        <p:nvGrpSpPr>
          <p:cNvPr id="21" name="Group 20">
            <a:extLst>
              <a:ext uri="{FF2B5EF4-FFF2-40B4-BE49-F238E27FC236}">
                <a16:creationId xmlns:a16="http://schemas.microsoft.com/office/drawing/2014/main" xmlns="" id="{F9CD548C-E74A-3BC2-5389-8664A945EB8E}"/>
              </a:ext>
            </a:extLst>
          </p:cNvPr>
          <p:cNvGrpSpPr/>
          <p:nvPr/>
        </p:nvGrpSpPr>
        <p:grpSpPr>
          <a:xfrm>
            <a:off x="5744076" y="1092405"/>
            <a:ext cx="7276528" cy="1244189"/>
            <a:chOff x="5721387" y="1270945"/>
            <a:chExt cx="7276528" cy="1244189"/>
          </a:xfrm>
        </p:grpSpPr>
        <p:pic>
          <p:nvPicPr>
            <p:cNvPr id="22" name="Picture 9">
              <a:extLst>
                <a:ext uri="{FF2B5EF4-FFF2-40B4-BE49-F238E27FC236}">
                  <a16:creationId xmlns:a16="http://schemas.microsoft.com/office/drawing/2014/main" xmlns="" id="{49272E48-86E6-EFCD-E70F-5F6A3D1795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883946" y="1270945"/>
              <a:ext cx="6951410" cy="1244189"/>
            </a:xfrm>
            <a:prstGeom prst="rect">
              <a:avLst/>
            </a:prstGeom>
          </p:spPr>
        </p:pic>
        <p:sp>
          <p:nvSpPr>
            <p:cNvPr id="23" name="TextBox 22">
              <a:extLst>
                <a:ext uri="{FF2B5EF4-FFF2-40B4-BE49-F238E27FC236}">
                  <a16:creationId xmlns:a16="http://schemas.microsoft.com/office/drawing/2014/main" xmlns="" id="{EDA84910-47B5-2601-258E-250C19C7C12F}"/>
                </a:ext>
              </a:extLst>
            </p:cNvPr>
            <p:cNvSpPr txBox="1"/>
            <p:nvPr/>
          </p:nvSpPr>
          <p:spPr>
            <a:xfrm>
              <a:off x="5721387" y="1385487"/>
              <a:ext cx="7276528" cy="923330"/>
            </a:xfrm>
            <a:prstGeom prst="rect">
              <a:avLst/>
            </a:prstGeom>
            <a:noFill/>
          </p:spPr>
          <p:txBody>
            <a:bodyPr wrap="square" rtlCol="0">
              <a:spAutoFit/>
            </a:bodyPr>
            <a:lstStyle/>
            <a:p>
              <a:pPr algn="ctr"/>
              <a:r>
                <a:rPr lang="en-US" sz="5400" b="1">
                  <a:solidFill>
                    <a:srgbClr val="C00000"/>
                  </a:solidFill>
                  <a:latin typeface="Arial" panose="020B0604020202020204" pitchFamily="34" charset="0"/>
                  <a:cs typeface="Arial" panose="020B0604020202020204" pitchFamily="34" charset="0"/>
                </a:rPr>
                <a:t>Hoạt động tiếp nối</a:t>
              </a:r>
              <a:endParaRPr lang="en-US" sz="5400" b="1" dirty="0">
                <a:solidFill>
                  <a:srgbClr val="C00000"/>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xmlns="" id="{29F4C36D-DDE3-B054-BF93-3C5B7BE6DA66}"/>
              </a:ext>
            </a:extLst>
          </p:cNvPr>
          <p:cNvGrpSpPr/>
          <p:nvPr/>
        </p:nvGrpSpPr>
        <p:grpSpPr>
          <a:xfrm>
            <a:off x="9505664" y="2900009"/>
            <a:ext cx="6865425" cy="5310140"/>
            <a:chOff x="1821374" y="2899598"/>
            <a:chExt cx="6865425" cy="5310140"/>
          </a:xfrm>
        </p:grpSpPr>
        <p:grpSp>
          <p:nvGrpSpPr>
            <p:cNvPr id="25" name="Group 7">
              <a:extLst>
                <a:ext uri="{FF2B5EF4-FFF2-40B4-BE49-F238E27FC236}">
                  <a16:creationId xmlns:a16="http://schemas.microsoft.com/office/drawing/2014/main" xmlns="" id="{85BAB224-7E5E-67E6-C2A5-B1DFDA3EF466}"/>
                </a:ext>
              </a:extLst>
            </p:cNvPr>
            <p:cNvGrpSpPr/>
            <p:nvPr/>
          </p:nvGrpSpPr>
          <p:grpSpPr>
            <a:xfrm>
              <a:off x="1821374" y="2899598"/>
              <a:ext cx="6865425" cy="5310140"/>
              <a:chOff x="-440812" y="-166223"/>
              <a:chExt cx="9153899" cy="7080189"/>
            </a:xfrm>
          </p:grpSpPr>
          <p:grpSp>
            <p:nvGrpSpPr>
              <p:cNvPr id="27" name="Group 8">
                <a:extLst>
                  <a:ext uri="{FF2B5EF4-FFF2-40B4-BE49-F238E27FC236}">
                    <a16:creationId xmlns:a16="http://schemas.microsoft.com/office/drawing/2014/main" xmlns="" id="{84FCB28B-63D8-C938-23C1-19A6E30758EC}"/>
                  </a:ext>
                </a:extLst>
              </p:cNvPr>
              <p:cNvGrpSpPr/>
              <p:nvPr/>
            </p:nvGrpSpPr>
            <p:grpSpPr>
              <a:xfrm>
                <a:off x="-440812" y="478181"/>
                <a:ext cx="9153899" cy="6435785"/>
                <a:chOff x="-87074" y="-88333"/>
                <a:chExt cx="1808178" cy="1271266"/>
              </a:xfrm>
            </p:grpSpPr>
            <p:sp>
              <p:nvSpPr>
                <p:cNvPr id="31" name="Freeform 9">
                  <a:extLst>
                    <a:ext uri="{FF2B5EF4-FFF2-40B4-BE49-F238E27FC236}">
                      <a16:creationId xmlns:a16="http://schemas.microsoft.com/office/drawing/2014/main" xmlns="" id="{02135DE6-D312-F692-EB33-4E6C4EDE443A}"/>
                    </a:ext>
                  </a:extLst>
                </p:cNvPr>
                <p:cNvSpPr/>
                <p:nvPr/>
              </p:nvSpPr>
              <p:spPr>
                <a:xfrm>
                  <a:off x="-87074" y="-88333"/>
                  <a:ext cx="1808178"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p>
              </p:txBody>
            </p:sp>
            <p:sp>
              <p:nvSpPr>
                <p:cNvPr id="32" name="TextBox 10">
                  <a:extLst>
                    <a:ext uri="{FF2B5EF4-FFF2-40B4-BE49-F238E27FC236}">
                      <a16:creationId xmlns:a16="http://schemas.microsoft.com/office/drawing/2014/main" xmlns="" id="{5832A02A-E6F9-D83D-CA54-E1B680CF95D1}"/>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nvGrpSpPr>
              <p:cNvPr id="28" name="Group 11">
                <a:extLst>
                  <a:ext uri="{FF2B5EF4-FFF2-40B4-BE49-F238E27FC236}">
                    <a16:creationId xmlns:a16="http://schemas.microsoft.com/office/drawing/2014/main" xmlns="" id="{CA6FE958-2893-1390-C40A-4979670C1727}"/>
                  </a:ext>
                </a:extLst>
              </p:cNvPr>
              <p:cNvGrpSpPr/>
              <p:nvPr/>
            </p:nvGrpSpPr>
            <p:grpSpPr>
              <a:xfrm>
                <a:off x="2015032" y="-166223"/>
                <a:ext cx="4225472" cy="4281031"/>
                <a:chOff x="0" y="-32834"/>
                <a:chExt cx="834661" cy="845634"/>
              </a:xfrm>
            </p:grpSpPr>
            <p:sp>
              <p:nvSpPr>
                <p:cNvPr id="29" name="Freeform 12">
                  <a:extLst>
                    <a:ext uri="{FF2B5EF4-FFF2-40B4-BE49-F238E27FC236}">
                      <a16:creationId xmlns:a16="http://schemas.microsoft.com/office/drawing/2014/main" xmlns="" id="{2D966CE1-FCB5-8C0A-4223-1199AF73D4FD}"/>
                    </a:ext>
                  </a:extLst>
                </p:cNvPr>
                <p:cNvSpPr/>
                <p:nvPr/>
              </p:nvSpPr>
              <p:spPr>
                <a:xfrm>
                  <a:off x="21861" y="-32834"/>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p>
              </p:txBody>
            </p:sp>
            <p:sp>
              <p:nvSpPr>
                <p:cNvPr id="30" name="TextBox 13">
                  <a:extLst>
                    <a:ext uri="{FF2B5EF4-FFF2-40B4-BE49-F238E27FC236}">
                      <a16:creationId xmlns:a16="http://schemas.microsoft.com/office/drawing/2014/main" xmlns="" id="{4398363C-AAE5-82B4-B59D-58A76EA8736F}"/>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sp>
          <p:nvSpPr>
            <p:cNvPr id="26" name="TextBox 25">
              <a:extLst>
                <a:ext uri="{FF2B5EF4-FFF2-40B4-BE49-F238E27FC236}">
                  <a16:creationId xmlns:a16="http://schemas.microsoft.com/office/drawing/2014/main" xmlns="" id="{76D7A24F-A266-F640-6031-DBBE3207F709}"/>
                </a:ext>
              </a:extLst>
            </p:cNvPr>
            <p:cNvSpPr txBox="1"/>
            <p:nvPr/>
          </p:nvSpPr>
          <p:spPr>
            <a:xfrm>
              <a:off x="2199265" y="4934834"/>
              <a:ext cx="6180090" cy="1824923"/>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2.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Viết nhật kí thực hiện các công việc hằng ngày</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sp>
        <p:nvSpPr>
          <p:cNvPr id="3" name="Freeform 6">
            <a:extLst>
              <a:ext uri="{FF2B5EF4-FFF2-40B4-BE49-F238E27FC236}">
                <a16:creationId xmlns:a16="http://schemas.microsoft.com/office/drawing/2014/main" xmlns="" id="{CE75E7C9-E47B-CEC3-1E08-BCD0AF266283}"/>
              </a:ext>
            </a:extLst>
          </p:cNvPr>
          <p:cNvSpPr/>
          <p:nvPr/>
        </p:nvSpPr>
        <p:spPr>
          <a:xfrm>
            <a:off x="248812" y="8556750"/>
            <a:ext cx="861955" cy="1028699"/>
          </a:xfrm>
          <a:custGeom>
            <a:avLst/>
            <a:gdLst/>
            <a:ahLst/>
            <a:cxnLst/>
            <a:rect l="l" t="t" r="r" b="b"/>
            <a:pathLst>
              <a:path w="1500511" h="1491133">
                <a:moveTo>
                  <a:pt x="0" y="0"/>
                </a:moveTo>
                <a:lnTo>
                  <a:pt x="1500511" y="0"/>
                </a:lnTo>
                <a:lnTo>
                  <a:pt x="1500511" y="1491133"/>
                </a:lnTo>
                <a:lnTo>
                  <a:pt x="0" y="14911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381894">
            <a:off x="16571849" y="383204"/>
            <a:ext cx="1494978" cy="1814844"/>
          </a:xfrm>
          <a:prstGeom prst="rect">
            <a:avLst/>
          </a:prstGeom>
        </p:spPr>
      </p:pic>
      <p:pic>
        <p:nvPicPr>
          <p:cNvPr id="36" name="Picture 35" descr="A person with many arms and many objects around her&#10;&#10;Description automatically generated">
            <a:extLst>
              <a:ext uri="{FF2B5EF4-FFF2-40B4-BE49-F238E27FC236}">
                <a16:creationId xmlns:a16="http://schemas.microsoft.com/office/drawing/2014/main" xmlns="" id="{7FED4BC4-84C4-936A-927F-8E72022115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2810" y="6957325"/>
            <a:ext cx="6371429" cy="3552381"/>
          </a:xfrm>
          <a:prstGeom prst="rect">
            <a:avLst/>
          </a:prstGeom>
        </p:spPr>
      </p:pic>
    </p:spTree>
    <p:extLst>
      <p:ext uri="{BB962C8B-B14F-4D97-AF65-F5344CB8AC3E}">
        <p14:creationId xmlns:p14="http://schemas.microsoft.com/office/powerpoint/2010/main" val="37853815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92600" y="-190500"/>
            <a:ext cx="1423842" cy="1560375"/>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32570" y="8907524"/>
            <a:ext cx="1307448" cy="1432820"/>
          </a:xfrm>
          <a:prstGeom prst="rect">
            <a:avLst/>
          </a:prstGeom>
        </p:spPr>
      </p:pic>
      <p:pic>
        <p:nvPicPr>
          <p:cNvPr id="21" name="Picture 28">
            <a:extLst>
              <a:ext uri="{FF2B5EF4-FFF2-40B4-BE49-F238E27FC236}">
                <a16:creationId xmlns:a16="http://schemas.microsoft.com/office/drawing/2014/main" xmlns="" id="{9F04DBF0-D58C-921B-AB14-C9951E2FEC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20162" y="9428604"/>
            <a:ext cx="242686" cy="237832"/>
          </a:xfrm>
          <a:prstGeom prst="rect">
            <a:avLst/>
          </a:prstGeom>
        </p:spPr>
      </p:pic>
      <p:pic>
        <p:nvPicPr>
          <p:cNvPr id="22" name="Picture 29">
            <a:extLst>
              <a:ext uri="{FF2B5EF4-FFF2-40B4-BE49-F238E27FC236}">
                <a16:creationId xmlns:a16="http://schemas.microsoft.com/office/drawing/2014/main" xmlns="" id="{3374C770-FC22-96ED-3754-D0CD32DB58F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305569" y="9386102"/>
            <a:ext cx="249693" cy="237832"/>
          </a:xfrm>
          <a:prstGeom prst="rect">
            <a:avLst/>
          </a:prstGeom>
        </p:spPr>
      </p:pic>
      <p:pic>
        <p:nvPicPr>
          <p:cNvPr id="23" name="Picture 5">
            <a:extLst>
              <a:ext uri="{FF2B5EF4-FFF2-40B4-BE49-F238E27FC236}">
                <a16:creationId xmlns:a16="http://schemas.microsoft.com/office/drawing/2014/main" xmlns="" id="{FD4D1B56-8282-F30F-6BB4-795B87D817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8914" t="38319"/>
          <a:stretch>
            <a:fillRect/>
          </a:stretch>
        </p:blipFill>
        <p:spPr>
          <a:xfrm rot="10800000">
            <a:off x="1905000" y="1866900"/>
            <a:ext cx="16380384" cy="8420100"/>
          </a:xfrm>
          <a:prstGeom prst="rect">
            <a:avLst/>
          </a:prstGeom>
        </p:spPr>
      </p:pic>
      <p:sp>
        <p:nvSpPr>
          <p:cNvPr id="24" name="TextBox 23">
            <a:extLst>
              <a:ext uri="{FF2B5EF4-FFF2-40B4-BE49-F238E27FC236}">
                <a16:creationId xmlns:a16="http://schemas.microsoft.com/office/drawing/2014/main" xmlns="" id="{E9D95A0C-DEC1-A092-31CF-4B98F1503610}"/>
              </a:ext>
            </a:extLst>
          </p:cNvPr>
          <p:cNvSpPr txBox="1"/>
          <p:nvPr/>
        </p:nvSpPr>
        <p:spPr>
          <a:xfrm>
            <a:off x="4456945" y="4908605"/>
            <a:ext cx="12222136" cy="4825745"/>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Ôn lại các kiến thức đã học hôm nay.</a:t>
            </a:r>
          </a:p>
          <a:p>
            <a:pPr marL="571500" indent="-571500" algn="just">
              <a:lnSpc>
                <a:spcPct val="200000"/>
              </a:lnSpc>
              <a:buFont typeface="Courier New" panose="02070309020205020404" pitchFamily="49" charset="0"/>
              <a:buChar char="o"/>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Chia sẻ với người thân về bài học.</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Đọc và chuẩn bị trước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Tiết 3 – Sinh hoạt lớp: Nhật kí của em </a:t>
            </a:r>
            <a:endParaRPr lang="vi-VN" sz="4000" b="1" i="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25" name="Picture 24" descr="A picture containing toy, doll&#10;&#10;Description automatically generated">
            <a:extLst>
              <a:ext uri="{FF2B5EF4-FFF2-40B4-BE49-F238E27FC236}">
                <a16:creationId xmlns:a16="http://schemas.microsoft.com/office/drawing/2014/main" xmlns="" id="{259C7134-E9C5-D623-C2A2-CF7009453BA3}"/>
              </a:ext>
            </a:extLst>
          </p:cNvPr>
          <p:cNvPicPr>
            <a:picLocks noChangeAspect="1"/>
          </p:cNvPicPr>
          <p:nvPr/>
        </p:nvPicPr>
        <p:blipFill rotWithShape="1">
          <a:blip r:embed="rId10">
            <a:extLst>
              <a:ext uri="{28A0092B-C50C-407E-A947-70E740481C1C}">
                <a14:useLocalDpi xmlns:a14="http://schemas.microsoft.com/office/drawing/2010/main" val="0"/>
              </a:ext>
            </a:extLst>
          </a:blip>
          <a:srcRect t="26331"/>
          <a:stretch/>
        </p:blipFill>
        <p:spPr>
          <a:xfrm rot="20184090">
            <a:off x="2345939" y="556541"/>
            <a:ext cx="6488977" cy="3558433"/>
          </a:xfrm>
          <a:prstGeom prst="rect">
            <a:avLst/>
          </a:prstGeom>
        </p:spPr>
      </p:pic>
      <p:sp>
        <p:nvSpPr>
          <p:cNvPr id="26" name="TextBox 25">
            <a:extLst>
              <a:ext uri="{FF2B5EF4-FFF2-40B4-BE49-F238E27FC236}">
                <a16:creationId xmlns:a16="http://schemas.microsoft.com/office/drawing/2014/main" xmlns="" id="{B38F0D7D-582E-325A-3599-71160A760593}"/>
              </a:ext>
            </a:extLst>
          </p:cNvPr>
          <p:cNvSpPr txBox="1"/>
          <p:nvPr/>
        </p:nvSpPr>
        <p:spPr>
          <a:xfrm>
            <a:off x="7332000" y="4017865"/>
            <a:ext cx="8991600" cy="1015663"/>
          </a:xfrm>
          <a:prstGeom prst="rect">
            <a:avLst/>
          </a:prstGeom>
          <a:noFill/>
        </p:spPr>
        <p:txBody>
          <a:bodyPr wrap="square">
            <a:spAutoFit/>
          </a:bodyPr>
          <a:lstStyle/>
          <a:p>
            <a:pPr algn="ctr"/>
            <a:r>
              <a:rPr lang="en-US" sz="6000" b="1" dirty="0">
                <a:solidFill>
                  <a:srgbClr val="C00000"/>
                </a:solidFill>
                <a:latin typeface="Arial" panose="020B0604020202020204" pitchFamily="34" charset="0"/>
                <a:cs typeface="Arial" panose="020B0604020202020204" pitchFamily="34" charset="0"/>
              </a:rPr>
              <a:t>HƯỚNG DẪN VỀ NHÀ</a:t>
            </a:r>
          </a:p>
        </p:txBody>
      </p:sp>
    </p:spTree>
    <p:extLst>
      <p:ext uri="{BB962C8B-B14F-4D97-AF65-F5344CB8AC3E}">
        <p14:creationId xmlns:p14="http://schemas.microsoft.com/office/powerpoint/2010/main" val="29999231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right)">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right)">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wipe(right)">
                                      <p:cBhvr>
                                        <p:cTn id="17"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381894">
            <a:off x="16575124" y="213887"/>
            <a:ext cx="1494978" cy="1814844"/>
          </a:xfrm>
          <a:prstGeom prst="rect">
            <a:avLst/>
          </a:prstGeom>
        </p:spPr>
      </p:pic>
      <p:sp>
        <p:nvSpPr>
          <p:cNvPr id="2" name="Freeform 11">
            <a:extLst>
              <a:ext uri="{FF2B5EF4-FFF2-40B4-BE49-F238E27FC236}">
                <a16:creationId xmlns:a16="http://schemas.microsoft.com/office/drawing/2014/main" xmlns="" id="{F7BEDB47-D80A-04C4-E6A3-86F624397737}"/>
              </a:ext>
            </a:extLst>
          </p:cNvPr>
          <p:cNvSpPr/>
          <p:nvPr/>
        </p:nvSpPr>
        <p:spPr>
          <a:xfrm>
            <a:off x="244022" y="9060797"/>
            <a:ext cx="1219200" cy="1226203"/>
          </a:xfrm>
          <a:custGeom>
            <a:avLst/>
            <a:gdLst/>
            <a:ahLst/>
            <a:cxnLst/>
            <a:rect l="l" t="t" r="r" b="b"/>
            <a:pathLst>
              <a:path w="1512660" h="1520956">
                <a:moveTo>
                  <a:pt x="0" y="0"/>
                </a:moveTo>
                <a:lnTo>
                  <a:pt x="1512659" y="0"/>
                </a:lnTo>
                <a:lnTo>
                  <a:pt x="1512659" y="1520956"/>
                </a:lnTo>
                <a:lnTo>
                  <a:pt x="0" y="15209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xmlns="" id="{C85EEA30-127E-668F-35FB-822AE59B9ED9}"/>
              </a:ext>
            </a:extLst>
          </p:cNvPr>
          <p:cNvSpPr/>
          <p:nvPr/>
        </p:nvSpPr>
        <p:spPr>
          <a:xfrm>
            <a:off x="1238250" y="7235874"/>
            <a:ext cx="15811500" cy="101566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dirty="0" err="1" smtClean="0">
                <a:latin typeface="Arial" panose="020B0604020202020204" pitchFamily="34" charset="0"/>
                <a:ea typeface="Calibri" panose="020F0502020204030204" pitchFamily="34" charset="0"/>
                <a:cs typeface="Arial" panose="020B0604020202020204" pitchFamily="34" charset="0"/>
              </a:rPr>
              <a:t>Nghe</a:t>
            </a:r>
            <a:r>
              <a:rPr lang="en-US" sz="4000" b="1" dirty="0" smtClean="0">
                <a:latin typeface="Arial" panose="020B0604020202020204" pitchFamily="34" charset="0"/>
                <a:ea typeface="Calibri" panose="020F0502020204030204" pitchFamily="34" charset="0"/>
                <a:cs typeface="Arial" panose="020B0604020202020204" pitchFamily="34" charset="0"/>
              </a:rPr>
              <a:t> </a:t>
            </a:r>
            <a:r>
              <a:rPr lang="vi-VN" sz="4000" b="1" dirty="0" smtClean="0">
                <a:ea typeface="Calibri" panose="020F0502020204030204" pitchFamily="34" charset="0"/>
                <a:cs typeface="Arial" panose="020B0604020202020204" pitchFamily="34" charset="0"/>
              </a:rPr>
              <a:t>bài hát </a:t>
            </a:r>
            <a:r>
              <a:rPr lang="vi-VN" sz="4000" b="1" i="1" dirty="0" smtClean="0">
                <a:ea typeface="Calibri" panose="020F0502020204030204" pitchFamily="34" charset="0"/>
                <a:cs typeface="Arial" panose="020B0604020202020204" pitchFamily="34" charset="0"/>
              </a:rPr>
              <a:t>Chị ong nâu và em bé (sáng tác: Tân Huyền)</a:t>
            </a:r>
            <a:r>
              <a:rPr lang="en-US" sz="4000" b="1" i="1" smtClean="0">
                <a:latin typeface="Arial" panose="020B0604020202020204" pitchFamily="34" charset="0"/>
                <a:ea typeface="Calibri" panose="020F0502020204030204" pitchFamily="34" charset="0"/>
                <a:cs typeface="Arial" panose="020B0604020202020204" pitchFamily="34" charset="0"/>
              </a:rPr>
              <a:t> </a:t>
            </a:r>
            <a:endPar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0" name="Chị ong nâu và em bé - The bee and the kid - A Vietnamese children's song">
            <a:hlinkClick r:id="" action="ppaction://media"/>
            <a:extLst>
              <a:ext uri="{FF2B5EF4-FFF2-40B4-BE49-F238E27FC236}">
                <a16:creationId xmlns:a16="http://schemas.microsoft.com/office/drawing/2014/main" xmlns="" id="{1C36A57F-897F-7CAD-7532-AD6690BE9E8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121400" y="3443287"/>
            <a:ext cx="6045200" cy="3400425"/>
          </a:xfrm>
          <a:prstGeom prst="rect">
            <a:avLst/>
          </a:prstGeom>
        </p:spPr>
      </p:pic>
    </p:spTree>
    <p:extLst>
      <p:ext uri="{BB962C8B-B14F-4D97-AF65-F5344CB8AC3E}">
        <p14:creationId xmlns:p14="http://schemas.microsoft.com/office/powerpoint/2010/main" val="29554337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411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10"/>
                </p:tgtEl>
              </p:cMediaNode>
            </p:video>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606655" y="5939283"/>
            <a:ext cx="9074691" cy="635228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405781" y="1053607"/>
            <a:ext cx="3450945" cy="2428602"/>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flipV="1">
            <a:off x="14811337" y="881081"/>
            <a:ext cx="3070637" cy="2160961"/>
          </a:xfrm>
          <a:prstGeom prst="rect">
            <a:avLst/>
          </a:prstGeom>
        </p:spPr>
      </p:pic>
      <p:sp>
        <p:nvSpPr>
          <p:cNvPr id="12" name="TextBox 11">
            <a:extLst>
              <a:ext uri="{FF2B5EF4-FFF2-40B4-BE49-F238E27FC236}">
                <a16:creationId xmlns:a16="http://schemas.microsoft.com/office/drawing/2014/main" xmlns="" id="{CF5411D7-64DA-EE4B-212D-B7F5B1793841}"/>
              </a:ext>
            </a:extLst>
          </p:cNvPr>
          <p:cNvSpPr txBox="1"/>
          <p:nvPr/>
        </p:nvSpPr>
        <p:spPr>
          <a:xfrm>
            <a:off x="533400" y="2248925"/>
            <a:ext cx="17373600" cy="3465179"/>
          </a:xfrm>
          <a:prstGeom prst="rect">
            <a:avLst/>
          </a:prstGeom>
        </p:spPr>
        <p:txBody>
          <a:bodyPr wrap="square" lIns="0" tIns="0" rIns="0" bIns="0" rtlCol="0" anchor="t">
            <a:spAutoFit/>
          </a:bodyPr>
          <a:lstStyle/>
          <a:p>
            <a:pPr algn="ctr">
              <a:lnSpc>
                <a:spcPct val="150000"/>
              </a:lnSpc>
            </a:pPr>
            <a:r>
              <a:rPr lang="en-US" sz="8000" b="1" dirty="0">
                <a:solidFill>
                  <a:schemeClr val="bg2">
                    <a:lumMod val="10000"/>
                  </a:schemeClr>
                </a:solidFill>
                <a:latin typeface="Arial" panose="020B0604020202020204" pitchFamily="34" charset="0"/>
                <a:cs typeface="Arial" panose="020B0604020202020204" pitchFamily="34" charset="0"/>
              </a:rPr>
              <a:t>BÀI HỌC KẾT THÚC, </a:t>
            </a:r>
          </a:p>
          <a:p>
            <a:pPr algn="ctr">
              <a:lnSpc>
                <a:spcPct val="150000"/>
              </a:lnSpc>
            </a:pPr>
            <a:r>
              <a:rPr lang="en-US" sz="8000" b="1" dirty="0">
                <a:solidFill>
                  <a:schemeClr val="bg2">
                    <a:lumMod val="10000"/>
                  </a:schemeClr>
                </a:solidFill>
                <a:latin typeface="Arial" panose="020B0604020202020204" pitchFamily="34" charset="0"/>
                <a:cs typeface="Arial" panose="020B0604020202020204" pitchFamily="34" charset="0"/>
              </a:rPr>
              <a:t>CẢM ƠN CÁC EM ĐÃ LẮNG NGHE! </a:t>
            </a:r>
          </a:p>
        </p:txBody>
      </p:sp>
    </p:spTree>
    <p:extLst>
      <p:ext uri="{BB962C8B-B14F-4D97-AF65-F5344CB8AC3E}">
        <p14:creationId xmlns:p14="http://schemas.microsoft.com/office/powerpoint/2010/main" val="353715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Giáo án sinh hoạt lớp tuần 10: Giữ gìn trường lớp sạch đẹp - Hoc360.net |  Hoc360.net">
            <a:extLst>
              <a:ext uri="{FF2B5EF4-FFF2-40B4-BE49-F238E27FC236}">
                <a16:creationId xmlns:a16="http://schemas.microsoft.com/office/drawing/2014/main" xmlns="" id="{9EBA12AE-11EB-370D-BA28-B18B5C3DFBF2}"/>
              </a:ext>
            </a:extLst>
          </p:cNvPr>
          <p:cNvPicPr>
            <a:picLocks noChangeAspect="1" noChangeArrowheads="1"/>
          </p:cNvPicPr>
          <p:nvPr/>
        </p:nvPicPr>
        <p:blipFill rotWithShape="1">
          <a:blip r:embed="rId2">
            <a:alphaModFix amt="67000"/>
            <a:extLst>
              <a:ext uri="{28A0092B-C50C-407E-A947-70E740481C1C}">
                <a14:useLocalDpi xmlns:a14="http://schemas.microsoft.com/office/drawing/2010/main" val="0"/>
              </a:ext>
            </a:extLst>
          </a:blip>
          <a:srcRect l="1681" r="4969" b="1"/>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89CE8561-CF46-7F53-B609-422598AD083E}"/>
              </a:ext>
            </a:extLst>
          </p:cNvPr>
          <p:cNvGrpSpPr/>
          <p:nvPr/>
        </p:nvGrpSpPr>
        <p:grpSpPr>
          <a:xfrm>
            <a:off x="0" y="3238499"/>
            <a:ext cx="11119757" cy="5309146"/>
            <a:chOff x="-97973" y="3244651"/>
            <a:chExt cx="11119757" cy="5309146"/>
          </a:xfrm>
        </p:grpSpPr>
        <p:sp>
          <p:nvSpPr>
            <p:cNvPr id="3" name="Round Same Side Corner Rectangle 3">
              <a:extLst>
                <a:ext uri="{FF2B5EF4-FFF2-40B4-BE49-F238E27FC236}">
                  <a16:creationId xmlns:a16="http://schemas.microsoft.com/office/drawing/2014/main" xmlns="" id="{CACA7BDF-F19A-6B9A-8398-77687587A414}"/>
                </a:ext>
              </a:extLst>
            </p:cNvPr>
            <p:cNvSpPr/>
            <p:nvPr/>
          </p:nvSpPr>
          <p:spPr>
            <a:xfrm rot="5400000">
              <a:off x="2909206" y="237473"/>
              <a:ext cx="5105400" cy="11119757"/>
            </a:xfrm>
            <a:prstGeom prst="round2SameRect">
              <a:avLst/>
            </a:prstGeom>
            <a:solidFill>
              <a:srgbClr val="FFF2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F6BFC4F4-6BE1-D165-4735-A3C729936086}"/>
                </a:ext>
              </a:extLst>
            </p:cNvPr>
            <p:cNvSpPr txBox="1"/>
            <p:nvPr/>
          </p:nvSpPr>
          <p:spPr>
            <a:xfrm>
              <a:off x="-21773" y="3244651"/>
              <a:ext cx="10896599" cy="5309146"/>
            </a:xfrm>
            <a:prstGeom prst="rect">
              <a:avLst/>
            </a:prstGeom>
            <a:noFill/>
          </p:spPr>
          <p:txBody>
            <a:bodyPr wrap="square" rtlCol="0">
              <a:spAutoFit/>
            </a:bodyPr>
            <a:lstStyle/>
            <a:p>
              <a:pPr algn="ctr">
                <a:lnSpc>
                  <a:spcPct val="150000"/>
                </a:lnSpc>
              </a:pPr>
              <a:r>
                <a:rPr lang="en-US" sz="5000" b="1" dirty="0">
                  <a:solidFill>
                    <a:srgbClr val="FF0000"/>
                  </a:solidFill>
                  <a:latin typeface="Arial" panose="020B0604020202020204" pitchFamily="34" charset="0"/>
                  <a:cs typeface="Arial" panose="020B0604020202020204" pitchFamily="34" charset="0"/>
                </a:rPr>
                <a:t>GỢI Ý TRẢ LỜI:</a:t>
              </a:r>
            </a:p>
            <a:p>
              <a:pPr algn="just">
                <a:lnSpc>
                  <a:spcPct val="150000"/>
                </a:lnSpc>
              </a:pPr>
              <a:r>
                <a:rPr lang="en-US" sz="4400" dirty="0" err="1" smtClean="0">
                  <a:latin typeface="Arial" panose="020B0604020202020204" pitchFamily="34" charset="0"/>
                  <a:cs typeface="Arial" panose="020B0604020202020204" pitchFamily="34" charset="0"/>
                </a:rPr>
                <a:t>Đoạn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phim</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đã </a:t>
              </a:r>
              <a:r>
                <a:rPr lang="vi-VN" sz="4400" dirty="0">
                  <a:latin typeface="Arial" panose="020B0604020202020204" pitchFamily="34" charset="0"/>
                  <a:cs typeface="Arial" panose="020B0604020202020204" pitchFamily="34" charset="0"/>
                </a:rPr>
                <a:t>cho thấy mỗi </a:t>
              </a:r>
              <a:r>
                <a:rPr lang="vi-VN" sz="4400" dirty="0" smtClean="0">
                  <a:latin typeface="Arial" panose="020B0604020202020204" pitchFamily="34" charset="0"/>
                  <a:cs typeface="Arial" panose="020B0604020202020204" pitchFamily="34" charset="0"/>
                </a:rPr>
                <a:t>bạn nhỏ chúng </a:t>
              </a:r>
              <a:r>
                <a:rPr lang="vi-VN" sz="4400" dirty="0">
                  <a:latin typeface="Arial" panose="020B0604020202020204" pitchFamily="34" charset="0"/>
                  <a:cs typeface="Arial" panose="020B0604020202020204" pitchFamily="34" charset="0"/>
                </a:rPr>
                <a:t>ta ai cũng cần phải có nền nếp sinh hoạt hàng ngày khoa học. </a:t>
              </a:r>
              <a:r>
                <a:rPr lang="en-US" sz="4400" dirty="0" err="1" smtClean="0">
                  <a:latin typeface="Arial" panose="020B0604020202020204" pitchFamily="34" charset="0"/>
                  <a:cs typeface="Arial" panose="020B0604020202020204" pitchFamily="34" charset="0"/>
                </a:rPr>
                <a:t>Phải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xây</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dựng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thời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gian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biểu</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cho</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phù</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hợp</a:t>
              </a:r>
              <a:r>
                <a:rPr lang="en-US"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12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02000" y="-190500"/>
            <a:ext cx="2620488" cy="269395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400" y="-27214"/>
            <a:ext cx="1600200" cy="2173447"/>
          </a:xfrm>
          <a:prstGeom prst="rect">
            <a:avLst/>
          </a:prstGeom>
        </p:spPr>
      </p:pic>
      <p:grpSp>
        <p:nvGrpSpPr>
          <p:cNvPr id="7" name="Group 3">
            <a:extLst>
              <a:ext uri="{FF2B5EF4-FFF2-40B4-BE49-F238E27FC236}">
                <a16:creationId xmlns:a16="http://schemas.microsoft.com/office/drawing/2014/main" xmlns="" id="{1A655198-5689-9364-1D1F-0E61CDE3056A}"/>
              </a:ext>
            </a:extLst>
          </p:cNvPr>
          <p:cNvGrpSpPr/>
          <p:nvPr/>
        </p:nvGrpSpPr>
        <p:grpSpPr>
          <a:xfrm>
            <a:off x="0" y="4610100"/>
            <a:ext cx="18306878" cy="5617345"/>
            <a:chOff x="0" y="0"/>
            <a:chExt cx="2067007" cy="798684"/>
          </a:xfrm>
        </p:grpSpPr>
        <p:sp>
          <p:nvSpPr>
            <p:cNvPr id="9" name="Freeform 4">
              <a:extLst>
                <a:ext uri="{FF2B5EF4-FFF2-40B4-BE49-F238E27FC236}">
                  <a16:creationId xmlns:a16="http://schemas.microsoft.com/office/drawing/2014/main" xmlns="" id="{A4A6C501-7B02-F10D-EA6C-6584C1777A19}"/>
                </a:ext>
              </a:extLst>
            </p:cNvPr>
            <p:cNvSpPr/>
            <p:nvPr/>
          </p:nvSpPr>
          <p:spPr>
            <a:xfrm>
              <a:off x="0" y="0"/>
              <a:ext cx="2067007" cy="798684"/>
            </a:xfrm>
            <a:prstGeom prst="rect">
              <a:avLst/>
            </a:prstGeom>
            <a:solidFill>
              <a:srgbClr val="FFFFFF"/>
            </a:solidFill>
          </p:spPr>
          <p:txBody>
            <a:bodyPr/>
            <a:lstStyle/>
            <a:p>
              <a:endParaRPr lang="en-US"/>
            </a:p>
          </p:txBody>
        </p:sp>
      </p:grpSp>
      <p:sp>
        <p:nvSpPr>
          <p:cNvPr id="11" name="TextBox 10">
            <a:extLst>
              <a:ext uri="{FF2B5EF4-FFF2-40B4-BE49-F238E27FC236}">
                <a16:creationId xmlns:a16="http://schemas.microsoft.com/office/drawing/2014/main" xmlns="" id="{3003A4BC-060C-9384-8D48-38DBCF3A9CC6}"/>
              </a:ext>
            </a:extLst>
          </p:cNvPr>
          <p:cNvSpPr txBox="1"/>
          <p:nvPr/>
        </p:nvSpPr>
        <p:spPr>
          <a:xfrm>
            <a:off x="370298" y="651499"/>
            <a:ext cx="17547399" cy="1670394"/>
          </a:xfrm>
          <a:prstGeom prst="rect">
            <a:avLst/>
          </a:prstGeom>
          <a:noFill/>
        </p:spPr>
        <p:txBody>
          <a:bodyPr wrap="square">
            <a:spAutoFit/>
          </a:bodyPr>
          <a:lstStyle/>
          <a:p>
            <a:pPr marL="0" marR="0" algn="ctr">
              <a:lnSpc>
                <a:spcPct val="150000"/>
              </a:lnSpc>
              <a:spcBef>
                <a:spcPts val="0"/>
              </a:spcBef>
              <a:spcAft>
                <a:spcPts val="0"/>
              </a:spcAft>
            </a:pPr>
            <a:r>
              <a:rPr lang="en-US" sz="7800" b="1" kern="0" dirty="0" err="1" smtClea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Thứ</a:t>
            </a:r>
            <a:r>
              <a:rPr lang="en-US" sz="7800" b="1" kern="0" dirty="0" smtClea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7800" b="1" kern="0" dirty="0" err="1" smtClea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bảy</a:t>
            </a:r>
            <a:r>
              <a:rPr lang="en-US" sz="7800" b="1" kern="0" dirty="0" smtClea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7800" b="1" kern="0" dirty="0" err="1" smtClea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ngày</a:t>
            </a:r>
            <a:r>
              <a:rPr lang="en-US" sz="7800" b="1" kern="0" dirty="0" smtClea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 28 </a:t>
            </a:r>
            <a:r>
              <a:rPr lang="en-US" sz="7800" b="1" kern="0" dirty="0" err="1" smtClea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tháng</a:t>
            </a:r>
            <a:r>
              <a:rPr lang="en-US" sz="7800" b="1" kern="0" dirty="0" smtClea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 10 </a:t>
            </a:r>
            <a:r>
              <a:rPr lang="en-US" sz="7800" b="1" kern="0" dirty="0" err="1" smtClea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năm</a:t>
            </a:r>
            <a:r>
              <a:rPr lang="en-US" sz="7800" b="1" kern="0" dirty="0" smtClea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 2023</a:t>
            </a:r>
            <a:endParaRPr lang="en-US" sz="7800" b="1" kern="0" dirty="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TextBox 11">
            <a:extLst>
              <a:ext uri="{FF2B5EF4-FFF2-40B4-BE49-F238E27FC236}">
                <a16:creationId xmlns:a16="http://schemas.microsoft.com/office/drawing/2014/main" xmlns="" id="{DFDCB3FE-10E9-23A5-D28D-7547CB38D69B}"/>
              </a:ext>
            </a:extLst>
          </p:cNvPr>
          <p:cNvSpPr txBox="1"/>
          <p:nvPr/>
        </p:nvSpPr>
        <p:spPr>
          <a:xfrm>
            <a:off x="414026" y="2518595"/>
            <a:ext cx="17892852" cy="5078313"/>
          </a:xfrm>
          <a:prstGeom prst="rect">
            <a:avLst/>
          </a:prstGeom>
          <a:noFill/>
        </p:spPr>
        <p:txBody>
          <a:bodyPr wrap="square">
            <a:spAutoFit/>
          </a:bodyPr>
          <a:lstStyle/>
          <a:p>
            <a:pPr algn="ctr">
              <a:lnSpc>
                <a:spcPct val="150000"/>
              </a:lnSpc>
            </a:pPr>
            <a:r>
              <a:rPr lang="en-US" sz="7200" b="1" u="sng" dirty="0" err="1" smtClean="0">
                <a:solidFill>
                  <a:srgbClr val="00B0F0"/>
                </a:solidFill>
                <a:effectLst/>
                <a:latin typeface="Arial" panose="020B0604020202020204" pitchFamily="34" charset="0"/>
                <a:ea typeface="Calibri" panose="020F0502020204030204" pitchFamily="34" charset="0"/>
                <a:cs typeface="Arial" panose="020B0604020202020204" pitchFamily="34" charset="0"/>
              </a:rPr>
              <a:t>Hoạt</a:t>
            </a:r>
            <a:r>
              <a:rPr lang="en-US" sz="7200" b="1" u="sng" dirty="0" smtClean="0">
                <a:solidFill>
                  <a:srgbClr val="00B0F0"/>
                </a:solidFill>
                <a:effectLst/>
                <a:latin typeface="Arial" panose="020B0604020202020204" pitchFamily="34" charset="0"/>
                <a:ea typeface="Calibri" panose="020F0502020204030204" pitchFamily="34" charset="0"/>
                <a:cs typeface="Arial" panose="020B0604020202020204" pitchFamily="34" charset="0"/>
              </a:rPr>
              <a:t> </a:t>
            </a:r>
            <a:r>
              <a:rPr lang="en-US" sz="7200" b="1" u="sng" dirty="0" err="1" smtClean="0">
                <a:solidFill>
                  <a:srgbClr val="00B0F0"/>
                </a:solidFill>
                <a:effectLst/>
                <a:latin typeface="Arial" panose="020B0604020202020204" pitchFamily="34" charset="0"/>
                <a:ea typeface="Calibri" panose="020F0502020204030204" pitchFamily="34" charset="0"/>
                <a:cs typeface="Arial" panose="020B0604020202020204" pitchFamily="34" charset="0"/>
              </a:rPr>
              <a:t>động</a:t>
            </a:r>
            <a:r>
              <a:rPr lang="en-US" sz="7200" b="1" u="sng" dirty="0" smtClean="0">
                <a:solidFill>
                  <a:srgbClr val="00B0F0"/>
                </a:solidFill>
                <a:effectLst/>
                <a:latin typeface="Arial" panose="020B0604020202020204" pitchFamily="34" charset="0"/>
                <a:ea typeface="Calibri" panose="020F0502020204030204" pitchFamily="34" charset="0"/>
                <a:cs typeface="Arial" panose="020B0604020202020204" pitchFamily="34" charset="0"/>
              </a:rPr>
              <a:t> </a:t>
            </a:r>
            <a:r>
              <a:rPr lang="en-US" sz="7200" b="1" u="sng" dirty="0" err="1" smtClean="0">
                <a:solidFill>
                  <a:srgbClr val="00B0F0"/>
                </a:solidFill>
                <a:effectLst/>
                <a:latin typeface="Arial" panose="020B0604020202020204" pitchFamily="34" charset="0"/>
                <a:ea typeface="Calibri" panose="020F0502020204030204" pitchFamily="34" charset="0"/>
                <a:cs typeface="Arial" panose="020B0604020202020204" pitchFamily="34" charset="0"/>
              </a:rPr>
              <a:t>trải</a:t>
            </a:r>
            <a:r>
              <a:rPr lang="en-US" sz="7200" b="1" u="sng" dirty="0" smtClean="0">
                <a:solidFill>
                  <a:srgbClr val="00B0F0"/>
                </a:solidFill>
                <a:effectLst/>
                <a:latin typeface="Arial" panose="020B0604020202020204" pitchFamily="34" charset="0"/>
                <a:ea typeface="Calibri" panose="020F0502020204030204" pitchFamily="34" charset="0"/>
                <a:cs typeface="Arial" panose="020B0604020202020204" pitchFamily="34" charset="0"/>
              </a:rPr>
              <a:t> </a:t>
            </a:r>
            <a:r>
              <a:rPr lang="en-US" sz="7200" b="1" u="sng" smtClean="0">
                <a:solidFill>
                  <a:srgbClr val="00B0F0"/>
                </a:solidFill>
                <a:effectLst/>
                <a:latin typeface="Arial" panose="020B0604020202020204" pitchFamily="34" charset="0"/>
                <a:ea typeface="Calibri" panose="020F0502020204030204" pitchFamily="34" charset="0"/>
                <a:cs typeface="Arial" panose="020B0604020202020204" pitchFamily="34" charset="0"/>
              </a:rPr>
              <a:t>nghiệm</a:t>
            </a:r>
            <a:endParaRPr lang="en-US" sz="7200" b="1" u="sng"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7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Hoạt</a:t>
            </a:r>
            <a:r>
              <a:rPr lang="en-US" sz="7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động</a:t>
            </a:r>
            <a:r>
              <a:rPr lang="en-US" sz="7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giáo</a:t>
            </a:r>
            <a:r>
              <a:rPr lang="en-US" sz="7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dục</a:t>
            </a:r>
            <a:r>
              <a:rPr lang="en-US" sz="7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theo</a:t>
            </a:r>
            <a:r>
              <a:rPr lang="en-US" sz="7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chủ</a:t>
            </a:r>
            <a:r>
              <a:rPr lang="en-US" sz="7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đề</a:t>
            </a:r>
            <a:r>
              <a:rPr lang="en-US" sz="7200" b="1" dirty="0">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200" b="1" dirty="0" err="1">
                <a:solidFill>
                  <a:srgbClr val="FF0000"/>
                </a:solidFill>
                <a:latin typeface="Arial" panose="020B0604020202020204" pitchFamily="34" charset="0"/>
                <a:ea typeface="Calibri" panose="020F0502020204030204" pitchFamily="34" charset="0"/>
                <a:cs typeface="Arial" panose="020B0604020202020204" pitchFamily="34" charset="0"/>
              </a:rPr>
              <a:t>Một</a:t>
            </a:r>
            <a:r>
              <a:rPr lang="en-US" sz="7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FF0000"/>
                </a:solidFill>
                <a:latin typeface="Arial" panose="020B0604020202020204" pitchFamily="34" charset="0"/>
                <a:ea typeface="Calibri" panose="020F0502020204030204" pitchFamily="34" charset="0"/>
                <a:cs typeface="Arial" panose="020B0604020202020204" pitchFamily="34" charset="0"/>
              </a:rPr>
              <a:t>ngày</a:t>
            </a:r>
            <a:r>
              <a:rPr lang="en-US" sz="7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en-US" sz="7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7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em</a:t>
            </a:r>
            <a:endParaRPr lang="en-US" sz="7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329" y="5443"/>
            <a:ext cx="1050471" cy="1892741"/>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7221200" y="1"/>
            <a:ext cx="1050472" cy="1892742"/>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04426" y="7282861"/>
            <a:ext cx="2068722" cy="3042239"/>
          </a:xfrm>
          <a:prstGeom prst="rect">
            <a:avLst/>
          </a:prstGeom>
        </p:spPr>
      </p:pic>
      <p:sp>
        <p:nvSpPr>
          <p:cNvPr id="32" name="Freeform 6">
            <a:extLst>
              <a:ext uri="{FF2B5EF4-FFF2-40B4-BE49-F238E27FC236}">
                <a16:creationId xmlns:a16="http://schemas.microsoft.com/office/drawing/2014/main" xmlns="" id="{A4DE31A5-EFB1-E787-486E-05ECB8EC0BCA}"/>
              </a:ext>
            </a:extLst>
          </p:cNvPr>
          <p:cNvSpPr/>
          <p:nvPr/>
        </p:nvSpPr>
        <p:spPr>
          <a:xfrm>
            <a:off x="17328276" y="255202"/>
            <a:ext cx="728523" cy="1312654"/>
          </a:xfrm>
          <a:custGeom>
            <a:avLst/>
            <a:gdLst/>
            <a:ahLst/>
            <a:cxnLst/>
            <a:rect l="l" t="t" r="r" b="b"/>
            <a:pathLst>
              <a:path w="728523" h="1312654">
                <a:moveTo>
                  <a:pt x="0" y="0"/>
                </a:moveTo>
                <a:lnTo>
                  <a:pt x="728523" y="0"/>
                </a:lnTo>
                <a:lnTo>
                  <a:pt x="728523" y="1312654"/>
                </a:lnTo>
                <a:lnTo>
                  <a:pt x="0" y="13126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33" name="Group 32">
            <a:extLst>
              <a:ext uri="{FF2B5EF4-FFF2-40B4-BE49-F238E27FC236}">
                <a16:creationId xmlns:a16="http://schemas.microsoft.com/office/drawing/2014/main" xmlns="" id="{8B0B1BF8-7F87-3F17-9BA3-3C6D1D4A8DB6}"/>
              </a:ext>
            </a:extLst>
          </p:cNvPr>
          <p:cNvGrpSpPr/>
          <p:nvPr/>
        </p:nvGrpSpPr>
        <p:grpSpPr>
          <a:xfrm>
            <a:off x="5186788" y="0"/>
            <a:ext cx="8371462" cy="1497784"/>
            <a:chOff x="4734746" y="-10887"/>
            <a:chExt cx="8229642" cy="1497784"/>
          </a:xfrm>
        </p:grpSpPr>
        <p:sp>
          <p:nvSpPr>
            <p:cNvPr id="34" name="Round Same Side Corner Rectangle 11">
              <a:extLst>
                <a:ext uri="{FF2B5EF4-FFF2-40B4-BE49-F238E27FC236}">
                  <a16:creationId xmlns:a16="http://schemas.microsoft.com/office/drawing/2014/main" xmlns="" id="{7A6CD839-6DBC-D770-A00B-E1614471ECC8}"/>
                </a:ext>
              </a:extLst>
            </p:cNvPr>
            <p:cNvSpPr/>
            <p:nvPr/>
          </p:nvSpPr>
          <p:spPr>
            <a:xfrm flipV="1">
              <a:off x="4734746" y="-10887"/>
              <a:ext cx="8229642" cy="1497784"/>
            </a:xfrm>
            <a:prstGeom prst="round2SameRect">
              <a:avLst>
                <a:gd name="adj1" fmla="val 37720"/>
                <a:gd name="adj2" fmla="val 0"/>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xmlns="" id="{F73E4107-AE6C-212C-D75A-ADD1C0D8DEA1}"/>
                </a:ext>
              </a:extLst>
            </p:cNvPr>
            <p:cNvSpPr txBox="1"/>
            <p:nvPr/>
          </p:nvSpPr>
          <p:spPr>
            <a:xfrm>
              <a:off x="4890330" y="188967"/>
              <a:ext cx="7929290" cy="1046440"/>
            </a:xfrm>
            <a:prstGeom prst="rect">
              <a:avLst/>
            </a:prstGeom>
            <a:noFill/>
          </p:spPr>
          <p:txBody>
            <a:bodyPr wrap="square" rtlCol="0">
              <a:spAutoFit/>
            </a:bodyPr>
            <a:lstStyle/>
            <a:p>
              <a:pPr algn="ctr"/>
              <a:r>
                <a:rPr lang="en-US" sz="6200" b="1" dirty="0">
                  <a:solidFill>
                    <a:schemeClr val="bg1"/>
                  </a:solidFill>
                  <a:latin typeface="Arial" panose="020B0604020202020204" pitchFamily="34" charset="0"/>
                  <a:cs typeface="Arial" panose="020B0604020202020204" pitchFamily="34" charset="0"/>
                </a:rPr>
                <a:t>NỘI DUNG BÀI HỌC</a:t>
              </a:r>
            </a:p>
          </p:txBody>
        </p:sp>
      </p:grpSp>
      <p:grpSp>
        <p:nvGrpSpPr>
          <p:cNvPr id="36" name="Group 35">
            <a:extLst>
              <a:ext uri="{FF2B5EF4-FFF2-40B4-BE49-F238E27FC236}">
                <a16:creationId xmlns:a16="http://schemas.microsoft.com/office/drawing/2014/main" xmlns="" id="{C6910B6E-8C5B-9289-7FB7-1DC7017929AA}"/>
              </a:ext>
            </a:extLst>
          </p:cNvPr>
          <p:cNvGrpSpPr/>
          <p:nvPr/>
        </p:nvGrpSpPr>
        <p:grpSpPr>
          <a:xfrm>
            <a:off x="1408731" y="2041376"/>
            <a:ext cx="15513943" cy="3440815"/>
            <a:chOff x="1387028" y="2335926"/>
            <a:chExt cx="15513943" cy="3440815"/>
          </a:xfrm>
        </p:grpSpPr>
        <p:grpSp>
          <p:nvGrpSpPr>
            <p:cNvPr id="37" name="Group 36">
              <a:extLst>
                <a:ext uri="{FF2B5EF4-FFF2-40B4-BE49-F238E27FC236}">
                  <a16:creationId xmlns:a16="http://schemas.microsoft.com/office/drawing/2014/main" xmlns="" id="{798ED2EF-283B-85F9-0D88-BF4DF1118545}"/>
                </a:ext>
              </a:extLst>
            </p:cNvPr>
            <p:cNvGrpSpPr/>
            <p:nvPr/>
          </p:nvGrpSpPr>
          <p:grpSpPr>
            <a:xfrm>
              <a:off x="1387028" y="2335926"/>
              <a:ext cx="15513943" cy="3440815"/>
              <a:chOff x="1393001" y="2108572"/>
              <a:chExt cx="15513943" cy="3440815"/>
            </a:xfrm>
          </p:grpSpPr>
          <p:sp>
            <p:nvSpPr>
              <p:cNvPr id="39" name="Freeform 9">
                <a:extLst>
                  <a:ext uri="{FF2B5EF4-FFF2-40B4-BE49-F238E27FC236}">
                    <a16:creationId xmlns:a16="http://schemas.microsoft.com/office/drawing/2014/main" xmlns="" id="{1F3CEEB8-75E6-D54C-0DBE-834A3F455229}"/>
                  </a:ext>
                </a:extLst>
              </p:cNvPr>
              <p:cNvSpPr/>
              <p:nvPr/>
            </p:nvSpPr>
            <p:spPr>
              <a:xfrm>
                <a:off x="9144000" y="2421415"/>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6">
                  <a:lumMod val="75000"/>
                </a:schemeClr>
              </a:solidFill>
            </p:spPr>
            <p:txBody>
              <a:bodyPr/>
              <a:lstStyle/>
              <a:p>
                <a:endParaRPr lang="en-US"/>
              </a:p>
            </p:txBody>
          </p:sp>
          <p:grpSp>
            <p:nvGrpSpPr>
              <p:cNvPr id="40" name="Group 11">
                <a:extLst>
                  <a:ext uri="{FF2B5EF4-FFF2-40B4-BE49-F238E27FC236}">
                    <a16:creationId xmlns:a16="http://schemas.microsoft.com/office/drawing/2014/main" xmlns="" id="{D41F5474-C583-06B0-CD93-321334DF39D2}"/>
                  </a:ext>
                </a:extLst>
              </p:cNvPr>
              <p:cNvGrpSpPr/>
              <p:nvPr/>
            </p:nvGrpSpPr>
            <p:grpSpPr>
              <a:xfrm>
                <a:off x="1744371" y="2605937"/>
                <a:ext cx="14962424" cy="2943450"/>
                <a:chOff x="0" y="0"/>
                <a:chExt cx="3940721" cy="775230"/>
              </a:xfrm>
            </p:grpSpPr>
            <p:sp>
              <p:nvSpPr>
                <p:cNvPr id="44" name="Freeform 12">
                  <a:extLst>
                    <a:ext uri="{FF2B5EF4-FFF2-40B4-BE49-F238E27FC236}">
                      <a16:creationId xmlns:a16="http://schemas.microsoft.com/office/drawing/2014/main" xmlns="" id="{12AE5A0B-730A-D8CF-865D-F805F4E9F8D4}"/>
                    </a:ext>
                  </a:extLst>
                </p:cNvPr>
                <p:cNvSpPr/>
                <p:nvPr/>
              </p:nvSpPr>
              <p:spPr>
                <a:xfrm>
                  <a:off x="0" y="0"/>
                  <a:ext cx="3940721" cy="77523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sp>
              <p:nvSpPr>
                <p:cNvPr id="45" name="TextBox 13">
                  <a:extLst>
                    <a:ext uri="{FF2B5EF4-FFF2-40B4-BE49-F238E27FC236}">
                      <a16:creationId xmlns:a16="http://schemas.microsoft.com/office/drawing/2014/main" xmlns="" id="{305A4892-F6B7-B812-7FC3-71EE5252D4B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1" name="Group 24">
                <a:extLst>
                  <a:ext uri="{FF2B5EF4-FFF2-40B4-BE49-F238E27FC236}">
                    <a16:creationId xmlns:a16="http://schemas.microsoft.com/office/drawing/2014/main" xmlns="" id="{44528C20-882F-D3AA-AB86-1D105CDCF36A}"/>
                  </a:ext>
                </a:extLst>
              </p:cNvPr>
              <p:cNvGrpSpPr/>
              <p:nvPr/>
            </p:nvGrpSpPr>
            <p:grpSpPr>
              <a:xfrm>
                <a:off x="1393001" y="2108572"/>
                <a:ext cx="930778" cy="930778"/>
                <a:chOff x="0" y="0"/>
                <a:chExt cx="812800" cy="812800"/>
              </a:xfrm>
            </p:grpSpPr>
            <p:sp>
              <p:nvSpPr>
                <p:cNvPr id="42" name="Freeform 25">
                  <a:extLst>
                    <a:ext uri="{FF2B5EF4-FFF2-40B4-BE49-F238E27FC236}">
                      <a16:creationId xmlns:a16="http://schemas.microsoft.com/office/drawing/2014/main" xmlns="" id="{81883F0C-B6CE-6302-2999-BAF4439368D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75000"/>
                  </a:schemeClr>
                </a:solidFill>
              </p:spPr>
              <p:txBody>
                <a:bodyPr/>
                <a:lstStyle/>
                <a:p>
                  <a:endParaRPr lang="en-US"/>
                </a:p>
              </p:txBody>
            </p:sp>
            <p:sp>
              <p:nvSpPr>
                <p:cNvPr id="43" name="TextBox 26">
                  <a:extLst>
                    <a:ext uri="{FF2B5EF4-FFF2-40B4-BE49-F238E27FC236}">
                      <a16:creationId xmlns:a16="http://schemas.microsoft.com/office/drawing/2014/main" xmlns="" id="{5CB7B10A-6671-C30C-7FEE-A1538940949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38" name="TextBox 37">
              <a:extLst>
                <a:ext uri="{FF2B5EF4-FFF2-40B4-BE49-F238E27FC236}">
                  <a16:creationId xmlns:a16="http://schemas.microsoft.com/office/drawing/2014/main" xmlns="" id="{146CF272-8816-CAF2-AF34-933305161741}"/>
                </a:ext>
              </a:extLst>
            </p:cNvPr>
            <p:cNvSpPr txBox="1"/>
            <p:nvPr/>
          </p:nvSpPr>
          <p:spPr>
            <a:xfrm>
              <a:off x="3366551" y="3195643"/>
              <a:ext cx="11546946"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p>
            <a:p>
              <a:pPr marR="0" algn="ctr">
                <a:lnSpc>
                  <a:spcPct val="150000"/>
                </a:lnSpc>
                <a:spcBef>
                  <a:spcPts val="0"/>
                </a:spcBef>
                <a:spcAft>
                  <a:spcPts val="0"/>
                </a:spcAft>
              </a:pPr>
              <a:r>
                <a:rPr lang="vi-VN" sz="4400" b="1">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thời gian hợp lí</a:t>
              </a:r>
              <a:endParaRPr lang="en-US" sz="4400" b="1"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xmlns="" id="{84C0BCA0-A902-0B86-AA67-7A59FE90C4B0}"/>
              </a:ext>
            </a:extLst>
          </p:cNvPr>
          <p:cNvGrpSpPr/>
          <p:nvPr/>
        </p:nvGrpSpPr>
        <p:grpSpPr>
          <a:xfrm>
            <a:off x="1383593" y="5968246"/>
            <a:ext cx="15313794" cy="3239261"/>
            <a:chOff x="1383593" y="5968246"/>
            <a:chExt cx="15313794" cy="3239261"/>
          </a:xfrm>
        </p:grpSpPr>
        <p:sp>
          <p:nvSpPr>
            <p:cNvPr id="47" name="Freeform 15">
              <a:extLst>
                <a:ext uri="{FF2B5EF4-FFF2-40B4-BE49-F238E27FC236}">
                  <a16:creationId xmlns:a16="http://schemas.microsoft.com/office/drawing/2014/main" xmlns="" id="{7FD98A89-D346-EB52-E3E1-DA5D0341929D}"/>
                </a:ext>
              </a:extLst>
            </p:cNvPr>
            <p:cNvSpPr/>
            <p:nvPr/>
          </p:nvSpPr>
          <p:spPr>
            <a:xfrm>
              <a:off x="1611632" y="8332531"/>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6">
                <a:lumMod val="75000"/>
              </a:schemeClr>
            </a:solidFill>
          </p:spPr>
          <p:txBody>
            <a:bodyPr/>
            <a:lstStyle/>
            <a:p>
              <a:endParaRPr lang="en-US"/>
            </a:p>
          </p:txBody>
        </p:sp>
        <p:grpSp>
          <p:nvGrpSpPr>
            <p:cNvPr id="48" name="Group 20">
              <a:extLst>
                <a:ext uri="{FF2B5EF4-FFF2-40B4-BE49-F238E27FC236}">
                  <a16:creationId xmlns:a16="http://schemas.microsoft.com/office/drawing/2014/main" xmlns="" id="{7A612AD1-DF7D-F325-B83C-271C34286F62}"/>
                </a:ext>
              </a:extLst>
            </p:cNvPr>
            <p:cNvGrpSpPr/>
            <p:nvPr/>
          </p:nvGrpSpPr>
          <p:grpSpPr>
            <a:xfrm>
              <a:off x="1734963" y="6132523"/>
              <a:ext cx="14962424" cy="2943450"/>
              <a:chOff x="0" y="0"/>
              <a:chExt cx="3940721" cy="775230"/>
            </a:xfrm>
          </p:grpSpPr>
          <p:sp>
            <p:nvSpPr>
              <p:cNvPr id="53" name="Freeform 21">
                <a:extLst>
                  <a:ext uri="{FF2B5EF4-FFF2-40B4-BE49-F238E27FC236}">
                    <a16:creationId xmlns:a16="http://schemas.microsoft.com/office/drawing/2014/main" xmlns="" id="{B2974E3B-7610-0194-982C-9020C78634B9}"/>
                  </a:ext>
                </a:extLst>
              </p:cNvPr>
              <p:cNvSpPr/>
              <p:nvPr/>
            </p:nvSpPr>
            <p:spPr>
              <a:xfrm>
                <a:off x="0" y="0"/>
                <a:ext cx="3940721" cy="77523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sp>
            <p:nvSpPr>
              <p:cNvPr id="54" name="TextBox 22">
                <a:extLst>
                  <a:ext uri="{FF2B5EF4-FFF2-40B4-BE49-F238E27FC236}">
                    <a16:creationId xmlns:a16="http://schemas.microsoft.com/office/drawing/2014/main" xmlns="" id="{5AB7DCF6-F575-D97E-A674-B876018C03C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9" name="Group 29">
              <a:extLst>
                <a:ext uri="{FF2B5EF4-FFF2-40B4-BE49-F238E27FC236}">
                  <a16:creationId xmlns:a16="http://schemas.microsoft.com/office/drawing/2014/main" xmlns="" id="{380EDBCA-8C2A-6ADE-5726-9170FA448186}"/>
                </a:ext>
              </a:extLst>
            </p:cNvPr>
            <p:cNvGrpSpPr/>
            <p:nvPr/>
          </p:nvGrpSpPr>
          <p:grpSpPr>
            <a:xfrm>
              <a:off x="1383593" y="5968246"/>
              <a:ext cx="930778" cy="930779"/>
              <a:chOff x="0" y="0"/>
              <a:chExt cx="812800" cy="812800"/>
            </a:xfrm>
          </p:grpSpPr>
          <p:sp>
            <p:nvSpPr>
              <p:cNvPr id="51" name="Freeform 30">
                <a:extLst>
                  <a:ext uri="{FF2B5EF4-FFF2-40B4-BE49-F238E27FC236}">
                    <a16:creationId xmlns:a16="http://schemas.microsoft.com/office/drawing/2014/main" xmlns="" id="{BEFA1279-174A-AAF7-5960-FF09EF21396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75000"/>
                </a:schemeClr>
              </a:solidFill>
            </p:spPr>
            <p:txBody>
              <a:bodyPr/>
              <a:lstStyle/>
              <a:p>
                <a:endParaRPr lang="en-US"/>
              </a:p>
            </p:txBody>
          </p:sp>
          <p:sp>
            <p:nvSpPr>
              <p:cNvPr id="52" name="TextBox 31">
                <a:extLst>
                  <a:ext uri="{FF2B5EF4-FFF2-40B4-BE49-F238E27FC236}">
                    <a16:creationId xmlns:a16="http://schemas.microsoft.com/office/drawing/2014/main" xmlns="" id="{4FB10179-1BB9-8EB6-0C82-591F8DE9CB1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0" name="TextBox 49">
              <a:extLst>
                <a:ext uri="{FF2B5EF4-FFF2-40B4-BE49-F238E27FC236}">
                  <a16:creationId xmlns:a16="http://schemas.microsoft.com/office/drawing/2014/main" xmlns="" id="{4461192F-8DEE-F627-0F81-C79DE23E02E2}"/>
                </a:ext>
              </a:extLst>
            </p:cNvPr>
            <p:cNvSpPr txBox="1"/>
            <p:nvPr/>
          </p:nvSpPr>
          <p:spPr>
            <a:xfrm>
              <a:off x="2576404" y="6433635"/>
              <a:ext cx="13730396"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2: </a:t>
              </a:r>
            </a:p>
            <a:p>
              <a:pPr marR="0" algn="ctr">
                <a:lnSpc>
                  <a:spcPct val="150000"/>
                </a:lnSpc>
                <a:spcBef>
                  <a:spcPts val="0"/>
                </a:spcBef>
                <a:spcAft>
                  <a:spcPts val="0"/>
                </a:spcAft>
              </a:pPr>
              <a:r>
                <a:rPr lang="vi-VN" sz="4400" b="1">
                  <a:effectLst/>
                  <a:latin typeface="Arial" panose="020B0604020202020204" pitchFamily="34" charset="0"/>
                  <a:ea typeface="Calibri" panose="020F0502020204030204" pitchFamily="34" charset="0"/>
                  <a:cs typeface="Arial" panose="020B0604020202020204" pitchFamily="34" charset="0"/>
                </a:rPr>
                <a:t>Xây dựng thời gian biểu hoạt động hằng ngày</a:t>
              </a:r>
              <a:endParaRPr lang="en-US" sz="4400" b="1"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3"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306800" y="7419562"/>
            <a:ext cx="2424333" cy="294345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1+#ppt_w/2"/>
                                          </p:val>
                                        </p:tav>
                                        <p:tav tm="100000">
                                          <p:val>
                                            <p:strVal val="#ppt_x"/>
                                          </p:val>
                                        </p:tav>
                                      </p:tavLst>
                                    </p:anim>
                                    <p:anim calcmode="lin" valueType="num">
                                      <p:cBhvr additive="base">
                                        <p:cTn id="14"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86943" y="1028700"/>
            <a:ext cx="15914113" cy="1617698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232135" y="6448656"/>
            <a:ext cx="3823729" cy="592408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792345" y="6856527"/>
            <a:ext cx="3872910" cy="3981496"/>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622745" y="6686457"/>
            <a:ext cx="3120534" cy="384819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28500" y="2992688"/>
            <a:ext cx="1849205" cy="2511654"/>
          </a:xfrm>
          <a:prstGeom prst="rect">
            <a:avLst/>
          </a:prstGeom>
        </p:spPr>
      </p:pic>
      <p:sp>
        <p:nvSpPr>
          <p:cNvPr id="7" name="TextBox 7"/>
          <p:cNvSpPr txBox="1"/>
          <p:nvPr/>
        </p:nvSpPr>
        <p:spPr>
          <a:xfrm>
            <a:off x="2305242" y="3005042"/>
            <a:ext cx="13677516" cy="2858731"/>
          </a:xfrm>
          <a:prstGeom prst="rect">
            <a:avLst/>
          </a:prstGeom>
        </p:spPr>
        <p:txBody>
          <a:bodyPr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HOẠT ĐỘNG 1: </a:t>
            </a:r>
          </a:p>
          <a:p>
            <a:pPr algn="ctr">
              <a:lnSpc>
                <a:spcPct val="150000"/>
              </a:lnSpc>
            </a:pPr>
            <a:r>
              <a:rPr lang="en-US" sz="6600" b="1">
                <a:latin typeface="Arial" panose="020B0604020202020204" pitchFamily="34" charset="0"/>
                <a:cs typeface="Arial" panose="020B0604020202020204" pitchFamily="34" charset="0"/>
              </a:rPr>
              <a:t>SỬ DỤNG THỜI GIAN HỢP LÍ</a:t>
            </a:r>
            <a:endParaRPr lang="en-US" sz="6600" b="1" dirty="0">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5703990" y="2992688"/>
            <a:ext cx="1849205" cy="2511654"/>
          </a:xfrm>
          <a:prstGeom prst="rect">
            <a:avLst/>
          </a:prstGeom>
        </p:spPr>
      </p:pic>
    </p:spTree>
    <p:extLst>
      <p:ext uri="{BB962C8B-B14F-4D97-AF65-F5344CB8AC3E}">
        <p14:creationId xmlns:p14="http://schemas.microsoft.com/office/powerpoint/2010/main" val="28436611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6325331" y="233777"/>
            <a:ext cx="1717227" cy="1393100"/>
          </a:xfrm>
          <a:prstGeom prst="rect">
            <a:avLst/>
          </a:prstGeom>
        </p:spPr>
      </p:pic>
      <p:pic>
        <p:nvPicPr>
          <p:cNvPr id="4" name="Picture 6">
            <a:extLst>
              <a:ext uri="{FF2B5EF4-FFF2-40B4-BE49-F238E27FC236}">
                <a16:creationId xmlns:a16="http://schemas.microsoft.com/office/drawing/2014/main" xmlns="" id="{8C569320-09EE-42DE-FCA1-5488FC0CDB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7452">
            <a:off x="559221" y="466338"/>
            <a:ext cx="8771981" cy="9786067"/>
          </a:xfrm>
          <a:prstGeom prst="rect">
            <a:avLst/>
          </a:prstGeom>
        </p:spPr>
      </p:pic>
      <p:grpSp>
        <p:nvGrpSpPr>
          <p:cNvPr id="5" name="Group 4">
            <a:extLst>
              <a:ext uri="{FF2B5EF4-FFF2-40B4-BE49-F238E27FC236}">
                <a16:creationId xmlns:a16="http://schemas.microsoft.com/office/drawing/2014/main" xmlns="" id="{CA079987-B6CE-6C35-A456-00C1D0D862CE}"/>
              </a:ext>
            </a:extLst>
          </p:cNvPr>
          <p:cNvGrpSpPr/>
          <p:nvPr/>
        </p:nvGrpSpPr>
        <p:grpSpPr>
          <a:xfrm>
            <a:off x="266668" y="480182"/>
            <a:ext cx="6827420" cy="1157110"/>
            <a:chOff x="203132" y="534842"/>
            <a:chExt cx="6827420" cy="1157110"/>
          </a:xfrm>
        </p:grpSpPr>
        <p:grpSp>
          <p:nvGrpSpPr>
            <p:cNvPr id="6" name="Group 10">
              <a:extLst>
                <a:ext uri="{FF2B5EF4-FFF2-40B4-BE49-F238E27FC236}">
                  <a16:creationId xmlns:a16="http://schemas.microsoft.com/office/drawing/2014/main" xmlns="" id="{65A10528-620F-3D76-8E95-D04F488A9875}"/>
                </a:ext>
              </a:extLst>
            </p:cNvPr>
            <p:cNvGrpSpPr/>
            <p:nvPr/>
          </p:nvGrpSpPr>
          <p:grpSpPr>
            <a:xfrm rot="-143938">
              <a:off x="203132" y="534842"/>
              <a:ext cx="6827420" cy="1157110"/>
              <a:chOff x="0" y="0"/>
              <a:chExt cx="5761308" cy="848774"/>
            </a:xfrm>
          </p:grpSpPr>
          <p:sp>
            <p:nvSpPr>
              <p:cNvPr id="15" name="Freeform 11">
                <a:extLst>
                  <a:ext uri="{FF2B5EF4-FFF2-40B4-BE49-F238E27FC236}">
                    <a16:creationId xmlns:a16="http://schemas.microsoft.com/office/drawing/2014/main" xmlns="" id="{2D716FFC-34BF-0FC1-6340-210DF522DDBD}"/>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txBody>
              <a:bodyPr/>
              <a:lstStyle/>
              <a:p>
                <a:endParaRPr lang="en-US"/>
              </a:p>
            </p:txBody>
          </p:sp>
        </p:grpSp>
        <p:sp>
          <p:nvSpPr>
            <p:cNvPr id="7" name="TextBox 12">
              <a:extLst>
                <a:ext uri="{FF2B5EF4-FFF2-40B4-BE49-F238E27FC236}">
                  <a16:creationId xmlns:a16="http://schemas.microsoft.com/office/drawing/2014/main" xmlns="" id="{FEDA902B-A31B-EC53-E431-6483A96D638A}"/>
                </a:ext>
              </a:extLst>
            </p:cNvPr>
            <p:cNvSpPr txBox="1"/>
            <p:nvPr/>
          </p:nvSpPr>
          <p:spPr>
            <a:xfrm rot="21459337">
              <a:off x="405279" y="801004"/>
              <a:ext cx="6141524" cy="641201"/>
            </a:xfrm>
            <a:prstGeom prst="rect">
              <a:avLst/>
            </a:prstGeom>
          </p:spPr>
          <p:txBody>
            <a:bodyPr wrap="square" lIns="0" tIns="0" rIns="0" bIns="0" rtlCol="0" anchor="t">
              <a:spAutoFit/>
            </a:bodyPr>
            <a:lstStyle/>
            <a:p>
              <a:pPr marL="0" lvl="0" indent="0" algn="ctr">
                <a:lnSpc>
                  <a:spcPts val="5040"/>
                </a:lnSpc>
                <a:spcBef>
                  <a:spcPct val="0"/>
                </a:spcBef>
              </a:pPr>
              <a:r>
                <a:rPr lang="en-US" sz="4800" b="1" spc="179" dirty="0" err="1">
                  <a:solidFill>
                    <a:srgbClr val="FFFFFF"/>
                  </a:solidFill>
                  <a:latin typeface="Arial" panose="020B0604020202020204" pitchFamily="34" charset="0"/>
                  <a:cs typeface="Arial" panose="020B0604020202020204" pitchFamily="34" charset="0"/>
                </a:rPr>
                <a:t>Hoạt</a:t>
              </a:r>
              <a:r>
                <a:rPr lang="en-US" sz="4800" b="1" spc="179" dirty="0">
                  <a:solidFill>
                    <a:srgbClr val="FFFFFF"/>
                  </a:solidFill>
                  <a:latin typeface="Arial" panose="020B0604020202020204" pitchFamily="34" charset="0"/>
                  <a:cs typeface="Arial" panose="020B0604020202020204" pitchFamily="34" charset="0"/>
                </a:rPr>
                <a:t> </a:t>
              </a:r>
              <a:r>
                <a:rPr lang="en-US" sz="4800" b="1" spc="179" err="1">
                  <a:solidFill>
                    <a:srgbClr val="FFFFFF"/>
                  </a:solidFill>
                  <a:latin typeface="Arial" panose="020B0604020202020204" pitchFamily="34" charset="0"/>
                  <a:cs typeface="Arial" panose="020B0604020202020204" pitchFamily="34" charset="0"/>
                </a:rPr>
                <a:t>động</a:t>
              </a:r>
              <a:r>
                <a:rPr lang="en-US" sz="4800" b="1" spc="179">
                  <a:solidFill>
                    <a:srgbClr val="FFFFFF"/>
                  </a:solidFill>
                  <a:latin typeface="Arial" panose="020B0604020202020204" pitchFamily="34" charset="0"/>
                  <a:cs typeface="Arial" panose="020B0604020202020204" pitchFamily="34" charset="0"/>
                </a:rPr>
                <a:t> nhóm</a:t>
              </a:r>
              <a:endParaRPr lang="en-US" sz="4800" b="1" spc="179" dirty="0">
                <a:solidFill>
                  <a:srgbClr val="FFFFFF"/>
                </a:solidFill>
                <a:latin typeface="Arial" panose="020B0604020202020204" pitchFamily="34" charset="0"/>
                <a:cs typeface="Arial" panose="020B0604020202020204" pitchFamily="34" charset="0"/>
              </a:endParaRPr>
            </a:p>
          </p:txBody>
        </p:sp>
      </p:grpSp>
      <p:sp>
        <p:nvSpPr>
          <p:cNvPr id="17" name="Freeform 5">
            <a:extLst>
              <a:ext uri="{FF2B5EF4-FFF2-40B4-BE49-F238E27FC236}">
                <a16:creationId xmlns:a16="http://schemas.microsoft.com/office/drawing/2014/main" xmlns="" id="{F04172D9-96DB-B3D0-3BFE-870526BDF6D5}"/>
              </a:ext>
            </a:extLst>
          </p:cNvPr>
          <p:cNvSpPr/>
          <p:nvPr/>
        </p:nvSpPr>
        <p:spPr>
          <a:xfrm>
            <a:off x="9296326" y="2005628"/>
            <a:ext cx="8382074" cy="6275743"/>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p>
        </p:txBody>
      </p:sp>
      <p:sp>
        <p:nvSpPr>
          <p:cNvPr id="19" name="TextBox 18">
            <a:extLst>
              <a:ext uri="{FF2B5EF4-FFF2-40B4-BE49-F238E27FC236}">
                <a16:creationId xmlns:a16="http://schemas.microsoft.com/office/drawing/2014/main" xmlns="" id="{2A07FB2C-27A4-65AB-7BAC-11A439A805A7}"/>
              </a:ext>
            </a:extLst>
          </p:cNvPr>
          <p:cNvSpPr txBox="1"/>
          <p:nvPr/>
        </p:nvSpPr>
        <p:spPr>
          <a:xfrm>
            <a:off x="9644981" y="2384378"/>
            <a:ext cx="7769809" cy="5518242"/>
          </a:xfrm>
          <a:prstGeom prst="rect">
            <a:avLst/>
          </a:prstGeom>
          <a:noFill/>
        </p:spPr>
        <p:txBody>
          <a:bodyPr wrap="square">
            <a:spAutoFit/>
          </a:bodyPr>
          <a:lstStyle/>
          <a:p>
            <a:pPr algn="just">
              <a:lnSpc>
                <a:spcPct val="150000"/>
              </a:lnSpc>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quan sát hình minh hoạ </a:t>
            </a:r>
            <a:r>
              <a:rPr lang="en-US" sz="4000" i="1" dirty="0">
                <a:solidFill>
                  <a:srgbClr val="000000"/>
                </a:solidFill>
                <a:latin typeface="Arial" panose="020B0604020202020204" pitchFamily="34" charset="0"/>
                <a:ea typeface="Calibri" panose="020F0502020204030204" pitchFamily="34" charset="0"/>
                <a:cs typeface="Arial" panose="020B0604020202020204" pitchFamily="34" charset="0"/>
              </a:rPr>
              <a:t>(SHS – tr.28)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thảo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luận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ngày</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3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câu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hỏi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gợi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ý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sẵn</a:t>
            </a:r>
            <a:endParaRPr lang="en-US" sz="4000" dirty="0">
              <a:latin typeface="Arial" panose="020B0604020202020204" pitchFamily="34" charset="0"/>
              <a:cs typeface="Arial" panose="020B0604020202020204" pitchFamily="34" charset="0"/>
            </a:endParaRPr>
          </a:p>
        </p:txBody>
      </p:sp>
      <p:pic>
        <p:nvPicPr>
          <p:cNvPr id="23" name="Picture 13">
            <a:extLst>
              <a:ext uri="{FF2B5EF4-FFF2-40B4-BE49-F238E27FC236}">
                <a16:creationId xmlns:a16="http://schemas.microsoft.com/office/drawing/2014/main" xmlns="" id="{B0560FA5-C659-56BF-084F-F54356B7E4C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11600" y="7583604"/>
            <a:ext cx="2030927" cy="2703396"/>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681900" y="7967320"/>
            <a:ext cx="1233186" cy="1385602"/>
          </a:xfrm>
          <a:prstGeom prst="rect">
            <a:avLst/>
          </a:prstGeom>
        </p:spPr>
      </p:pic>
      <p:grpSp>
        <p:nvGrpSpPr>
          <p:cNvPr id="27" name="Group 26">
            <a:extLst>
              <a:ext uri="{FF2B5EF4-FFF2-40B4-BE49-F238E27FC236}">
                <a16:creationId xmlns:a16="http://schemas.microsoft.com/office/drawing/2014/main" xmlns="" id="{1EBC8D54-F3AF-641D-1E45-481653139627}"/>
              </a:ext>
            </a:extLst>
          </p:cNvPr>
          <p:cNvGrpSpPr/>
          <p:nvPr/>
        </p:nvGrpSpPr>
        <p:grpSpPr>
          <a:xfrm>
            <a:off x="905867" y="3031007"/>
            <a:ext cx="7341599" cy="4887327"/>
            <a:chOff x="896219" y="2711278"/>
            <a:chExt cx="7066629" cy="4568311"/>
          </a:xfrm>
        </p:grpSpPr>
        <p:pic>
          <p:nvPicPr>
            <p:cNvPr id="26" name="Picture 25" descr="A screenshot of a computer&#10;&#10;Description automatically generated">
              <a:extLst>
                <a:ext uri="{FF2B5EF4-FFF2-40B4-BE49-F238E27FC236}">
                  <a16:creationId xmlns:a16="http://schemas.microsoft.com/office/drawing/2014/main" xmlns="" id="{2A68815E-69E2-6B5E-DE90-12859EAD9AF3}"/>
                </a:ext>
              </a:extLst>
            </p:cNvPr>
            <p:cNvPicPr>
              <a:picLocks noChangeAspect="1"/>
            </p:cNvPicPr>
            <p:nvPr/>
          </p:nvPicPr>
          <p:blipFill rotWithShape="1">
            <a:blip r:embed="rId10">
              <a:extLst>
                <a:ext uri="{28A0092B-C50C-407E-A947-70E740481C1C}">
                  <a14:useLocalDpi xmlns:a14="http://schemas.microsoft.com/office/drawing/2010/main" val="0"/>
                </a:ext>
              </a:extLst>
            </a:blip>
            <a:srcRect l="20203" t="33262" r="21600" b="13095"/>
            <a:stretch/>
          </p:blipFill>
          <p:spPr>
            <a:xfrm>
              <a:off x="896219" y="3185587"/>
              <a:ext cx="7066629" cy="40940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Picture 2" descr="Push pin ">
              <a:extLst>
                <a:ext uri="{FF2B5EF4-FFF2-40B4-BE49-F238E27FC236}">
                  <a16:creationId xmlns:a16="http://schemas.microsoft.com/office/drawing/2014/main" xmlns="" id="{7F16A18E-3B50-5BE4-0B1A-D855C006DF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507760">
              <a:off x="4044778" y="2711278"/>
              <a:ext cx="627997" cy="62799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37"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out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D098BAA6-EB18-54B2-4B1A-D71BE5690911}"/>
              </a:ext>
            </a:extLst>
          </p:cNvPr>
          <p:cNvGrpSpPr/>
          <p:nvPr/>
        </p:nvGrpSpPr>
        <p:grpSpPr>
          <a:xfrm>
            <a:off x="685801" y="1484099"/>
            <a:ext cx="17068800" cy="8092822"/>
            <a:chOff x="914400" y="1484099"/>
            <a:chExt cx="10061916" cy="7841216"/>
          </a:xfrm>
        </p:grpSpPr>
        <p:sp>
          <p:nvSpPr>
            <p:cNvPr id="12" name="Freeform 3">
              <a:extLst>
                <a:ext uri="{FF2B5EF4-FFF2-40B4-BE49-F238E27FC236}">
                  <a16:creationId xmlns:a16="http://schemas.microsoft.com/office/drawing/2014/main" xmlns="" id="{4BC66E0F-1F42-4DEE-5238-2F354178D3A0}"/>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p>
          </p:txBody>
        </p:sp>
        <p:sp>
          <p:nvSpPr>
            <p:cNvPr id="14" name="AutoShape 8">
              <a:extLst>
                <a:ext uri="{FF2B5EF4-FFF2-40B4-BE49-F238E27FC236}">
                  <a16:creationId xmlns:a16="http://schemas.microsoft.com/office/drawing/2014/main" xmlns="" id="{6884E953-2F48-459E-8570-85FA49651C47}"/>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sp>
          <p:nvSpPr>
            <p:cNvPr id="15" name="AutoShape 9">
              <a:extLst>
                <a:ext uri="{FF2B5EF4-FFF2-40B4-BE49-F238E27FC236}">
                  <a16:creationId xmlns:a16="http://schemas.microsoft.com/office/drawing/2014/main" xmlns="" id="{242EA58C-5360-9834-3C4D-DD09BAA4BB0E}"/>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grpSp>
      <p:sp>
        <p:nvSpPr>
          <p:cNvPr id="16" name="TextBox 15">
            <a:extLst>
              <a:ext uri="{FF2B5EF4-FFF2-40B4-BE49-F238E27FC236}">
                <a16:creationId xmlns:a16="http://schemas.microsoft.com/office/drawing/2014/main" xmlns="" id="{769699FA-642C-A659-E9FE-DF5F5AA9EF91}"/>
              </a:ext>
            </a:extLst>
          </p:cNvPr>
          <p:cNvSpPr txBox="1"/>
          <p:nvPr/>
        </p:nvSpPr>
        <p:spPr>
          <a:xfrm>
            <a:off x="1612734" y="2052693"/>
            <a:ext cx="15561721" cy="5016758"/>
          </a:xfrm>
          <a:prstGeom prst="rect">
            <a:avLst/>
          </a:prstGeom>
          <a:noFill/>
        </p:spPr>
        <p:txBody>
          <a:bodyPr wrap="square">
            <a:spAutoFit/>
          </a:bodyPr>
          <a:lstStyle/>
          <a:p>
            <a:pPr algn="just">
              <a:lnSpc>
                <a:spcPct val="200000"/>
              </a:lnSpc>
            </a:pP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âu</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1: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Các bạn trong hình đã thực hiện những công việc gì trong một ngày?</a:t>
            </a:r>
          </a:p>
          <a:p>
            <a:pPr algn="just">
              <a:lnSpc>
                <a:spcPct val="200000"/>
              </a:lnSpc>
            </a:pP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Câu</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2</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Các công việc đó được thực hiện vào giờ nào trong ngày?</a:t>
            </a:r>
          </a:p>
          <a:p>
            <a:pPr algn="just">
              <a:lnSpc>
                <a:spcPct val="200000"/>
              </a:lnSpc>
            </a:pP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Câu</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3:</a:t>
            </a: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Hoạt động của bạn nào sử dụng thời gian một cách hợp lí</a:t>
            </a: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8" name="Picture 17" descr="Logo&#10;&#10;Description automatically generated">
            <a:extLst>
              <a:ext uri="{FF2B5EF4-FFF2-40B4-BE49-F238E27FC236}">
                <a16:creationId xmlns:a16="http://schemas.microsoft.com/office/drawing/2014/main" xmlns="" id="{1E543EBA-9E28-F3A3-5429-E66661FDBB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186" y="229945"/>
            <a:ext cx="1955904" cy="2035736"/>
          </a:xfrm>
          <a:prstGeom prst="rect">
            <a:avLst/>
          </a:prstGeom>
        </p:spPr>
      </p:pic>
      <p:grpSp>
        <p:nvGrpSpPr>
          <p:cNvPr id="19" name="Group 18">
            <a:extLst>
              <a:ext uri="{FF2B5EF4-FFF2-40B4-BE49-F238E27FC236}">
                <a16:creationId xmlns:a16="http://schemas.microsoft.com/office/drawing/2014/main" xmlns="" id="{9ED71343-E8DE-4C22-5957-E2BB22AEF5FF}"/>
              </a:ext>
            </a:extLst>
          </p:cNvPr>
          <p:cNvGrpSpPr/>
          <p:nvPr/>
        </p:nvGrpSpPr>
        <p:grpSpPr>
          <a:xfrm>
            <a:off x="3260452" y="805565"/>
            <a:ext cx="12191769" cy="1491558"/>
            <a:chOff x="2496575" y="286730"/>
            <a:chExt cx="12191769" cy="1491558"/>
          </a:xfrm>
        </p:grpSpPr>
        <p:grpSp>
          <p:nvGrpSpPr>
            <p:cNvPr id="20" name="Group 18">
              <a:extLst>
                <a:ext uri="{FF2B5EF4-FFF2-40B4-BE49-F238E27FC236}">
                  <a16:creationId xmlns:a16="http://schemas.microsoft.com/office/drawing/2014/main" xmlns="" id="{C2485020-545C-9EA7-23B8-FBD860283994}"/>
                </a:ext>
              </a:extLst>
            </p:cNvPr>
            <p:cNvGrpSpPr/>
            <p:nvPr/>
          </p:nvGrpSpPr>
          <p:grpSpPr>
            <a:xfrm>
              <a:off x="2496575" y="286730"/>
              <a:ext cx="12191769" cy="1491558"/>
              <a:chOff x="-264913" y="-38100"/>
              <a:chExt cx="3327217" cy="444500"/>
            </a:xfrm>
          </p:grpSpPr>
          <p:sp>
            <p:nvSpPr>
              <p:cNvPr id="22" name="Freeform 19">
                <a:extLst>
                  <a:ext uri="{FF2B5EF4-FFF2-40B4-BE49-F238E27FC236}">
                    <a16:creationId xmlns:a16="http://schemas.microsoft.com/office/drawing/2014/main" xmlns="" id="{B9D31137-60F6-A62F-D72B-69165A60D67E}"/>
                  </a:ext>
                </a:extLst>
              </p:cNvPr>
              <p:cNvSpPr/>
              <p:nvPr/>
            </p:nvSpPr>
            <p:spPr>
              <a:xfrm>
                <a:off x="-264913" y="-38100"/>
                <a:ext cx="3327217" cy="38006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50000"/>
                </a:schemeClr>
              </a:solidFill>
            </p:spPr>
            <p:txBody>
              <a:bodyPr/>
              <a:lstStyle/>
              <a:p>
                <a:endParaRPr lang="en-US"/>
              </a:p>
            </p:txBody>
          </p:sp>
          <p:sp>
            <p:nvSpPr>
              <p:cNvPr id="23" name="TextBox 20">
                <a:extLst>
                  <a:ext uri="{FF2B5EF4-FFF2-40B4-BE49-F238E27FC236}">
                    <a16:creationId xmlns:a16="http://schemas.microsoft.com/office/drawing/2014/main" xmlns="" id="{DD45C62D-5C9E-9062-C849-158C5897E194}"/>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0">
              <a:extLst>
                <a:ext uri="{FF2B5EF4-FFF2-40B4-BE49-F238E27FC236}">
                  <a16:creationId xmlns:a16="http://schemas.microsoft.com/office/drawing/2014/main" xmlns="" id="{FE0A1060-AECA-DB4A-2FE2-F5E69853621C}"/>
                </a:ext>
              </a:extLst>
            </p:cNvPr>
            <p:cNvSpPr txBox="1"/>
            <p:nvPr/>
          </p:nvSpPr>
          <p:spPr>
            <a:xfrm>
              <a:off x="3441385" y="510804"/>
              <a:ext cx="10533427"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CÂU HỎI GỢI Ý</a:t>
              </a:r>
              <a:endParaRPr lang="en-US" sz="4800" b="1" dirty="0">
                <a:solidFill>
                  <a:schemeClr val="bg1"/>
                </a:solidFill>
                <a:latin typeface="Arial" panose="020B0604020202020204" pitchFamily="34" charset="0"/>
                <a:cs typeface="Arial" panose="020B0604020202020204" pitchFamily="34" charset="0"/>
              </a:endParaRPr>
            </a:p>
          </p:txBody>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03389" y="8330335"/>
            <a:ext cx="1330417" cy="180701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616861" y="532552"/>
            <a:ext cx="1323230" cy="1797257"/>
          </a:xfrm>
          <a:prstGeom prst="rect">
            <a:avLst/>
          </a:prstGeom>
        </p:spPr>
      </p:pic>
    </p:spTree>
    <p:extLst>
      <p:ext uri="{BB962C8B-B14F-4D97-AF65-F5344CB8AC3E}">
        <p14:creationId xmlns:p14="http://schemas.microsoft.com/office/powerpoint/2010/main" val="31723406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left)">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left)">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left)">
                                      <p:cBhvr>
                                        <p:cTn id="2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098BAA6-EB18-54B2-4B1A-D71BE5690911}"/>
              </a:ext>
            </a:extLst>
          </p:cNvPr>
          <p:cNvGrpSpPr/>
          <p:nvPr/>
        </p:nvGrpSpPr>
        <p:grpSpPr>
          <a:xfrm>
            <a:off x="685801" y="1484099"/>
            <a:ext cx="17068800" cy="8092822"/>
            <a:chOff x="914400" y="1484099"/>
            <a:chExt cx="10061916" cy="7841216"/>
          </a:xfrm>
        </p:grpSpPr>
        <p:sp>
          <p:nvSpPr>
            <p:cNvPr id="3" name="Freeform 3">
              <a:extLst>
                <a:ext uri="{FF2B5EF4-FFF2-40B4-BE49-F238E27FC236}">
                  <a16:creationId xmlns:a16="http://schemas.microsoft.com/office/drawing/2014/main" xmlns="" id="{4BC66E0F-1F42-4DEE-5238-2F354178D3A0}"/>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p>
          </p:txBody>
        </p:sp>
        <p:sp>
          <p:nvSpPr>
            <p:cNvPr id="4" name="AutoShape 8">
              <a:extLst>
                <a:ext uri="{FF2B5EF4-FFF2-40B4-BE49-F238E27FC236}">
                  <a16:creationId xmlns:a16="http://schemas.microsoft.com/office/drawing/2014/main" xmlns="" id="{6884E953-2F48-459E-8570-85FA49651C47}"/>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sp>
          <p:nvSpPr>
            <p:cNvPr id="5" name="AutoShape 9">
              <a:extLst>
                <a:ext uri="{FF2B5EF4-FFF2-40B4-BE49-F238E27FC236}">
                  <a16:creationId xmlns:a16="http://schemas.microsoft.com/office/drawing/2014/main" xmlns="" id="{242EA58C-5360-9834-3C4D-DD09BAA4BB0E}"/>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grpSp>
      <p:grpSp>
        <p:nvGrpSpPr>
          <p:cNvPr id="6" name="Group 5">
            <a:extLst>
              <a:ext uri="{FF2B5EF4-FFF2-40B4-BE49-F238E27FC236}">
                <a16:creationId xmlns:a16="http://schemas.microsoft.com/office/drawing/2014/main" xmlns="" id="{9ED71343-E8DE-4C22-5957-E2BB22AEF5FF}"/>
              </a:ext>
            </a:extLst>
          </p:cNvPr>
          <p:cNvGrpSpPr/>
          <p:nvPr/>
        </p:nvGrpSpPr>
        <p:grpSpPr>
          <a:xfrm>
            <a:off x="3260452" y="805565"/>
            <a:ext cx="12191769" cy="1491558"/>
            <a:chOff x="2496575" y="286730"/>
            <a:chExt cx="12191769" cy="1491558"/>
          </a:xfrm>
        </p:grpSpPr>
        <p:grpSp>
          <p:nvGrpSpPr>
            <p:cNvPr id="7" name="Group 18">
              <a:extLst>
                <a:ext uri="{FF2B5EF4-FFF2-40B4-BE49-F238E27FC236}">
                  <a16:creationId xmlns:a16="http://schemas.microsoft.com/office/drawing/2014/main" xmlns="" id="{C2485020-545C-9EA7-23B8-FBD860283994}"/>
                </a:ext>
              </a:extLst>
            </p:cNvPr>
            <p:cNvGrpSpPr/>
            <p:nvPr/>
          </p:nvGrpSpPr>
          <p:grpSpPr>
            <a:xfrm>
              <a:off x="2496575" y="286730"/>
              <a:ext cx="12191769" cy="1491558"/>
              <a:chOff x="-264913" y="-38100"/>
              <a:chExt cx="3327217" cy="444500"/>
            </a:xfrm>
          </p:grpSpPr>
          <p:sp>
            <p:nvSpPr>
              <p:cNvPr id="9" name="Freeform 19">
                <a:extLst>
                  <a:ext uri="{FF2B5EF4-FFF2-40B4-BE49-F238E27FC236}">
                    <a16:creationId xmlns:a16="http://schemas.microsoft.com/office/drawing/2014/main" xmlns="" id="{B9D31137-60F6-A62F-D72B-69165A60D67E}"/>
                  </a:ext>
                </a:extLst>
              </p:cNvPr>
              <p:cNvSpPr/>
              <p:nvPr/>
            </p:nvSpPr>
            <p:spPr>
              <a:xfrm>
                <a:off x="-264913" y="-38100"/>
                <a:ext cx="3327217" cy="38006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50000"/>
                </a:schemeClr>
              </a:solidFill>
            </p:spPr>
            <p:txBody>
              <a:bodyPr/>
              <a:lstStyle/>
              <a:p>
                <a:endParaRPr lang="en-US"/>
              </a:p>
            </p:txBody>
          </p:sp>
          <p:sp>
            <p:nvSpPr>
              <p:cNvPr id="10" name="TextBox 20">
                <a:extLst>
                  <a:ext uri="{FF2B5EF4-FFF2-40B4-BE49-F238E27FC236}">
                    <a16:creationId xmlns:a16="http://schemas.microsoft.com/office/drawing/2014/main" xmlns="" id="{DD45C62D-5C9E-9062-C849-158C5897E194}"/>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xmlns="" id="{FE0A1060-AECA-DB4A-2FE2-F5E69853621C}"/>
                </a:ext>
              </a:extLst>
            </p:cNvPr>
            <p:cNvSpPr txBox="1"/>
            <p:nvPr/>
          </p:nvSpPr>
          <p:spPr>
            <a:xfrm>
              <a:off x="3441385" y="510804"/>
              <a:ext cx="10533427" cy="830997"/>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PHIẾU THẢO LUẬN</a:t>
              </a:r>
              <a:endParaRPr lang="en-US" sz="4800" b="1" dirty="0">
                <a:solidFill>
                  <a:schemeClr val="bg1"/>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xmlns="" id="{769699FA-642C-A659-E9FE-DF5F5AA9EF91}"/>
              </a:ext>
            </a:extLst>
          </p:cNvPr>
          <p:cNvSpPr txBox="1"/>
          <p:nvPr/>
        </p:nvSpPr>
        <p:spPr>
          <a:xfrm>
            <a:off x="1612734" y="2052693"/>
            <a:ext cx="15561721" cy="6247864"/>
          </a:xfrm>
          <a:prstGeom prst="rect">
            <a:avLst/>
          </a:prstGeom>
          <a:noFill/>
        </p:spPr>
        <p:txBody>
          <a:bodyPr wrap="square">
            <a:spAutoFit/>
          </a:bodyPr>
          <a:lstStyle/>
          <a:p>
            <a:pPr algn="just"/>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âu</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1: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Các bạn trong hình đã thực hiện những công việc gì trong một ngày</a:t>
            </a: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Câu</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2</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Các công việc đó được thực hiện vào giờ nào trong ngày</a:t>
            </a: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Câu</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3:</a:t>
            </a: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Hoạt động của bạn nào sử dụng thời gian một cách hợp lí</a:t>
            </a: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72529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936</TotalTime>
  <Words>968</Words>
  <Application>Microsoft Office PowerPoint</Application>
  <PresentationFormat>Custom</PresentationFormat>
  <Paragraphs>124</Paragraphs>
  <Slides>27</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Wingdings</vt:lpstr>
      <vt:lpstr>Times New Roman</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Brown Creative Class Syllabus Presentation</dc:title>
  <dc:creator>Linh Phan</dc:creator>
  <cp:lastModifiedBy>RedStar</cp:lastModifiedBy>
  <cp:revision>27</cp:revision>
  <dcterms:created xsi:type="dcterms:W3CDTF">2006-08-16T00:00:00Z</dcterms:created>
  <dcterms:modified xsi:type="dcterms:W3CDTF">2023-10-27T15:01:25Z</dcterms:modified>
  <dc:identifier>DAFOO4ufgjw</dc:identifier>
</cp:coreProperties>
</file>