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729" r:id="rId2"/>
    <p:sldId id="731" r:id="rId3"/>
    <p:sldId id="737" r:id="rId4"/>
    <p:sldId id="575" r:id="rId5"/>
    <p:sldId id="2007577106" r:id="rId6"/>
    <p:sldId id="400" r:id="rId7"/>
    <p:sldId id="401" r:id="rId8"/>
    <p:sldId id="576" r:id="rId9"/>
    <p:sldId id="395" r:id="rId10"/>
    <p:sldId id="402" r:id="rId11"/>
    <p:sldId id="2007577103" r:id="rId12"/>
    <p:sldId id="265" r:id="rId13"/>
    <p:sldId id="256" r:id="rId14"/>
    <p:sldId id="579" r:id="rId15"/>
    <p:sldId id="2007577105" r:id="rId16"/>
    <p:sldId id="281" r:id="rId17"/>
    <p:sldId id="577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CC"/>
    <a:srgbClr val="0000FF"/>
    <a:srgbClr val="FCD5B5"/>
    <a:srgbClr val="F8CBAD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3954" autoAdjust="0"/>
  </p:normalViewPr>
  <p:slideViewPr>
    <p:cSldViewPr snapToGrid="0">
      <p:cViewPr varScale="1">
        <p:scale>
          <a:sx n="69" d="100"/>
          <a:sy n="69" d="100"/>
        </p:scale>
        <p:origin x="9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378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ACE50-21CB-A4A3-90C1-A15EF895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0AD7-64EB-46AA-8A01-4AE0F1E119A3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22EDCE-1FCF-1105-A99D-812C8106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63CE3-118C-4147-D9FB-09AF46D2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BA011-95DB-4BDD-A1C3-93F9F964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EBE4-70E7-9C54-23F6-B642B72C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3A8EA-10D5-F4C3-E5D2-76D0B93B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0AD7-64EB-46AA-8A01-4AE0F1E119A3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3451D-65EC-9B78-710E-A142E2DA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F1B19-AD07-9C9A-9F70-10FBD8C6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BA011-95DB-4BDD-A1C3-93F9F964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68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5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12" Type="http://schemas.microsoft.com/office/2007/relationships/hdphoto" Target="../media/hdphoto15.wdp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microsoft.com/office/2007/relationships/hdphoto" Target="../media/hdphoto11.wdp"/><Relationship Id="rId10" Type="http://schemas.microsoft.com/office/2007/relationships/hdphoto" Target="../media/hdphoto14.wdp"/><Relationship Id="rId19" Type="http://schemas.openxmlformats.org/officeDocument/2006/relationships/image" Target="../media/image46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33.png"/><Relationship Id="rId5" Type="http://schemas.openxmlformats.org/officeDocument/2006/relationships/image" Target="../media/image53.png"/><Relationship Id="rId10" Type="http://schemas.openxmlformats.org/officeDocument/2006/relationships/image" Target="../media/image44.png"/><Relationship Id="rId4" Type="http://schemas.openxmlformats.org/officeDocument/2006/relationships/image" Target="../media/image52.jpe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wmf"/><Relationship Id="rId3" Type="http://schemas.openxmlformats.org/officeDocument/2006/relationships/control" Target="../activeX/activeX2.xml"/><Relationship Id="rId7" Type="http://schemas.openxmlformats.org/officeDocument/2006/relationships/image" Target="../media/image30.png"/><Relationship Id="rId12" Type="http://schemas.openxmlformats.org/officeDocument/2006/relationships/image" Target="../media/image2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wmf"/><Relationship Id="rId5" Type="http://schemas.openxmlformats.org/officeDocument/2006/relationships/control" Target="../activeX/activeX4.xml"/><Relationship Id="rId10" Type="http://schemas.openxmlformats.org/officeDocument/2006/relationships/image" Target="../media/image26.wmf"/><Relationship Id="rId4" Type="http://schemas.openxmlformats.org/officeDocument/2006/relationships/control" Target="../activeX/activeX3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cartoon, animated cartoon, child&#10;&#10;Description automatically generated">
            <a:extLst>
              <a:ext uri="{FF2B5EF4-FFF2-40B4-BE49-F238E27FC236}">
                <a16:creationId xmlns:a16="http://schemas.microsoft.com/office/drawing/2014/main" id="{A80625FC-FDE2-74C7-A41F-FE2F4C15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10012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A9465A-88CA-CBB0-64EA-C68398A48DB2}"/>
              </a:ext>
            </a:extLst>
          </p:cNvPr>
          <p:cNvSpPr/>
          <p:nvPr/>
        </p:nvSpPr>
        <p:spPr>
          <a:xfrm>
            <a:off x="1355030" y="81881"/>
            <a:ext cx="8788073" cy="3434721"/>
          </a:xfrm>
          <a:prstGeom prst="roundRect">
            <a:avLst>
              <a:gd name="adj" fmla="val 4871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5A06D-5FB6-FCDC-24A6-850C7799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937" y="3472592"/>
            <a:ext cx="6096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67BBE-958B-010A-FB67-3FD00F35B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37" y="3811281"/>
            <a:ext cx="7620000" cy="7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9DAD3-96FF-B1BB-E0BF-FEAD43942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33" y="-375963"/>
            <a:ext cx="2540000" cy="279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0AD70-835F-6869-B3F1-33218AEC7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2309" y="-682096"/>
            <a:ext cx="5080000" cy="381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A6CB8-71EF-E465-D773-3AD2A5E09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869" y="2373184"/>
            <a:ext cx="5080000" cy="381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B9227-68D6-CDAD-59E4-017BA4C22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691" y="-519755"/>
            <a:ext cx="5080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74F27-3E77-C5DD-C4ED-56C09BC9F142}"/>
              </a:ext>
            </a:extLst>
          </p:cNvPr>
          <p:cNvSpPr txBox="1"/>
          <p:nvPr/>
        </p:nvSpPr>
        <p:spPr>
          <a:xfrm>
            <a:off x="1104893" y="142443"/>
            <a:ext cx="9682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vi-VN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32D789-0812-B353-AA97-07E306A70820}"/>
              </a:ext>
            </a:extLst>
          </p:cNvPr>
          <p:cNvSpPr/>
          <p:nvPr/>
        </p:nvSpPr>
        <p:spPr>
          <a:xfrm>
            <a:off x="1507521" y="5594317"/>
            <a:ext cx="8483089" cy="1109904"/>
          </a:xfrm>
          <a:prstGeom prst="roundRect">
            <a:avLst>
              <a:gd name="adj" fmla="val 4871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 (Headings)"/>
                <a:sym typeface="Arial"/>
              </a:rPr>
              <a:t>Giáo viên giảng dạy: </a:t>
            </a:r>
            <a:r>
              <a:rPr lang="en-US" sz="4000" b="1" dirty="0">
                <a:solidFill>
                  <a:srgbClr val="0070C0"/>
                </a:solidFill>
                <a:latin typeface="Times New Roman (Headings)"/>
              </a:rPr>
              <a:t>Cao </a:t>
            </a:r>
            <a:r>
              <a:rPr lang="en-US" sz="4000" b="1" dirty="0" err="1">
                <a:solidFill>
                  <a:srgbClr val="0070C0"/>
                </a:solidFill>
                <a:latin typeface="Times New Roman (Headings)"/>
              </a:rPr>
              <a:t>Thị</a:t>
            </a:r>
            <a:r>
              <a:rPr lang="en-US" sz="4000" b="1" dirty="0">
                <a:solidFill>
                  <a:srgbClr val="0070C0"/>
                </a:solidFill>
                <a:latin typeface="Times New Roman (Headings)"/>
              </a:rPr>
              <a:t> Trang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 (Headings)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0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26582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0"/>
            <a:ext cx="1584293" cy="227078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629843" cy="225990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0149" y="2865075"/>
            <a:ext cx="1650555" cy="225990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658612" cy="225990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850070" y="639191"/>
            <a:ext cx="4404741" cy="860961"/>
            <a:chOff x="-5602065" y="526998"/>
            <a:chExt cx="4326772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5602065" y="526998"/>
              <a:ext cx="4326772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5501909" y="67888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43791" y="417407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830814" y="451184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422246" y="443124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90169" y="4158449"/>
            <a:ext cx="758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413647" y="41475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84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931162" y="41584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20493" y="3476260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97417" y="41841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8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5" y="927170"/>
            <a:ext cx="8411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loài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động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vật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dưới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đang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gặp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nguy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hiểm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Hãy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chúng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trả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lời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0033CC"/>
                </a:solidFill>
                <a:latin typeface="UTM Avo" panose="02040603050506020204" pitchFamily="18" charset="0"/>
              </a:rPr>
              <a:t>28 + 46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A. 64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B. 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C. 84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D. 74</a:t>
            </a:r>
            <a:endParaRPr lang="en-US" sz="32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1408" y="65830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468601" y="369175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A. 56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B. 55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D. 66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C. 65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>
                <a:solidFill>
                  <a:srgbClr val="0033CC"/>
                </a:solidFill>
                <a:latin typeface="UTM Avo" panose="02040603050506020204" pitchFamily="18" charset="0"/>
              </a:rPr>
              <a:t>28 + 37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50440" y="342900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A. 80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B. 81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D. 83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5745" y="2990149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C. 82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srgbClr val="0033CC"/>
                </a:solidFill>
                <a:latin typeface="UTM Avo" panose="02040603050506020204" pitchFamily="18" charset="0"/>
              </a:rPr>
              <a:t>43 + 39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23745" y="359186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015"/>
            <a:ext cx="12192000" cy="6605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57833" y="35218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659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96">
            <a:extLst>
              <a:ext uri="{FF2B5EF4-FFF2-40B4-BE49-F238E27FC236}">
                <a16:creationId xmlns:a16="http://schemas.microsoft.com/office/drawing/2014/main" id="{D5D1FE01-6D72-442D-807A-3E8778DFE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1747160" y="-365761"/>
            <a:ext cx="9042760" cy="54760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FCBBA1-E12A-4520-ACA1-65CA8E5CC4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2686927" y="4057604"/>
            <a:ext cx="7244870" cy="2814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1" y="-68648"/>
            <a:ext cx="3382221" cy="141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8160D1CD-B15B-492E-B586-ADCC05725B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5"/>
          <a:stretch/>
        </p:blipFill>
        <p:spPr>
          <a:xfrm>
            <a:off x="-34111" y="3942841"/>
            <a:ext cx="5278112" cy="2929227"/>
          </a:xfrm>
          <a:prstGeom prst="rect">
            <a:avLst/>
          </a:prstGeom>
        </p:spPr>
      </p:pic>
      <p:pic>
        <p:nvPicPr>
          <p:cNvPr id="32" name="图片 13">
            <a:extLst>
              <a:ext uri="{FF2B5EF4-FFF2-40B4-BE49-F238E27FC236}">
                <a16:creationId xmlns:a16="http://schemas.microsoft.com/office/drawing/2014/main" id="{8160D1CD-B15B-492E-B586-ADCC05725B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5"/>
          <a:stretch/>
        </p:blipFill>
        <p:spPr>
          <a:xfrm flipH="1">
            <a:off x="8266705" y="4754761"/>
            <a:ext cx="3815143" cy="2117313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008" y="3085761"/>
            <a:ext cx="3229935" cy="3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9600" y="-9895"/>
            <a:ext cx="3138756" cy="2870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2A34DE-3C6B-499D-A6CE-52E2C28BA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527" y="1773131"/>
            <a:ext cx="823031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66 0.39792 L -0.11786 0.05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69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3 0.24018 L 0.04123 -0.00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2055E-8 -4.29232E-6 L 0.00469 -0.198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9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Hình ảnh 2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F0A1E0A-8024-4678-5335-5B2EB1367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0" b="99947" l="417" r="99479">
                        <a14:foregroundMark x1="27448" y1="6407" x2="47344" y2="8916"/>
                        <a14:foregroundMark x1="31094" y1="5125" x2="34531" y2="5553"/>
                        <a14:foregroundMark x1="66458" y1="2670" x2="68073" y2="3043"/>
                        <a14:foregroundMark x1="76965" y1="95898" x2="84499" y2="96768"/>
                        <a14:foregroundMark x1="72271" y1="95356" x2="73478" y2="95495"/>
                        <a14:foregroundMark x1="7500" y1="87880" x2="40811" y2="91725"/>
                        <a14:foregroundMark x1="87732" y1="94795" x2="92813" y2="90657"/>
                        <a14:foregroundMark x1="85459" y1="96645" x2="86113" y2="96113"/>
                        <a14:foregroundMark x1="92813" y1="90657" x2="90417" y2="87667"/>
                        <a14:foregroundMark x1="6875" y1="87453" x2="7106" y2="94482"/>
                        <a14:foregroundMark x1="43015" y1="96752" x2="64773" y2="95852"/>
                        <a14:foregroundMark x1="80047" y1="96529" x2="83490" y2="96797"/>
                        <a14:foregroundMark x1="83490" y1="96797" x2="84313" y2="96792"/>
                        <a14:foregroundMark x1="5052" y1="89749" x2="5202" y2="93410"/>
                        <a14:foregroundMark x1="990" y1="91404" x2="868" y2="92505"/>
                        <a14:foregroundMark x1="81094" y1="33903" x2="83698" y2="39722"/>
                        <a14:foregroundMark x1="83906" y1="40149" x2="80469" y2="42659"/>
                        <a14:foregroundMark x1="80677" y1="44741" x2="83540" y2="41805"/>
                        <a14:foregroundMark x1="84115" y1="42445" x2="84948" y2="44527"/>
                        <a14:foregroundMark x1="35156" y1="12013" x2="41250" y2="17672"/>
                        <a14:foregroundMark x1="83906" y1="35131" x2="83906" y2="35131"/>
                        <a14:foregroundMark x1="79635" y1="33262" x2="79635" y2="33262"/>
                        <a14:foregroundMark x1="79844" y1="33476" x2="79844" y2="33476"/>
                        <a14:foregroundMark x1="78646" y1="32461" x2="78646" y2="32461"/>
                        <a14:foregroundMark x1="30208" y1="86652" x2="30833" y2="89322"/>
                        <a14:foregroundMark x1="20052" y1="94341" x2="20052" y2="94341"/>
                        <a14:foregroundMark x1="18854" y1="93540" x2="21094" y2="94928"/>
                        <a14:foregroundMark x1="18438" y1="92739" x2="19635" y2="95355"/>
                        <a14:foregroundMark x1="18854" y1="94928" x2="19635" y2="97384"/>
                        <a14:foregroundMark x1="21094" y1="93967" x2="22083" y2="96156"/>
                        <a14:foregroundMark x1="55208" y1="90924" x2="56042" y2="95569"/>
                        <a14:foregroundMark x1="52188" y1="91938" x2="51979" y2="95782"/>
                        <a14:foregroundMark x1="58854" y1="91725" x2="60729" y2="95782"/>
                        <a14:foregroundMark x1="54010" y1="91511" x2="69635" y2="94928"/>
                        <a14:foregroundMark x1="72917" y1="97384" x2="68229" y2="97384"/>
                        <a14:foregroundMark x1="71302" y1="94127" x2="72917" y2="95355"/>
                        <a14:foregroundMark x1="73333" y1="96583" x2="72083" y2="95569"/>
                        <a14:foregroundMark x1="79583" y1="95355" x2="77969" y2="95942"/>
                        <a14:foregroundMark x1="59479" y1="14576" x2="63542" y2="16978"/>
                        <a14:foregroundMark x1="24219" y1="92739" x2="24219" y2="92739"/>
                        <a14:foregroundMark x1="24635" y1="92952" x2="24063" y2="95569"/>
                        <a14:foregroundMark x1="25677" y1="93967" x2="25885" y2="97010"/>
                        <a14:foregroundMark x1="30312" y1="92579" x2="30312" y2="97597"/>
                        <a14:foregroundMark x1="31979" y1="92739" x2="33177" y2="95996"/>
                        <a14:foregroundMark x1="82188" y1="94394" x2="79323" y2="95996"/>
                        <a14:foregroundMark x1="82969" y1="94394" x2="89271" y2="97811"/>
                        <a14:backgroundMark x1="83144" y1="42693" x2="84531" y2="67859"/>
                        <a14:backgroundMark x1="82708" y1="34757" x2="82744" y2="35413"/>
                        <a14:backgroundMark x1="85365" y1="41377" x2="85365" y2="41377"/>
                        <a14:backgroundMark x1="85365" y1="40363" x2="85365" y2="40363"/>
                        <a14:backgroundMark x1="79271" y1="37854" x2="79271" y2="37854"/>
                        <a14:backgroundMark x1="84115" y1="41591" x2="84115" y2="41591"/>
                        <a14:backgroundMark x1="83698" y1="40577" x2="83698" y2="40577"/>
                        <a14:backgroundMark x1="84115" y1="40577" x2="84115" y2="40577"/>
                        <a14:backgroundMark x1="83906" y1="40363" x2="83906" y2="41805"/>
                        <a14:backgroundMark x1="78229" y1="43086" x2="78229" y2="43086"/>
                        <a14:backgroundMark x1="79427" y1="39135" x2="79427" y2="39135"/>
                        <a14:backgroundMark x1="79844" y1="43460" x2="79844" y2="43460"/>
                        <a14:backgroundMark x1="78229" y1="39295" x2="78229" y2="39295"/>
                        <a14:backgroundMark x1="84948" y1="37640" x2="84948" y2="37640"/>
                        <a14:backgroundMark x1="10104" y1="96743" x2="12552" y2="98612"/>
                        <a14:backgroundMark x1="4844" y1="95141" x2="7656" y2="97384"/>
                        <a14:backgroundMark x1="2813" y1="94928" x2="12760" y2="99573"/>
                        <a14:backgroundMark x1="12760" y1="99573" x2="14375" y2="99786"/>
                        <a14:backgroundMark x1="1771" y1="94768" x2="7865" y2="99786"/>
                        <a14:backgroundMark x1="7865" y1="99786" x2="7865" y2="99786"/>
                        <a14:backgroundMark x1="7656" y1="94554" x2="2969" y2="94554"/>
                        <a14:backgroundMark x1="1354" y1="93540" x2="729" y2="93540"/>
                        <a14:backgroundMark x1="1771" y1="95569" x2="573" y2="95569"/>
                        <a14:backgroundMark x1="6250" y1="99413" x2="4844" y2="98398"/>
                        <a14:backgroundMark x1="729" y1="92525" x2="1354" y2="96957"/>
                        <a14:backgroundMark x1="2604" y1="92952" x2="6875" y2="95355"/>
                        <a14:backgroundMark x1="20157" y1="97216" x2="22240" y2="97864"/>
                        <a14:backgroundMark x1="6458" y1="92952" x2="18485" y2="96695"/>
                        <a14:backgroundMark x1="22240" y1="97864" x2="29063" y2="97918"/>
                        <a14:backgroundMark x1="31198" y1="97430" x2="36302" y2="96263"/>
                        <a14:backgroundMark x1="29063" y1="97918" x2="30467" y2="97597"/>
                        <a14:backgroundMark x1="36302" y1="96263" x2="37344" y2="93540"/>
                        <a14:backgroundMark x1="13542" y1="97170" x2="8073" y2="94928"/>
                        <a14:backgroundMark x1="31198" y1="93098" x2="45677" y2="92152"/>
                        <a14:backgroundMark x1="25428" y1="93475" x2="29427" y2="93214"/>
                        <a14:backgroundMark x1="21950" y1="93702" x2="23587" y2="93595"/>
                        <a14:backgroundMark x1="8906" y1="94554" x2="18017" y2="93959"/>
                        <a14:backgroundMark x1="69510" y1="95747" x2="72128" y2="96141"/>
                        <a14:backgroundMark x1="61107" y1="94480" x2="69093" y2="95684"/>
                        <a14:backgroundMark x1="56626" y1="93804" x2="59001" y2="94162"/>
                        <a14:backgroundMark x1="53003" y1="93257" x2="54774" y2="93524"/>
                        <a14:backgroundMark x1="45677" y1="92152" x2="51243" y2="92992"/>
                        <a14:backgroundMark x1="81717" y1="95659" x2="83249" y2="95540"/>
                        <a14:backgroundMark x1="72425" y1="96383" x2="77975" y2="95951"/>
                        <a14:backgroundMark x1="86302" y1="95302" x2="95677" y2="97597"/>
                        <a14:backgroundMark x1="33906" y1="98185" x2="68646" y2="99519"/>
                        <a14:backgroundMark x1="89368" y1="96870" x2="91615" y2="96583"/>
                        <a14:backgroundMark x1="68646" y1="99519" x2="86402" y2="97249"/>
                        <a14:backgroundMark x1="91615" y1="96583" x2="98490" y2="97971"/>
                        <a14:backgroundMark x1="76979" y1="94127" x2="71875" y2="94768"/>
                        <a14:backgroundMark x1="73698" y1="94554" x2="77188" y2="97170"/>
                        <a14:backgroundMark x1="99323" y1="97971" x2="97917" y2="99573"/>
                        <a14:backgroundMark x1="34896" y1="97170" x2="40781" y2="96156"/>
                        <a14:backgroundMark x1="43229" y1="97758" x2="36719" y2="97758"/>
                        <a14:backgroundMark x1="20349" y1="96699" x2="22760" y2="96903"/>
                        <a14:backgroundMark x1="7031" y1="95569" x2="18434" y2="96536"/>
                        <a14:backgroundMark x1="31198" y1="96493" x2="34844" y2="96316"/>
                        <a14:backgroundMark x1="26753" y1="96709" x2="29427" y2="96579"/>
                        <a14:backgroundMark x1="22760" y1="96903" x2="24983" y2="96795"/>
                        <a14:backgroundMark x1="34844" y1="96316" x2="43021" y2="967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32"/>
          <a:stretch/>
        </p:blipFill>
        <p:spPr>
          <a:xfrm>
            <a:off x="5742641" y="-268835"/>
            <a:ext cx="6633354" cy="7657365"/>
          </a:xfrm>
          <a:prstGeom prst="rect">
            <a:avLst/>
          </a:prstGeom>
        </p:spPr>
      </p:pic>
      <p:sp>
        <p:nvSpPr>
          <p:cNvPr id="33" name="Đám mây 32">
            <a:extLst>
              <a:ext uri="{FF2B5EF4-FFF2-40B4-BE49-F238E27FC236}">
                <a16:creationId xmlns:a16="http://schemas.microsoft.com/office/drawing/2014/main" id="{2694D59C-13CC-D4D5-C878-E8F93D5C99FD}"/>
              </a:ext>
            </a:extLst>
          </p:cNvPr>
          <p:cNvSpPr/>
          <p:nvPr/>
        </p:nvSpPr>
        <p:spPr>
          <a:xfrm>
            <a:off x="109182" y="1028188"/>
            <a:ext cx="8265384" cy="5063320"/>
          </a:xfrm>
          <a:custGeom>
            <a:avLst/>
            <a:gdLst>
              <a:gd name="connsiteX0" fmla="*/ 693835 w 7685565"/>
              <a:gd name="connsiteY0" fmla="*/ 1684257 h 5063320"/>
              <a:gd name="connsiteX1" fmla="*/ 1000368 w 7685565"/>
              <a:gd name="connsiteY1" fmla="*/ 809545 h 5063320"/>
              <a:gd name="connsiteX2" fmla="*/ 2491581 w 7685565"/>
              <a:gd name="connsiteY2" fmla="*/ 609708 h 5063320"/>
              <a:gd name="connsiteX3" fmla="*/ 3995070 w 7685565"/>
              <a:gd name="connsiteY3" fmla="*/ 402252 h 5063320"/>
              <a:gd name="connsiteX4" fmla="*/ 4580916 w 7685565"/>
              <a:gd name="connsiteY4" fmla="*/ 23441 h 5063320"/>
              <a:gd name="connsiteX5" fmla="*/ 5307487 w 7685565"/>
              <a:gd name="connsiteY5" fmla="*/ 290789 h 5063320"/>
              <a:gd name="connsiteX6" fmla="*/ 6309101 w 7685565"/>
              <a:gd name="connsiteY6" fmla="*/ 80872 h 5063320"/>
              <a:gd name="connsiteX7" fmla="*/ 6817024 w 7685565"/>
              <a:gd name="connsiteY7" fmla="*/ 653543 h 5063320"/>
              <a:gd name="connsiteX8" fmla="*/ 7468874 w 7685565"/>
              <a:gd name="connsiteY8" fmla="*/ 1209336 h 5063320"/>
              <a:gd name="connsiteX9" fmla="*/ 7439698 w 7685565"/>
              <a:gd name="connsiteY9" fmla="*/ 1812012 h 5063320"/>
              <a:gd name="connsiteX10" fmla="*/ 7652830 w 7685565"/>
              <a:gd name="connsiteY10" fmla="*/ 2733489 h 5063320"/>
              <a:gd name="connsiteX11" fmla="*/ 6654418 w 7685565"/>
              <a:gd name="connsiteY11" fmla="*/ 3540104 h 5063320"/>
              <a:gd name="connsiteX12" fmla="*/ 6297004 w 7685565"/>
              <a:gd name="connsiteY12" fmla="*/ 4231271 h 5063320"/>
              <a:gd name="connsiteX13" fmla="*/ 5080122 w 7685565"/>
              <a:gd name="connsiteY13" fmla="*/ 4314956 h 5063320"/>
              <a:gd name="connsiteX14" fmla="*/ 4210515 w 7685565"/>
              <a:gd name="connsiteY14" fmla="*/ 5052302 h 5063320"/>
              <a:gd name="connsiteX15" fmla="*/ 2931900 w 7685565"/>
              <a:gd name="connsiteY15" fmla="*/ 4602229 h 5063320"/>
              <a:gd name="connsiteX16" fmla="*/ 1032569 w 7685565"/>
              <a:gd name="connsiteY16" fmla="*/ 4157548 h 5063320"/>
              <a:gd name="connsiteX17" fmla="*/ 197476 w 7685565"/>
              <a:gd name="connsiteY17" fmla="*/ 3662702 h 5063320"/>
              <a:gd name="connsiteX18" fmla="*/ 375916 w 7685565"/>
              <a:gd name="connsiteY18" fmla="*/ 2994742 h 5063320"/>
              <a:gd name="connsiteX19" fmla="*/ -890 w 7685565"/>
              <a:gd name="connsiteY19" fmla="*/ 2309436 h 5063320"/>
              <a:gd name="connsiteX20" fmla="*/ 687253 w 7685565"/>
              <a:gd name="connsiteY20" fmla="*/ 1700314 h 5063320"/>
              <a:gd name="connsiteX21" fmla="*/ 693835 w 7685565"/>
              <a:gd name="connsiteY21" fmla="*/ 1684257 h 5063320"/>
              <a:gd name="connsiteX0" fmla="*/ 834915 w 7685565"/>
              <a:gd name="connsiteY0" fmla="*/ 3068114 h 5063320"/>
              <a:gd name="connsiteX1" fmla="*/ 384278 w 7685565"/>
              <a:gd name="connsiteY1" fmla="*/ 2974700 h 5063320"/>
              <a:gd name="connsiteX2" fmla="*/ 1232536 w 7685565"/>
              <a:gd name="connsiteY2" fmla="*/ 4090388 h 5063320"/>
              <a:gd name="connsiteX3" fmla="*/ 1035416 w 7685565"/>
              <a:gd name="connsiteY3" fmla="*/ 4135044 h 5063320"/>
              <a:gd name="connsiteX4" fmla="*/ 2931544 w 7685565"/>
              <a:gd name="connsiteY4" fmla="*/ 4581601 h 5063320"/>
              <a:gd name="connsiteX5" fmla="*/ 2812703 w 7685565"/>
              <a:gd name="connsiteY5" fmla="*/ 4377662 h 5063320"/>
              <a:gd name="connsiteX6" fmla="*/ 5128513 w 7685565"/>
              <a:gd name="connsiteY6" fmla="*/ 4073042 h 5063320"/>
              <a:gd name="connsiteX7" fmla="*/ 5081012 w 7685565"/>
              <a:gd name="connsiteY7" fmla="*/ 4296789 h 5063320"/>
              <a:gd name="connsiteX8" fmla="*/ 6071774 w 7685565"/>
              <a:gd name="connsiteY8" fmla="*/ 2690357 h 5063320"/>
              <a:gd name="connsiteX9" fmla="*/ 6650148 w 7685565"/>
              <a:gd name="connsiteY9" fmla="*/ 3526743 h 5063320"/>
              <a:gd name="connsiteX10" fmla="*/ 7436139 w 7685565"/>
              <a:gd name="connsiteY10" fmla="*/ 1799588 h 5063320"/>
              <a:gd name="connsiteX11" fmla="*/ 7178531 w 7685565"/>
              <a:gd name="connsiteY11" fmla="*/ 2113232 h 5063320"/>
              <a:gd name="connsiteX12" fmla="*/ 6818092 w 7685565"/>
              <a:gd name="connsiteY12" fmla="*/ 635962 h 5063320"/>
              <a:gd name="connsiteX13" fmla="*/ 6831613 w 7685565"/>
              <a:gd name="connsiteY13" fmla="*/ 784111 h 5063320"/>
              <a:gd name="connsiteX14" fmla="*/ 5173168 w 7685565"/>
              <a:gd name="connsiteY14" fmla="*/ 463200 h 5063320"/>
              <a:gd name="connsiteX15" fmla="*/ 5305174 w 7685565"/>
              <a:gd name="connsiteY15" fmla="*/ 274263 h 5063320"/>
              <a:gd name="connsiteX16" fmla="*/ 3939029 w 7685565"/>
              <a:gd name="connsiteY16" fmla="*/ 553214 h 5063320"/>
              <a:gd name="connsiteX17" fmla="*/ 4002898 w 7685565"/>
              <a:gd name="connsiteY17" fmla="*/ 390297 h 5063320"/>
              <a:gd name="connsiteX18" fmla="*/ 2490692 w 7685565"/>
              <a:gd name="connsiteY18" fmla="*/ 608536 h 5063320"/>
              <a:gd name="connsiteX19" fmla="*/ 2721970 w 7685565"/>
              <a:gd name="connsiteY19" fmla="*/ 766530 h 5063320"/>
              <a:gd name="connsiteX20" fmla="*/ 734220 w 7685565"/>
              <a:gd name="connsiteY20" fmla="*/ 1850573 h 5063320"/>
              <a:gd name="connsiteX21" fmla="*/ 693835 w 7685565"/>
              <a:gd name="connsiteY21" fmla="*/ 1684257 h 506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5565" h="5063320" fill="none" extrusionOk="0">
                <a:moveTo>
                  <a:pt x="693835" y="1684257"/>
                </a:moveTo>
                <a:cubicBezTo>
                  <a:pt x="609434" y="1350052"/>
                  <a:pt x="768028" y="1128323"/>
                  <a:pt x="1000368" y="809545"/>
                </a:cubicBezTo>
                <a:cubicBezTo>
                  <a:pt x="1465436" y="427006"/>
                  <a:pt x="1927567" y="358150"/>
                  <a:pt x="2491581" y="609708"/>
                </a:cubicBezTo>
                <a:cubicBezTo>
                  <a:pt x="2788924" y="152514"/>
                  <a:pt x="3483991" y="-125683"/>
                  <a:pt x="3995070" y="402252"/>
                </a:cubicBezTo>
                <a:cubicBezTo>
                  <a:pt x="4114956" y="186968"/>
                  <a:pt x="4292562" y="40942"/>
                  <a:pt x="4580916" y="23441"/>
                </a:cubicBezTo>
                <a:cubicBezTo>
                  <a:pt x="4893807" y="28344"/>
                  <a:pt x="5168959" y="111604"/>
                  <a:pt x="5307487" y="290789"/>
                </a:cubicBezTo>
                <a:cubicBezTo>
                  <a:pt x="5636624" y="-8168"/>
                  <a:pt x="5949017" y="-50254"/>
                  <a:pt x="6309101" y="80872"/>
                </a:cubicBezTo>
                <a:cubicBezTo>
                  <a:pt x="6540167" y="181107"/>
                  <a:pt x="6745567" y="375353"/>
                  <a:pt x="6817024" y="653543"/>
                </a:cubicBezTo>
                <a:cubicBezTo>
                  <a:pt x="7121453" y="779494"/>
                  <a:pt x="7378532" y="929884"/>
                  <a:pt x="7468874" y="1209336"/>
                </a:cubicBezTo>
                <a:cubicBezTo>
                  <a:pt x="7506051" y="1411987"/>
                  <a:pt x="7484879" y="1626353"/>
                  <a:pt x="7439698" y="1812012"/>
                </a:cubicBezTo>
                <a:cubicBezTo>
                  <a:pt x="7703039" y="2050674"/>
                  <a:pt x="7676017" y="2385558"/>
                  <a:pt x="7652830" y="2733489"/>
                </a:cubicBezTo>
                <a:cubicBezTo>
                  <a:pt x="7653914" y="3106181"/>
                  <a:pt x="7212523" y="3478118"/>
                  <a:pt x="6654418" y="3540104"/>
                </a:cubicBezTo>
                <a:cubicBezTo>
                  <a:pt x="6655769" y="3815214"/>
                  <a:pt x="6534764" y="4055678"/>
                  <a:pt x="6297004" y="4231271"/>
                </a:cubicBezTo>
                <a:cubicBezTo>
                  <a:pt x="5957539" y="4543981"/>
                  <a:pt x="5479346" y="4491348"/>
                  <a:pt x="5080122" y="4314956"/>
                </a:cubicBezTo>
                <a:cubicBezTo>
                  <a:pt x="5049662" y="4729462"/>
                  <a:pt x="4698979" y="4943737"/>
                  <a:pt x="4210515" y="5052302"/>
                </a:cubicBezTo>
                <a:cubicBezTo>
                  <a:pt x="3586371" y="5146690"/>
                  <a:pt x="3198843" y="4973619"/>
                  <a:pt x="2931900" y="4602229"/>
                </a:cubicBezTo>
                <a:cubicBezTo>
                  <a:pt x="2406619" y="5076802"/>
                  <a:pt x="1588784" y="4745958"/>
                  <a:pt x="1032569" y="4157548"/>
                </a:cubicBezTo>
                <a:cubicBezTo>
                  <a:pt x="710332" y="4128438"/>
                  <a:pt x="300261" y="4016483"/>
                  <a:pt x="197476" y="3662702"/>
                </a:cubicBezTo>
                <a:cubicBezTo>
                  <a:pt x="172313" y="3484731"/>
                  <a:pt x="165071" y="3206854"/>
                  <a:pt x="375916" y="2994742"/>
                </a:cubicBezTo>
                <a:cubicBezTo>
                  <a:pt x="114924" y="2915758"/>
                  <a:pt x="-19124" y="2568584"/>
                  <a:pt x="-890" y="2309436"/>
                </a:cubicBezTo>
                <a:cubicBezTo>
                  <a:pt x="44677" y="1957495"/>
                  <a:pt x="374021" y="1693454"/>
                  <a:pt x="687253" y="1700314"/>
                </a:cubicBezTo>
                <a:cubicBezTo>
                  <a:pt x="688600" y="1696444"/>
                  <a:pt x="692034" y="1689967"/>
                  <a:pt x="693835" y="1684257"/>
                </a:cubicBezTo>
                <a:close/>
              </a:path>
              <a:path w="7685565" h="5063320" fill="none" extrusionOk="0">
                <a:moveTo>
                  <a:pt x="834915" y="3068114"/>
                </a:moveTo>
                <a:cubicBezTo>
                  <a:pt x="679864" y="3107318"/>
                  <a:pt x="528974" y="3080822"/>
                  <a:pt x="384278" y="2974700"/>
                </a:cubicBezTo>
                <a:moveTo>
                  <a:pt x="1232536" y="4090388"/>
                </a:moveTo>
                <a:cubicBezTo>
                  <a:pt x="1169029" y="4097911"/>
                  <a:pt x="1105273" y="4122642"/>
                  <a:pt x="1035416" y="4135044"/>
                </a:cubicBezTo>
                <a:moveTo>
                  <a:pt x="2931544" y="4581601"/>
                </a:moveTo>
                <a:cubicBezTo>
                  <a:pt x="2880935" y="4538489"/>
                  <a:pt x="2847015" y="4444531"/>
                  <a:pt x="2812703" y="4377662"/>
                </a:cubicBezTo>
                <a:moveTo>
                  <a:pt x="5128513" y="4073042"/>
                </a:moveTo>
                <a:cubicBezTo>
                  <a:pt x="5131222" y="4144132"/>
                  <a:pt x="5103902" y="4207232"/>
                  <a:pt x="5081012" y="4296789"/>
                </a:cubicBezTo>
                <a:moveTo>
                  <a:pt x="6071774" y="2690357"/>
                </a:moveTo>
                <a:cubicBezTo>
                  <a:pt x="6394095" y="2916600"/>
                  <a:pt x="6639067" y="3149754"/>
                  <a:pt x="6650148" y="3526743"/>
                </a:cubicBezTo>
                <a:moveTo>
                  <a:pt x="7436139" y="1799588"/>
                </a:moveTo>
                <a:cubicBezTo>
                  <a:pt x="7351137" y="1929256"/>
                  <a:pt x="7303478" y="2066402"/>
                  <a:pt x="7178531" y="2113232"/>
                </a:cubicBezTo>
                <a:moveTo>
                  <a:pt x="6818092" y="635962"/>
                </a:moveTo>
                <a:cubicBezTo>
                  <a:pt x="6840480" y="690413"/>
                  <a:pt x="6826155" y="729468"/>
                  <a:pt x="6831613" y="784111"/>
                </a:cubicBezTo>
                <a:moveTo>
                  <a:pt x="5173168" y="463200"/>
                </a:moveTo>
                <a:cubicBezTo>
                  <a:pt x="5184106" y="391286"/>
                  <a:pt x="5252610" y="339512"/>
                  <a:pt x="5305174" y="274263"/>
                </a:cubicBezTo>
                <a:moveTo>
                  <a:pt x="3939029" y="553214"/>
                </a:moveTo>
                <a:cubicBezTo>
                  <a:pt x="3952612" y="512403"/>
                  <a:pt x="3980186" y="443802"/>
                  <a:pt x="4002898" y="390297"/>
                </a:cubicBezTo>
                <a:moveTo>
                  <a:pt x="2490692" y="608536"/>
                </a:moveTo>
                <a:cubicBezTo>
                  <a:pt x="2588967" y="665401"/>
                  <a:pt x="2646309" y="703806"/>
                  <a:pt x="2721970" y="766530"/>
                </a:cubicBezTo>
                <a:moveTo>
                  <a:pt x="734220" y="1850573"/>
                </a:moveTo>
                <a:cubicBezTo>
                  <a:pt x="710903" y="1786866"/>
                  <a:pt x="707344" y="1729869"/>
                  <a:pt x="693835" y="1684257"/>
                </a:cubicBezTo>
              </a:path>
              <a:path w="7685565" h="5063320" stroke="0" extrusionOk="0">
                <a:moveTo>
                  <a:pt x="693835" y="1684257"/>
                </a:moveTo>
                <a:cubicBezTo>
                  <a:pt x="663108" y="1304096"/>
                  <a:pt x="725919" y="1045526"/>
                  <a:pt x="1000368" y="809545"/>
                </a:cubicBezTo>
                <a:cubicBezTo>
                  <a:pt x="1298978" y="475953"/>
                  <a:pt x="2032741" y="419401"/>
                  <a:pt x="2491581" y="609708"/>
                </a:cubicBezTo>
                <a:cubicBezTo>
                  <a:pt x="2776854" y="-2901"/>
                  <a:pt x="3552143" y="-28815"/>
                  <a:pt x="3995070" y="402252"/>
                </a:cubicBezTo>
                <a:cubicBezTo>
                  <a:pt x="4094719" y="198215"/>
                  <a:pt x="4306983" y="100764"/>
                  <a:pt x="4580916" y="23441"/>
                </a:cubicBezTo>
                <a:cubicBezTo>
                  <a:pt x="4865238" y="-67299"/>
                  <a:pt x="5169066" y="141213"/>
                  <a:pt x="5307487" y="290789"/>
                </a:cubicBezTo>
                <a:cubicBezTo>
                  <a:pt x="5629246" y="-46868"/>
                  <a:pt x="5975704" y="-92568"/>
                  <a:pt x="6309101" y="80872"/>
                </a:cubicBezTo>
                <a:cubicBezTo>
                  <a:pt x="6557366" y="176287"/>
                  <a:pt x="6786801" y="424642"/>
                  <a:pt x="6817024" y="653543"/>
                </a:cubicBezTo>
                <a:cubicBezTo>
                  <a:pt x="7080741" y="787377"/>
                  <a:pt x="7383990" y="922957"/>
                  <a:pt x="7468874" y="1209336"/>
                </a:cubicBezTo>
                <a:cubicBezTo>
                  <a:pt x="7506557" y="1416621"/>
                  <a:pt x="7581997" y="1623761"/>
                  <a:pt x="7439698" y="1812012"/>
                </a:cubicBezTo>
                <a:cubicBezTo>
                  <a:pt x="7650254" y="2056150"/>
                  <a:pt x="7755713" y="2394962"/>
                  <a:pt x="7652830" y="2733489"/>
                </a:cubicBezTo>
                <a:cubicBezTo>
                  <a:pt x="7548246" y="3089849"/>
                  <a:pt x="7146394" y="3469202"/>
                  <a:pt x="6654418" y="3540104"/>
                </a:cubicBezTo>
                <a:cubicBezTo>
                  <a:pt x="6593340" y="3801773"/>
                  <a:pt x="6535861" y="4068104"/>
                  <a:pt x="6297004" y="4231271"/>
                </a:cubicBezTo>
                <a:cubicBezTo>
                  <a:pt x="6033820" y="4592093"/>
                  <a:pt x="5478622" y="4591907"/>
                  <a:pt x="5080122" y="4314956"/>
                </a:cubicBezTo>
                <a:cubicBezTo>
                  <a:pt x="5048277" y="4681022"/>
                  <a:pt x="4669755" y="4984129"/>
                  <a:pt x="4210515" y="5052302"/>
                </a:cubicBezTo>
                <a:cubicBezTo>
                  <a:pt x="3778735" y="5120849"/>
                  <a:pt x="3341432" y="4964767"/>
                  <a:pt x="2931900" y="4602229"/>
                </a:cubicBezTo>
                <a:cubicBezTo>
                  <a:pt x="2143847" y="4875261"/>
                  <a:pt x="1452189" y="4768426"/>
                  <a:pt x="1032569" y="4157548"/>
                </a:cubicBezTo>
                <a:cubicBezTo>
                  <a:pt x="649299" y="4204265"/>
                  <a:pt x="315574" y="3997187"/>
                  <a:pt x="197476" y="3662702"/>
                </a:cubicBezTo>
                <a:cubicBezTo>
                  <a:pt x="88984" y="3411309"/>
                  <a:pt x="190266" y="3160227"/>
                  <a:pt x="375916" y="2994742"/>
                </a:cubicBezTo>
                <a:cubicBezTo>
                  <a:pt x="162098" y="2823342"/>
                  <a:pt x="-14282" y="2634824"/>
                  <a:pt x="-890" y="2309436"/>
                </a:cubicBezTo>
                <a:cubicBezTo>
                  <a:pt x="-53279" y="1990834"/>
                  <a:pt x="336523" y="1676458"/>
                  <a:pt x="687253" y="1700314"/>
                </a:cubicBezTo>
                <a:cubicBezTo>
                  <a:pt x="689668" y="1694655"/>
                  <a:pt x="691952" y="1690532"/>
                  <a:pt x="693835" y="1684257"/>
                </a:cubicBezTo>
                <a:close/>
              </a:path>
              <a:path w="7685565" h="5063320" fill="none" stroke="0" extrusionOk="0">
                <a:moveTo>
                  <a:pt x="834915" y="3068114"/>
                </a:moveTo>
                <a:cubicBezTo>
                  <a:pt x="708159" y="3078846"/>
                  <a:pt x="541305" y="3069286"/>
                  <a:pt x="384278" y="2974700"/>
                </a:cubicBezTo>
                <a:moveTo>
                  <a:pt x="1232536" y="4090388"/>
                </a:moveTo>
                <a:cubicBezTo>
                  <a:pt x="1181772" y="4106781"/>
                  <a:pt x="1105288" y="4115708"/>
                  <a:pt x="1035416" y="4135044"/>
                </a:cubicBezTo>
                <a:moveTo>
                  <a:pt x="2931544" y="4581601"/>
                </a:moveTo>
                <a:cubicBezTo>
                  <a:pt x="2885759" y="4501577"/>
                  <a:pt x="2852059" y="4453463"/>
                  <a:pt x="2812703" y="4377662"/>
                </a:cubicBezTo>
                <a:moveTo>
                  <a:pt x="5128513" y="4073042"/>
                </a:moveTo>
                <a:cubicBezTo>
                  <a:pt x="5114955" y="4147339"/>
                  <a:pt x="5109610" y="4225855"/>
                  <a:pt x="5081012" y="4296789"/>
                </a:cubicBezTo>
                <a:moveTo>
                  <a:pt x="6071774" y="2690357"/>
                </a:moveTo>
                <a:cubicBezTo>
                  <a:pt x="6447711" y="2815182"/>
                  <a:pt x="6650911" y="3087700"/>
                  <a:pt x="6650148" y="3526743"/>
                </a:cubicBezTo>
                <a:moveTo>
                  <a:pt x="7436139" y="1799588"/>
                </a:moveTo>
                <a:cubicBezTo>
                  <a:pt x="7368275" y="1902320"/>
                  <a:pt x="7275297" y="1999310"/>
                  <a:pt x="7178531" y="2113232"/>
                </a:cubicBezTo>
                <a:moveTo>
                  <a:pt x="6818092" y="635962"/>
                </a:moveTo>
                <a:cubicBezTo>
                  <a:pt x="6841026" y="685324"/>
                  <a:pt x="6825554" y="731797"/>
                  <a:pt x="6831613" y="784111"/>
                </a:cubicBezTo>
                <a:moveTo>
                  <a:pt x="5173168" y="463200"/>
                </a:moveTo>
                <a:cubicBezTo>
                  <a:pt x="5203122" y="412111"/>
                  <a:pt x="5244894" y="315447"/>
                  <a:pt x="5305174" y="274263"/>
                </a:cubicBezTo>
                <a:moveTo>
                  <a:pt x="3939029" y="553214"/>
                </a:moveTo>
                <a:cubicBezTo>
                  <a:pt x="3956089" y="499382"/>
                  <a:pt x="3978379" y="441480"/>
                  <a:pt x="4002898" y="390297"/>
                </a:cubicBezTo>
                <a:moveTo>
                  <a:pt x="2490692" y="608536"/>
                </a:moveTo>
                <a:cubicBezTo>
                  <a:pt x="2584371" y="657760"/>
                  <a:pt x="2666275" y="715194"/>
                  <a:pt x="2721970" y="766530"/>
                </a:cubicBezTo>
                <a:moveTo>
                  <a:pt x="734220" y="1850573"/>
                </a:moveTo>
                <a:cubicBezTo>
                  <a:pt x="714252" y="1785773"/>
                  <a:pt x="706439" y="1754532"/>
                  <a:pt x="693835" y="1684257"/>
                </a:cubicBezTo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795909970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8871FC2D-29D4-5499-7581-51C4B30F707B}"/>
              </a:ext>
            </a:extLst>
          </p:cNvPr>
          <p:cNvGrpSpPr/>
          <p:nvPr/>
        </p:nvGrpSpPr>
        <p:grpSpPr>
          <a:xfrm rot="20604108">
            <a:off x="-379148" y="507076"/>
            <a:ext cx="5958244" cy="1787857"/>
            <a:chOff x="255508" y="4305458"/>
            <a:chExt cx="8328934" cy="2405418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255508" y="4305458"/>
              <a:ext cx="8328934" cy="2405418"/>
            </a:xfrm>
            <a:custGeom>
              <a:avLst/>
              <a:gdLst>
                <a:gd name="connsiteX0" fmla="*/ 0 w 8328934"/>
                <a:gd name="connsiteY0" fmla="*/ 2405418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8328934 w 8328934"/>
                <a:gd name="connsiteY5" fmla="*/ 2405418 h 2405418"/>
                <a:gd name="connsiteX6" fmla="*/ 7287817 w 8328934"/>
                <a:gd name="connsiteY6" fmla="*/ 1440082 h 2405418"/>
                <a:gd name="connsiteX7" fmla="*/ 8328934 w 8328934"/>
                <a:gd name="connsiteY7" fmla="*/ 737838 h 2405418"/>
                <a:gd name="connsiteX8" fmla="*/ 7029412 w 8328934"/>
                <a:gd name="connsiteY8" fmla="*/ 579464 h 2405418"/>
                <a:gd name="connsiteX9" fmla="*/ 7029412 w 8328934"/>
                <a:gd name="connsiteY9" fmla="*/ 142303 h 2405418"/>
                <a:gd name="connsiteX10" fmla="*/ 1299522 w 8328934"/>
                <a:gd name="connsiteY10" fmla="*/ 142303 h 2405418"/>
                <a:gd name="connsiteX11" fmla="*/ 1299522 w 8328934"/>
                <a:gd name="connsiteY11" fmla="*/ 579464 h 2405418"/>
                <a:gd name="connsiteX12" fmla="*/ 0 w 8328934"/>
                <a:gd name="connsiteY12" fmla="*/ 737838 h 2405418"/>
                <a:gd name="connsiteX13" fmla="*/ 1041117 w 8328934"/>
                <a:gd name="connsiteY13" fmla="*/ 1440082 h 2405418"/>
                <a:gd name="connsiteX14" fmla="*/ 0 w 8328934"/>
                <a:gd name="connsiteY14" fmla="*/ 2405418 h 2405418"/>
                <a:gd name="connsiteX0" fmla="*/ 2340639 w 8328934"/>
                <a:gd name="connsiteY0" fmla="*/ 1725250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5988295 w 8328934"/>
                <a:gd name="connsiteY5" fmla="*/ 1725250 h 2405418"/>
                <a:gd name="connsiteX6" fmla="*/ 2340639 w 8328934"/>
                <a:gd name="connsiteY6" fmla="*/ 1725250 h 2405418"/>
                <a:gd name="connsiteX0" fmla="*/ 0 w 8328934"/>
                <a:gd name="connsiteY0" fmla="*/ 2405418 h 2405418"/>
                <a:gd name="connsiteX1" fmla="*/ 1041117 w 8328934"/>
                <a:gd name="connsiteY1" fmla="*/ 1440082 h 2405418"/>
                <a:gd name="connsiteX2" fmla="*/ 0 w 8328934"/>
                <a:gd name="connsiteY2" fmla="*/ 737838 h 2405418"/>
                <a:gd name="connsiteX3" fmla="*/ 1299522 w 8328934"/>
                <a:gd name="connsiteY3" fmla="*/ 579464 h 2405418"/>
                <a:gd name="connsiteX4" fmla="*/ 1299522 w 8328934"/>
                <a:gd name="connsiteY4" fmla="*/ 142303 h 2405418"/>
                <a:gd name="connsiteX5" fmla="*/ 7029412 w 8328934"/>
                <a:gd name="connsiteY5" fmla="*/ 142303 h 2405418"/>
                <a:gd name="connsiteX6" fmla="*/ 7029412 w 8328934"/>
                <a:gd name="connsiteY6" fmla="*/ 579464 h 2405418"/>
                <a:gd name="connsiteX7" fmla="*/ 8328934 w 8328934"/>
                <a:gd name="connsiteY7" fmla="*/ 737838 h 2405418"/>
                <a:gd name="connsiteX8" fmla="*/ 7287817 w 8328934"/>
                <a:gd name="connsiteY8" fmla="*/ 1440082 h 2405418"/>
                <a:gd name="connsiteX9" fmla="*/ 8328934 w 8328934"/>
                <a:gd name="connsiteY9" fmla="*/ 2405418 h 2405418"/>
                <a:gd name="connsiteX10" fmla="*/ 5988295 w 8328934"/>
                <a:gd name="connsiteY10" fmla="*/ 2162411 h 2405418"/>
                <a:gd name="connsiteX11" fmla="*/ 7029412 w 8328934"/>
                <a:gd name="connsiteY11" fmla="*/ 1809883 h 2405418"/>
                <a:gd name="connsiteX12" fmla="*/ 1299522 w 8328934"/>
                <a:gd name="connsiteY12" fmla="*/ 1809883 h 2405418"/>
                <a:gd name="connsiteX13" fmla="*/ 2340639 w 8328934"/>
                <a:gd name="connsiteY13" fmla="*/ 2162411 h 2405418"/>
                <a:gd name="connsiteX14" fmla="*/ 0 w 8328934"/>
                <a:gd name="connsiteY14" fmla="*/ 2405418 h 2405418"/>
                <a:gd name="connsiteX15" fmla="*/ 1299522 w 8328934"/>
                <a:gd name="connsiteY15" fmla="*/ 1809883 h 2405418"/>
                <a:gd name="connsiteX16" fmla="*/ 1299522 w 8328934"/>
                <a:gd name="connsiteY16" fmla="*/ 579464 h 2405418"/>
                <a:gd name="connsiteX17" fmla="*/ 7029412 w 8328934"/>
                <a:gd name="connsiteY17" fmla="*/ 579464 h 2405418"/>
                <a:gd name="connsiteX18" fmla="*/ 7029412 w 8328934"/>
                <a:gd name="connsiteY18" fmla="*/ 1809883 h 2405418"/>
                <a:gd name="connsiteX19" fmla="*/ 2340639 w 8328934"/>
                <a:gd name="connsiteY19" fmla="*/ 1725250 h 2405418"/>
                <a:gd name="connsiteX20" fmla="*/ 2340639 w 8328934"/>
                <a:gd name="connsiteY20" fmla="*/ 2162411 h 2405418"/>
                <a:gd name="connsiteX21" fmla="*/ 5988295 w 8328934"/>
                <a:gd name="connsiteY21" fmla="*/ 2162411 h 2405418"/>
                <a:gd name="connsiteX22" fmla="*/ 5988295 w 8328934"/>
                <a:gd name="connsiteY22" fmla="*/ 1725250 h 240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405418" stroke="0" extrusionOk="0">
                  <a:moveTo>
                    <a:pt x="0" y="2405418"/>
                  </a:moveTo>
                  <a:cubicBezTo>
                    <a:pt x="842376" y="2298209"/>
                    <a:pt x="1548900" y="2216889"/>
                    <a:pt x="2340639" y="2162411"/>
                  </a:cubicBezTo>
                  <a:cubicBezTo>
                    <a:pt x="1960209" y="1985074"/>
                    <a:pt x="1816044" y="1920374"/>
                    <a:pt x="1299522" y="1809883"/>
                  </a:cubicBezTo>
                  <a:cubicBezTo>
                    <a:pt x="3133567" y="1642249"/>
                    <a:pt x="5366809" y="1745835"/>
                    <a:pt x="7029412" y="1809883"/>
                  </a:cubicBezTo>
                  <a:cubicBezTo>
                    <a:pt x="6687758" y="1957613"/>
                    <a:pt x="6298295" y="2103963"/>
                    <a:pt x="5988295" y="2162411"/>
                  </a:cubicBezTo>
                  <a:cubicBezTo>
                    <a:pt x="6814248" y="2193417"/>
                    <a:pt x="7510485" y="2357544"/>
                    <a:pt x="8328934" y="2405418"/>
                  </a:cubicBezTo>
                  <a:cubicBezTo>
                    <a:pt x="8035593" y="2200218"/>
                    <a:pt x="7439311" y="1592532"/>
                    <a:pt x="7287817" y="1440082"/>
                  </a:cubicBezTo>
                  <a:cubicBezTo>
                    <a:pt x="7788791" y="1177522"/>
                    <a:pt x="7829787" y="1028668"/>
                    <a:pt x="8328934" y="737838"/>
                  </a:cubicBezTo>
                  <a:cubicBezTo>
                    <a:pt x="7935428" y="636202"/>
                    <a:pt x="7513185" y="653578"/>
                    <a:pt x="7029412" y="579464"/>
                  </a:cubicBezTo>
                  <a:cubicBezTo>
                    <a:pt x="7056530" y="521778"/>
                    <a:pt x="7017232" y="337934"/>
                    <a:pt x="7029412" y="142303"/>
                  </a:cubicBezTo>
                  <a:cubicBezTo>
                    <a:pt x="5037825" y="-294126"/>
                    <a:pt x="3028365" y="84724"/>
                    <a:pt x="1299522" y="142303"/>
                  </a:cubicBezTo>
                  <a:cubicBezTo>
                    <a:pt x="1293366" y="270492"/>
                    <a:pt x="1301827" y="520603"/>
                    <a:pt x="1299522" y="579464"/>
                  </a:cubicBezTo>
                  <a:cubicBezTo>
                    <a:pt x="900279" y="628475"/>
                    <a:pt x="488611" y="675309"/>
                    <a:pt x="0" y="737838"/>
                  </a:cubicBezTo>
                  <a:cubicBezTo>
                    <a:pt x="143647" y="762798"/>
                    <a:pt x="644748" y="1106942"/>
                    <a:pt x="1041117" y="1440082"/>
                  </a:cubicBezTo>
                  <a:cubicBezTo>
                    <a:pt x="570786" y="1749065"/>
                    <a:pt x="156666" y="2146736"/>
                    <a:pt x="0" y="2405418"/>
                  </a:cubicBezTo>
                  <a:close/>
                </a:path>
                <a:path w="8328934" h="2405418" fill="darkenLess" stroke="0" extrusionOk="0">
                  <a:moveTo>
                    <a:pt x="2340639" y="1725250"/>
                  </a:moveTo>
                  <a:cubicBezTo>
                    <a:pt x="2327087" y="1814112"/>
                    <a:pt x="2317455" y="2099748"/>
                    <a:pt x="2340639" y="2162411"/>
                  </a:cubicBezTo>
                  <a:cubicBezTo>
                    <a:pt x="2080571" y="2131113"/>
                    <a:pt x="1647203" y="1988788"/>
                    <a:pt x="1299522" y="1809883"/>
                  </a:cubicBezTo>
                  <a:cubicBezTo>
                    <a:pt x="3448335" y="1615156"/>
                    <a:pt x="5143774" y="1259335"/>
                    <a:pt x="7029412" y="1809883"/>
                  </a:cubicBezTo>
                  <a:cubicBezTo>
                    <a:pt x="6638541" y="1940390"/>
                    <a:pt x="6451412" y="2072840"/>
                    <a:pt x="5988295" y="2162411"/>
                  </a:cubicBezTo>
                  <a:cubicBezTo>
                    <a:pt x="6015869" y="2047493"/>
                    <a:pt x="6019980" y="1829418"/>
                    <a:pt x="5988295" y="1725250"/>
                  </a:cubicBezTo>
                  <a:cubicBezTo>
                    <a:pt x="4721816" y="1640524"/>
                    <a:pt x="3521403" y="1648762"/>
                    <a:pt x="2340639" y="1725250"/>
                  </a:cubicBezTo>
                  <a:close/>
                </a:path>
                <a:path w="8328934" h="2405418" fill="none" extrusionOk="0">
                  <a:moveTo>
                    <a:pt x="0" y="2405418"/>
                  </a:moveTo>
                  <a:cubicBezTo>
                    <a:pt x="192577" y="2375190"/>
                    <a:pt x="796226" y="1598711"/>
                    <a:pt x="1041117" y="1440082"/>
                  </a:cubicBezTo>
                  <a:cubicBezTo>
                    <a:pt x="866723" y="1451793"/>
                    <a:pt x="399810" y="1082001"/>
                    <a:pt x="0" y="737838"/>
                  </a:cubicBezTo>
                  <a:cubicBezTo>
                    <a:pt x="410763" y="670027"/>
                    <a:pt x="886912" y="649190"/>
                    <a:pt x="1299522" y="579464"/>
                  </a:cubicBezTo>
                  <a:cubicBezTo>
                    <a:pt x="1262109" y="507177"/>
                    <a:pt x="1285775" y="303521"/>
                    <a:pt x="1299522" y="142303"/>
                  </a:cubicBezTo>
                  <a:cubicBezTo>
                    <a:pt x="2850151" y="-175659"/>
                    <a:pt x="5090091" y="1119"/>
                    <a:pt x="7029412" y="142303"/>
                  </a:cubicBezTo>
                  <a:cubicBezTo>
                    <a:pt x="7063833" y="258348"/>
                    <a:pt x="7049977" y="474421"/>
                    <a:pt x="7029412" y="579464"/>
                  </a:cubicBezTo>
                  <a:cubicBezTo>
                    <a:pt x="7451911" y="585976"/>
                    <a:pt x="7929246" y="614692"/>
                    <a:pt x="8328934" y="737838"/>
                  </a:cubicBezTo>
                  <a:cubicBezTo>
                    <a:pt x="8231391" y="929213"/>
                    <a:pt x="7570963" y="1126809"/>
                    <a:pt x="7287817" y="1440082"/>
                  </a:cubicBezTo>
                  <a:cubicBezTo>
                    <a:pt x="7368691" y="1624711"/>
                    <a:pt x="8076514" y="2073484"/>
                    <a:pt x="8328934" y="2405418"/>
                  </a:cubicBezTo>
                  <a:cubicBezTo>
                    <a:pt x="7571545" y="2218142"/>
                    <a:pt x="6783433" y="2258974"/>
                    <a:pt x="5988295" y="2162411"/>
                  </a:cubicBezTo>
                  <a:cubicBezTo>
                    <a:pt x="6101697" y="2087385"/>
                    <a:pt x="6758822" y="1950741"/>
                    <a:pt x="7029412" y="1809883"/>
                  </a:cubicBezTo>
                  <a:cubicBezTo>
                    <a:pt x="5043145" y="1878496"/>
                    <a:pt x="2860154" y="1599641"/>
                    <a:pt x="1299522" y="1809883"/>
                  </a:cubicBezTo>
                  <a:cubicBezTo>
                    <a:pt x="1632505" y="1889629"/>
                    <a:pt x="2006514" y="1998509"/>
                    <a:pt x="2340639" y="2162411"/>
                  </a:cubicBezTo>
                  <a:cubicBezTo>
                    <a:pt x="1563908" y="2170638"/>
                    <a:pt x="734987" y="2289880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61251" y="1470400"/>
                    <a:pt x="1296018" y="743841"/>
                    <a:pt x="1299522" y="579464"/>
                  </a:cubicBezTo>
                  <a:moveTo>
                    <a:pt x="7029412" y="579464"/>
                  </a:moveTo>
                  <a:cubicBezTo>
                    <a:pt x="7135448" y="1104243"/>
                    <a:pt x="7050394" y="1618700"/>
                    <a:pt x="7029412" y="1809883"/>
                  </a:cubicBezTo>
                  <a:moveTo>
                    <a:pt x="2340639" y="1725250"/>
                  </a:moveTo>
                  <a:cubicBezTo>
                    <a:pt x="2365825" y="1943325"/>
                    <a:pt x="2353037" y="2016085"/>
                    <a:pt x="2340639" y="2162411"/>
                  </a:cubicBezTo>
                  <a:moveTo>
                    <a:pt x="5988295" y="2162411"/>
                  </a:moveTo>
                  <a:cubicBezTo>
                    <a:pt x="5970587" y="2075127"/>
                    <a:pt x="5995459" y="1901523"/>
                    <a:pt x="5988295" y="1725250"/>
                  </a:cubicBezTo>
                </a:path>
                <a:path w="8328934" h="2405418" fill="none" stroke="0" extrusionOk="0">
                  <a:moveTo>
                    <a:pt x="0" y="2405418"/>
                  </a:moveTo>
                  <a:cubicBezTo>
                    <a:pt x="432182" y="2019177"/>
                    <a:pt x="704882" y="1791090"/>
                    <a:pt x="1041117" y="1440082"/>
                  </a:cubicBezTo>
                  <a:cubicBezTo>
                    <a:pt x="836105" y="1357669"/>
                    <a:pt x="93863" y="896173"/>
                    <a:pt x="0" y="737838"/>
                  </a:cubicBezTo>
                  <a:cubicBezTo>
                    <a:pt x="435970" y="670704"/>
                    <a:pt x="868625" y="641421"/>
                    <a:pt x="1299522" y="579464"/>
                  </a:cubicBezTo>
                  <a:cubicBezTo>
                    <a:pt x="1329133" y="517623"/>
                    <a:pt x="1291120" y="298981"/>
                    <a:pt x="1299522" y="142303"/>
                  </a:cubicBezTo>
                  <a:cubicBezTo>
                    <a:pt x="3423148" y="184006"/>
                    <a:pt x="5069753" y="83433"/>
                    <a:pt x="7029412" y="142303"/>
                  </a:cubicBezTo>
                  <a:cubicBezTo>
                    <a:pt x="6993094" y="223957"/>
                    <a:pt x="7034271" y="380076"/>
                    <a:pt x="7029412" y="579464"/>
                  </a:cubicBezTo>
                  <a:cubicBezTo>
                    <a:pt x="7454527" y="615151"/>
                    <a:pt x="7824162" y="635340"/>
                    <a:pt x="8328934" y="737838"/>
                  </a:cubicBezTo>
                  <a:cubicBezTo>
                    <a:pt x="8188840" y="909239"/>
                    <a:pt x="7429642" y="1300081"/>
                    <a:pt x="7287817" y="1440082"/>
                  </a:cubicBezTo>
                  <a:cubicBezTo>
                    <a:pt x="7891530" y="1831134"/>
                    <a:pt x="7790950" y="2021089"/>
                    <a:pt x="8328934" y="2405418"/>
                  </a:cubicBezTo>
                  <a:cubicBezTo>
                    <a:pt x="7642125" y="2202251"/>
                    <a:pt x="6761615" y="2233560"/>
                    <a:pt x="5988295" y="2162411"/>
                  </a:cubicBezTo>
                  <a:cubicBezTo>
                    <a:pt x="6370231" y="1995514"/>
                    <a:pt x="6509071" y="1968209"/>
                    <a:pt x="7029412" y="1809883"/>
                  </a:cubicBezTo>
                  <a:cubicBezTo>
                    <a:pt x="5094052" y="2000936"/>
                    <a:pt x="3137879" y="1508210"/>
                    <a:pt x="1299522" y="1809883"/>
                  </a:cubicBezTo>
                  <a:cubicBezTo>
                    <a:pt x="1572330" y="1893589"/>
                    <a:pt x="2061333" y="2081456"/>
                    <a:pt x="2340639" y="2162411"/>
                  </a:cubicBezTo>
                  <a:cubicBezTo>
                    <a:pt x="1534671" y="2313891"/>
                    <a:pt x="885699" y="2197757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42636" y="1653676"/>
                    <a:pt x="1328236" y="912525"/>
                    <a:pt x="1299522" y="579464"/>
                  </a:cubicBezTo>
                  <a:moveTo>
                    <a:pt x="7029412" y="579464"/>
                  </a:moveTo>
                  <a:cubicBezTo>
                    <a:pt x="6956139" y="959486"/>
                    <a:pt x="6921174" y="1608642"/>
                    <a:pt x="7029412" y="1809883"/>
                  </a:cubicBezTo>
                  <a:moveTo>
                    <a:pt x="2340639" y="1725250"/>
                  </a:moveTo>
                  <a:cubicBezTo>
                    <a:pt x="2351964" y="1903696"/>
                    <a:pt x="2345224" y="2022084"/>
                    <a:pt x="2340639" y="2162411"/>
                  </a:cubicBezTo>
                  <a:moveTo>
                    <a:pt x="5988295" y="2162411"/>
                  </a:moveTo>
                  <a:cubicBezTo>
                    <a:pt x="5957546" y="2093465"/>
                    <a:pt x="5997567" y="1832576"/>
                    <a:pt x="5988295" y="1725250"/>
                  </a:cubicBezTo>
                </a:path>
              </a:pathLst>
            </a:custGeom>
            <a:solidFill>
              <a:schemeClr val="accent2"/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="" xmlns:ask="http://schemas.microsoft.com/office/drawing/2018/sketchyshapes" sd="240261800">
                    <a:prstGeom prst="ellipseRibbon2">
                      <a:avLst>
                        <a:gd name="adj1" fmla="val 30674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C703192E-4C8F-9BBB-935D-B7499F39C8E7}"/>
                </a:ext>
              </a:extLst>
            </p:cNvPr>
            <p:cNvSpPr txBox="1"/>
            <p:nvPr/>
          </p:nvSpPr>
          <p:spPr>
            <a:xfrm>
              <a:off x="2234406" y="5220939"/>
              <a:ext cx="4333944" cy="1200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kern="1200" dirty="0" err="1">
                  <a:ln w="0"/>
                  <a:solidFill>
                    <a:prstClr val="white"/>
                  </a:solidFill>
                  <a:effectLst>
                    <a:glow rad="139700">
                      <a:srgbClr val="4472C4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r>
                <a:rPr lang="en-US" sz="7000" b="1" kern="1200" dirty="0">
                  <a:ln w="0"/>
                  <a:solidFill>
                    <a:prstClr val="white"/>
                  </a:solidFill>
                  <a:effectLst>
                    <a:glow rad="139700">
                      <a:srgbClr val="4472C4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kern="1200" dirty="0" err="1">
                  <a:ln w="0"/>
                  <a:solidFill>
                    <a:prstClr val="white"/>
                  </a:solidFill>
                  <a:effectLst>
                    <a:glow rad="139700">
                      <a:srgbClr val="4472C4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lớp</a:t>
              </a:r>
              <a:r>
                <a:rPr lang="en-US" sz="7000" b="1" kern="1200" dirty="0">
                  <a:ln w="0"/>
                  <a:solidFill>
                    <a:prstClr val="white"/>
                  </a:solidFill>
                  <a:effectLst>
                    <a:glow rad="139700">
                      <a:srgbClr val="4472C4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  <a:endParaRPr kumimoji="0" lang="en-US" sz="7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FAAE65-B376-4C72-9154-0C653D52F263}"/>
              </a:ext>
            </a:extLst>
          </p:cNvPr>
          <p:cNvSpPr txBox="1"/>
          <p:nvPr/>
        </p:nvSpPr>
        <p:spPr>
          <a:xfrm>
            <a:off x="579863" y="1720840"/>
            <a:ext cx="74267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Bài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29: </a:t>
            </a:r>
          </a:p>
          <a:p>
            <a:pPr algn="ctr"/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Phép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cộng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(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có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nhớ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) 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trong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phạm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vi 100 (</a:t>
            </a:r>
            <a:r>
              <a:rPr lang="en-US" sz="5800" b="1" dirty="0" err="1">
                <a:solidFill>
                  <a:srgbClr val="7030A0"/>
                </a:solidFill>
                <a:latin typeface="Times New Roman (Headings)"/>
              </a:rPr>
              <a:t>Tiết</a:t>
            </a:r>
            <a:r>
              <a:rPr lang="en-US" sz="5800" b="1" dirty="0">
                <a:solidFill>
                  <a:srgbClr val="7030A0"/>
                </a:solidFill>
                <a:latin typeface="Times New Roman (Headings)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020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3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DA5BC25F-F466-4A0E-847C-E90C88D57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95" y="133815"/>
            <a:ext cx="12133805" cy="67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59604"/>
              </p:ext>
            </p:extLst>
          </p:nvPr>
        </p:nvGraphicFramePr>
        <p:xfrm>
          <a:off x="898909" y="1133416"/>
          <a:ext cx="3672136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45972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226164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25495" y="1837438"/>
            <a:ext cx="2357979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829759" y="4390208"/>
            <a:ext cx="464072" cy="1264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44003" y="2048627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34250"/>
            <a:ext cx="3248912" cy="663437"/>
            <a:chOff x="168284" y="3609357"/>
            <a:chExt cx="3413739" cy="886586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41034" y="3609357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22" b="1978"/>
          <a:stretch/>
        </p:blipFill>
        <p:spPr>
          <a:xfrm>
            <a:off x="1318565" y="1984442"/>
            <a:ext cx="352499" cy="1679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1711219" y="1990928"/>
            <a:ext cx="352499" cy="1673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2100920" y="1990928"/>
            <a:ext cx="352499" cy="16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576" r="5174" b="2015"/>
          <a:stretch/>
        </p:blipFill>
        <p:spPr>
          <a:xfrm>
            <a:off x="1278411" y="4079131"/>
            <a:ext cx="334258" cy="168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3184" r="-39077" b="2016"/>
          <a:stretch/>
        </p:blipFill>
        <p:spPr>
          <a:xfrm>
            <a:off x="1671064" y="4089861"/>
            <a:ext cx="490245" cy="1670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427" y="2048627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849901" y="5239402"/>
            <a:ext cx="341883" cy="48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844493" y="4570241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602821" y="1672437"/>
            <a:ext cx="7192097" cy="42256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14618" y="3748271"/>
            <a:ext cx="1465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04635" y="32022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482021" y="3612723"/>
            <a:ext cx="28975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47082" y="320644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52632" y="321023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44449"/>
            <a:ext cx="2659545" cy="189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807148" y="39196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2381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413906" y="390499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5088505" y="5386278"/>
            <a:ext cx="2893040" cy="590635"/>
            <a:chOff x="197491" y="3307172"/>
            <a:chExt cx="3039813" cy="87737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97491" y="3307172"/>
              <a:ext cx="3039813" cy="85699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50121" y="3315877"/>
              <a:ext cx="2663858" cy="8686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8,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908808" y="5405193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991347" cy="28768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751618" cy="28768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08584" y="2130013"/>
            <a:ext cx="1764186" cy="287688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651973" cy="287688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84666" y="2275295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09605" y="351509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15879" y="259179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8868" y="2275295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410302" y="35263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85261" y="2615065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66464" y="2330188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67343" y="356845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93759" y="259179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80648" y="2297613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91027" y="356232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238544" y="2559223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927810" y="423933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73597" y="4100279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90975" y="4322663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58892" y="4060513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66" name="TextBox1" r:id="rId2" imgW="929520" imgH="670680"/>
        </mc:Choice>
        <mc:Fallback>
          <p:control name="TextBox1" r:id="rId2" imgW="929520" imgH="6706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09604" y="3645492"/>
                  <a:ext cx="929663" cy="668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7" name="TextBox2" r:id="rId3" imgW="914400" imgH="632520"/>
        </mc:Choice>
        <mc:Fallback>
          <p:control name="TextBox2" r:id="rId3" imgW="914400" imgH="63252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4861" y="3626745"/>
                  <a:ext cx="916665" cy="63377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8" name="TextBox3" r:id="rId4" imgW="800280" imgH="655200"/>
        </mc:Choice>
        <mc:Fallback>
          <p:control name="TextBox3" r:id="rId4" imgW="800280" imgH="65520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3376" y="3654644"/>
                  <a:ext cx="800634" cy="6591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9" name="TextBox4" r:id="rId5" imgW="846000" imgH="693360"/>
        </mc:Choice>
        <mc:Fallback>
          <p:control name="TextBox4" r:id="rId5" imgW="846000" imgH="69336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37060" y="3630903"/>
                  <a:ext cx="845336" cy="69176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8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</TotalTime>
  <Words>328</Words>
  <Application>Microsoft Office PowerPoint</Application>
  <PresentationFormat>Widescreen</PresentationFormat>
  <Paragraphs>126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宋体</vt:lpstr>
      <vt:lpstr>Arial</vt:lpstr>
      <vt:lpstr>Calibri</vt:lpstr>
      <vt:lpstr>HP001 4 hàng</vt:lpstr>
      <vt:lpstr>LNTH-LuoLuoNotangYuanTi 1</vt:lpstr>
      <vt:lpstr>Times New Roman</vt:lpstr>
      <vt:lpstr>Times New Roman (Headings)</vt:lpstr>
      <vt:lpstr>UTM Avo</vt:lpstr>
      <vt:lpstr>UTM Edwardian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572</cp:revision>
  <dcterms:created xsi:type="dcterms:W3CDTF">2021-02-20T02:56:00Z</dcterms:created>
  <dcterms:modified xsi:type="dcterms:W3CDTF">2024-11-04T03:07:23Z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