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281" r:id="rId3"/>
    <p:sldId id="313" r:id="rId4"/>
    <p:sldId id="262" r:id="rId5"/>
    <p:sldId id="312" r:id="rId6"/>
    <p:sldId id="263" r:id="rId7"/>
    <p:sldId id="297" r:id="rId8"/>
    <p:sldId id="268" r:id="rId9"/>
    <p:sldId id="266" r:id="rId10"/>
    <p:sldId id="275" r:id="rId11"/>
    <p:sldId id="276" r:id="rId12"/>
    <p:sldId id="299" r:id="rId13"/>
    <p:sldId id="269" r:id="rId14"/>
  </p:sldIdLst>
  <p:sldSz cx="9144000" cy="5143500" type="screen16x9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8959F"/>
    <a:srgbClr val="209B5C"/>
    <a:srgbClr val="E8985D"/>
    <a:srgbClr val="E19153"/>
    <a:srgbClr val="677961"/>
    <a:srgbClr val="A3593C"/>
    <a:srgbClr val="E29150"/>
    <a:srgbClr val="B3241F"/>
    <a:srgbClr val="DD77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01" autoAdjust="0"/>
    <p:restoredTop sz="92883" autoAdjust="0"/>
  </p:normalViewPr>
  <p:slideViewPr>
    <p:cSldViewPr>
      <p:cViewPr>
        <p:scale>
          <a:sx n="63" d="100"/>
          <a:sy n="63" d="100"/>
        </p:scale>
        <p:origin x="-1752" y="-5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EFF1E0-2C9B-46D2-8C0F-67A96AE6785F}" type="datetimeFigureOut">
              <a:rPr lang="vi-VN" smtClean="0"/>
              <a:pPr/>
              <a:t>25/11/2024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A9637-4D5B-4398-A956-26B09402026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40886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smtClean="0"/>
              <a:t>Luyện đọc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A9637-4D5B-4398-A956-26B094020262}" type="slidenum">
              <a:rPr lang="vi-VN" smtClean="0"/>
              <a:pPr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36522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6ED6-0D68-464C-BFDA-9BBE32C46BA8}" type="datetimeFigureOut">
              <a:rPr lang="vi-VN" smtClean="0"/>
              <a:pPr/>
              <a:t>25/11/2024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19F2-5615-4844-B248-9C200856D3E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58036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6ED6-0D68-464C-BFDA-9BBE32C46BA8}" type="datetimeFigureOut">
              <a:rPr lang="vi-VN" smtClean="0"/>
              <a:pPr/>
              <a:t>25/11/2024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19F2-5615-4844-B248-9C200856D3E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1376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6ED6-0D68-464C-BFDA-9BBE32C46BA8}" type="datetimeFigureOut">
              <a:rPr lang="vi-VN" smtClean="0"/>
              <a:pPr/>
              <a:t>25/11/2024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19F2-5615-4844-B248-9C200856D3E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41785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6ED6-0D68-464C-BFDA-9BBE32C46BA8}" type="datetimeFigureOut">
              <a:rPr lang="vi-VN" smtClean="0"/>
              <a:pPr/>
              <a:t>25/11/2024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19F2-5615-4844-B248-9C200856D3E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79191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6ED6-0D68-464C-BFDA-9BBE32C46BA8}" type="datetimeFigureOut">
              <a:rPr lang="vi-VN" smtClean="0"/>
              <a:pPr/>
              <a:t>25/11/2024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19F2-5615-4844-B248-9C200856D3E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3913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6ED6-0D68-464C-BFDA-9BBE32C46BA8}" type="datetimeFigureOut">
              <a:rPr lang="vi-VN" smtClean="0"/>
              <a:pPr/>
              <a:t>25/11/2024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19F2-5615-4844-B248-9C200856D3E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9856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6ED6-0D68-464C-BFDA-9BBE32C46BA8}" type="datetimeFigureOut">
              <a:rPr lang="vi-VN" smtClean="0"/>
              <a:pPr/>
              <a:t>25/11/2024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19F2-5615-4844-B248-9C200856D3E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91114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6ED6-0D68-464C-BFDA-9BBE32C46BA8}" type="datetimeFigureOut">
              <a:rPr lang="vi-VN" smtClean="0"/>
              <a:pPr/>
              <a:t>25/11/2024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19F2-5615-4844-B248-9C200856D3E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47708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6ED6-0D68-464C-BFDA-9BBE32C46BA8}" type="datetimeFigureOut">
              <a:rPr lang="vi-VN" smtClean="0"/>
              <a:pPr/>
              <a:t>25/11/2024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19F2-5615-4844-B248-9C200856D3E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38782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6ED6-0D68-464C-BFDA-9BBE32C46BA8}" type="datetimeFigureOut">
              <a:rPr lang="vi-VN" smtClean="0"/>
              <a:pPr/>
              <a:t>25/11/2024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19F2-5615-4844-B248-9C200856D3E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43001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6ED6-0D68-464C-BFDA-9BBE32C46BA8}" type="datetimeFigureOut">
              <a:rPr lang="vi-VN" smtClean="0"/>
              <a:pPr/>
              <a:t>25/11/2024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19F2-5615-4844-B248-9C200856D3E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76663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46ED6-0D68-464C-BFDA-9BBE32C46BA8}" type="datetimeFigureOut">
              <a:rPr lang="vi-VN" smtClean="0"/>
              <a:pPr/>
              <a:t>25/11/2024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419F2-5615-4844-B248-9C200856D3E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57788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1140" y="821956"/>
            <a:ext cx="707126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8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10:</a:t>
            </a:r>
          </a:p>
          <a:p>
            <a:pPr algn="ctr"/>
            <a:r>
              <a:rPr lang="en-US" sz="8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8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8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vi-VN" sz="8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99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961" y="676890"/>
            <a:ext cx="74168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               1</a:t>
            </a:r>
            <a:r>
              <a:rPr lang="vi-VN" sz="2400" b="1" dirty="0" smtClean="0">
                <a:latin typeface="+mj-lt"/>
              </a:rPr>
              <a:t>.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>
                <a:latin typeface="+mj-lt"/>
              </a:rPr>
              <a:t> </a:t>
            </a:r>
            <a:r>
              <a:rPr lang="vi-VN" sz="2400" dirty="0" smtClean="0">
                <a:latin typeface="+mj-lt"/>
              </a:rPr>
              <a:t>   a)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vi-VN" sz="2400" b="1" dirty="0">
              <a:latin typeface="+mj-lt"/>
            </a:endParaRPr>
          </a:p>
          <a:p>
            <a:endParaRPr lang="vi-VN" sz="2400" b="1" dirty="0" smtClean="0">
              <a:latin typeface="+mj-lt"/>
            </a:endParaRPr>
          </a:p>
          <a:p>
            <a:r>
              <a:rPr lang="vi-VN" sz="2400" b="1" dirty="0">
                <a:latin typeface="+mj-lt"/>
              </a:rPr>
              <a:t> </a:t>
            </a:r>
            <a:r>
              <a:rPr lang="vi-VN" sz="2400" b="1" dirty="0" smtClean="0">
                <a:latin typeface="+mj-lt"/>
              </a:rPr>
              <a:t>   </a:t>
            </a:r>
            <a:r>
              <a:rPr lang="vi-VN" sz="2400" dirty="0" smtClean="0">
                <a:latin typeface="+mj-lt"/>
              </a:rPr>
              <a:t>b)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vi-VN" sz="2400" b="1" dirty="0">
              <a:latin typeface="+mj-lt"/>
            </a:endParaRPr>
          </a:p>
          <a:p>
            <a:endParaRPr lang="vi-VN" sz="2400" b="1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27584" y="1995686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8424" y="0"/>
            <a:ext cx="755576" cy="834586"/>
          </a:xfrm>
          <a:prstGeom prst="rect">
            <a:avLst/>
          </a:prstGeom>
          <a:solidFill>
            <a:srgbClr val="E89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75" y="252086"/>
            <a:ext cx="878633" cy="87863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5576" y="3075806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58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88424" y="0"/>
            <a:ext cx="755576" cy="834586"/>
          </a:xfrm>
          <a:prstGeom prst="rect">
            <a:avLst/>
          </a:prstGeom>
          <a:solidFill>
            <a:srgbClr val="E89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300" y="138203"/>
            <a:ext cx="1034559" cy="9311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0"/>
            <a:ext cx="6156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vi-VN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6444208" y="2643758"/>
            <a:ext cx="1944216" cy="1044116"/>
          </a:xfrm>
          <a:prstGeom prst="flowChartAlternate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3275856" y="2643758"/>
            <a:ext cx="2016224" cy="1044116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vi-VN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539552" y="2643758"/>
            <a:ext cx="2016224" cy="1044116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1763688" y="1059582"/>
            <a:ext cx="4896544" cy="1044116"/>
          </a:xfrm>
          <a:prstGeom prst="flowChartAlternateProcess">
            <a:avLst/>
          </a:prstGeom>
          <a:solidFill>
            <a:srgbClr val="E895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vi-VN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32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2292 0 " pathEditMode="relative" ptsTypes="AA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lowchart: Alternate Process 27"/>
          <p:cNvSpPr/>
          <p:nvPr/>
        </p:nvSpPr>
        <p:spPr>
          <a:xfrm>
            <a:off x="0" y="0"/>
            <a:ext cx="8028384" cy="648072"/>
          </a:xfrm>
          <a:prstGeom prst="flowChartAlternateProcess">
            <a:avLst/>
          </a:prstGeom>
          <a:solidFill>
            <a:srgbClr val="E895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vi-VN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1750"/>
            <a:ext cx="2754212" cy="2754212"/>
          </a:xfrm>
          <a:prstGeom prst="rect">
            <a:avLst/>
          </a:prstGeom>
        </p:spPr>
      </p:pic>
      <p:pic>
        <p:nvPicPr>
          <p:cNvPr id="3" name="Picture 2" descr="https://4.bp.blogspot.com/-P7YV0MxAjKw/WtdBQfvOnyI/AAAAAAAAD40/C6ldL8G-_WM-nSySKd9odPQtdmFojMuKACLcBGAs/s1600/qua%2Bxoai%2B%252823%2529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331410">
            <a:off x="1748634" y="1894389"/>
            <a:ext cx="895350" cy="912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835696" y="1851670"/>
            <a:ext cx="864096" cy="64632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endParaRPr lang="vi-VN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ttps://4.bp.blogspot.com/-P7YV0MxAjKw/WtdBQfvOnyI/AAAAAAAAD40/C6ldL8G-_WM-nSySKd9odPQtdmFojMuKACLcBGAs/s1600/qua%2Bxoai%2B%252823%2529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803974">
            <a:off x="2327981" y="1272616"/>
            <a:ext cx="895350" cy="726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2339752" y="1347614"/>
            <a:ext cx="1008112" cy="64632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endParaRPr lang="vi-VN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788" y="2643758"/>
            <a:ext cx="2754212" cy="2754212"/>
          </a:xfrm>
          <a:prstGeom prst="rect">
            <a:avLst/>
          </a:prstGeom>
        </p:spPr>
      </p:pic>
      <p:pic>
        <p:nvPicPr>
          <p:cNvPr id="2" name="Picture 1" descr="https://4.bp.blogspot.com/-P7YV0MxAjKw/WtdBQfvOnyI/AAAAAAAAD40/C6ldL8G-_WM-nSySKd9odPQtdmFojMuKACLcBGAs/s1600/qua%2Bxoai%2B%252823%2529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192308">
            <a:off x="2747904" y="2293986"/>
            <a:ext cx="895350" cy="768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2843808" y="2355726"/>
            <a:ext cx="864096" cy="36933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hay</a:t>
            </a:r>
            <a:endParaRPr lang="vi-VN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https://4.bp.blogspot.com/-P7YV0MxAjKw/WtdBQfvOnyI/AAAAAAAAD40/C6ldL8G-_WM-nSySKd9odPQtdmFojMuKACLcBGAs/s1600/qua%2Bxoai%2B%252823%2529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242570">
            <a:off x="3282920" y="1466917"/>
            <a:ext cx="895350" cy="672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3347864" y="1491630"/>
            <a:ext cx="864096" cy="36933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vội</a:t>
            </a:r>
            <a:endParaRPr lang="vi-VN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https://4.bp.blogspot.com/-P7YV0MxAjKw/WtdBQfvOnyI/AAAAAAAAD40/C6ldL8G-_WM-nSySKd9odPQtdmFojMuKACLcBGAs/s1600/qua%2Bxoai%2B%252823%2529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787826">
            <a:off x="3948107" y="1031074"/>
            <a:ext cx="895350" cy="769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3995936" y="1131590"/>
            <a:ext cx="864096" cy="36933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endParaRPr lang="vi-VN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 descr="https://4.bp.blogspot.com/-P7YV0MxAjKw/WtdBQfvOnyI/AAAAAAAAD40/C6ldL8G-_WM-nSySKd9odPQtdmFojMuKACLcBGAs/s1600/qua%2Bxoai%2B%252823%2529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172311">
            <a:off x="3764844" y="2644585"/>
            <a:ext cx="895350" cy="790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3851920" y="2643758"/>
            <a:ext cx="864096" cy="64632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endParaRPr lang="vi-VN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https://4.bp.blogspot.com/-P7YV0MxAjKw/WtdBQfvOnyI/AAAAAAAAD40/C6ldL8G-_WM-nSySKd9odPQtdmFojMuKACLcBGAs/s1600/qua%2Bxoai%2B%252823%2529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695769">
            <a:off x="4947625" y="824693"/>
            <a:ext cx="844082" cy="89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5004048" y="843558"/>
            <a:ext cx="864096" cy="64632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vi-VN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https://4.bp.blogspot.com/-P7YV0MxAjKw/WtdBQfvOnyI/AAAAAAAAD40/C6ldL8G-_WM-nSySKd9odPQtdmFojMuKACLcBGAs/s1600/qua%2Bxoai%2B%252823%2529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429543">
            <a:off x="4464703" y="2065717"/>
            <a:ext cx="895350" cy="85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4499992" y="2067694"/>
            <a:ext cx="864096" cy="64632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endParaRPr lang="vi-VN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 descr="https://4.bp.blogspot.com/-P7YV0MxAjKw/WtdBQfvOnyI/AAAAAAAAD40/C6ldL8G-_WM-nSySKd9odPQtdmFojMuKACLcBGAs/s1600/qua%2Bxoai%2B%252823%2529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100979">
            <a:off x="5486781" y="2278775"/>
            <a:ext cx="895350" cy="791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5508104" y="2355726"/>
            <a:ext cx="864096" cy="36933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endParaRPr lang="vi-VN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 descr="https://4.bp.blogspot.com/-P7YV0MxAjKw/WtdBQfvOnyI/AAAAAAAAD40/C6ldL8G-_WM-nSySKd9odPQtdmFojMuKACLcBGAs/s1600/qua%2Bxoai%2B%252823%2529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082493">
            <a:off x="5931039" y="1402444"/>
            <a:ext cx="895350" cy="820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6012160" y="1347614"/>
            <a:ext cx="864096" cy="64632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endParaRPr lang="vi-VN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https://4.bp.blogspot.com/-P7YV0MxAjKw/WtdBQfvOnyI/AAAAAAAAD40/C6ldL8G-_WM-nSySKd9odPQtdmFojMuKACLcBGAs/s1600/qua%2Bxoai%2B%252823%2529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090546">
            <a:off x="6834358" y="852863"/>
            <a:ext cx="895350" cy="751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6876256" y="915566"/>
            <a:ext cx="864096" cy="64632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endParaRPr lang="vi-VN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https://4.bp.blogspot.com/-P7YV0MxAjKw/WtdBQfvOnyI/AAAAAAAAD40/C6ldL8G-_WM-nSySKd9odPQtdmFojMuKACLcBGAs/s1600/qua%2Bxoai%2B%252823%2529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374740">
            <a:off x="7118611" y="1922000"/>
            <a:ext cx="895350" cy="84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7236296" y="1923678"/>
            <a:ext cx="864096" cy="64632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endParaRPr lang="vi-VN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00"/>
          <a:stretch/>
        </p:blipFill>
        <p:spPr>
          <a:xfrm>
            <a:off x="0" y="4011910"/>
            <a:ext cx="2754212" cy="1308239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95536" y="4371950"/>
            <a:ext cx="1944216" cy="36933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vi-VN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00"/>
          <a:stretch/>
        </p:blipFill>
        <p:spPr>
          <a:xfrm>
            <a:off x="6389788" y="4083918"/>
            <a:ext cx="2754212" cy="130823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804248" y="4443958"/>
            <a:ext cx="2016224" cy="36933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endParaRPr lang="vi-VN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8.17649E-7 L -0.09462 0.4211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0" y="2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3.70256E-6 L -0.1184 0.54582 " pathEditMode="relative" ptsTypes="AA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0679 L 0.48906 0.3711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00" y="1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59766E-6 L 0.47257 0.54581 " pathEditMode="relative" ptsTypes="AA">
                                      <p:cBhvr>
                                        <p:cTn id="5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8.7905E-6 L 0.43316 0.58778 " pathEditMode="relative" ptsTypes="AA">
                                      <p:cBhvr>
                                        <p:cTn id="6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6.57513E-6 L 0.32292 0.27985 " pathEditMode="relative" ptsTypes="AA">
                                      <p:cBhvr>
                                        <p:cTn id="6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16538E-7 L 0.28351 0.61586 " pathEditMode="relative" ptsTypes="AA">
                                      <p:cBhvr>
                                        <p:cTn id="7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16538E-7 L 0.25209 0.34989 " pathEditMode="relative" ptsTypes="AA">
                                      <p:cBhvr>
                                        <p:cTn id="8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6211E-7 L -0.55122 0.32182 " pathEditMode="relative" ptsTypes="AA">
                                      <p:cBhvr>
                                        <p:cTn id="9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9.34897E-7 L 0.22829 0.47578 " pathEditMode="relative" ptsTypes="AA">
                                      <p:cBhvr>
                                        <p:cTn id="10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6624E-6 L -0.57986 0.58315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00" y="29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6.9207E-6 L -0.74809 0.34989 " pathEditMode="relative" ptsTypes="AA">
                                      <p:cBhvr>
                                        <p:cTn id="1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8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2499742"/>
            <a:ext cx="4176464" cy="1578952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>
                <a:gd name="adj" fmla="val 10927435"/>
              </a:avLst>
            </a:prstTxWarp>
            <a:spAutoFit/>
          </a:bodyPr>
          <a:lstStyle/>
          <a:p>
            <a:pPr algn="ctr"/>
            <a:r>
              <a:rPr lang="en-US" sz="8000" b="1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</a:p>
          <a:p>
            <a:pPr algn="ctr"/>
            <a:r>
              <a:rPr lang="en-US" sz="8000" b="1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TẠM BIỆT VÀ HẸN GẶP LẠI.</a:t>
            </a:r>
            <a:endParaRPr lang="en-US" sz="8000" b="1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Pin on ~Cute wittle things~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791984"/>
            <a:ext cx="1922124" cy="155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131840" y="4227934"/>
            <a:ext cx="2880320" cy="915566"/>
          </a:xfrm>
          <a:prstGeom prst="rect">
            <a:avLst/>
          </a:prstGeom>
          <a:solidFill>
            <a:srgbClr val="E895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91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2555776" y="1347614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2</a:t>
            </a:r>
            <a:endParaRPr 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67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1059582"/>
            <a:ext cx="4986708" cy="2499758"/>
          </a:xfrm>
          <a:prstGeom prst="rect">
            <a:avLst/>
          </a:prstGeom>
        </p:spPr>
      </p:pic>
      <p:pic>
        <p:nvPicPr>
          <p:cNvPr id="6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77221" y="673820"/>
            <a:ext cx="1199842" cy="1295012"/>
          </a:xfrm>
          <a:prstGeom prst="rect">
            <a:avLst/>
          </a:prstGeom>
        </p:spPr>
      </p:pic>
      <p:pic>
        <p:nvPicPr>
          <p:cNvPr id="7" name="图片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21162" y="606724"/>
            <a:ext cx="930785" cy="1149504"/>
          </a:xfrm>
          <a:prstGeom prst="rect">
            <a:avLst/>
          </a:prstGeom>
        </p:spPr>
      </p:pic>
      <p:pic>
        <p:nvPicPr>
          <p:cNvPr id="8" name="图片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59388" y="3089122"/>
            <a:ext cx="3862365" cy="948473"/>
          </a:xfrm>
          <a:prstGeom prst="rect">
            <a:avLst/>
          </a:prstGeom>
        </p:spPr>
      </p:pic>
      <p:grpSp>
        <p:nvGrpSpPr>
          <p:cNvPr id="9" name="组合 10"/>
          <p:cNvGrpSpPr/>
          <p:nvPr/>
        </p:nvGrpSpPr>
        <p:grpSpPr>
          <a:xfrm rot="6329695" flipH="1">
            <a:off x="6888553" y="2013261"/>
            <a:ext cx="657131" cy="543473"/>
            <a:chOff x="9015984" y="2528554"/>
            <a:chExt cx="2157344" cy="1473489"/>
          </a:xfrm>
        </p:grpSpPr>
        <p:sp>
          <p:nvSpPr>
            <p:cNvPr id="10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1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2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3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 dirty="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4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5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6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7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8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9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</p:grpSp>
      <p:sp>
        <p:nvSpPr>
          <p:cNvPr id="20" name="文本框 32"/>
          <p:cNvSpPr txBox="1"/>
          <p:nvPr/>
        </p:nvSpPr>
        <p:spPr>
          <a:xfrm>
            <a:off x="2615377" y="1796798"/>
            <a:ext cx="4650779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342900">
              <a:defRPr/>
            </a:pPr>
            <a:r>
              <a:rPr lang="en-US" altLang="zh-CN" sz="66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  <a:endParaRPr lang="en-US" altLang="zh-CN" sz="66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0" y="104791"/>
            <a:ext cx="807474" cy="696133"/>
          </a:xfrm>
          <a:prstGeom prst="ellipse">
            <a:avLst/>
          </a:prstGeom>
          <a:solidFill>
            <a:srgbClr val="EAF4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75026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845250" y="1298505"/>
            <a:ext cx="3816424" cy="2232248"/>
          </a:xfrm>
          <a:prstGeom prst="ellipse">
            <a:avLst/>
          </a:prstGeom>
          <a:solidFill>
            <a:srgbClr val="A3593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b="1" dirty="0">
                <a:latin typeface="Times New Roman" pitchFamily="18" charset="0"/>
                <a:cs typeface="Times New Roman" pitchFamily="18" charset="0"/>
              </a:rPr>
              <a:t>ĐỌC HIỂU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0" t="8001" r="51400" b="54200"/>
          <a:stretch/>
        </p:blipFill>
        <p:spPr>
          <a:xfrm>
            <a:off x="1765130" y="1263959"/>
            <a:ext cx="1944216" cy="1944216"/>
          </a:xfrm>
          <a:prstGeom prst="ellipse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99" t="40599" r="31400" b="35601"/>
          <a:stretch/>
        </p:blipFill>
        <p:spPr>
          <a:xfrm>
            <a:off x="752305" y="234406"/>
            <a:ext cx="1584176" cy="1224136"/>
          </a:xfrm>
          <a:prstGeom prst="ellipse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0" t="65290" r="49437" b="10402"/>
          <a:stretch/>
        </p:blipFill>
        <p:spPr>
          <a:xfrm>
            <a:off x="195054" y="2185548"/>
            <a:ext cx="1880592" cy="1250298"/>
          </a:xfrm>
          <a:prstGeom prst="ellipse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00" t="67468" r="1183" b="7602"/>
          <a:stretch/>
        </p:blipFill>
        <p:spPr>
          <a:xfrm>
            <a:off x="5758203" y="1550301"/>
            <a:ext cx="1842226" cy="1282290"/>
          </a:xfrm>
          <a:prstGeom prst="ellipse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00" t="32199" r="9000" b="46802"/>
          <a:stretch/>
        </p:blipFill>
        <p:spPr>
          <a:xfrm>
            <a:off x="1135350" y="3829535"/>
            <a:ext cx="1404156" cy="1080120"/>
          </a:xfrm>
          <a:prstGeom prst="ellipse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99" t="52319" r="10401" b="31403"/>
          <a:stretch/>
        </p:blipFill>
        <p:spPr>
          <a:xfrm>
            <a:off x="2771800" y="3829535"/>
            <a:ext cx="1981662" cy="1440160"/>
          </a:xfrm>
          <a:prstGeom prst="ellipse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24" t="19600" r="31397" b="62324"/>
          <a:stretch/>
        </p:blipFill>
        <p:spPr>
          <a:xfrm>
            <a:off x="5724594" y="2770352"/>
            <a:ext cx="883554" cy="929730"/>
          </a:xfrm>
          <a:prstGeom prst="ellipse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388424" y="0"/>
            <a:ext cx="755576" cy="834586"/>
          </a:xfrm>
          <a:prstGeom prst="rect">
            <a:avLst/>
          </a:prstGeom>
          <a:solidFill>
            <a:srgbClr val="E89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0804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3680" y="3055269"/>
            <a:ext cx="2880320" cy="2088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699792" y="0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HÁT TỚI TRƯỜNG -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Trích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544" y="411510"/>
            <a:ext cx="3419872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nhé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Đừng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dép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đừng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03848" y="0"/>
            <a:ext cx="3419872" cy="5370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spcBef>
                <a:spcPts val="6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-Ở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spcBef>
                <a:spcPts val="600"/>
              </a:spcBef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spcBef>
                <a:spcPts val="6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hay?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96136" y="0"/>
            <a:ext cx="381642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FontTx/>
              <a:buChar char="-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đủ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ơi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đừng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vội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ts val="600"/>
              </a:spcBef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NGUYỄN TRỌNG TẠO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441" y="0"/>
            <a:ext cx="1034559" cy="931103"/>
          </a:xfrm>
          <a:prstGeom prst="rect">
            <a:avLst/>
          </a:prstGeom>
        </p:spPr>
      </p:pic>
      <p:sp>
        <p:nvSpPr>
          <p:cNvPr id="9" name="Flowchart: Terminator 8"/>
          <p:cNvSpPr/>
          <p:nvPr/>
        </p:nvSpPr>
        <p:spPr>
          <a:xfrm>
            <a:off x="5796136" y="3939902"/>
            <a:ext cx="2952328" cy="1008112"/>
          </a:xfrm>
          <a:prstGeom prst="flowChartTerminator">
            <a:avLst/>
          </a:prstGeom>
          <a:solidFill>
            <a:srgbClr val="67796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94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8388424" y="0"/>
            <a:ext cx="755576" cy="834586"/>
          </a:xfrm>
          <a:prstGeom prst="rect">
            <a:avLst/>
          </a:prstGeom>
          <a:solidFill>
            <a:srgbClr val="E89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028384" y="1370313"/>
            <a:ext cx="1368152" cy="1160524"/>
          </a:xfrm>
          <a:prstGeom prst="ellipse">
            <a:avLst/>
          </a:prstGeom>
          <a:solidFill>
            <a:srgbClr val="E89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lowchart: Document 1"/>
          <p:cNvSpPr/>
          <p:nvPr/>
        </p:nvSpPr>
        <p:spPr>
          <a:xfrm>
            <a:off x="0" y="-20538"/>
            <a:ext cx="9144000" cy="1008112"/>
          </a:xfrm>
          <a:prstGeom prst="flowChartDocumen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1.Các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0"/>
            <a:ext cx="1034559" cy="93110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0" t="9400" r="15001" b="13600"/>
          <a:stretch/>
        </p:blipFill>
        <p:spPr>
          <a:xfrm>
            <a:off x="148341" y="-77660"/>
            <a:ext cx="917912" cy="989905"/>
          </a:xfrm>
          <a:prstGeom prst="rect">
            <a:avLst/>
          </a:prstGeom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843558"/>
            <a:ext cx="583264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1547664" y="4155926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</a:rPr>
              <a:t>Các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bạn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trong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bài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thơ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cùng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nhau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đi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học</a:t>
            </a:r>
            <a:r>
              <a:rPr lang="en-US" sz="2400" b="1" dirty="0" smtClean="0">
                <a:solidFill>
                  <a:srgbClr val="0000FF"/>
                </a:solidFill>
              </a:rPr>
              <a:t> .</a:t>
            </a:r>
            <a:endParaRPr 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38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8388424" y="0"/>
            <a:ext cx="755576" cy="834586"/>
          </a:xfrm>
          <a:prstGeom prst="rect">
            <a:avLst/>
          </a:prstGeom>
          <a:solidFill>
            <a:srgbClr val="E89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028384" y="1370313"/>
            <a:ext cx="1368152" cy="1160524"/>
          </a:xfrm>
          <a:prstGeom prst="ellipse">
            <a:avLst/>
          </a:prstGeom>
          <a:solidFill>
            <a:srgbClr val="E89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lowchart: Document 1"/>
          <p:cNvSpPr/>
          <p:nvPr/>
        </p:nvSpPr>
        <p:spPr>
          <a:xfrm>
            <a:off x="0" y="-20538"/>
            <a:ext cx="9144000" cy="1008112"/>
          </a:xfrm>
          <a:prstGeom prst="flowChartDocumen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2.Các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0"/>
            <a:ext cx="1034559" cy="93110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0" t="9400" r="15001" b="13600"/>
          <a:stretch/>
        </p:blipFill>
        <p:spPr>
          <a:xfrm>
            <a:off x="148341" y="-77660"/>
            <a:ext cx="917912" cy="98990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1520" y="987574"/>
            <a:ext cx="2843808" cy="472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HÁT TỚI TRƯỜNG</a:t>
            </a:r>
          </a:p>
          <a:p>
            <a:pPr>
              <a:spcBef>
                <a:spcPts val="600"/>
              </a:spcBef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spcBef>
                <a:spcPts val="600"/>
              </a:spcBef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-Ở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spcBef>
                <a:spcPts val="600"/>
              </a:spcBef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mực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spcBef>
                <a:spcPts val="600"/>
              </a:spcBef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hay?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059832" y="1008112"/>
            <a:ext cx="0" cy="4135388"/>
          </a:xfrm>
          <a:prstGeom prst="line">
            <a:avLst/>
          </a:prstGeom>
          <a:ln>
            <a:solidFill>
              <a:srgbClr val="B324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275856" y="1131590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63888" y="1635646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vi-VN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91880" y="2067694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vi-VN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19872" y="2499742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mực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vi-VN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19872" y="3003798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vi-VN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38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2" grpId="0"/>
      <p:bldP spid="13" grpId="0"/>
      <p:bldP spid="14" grpId="0"/>
      <p:bldP spid="15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1043608" y="1203598"/>
            <a:ext cx="7128792" cy="1044116"/>
          </a:xfrm>
          <a:prstGeom prst="flowChartAlternate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mũ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971600" y="3579862"/>
            <a:ext cx="7272808" cy="1044116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1043608" y="2355726"/>
            <a:ext cx="7128792" cy="1044116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80528" y="195486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hay? Ở </a:t>
            </a:r>
            <a:r>
              <a:rPr lang="en-US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 Chon ý </a:t>
            </a:r>
            <a:r>
              <a:rPr lang="en-US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vi-VN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vi-VN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388424" y="0"/>
            <a:ext cx="755576" cy="834586"/>
          </a:xfrm>
          <a:prstGeom prst="rect">
            <a:avLst/>
          </a:prstGeom>
          <a:solidFill>
            <a:srgbClr val="E89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75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24 " pathEditMode="relative" ptsTypes="AA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7" grpId="0" animBg="1"/>
      <p:bldP spid="7" grpId="1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347864" y="1275606"/>
            <a:ext cx="3816424" cy="2232248"/>
          </a:xfrm>
          <a:prstGeom prst="ellipse">
            <a:avLst/>
          </a:prstGeom>
          <a:solidFill>
            <a:srgbClr val="A3593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LUYỆN TẬP</a:t>
            </a:r>
            <a:endParaRPr lang="vi-VN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0" t="8001" r="51400" b="54200"/>
          <a:stretch/>
        </p:blipFill>
        <p:spPr>
          <a:xfrm>
            <a:off x="2267744" y="1241060"/>
            <a:ext cx="1944216" cy="1944216"/>
          </a:xfrm>
          <a:prstGeom prst="ellipse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99" t="40599" r="31400" b="35601"/>
          <a:stretch/>
        </p:blipFill>
        <p:spPr>
          <a:xfrm>
            <a:off x="1254919" y="211507"/>
            <a:ext cx="1584176" cy="1224136"/>
          </a:xfrm>
          <a:prstGeom prst="ellipse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0" t="65290" r="49437" b="10402"/>
          <a:stretch/>
        </p:blipFill>
        <p:spPr>
          <a:xfrm>
            <a:off x="697668" y="2162649"/>
            <a:ext cx="1880592" cy="1250298"/>
          </a:xfrm>
          <a:prstGeom prst="ellipse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00" t="67468" r="1183" b="7602"/>
          <a:stretch/>
        </p:blipFill>
        <p:spPr>
          <a:xfrm>
            <a:off x="6260817" y="1527402"/>
            <a:ext cx="1842226" cy="1282290"/>
          </a:xfrm>
          <a:prstGeom prst="ellipse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00" t="32199" r="9000" b="46802"/>
          <a:stretch/>
        </p:blipFill>
        <p:spPr>
          <a:xfrm>
            <a:off x="1637964" y="3806636"/>
            <a:ext cx="1404156" cy="1080120"/>
          </a:xfrm>
          <a:prstGeom prst="ellipse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99" t="52319" r="10401" b="31403"/>
          <a:stretch/>
        </p:blipFill>
        <p:spPr>
          <a:xfrm>
            <a:off x="3274414" y="3806636"/>
            <a:ext cx="1981662" cy="1440160"/>
          </a:xfrm>
          <a:prstGeom prst="ellipse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24" t="19600" r="31397" b="62324"/>
          <a:stretch/>
        </p:blipFill>
        <p:spPr>
          <a:xfrm>
            <a:off x="6227208" y="2747453"/>
            <a:ext cx="883554" cy="929730"/>
          </a:xfrm>
          <a:prstGeom prst="ellipse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388424" y="0"/>
            <a:ext cx="755576" cy="834586"/>
          </a:xfrm>
          <a:prstGeom prst="rect">
            <a:avLst/>
          </a:prstGeom>
          <a:solidFill>
            <a:srgbClr val="E89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6140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787</TotalTime>
  <Words>448</Words>
  <Application>Microsoft Office PowerPoint</Application>
  <PresentationFormat>On-screen Show (16:9)</PresentationFormat>
  <Paragraphs>90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Nathan Nguyen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Duẩn</dc:creator>
  <cp:lastModifiedBy>Admin</cp:lastModifiedBy>
  <cp:revision>99</cp:revision>
  <dcterms:created xsi:type="dcterms:W3CDTF">2021-07-09T00:14:03Z</dcterms:created>
  <dcterms:modified xsi:type="dcterms:W3CDTF">2024-11-26T01:18:46Z</dcterms:modified>
</cp:coreProperties>
</file>