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9" r:id="rId2"/>
  </p:sldMasterIdLst>
  <p:notesMasterIdLst>
    <p:notesMasterId r:id="rId14"/>
  </p:notesMasterIdLst>
  <p:sldIdLst>
    <p:sldId id="320" r:id="rId3"/>
    <p:sldId id="325" r:id="rId4"/>
    <p:sldId id="333" r:id="rId5"/>
    <p:sldId id="330" r:id="rId6"/>
    <p:sldId id="328" r:id="rId7"/>
    <p:sldId id="335" r:id="rId8"/>
    <p:sldId id="336" r:id="rId9"/>
    <p:sldId id="329" r:id="rId10"/>
    <p:sldId id="279" r:id="rId11"/>
    <p:sldId id="280" r:id="rId12"/>
    <p:sldId id="33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3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05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5630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fade/>
  </p:transition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2036618"/>
            <a:ext cx="9490364" cy="2125315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0910031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CHÀO MỪNG </a:t>
            </a:r>
            <a:r>
              <a:rPr lang="en-US" sz="5400" b="1" dirty="0" smtClean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QUÝ THẦY CÔ VÀ </a:t>
            </a:r>
            <a:r>
              <a:rPr lang="vi-VN" sz="5400" b="1" dirty="0" smtClean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CÁC </a:t>
            </a: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8139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202837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3128349" y="1732859"/>
            <a:ext cx="651799" cy="5573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780148" y="1732859"/>
            <a:ext cx="651799" cy="5573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431947" y="1732859"/>
            <a:ext cx="651799" cy="5573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083746" y="1732858"/>
            <a:ext cx="651799" cy="5573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457582" y="1732858"/>
            <a:ext cx="651799" cy="5573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179619" y="1732858"/>
            <a:ext cx="651799" cy="5573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831418" y="1727076"/>
            <a:ext cx="651799" cy="5573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135016" y="1727076"/>
            <a:ext cx="651799" cy="5573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744180" y="3148188"/>
            <a:ext cx="651799" cy="5573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86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431947" y="3149961"/>
            <a:ext cx="651800" cy="5573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467916" y="3151734"/>
            <a:ext cx="651799" cy="5573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93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187711" y="3153507"/>
            <a:ext cx="651799" cy="5573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94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1114423" y="3146415"/>
            <a:ext cx="791631" cy="5573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736568" y="4859121"/>
            <a:ext cx="889717" cy="5573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357241" y="5570030"/>
            <a:ext cx="1148277" cy="5573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86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06693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37855" y="2299855"/>
            <a:ext cx="9490364" cy="2125315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0910031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 smtClean="0">
                <a:ln/>
                <a:solidFill>
                  <a:srgbClr val="00B050"/>
                </a:solidFill>
                <a:latin typeface="UTM Avo" panose="02040603050506020204" pitchFamily="18" charset="0"/>
              </a:rPr>
              <a:t>Trò chơi: Bắn tên</a:t>
            </a:r>
            <a:endParaRPr lang="en-US" sz="5400" b="1" dirty="0">
              <a:ln/>
              <a:solidFill>
                <a:srgbClr val="00B05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943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1166525" y="4174737"/>
            <a:ext cx="8656529" cy="1640542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69" b="93780" l="9551" r="89888">
                        <a14:foregroundMark x1="24719" y1="24880" x2="67416" y2="28230"/>
                        <a14:foregroundMark x1="67416" y1="27273" x2="26966" y2="21053"/>
                        <a14:foregroundMark x1="67416" y1="93780" x2="67416" y2="93780"/>
                        <a14:foregroundMark x1="38764" y1="12440" x2="38764" y2="12440"/>
                        <a14:foregroundMark x1="41573" y1="12440" x2="61798" y2="14833"/>
                        <a14:foregroundMark x1="61798" y1="13876" x2="40449" y2="12440"/>
                        <a14:foregroundMark x1="40449" y1="11483" x2="62360" y2="12440"/>
                        <a14:foregroundMark x1="62360" y1="12440" x2="64607" y2="13397"/>
                        <a14:foregroundMark x1="56180" y1="36842" x2="51685" y2="34450"/>
                      </a14:backgroundRemoval>
                    </a14:imgEffect>
                    <a14:imgEffect>
                      <a14:brightnessContrast bright="3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313">
            <a:off x="9426832" y="3841612"/>
            <a:ext cx="2260600" cy="26543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417539" y="4631938"/>
            <a:ext cx="8190855" cy="363070"/>
            <a:chOff x="932331" y="2944906"/>
            <a:chExt cx="8830234" cy="36307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1166525" y="5058995"/>
            <a:ext cx="584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000099"/>
                </a:solidFill>
              </a:rPr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28053" y="5038921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000099"/>
                </a:solidFill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72596" y="5042156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34123" y="5038921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000099"/>
                </a:solidFill>
              </a:rPr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92114" y="5042156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000099"/>
                </a:solidFill>
              </a:rPr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53641" y="5038921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000099"/>
                </a:solidFill>
              </a:rPr>
              <a:t>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98184" y="5042156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000099"/>
                </a:solidFill>
              </a:rPr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59711" y="5038921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000099"/>
                </a:solidFill>
              </a:rPr>
              <a:t>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253088" y="5038921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000099"/>
                </a:solidFill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997631" y="5042156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000099"/>
                </a:solidFill>
              </a:rPr>
              <a:t>9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554956" y="5038920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000099"/>
                </a:solidFill>
              </a:rPr>
              <a:t>10</a:t>
            </a:r>
          </a:p>
        </p:txBody>
      </p:sp>
      <p:pic>
        <p:nvPicPr>
          <p:cNvPr id="63" name="Picture 62"/>
          <p:cNvPicPr/>
          <p:nvPr/>
        </p:nvPicPr>
        <p:blipFill>
          <a:blip r:embed="rId4"/>
          <a:stretch>
            <a:fillRect/>
          </a:stretch>
        </p:blipFill>
        <p:spPr>
          <a:xfrm>
            <a:off x="1454726" y="568038"/>
            <a:ext cx="7924799" cy="34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7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608495" y="2514600"/>
            <a:ext cx="8656529" cy="1640542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69" b="93780" l="9551" r="89888">
                        <a14:foregroundMark x1="24719" y1="24880" x2="67416" y2="28230"/>
                        <a14:foregroundMark x1="67416" y1="27273" x2="26966" y2="21053"/>
                        <a14:foregroundMark x1="67416" y1="93780" x2="67416" y2="93780"/>
                        <a14:foregroundMark x1="38764" y1="12440" x2="38764" y2="12440"/>
                        <a14:foregroundMark x1="41573" y1="12440" x2="61798" y2="14833"/>
                        <a14:foregroundMark x1="61798" y1="13876" x2="40449" y2="12440"/>
                        <a14:foregroundMark x1="40449" y1="11483" x2="62360" y2="12440"/>
                        <a14:foregroundMark x1="62360" y1="12440" x2="64607" y2="13397"/>
                        <a14:foregroundMark x1="56180" y1="36842" x2="51685" y2="34450"/>
                      </a14:backgroundRemoval>
                    </a14:imgEffect>
                    <a14:imgEffect>
                      <a14:brightnessContrast bright="3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313">
            <a:off x="9288286" y="2525431"/>
            <a:ext cx="2260600" cy="26543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859508" y="2938184"/>
            <a:ext cx="8190855" cy="363070"/>
            <a:chOff x="932331" y="2944906"/>
            <a:chExt cx="8830234" cy="36307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Rounded Rectangular Callout 26"/>
          <p:cNvSpPr/>
          <p:nvPr/>
        </p:nvSpPr>
        <p:spPr>
          <a:xfrm>
            <a:off x="7873253" y="1294426"/>
            <a:ext cx="2783541" cy="1013499"/>
          </a:xfrm>
          <a:prstGeom prst="wedgeRoundRectCallout">
            <a:avLst>
              <a:gd name="adj1" fmla="val 33756"/>
              <a:gd name="adj2" fmla="val 8676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TextBox 27"/>
          <p:cNvSpPr txBox="1"/>
          <p:nvPr/>
        </p:nvSpPr>
        <p:spPr>
          <a:xfrm>
            <a:off x="66228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0022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14565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76092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3408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95610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4015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01680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95057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39600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9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26315" y="3345167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10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996750" y="1497675"/>
            <a:ext cx="2536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200" dirty="0"/>
              <a:t>Đây là </a:t>
            </a:r>
            <a:r>
              <a:rPr lang="x-none" sz="3200" dirty="0">
                <a:solidFill>
                  <a:srgbClr val="FF0000"/>
                </a:solidFill>
              </a:rPr>
              <a:t>tia số</a:t>
            </a:r>
            <a:r>
              <a:rPr lang="x-none" sz="3200" dirty="0"/>
              <a:t>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9026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97469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9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1207823" y="4389384"/>
            <a:ext cx="8656529" cy="1640542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40" name="Group 39"/>
          <p:cNvGrpSpPr/>
          <p:nvPr/>
        </p:nvGrpSpPr>
        <p:grpSpPr>
          <a:xfrm>
            <a:off x="1541434" y="4740851"/>
            <a:ext cx="8190855" cy="363070"/>
            <a:chOff x="932331" y="2944906"/>
            <a:chExt cx="8830234" cy="363070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2051948" y="5147834"/>
            <a:ext cx="597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solidFill>
                  <a:srgbClr val="000099"/>
                </a:solidFill>
              </a:rPr>
              <a:t>5</a:t>
            </a:r>
            <a:endParaRPr lang="x-none" sz="3200" dirty="0">
              <a:solidFill>
                <a:srgbClr val="000099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690529" y="5136064"/>
            <a:ext cx="670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solidFill>
                  <a:srgbClr val="000099"/>
                </a:solidFill>
              </a:rPr>
              <a:t>10</a:t>
            </a:r>
            <a:endParaRPr lang="x-none" sz="3200" dirty="0">
              <a:solidFill>
                <a:srgbClr val="000099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23807" y="5136063"/>
            <a:ext cx="709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solidFill>
                  <a:srgbClr val="000099"/>
                </a:solidFill>
              </a:rPr>
              <a:t>15</a:t>
            </a:r>
            <a:endParaRPr lang="x-none" sz="3200" dirty="0">
              <a:solidFill>
                <a:srgbClr val="000099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232886" y="5151069"/>
            <a:ext cx="7547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000099"/>
                </a:solidFill>
              </a:rPr>
              <a:t>20</a:t>
            </a:r>
            <a:endParaRPr lang="x-none" sz="3200">
              <a:solidFill>
                <a:srgbClr val="000099"/>
              </a:solidFill>
            </a:endParaRPr>
          </a:p>
          <a:p>
            <a:pPr algn="ctr"/>
            <a:endParaRPr lang="x-none" sz="3200">
              <a:solidFill>
                <a:srgbClr val="000099"/>
              </a:solidFill>
            </a:endParaRPr>
          </a:p>
          <a:p>
            <a:pPr algn="ctr"/>
            <a:endParaRPr lang="x-none" sz="3200" dirty="0">
              <a:solidFill>
                <a:srgbClr val="000099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862155" y="5147834"/>
            <a:ext cx="774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solidFill>
                  <a:srgbClr val="000099"/>
                </a:solidFill>
              </a:rPr>
              <a:t>25</a:t>
            </a:r>
            <a:endParaRPr lang="x-none" sz="3200" dirty="0">
              <a:solidFill>
                <a:srgbClr val="000099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1207821" y="2326341"/>
            <a:ext cx="8656529" cy="1640542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59" name="Group 58"/>
          <p:cNvGrpSpPr/>
          <p:nvPr/>
        </p:nvGrpSpPr>
        <p:grpSpPr>
          <a:xfrm>
            <a:off x="1562836" y="2796112"/>
            <a:ext cx="8190855" cy="363070"/>
            <a:chOff x="932331" y="2944906"/>
            <a:chExt cx="8830234" cy="363070"/>
          </a:xfrm>
        </p:grpSpPr>
        <p:cxnSp>
          <p:nvCxnSpPr>
            <p:cNvPr id="60" name="Straight Arrow Connector 59"/>
            <p:cNvCxnSpPr/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2073350" y="3203095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solidFill>
                  <a:srgbClr val="000099"/>
                </a:solidFill>
              </a:rPr>
              <a:t>1</a:t>
            </a:r>
            <a:endParaRPr lang="x-none" sz="3200" dirty="0">
              <a:solidFill>
                <a:srgbClr val="000099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711931" y="3191325"/>
            <a:ext cx="670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solidFill>
                  <a:srgbClr val="000099"/>
                </a:solidFill>
              </a:rPr>
              <a:t>3</a:t>
            </a:r>
            <a:endParaRPr lang="x-none" sz="3200" dirty="0">
              <a:solidFill>
                <a:srgbClr val="000099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545209" y="3191324"/>
            <a:ext cx="617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solidFill>
                  <a:srgbClr val="000099"/>
                </a:solidFill>
              </a:rPr>
              <a:t>5</a:t>
            </a:r>
            <a:endParaRPr lang="x-none" sz="3200" dirty="0">
              <a:solidFill>
                <a:srgbClr val="000099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254289" y="3206330"/>
            <a:ext cx="6292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solidFill>
                  <a:srgbClr val="000099"/>
                </a:solidFill>
              </a:rPr>
              <a:t>7</a:t>
            </a:r>
            <a:endParaRPr lang="x-none" sz="3200">
              <a:solidFill>
                <a:srgbClr val="000099"/>
              </a:solidFill>
            </a:endParaRPr>
          </a:p>
          <a:p>
            <a:pPr algn="ctr"/>
            <a:endParaRPr lang="x-none" sz="3200" dirty="0">
              <a:solidFill>
                <a:srgbClr val="000099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883557" y="3203095"/>
            <a:ext cx="774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solidFill>
                  <a:srgbClr val="000099"/>
                </a:solidFill>
              </a:rPr>
              <a:t>9</a:t>
            </a:r>
            <a:endParaRPr lang="x-none" sz="3200" dirty="0">
              <a:solidFill>
                <a:srgbClr val="000099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1207822" y="319898"/>
            <a:ext cx="8656529" cy="1640542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79" name="Group 78"/>
          <p:cNvGrpSpPr/>
          <p:nvPr/>
        </p:nvGrpSpPr>
        <p:grpSpPr>
          <a:xfrm>
            <a:off x="1500134" y="851475"/>
            <a:ext cx="8190855" cy="363070"/>
            <a:chOff x="932331" y="2944906"/>
            <a:chExt cx="8830234" cy="363070"/>
          </a:xfrm>
        </p:grpSpPr>
        <p:cxnSp>
          <p:nvCxnSpPr>
            <p:cNvPr id="80" name="Straight Arrow Connector 79"/>
            <p:cNvCxnSpPr/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2" name="TextBox 91"/>
          <p:cNvSpPr txBox="1"/>
          <p:nvPr/>
        </p:nvSpPr>
        <p:spPr>
          <a:xfrm>
            <a:off x="1249120" y="1278532"/>
            <a:ext cx="584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solidFill>
                  <a:srgbClr val="000099"/>
                </a:solidFill>
              </a:rPr>
              <a:t>0</a:t>
            </a:r>
            <a:endParaRPr lang="x-none" sz="3200" dirty="0">
              <a:solidFill>
                <a:srgbClr val="000099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010648" y="1258458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solidFill>
                  <a:srgbClr val="000099"/>
                </a:solidFill>
              </a:rPr>
              <a:t>2</a:t>
            </a:r>
            <a:endParaRPr lang="x-none" sz="3200" dirty="0">
              <a:solidFill>
                <a:srgbClr val="000099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649229" y="1246688"/>
            <a:ext cx="670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solidFill>
                  <a:srgbClr val="000099"/>
                </a:solidFill>
              </a:rPr>
              <a:t>4</a:t>
            </a:r>
            <a:endParaRPr lang="x-none" sz="3200" dirty="0">
              <a:solidFill>
                <a:srgbClr val="000099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482507" y="1246687"/>
            <a:ext cx="617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solidFill>
                  <a:srgbClr val="000099"/>
                </a:solidFill>
              </a:rPr>
              <a:t>6</a:t>
            </a:r>
            <a:endParaRPr lang="x-none" sz="3200" dirty="0">
              <a:solidFill>
                <a:srgbClr val="000099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191587" y="1261693"/>
            <a:ext cx="6292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solidFill>
                  <a:srgbClr val="000099"/>
                </a:solidFill>
              </a:rPr>
              <a:t>8</a:t>
            </a:r>
            <a:endParaRPr lang="x-none" sz="3200">
              <a:solidFill>
                <a:srgbClr val="000099"/>
              </a:solidFill>
            </a:endParaRPr>
          </a:p>
          <a:p>
            <a:pPr algn="ctr"/>
            <a:endParaRPr lang="x-none" sz="3200" dirty="0">
              <a:solidFill>
                <a:srgbClr val="000099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820855" y="1258458"/>
            <a:ext cx="774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solidFill>
                  <a:srgbClr val="000099"/>
                </a:solidFill>
              </a:rPr>
              <a:t>10</a:t>
            </a:r>
            <a:endParaRPr lang="x-none" sz="3200" dirty="0">
              <a:solidFill>
                <a:srgbClr val="0000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5455" y="2673927"/>
            <a:ext cx="302135" cy="6550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1347147" y="4643866"/>
            <a:ext cx="302135" cy="6550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5749512" y="5151069"/>
            <a:ext cx="774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solidFill>
                  <a:srgbClr val="000099"/>
                </a:solidFill>
              </a:rPr>
              <a:t>30</a:t>
            </a:r>
            <a:endParaRPr lang="x-none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07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4" grpId="0"/>
      <p:bldP spid="55" grpId="0"/>
      <p:bldP spid="56" grpId="0"/>
      <p:bldP spid="57" grpId="0"/>
      <p:bldP spid="58" grpId="0"/>
      <p:bldP spid="53" grpId="0" animBg="1"/>
      <p:bldP spid="73" grpId="0"/>
      <p:bldP spid="74" grpId="0"/>
      <p:bldP spid="75" grpId="0"/>
      <p:bldP spid="76" grpId="0"/>
      <p:bldP spid="77" grpId="0"/>
      <p:bldP spid="78" grpId="0" animBg="1"/>
      <p:bldP spid="92" grpId="0"/>
      <p:bldP spid="93" grpId="0"/>
      <p:bldP spid="94" grpId="0"/>
      <p:bldP spid="95" grpId="0"/>
      <p:bldP spid="96" grpId="0"/>
      <p:bldP spid="97" grpId="0"/>
      <p:bldP spid="2" grpId="0" animBg="1"/>
      <p:bldP spid="98" grpId="0" animBg="1"/>
      <p:bldP spid="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551439" y="2165433"/>
            <a:ext cx="8656529" cy="1640542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69" b="93780" l="9551" r="89888">
                        <a14:foregroundMark x1="24719" y1="24880" x2="67416" y2="28230"/>
                        <a14:foregroundMark x1="67416" y1="27273" x2="26966" y2="21053"/>
                        <a14:foregroundMark x1="67416" y1="93780" x2="67416" y2="93780"/>
                        <a14:foregroundMark x1="38764" y1="12440" x2="38764" y2="12440"/>
                        <a14:foregroundMark x1="41573" y1="12440" x2="61798" y2="14833"/>
                        <a14:foregroundMark x1="61798" y1="13876" x2="40449" y2="12440"/>
                        <a14:foregroundMark x1="40449" y1="11483" x2="62360" y2="12440"/>
                        <a14:foregroundMark x1="62360" y1="12440" x2="64607" y2="13397"/>
                        <a14:foregroundMark x1="56180" y1="36842" x2="51685" y2="34450"/>
                      </a14:backgroundRemoval>
                    </a14:imgEffect>
                    <a14:imgEffect>
                      <a14:brightnessContrast bright="3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313">
            <a:off x="9288286" y="1367605"/>
            <a:ext cx="2260600" cy="26543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901073" y="2575114"/>
            <a:ext cx="8190855" cy="363070"/>
            <a:chOff x="932331" y="2944906"/>
            <a:chExt cx="8830234" cy="36307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662283" y="3056014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0022" y="3052779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14565" y="3056014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76092" y="3052779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34083" y="3056014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95610" y="3052779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40153" y="3056014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90387" y="3060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95057" y="3052779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39600" y="3056014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9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26315" y="3052779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10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765964" y="1591416"/>
            <a:ext cx="616236" cy="930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798349" y="637309"/>
            <a:ext cx="2276817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469766" y="637309"/>
            <a:ext cx="2276817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6909394" y="1591416"/>
            <a:ext cx="671070" cy="930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931952" y="3052778"/>
            <a:ext cx="532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2283" y="4364181"/>
            <a:ext cx="9541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12954" y="3060792"/>
            <a:ext cx="277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&lt;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84244" y="3060792"/>
            <a:ext cx="277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&lt;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36910" y="3056014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solidFill>
                  <a:srgbClr val="7030A0"/>
                </a:solidFill>
              </a:rPr>
              <a:t>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691881" y="305277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solidFill>
                  <a:srgbClr val="7030A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83993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0" grpId="0" animBg="1"/>
      <p:bldP spid="52" grpId="0"/>
      <p:bldP spid="39" grpId="0"/>
      <p:bldP spid="40" grpId="0"/>
      <p:bldP spid="41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608495" y="2514600"/>
            <a:ext cx="8656529" cy="1640542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3" name="Group 22"/>
          <p:cNvGrpSpPr/>
          <p:nvPr/>
        </p:nvGrpSpPr>
        <p:grpSpPr>
          <a:xfrm>
            <a:off x="859508" y="2938184"/>
            <a:ext cx="8190855" cy="363070"/>
            <a:chOff x="932331" y="2944906"/>
            <a:chExt cx="8830234" cy="36307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66228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0022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14565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76092" y="3348726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3408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95610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4015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01680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95057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39600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9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26315" y="3345167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10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14565" y="3348726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876092" y="3348726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637403" y="3348726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502543" y="3372361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</a:rPr>
              <a:t>&lt;</a:t>
            </a:r>
            <a:endParaRPr lang="x-none" sz="32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175365" y="332960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</a:rPr>
              <a:t>&lt;</a:t>
            </a:r>
            <a:endParaRPr lang="x-none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3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5" grpId="0"/>
      <p:bldP spid="47" grpId="0"/>
      <p:bldP spid="48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608495" y="2514600"/>
            <a:ext cx="8656529" cy="1640542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3" name="Group 22"/>
          <p:cNvGrpSpPr/>
          <p:nvPr/>
        </p:nvGrpSpPr>
        <p:grpSpPr>
          <a:xfrm>
            <a:off x="859508" y="2938184"/>
            <a:ext cx="8190855" cy="363070"/>
            <a:chOff x="932331" y="2944906"/>
            <a:chExt cx="8830234" cy="36307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66228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0022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14565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76092" y="3348726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3408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95610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4015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01680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95057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39600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9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26315" y="3345167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10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432075" y="3358506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</a:rPr>
              <a:t>9</a:t>
            </a:r>
            <a:endParaRPr lang="x-none" sz="32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87830" y="3358506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000099"/>
                </a:solidFill>
              </a:rPr>
              <a:t>8</a:t>
            </a:r>
            <a:endParaRPr lang="x-none" sz="3200" b="1" dirty="0">
              <a:solidFill>
                <a:srgbClr val="000099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26315" y="3344652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solidFill>
                  <a:srgbClr val="000099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05436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57048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788395" y="3798772"/>
            <a:ext cx="577733" cy="5573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572168" y="3797330"/>
            <a:ext cx="577733" cy="5573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355941" y="3797329"/>
            <a:ext cx="577733" cy="5573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086074" y="3747414"/>
            <a:ext cx="577733" cy="5573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599980" y="3761322"/>
            <a:ext cx="577733" cy="5573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325377" y="3745611"/>
            <a:ext cx="577733" cy="5573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050774" y="3662443"/>
            <a:ext cx="577733" cy="5573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839283" y="3675040"/>
            <a:ext cx="577733" cy="5573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579910" y="5291607"/>
            <a:ext cx="848412" cy="5573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291043" y="5931044"/>
            <a:ext cx="863901" cy="5573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2108" y="4642048"/>
            <a:ext cx="10986655" cy="18565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404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1" animBg="1"/>
      <p:bldP spid="2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57048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788395" y="3798772"/>
            <a:ext cx="577733" cy="5573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572168" y="3797330"/>
            <a:ext cx="577733" cy="5573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355941" y="3797329"/>
            <a:ext cx="577733" cy="5573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086074" y="3747414"/>
            <a:ext cx="577733" cy="5573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599980" y="3761322"/>
            <a:ext cx="577733" cy="5573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325377" y="3745611"/>
            <a:ext cx="577733" cy="5573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050774" y="3662443"/>
            <a:ext cx="577733" cy="5573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839283" y="3675040"/>
            <a:ext cx="577733" cy="5573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579910" y="5291607"/>
            <a:ext cx="848412" cy="5573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291043" y="5931044"/>
            <a:ext cx="863901" cy="5573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10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2" grpId="1" animBg="1"/>
      <p:bldP spid="13" grpId="1" animBg="1"/>
      <p:bldP spid="14" grpId="1" animBg="1"/>
      <p:bldP spid="15" grpId="1" animBg="1"/>
      <p:bldP spid="16" grpId="1" animBg="1"/>
      <p:bldP spid="17" grpId="1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theme/theme1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183</Words>
  <Application>Microsoft Office PowerPoint</Application>
  <PresentationFormat>Custom</PresentationFormat>
  <Paragraphs>131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49</cp:revision>
  <dcterms:created xsi:type="dcterms:W3CDTF">2021-05-04T09:55:00Z</dcterms:created>
  <dcterms:modified xsi:type="dcterms:W3CDTF">2024-09-06T03:48:25Z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