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7" r:id="rId4"/>
    <p:sldMasterId id="2147483709" r:id="rId5"/>
    <p:sldMasterId id="2147483721" r:id="rId6"/>
    <p:sldMasterId id="2147483733" r:id="rId7"/>
  </p:sldMasterIdLst>
  <p:notesMasterIdLst>
    <p:notesMasterId r:id="rId30"/>
  </p:notesMasterIdLst>
  <p:sldIdLst>
    <p:sldId id="2007577132" r:id="rId8"/>
    <p:sldId id="258" r:id="rId9"/>
    <p:sldId id="2007577097" r:id="rId10"/>
    <p:sldId id="425" r:id="rId11"/>
    <p:sldId id="2007577098" r:id="rId12"/>
    <p:sldId id="2007577133" r:id="rId13"/>
    <p:sldId id="259" r:id="rId14"/>
    <p:sldId id="2007577099" r:id="rId15"/>
    <p:sldId id="2007577100" r:id="rId16"/>
    <p:sldId id="286" r:id="rId17"/>
    <p:sldId id="2007577134" r:id="rId18"/>
    <p:sldId id="2007577135" r:id="rId19"/>
    <p:sldId id="2007577125" r:id="rId20"/>
    <p:sldId id="2007577136" r:id="rId21"/>
    <p:sldId id="2007577127" r:id="rId22"/>
    <p:sldId id="269" r:id="rId23"/>
    <p:sldId id="2007577128" r:id="rId24"/>
    <p:sldId id="2007577129" r:id="rId25"/>
    <p:sldId id="278" r:id="rId26"/>
    <p:sldId id="2007577130" r:id="rId27"/>
    <p:sldId id="2007577137" r:id="rId28"/>
    <p:sldId id="200757713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5" autoAdjust="0"/>
    <p:restoredTop sz="94660"/>
  </p:normalViewPr>
  <p:slideViewPr>
    <p:cSldViewPr snapToGrid="0">
      <p:cViewPr>
        <p:scale>
          <a:sx n="79" d="100"/>
          <a:sy n="79" d="100"/>
        </p:scale>
        <p:origin x="-51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2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28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1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9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4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0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4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1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0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70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81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68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07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6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69" y="6608474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OzIKSBPylEk" TargetMode="Externa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001656" y="3985815"/>
            <a:ext cx="4243164" cy="16978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=""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8347" y="2689653"/>
            <a:ext cx="6286500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22068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55775"/>
            <a:ext cx="5334000" cy="349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B35FCF-5480-4248-A907-749CF8827070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833" y="1736775"/>
            <a:ext cx="5124450" cy="311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00A8FD-F753-4D4C-A368-4742FA79529E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27B70C-2AFC-49D2-A2D5-81DFD3FCD66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153768"/>
            <a:ext cx="12395908" cy="692145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4221"/>
            <a:ext cx="2899611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611" y="896680"/>
            <a:ext cx="3182667" cy="335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072827" y="751001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44" y="1268155"/>
            <a:ext cx="3073071" cy="2981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16" y="1582994"/>
            <a:ext cx="2827422" cy="2666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444" y="4355432"/>
            <a:ext cx="2927055" cy="2502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611" y="4355432"/>
            <a:ext cx="3182667" cy="2502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278" y="4310911"/>
            <a:ext cx="3302354" cy="254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4316" y="4310911"/>
            <a:ext cx="3019926" cy="25494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1FE3121-72CF-8336-F681-4E8F7E557FE1}"/>
              </a:ext>
            </a:extLst>
          </p:cNvPr>
          <p:cNvSpPr txBox="1"/>
          <p:nvPr/>
        </p:nvSpPr>
        <p:spPr>
          <a:xfrm>
            <a:off x="10335477" y="-49323"/>
            <a:ext cx="2032987" cy="36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UTM Avo" panose="02040603050506020204" pitchFamily="18" charset="0"/>
              </a:rPr>
              <a:t>Ấn để xem video</a:t>
            </a:r>
          </a:p>
        </p:txBody>
      </p:sp>
    </p:spTree>
    <p:extLst>
      <p:ext uri="{BB962C8B-B14F-4D97-AF65-F5344CB8AC3E}">
        <p14:creationId xmlns:p14="http://schemas.microsoft.com/office/powerpoint/2010/main" val="355250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D93FA69-C054-8854-E0C3-8D190D700BCD}"/>
              </a:ext>
            </a:extLst>
          </p:cNvPr>
          <p:cNvGrpSpPr/>
          <p:nvPr/>
        </p:nvGrpSpPr>
        <p:grpSpPr>
          <a:xfrm>
            <a:off x="9737112" y="935333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2"/>
              <a:extLst>
                <a:ext uri="{FF2B5EF4-FFF2-40B4-BE49-F238E27FC236}">
                  <a16:creationId xmlns="" xmlns:a16="http://schemas.microsoft.com/office/drawing/2014/main" id="{7DD054E3-806A-E588-4043-95CE0E7DE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B7834B5-B479-DABD-815E-80644468893E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8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358389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45182" y="2395180"/>
            <a:ext cx="3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59317" y="362628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9547D8-1E8C-B349-82B7-172D71F59AB8}"/>
              </a:ext>
            </a:extLst>
          </p:cNvPr>
          <p:cNvSpPr/>
          <p:nvPr/>
        </p:nvSpPr>
        <p:spPr>
          <a:xfrm>
            <a:off x="8577243" y="108133"/>
            <a:ext cx="3092116" cy="2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B412F4-AACA-4C79-8C46-888FC8A14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0" t="8151" r="1923"/>
          <a:stretch/>
        </p:blipFill>
        <p:spPr>
          <a:xfrm>
            <a:off x="5594555" y="1229032"/>
            <a:ext cx="6558116" cy="50374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079BDD0-403F-48F8-9481-B44E03A71BFA}"/>
              </a:ext>
            </a:extLst>
          </p:cNvPr>
          <p:cNvGrpSpPr/>
          <p:nvPr/>
        </p:nvGrpSpPr>
        <p:grpSpPr>
          <a:xfrm>
            <a:off x="190576" y="1484015"/>
            <a:ext cx="7599105" cy="820190"/>
            <a:chOff x="1832787" y="1419863"/>
            <a:chExt cx="8088889" cy="1033300"/>
          </a:xfrm>
        </p:grpSpPr>
        <p:sp>
          <p:nvSpPr>
            <p:cNvPr id="8" name="Google Shape;210;p27">
              <a:extLst>
                <a:ext uri="{FF2B5EF4-FFF2-40B4-BE49-F238E27FC236}">
                  <a16:creationId xmlns="" xmlns:a16="http://schemas.microsoft.com/office/drawing/2014/main" id="{550B9046-6F2A-43C1-9E21-F51CA0C27BD4}"/>
                </a:ext>
              </a:extLst>
            </p:cNvPr>
            <p:cNvSpPr/>
            <p:nvPr/>
          </p:nvSpPr>
          <p:spPr>
            <a:xfrm rot="5400000">
              <a:off x="4095438" y="-842788"/>
              <a:ext cx="1033300" cy="555860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" name="Google Shape;211;p27">
              <a:extLst>
                <a:ext uri="{FF2B5EF4-FFF2-40B4-BE49-F238E27FC236}">
                  <a16:creationId xmlns="" xmlns:a16="http://schemas.microsoft.com/office/drawing/2014/main" id="{BD770FA4-A916-4F8B-875D-7AD067D6F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8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Fredoka One"/>
                  <a:cs typeface="Fredoka One"/>
                  <a:sym typeface="Fredoka One"/>
                </a:rPr>
                <a:t>2</a:t>
              </a:r>
              <a:endParaRPr sz="1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ECECE59-74FB-4F57-9C9E-534124A88150}"/>
                </a:ext>
              </a:extLst>
            </p:cNvPr>
            <p:cNvSpPr txBox="1"/>
            <p:nvPr/>
          </p:nvSpPr>
          <p:spPr>
            <a:xfrm>
              <a:off x="2796824" y="1630919"/>
              <a:ext cx="7124852" cy="465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Một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số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hành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vi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bắt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nạt</a:t>
              </a:r>
              <a:endParaRPr lang="en-US" sz="18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DA80C22-B6F0-49FA-890D-565D69429D1B}"/>
              </a:ext>
            </a:extLst>
          </p:cNvPr>
          <p:cNvSpPr/>
          <p:nvPr/>
        </p:nvSpPr>
        <p:spPr>
          <a:xfrm>
            <a:off x="362208" y="2699137"/>
            <a:ext cx="4937380" cy="3195357"/>
          </a:xfrm>
          <a:prstGeom prst="roundRect">
            <a:avLst>
              <a:gd name="adj" fmla="val 7306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10A8BB1-D1B2-42E3-B16F-028D2DE8DE6E}"/>
              </a:ext>
            </a:extLst>
          </p:cNvPr>
          <p:cNvSpPr txBox="1"/>
          <p:nvPr/>
        </p:nvSpPr>
        <p:spPr>
          <a:xfrm>
            <a:off x="511764" y="2699137"/>
            <a:ext cx="450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HOẠT ĐỘNG THEO CẶP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D75046-B4AF-42B6-B2BB-6604D824FA7C}"/>
              </a:ext>
            </a:extLst>
          </p:cNvPr>
          <p:cNvSpPr/>
          <p:nvPr/>
        </p:nvSpPr>
        <p:spPr>
          <a:xfrm>
            <a:off x="1597193" y="3355679"/>
            <a:ext cx="2182762" cy="441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cs typeface="Arial" panose="020B0604020202020204" pitchFamily="34" charset="0"/>
              </a:rPr>
              <a:t>Thời</a:t>
            </a:r>
            <a:r>
              <a:rPr lang="en-US" sz="1800" b="1" dirty="0">
                <a:cs typeface="Arial" panose="020B0604020202020204" pitchFamily="34" charset="0"/>
              </a:rPr>
              <a:t> </a:t>
            </a:r>
            <a:r>
              <a:rPr lang="en-US" sz="1800" b="1" dirty="0" err="1">
                <a:cs typeface="Arial" panose="020B0604020202020204" pitchFamily="34" charset="0"/>
              </a:rPr>
              <a:t>gian</a:t>
            </a:r>
            <a:r>
              <a:rPr lang="en-US" sz="1800" b="1" dirty="0">
                <a:cs typeface="Arial" panose="020B0604020202020204" pitchFamily="34" charset="0"/>
              </a:rPr>
              <a:t>: 3 </a:t>
            </a:r>
            <a:r>
              <a:rPr lang="en-US" sz="1800" b="1" dirty="0" err="1">
                <a:cs typeface="Arial" panose="020B0604020202020204" pitchFamily="34" charset="0"/>
              </a:rPr>
              <a:t>phút</a:t>
            </a:r>
            <a:endParaRPr lang="en-US" sz="1800" b="1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EEA39B-C239-459C-9966-C27788DF21A0}"/>
              </a:ext>
            </a:extLst>
          </p:cNvPr>
          <p:cNvSpPr txBox="1"/>
          <p:nvPr/>
        </p:nvSpPr>
        <p:spPr>
          <a:xfrm>
            <a:off x="362208" y="4037418"/>
            <a:ext cx="4652732" cy="141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n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hành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vi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nạt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người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khác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vi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bắt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nạt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kiếm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hỗ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trợ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DC28069-E2B1-E44C-8EB1-ED6C2C3C9C18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6F9F29-F544-284A-8C59-80200D892C02}"/>
              </a:ext>
            </a:extLst>
          </p:cNvPr>
          <p:cNvSpPr/>
          <p:nvPr/>
        </p:nvSpPr>
        <p:spPr>
          <a:xfrm>
            <a:off x="8577243" y="71798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AE709E-A06E-4A6A-9E5B-39B378BF37A1}"/>
              </a:ext>
            </a:extLst>
          </p:cNvPr>
          <p:cNvSpPr txBox="1"/>
          <p:nvPr/>
        </p:nvSpPr>
        <p:spPr>
          <a:xfrm>
            <a:off x="1795750" y="228281"/>
            <a:ext cx="83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D3C9E67-62B0-1B4D-B8EE-FF56272F5DBF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9BF06A-5C26-D74E-A85A-D40622BE0B19}"/>
              </a:ext>
            </a:extLst>
          </p:cNvPr>
          <p:cNvSpPr/>
          <p:nvPr/>
        </p:nvSpPr>
        <p:spPr>
          <a:xfrm>
            <a:off x="8675314" y="0"/>
            <a:ext cx="3092116" cy="43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5155079" y="31152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752403" y="2644170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A087630-BDF0-4547-9418-BAF0667316B5}"/>
              </a:ext>
            </a:extLst>
          </p:cNvPr>
          <p:cNvSpPr/>
          <p:nvPr/>
        </p:nvSpPr>
        <p:spPr>
          <a:xfrm>
            <a:off x="8685954" y="118920"/>
            <a:ext cx="3241274" cy="27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2D6CF1-8E49-4A10-AB82-CD5AE3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3" y="1042702"/>
            <a:ext cx="3263192" cy="285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A73AFC-4B84-4B71-8BAB-96727FF5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491" y="1042701"/>
            <a:ext cx="2931017" cy="285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B154C0-771C-457F-A82A-C1B730B3B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74" y="1042701"/>
            <a:ext cx="3157549" cy="2859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8C38EF-EF4F-48F4-AC3E-D377E04E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27" y="4087716"/>
            <a:ext cx="3241128" cy="2561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5E1E60A-E233-450C-8F42-3872C5E5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91" y="4006065"/>
            <a:ext cx="3145602" cy="2581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5144D5-CE8E-4B18-943B-C7E412C2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506" y="4067978"/>
            <a:ext cx="3071517" cy="2581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82082C-6FE2-4CD4-B990-3E957EC8380A}"/>
              </a:ext>
            </a:extLst>
          </p:cNvPr>
          <p:cNvSpPr txBox="1"/>
          <p:nvPr/>
        </p:nvSpPr>
        <p:spPr>
          <a:xfrm>
            <a:off x="1466039" y="342251"/>
            <a:ext cx="947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564104" y="1505301"/>
            <a:ext cx="7928811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5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Khi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1" y="3060483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563122" y="1784601"/>
            <a:ext cx="6051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18E8EFE-0AE7-0843-9C8C-E80CE09708DA}"/>
              </a:ext>
            </a:extLst>
          </p:cNvPr>
          <p:cNvSpPr/>
          <p:nvPr/>
        </p:nvSpPr>
        <p:spPr>
          <a:xfrm>
            <a:off x="8309943" y="6698772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853934" y="5992742"/>
            <a:ext cx="2743200" cy="36512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FC5E123-BC8B-4C23-A30B-C726687E5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2" t="5742" r="3287" b="5104"/>
          <a:stretch/>
        </p:blipFill>
        <p:spPr>
          <a:xfrm>
            <a:off x="1200267" y="2748944"/>
            <a:ext cx="9805342" cy="3984599"/>
          </a:xfrm>
          <a:prstGeom prst="roundRect">
            <a:avLst>
              <a:gd name="adj" fmla="val 23944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5CEEF9E-1AC3-499C-8330-89A4D10A0DF7}"/>
              </a:ext>
            </a:extLst>
          </p:cNvPr>
          <p:cNvSpPr/>
          <p:nvPr/>
        </p:nvSpPr>
        <p:spPr>
          <a:xfrm>
            <a:off x="1997230" y="1475682"/>
            <a:ext cx="8369305" cy="1302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F28C9EE1-F84C-4CC4-A61B-F71DA2913D8D}"/>
              </a:ext>
            </a:extLst>
          </p:cNvPr>
          <p:cNvSpPr txBox="1">
            <a:spLocks/>
          </p:cNvSpPr>
          <p:nvPr/>
        </p:nvSpPr>
        <p:spPr>
          <a:xfrm>
            <a:off x="2313547" y="1475682"/>
            <a:ext cx="8259758" cy="92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Lập bảng hướng dẫn tìm kiếm sự hỗ trợ khi bị bắt nạt theo mẫu: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oogle Shape;283;p31">
            <a:extLst>
              <a:ext uri="{FF2B5EF4-FFF2-40B4-BE49-F238E27FC236}">
                <a16:creationId xmlns="" xmlns:a16="http://schemas.microsoft.com/office/drawing/2014/main" id="{549676E8-A96C-4261-AC86-20BD9753A5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566" y="4393324"/>
            <a:ext cx="1173416" cy="2464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5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B7FA35-DB06-4AA8-818D-76B26820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6" y="840894"/>
            <a:ext cx="10848105" cy="39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5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340954" y="0"/>
            <a:ext cx="12692973" cy="71237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035986" y="3429000"/>
            <a:ext cx="6533164" cy="293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41177D-0779-462A-8661-88A83800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41" y="491138"/>
            <a:ext cx="10687271" cy="30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4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" y="24701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2E6672-8CF0-4A64-9214-A8D44BA3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191" y="1417448"/>
            <a:ext cx="8514437" cy="5050514"/>
          </a:xfrm>
          <a:prstGeom prst="roundRect">
            <a:avLst>
              <a:gd name="adj" fmla="val 6569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9" y="1732671"/>
            <a:ext cx="2917023" cy="53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25914F-A122-43A7-BAF0-65E206B77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51" y="0"/>
            <a:ext cx="3136826" cy="84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6B744C-5F27-4842-94E0-C660DB3F57AC}"/>
              </a:ext>
            </a:extLst>
          </p:cNvPr>
          <p:cNvSpPr txBox="1"/>
          <p:nvPr/>
        </p:nvSpPr>
        <p:spPr>
          <a:xfrm>
            <a:off x="2088191" y="894228"/>
            <a:ext cx="804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Thỏ</a:t>
            </a:r>
            <a:r>
              <a:rPr lang="en-US" sz="2800" dirty="0"/>
              <a:t> con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61DF2F-8016-FE47-9DBC-164E7BAC4226}"/>
              </a:ext>
            </a:extLst>
          </p:cNvPr>
          <p:cNvSpPr/>
          <p:nvPr/>
        </p:nvSpPr>
        <p:spPr>
          <a:xfrm>
            <a:off x="8253663" y="6677526"/>
            <a:ext cx="3116179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5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153768"/>
            <a:ext cx="12395908" cy="692145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4221"/>
            <a:ext cx="2899611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611" y="896680"/>
            <a:ext cx="3182667" cy="335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072827" y="751001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44" y="1268155"/>
            <a:ext cx="3073071" cy="2981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16" y="1582994"/>
            <a:ext cx="2827422" cy="2666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444" y="4355432"/>
            <a:ext cx="2927055" cy="2502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611" y="4355432"/>
            <a:ext cx="3182667" cy="2502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278" y="4310911"/>
            <a:ext cx="3302354" cy="254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4316" y="4310911"/>
            <a:ext cx="3019926" cy="25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4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5923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73" y="2394649"/>
            <a:ext cx="5019675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245" y="2002763"/>
            <a:ext cx="4867275" cy="335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1076325" y="5454399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trường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hay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trêu</a:t>
            </a:r>
            <a:r>
              <a:rPr lang="en-US" sz="2800" dirty="0"/>
              <a:t> </a:t>
            </a:r>
            <a:r>
              <a:rPr lang="en-US" sz="2800" dirty="0" err="1"/>
              <a:t>chọc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455956" y="5484463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nạt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229237" y="1220642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833879" y="4785762"/>
            <a:ext cx="501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lo </a:t>
            </a:r>
            <a:r>
              <a:rPr lang="en-US" sz="2800" dirty="0" err="1"/>
              <a:t>lắng</a:t>
            </a:r>
            <a:r>
              <a:rPr lang="en-US" sz="2800" dirty="0"/>
              <a:t>,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hãi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237770" y="4785762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724166" y="283617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" y="803143"/>
            <a:ext cx="5120353" cy="3702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1448314"/>
            <a:ext cx="50292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503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96" y="1785961"/>
            <a:ext cx="52482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031" y="1435277"/>
            <a:ext cx="5029200" cy="3419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D84D21-71BC-6B45-BBA5-37A6660384CC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531</Words>
  <Application>Microsoft Office PowerPoint</Application>
  <PresentationFormat>Custom</PresentationFormat>
  <Paragraphs>92</Paragraphs>
  <Slides>22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1_Office Theme</vt:lpstr>
      <vt:lpstr>Hoạt động</vt:lpstr>
      <vt:lpstr>5_Office Theme</vt:lpstr>
      <vt:lpstr>Office 主题</vt:lpstr>
      <vt:lpstr>1_Office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Redstar</cp:lastModifiedBy>
  <cp:revision>27</cp:revision>
  <dcterms:created xsi:type="dcterms:W3CDTF">2021-07-12T00:56:13Z</dcterms:created>
  <dcterms:modified xsi:type="dcterms:W3CDTF">2024-11-03T06:22:40Z</dcterms:modified>
</cp:coreProperties>
</file>