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6"/>
  </p:notesMasterIdLst>
  <p:sldIdLst>
    <p:sldId id="2665" r:id="rId3"/>
    <p:sldId id="2642" r:id="rId4"/>
    <p:sldId id="614" r:id="rId5"/>
    <p:sldId id="496" r:id="rId6"/>
    <p:sldId id="271" r:id="rId7"/>
    <p:sldId id="395" r:id="rId8"/>
    <p:sldId id="260" r:id="rId9"/>
    <p:sldId id="616" r:id="rId10"/>
    <p:sldId id="2660" r:id="rId11"/>
    <p:sldId id="2659" r:id="rId12"/>
    <p:sldId id="620" r:id="rId13"/>
    <p:sldId id="486" r:id="rId14"/>
    <p:sldId id="2662" r:id="rId15"/>
    <p:sldId id="2661" r:id="rId16"/>
    <p:sldId id="267" r:id="rId17"/>
    <p:sldId id="609" r:id="rId18"/>
    <p:sldId id="2663" r:id="rId19"/>
    <p:sldId id="626" r:id="rId20"/>
    <p:sldId id="2648" r:id="rId21"/>
    <p:sldId id="2667" r:id="rId22"/>
    <p:sldId id="2657" r:id="rId23"/>
    <p:sldId id="268" r:id="rId24"/>
    <p:sldId id="269" r:id="rId25"/>
    <p:sldId id="2664" r:id="rId26"/>
    <p:sldId id="270" r:id="rId27"/>
    <p:sldId id="2649" r:id="rId28"/>
    <p:sldId id="2650" r:id="rId29"/>
    <p:sldId id="2651" r:id="rId30"/>
    <p:sldId id="2668" r:id="rId31"/>
    <p:sldId id="627" r:id="rId32"/>
    <p:sldId id="2666" r:id="rId33"/>
    <p:sldId id="2658"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38078" autoAdjust="0"/>
  </p:normalViewPr>
  <p:slideViewPr>
    <p:cSldViewPr snapToGrid="0">
      <p:cViewPr>
        <p:scale>
          <a:sx n="93" d="100"/>
          <a:sy n="93" d="100"/>
        </p:scale>
        <p:origin x="27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64014-A8C1-46F1-91D3-C50C98F0DDCA}"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53CBF-B9C6-4B72-BE99-1B126E797D37}" type="slidenum">
              <a:rPr lang="en-US" smtClean="0"/>
              <a:t>‹#›</a:t>
            </a:fld>
            <a:endParaRPr lang="en-US"/>
          </a:p>
        </p:txBody>
      </p:sp>
    </p:spTree>
    <p:extLst>
      <p:ext uri="{BB962C8B-B14F-4D97-AF65-F5344CB8AC3E}">
        <p14:creationId xmlns:p14="http://schemas.microsoft.com/office/powerpoint/2010/main" val="3290124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23</a:t>
            </a:fld>
            <a:endParaRPr lang="vi-VN"/>
          </a:p>
        </p:txBody>
      </p:sp>
    </p:spTree>
    <p:extLst>
      <p:ext uri="{BB962C8B-B14F-4D97-AF65-F5344CB8AC3E}">
        <p14:creationId xmlns:p14="http://schemas.microsoft.com/office/powerpoint/2010/main" val="424734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24</a:t>
            </a:fld>
            <a:endParaRPr lang="vi-VN"/>
          </a:p>
        </p:txBody>
      </p:sp>
    </p:spTree>
    <p:extLst>
      <p:ext uri="{BB962C8B-B14F-4D97-AF65-F5344CB8AC3E}">
        <p14:creationId xmlns:p14="http://schemas.microsoft.com/office/powerpoint/2010/main" val="424734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25</a:t>
            </a:fld>
            <a:endParaRPr lang="vi-VN"/>
          </a:p>
        </p:txBody>
      </p:sp>
    </p:spTree>
    <p:extLst>
      <p:ext uri="{BB962C8B-B14F-4D97-AF65-F5344CB8AC3E}">
        <p14:creationId xmlns:p14="http://schemas.microsoft.com/office/powerpoint/2010/main" val="53771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26</a:t>
            </a:fld>
            <a:endParaRPr lang="vi-VN"/>
          </a:p>
        </p:txBody>
      </p:sp>
    </p:spTree>
    <p:extLst>
      <p:ext uri="{BB962C8B-B14F-4D97-AF65-F5344CB8AC3E}">
        <p14:creationId xmlns:p14="http://schemas.microsoft.com/office/powerpoint/2010/main" val="194865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5" name="Footer Placeholder 4">
            <a:extLst>
              <a:ext uri="{FF2B5EF4-FFF2-40B4-BE49-F238E27FC236}">
                <a16:creationId xmlns=""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8691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5" name="Footer Placeholder 4">
            <a:extLst>
              <a:ext uri="{FF2B5EF4-FFF2-40B4-BE49-F238E27FC236}">
                <a16:creationId xmlns=""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1900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5" name="Footer Placeholder 4">
            <a:extLst>
              <a:ext uri="{FF2B5EF4-FFF2-40B4-BE49-F238E27FC236}">
                <a16:creationId xmlns=""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49524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50184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6900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8468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18440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5" name="Footer Placeholder 4">
            <a:extLst>
              <a:ext uri="{FF2B5EF4-FFF2-40B4-BE49-F238E27FC236}">
                <a16:creationId xmlns=""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574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5" name="Footer Placeholder 4">
            <a:extLst>
              <a:ext uri="{FF2B5EF4-FFF2-40B4-BE49-F238E27FC236}">
                <a16:creationId xmlns=""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64596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5" name="Footer Placeholder 4">
            <a:extLst>
              <a:ext uri="{FF2B5EF4-FFF2-40B4-BE49-F238E27FC236}">
                <a16:creationId xmlns=""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311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6" name="Footer Placeholder 5">
            <a:extLst>
              <a:ext uri="{FF2B5EF4-FFF2-40B4-BE49-F238E27FC236}">
                <a16:creationId xmlns=""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2941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5" name="Footer Placeholder 4">
            <a:extLst>
              <a:ext uri="{FF2B5EF4-FFF2-40B4-BE49-F238E27FC236}">
                <a16:creationId xmlns=""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29258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8" name="Footer Placeholder 7">
            <a:extLst>
              <a:ext uri="{FF2B5EF4-FFF2-40B4-BE49-F238E27FC236}">
                <a16:creationId xmlns=""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777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4" name="Footer Placeholder 3">
            <a:extLst>
              <a:ext uri="{FF2B5EF4-FFF2-40B4-BE49-F238E27FC236}">
                <a16:creationId xmlns=""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75914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3" name="Footer Placeholder 2">
            <a:extLst>
              <a:ext uri="{FF2B5EF4-FFF2-40B4-BE49-F238E27FC236}">
                <a16:creationId xmlns=""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9812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6" name="Footer Placeholder 5">
            <a:extLst>
              <a:ext uri="{FF2B5EF4-FFF2-40B4-BE49-F238E27FC236}">
                <a16:creationId xmlns=""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82930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6" name="Footer Placeholder 5">
            <a:extLst>
              <a:ext uri="{FF2B5EF4-FFF2-40B4-BE49-F238E27FC236}">
                <a16:creationId xmlns=""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126856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5" name="Footer Placeholder 4">
            <a:extLst>
              <a:ext uri="{FF2B5EF4-FFF2-40B4-BE49-F238E27FC236}">
                <a16:creationId xmlns=""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740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8/28/2024</a:t>
            </a:fld>
            <a:endParaRPr lang="en-US"/>
          </a:p>
        </p:txBody>
      </p:sp>
      <p:sp>
        <p:nvSpPr>
          <p:cNvPr id="5" name="Footer Placeholder 4">
            <a:extLst>
              <a:ext uri="{FF2B5EF4-FFF2-40B4-BE49-F238E27FC236}">
                <a16:creationId xmlns=""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0307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5" name="Footer Placeholder 4">
            <a:extLst>
              <a:ext uri="{FF2B5EF4-FFF2-40B4-BE49-F238E27FC236}">
                <a16:creationId xmlns=""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6506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6" name="Footer Placeholder 5">
            <a:extLst>
              <a:ext uri="{FF2B5EF4-FFF2-40B4-BE49-F238E27FC236}">
                <a16:creationId xmlns=""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692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8" name="Footer Placeholder 7">
            <a:extLst>
              <a:ext uri="{FF2B5EF4-FFF2-40B4-BE49-F238E27FC236}">
                <a16:creationId xmlns=""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3206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4" name="Footer Placeholder 3">
            <a:extLst>
              <a:ext uri="{FF2B5EF4-FFF2-40B4-BE49-F238E27FC236}">
                <a16:creationId xmlns=""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7968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3" name="Footer Placeholder 2">
            <a:extLst>
              <a:ext uri="{FF2B5EF4-FFF2-40B4-BE49-F238E27FC236}">
                <a16:creationId xmlns=""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3886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6" name="Footer Placeholder 5">
            <a:extLst>
              <a:ext uri="{FF2B5EF4-FFF2-40B4-BE49-F238E27FC236}">
                <a16:creationId xmlns=""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014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8/28/2024</a:t>
            </a:fld>
            <a:endParaRPr lang="en-US"/>
          </a:p>
        </p:txBody>
      </p:sp>
      <p:sp>
        <p:nvSpPr>
          <p:cNvPr id="6" name="Footer Placeholder 5">
            <a:extLst>
              <a:ext uri="{FF2B5EF4-FFF2-40B4-BE49-F238E27FC236}">
                <a16:creationId xmlns=""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0244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04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4606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jpeg"/><Relationship Id="rId2" Type="http://schemas.openxmlformats.org/officeDocument/2006/relationships/image" Target="../media/image37.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47.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64.svg"/><Relationship Id="rId2" Type="http://schemas.openxmlformats.org/officeDocument/2006/relationships/image" Target="../media/image50.png"/><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62.svg"/><Relationship Id="rId10" Type="http://schemas.openxmlformats.org/officeDocument/2006/relationships/image" Target="../media/image55.png"/><Relationship Id="rId4" Type="http://schemas.openxmlformats.org/officeDocument/2006/relationships/image" Target="../media/image52.pn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64.svg"/><Relationship Id="rId2" Type="http://schemas.openxmlformats.org/officeDocument/2006/relationships/image" Target="../media/image51.png"/><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62.sv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64.svg"/><Relationship Id="rId2" Type="http://schemas.openxmlformats.org/officeDocument/2006/relationships/image" Target="../media/image51.png"/><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62.svg"/></Relationships>
</file>

<file path=ppt/slides/_rels/slide3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2.png"/><Relationship Id="rId7" Type="http://schemas.openxmlformats.org/officeDocument/2006/relationships/image" Target="../media/image60.png"/><Relationship Id="rId12"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22.xml"/><Relationship Id="rId6" Type="http://schemas.openxmlformats.org/officeDocument/2006/relationships/image" Target="../media/image70.svg"/><Relationship Id="rId11" Type="http://schemas.openxmlformats.org/officeDocument/2006/relationships/image" Target="../media/image8.png"/><Relationship Id="rId5" Type="http://schemas.openxmlformats.org/officeDocument/2006/relationships/image" Target="../media/image5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22.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102010141657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WordArt 3"/>
          <p:cNvSpPr>
            <a:spLocks noChangeArrowheads="1" noChangeShapeType="1" noTextEdit="1"/>
          </p:cNvSpPr>
          <p:nvPr/>
        </p:nvSpPr>
        <p:spPr bwMode="auto">
          <a:xfrm>
            <a:off x="3759199" y="2108200"/>
            <a:ext cx="4858327" cy="1066800"/>
          </a:xfrm>
          <a:prstGeom prst="rect">
            <a:avLst/>
          </a:prstGeom>
        </p:spPr>
        <p:txBody>
          <a:bodyPr wrap="none" fromWordArt="1">
            <a:prstTxWarp prst="textPlain">
              <a:avLst>
                <a:gd name="adj" fmla="val 50000"/>
              </a:avLst>
            </a:prstTxWarp>
          </a:bodyPr>
          <a:lstStyle/>
          <a:p>
            <a:pPr algn="ctr"/>
            <a:r>
              <a:rPr lang="en-US" sz="3600" b="1" i="1" kern="10" dirty="0" err="1" smtClean="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rPr>
              <a:t>Môn</a:t>
            </a:r>
            <a:r>
              <a:rPr lang="en-US" sz="3600" b="1" i="1" kern="10" dirty="0" smtClean="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rPr>
              <a:t>: </a:t>
            </a:r>
            <a:r>
              <a:rPr lang="en-US" sz="3600" b="1" i="1" kern="10" dirty="0" err="1" smtClean="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rPr>
              <a:t>Đạo</a:t>
            </a:r>
            <a:r>
              <a:rPr lang="en-US" sz="3600" b="1" i="1" kern="10" dirty="0" smtClean="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rPr>
              <a:t> </a:t>
            </a:r>
            <a:r>
              <a:rPr lang="en-US" sz="3600" b="1" i="1" kern="10" dirty="0" err="1" smtClean="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rPr>
              <a:t>đức</a:t>
            </a:r>
            <a:endParaRPr lang="en-US" sz="3600" b="1" i="1" kern="10" dirty="0">
              <a:ln w="19050">
                <a:solidFill>
                  <a:srgbClr val="99CCFF"/>
                </a:solidFill>
                <a:round/>
                <a:headEnd/>
                <a:tailEnd/>
              </a:ln>
              <a:gradFill rotWithShape="1">
                <a:gsLst>
                  <a:gs pos="0">
                    <a:srgbClr val="0066FF"/>
                  </a:gs>
                  <a:gs pos="100000">
                    <a:prstClr val="white"/>
                  </a:gs>
                </a:gsLst>
                <a:lin ang="5400000" scaled="1"/>
              </a:gradFill>
              <a:effectLst>
                <a:outerShdw dist="35921" dir="2700000" algn="ctr" rotWithShape="0">
                  <a:srgbClr val="990000"/>
                </a:outerShdw>
              </a:effectLst>
              <a:latin typeface="Times New Roman"/>
              <a:cs typeface="Times New Roman"/>
            </a:endParaRPr>
          </a:p>
        </p:txBody>
      </p:sp>
      <p:sp>
        <p:nvSpPr>
          <p:cNvPr id="4101" name="Text Box 5"/>
          <p:cNvSpPr txBox="1">
            <a:spLocks noChangeArrowheads="1"/>
          </p:cNvSpPr>
          <p:nvPr/>
        </p:nvSpPr>
        <p:spPr bwMode="auto">
          <a:xfrm>
            <a:off x="3346165" y="4567578"/>
            <a:ext cx="6231944" cy="10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r>
              <a:rPr lang="en-US" sz="3600" b="1" i="1" dirty="0" smtClean="0">
                <a:solidFill>
                  <a:srgbClr val="FF0000"/>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viên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thực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hiện</a:t>
            </a:r>
            <a:endParaRPr lang="en-US" sz="3600" b="1" dirty="0">
              <a:solidFill>
                <a:prstClr val="black"/>
              </a:solidFill>
              <a:latin typeface="Times New Roman" pitchFamily="18" charset="0"/>
              <a:cs typeface="Times New Roman" pitchFamily="18" charset="0"/>
            </a:endParaRPr>
          </a:p>
          <a:p>
            <a:r>
              <a:rPr lang="en-US" sz="3600" b="1" i="1" dirty="0" smtClean="0">
                <a:solidFill>
                  <a:srgbClr val="FF0000"/>
                </a:solidFill>
                <a:latin typeface="Times New Roman" pitchFamily="18" charset="0"/>
                <a:cs typeface="Times New Roman" pitchFamily="18" charset="0"/>
              </a:rPr>
              <a:t>           Mai </a:t>
            </a:r>
            <a:r>
              <a:rPr lang="en-US" sz="3600" b="1" i="1" dirty="0" err="1" smtClean="0">
                <a:solidFill>
                  <a:srgbClr val="FF0000"/>
                </a:solidFill>
                <a:latin typeface="Times New Roman" pitchFamily="18" charset="0"/>
                <a:cs typeface="Times New Roman" pitchFamily="18" charset="0"/>
              </a:rPr>
              <a:t>Thị</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Vinh</a:t>
            </a:r>
            <a:endParaRPr lang="en-US" sz="3600" dirty="0">
              <a:solidFill>
                <a:srgbClr val="FF0000"/>
              </a:solidFill>
              <a:latin typeface="Times New Roman" pitchFamily="18" charset="0"/>
              <a:cs typeface="Times New Roman" pitchFamily="18" charset="0"/>
            </a:endParaRPr>
          </a:p>
        </p:txBody>
      </p:sp>
      <p:sp>
        <p:nvSpPr>
          <p:cNvPr id="61446" name="WordArt 6"/>
          <p:cNvSpPr>
            <a:spLocks noChangeArrowheads="1" noChangeShapeType="1" noTextEdit="1"/>
          </p:cNvSpPr>
          <p:nvPr/>
        </p:nvSpPr>
        <p:spPr bwMode="auto">
          <a:xfrm>
            <a:off x="745067" y="203200"/>
            <a:ext cx="10617200" cy="5943600"/>
          </a:xfrm>
          <a:prstGeom prst="rect">
            <a:avLst/>
          </a:prstGeom>
        </p:spPr>
        <p:txBody>
          <a:bodyPr wrap="none" fromWordArt="1">
            <a:prstTxWarp prst="textArchUpPour">
              <a:avLst>
                <a:gd name="adj1" fmla="val 10800000"/>
                <a:gd name="adj2" fmla="val 50000"/>
              </a:avLst>
            </a:prstTxWarp>
          </a:bodyPr>
          <a:lstStyle/>
          <a:p>
            <a:pPr algn="ctr"/>
            <a:r>
              <a:rPr lang="pt-BR" sz="3600" b="1" kern="10" dirty="0" smtClean="0">
                <a:ln w="9525">
                  <a:solidFill>
                    <a:srgbClr val="000000"/>
                  </a:solidFill>
                  <a:round/>
                  <a:headEnd/>
                  <a:tailEnd/>
                </a:ln>
                <a:gradFill rotWithShape="1">
                  <a:gsLst>
                    <a:gs pos="0">
                      <a:srgbClr val="FFFF00"/>
                    </a:gs>
                    <a:gs pos="100000">
                      <a:srgbClr val="FF3300"/>
                    </a:gs>
                  </a:gsLst>
                  <a:path path="rect">
                    <a:fillToRect l="50000" t="50000" r="50000" b="50000"/>
                  </a:path>
                </a:gradFill>
                <a:latin typeface="Times New Roman" pitchFamily="18" charset="0"/>
                <a:cs typeface="Times New Roman" pitchFamily="18" charset="0"/>
              </a:rPr>
              <a:t>Chào mừng các thầy c</a:t>
            </a:r>
            <a:r>
              <a:rPr lang="pt-BR" sz="3600" b="1" kern="10" dirty="0">
                <a:ln w="9525">
                  <a:solidFill>
                    <a:srgbClr val="000000"/>
                  </a:solidFill>
                  <a:round/>
                  <a:headEnd/>
                  <a:tailEnd/>
                </a:ln>
                <a:gradFill rotWithShape="1">
                  <a:gsLst>
                    <a:gs pos="0">
                      <a:srgbClr val="FFFF00"/>
                    </a:gs>
                    <a:gs pos="100000">
                      <a:srgbClr val="FF3300"/>
                    </a:gs>
                  </a:gsLst>
                  <a:path path="rect">
                    <a:fillToRect l="50000" t="50000" r="50000" b="50000"/>
                  </a:path>
                </a:gradFill>
                <a:latin typeface="Times New Roman" pitchFamily="18" charset="0"/>
                <a:cs typeface="Times New Roman" pitchFamily="18" charset="0"/>
              </a:rPr>
              <a:t>ô</a:t>
            </a:r>
            <a:r>
              <a:rPr lang="pt-BR" sz="3600" b="1" kern="10" dirty="0" smtClean="0">
                <a:ln w="9525">
                  <a:solidFill>
                    <a:srgbClr val="000000"/>
                  </a:solidFill>
                  <a:round/>
                  <a:headEnd/>
                  <a:tailEnd/>
                </a:ln>
                <a:gradFill rotWithShape="1">
                  <a:gsLst>
                    <a:gs pos="0">
                      <a:srgbClr val="FFFF00"/>
                    </a:gs>
                    <a:gs pos="100000">
                      <a:srgbClr val="FF3300"/>
                    </a:gs>
                  </a:gsLst>
                  <a:path path="rect">
                    <a:fillToRect l="50000" t="50000" r="50000" b="50000"/>
                  </a:path>
                </a:gradFill>
                <a:latin typeface="Times New Roman" pitchFamily="18" charset="0"/>
                <a:cs typeface="Times New Roman" pitchFamily="18" charset="0"/>
              </a:rPr>
              <a:t> giáo về dự chuyên đề</a:t>
            </a:r>
            <a:endParaRPr lang="en-US" sz="3600" b="1" kern="10" dirty="0">
              <a:ln w="9525">
                <a:solidFill>
                  <a:srgbClr val="000000"/>
                </a:solidFill>
                <a:round/>
                <a:headEnd/>
                <a:tailEnd/>
              </a:ln>
              <a:gradFill rotWithShape="1">
                <a:gsLst>
                  <a:gs pos="0">
                    <a:srgbClr val="FFFF00"/>
                  </a:gs>
                  <a:gs pos="100000">
                    <a:srgbClr val="FF3300"/>
                  </a:gs>
                </a:gsLst>
                <a:path path="rect">
                  <a:fillToRect l="50000" t="50000" r="50000" b="50000"/>
                </a:path>
              </a:gradFill>
              <a:latin typeface="Times New Roman" pitchFamily="18" charset="0"/>
              <a:cs typeface="Times New Roman" pitchFamily="18" charset="0"/>
            </a:endParaRPr>
          </a:p>
        </p:txBody>
      </p:sp>
      <p:sp>
        <p:nvSpPr>
          <p:cNvPr id="7" name="Text Box 5"/>
          <p:cNvSpPr txBox="1">
            <a:spLocks noChangeArrowheads="1"/>
          </p:cNvSpPr>
          <p:nvPr/>
        </p:nvSpPr>
        <p:spPr bwMode="auto">
          <a:xfrm>
            <a:off x="3179910" y="3222517"/>
            <a:ext cx="6231944" cy="10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r>
              <a:rPr lang="en-US" sz="3600" b="1" i="1" dirty="0" smtClean="0">
                <a:solidFill>
                  <a:srgbClr val="FF000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Lớp</a:t>
            </a:r>
            <a:r>
              <a:rPr lang="en-US" sz="3600" b="1" dirty="0" smtClean="0">
                <a:solidFill>
                  <a:srgbClr val="7030A0"/>
                </a:solidFill>
                <a:latin typeface="Times New Roman" pitchFamily="18" charset="0"/>
                <a:cs typeface="Times New Roman" pitchFamily="18" charset="0"/>
              </a:rPr>
              <a:t> 5I</a:t>
            </a:r>
            <a:endParaRPr lang="en-US" sz="36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516225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5389551"/>
              </p:ext>
            </p:extLst>
          </p:nvPr>
        </p:nvGraphicFramePr>
        <p:xfrm>
          <a:off x="138447" y="141669"/>
          <a:ext cx="11929057" cy="6635649"/>
        </p:xfrm>
        <a:graphic>
          <a:graphicData uri="http://schemas.openxmlformats.org/drawingml/2006/table">
            <a:tbl>
              <a:tblPr/>
              <a:tblGrid>
                <a:gridCol w="878984"/>
                <a:gridCol w="4520484"/>
                <a:gridCol w="6529589"/>
              </a:tblGrid>
              <a:tr h="862883">
                <a:tc>
                  <a:txBody>
                    <a:bodyPr/>
                    <a:lstStyle/>
                    <a:p>
                      <a:pPr algn="ctr" fontAlgn="t"/>
                      <a:r>
                        <a:rPr lang="en-US" sz="2800" b="1" dirty="0">
                          <a:solidFill>
                            <a:srgbClr val="FF0000"/>
                          </a:solidFill>
                          <a:effectLst/>
                          <a:latin typeface="Times New Roman" pitchFamily="18" charset="0"/>
                          <a:cs typeface="Times New Roman" pitchFamily="18" charset="0"/>
                        </a:rPr>
                        <a:t>STT </a:t>
                      </a:r>
                    </a:p>
                  </a:txBody>
                  <a:tcPr marL="47625" marR="47625" marT="47625" marB="47625">
                    <a:lnL w="12700" cap="flat" cmpd="sng" algn="ctr">
                      <a:solidFill>
                        <a:srgbClr val="E07964"/>
                      </a:solidFill>
                      <a:prstDash val="solid"/>
                      <a:round/>
                      <a:headEnd type="none" w="med" len="med"/>
                      <a:tailEnd type="none" w="med" len="med"/>
                    </a:lnL>
                    <a:lnR w="12700" cap="flat" cmpd="sng" algn="ctr">
                      <a:solidFill>
                        <a:srgbClr val="E07964"/>
                      </a:solidFill>
                      <a:prstDash val="solid"/>
                      <a:round/>
                      <a:headEnd type="none" w="med" len="med"/>
                      <a:tailEnd type="none" w="med" len="med"/>
                    </a:lnR>
                    <a:lnT w="12700" cap="flat" cmpd="sng" algn="ctr">
                      <a:solidFill>
                        <a:srgbClr val="E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algn="ctr" fontAlgn="t"/>
                      <a:r>
                        <a:rPr lang="en-US" sz="2800" b="1" dirty="0" err="1">
                          <a:solidFill>
                            <a:srgbClr val="FF0000"/>
                          </a:solidFill>
                          <a:effectLst/>
                          <a:latin typeface="Times New Roman" pitchFamily="18" charset="0"/>
                          <a:cs typeface="Times New Roman" pitchFamily="18" charset="0"/>
                        </a:rPr>
                        <a:t>Nhân</a:t>
                      </a:r>
                      <a:r>
                        <a:rPr lang="en-US" sz="2800" b="1" dirty="0">
                          <a:solidFill>
                            <a:srgbClr val="FF0000"/>
                          </a:solidFill>
                          <a:effectLst/>
                          <a:latin typeface="Times New Roman" pitchFamily="18" charset="0"/>
                          <a:cs typeface="Times New Roman" pitchFamily="18" charset="0"/>
                        </a:rPr>
                        <a:t> </a:t>
                      </a:r>
                      <a:r>
                        <a:rPr lang="en-US" sz="2800" b="1" dirty="0" err="1">
                          <a:solidFill>
                            <a:srgbClr val="FF0000"/>
                          </a:solidFill>
                          <a:effectLst/>
                          <a:latin typeface="Times New Roman" pitchFamily="18" charset="0"/>
                          <a:cs typeface="Times New Roman" pitchFamily="18" charset="0"/>
                        </a:rPr>
                        <a:t>vật</a:t>
                      </a:r>
                      <a:r>
                        <a:rPr lang="en-US" sz="2800" b="1"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E07964"/>
                      </a:solidFill>
                      <a:prstDash val="solid"/>
                      <a:round/>
                      <a:headEnd type="none" w="med" len="med"/>
                      <a:tailEnd type="none" w="med" len="med"/>
                    </a:lnL>
                    <a:lnR w="12700" cap="flat" cmpd="sng" algn="ctr">
                      <a:solidFill>
                        <a:srgbClr val="E07964"/>
                      </a:solidFill>
                      <a:prstDash val="solid"/>
                      <a:round/>
                      <a:headEnd type="none" w="med" len="med"/>
                      <a:tailEnd type="none" w="med" len="med"/>
                    </a:lnR>
                    <a:lnT w="12700" cap="flat" cmpd="sng" algn="ctr">
                      <a:solidFill>
                        <a:srgbClr val="E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algn="ctr" fontAlgn="t"/>
                      <a:r>
                        <a:rPr lang="en-US" sz="2800" b="1" dirty="0" err="1">
                          <a:solidFill>
                            <a:srgbClr val="FF0000"/>
                          </a:solidFill>
                          <a:effectLst/>
                          <a:latin typeface="Times New Roman" pitchFamily="18" charset="0"/>
                          <a:cs typeface="Times New Roman" pitchFamily="18" charset="0"/>
                        </a:rPr>
                        <a:t>Đóng</a:t>
                      </a:r>
                      <a:r>
                        <a:rPr lang="en-US" sz="2800" b="1" dirty="0">
                          <a:solidFill>
                            <a:srgbClr val="FF0000"/>
                          </a:solidFill>
                          <a:effectLst/>
                          <a:latin typeface="Times New Roman" pitchFamily="18" charset="0"/>
                          <a:cs typeface="Times New Roman" pitchFamily="18" charset="0"/>
                        </a:rPr>
                        <a:t> </a:t>
                      </a:r>
                      <a:r>
                        <a:rPr lang="en-US" sz="2800" b="1" dirty="0" err="1" smtClean="0">
                          <a:solidFill>
                            <a:srgbClr val="FF0000"/>
                          </a:solidFill>
                          <a:effectLst/>
                          <a:latin typeface="Times New Roman" pitchFamily="18" charset="0"/>
                          <a:cs typeface="Times New Roman" pitchFamily="18" charset="0"/>
                        </a:rPr>
                        <a:t>góp</a:t>
                      </a:r>
                      <a:r>
                        <a:rPr lang="en-US" sz="2800" b="1" dirty="0" smtClean="0">
                          <a:solidFill>
                            <a:srgbClr val="FF0000"/>
                          </a:solidFill>
                          <a:effectLst/>
                          <a:latin typeface="Times New Roman" pitchFamily="18" charset="0"/>
                          <a:cs typeface="Times New Roman" pitchFamily="18" charset="0"/>
                        </a:rPr>
                        <a:t> </a:t>
                      </a:r>
                      <a:r>
                        <a:rPr lang="en-US" sz="2800" b="1" dirty="0" err="1" smtClean="0">
                          <a:solidFill>
                            <a:srgbClr val="FF0000"/>
                          </a:solidFill>
                          <a:effectLst/>
                          <a:latin typeface="Times New Roman" pitchFamily="18" charset="0"/>
                          <a:cs typeface="Times New Roman" pitchFamily="18" charset="0"/>
                        </a:rPr>
                        <a:t>đối</a:t>
                      </a:r>
                      <a:r>
                        <a:rPr lang="en-US" sz="2800" b="1" baseline="0" dirty="0" smtClean="0">
                          <a:solidFill>
                            <a:srgbClr val="FF0000"/>
                          </a:solidFill>
                          <a:effectLst/>
                          <a:latin typeface="Times New Roman" pitchFamily="18" charset="0"/>
                          <a:cs typeface="Times New Roman" pitchFamily="18" charset="0"/>
                        </a:rPr>
                        <a:t> </a:t>
                      </a:r>
                      <a:r>
                        <a:rPr lang="en-US" sz="2800" b="1" baseline="0" dirty="0" err="1" smtClean="0">
                          <a:solidFill>
                            <a:srgbClr val="FF0000"/>
                          </a:solidFill>
                          <a:effectLst/>
                          <a:latin typeface="Times New Roman" pitchFamily="18" charset="0"/>
                          <a:cs typeface="Times New Roman" pitchFamily="18" charset="0"/>
                        </a:rPr>
                        <a:t>với</a:t>
                      </a:r>
                      <a:r>
                        <a:rPr lang="en-US" sz="2800" b="1" baseline="0" dirty="0" smtClean="0">
                          <a:solidFill>
                            <a:srgbClr val="FF0000"/>
                          </a:solidFill>
                          <a:effectLst/>
                          <a:latin typeface="Times New Roman" pitchFamily="18" charset="0"/>
                          <a:cs typeface="Times New Roman" pitchFamily="18" charset="0"/>
                        </a:rPr>
                        <a:t> </a:t>
                      </a:r>
                      <a:r>
                        <a:rPr lang="en-US" sz="2800" b="1" baseline="0" dirty="0" err="1" smtClean="0">
                          <a:solidFill>
                            <a:srgbClr val="FF0000"/>
                          </a:solidFill>
                          <a:effectLst/>
                          <a:latin typeface="Times New Roman" pitchFamily="18" charset="0"/>
                          <a:cs typeface="Times New Roman" pitchFamily="18" charset="0"/>
                        </a:rPr>
                        <a:t>quê</a:t>
                      </a:r>
                      <a:r>
                        <a:rPr lang="en-US" sz="2800" b="1" baseline="0" dirty="0" smtClean="0">
                          <a:solidFill>
                            <a:srgbClr val="FF0000"/>
                          </a:solidFill>
                          <a:effectLst/>
                          <a:latin typeface="Times New Roman" pitchFamily="18" charset="0"/>
                          <a:cs typeface="Times New Roman" pitchFamily="18" charset="0"/>
                        </a:rPr>
                        <a:t> </a:t>
                      </a:r>
                      <a:r>
                        <a:rPr lang="en-US" sz="2800" b="1" baseline="0" dirty="0" err="1" smtClean="0">
                          <a:solidFill>
                            <a:srgbClr val="FF0000"/>
                          </a:solidFill>
                          <a:effectLst/>
                          <a:latin typeface="Times New Roman" pitchFamily="18" charset="0"/>
                          <a:cs typeface="Times New Roman" pitchFamily="18" charset="0"/>
                        </a:rPr>
                        <a:t>hương</a:t>
                      </a:r>
                      <a:r>
                        <a:rPr lang="en-US" sz="2800" b="1" baseline="0" dirty="0" smtClean="0">
                          <a:solidFill>
                            <a:srgbClr val="FF0000"/>
                          </a:solidFill>
                          <a:effectLst/>
                          <a:latin typeface="Times New Roman" pitchFamily="18" charset="0"/>
                          <a:cs typeface="Times New Roman" pitchFamily="18" charset="0"/>
                        </a:rPr>
                        <a:t>, </a:t>
                      </a:r>
                      <a:r>
                        <a:rPr lang="en-US" sz="2800" b="1" baseline="0" dirty="0" err="1" smtClean="0">
                          <a:solidFill>
                            <a:srgbClr val="FF0000"/>
                          </a:solidFill>
                          <a:effectLst/>
                          <a:latin typeface="Times New Roman" pitchFamily="18" charset="0"/>
                          <a:cs typeface="Times New Roman" pitchFamily="18" charset="0"/>
                        </a:rPr>
                        <a:t>đất</a:t>
                      </a:r>
                      <a:r>
                        <a:rPr lang="en-US" sz="2800" b="1" baseline="0" dirty="0" smtClean="0">
                          <a:solidFill>
                            <a:srgbClr val="FF0000"/>
                          </a:solidFill>
                          <a:effectLst/>
                          <a:latin typeface="Times New Roman" pitchFamily="18" charset="0"/>
                          <a:cs typeface="Times New Roman" pitchFamily="18" charset="0"/>
                        </a:rPr>
                        <a:t> </a:t>
                      </a:r>
                      <a:r>
                        <a:rPr lang="en-US" sz="2800" b="1" baseline="0" dirty="0" err="1" smtClean="0">
                          <a:solidFill>
                            <a:srgbClr val="FF0000"/>
                          </a:solidFill>
                          <a:effectLst/>
                          <a:latin typeface="Times New Roman" pitchFamily="18" charset="0"/>
                          <a:cs typeface="Times New Roman" pitchFamily="18" charset="0"/>
                        </a:rPr>
                        <a:t>nước</a:t>
                      </a:r>
                      <a:r>
                        <a:rPr lang="en-US" sz="2800" b="1"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E07964"/>
                      </a:solidFill>
                      <a:prstDash val="solid"/>
                      <a:round/>
                      <a:headEnd type="none" w="med" len="med"/>
                      <a:tailEnd type="none" w="med" len="med"/>
                    </a:lnL>
                    <a:lnR w="12700" cap="flat" cmpd="sng" algn="ctr">
                      <a:solidFill>
                        <a:srgbClr val="E07964"/>
                      </a:solidFill>
                      <a:prstDash val="solid"/>
                      <a:round/>
                      <a:headEnd type="none" w="med" len="med"/>
                      <a:tailEnd type="none" w="med" len="med"/>
                    </a:lnR>
                    <a:lnT w="12700" cap="flat" cmpd="sng" algn="ctr">
                      <a:solidFill>
                        <a:srgbClr val="E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r>
              <a:tr h="965916">
                <a:tc>
                  <a:txBody>
                    <a:bodyPr/>
                    <a:lstStyle/>
                    <a:p>
                      <a:pPr algn="ctr" fontAlgn="t"/>
                      <a:r>
                        <a:rPr lang="en-US" sz="2800" b="1" dirty="0">
                          <a:effectLst/>
                          <a:latin typeface="Times New Roman" pitchFamily="18" charset="0"/>
                          <a:cs typeface="Times New Roman" pitchFamily="18" charset="0"/>
                        </a:rPr>
                        <a:t>1 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D07A64"/>
                      </a:solidFill>
                      <a:prstDash val="solid"/>
                      <a:round/>
                      <a:headEnd type="none" w="med" len="med"/>
                      <a:tailEnd type="none" w="med" len="med"/>
                    </a:lnB>
                    <a:solidFill>
                      <a:srgbClr val="FFFFFF"/>
                    </a:solidFill>
                  </a:tcPr>
                </a:tc>
                <a:tc>
                  <a:txBody>
                    <a:bodyPr/>
                    <a:lstStyle/>
                    <a:p>
                      <a:pPr fontAlgn="t"/>
                      <a:r>
                        <a:rPr lang="en-US" sz="2800" b="1" dirty="0" err="1">
                          <a:effectLst/>
                          <a:latin typeface="Times New Roman" pitchFamily="18" charset="0"/>
                          <a:cs typeface="Times New Roman" pitchFamily="18" charset="0"/>
                        </a:rPr>
                        <a:t>Vua</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Hùng</a:t>
                      </a:r>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D07A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D07A64"/>
                      </a:solidFill>
                      <a:prstDash val="solid"/>
                      <a:round/>
                      <a:headEnd type="none" w="med" len="med"/>
                      <a:tailEnd type="none" w="med" len="med"/>
                    </a:lnB>
                    <a:solidFill>
                      <a:srgbClr val="FFFFFF"/>
                    </a:solidFill>
                  </a:tcPr>
                </a:tc>
              </a:tr>
              <a:tr h="880308">
                <a:tc>
                  <a:txBody>
                    <a:bodyPr/>
                    <a:lstStyle/>
                    <a:p>
                      <a:pPr algn="ctr" fontAlgn="t"/>
                      <a:r>
                        <a:rPr lang="en-US" sz="2800" b="1" dirty="0">
                          <a:effectLst/>
                          <a:latin typeface="Times New Roman" pitchFamily="18" charset="0"/>
                          <a:cs typeface="Times New Roman" pitchFamily="18" charset="0"/>
                        </a:rPr>
                        <a:t>2 </a:t>
                      </a:r>
                    </a:p>
                  </a:txBody>
                  <a:tcPr marL="47625" marR="47625" marT="47625" marB="47625">
                    <a:lnL w="12700" cap="flat" cmpd="sng" algn="ctr">
                      <a:solidFill>
                        <a:srgbClr val="D07A64"/>
                      </a:solidFill>
                      <a:prstDash val="solid"/>
                      <a:round/>
                      <a:headEnd type="none" w="med" len="med"/>
                      <a:tailEnd type="none" w="med" len="med"/>
                    </a:lnL>
                    <a:lnR w="12700" cap="flat" cmpd="sng" algn="ctr">
                      <a:solidFill>
                        <a:srgbClr val="D07A64"/>
                      </a:solidFill>
                      <a:prstDash val="solid"/>
                      <a:round/>
                      <a:headEnd type="none" w="med" len="med"/>
                      <a:tailEnd type="none" w="med" len="med"/>
                    </a:lnR>
                    <a:lnT w="12700" cap="flat" cmpd="sng" algn="ctr">
                      <a:solidFill>
                        <a:srgbClr val="D07A64"/>
                      </a:solidFill>
                      <a:prstDash val="solid"/>
                      <a:round/>
                      <a:headEnd type="none" w="med" len="med"/>
                      <a:tailEnd type="none" w="med" len="med"/>
                    </a:lnT>
                    <a:lnB w="12700" cap="flat" cmpd="sng" algn="ctr">
                      <a:solidFill>
                        <a:srgbClr val="307B64"/>
                      </a:solidFill>
                      <a:prstDash val="solid"/>
                      <a:round/>
                      <a:headEnd type="none" w="med" len="med"/>
                      <a:tailEnd type="none" w="med" len="med"/>
                    </a:lnB>
                    <a:solidFill>
                      <a:srgbClr val="FFFFFF"/>
                    </a:solidFill>
                  </a:tcPr>
                </a:tc>
                <a:tc>
                  <a:txBody>
                    <a:bodyPr/>
                    <a:lstStyle/>
                    <a:p>
                      <a:pPr fontAlgn="t"/>
                      <a:r>
                        <a:rPr lang="vi-VN" sz="2800" b="1" dirty="0">
                          <a:effectLst/>
                          <a:latin typeface="Times New Roman" pitchFamily="18" charset="0"/>
                          <a:cs typeface="Times New Roman" pitchFamily="18" charset="0"/>
                        </a:rPr>
                        <a:t>Hai Bà Trưng </a:t>
                      </a:r>
                    </a:p>
                  </a:txBody>
                  <a:tcPr marL="47625" marR="47625" marT="47625" marB="47625">
                    <a:lnL w="12700" cap="flat" cmpd="sng" algn="ctr">
                      <a:solidFill>
                        <a:srgbClr val="D07A64"/>
                      </a:solidFill>
                      <a:prstDash val="solid"/>
                      <a:round/>
                      <a:headEnd type="none" w="med" len="med"/>
                      <a:tailEnd type="none" w="med" len="med"/>
                    </a:lnL>
                    <a:lnR w="12700" cap="flat" cmpd="sng" algn="ctr">
                      <a:solidFill>
                        <a:srgbClr val="D07A64"/>
                      </a:solidFill>
                      <a:prstDash val="solid"/>
                      <a:round/>
                      <a:headEnd type="none" w="med" len="med"/>
                      <a:tailEnd type="none" w="med" len="med"/>
                    </a:lnR>
                    <a:lnT w="12700" cap="flat" cmpd="sng" algn="ctr">
                      <a:solidFill>
                        <a:srgbClr val="D07A64"/>
                      </a:solidFill>
                      <a:prstDash val="solid"/>
                      <a:round/>
                      <a:headEnd type="none" w="med" len="med"/>
                      <a:tailEnd type="none" w="med" len="med"/>
                    </a:lnT>
                    <a:lnB w="12700" cap="flat" cmpd="sng" algn="ctr">
                      <a:solidFill>
                        <a:srgbClr val="307B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D07A64"/>
                      </a:solidFill>
                      <a:prstDash val="solid"/>
                      <a:round/>
                      <a:headEnd type="none" w="med" len="med"/>
                      <a:tailEnd type="none" w="med" len="med"/>
                    </a:lnL>
                    <a:lnR w="12700" cap="flat" cmpd="sng" algn="ctr">
                      <a:solidFill>
                        <a:srgbClr val="D07A64"/>
                      </a:solidFill>
                      <a:prstDash val="solid"/>
                      <a:round/>
                      <a:headEnd type="none" w="med" len="med"/>
                      <a:tailEnd type="none" w="med" len="med"/>
                    </a:lnR>
                    <a:lnT w="12700" cap="flat" cmpd="sng" algn="ctr">
                      <a:solidFill>
                        <a:srgbClr val="D07A64"/>
                      </a:solidFill>
                      <a:prstDash val="solid"/>
                      <a:round/>
                      <a:headEnd type="none" w="med" len="med"/>
                      <a:tailEnd type="none" w="med" len="med"/>
                    </a:lnT>
                    <a:lnB w="12700" cap="flat" cmpd="sng" algn="ctr">
                      <a:solidFill>
                        <a:srgbClr val="307B64"/>
                      </a:solidFill>
                      <a:prstDash val="solid"/>
                      <a:round/>
                      <a:headEnd type="none" w="med" len="med"/>
                      <a:tailEnd type="none" w="med" len="med"/>
                    </a:lnB>
                    <a:solidFill>
                      <a:srgbClr val="FFFFFF"/>
                    </a:solidFill>
                  </a:tcPr>
                </a:tc>
              </a:tr>
              <a:tr h="914400">
                <a:tc>
                  <a:txBody>
                    <a:bodyPr/>
                    <a:lstStyle/>
                    <a:p>
                      <a:pPr algn="ctr" fontAlgn="t"/>
                      <a:r>
                        <a:rPr lang="en-US" sz="2800" b="1" dirty="0">
                          <a:effectLst/>
                          <a:latin typeface="Times New Roman" pitchFamily="18" charset="0"/>
                          <a:cs typeface="Times New Roman" pitchFamily="18" charset="0"/>
                        </a:rPr>
                        <a:t>3 </a:t>
                      </a:r>
                    </a:p>
                  </a:txBody>
                  <a:tcPr marL="47625" marR="47625" marT="47625" marB="47625">
                    <a:lnL w="12700" cap="flat" cmpd="sng" algn="ctr">
                      <a:solidFill>
                        <a:srgbClr val="307B64"/>
                      </a:solidFill>
                      <a:prstDash val="solid"/>
                      <a:round/>
                      <a:headEnd type="none" w="med" len="med"/>
                      <a:tailEnd type="none" w="med" len="med"/>
                    </a:lnL>
                    <a:lnR w="12700" cap="flat" cmpd="sng" algn="ctr">
                      <a:solidFill>
                        <a:srgbClr val="307B64"/>
                      </a:solidFill>
                      <a:prstDash val="solid"/>
                      <a:round/>
                      <a:headEnd type="none" w="med" len="med"/>
                      <a:tailEnd type="none" w="med" len="med"/>
                    </a:lnR>
                    <a:lnT w="12700" cap="flat" cmpd="sng" algn="ctr">
                      <a:solidFill>
                        <a:srgbClr val="307B64"/>
                      </a:solidFill>
                      <a:prstDash val="solid"/>
                      <a:round/>
                      <a:headEnd type="none" w="med" len="med"/>
                      <a:tailEnd type="none" w="med" len="med"/>
                    </a:lnT>
                    <a:lnB w="12700" cap="flat" cmpd="sng" algn="ctr">
                      <a:solidFill>
                        <a:srgbClr val="307664"/>
                      </a:solidFill>
                      <a:prstDash val="solid"/>
                      <a:round/>
                      <a:headEnd type="none" w="med" len="med"/>
                      <a:tailEnd type="none" w="med" len="med"/>
                    </a:lnB>
                    <a:solidFill>
                      <a:srgbClr val="FFFFFF"/>
                    </a:solidFill>
                  </a:tcPr>
                </a:tc>
                <a:tc>
                  <a:txBody>
                    <a:bodyPr/>
                    <a:lstStyle/>
                    <a:p>
                      <a:pPr fontAlgn="t"/>
                      <a:r>
                        <a:rPr lang="en-US" sz="2800" b="1" dirty="0" err="1">
                          <a:effectLst/>
                          <a:latin typeface="Times New Roman" pitchFamily="18" charset="0"/>
                          <a:cs typeface="Times New Roman" pitchFamily="18" charset="0"/>
                        </a:rPr>
                        <a:t>Anh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hùng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Nguyễn</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Viết</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Xuân</a:t>
                      </a:r>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307B64"/>
                      </a:solidFill>
                      <a:prstDash val="solid"/>
                      <a:round/>
                      <a:headEnd type="none" w="med" len="med"/>
                      <a:tailEnd type="none" w="med" len="med"/>
                    </a:lnL>
                    <a:lnR w="12700" cap="flat" cmpd="sng" algn="ctr">
                      <a:solidFill>
                        <a:srgbClr val="307B64"/>
                      </a:solidFill>
                      <a:prstDash val="solid"/>
                      <a:round/>
                      <a:headEnd type="none" w="med" len="med"/>
                      <a:tailEnd type="none" w="med" len="med"/>
                    </a:lnR>
                    <a:lnT w="12700" cap="flat" cmpd="sng" algn="ctr">
                      <a:solidFill>
                        <a:srgbClr val="307B64"/>
                      </a:solidFill>
                      <a:prstDash val="solid"/>
                      <a:round/>
                      <a:headEnd type="none" w="med" len="med"/>
                      <a:tailEnd type="none" w="med" len="med"/>
                    </a:lnT>
                    <a:lnB w="12700" cap="flat" cmpd="sng" algn="ctr">
                      <a:solidFill>
                        <a:srgbClr val="3076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307B64"/>
                      </a:solidFill>
                      <a:prstDash val="solid"/>
                      <a:round/>
                      <a:headEnd type="none" w="med" len="med"/>
                      <a:tailEnd type="none" w="med" len="med"/>
                    </a:lnL>
                    <a:lnR w="12700" cap="flat" cmpd="sng" algn="ctr">
                      <a:solidFill>
                        <a:srgbClr val="307B64"/>
                      </a:solidFill>
                      <a:prstDash val="solid"/>
                      <a:round/>
                      <a:headEnd type="none" w="med" len="med"/>
                      <a:tailEnd type="none" w="med" len="med"/>
                    </a:lnR>
                    <a:lnT w="12700" cap="flat" cmpd="sng" algn="ctr">
                      <a:solidFill>
                        <a:srgbClr val="307B64"/>
                      </a:solidFill>
                      <a:prstDash val="solid"/>
                      <a:round/>
                      <a:headEnd type="none" w="med" len="med"/>
                      <a:tailEnd type="none" w="med" len="med"/>
                    </a:lnT>
                    <a:lnB w="12700" cap="flat" cmpd="sng" algn="ctr">
                      <a:solidFill>
                        <a:srgbClr val="307664"/>
                      </a:solidFill>
                      <a:prstDash val="solid"/>
                      <a:round/>
                      <a:headEnd type="none" w="med" len="med"/>
                      <a:tailEnd type="none" w="med" len="med"/>
                    </a:lnB>
                    <a:solidFill>
                      <a:srgbClr val="FFFFFF"/>
                    </a:solidFill>
                  </a:tcPr>
                </a:tc>
              </a:tr>
              <a:tr h="1017431">
                <a:tc>
                  <a:txBody>
                    <a:bodyPr/>
                    <a:lstStyle/>
                    <a:p>
                      <a:pPr algn="ctr" fontAlgn="t"/>
                      <a:r>
                        <a:rPr lang="en-US" sz="2800" b="1" dirty="0">
                          <a:effectLst/>
                          <a:latin typeface="Times New Roman" pitchFamily="18" charset="0"/>
                          <a:cs typeface="Times New Roman" pitchFamily="18" charset="0"/>
                        </a:rPr>
                        <a:t>4 </a:t>
                      </a:r>
                    </a:p>
                  </a:txBody>
                  <a:tcPr marL="47625" marR="47625" marT="47625" marB="47625">
                    <a:lnL w="12700" cap="flat" cmpd="sng" algn="ctr">
                      <a:solidFill>
                        <a:srgbClr val="307664"/>
                      </a:solidFill>
                      <a:prstDash val="solid"/>
                      <a:round/>
                      <a:headEnd type="none" w="med" len="med"/>
                      <a:tailEnd type="none" w="med" len="med"/>
                    </a:lnL>
                    <a:lnR w="12700" cap="flat" cmpd="sng" algn="ctr">
                      <a:solidFill>
                        <a:srgbClr val="307664"/>
                      </a:solidFill>
                      <a:prstDash val="solid"/>
                      <a:round/>
                      <a:headEnd type="none" w="med" len="med"/>
                      <a:tailEnd type="none" w="med" len="med"/>
                    </a:lnR>
                    <a:lnT w="12700" cap="flat" cmpd="sng" algn="ctr">
                      <a:solidFill>
                        <a:srgbClr val="307664"/>
                      </a:solidFill>
                      <a:prstDash val="solid"/>
                      <a:round/>
                      <a:headEnd type="none" w="med" len="med"/>
                      <a:tailEnd type="none" w="med" len="med"/>
                    </a:lnT>
                    <a:lnB w="12700" cap="flat" cmpd="sng" algn="ctr">
                      <a:solidFill>
                        <a:srgbClr val="607D64"/>
                      </a:solidFill>
                      <a:prstDash val="solid"/>
                      <a:round/>
                      <a:headEnd type="none" w="med" len="med"/>
                      <a:tailEnd type="none" w="med" len="med"/>
                    </a:lnB>
                    <a:solidFill>
                      <a:srgbClr val="FFFFFF"/>
                    </a:solidFill>
                  </a:tcPr>
                </a:tc>
                <a:tc>
                  <a:txBody>
                    <a:bodyPr/>
                    <a:lstStyle/>
                    <a:p>
                      <a:pPr fontAlgn="t"/>
                      <a:r>
                        <a:rPr lang="vi-VN" sz="2800" b="1" dirty="0">
                          <a:effectLst/>
                          <a:latin typeface="Times New Roman" pitchFamily="18" charset="0"/>
                          <a:cs typeface="Times New Roman" pitchFamily="18" charset="0"/>
                        </a:rPr>
                        <a:t>Đội tuyển bóng đá nữ quốc </a:t>
                      </a:r>
                      <a:endParaRPr lang="en-US" sz="2800" b="1" dirty="0" smtClean="0">
                        <a:effectLst/>
                        <a:latin typeface="Times New Roman" pitchFamily="18" charset="0"/>
                        <a:cs typeface="Times New Roman" pitchFamily="18" charset="0"/>
                      </a:endParaRPr>
                    </a:p>
                    <a:p>
                      <a:pPr fontAlgn="t"/>
                      <a:r>
                        <a:rPr lang="vi-VN" sz="2800" b="1" dirty="0" smtClean="0">
                          <a:effectLst/>
                          <a:latin typeface="Times New Roman" pitchFamily="18" charset="0"/>
                          <a:cs typeface="Times New Roman" pitchFamily="18" charset="0"/>
                        </a:rPr>
                        <a:t>gia</a:t>
                      </a:r>
                      <a:r>
                        <a:rPr lang="vi-VN" sz="2800" b="1" dirty="0">
                          <a:effectLst/>
                          <a:latin typeface="Times New Roman" pitchFamily="18" charset="0"/>
                          <a:cs typeface="Times New Roman" pitchFamily="18" charset="0"/>
                        </a:rPr>
                        <a:t> Việt Nam 2023 </a:t>
                      </a:r>
                    </a:p>
                  </a:txBody>
                  <a:tcPr marL="47625" marR="47625" marT="47625" marB="47625">
                    <a:lnL w="12700" cap="flat" cmpd="sng" algn="ctr">
                      <a:solidFill>
                        <a:srgbClr val="307664"/>
                      </a:solidFill>
                      <a:prstDash val="solid"/>
                      <a:round/>
                      <a:headEnd type="none" w="med" len="med"/>
                      <a:tailEnd type="none" w="med" len="med"/>
                    </a:lnL>
                    <a:lnR w="12700" cap="flat" cmpd="sng" algn="ctr">
                      <a:solidFill>
                        <a:srgbClr val="307664"/>
                      </a:solidFill>
                      <a:prstDash val="solid"/>
                      <a:round/>
                      <a:headEnd type="none" w="med" len="med"/>
                      <a:tailEnd type="none" w="med" len="med"/>
                    </a:lnR>
                    <a:lnT w="12700" cap="flat" cmpd="sng" algn="ctr">
                      <a:solidFill>
                        <a:srgbClr val="307664"/>
                      </a:solidFill>
                      <a:prstDash val="solid"/>
                      <a:round/>
                      <a:headEnd type="none" w="med" len="med"/>
                      <a:tailEnd type="none" w="med" len="med"/>
                    </a:lnT>
                    <a:lnB w="12700" cap="flat" cmpd="sng" algn="ctr">
                      <a:solidFill>
                        <a:srgbClr val="607D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307664"/>
                      </a:solidFill>
                      <a:prstDash val="solid"/>
                      <a:round/>
                      <a:headEnd type="none" w="med" len="med"/>
                      <a:tailEnd type="none" w="med" len="med"/>
                    </a:lnL>
                    <a:lnR w="12700" cap="flat" cmpd="sng" algn="ctr">
                      <a:solidFill>
                        <a:srgbClr val="307664"/>
                      </a:solidFill>
                      <a:prstDash val="solid"/>
                      <a:round/>
                      <a:headEnd type="none" w="med" len="med"/>
                      <a:tailEnd type="none" w="med" len="med"/>
                    </a:lnR>
                    <a:lnT w="12700" cap="flat" cmpd="sng" algn="ctr">
                      <a:solidFill>
                        <a:srgbClr val="307664"/>
                      </a:solidFill>
                      <a:prstDash val="solid"/>
                      <a:round/>
                      <a:headEnd type="none" w="med" len="med"/>
                      <a:tailEnd type="none" w="med" len="med"/>
                    </a:lnT>
                    <a:lnB w="12700" cap="flat" cmpd="sng" algn="ctr">
                      <a:solidFill>
                        <a:srgbClr val="607D64"/>
                      </a:solidFill>
                      <a:prstDash val="solid"/>
                      <a:round/>
                      <a:headEnd type="none" w="med" len="med"/>
                      <a:tailEnd type="none" w="med" len="med"/>
                    </a:lnB>
                    <a:solidFill>
                      <a:srgbClr val="FFFFFF"/>
                    </a:solidFill>
                  </a:tcPr>
                </a:tc>
              </a:tr>
              <a:tr h="938444">
                <a:tc>
                  <a:txBody>
                    <a:bodyPr/>
                    <a:lstStyle/>
                    <a:p>
                      <a:pPr algn="ctr" fontAlgn="t"/>
                      <a:r>
                        <a:rPr lang="en-US" sz="2800" b="1" dirty="0">
                          <a:effectLst/>
                          <a:latin typeface="Times New Roman" pitchFamily="18" charset="0"/>
                          <a:cs typeface="Times New Roman" pitchFamily="18" charset="0"/>
                        </a:rPr>
                        <a:t>5 </a:t>
                      </a:r>
                    </a:p>
                  </a:txBody>
                  <a:tcPr marL="47625" marR="47625" marT="47625" marB="47625">
                    <a:lnL w="12700" cap="flat" cmpd="sng" algn="ctr">
                      <a:solidFill>
                        <a:srgbClr val="607D64"/>
                      </a:solidFill>
                      <a:prstDash val="solid"/>
                      <a:round/>
                      <a:headEnd type="none" w="med" len="med"/>
                      <a:tailEnd type="none" w="med" len="med"/>
                    </a:lnL>
                    <a:lnR w="12700" cap="flat" cmpd="sng" algn="ctr">
                      <a:solidFill>
                        <a:srgbClr val="607D64"/>
                      </a:solidFill>
                      <a:prstDash val="solid"/>
                      <a:round/>
                      <a:headEnd type="none" w="med" len="med"/>
                      <a:tailEnd type="none" w="med" len="med"/>
                    </a:lnR>
                    <a:lnT w="12700" cap="flat" cmpd="sng" algn="ctr">
                      <a:solidFill>
                        <a:srgbClr val="607D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fontAlgn="t"/>
                      <a:r>
                        <a:rPr lang="vi-VN" sz="2800" b="1" dirty="0">
                          <a:effectLst/>
                          <a:latin typeface="Times New Roman" pitchFamily="18" charset="0"/>
                          <a:cs typeface="Times New Roman" pitchFamily="18" charset="0"/>
                        </a:rPr>
                        <a:t>Nhạc sĩ Văn Cao </a:t>
                      </a:r>
                    </a:p>
                  </a:txBody>
                  <a:tcPr marL="47625" marR="47625" marT="47625" marB="47625">
                    <a:lnL w="12700" cap="flat" cmpd="sng" algn="ctr">
                      <a:solidFill>
                        <a:srgbClr val="607D64"/>
                      </a:solidFill>
                      <a:prstDash val="solid"/>
                      <a:round/>
                      <a:headEnd type="none" w="med" len="med"/>
                      <a:tailEnd type="none" w="med" len="med"/>
                    </a:lnL>
                    <a:lnR w="12700" cap="flat" cmpd="sng" algn="ctr">
                      <a:solidFill>
                        <a:srgbClr val="607D64"/>
                      </a:solidFill>
                      <a:prstDash val="solid"/>
                      <a:round/>
                      <a:headEnd type="none" w="med" len="med"/>
                      <a:tailEnd type="none" w="med" len="med"/>
                    </a:lnR>
                    <a:lnT w="12700" cap="flat" cmpd="sng" algn="ctr">
                      <a:solidFill>
                        <a:srgbClr val="607D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607D64"/>
                      </a:solidFill>
                      <a:prstDash val="solid"/>
                      <a:round/>
                      <a:headEnd type="none" w="med" len="med"/>
                      <a:tailEnd type="none" w="med" len="med"/>
                    </a:lnL>
                    <a:lnR w="12700" cap="flat" cmpd="sng" algn="ctr">
                      <a:solidFill>
                        <a:srgbClr val="607D64"/>
                      </a:solidFill>
                      <a:prstDash val="solid"/>
                      <a:round/>
                      <a:headEnd type="none" w="med" len="med"/>
                      <a:tailEnd type="none" w="med" len="med"/>
                    </a:lnR>
                    <a:lnT w="12700" cap="flat" cmpd="sng" algn="ctr">
                      <a:solidFill>
                        <a:srgbClr val="607D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r>
              <a:tr h="1021977">
                <a:tc>
                  <a:txBody>
                    <a:bodyPr/>
                    <a:lstStyle/>
                    <a:p>
                      <a:pPr algn="ctr" fontAlgn="t"/>
                      <a:r>
                        <a:rPr lang="en-US" sz="2800" b="1" dirty="0">
                          <a:effectLst/>
                          <a:latin typeface="Times New Roman" pitchFamily="18" charset="0"/>
                          <a:cs typeface="Times New Roman" pitchFamily="18" charset="0"/>
                        </a:rPr>
                        <a:t>6 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algn="l" fontAlgn="t"/>
                      <a:r>
                        <a:rPr lang="vi-VN" sz="2800" b="1" dirty="0">
                          <a:effectLst/>
                          <a:latin typeface="Times New Roman" pitchFamily="18" charset="0"/>
                          <a:cs typeface="Times New Roman" pitchFamily="18" charset="0"/>
                        </a:rPr>
                        <a:t>Giáo sư </a:t>
                      </a:r>
                      <a:r>
                        <a:rPr lang="vi-VN" sz="2800" b="1" dirty="0" smtClean="0">
                          <a:effectLst/>
                          <a:latin typeface="Times New Roman" pitchFamily="18" charset="0"/>
                          <a:cs typeface="Times New Roman" pitchFamily="18" charset="0"/>
                        </a:rPr>
                        <a:t>–Bác</a:t>
                      </a:r>
                      <a:r>
                        <a:rPr lang="vi-VN" sz="2800" b="1" dirty="0">
                          <a:effectLst/>
                          <a:latin typeface="Times New Roman" pitchFamily="18" charset="0"/>
                          <a:cs typeface="Times New Roman" pitchFamily="18" charset="0"/>
                        </a:rPr>
                        <a:t> sĩ Tôn Thất Tùng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c>
                  <a:txBody>
                    <a:bodyPr/>
                    <a:lstStyle/>
                    <a:p>
                      <a:pPr fontAlgn="t"/>
                      <a:r>
                        <a:rPr lang="en-US" sz="2800" b="1" dirty="0">
                          <a:effectLst/>
                          <a:latin typeface="Times New Roman" pitchFamily="18" charset="0"/>
                          <a:cs typeface="Times New Roman" pitchFamily="18" charset="0"/>
                        </a:rPr>
                        <a:t> </a:t>
                      </a:r>
                    </a:p>
                  </a:txBody>
                  <a:tcPr marL="47625" marR="47625" marT="47625" marB="47625">
                    <a:lnL w="12700" cap="flat" cmpd="sng" algn="ctr">
                      <a:solidFill>
                        <a:srgbClr val="107964"/>
                      </a:solidFill>
                      <a:prstDash val="solid"/>
                      <a:round/>
                      <a:headEnd type="none" w="med" len="med"/>
                      <a:tailEnd type="none" w="med" len="med"/>
                    </a:lnL>
                    <a:lnR w="12700" cap="flat" cmpd="sng" algn="ctr">
                      <a:solidFill>
                        <a:srgbClr val="107964"/>
                      </a:solidFill>
                      <a:prstDash val="solid"/>
                      <a:round/>
                      <a:headEnd type="none" w="med" len="med"/>
                      <a:tailEnd type="none" w="med" len="med"/>
                    </a:lnR>
                    <a:lnT w="12700" cap="flat" cmpd="sng" algn="ctr">
                      <a:solidFill>
                        <a:srgbClr val="107964"/>
                      </a:solidFill>
                      <a:prstDash val="solid"/>
                      <a:round/>
                      <a:headEnd type="none" w="med" len="med"/>
                      <a:tailEnd type="none" w="med" len="med"/>
                    </a:lnT>
                    <a:lnB w="12700" cap="flat" cmpd="sng" algn="ctr">
                      <a:solidFill>
                        <a:srgbClr val="107964"/>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6903948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4">
            <a:extLst>
              <a:ext uri="{FF2B5EF4-FFF2-40B4-BE49-F238E27FC236}">
                <a16:creationId xmlns="" xmlns:a16="http://schemas.microsoft.com/office/drawing/2014/main" id="{30726305-5378-1F8C-AC47-6DFD7FA46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 xmlns:a16="http://schemas.microsoft.com/office/drawing/2014/main" id="{977C3BCC-DBF6-EF90-CE58-0DC03F3A9F70}"/>
              </a:ext>
            </a:extLst>
          </p:cNvPr>
          <p:cNvPicPr>
            <a:picLocks noChangeAspect="1"/>
          </p:cNvPicPr>
          <p:nvPr/>
        </p:nvPicPr>
        <p:blipFill>
          <a:blip r:embed="rId3"/>
          <a:stretch>
            <a:fillRect/>
          </a:stretch>
        </p:blipFill>
        <p:spPr>
          <a:xfrm>
            <a:off x="2677911" y="624597"/>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87245770"/>
              </p:ext>
            </p:extLst>
          </p:nvPr>
        </p:nvGraphicFramePr>
        <p:xfrm>
          <a:off x="107577" y="1438836"/>
          <a:ext cx="11981329" cy="5244352"/>
        </p:xfrm>
        <a:graphic>
          <a:graphicData uri="http://schemas.openxmlformats.org/drawingml/2006/table">
            <a:tbl>
              <a:tblPr/>
              <a:tblGrid>
                <a:gridCol w="914400"/>
                <a:gridCol w="2433917"/>
                <a:gridCol w="8633012"/>
              </a:tblGrid>
              <a:tr h="1021976">
                <a:tc>
                  <a:txBody>
                    <a:bodyPr/>
                    <a:lstStyle/>
                    <a:p>
                      <a:pPr algn="ctr" fontAlgn="t"/>
                      <a:r>
                        <a:rPr lang="en-US" sz="3200" b="1" dirty="0">
                          <a:solidFill>
                            <a:srgbClr val="FF0000"/>
                          </a:solidFill>
                          <a:effectLst/>
                          <a:latin typeface="Times New Roman" pitchFamily="18" charset="0"/>
                          <a:cs typeface="Times New Roman" pitchFamily="18" charset="0"/>
                        </a:rPr>
                        <a:t>STT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a:solidFill>
                            <a:srgbClr val="FF0000"/>
                          </a:solidFill>
                          <a:effectLst/>
                          <a:latin typeface="Times New Roman" pitchFamily="18" charset="0"/>
                          <a:cs typeface="Times New Roman" pitchFamily="18" charset="0"/>
                        </a:rPr>
                        <a:t>Nhân</a:t>
                      </a:r>
                      <a:r>
                        <a:rPr lang="en-US" sz="3200" b="1" dirty="0">
                          <a:solidFill>
                            <a:srgbClr val="FF0000"/>
                          </a:solidFill>
                          <a:effectLst/>
                          <a:latin typeface="Times New Roman" pitchFamily="18" charset="0"/>
                          <a:cs typeface="Times New Roman" pitchFamily="18" charset="0"/>
                        </a:rPr>
                        <a:t> </a:t>
                      </a:r>
                      <a:r>
                        <a:rPr lang="en-US" sz="3200" b="1" dirty="0" err="1">
                          <a:solidFill>
                            <a:srgbClr val="FF0000"/>
                          </a:solidFill>
                          <a:effectLst/>
                          <a:latin typeface="Times New Roman" pitchFamily="18" charset="0"/>
                          <a:cs typeface="Times New Roman" pitchFamily="18" charset="0"/>
                        </a:rPr>
                        <a:t>vật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smtClean="0">
                          <a:solidFill>
                            <a:srgbClr val="FF0000"/>
                          </a:solidFill>
                          <a:effectLst/>
                          <a:latin typeface="Times New Roman" pitchFamily="18" charset="0"/>
                          <a:cs typeface="Times New Roman" pitchFamily="18" charset="0"/>
                        </a:rPr>
                        <a:t>Đóng</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góp</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đối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với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quê</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hương</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đất</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nước</a:t>
                      </a:r>
                      <a:r>
                        <a:rPr lang="en-US" sz="3200" b="1" dirty="0" smtClean="0">
                          <a:solidFill>
                            <a:srgbClr val="FF0000"/>
                          </a:solidFill>
                          <a:effectLst/>
                          <a:latin typeface="Times New Roman" pitchFamily="18" charset="0"/>
                          <a:cs typeface="Times New Roman" pitchFamily="18" charset="0"/>
                        </a:rPr>
                        <a:t> </a:t>
                      </a:r>
                      <a:endParaRPr lang="en-US" sz="3200" b="1"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r>
              <a:tr h="1511225">
                <a:tc>
                  <a:txBody>
                    <a:bodyPr/>
                    <a:lstStyle/>
                    <a:p>
                      <a:pPr algn="ctr" fontAlgn="t"/>
                      <a:r>
                        <a:rPr lang="en-US" sz="3200" dirty="0">
                          <a:effectLst/>
                          <a:latin typeface="Times New Roman" pitchFamily="18" charset="0"/>
                          <a:cs typeface="Times New Roman" pitchFamily="18" charset="0"/>
                        </a:rPr>
                        <a:t>1 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en-US" sz="3200" dirty="0" err="1">
                          <a:effectLst/>
                          <a:latin typeface="Times New Roman" pitchFamily="18" charset="0"/>
                          <a:cs typeface="Times New Roman" pitchFamily="18" charset="0"/>
                        </a:rPr>
                        <a:t>Vua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Hùng</a:t>
                      </a:r>
                      <a:r>
                        <a:rPr lang="en-US" sz="3200" dirty="0">
                          <a:effectLst/>
                          <a:latin typeface="Times New Roman" pitchFamily="18" charset="0"/>
                          <a:cs typeface="Times New Roman" pitchFamily="18" charset="0"/>
                        </a:rPr>
                        <a:t>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Là những vị vua có công dựng nước, chống </a:t>
                      </a:r>
                      <a:r>
                        <a:rPr lang="vi-VN" sz="3200" dirty="0" smtClean="0">
                          <a:effectLst/>
                          <a:latin typeface="Times New Roman" pitchFamily="18" charset="0"/>
                          <a:cs typeface="Times New Roman" pitchFamily="18" charset="0"/>
                        </a:rPr>
                        <a:t>giặc</a:t>
                      </a:r>
                      <a:endParaRPr lang="en-US" sz="3200" dirty="0" smtClean="0">
                        <a:effectLst/>
                        <a:latin typeface="Times New Roman" pitchFamily="18" charset="0"/>
                        <a:cs typeface="Times New Roman" pitchFamily="18" charset="0"/>
                      </a:endParaRPr>
                    </a:p>
                    <a:p>
                      <a:pPr fontAlgn="t"/>
                      <a:r>
                        <a:rPr lang="vi-VN" sz="3200" dirty="0">
                          <a:effectLst/>
                          <a:latin typeface="Times New Roman" pitchFamily="18" charset="0"/>
                          <a:cs typeface="Times New Roman" pitchFamily="18" charset="0"/>
                        </a:rPr>
                        <a:t> ngoại xâm, </a:t>
                      </a:r>
                      <a:r>
                        <a:rPr lang="vi-VN" sz="3200" dirty="0" smtClean="0">
                          <a:effectLst/>
                          <a:latin typeface="Times New Roman" pitchFamily="18" charset="0"/>
                          <a:cs typeface="Times New Roman" pitchFamily="18" charset="0"/>
                        </a:rPr>
                        <a:t>bảo</a:t>
                      </a:r>
                      <a:r>
                        <a:rPr lang="vi-VN" sz="3200" dirty="0">
                          <a:effectLst/>
                          <a:latin typeface="Times New Roman" pitchFamily="18" charset="0"/>
                          <a:cs typeface="Times New Roman" pitchFamily="18" charset="0"/>
                        </a:rPr>
                        <a:t> vệ nước của người Việt cổ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r h="2662517">
                <a:tc>
                  <a:txBody>
                    <a:bodyPr/>
                    <a:lstStyle/>
                    <a:p>
                      <a:pPr algn="ctr" fontAlgn="t"/>
                      <a:r>
                        <a:rPr lang="en-US" sz="3200" dirty="0">
                          <a:effectLst/>
                          <a:latin typeface="Times New Roman" pitchFamily="18" charset="0"/>
                          <a:cs typeface="Times New Roman" pitchFamily="18" charset="0"/>
                        </a:rPr>
                        <a:t>2 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Hai Bà Trưng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Đã lãnh đạo nhân dân ta kháng chiến chống lại quân </a:t>
                      </a:r>
                    </a:p>
                    <a:p>
                      <a:pPr fontAlgn="t"/>
                      <a:r>
                        <a:rPr lang="vi-VN" sz="3200" dirty="0">
                          <a:effectLst/>
                          <a:latin typeface="Times New Roman" pitchFamily="18" charset="0"/>
                          <a:cs typeface="Times New Roman" pitchFamily="18" charset="0"/>
                        </a:rPr>
                        <a:t>xâm lược của nhà Hán, giành độc lập cho dân tộc </a:t>
                      </a:r>
                      <a:endParaRPr lang="en-US" sz="3200" dirty="0" smtClean="0">
                        <a:effectLst/>
                        <a:latin typeface="Times New Roman" pitchFamily="18" charset="0"/>
                        <a:cs typeface="Times New Roman" pitchFamily="18" charset="0"/>
                      </a:endParaRPr>
                    </a:p>
                    <a:p>
                      <a:pPr fontAlgn="t"/>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sau</a:t>
                      </a:r>
                      <a:r>
                        <a:rPr lang="vi-VN" sz="3200" dirty="0">
                          <a:effectLst/>
                          <a:latin typeface="Times New Roman" pitchFamily="18" charset="0"/>
                          <a:cs typeface="Times New Roman" pitchFamily="18" charset="0"/>
                        </a:rPr>
                        <a:t> </a:t>
                      </a:r>
                      <a:r>
                        <a:rPr lang="vi-VN" sz="3200" dirty="0" smtClean="0">
                          <a:effectLst/>
                          <a:latin typeface="Times New Roman" pitchFamily="18" charset="0"/>
                          <a:cs typeface="Times New Roman" pitchFamily="18" charset="0"/>
                        </a:rPr>
                        <a:t>hơn</a:t>
                      </a:r>
                      <a:r>
                        <a:rPr lang="vi-VN" sz="3200" dirty="0">
                          <a:effectLst/>
                          <a:latin typeface="Times New Roman" pitchFamily="18" charset="0"/>
                          <a:cs typeface="Times New Roman" pitchFamily="18" charset="0"/>
                        </a:rPr>
                        <a:t> 2 thế kỉ bị đô hộ.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73051963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F6D40EF2-CBBE-6F54-DEDB-97BF3E3E9B1A}"/>
              </a:ext>
            </a:extLst>
          </p:cNvPr>
          <p:cNvPicPr>
            <a:picLocks noChangeAspect="1"/>
          </p:cNvPicPr>
          <p:nvPr/>
        </p:nvPicPr>
        <p:blipFill>
          <a:blip r:embed="rId3"/>
          <a:stretch>
            <a:fillRect/>
          </a:stretch>
        </p:blipFill>
        <p:spPr>
          <a:xfrm>
            <a:off x="2379153" y="54125"/>
            <a:ext cx="6176393" cy="112663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03827880"/>
              </p:ext>
            </p:extLst>
          </p:nvPr>
        </p:nvGraphicFramePr>
        <p:xfrm>
          <a:off x="105335" y="1121709"/>
          <a:ext cx="11981329" cy="5650230"/>
        </p:xfrm>
        <a:graphic>
          <a:graphicData uri="http://schemas.openxmlformats.org/drawingml/2006/table">
            <a:tbl>
              <a:tblPr/>
              <a:tblGrid>
                <a:gridCol w="914400"/>
                <a:gridCol w="2554941"/>
                <a:gridCol w="8511988"/>
              </a:tblGrid>
              <a:tr h="532727">
                <a:tc>
                  <a:txBody>
                    <a:bodyPr/>
                    <a:lstStyle/>
                    <a:p>
                      <a:pPr algn="ctr" fontAlgn="t"/>
                      <a:r>
                        <a:rPr lang="en-US" sz="3200" b="1" dirty="0">
                          <a:solidFill>
                            <a:srgbClr val="FF0000"/>
                          </a:solidFill>
                          <a:effectLst/>
                          <a:latin typeface="Times New Roman" pitchFamily="18" charset="0"/>
                          <a:cs typeface="Times New Roman" pitchFamily="18" charset="0"/>
                        </a:rPr>
                        <a:t>STT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a:solidFill>
                            <a:srgbClr val="FF0000"/>
                          </a:solidFill>
                          <a:effectLst/>
                          <a:latin typeface="Times New Roman" pitchFamily="18" charset="0"/>
                          <a:cs typeface="Times New Roman" pitchFamily="18" charset="0"/>
                        </a:rPr>
                        <a:t>Nhân</a:t>
                      </a:r>
                      <a:r>
                        <a:rPr lang="en-US" sz="3200" b="1" dirty="0">
                          <a:solidFill>
                            <a:srgbClr val="FF0000"/>
                          </a:solidFill>
                          <a:effectLst/>
                          <a:latin typeface="Times New Roman" pitchFamily="18" charset="0"/>
                          <a:cs typeface="Times New Roman" pitchFamily="18" charset="0"/>
                        </a:rPr>
                        <a:t> </a:t>
                      </a:r>
                      <a:r>
                        <a:rPr lang="en-US" sz="3200" b="1" dirty="0" err="1">
                          <a:solidFill>
                            <a:srgbClr val="FF0000"/>
                          </a:solidFill>
                          <a:effectLst/>
                          <a:latin typeface="Times New Roman" pitchFamily="18" charset="0"/>
                          <a:cs typeface="Times New Roman" pitchFamily="18" charset="0"/>
                        </a:rPr>
                        <a:t>vật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smtClean="0">
                          <a:solidFill>
                            <a:srgbClr val="FF0000"/>
                          </a:solidFill>
                          <a:effectLst/>
                          <a:latin typeface="Times New Roman" pitchFamily="18" charset="0"/>
                          <a:cs typeface="Times New Roman" pitchFamily="18" charset="0"/>
                        </a:rPr>
                        <a:t>Đóng</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góp</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đối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với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quê</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hương</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đất</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nước</a:t>
                      </a:r>
                      <a:r>
                        <a:rPr lang="en-US" sz="3200" b="1" dirty="0" smtClean="0">
                          <a:solidFill>
                            <a:srgbClr val="FF0000"/>
                          </a:solidFill>
                          <a:effectLst/>
                          <a:latin typeface="Times New Roman" pitchFamily="18" charset="0"/>
                          <a:cs typeface="Times New Roman" pitchFamily="18" charset="0"/>
                        </a:rPr>
                        <a:t> </a:t>
                      </a:r>
                      <a:endParaRPr lang="en-US" sz="3200" b="1"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r>
              <a:tr h="1511225">
                <a:tc>
                  <a:txBody>
                    <a:bodyPr/>
                    <a:lstStyle/>
                    <a:p>
                      <a:pPr algn="ctr" fontAlgn="t"/>
                      <a:r>
                        <a:rPr lang="en-US" sz="3200" dirty="0">
                          <a:effectLst/>
                          <a:latin typeface="Times New Roman" pitchFamily="18" charset="0"/>
                          <a:cs typeface="Times New Roman" pitchFamily="18" charset="0"/>
                        </a:rPr>
                        <a:t>3 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en-US" sz="3200" dirty="0" err="1">
                          <a:effectLst/>
                          <a:latin typeface="Times New Roman" pitchFamily="18" charset="0"/>
                          <a:cs typeface="Times New Roman" pitchFamily="18" charset="0"/>
                        </a:rPr>
                        <a:t>Anh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hùng</a:t>
                      </a:r>
                      <a:r>
                        <a:rPr lang="en-US" sz="3200" dirty="0">
                          <a:effectLst/>
                          <a:latin typeface="Times New Roman" pitchFamily="18" charset="0"/>
                          <a:cs typeface="Times New Roman" pitchFamily="18" charset="0"/>
                        </a:rPr>
                        <a:t> </a:t>
                      </a:r>
                      <a:endParaRPr lang="en-US" sz="3200" dirty="0" smtClean="0">
                        <a:effectLst/>
                        <a:latin typeface="Times New Roman" pitchFamily="18" charset="0"/>
                        <a:cs typeface="Times New Roman" pitchFamily="18" charset="0"/>
                      </a:endParaRPr>
                    </a:p>
                    <a:p>
                      <a:pPr fontAlgn="t"/>
                      <a:r>
                        <a:rPr lang="en-US" sz="3200" dirty="0" err="1" smtClean="0">
                          <a:effectLst/>
                          <a:latin typeface="Times New Roman" pitchFamily="18" charset="0"/>
                          <a:cs typeface="Times New Roman" pitchFamily="18" charset="0"/>
                        </a:rPr>
                        <a:t>Nguyễn</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Viết</a:t>
                      </a:r>
                      <a:r>
                        <a:rPr lang="en-US" sz="3200" dirty="0">
                          <a:effectLst/>
                          <a:latin typeface="Times New Roman" pitchFamily="18" charset="0"/>
                          <a:cs typeface="Times New Roman" pitchFamily="18" charset="0"/>
                        </a:rPr>
                        <a:t> </a:t>
                      </a:r>
                      <a:endParaRPr lang="en-US" sz="3200" dirty="0" smtClean="0">
                        <a:effectLst/>
                        <a:latin typeface="Times New Roman" pitchFamily="18" charset="0"/>
                        <a:cs typeface="Times New Roman" pitchFamily="18" charset="0"/>
                      </a:endParaRPr>
                    </a:p>
                    <a:p>
                      <a:pPr fontAlgn="t"/>
                      <a:r>
                        <a:rPr lang="en-US" sz="3200" dirty="0" smtClean="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Xuân</a:t>
                      </a:r>
                      <a:r>
                        <a:rPr lang="en-US" sz="3200" dirty="0">
                          <a:effectLst/>
                          <a:latin typeface="Times New Roman" pitchFamily="18" charset="0"/>
                          <a:cs typeface="Times New Roman" pitchFamily="18" charset="0"/>
                        </a:rPr>
                        <a:t>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Là chỉ huy dũng cảm động viên, khích lệ, chỉ đạo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các</a:t>
                      </a:r>
                      <a:r>
                        <a:rPr lang="vi-VN" sz="3200" dirty="0">
                          <a:effectLst/>
                          <a:latin typeface="Times New Roman" pitchFamily="18" charset="0"/>
                          <a:cs typeface="Times New Roman" pitchFamily="18" charset="0"/>
                        </a:rPr>
                        <a:t> </a:t>
                      </a:r>
                      <a:r>
                        <a:rPr lang="vi-VN" sz="3200" dirty="0" smtClean="0">
                          <a:effectLst/>
                          <a:latin typeface="Times New Roman" pitchFamily="18" charset="0"/>
                          <a:cs typeface="Times New Roman" pitchFamily="18" charset="0"/>
                        </a:rPr>
                        <a:t>chiến</a:t>
                      </a:r>
                      <a:r>
                        <a:rPr lang="vi-VN" sz="3200" dirty="0">
                          <a:effectLst/>
                          <a:latin typeface="Times New Roman" pitchFamily="18" charset="0"/>
                          <a:cs typeface="Times New Roman" pitchFamily="18" charset="0"/>
                        </a:rPr>
                        <a:t> sĩ chiến đấu với quân địch với khẩu hiệu “Nhằm </a:t>
                      </a:r>
                      <a:r>
                        <a:rPr lang="vi-VN" sz="3200" dirty="0" smtClean="0">
                          <a:effectLst/>
                          <a:latin typeface="Times New Roman" pitchFamily="18" charset="0"/>
                          <a:cs typeface="Times New Roman" pitchFamily="18" charset="0"/>
                        </a:rPr>
                        <a:t>thẳng</a:t>
                      </a:r>
                      <a:r>
                        <a:rPr lang="vi-VN" sz="3200" dirty="0">
                          <a:effectLst/>
                          <a:latin typeface="Times New Roman" pitchFamily="18" charset="0"/>
                          <a:cs typeface="Times New Roman" pitchFamily="18" charset="0"/>
                        </a:rPr>
                        <a:t> quân thù, bắn”. Dù bị thương, anh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yêu</a:t>
                      </a:r>
                      <a:r>
                        <a:rPr lang="vi-VN" sz="3200" dirty="0">
                          <a:effectLst/>
                          <a:latin typeface="Times New Roman" pitchFamily="18" charset="0"/>
                          <a:cs typeface="Times New Roman" pitchFamily="18" charset="0"/>
                        </a:rPr>
                        <a:t> cầu y tá cắt một </a:t>
                      </a:r>
                      <a:r>
                        <a:rPr lang="vi-VN" sz="3200" dirty="0" smtClean="0">
                          <a:effectLst/>
                          <a:latin typeface="Times New Roman" pitchFamily="18" charset="0"/>
                          <a:cs typeface="Times New Roman" pitchFamily="18" charset="0"/>
                        </a:rPr>
                        <a:t>bên</a:t>
                      </a:r>
                      <a:r>
                        <a:rPr lang="vi-VN" sz="3200" dirty="0">
                          <a:effectLst/>
                          <a:latin typeface="Times New Roman" pitchFamily="18" charset="0"/>
                          <a:cs typeface="Times New Roman" pitchFamily="18" charset="0"/>
                        </a:rPr>
                        <a:t> chân để tiếp tục chiến đấu và hy sinh sau khi trận </a:t>
                      </a:r>
                      <a:r>
                        <a:rPr lang="vi-VN" sz="3200" dirty="0" smtClean="0">
                          <a:effectLst/>
                          <a:latin typeface="Times New Roman" pitchFamily="18" charset="0"/>
                          <a:cs typeface="Times New Roman" pitchFamily="18" charset="0"/>
                        </a:rPr>
                        <a:t>chiến</a:t>
                      </a:r>
                      <a:r>
                        <a:rPr lang="en-US" sz="3200" dirty="0" smtClean="0">
                          <a:effectLst/>
                          <a:latin typeface="Times New Roman" pitchFamily="18" charset="0"/>
                          <a:cs typeface="Times New Roman" pitchFamily="18" charset="0"/>
                        </a:rPr>
                        <a:t> </a:t>
                      </a:r>
                      <a:r>
                        <a:rPr lang="vi-VN" sz="3200" dirty="0" smtClean="0">
                          <a:effectLst/>
                          <a:latin typeface="Times New Roman" pitchFamily="18" charset="0"/>
                          <a:cs typeface="Times New Roman" pitchFamily="18" charset="0"/>
                        </a:rPr>
                        <a:t>kết</a:t>
                      </a:r>
                      <a:r>
                        <a:rPr lang="vi-VN" sz="3200" dirty="0">
                          <a:effectLst/>
                          <a:latin typeface="Times New Roman" pitchFamily="18" charset="0"/>
                          <a:cs typeface="Times New Roman" pitchFamily="18" charset="0"/>
                        </a:rPr>
                        <a:t> thúc.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r h="1734223">
                <a:tc>
                  <a:txBody>
                    <a:bodyPr/>
                    <a:lstStyle/>
                    <a:p>
                      <a:pPr algn="ctr" fontAlgn="t"/>
                      <a:r>
                        <a:rPr lang="en-US" sz="3200" dirty="0">
                          <a:effectLst/>
                          <a:latin typeface="Times New Roman" pitchFamily="18" charset="0"/>
                          <a:cs typeface="Times New Roman" pitchFamily="18" charset="0"/>
                        </a:rPr>
                        <a:t>4 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Đội </a:t>
                      </a:r>
                      <a:r>
                        <a:rPr lang="vi-VN" sz="3200" dirty="0" smtClean="0">
                          <a:effectLst/>
                          <a:latin typeface="Times New Roman" pitchFamily="18" charset="0"/>
                          <a:cs typeface="Times New Roman" pitchFamily="18" charset="0"/>
                        </a:rPr>
                        <a:t>tuyển</a:t>
                      </a:r>
                      <a:endParaRPr lang="en-US" sz="3200" dirty="0" smtClean="0">
                        <a:effectLst/>
                        <a:latin typeface="Times New Roman" pitchFamily="18" charset="0"/>
                        <a:cs typeface="Times New Roman" pitchFamily="18" charset="0"/>
                      </a:endParaRPr>
                    </a:p>
                    <a:p>
                      <a:pPr fontAlgn="t"/>
                      <a:r>
                        <a:rPr lang="vi-VN" sz="3200" dirty="0">
                          <a:effectLst/>
                          <a:latin typeface="Times New Roman" pitchFamily="18" charset="0"/>
                          <a:cs typeface="Times New Roman" pitchFamily="18" charset="0"/>
                        </a:rPr>
                        <a:t> bóng đá </a:t>
                      </a:r>
                      <a:r>
                        <a:rPr lang="vi-VN" sz="3200" dirty="0" smtClean="0">
                          <a:effectLst/>
                          <a:latin typeface="Times New Roman" pitchFamily="18" charset="0"/>
                          <a:cs typeface="Times New Roman" pitchFamily="18" charset="0"/>
                        </a:rPr>
                        <a:t>nữ</a:t>
                      </a:r>
                      <a:endParaRPr lang="en-US" sz="3200" dirty="0" smtClean="0">
                        <a:effectLst/>
                        <a:latin typeface="Times New Roman" pitchFamily="18" charset="0"/>
                        <a:cs typeface="Times New Roman" pitchFamily="18" charset="0"/>
                      </a:endParaRPr>
                    </a:p>
                    <a:p>
                      <a:pPr fontAlgn="t"/>
                      <a:r>
                        <a:rPr lang="vi-VN" sz="3200" dirty="0">
                          <a:effectLst/>
                          <a:latin typeface="Times New Roman" pitchFamily="18" charset="0"/>
                          <a:cs typeface="Times New Roman" pitchFamily="18" charset="0"/>
                        </a:rPr>
                        <a:t> quốc gia </a:t>
                      </a:r>
                      <a:r>
                        <a:rPr lang="vi-VN" sz="3200" dirty="0" smtClean="0">
                          <a:effectLst/>
                          <a:latin typeface="Times New Roman" pitchFamily="18" charset="0"/>
                          <a:cs typeface="Times New Roman" pitchFamily="18" charset="0"/>
                        </a:rPr>
                        <a:t>Việt</a:t>
                      </a:r>
                      <a:r>
                        <a:rPr lang="vi-VN" sz="3200" dirty="0">
                          <a:effectLst/>
                          <a:latin typeface="Times New Roman" pitchFamily="18" charset="0"/>
                          <a:cs typeface="Times New Roman" pitchFamily="18" charset="0"/>
                        </a:rPr>
                        <a:t> Nam </a:t>
                      </a:r>
                      <a:r>
                        <a:rPr lang="vi-VN" sz="3200" dirty="0" smtClean="0">
                          <a:effectLst/>
                          <a:latin typeface="Times New Roman" pitchFamily="18" charset="0"/>
                          <a:cs typeface="Times New Roman" pitchFamily="18" charset="0"/>
                        </a:rPr>
                        <a:t>2023</a:t>
                      </a:r>
                      <a:r>
                        <a:rPr lang="vi-VN" sz="3200" dirty="0">
                          <a:effectLst/>
                          <a:latin typeface="Times New Roman" pitchFamily="18" charset="0"/>
                          <a:cs typeface="Times New Roman" pitchFamily="18" charset="0"/>
                        </a:rPr>
                        <a:t>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Giành huy chương vàng Đại hội thể thao </a:t>
                      </a:r>
                      <a:r>
                        <a:rPr lang="vi-VN" sz="3200" dirty="0" smtClean="0">
                          <a:effectLst/>
                          <a:latin typeface="Times New Roman" pitchFamily="18" charset="0"/>
                          <a:cs typeface="Times New Roman" pitchFamily="18" charset="0"/>
                        </a:rPr>
                        <a:t>Đông</a:t>
                      </a:r>
                      <a:r>
                        <a:rPr lang="vi-VN" sz="3200" dirty="0">
                          <a:effectLst/>
                          <a:latin typeface="Times New Roman" pitchFamily="18" charset="0"/>
                          <a:cs typeface="Times New Roman" pitchFamily="18" charset="0"/>
                        </a:rPr>
                        <a:t>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Nam</a:t>
                      </a:r>
                      <a:r>
                        <a:rPr lang="vi-VN" sz="3200" dirty="0">
                          <a:effectLst/>
                          <a:latin typeface="Times New Roman" pitchFamily="18" charset="0"/>
                          <a:cs typeface="Times New Roman" pitchFamily="18" charset="0"/>
                        </a:rPr>
                        <a:t> Á 2023, lần đầu tiên giành </a:t>
                      </a:r>
                      <a:r>
                        <a:rPr lang="vi-VN" sz="3200" dirty="0" smtClean="0">
                          <a:effectLst/>
                          <a:latin typeface="Times New Roman" pitchFamily="18" charset="0"/>
                          <a:cs typeface="Times New Roman" pitchFamily="18" charset="0"/>
                        </a:rPr>
                        <a:t>quyền</a:t>
                      </a:r>
                      <a:r>
                        <a:rPr lang="vi-VN" sz="3200" dirty="0">
                          <a:effectLst/>
                          <a:latin typeface="Times New Roman" pitchFamily="18" charset="0"/>
                          <a:cs typeface="Times New Roman" pitchFamily="18" charset="0"/>
                        </a:rPr>
                        <a:t> tham dự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FIFA</a:t>
                      </a:r>
                      <a:r>
                        <a:rPr lang="vi-VN" sz="3200" dirty="0">
                          <a:effectLst/>
                          <a:latin typeface="Times New Roman" pitchFamily="18" charset="0"/>
                          <a:cs typeface="Times New Roman" pitchFamily="18" charset="0"/>
                        </a:rPr>
                        <a:t> World Cup nữ 2023.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8858698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27227260"/>
              </p:ext>
            </p:extLst>
          </p:nvPr>
        </p:nvGraphicFramePr>
        <p:xfrm>
          <a:off x="107577" y="1438836"/>
          <a:ext cx="11981329" cy="5291417"/>
        </p:xfrm>
        <a:graphic>
          <a:graphicData uri="http://schemas.openxmlformats.org/drawingml/2006/table">
            <a:tbl>
              <a:tblPr/>
              <a:tblGrid>
                <a:gridCol w="914400"/>
                <a:gridCol w="2433917"/>
                <a:gridCol w="8633012"/>
              </a:tblGrid>
              <a:tr h="1021976">
                <a:tc>
                  <a:txBody>
                    <a:bodyPr/>
                    <a:lstStyle/>
                    <a:p>
                      <a:pPr algn="ctr" fontAlgn="t"/>
                      <a:r>
                        <a:rPr lang="en-US" sz="3200" b="1" dirty="0">
                          <a:solidFill>
                            <a:srgbClr val="FF0000"/>
                          </a:solidFill>
                          <a:effectLst/>
                          <a:latin typeface="Times New Roman" pitchFamily="18" charset="0"/>
                          <a:cs typeface="Times New Roman" pitchFamily="18" charset="0"/>
                        </a:rPr>
                        <a:t>STT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a:solidFill>
                            <a:srgbClr val="FF0000"/>
                          </a:solidFill>
                          <a:effectLst/>
                          <a:latin typeface="Times New Roman" pitchFamily="18" charset="0"/>
                          <a:cs typeface="Times New Roman" pitchFamily="18" charset="0"/>
                        </a:rPr>
                        <a:t>Nhân</a:t>
                      </a:r>
                      <a:r>
                        <a:rPr lang="en-US" sz="3200" b="1" dirty="0">
                          <a:solidFill>
                            <a:srgbClr val="FF0000"/>
                          </a:solidFill>
                          <a:effectLst/>
                          <a:latin typeface="Times New Roman" pitchFamily="18" charset="0"/>
                          <a:cs typeface="Times New Roman" pitchFamily="18" charset="0"/>
                        </a:rPr>
                        <a:t> </a:t>
                      </a:r>
                      <a:r>
                        <a:rPr lang="en-US" sz="3200" b="1" dirty="0" err="1">
                          <a:solidFill>
                            <a:srgbClr val="FF0000"/>
                          </a:solidFill>
                          <a:effectLst/>
                          <a:latin typeface="Times New Roman" pitchFamily="18" charset="0"/>
                          <a:cs typeface="Times New Roman" pitchFamily="18" charset="0"/>
                        </a:rPr>
                        <a:t>vật</a:t>
                      </a:r>
                      <a:r>
                        <a:rPr lang="en-US" sz="3200" dirty="0">
                          <a:solidFill>
                            <a:srgbClr val="FF0000"/>
                          </a:solidFill>
                          <a:effectLst/>
                          <a:latin typeface="Times New Roman" pitchFamily="18" charset="0"/>
                          <a:cs typeface="Times New Roman" pitchFamily="18" charset="0"/>
                        </a:rPr>
                        <a:t> </a:t>
                      </a: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c>
                  <a:txBody>
                    <a:bodyPr/>
                    <a:lstStyle/>
                    <a:p>
                      <a:pPr algn="ctr" fontAlgn="t"/>
                      <a:r>
                        <a:rPr lang="en-US" sz="3200" b="1" dirty="0" err="1" smtClean="0">
                          <a:solidFill>
                            <a:srgbClr val="FF0000"/>
                          </a:solidFill>
                          <a:effectLst/>
                          <a:latin typeface="Times New Roman" pitchFamily="18" charset="0"/>
                          <a:cs typeface="Times New Roman" pitchFamily="18" charset="0"/>
                        </a:rPr>
                        <a:t>Đóng</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góp</a:t>
                      </a:r>
                      <a:r>
                        <a:rPr lang="en-US" sz="3200" b="1" dirty="0" smtClean="0">
                          <a:solidFill>
                            <a:srgbClr val="FF0000"/>
                          </a:solidFill>
                          <a:effectLst/>
                          <a:latin typeface="Times New Roman" pitchFamily="18" charset="0"/>
                          <a:cs typeface="Times New Roman" pitchFamily="18" charset="0"/>
                        </a:rPr>
                        <a:t> </a:t>
                      </a:r>
                      <a:r>
                        <a:rPr lang="en-US" sz="3200" b="1" dirty="0" err="1" smtClean="0">
                          <a:solidFill>
                            <a:srgbClr val="FF0000"/>
                          </a:solidFill>
                          <a:effectLst/>
                          <a:latin typeface="Times New Roman" pitchFamily="18" charset="0"/>
                          <a:cs typeface="Times New Roman" pitchFamily="18" charset="0"/>
                        </a:rPr>
                        <a:t>đối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với</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quê</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hương</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đất</a:t>
                      </a:r>
                      <a:r>
                        <a:rPr lang="en-US" sz="3200" b="1" baseline="0" dirty="0" smtClean="0">
                          <a:solidFill>
                            <a:srgbClr val="FF0000"/>
                          </a:solidFill>
                          <a:effectLst/>
                          <a:latin typeface="Times New Roman" pitchFamily="18" charset="0"/>
                          <a:cs typeface="Times New Roman" pitchFamily="18" charset="0"/>
                        </a:rPr>
                        <a:t> </a:t>
                      </a:r>
                      <a:r>
                        <a:rPr lang="en-US" sz="3200" b="1" baseline="0" dirty="0" err="1" smtClean="0">
                          <a:solidFill>
                            <a:srgbClr val="FF0000"/>
                          </a:solidFill>
                          <a:effectLst/>
                          <a:latin typeface="Times New Roman" pitchFamily="18" charset="0"/>
                          <a:cs typeface="Times New Roman" pitchFamily="18" charset="0"/>
                        </a:rPr>
                        <a:t>nước</a:t>
                      </a:r>
                      <a:r>
                        <a:rPr lang="en-US" sz="3200" b="1" dirty="0" smtClean="0">
                          <a:solidFill>
                            <a:srgbClr val="FF0000"/>
                          </a:solidFill>
                          <a:effectLst/>
                          <a:latin typeface="Times New Roman" pitchFamily="18" charset="0"/>
                          <a:cs typeface="Times New Roman" pitchFamily="18" charset="0"/>
                        </a:rPr>
                        <a:t> </a:t>
                      </a:r>
                      <a:endParaRPr lang="en-US" sz="3200" b="1"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F0D9AC"/>
                      </a:solidFill>
                      <a:prstDash val="solid"/>
                      <a:round/>
                      <a:headEnd type="none" w="med" len="med"/>
                      <a:tailEnd type="none" w="med" len="med"/>
                    </a:lnL>
                    <a:lnR w="12700" cap="flat" cmpd="sng" algn="ctr">
                      <a:solidFill>
                        <a:srgbClr val="F0D9AC"/>
                      </a:solidFill>
                      <a:prstDash val="solid"/>
                      <a:round/>
                      <a:headEnd type="none" w="med" len="med"/>
                      <a:tailEnd type="none" w="med" len="med"/>
                    </a:lnR>
                    <a:lnT w="12700" cap="flat" cmpd="sng" algn="ctr">
                      <a:solidFill>
                        <a:srgbClr val="F0D9AC"/>
                      </a:solidFill>
                      <a:prstDash val="solid"/>
                      <a:round/>
                      <a:headEnd type="none" w="med" len="med"/>
                      <a:tailEnd type="none" w="med" len="med"/>
                    </a:lnT>
                    <a:lnB w="12700" cap="flat" cmpd="sng" algn="ctr">
                      <a:solidFill>
                        <a:srgbClr val="E080AD"/>
                      </a:solidFill>
                      <a:prstDash val="solid"/>
                      <a:round/>
                      <a:headEnd type="none" w="med" len="med"/>
                      <a:tailEnd type="none" w="med" len="med"/>
                    </a:lnB>
                    <a:solidFill>
                      <a:srgbClr val="FFFFFF"/>
                    </a:solidFill>
                  </a:tcPr>
                </a:tc>
              </a:tr>
              <a:tr h="1511225">
                <a:tc>
                  <a:txBody>
                    <a:bodyPr/>
                    <a:lstStyle/>
                    <a:p>
                      <a:pPr algn="ctr" fontAlgn="t"/>
                      <a:r>
                        <a:rPr lang="en-US" sz="3200" dirty="0">
                          <a:effectLst/>
                          <a:latin typeface="Times New Roman" pitchFamily="18" charset="0"/>
                          <a:cs typeface="Times New Roman" pitchFamily="18" charset="0"/>
                        </a:rPr>
                        <a:t>5 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Nhạc sĩ Văn Cao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Nhạc sĩ với nhiều ca khúc nổi tiếng đặc </a:t>
                      </a:r>
                      <a:r>
                        <a:rPr lang="vi-VN" sz="3200" dirty="0" smtClean="0">
                          <a:effectLst/>
                          <a:latin typeface="Times New Roman" pitchFamily="18" charset="0"/>
                          <a:cs typeface="Times New Roman" pitchFamily="18" charset="0"/>
                        </a:rPr>
                        <a:t>biệt</a:t>
                      </a:r>
                      <a:r>
                        <a:rPr lang="vi-VN" sz="3200" dirty="0">
                          <a:effectLst/>
                          <a:latin typeface="Times New Roman" pitchFamily="18" charset="0"/>
                          <a:cs typeface="Times New Roman" pitchFamily="18" charset="0"/>
                        </a:rPr>
                        <a:t> là ca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khúc</a:t>
                      </a:r>
                      <a:r>
                        <a:rPr lang="vi-VN" sz="3200" dirty="0">
                          <a:effectLst/>
                          <a:latin typeface="Times New Roman" pitchFamily="18" charset="0"/>
                          <a:cs typeface="Times New Roman" pitchFamily="18" charset="0"/>
                        </a:rPr>
                        <a:t> Tiến quân ca, quốc ca </a:t>
                      </a:r>
                      <a:r>
                        <a:rPr lang="vi-VN" sz="3200" dirty="0" smtClean="0">
                          <a:effectLst/>
                          <a:latin typeface="Times New Roman" pitchFamily="18" charset="0"/>
                          <a:cs typeface="Times New Roman" pitchFamily="18" charset="0"/>
                        </a:rPr>
                        <a:t>chính</a:t>
                      </a:r>
                      <a:r>
                        <a:rPr lang="vi-VN" sz="3200" dirty="0">
                          <a:effectLst/>
                          <a:latin typeface="Times New Roman" pitchFamily="18" charset="0"/>
                          <a:cs typeface="Times New Roman" pitchFamily="18" charset="0"/>
                        </a:rPr>
                        <a:t> thức của nước </a:t>
                      </a:r>
                      <a:endParaRPr lang="en-US" sz="3200" dirty="0" smtClean="0">
                        <a:effectLst/>
                        <a:latin typeface="Times New Roman" pitchFamily="18" charset="0"/>
                        <a:cs typeface="Times New Roman" pitchFamily="18" charset="0"/>
                      </a:endParaRPr>
                    </a:p>
                    <a:p>
                      <a:pPr fontAlgn="t"/>
                      <a:r>
                        <a:rPr lang="vi-VN" sz="3200" dirty="0" smtClean="0">
                          <a:effectLst/>
                          <a:latin typeface="Times New Roman" pitchFamily="18" charset="0"/>
                          <a:cs typeface="Times New Roman" pitchFamily="18" charset="0"/>
                        </a:rPr>
                        <a:t>Việt</a:t>
                      </a:r>
                      <a:r>
                        <a:rPr lang="vi-VN" sz="3200" dirty="0">
                          <a:effectLst/>
                          <a:latin typeface="Times New Roman" pitchFamily="18" charset="0"/>
                          <a:cs typeface="Times New Roman" pitchFamily="18" charset="0"/>
                        </a:rPr>
                        <a:t> Nam Dân chủ Cộng hòa. </a:t>
                      </a:r>
                    </a:p>
                  </a:txBody>
                  <a:tcPr marL="47625" marR="47625" marT="47625" marB="47625">
                    <a:lnL w="12700" cap="flat" cmpd="sng" algn="ctr">
                      <a:solidFill>
                        <a:srgbClr val="E080AD"/>
                      </a:solidFill>
                      <a:prstDash val="solid"/>
                      <a:round/>
                      <a:headEnd type="none" w="med" len="med"/>
                      <a:tailEnd type="none" w="med" len="med"/>
                    </a:lnL>
                    <a:lnR w="12700" cap="flat" cmpd="sng" algn="ctr">
                      <a:solidFill>
                        <a:srgbClr val="E080AD"/>
                      </a:solidFill>
                      <a:prstDash val="solid"/>
                      <a:round/>
                      <a:headEnd type="none" w="med" len="med"/>
                      <a:tailEnd type="none" w="med" len="med"/>
                    </a:lnR>
                    <a:lnT w="12700" cap="flat" cmpd="sng" algn="ctr">
                      <a:solidFill>
                        <a:srgbClr val="E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r h="2662517">
                <a:tc>
                  <a:txBody>
                    <a:bodyPr/>
                    <a:lstStyle/>
                    <a:p>
                      <a:pPr algn="ctr" fontAlgn="t"/>
                      <a:r>
                        <a:rPr lang="en-US" sz="3200" dirty="0">
                          <a:effectLst/>
                          <a:latin typeface="Times New Roman" pitchFamily="18" charset="0"/>
                          <a:cs typeface="Times New Roman" pitchFamily="18" charset="0"/>
                        </a:rPr>
                        <a:t>6 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en-US" sz="3200" dirty="0" err="1">
                          <a:effectLst/>
                          <a:latin typeface="Times New Roman" pitchFamily="18" charset="0"/>
                          <a:cs typeface="Times New Roman" pitchFamily="18" charset="0"/>
                        </a:rPr>
                        <a:t>Bác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sĩ</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Tôn</a:t>
                      </a:r>
                      <a:r>
                        <a:rPr lang="en-US" sz="3200" dirty="0">
                          <a:effectLst/>
                          <a:latin typeface="Times New Roman" pitchFamily="18" charset="0"/>
                          <a:cs typeface="Times New Roman" pitchFamily="18" charset="0"/>
                        </a:rPr>
                        <a:t> </a:t>
                      </a:r>
                      <a:endParaRPr lang="en-US" sz="3200" dirty="0" smtClean="0">
                        <a:effectLst/>
                        <a:latin typeface="Times New Roman" pitchFamily="18" charset="0"/>
                        <a:cs typeface="Times New Roman" pitchFamily="18" charset="0"/>
                      </a:endParaRPr>
                    </a:p>
                    <a:p>
                      <a:pPr fontAlgn="t"/>
                      <a:r>
                        <a:rPr lang="en-US" sz="3200" dirty="0" err="1" smtClean="0">
                          <a:effectLst/>
                          <a:latin typeface="Times New Roman" pitchFamily="18" charset="0"/>
                          <a:cs typeface="Times New Roman" pitchFamily="18" charset="0"/>
                        </a:rPr>
                        <a:t>Thất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Tùng</a:t>
                      </a:r>
                      <a:r>
                        <a:rPr lang="en-US" sz="3200" dirty="0">
                          <a:effectLst/>
                          <a:latin typeface="Times New Roman" pitchFamily="18" charset="0"/>
                          <a:cs typeface="Times New Roman" pitchFamily="18" charset="0"/>
                        </a:rPr>
                        <a:t>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c>
                  <a:txBody>
                    <a:bodyPr/>
                    <a:lstStyle/>
                    <a:p>
                      <a:pPr fontAlgn="t"/>
                      <a:r>
                        <a:rPr lang="vi-VN" sz="3200" dirty="0">
                          <a:effectLst/>
                          <a:latin typeface="Times New Roman" pitchFamily="18" charset="0"/>
                          <a:cs typeface="Times New Roman" pitchFamily="18" charset="0"/>
                        </a:rPr>
                        <a:t>Vị giáo sư tài ba của nền y học Việt Nam không </a:t>
                      </a:r>
                    </a:p>
                    <a:p>
                      <a:pPr fontAlgn="t"/>
                      <a:r>
                        <a:rPr lang="vi-VN" sz="3200" dirty="0">
                          <a:effectLst/>
                          <a:latin typeface="Times New Roman" pitchFamily="18" charset="0"/>
                          <a:cs typeface="Times New Roman" pitchFamily="18" charset="0"/>
                        </a:rPr>
                        <a:t>chỉ xây dựng nền móng cho nền y học Việt Nam</a:t>
                      </a:r>
                    </a:p>
                    <a:p>
                      <a:pPr fontAlgn="t"/>
                      <a:r>
                        <a:rPr lang="vi-VN" sz="3200" dirty="0">
                          <a:effectLst/>
                          <a:latin typeface="Times New Roman" pitchFamily="18" charset="0"/>
                          <a:cs typeface="Times New Roman" pitchFamily="18" charset="0"/>
                        </a:rPr>
                        <a:t> hiện đại mà còn sản xuất thành công </a:t>
                      </a:r>
                      <a:r>
                        <a:rPr lang="vi-VN" sz="3200" dirty="0" smtClean="0">
                          <a:effectLst/>
                          <a:latin typeface="Times New Roman" pitchFamily="18" charset="0"/>
                          <a:cs typeface="Times New Roman" pitchFamily="18" charset="0"/>
                        </a:rPr>
                        <a:t>Penicillin</a:t>
                      </a:r>
                      <a:r>
                        <a:rPr lang="vi-VN" sz="3200" dirty="0">
                          <a:effectLst/>
                          <a:latin typeface="Times New Roman" pitchFamily="18" charset="0"/>
                          <a:cs typeface="Times New Roman" pitchFamily="18" charset="0"/>
                        </a:rPr>
                        <a:t>, và phương pháp “cắt gan có kế hoạch”. </a:t>
                      </a:r>
                    </a:p>
                  </a:txBody>
                  <a:tcPr marL="47625" marR="47625" marT="47625" marB="47625">
                    <a:lnL w="12700" cap="flat" cmpd="sng" algn="ctr">
                      <a:solidFill>
                        <a:srgbClr val="F080AD"/>
                      </a:solidFill>
                      <a:prstDash val="solid"/>
                      <a:round/>
                      <a:headEnd type="none" w="med" len="med"/>
                      <a:tailEnd type="none" w="med" len="med"/>
                    </a:lnL>
                    <a:lnR w="12700" cap="flat" cmpd="sng" algn="ctr">
                      <a:solidFill>
                        <a:srgbClr val="F080AD"/>
                      </a:solidFill>
                      <a:prstDash val="solid"/>
                      <a:round/>
                      <a:headEnd type="none" w="med" len="med"/>
                      <a:tailEnd type="none" w="med" len="med"/>
                    </a:lnR>
                    <a:lnT w="12700" cap="flat" cmpd="sng" algn="ctr">
                      <a:solidFill>
                        <a:srgbClr val="F080AD"/>
                      </a:solidFill>
                      <a:prstDash val="solid"/>
                      <a:round/>
                      <a:headEnd type="none" w="med" len="med"/>
                      <a:tailEnd type="none" w="med" len="med"/>
                    </a:lnT>
                    <a:lnB w="12700" cap="flat" cmpd="sng" algn="ctr">
                      <a:solidFill>
                        <a:srgbClr val="F080AD"/>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8858698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3B9E6F2F-3FF2-D9FE-2E64-DAACE7FFB55D}"/>
              </a:ext>
            </a:extLst>
          </p:cNvPr>
          <p:cNvGrpSpPr/>
          <p:nvPr/>
        </p:nvGrpSpPr>
        <p:grpSpPr>
          <a:xfrm>
            <a:off x="775762" y="1668261"/>
            <a:ext cx="10612675" cy="3610635"/>
            <a:chOff x="5578200" y="1927195"/>
            <a:chExt cx="6983465" cy="3610635"/>
          </a:xfrm>
        </p:grpSpPr>
        <p:sp>
          <p:nvSpPr>
            <p:cNvPr id="9" name="Flowchart: Alternate Process 8">
              <a:extLst>
                <a:ext uri="{FF2B5EF4-FFF2-40B4-BE49-F238E27FC236}">
                  <a16:creationId xmlns="" xmlns:a16="http://schemas.microsoft.com/office/drawing/2014/main" id="{5C8097EA-F39D-73AE-9238-06D099D72392}"/>
                </a:ext>
              </a:extLst>
            </p:cNvPr>
            <p:cNvSpPr/>
            <p:nvPr/>
          </p:nvSpPr>
          <p:spPr>
            <a:xfrm>
              <a:off x="5596495" y="1927195"/>
              <a:ext cx="6965170" cy="361063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smtClean="0">
                  <a:solidFill>
                    <a:srgbClr val="000000"/>
                  </a:solidFill>
                  <a:latin typeface="Times New Roman" pitchFamily="18" charset="0"/>
                  <a:ea typeface="Calibri" panose="020F0502020204030204" pitchFamily="34" charset="0"/>
                  <a:cs typeface="Times New Roman" pitchFamily="18" charset="0"/>
                </a:rPr>
                <a:t>Em</a:t>
              </a:r>
              <a:r>
                <a:rPr lang="en-US" sz="4800" b="1" dirty="0" smtClean="0">
                  <a:solidFill>
                    <a:srgbClr val="000000"/>
                  </a:solidFill>
                  <a:latin typeface="Times New Roman" pitchFamily="18" charset="0"/>
                  <a:ea typeface="Calibri" panose="020F0502020204030204" pitchFamily="34" charset="0"/>
                  <a:cs typeface="Times New Roman" pitchFamily="18" charset="0"/>
                </a:rPr>
                <a:t> </a:t>
              </a:r>
              <a:r>
                <a:rPr lang="en-US" sz="4800" b="1" dirty="0">
                  <a:solidFill>
                    <a:srgbClr val="000000"/>
                  </a:solidFill>
                  <a:latin typeface="Times New Roman" pitchFamily="18" charset="0"/>
                  <a:ea typeface="Calibri" panose="020F0502020204030204" pitchFamily="34" charset="0"/>
                  <a:cs typeface="Times New Roman" pitchFamily="18" charset="0"/>
                </a:rPr>
                <a:t>h</a:t>
              </a:r>
              <a:r>
                <a:rPr lang="vi-VN" sz="4800" b="1" dirty="0" smtClean="0">
                  <a:solidFill>
                    <a:srgbClr val="000000"/>
                  </a:solidFill>
                  <a:effectLst/>
                  <a:latin typeface="Times New Roman" pitchFamily="18" charset="0"/>
                  <a:ea typeface="Calibri" panose="020F0502020204030204" pitchFamily="34" charset="0"/>
                  <a:cs typeface="Times New Roman" pitchFamily="18" charset="0"/>
                </a:rPr>
                <a:t>ãy </a:t>
              </a:r>
              <a:r>
                <a:rPr lang="vi-VN" sz="4800" b="1" dirty="0">
                  <a:solidFill>
                    <a:srgbClr val="000000"/>
                  </a:solidFill>
                  <a:effectLst/>
                  <a:latin typeface="Times New Roman" pitchFamily="18" charset="0"/>
                  <a:ea typeface="Calibri" panose="020F0502020204030204" pitchFamily="34" charset="0"/>
                  <a:cs typeface="Times New Roman" pitchFamily="18" charset="0"/>
                </a:rPr>
                <a:t>kể thêm tên và đóng góp của những người có công với quê hương, đất nước mà em </a:t>
              </a:r>
              <a:r>
                <a:rPr lang="vi-VN" sz="4800" b="1" dirty="0" smtClean="0">
                  <a:solidFill>
                    <a:srgbClr val="000000"/>
                  </a:solidFill>
                  <a:effectLst/>
                  <a:latin typeface="Times New Roman" pitchFamily="18" charset="0"/>
                  <a:ea typeface="Calibri" panose="020F0502020204030204" pitchFamily="34" charset="0"/>
                  <a:cs typeface="Times New Roman" pitchFamily="18" charset="0"/>
                </a:rPr>
                <a:t>biết</a:t>
              </a:r>
              <a:r>
                <a:rPr lang="en-US" sz="4800" b="1" dirty="0" smtClean="0">
                  <a:solidFill>
                    <a:srgbClr val="000000"/>
                  </a:solidFill>
                  <a:effectLst/>
                  <a:latin typeface="Times New Roman" pitchFamily="18" charset="0"/>
                  <a:ea typeface="Calibri" panose="020F0502020204030204" pitchFamily="34" charset="0"/>
                  <a:cs typeface="Times New Roman" pitchFamily="18" charset="0"/>
                </a:rPr>
                <a:t>?</a:t>
              </a:r>
              <a:endParaRPr lang="vi-VN" sz="4800" b="1" dirty="0">
                <a:solidFill>
                  <a:schemeClr val="tx1"/>
                </a:solidFill>
                <a:latin typeface="Times New Roman" pitchFamily="18" charset="0"/>
                <a:ea typeface="Calibri" panose="020F0502020204030204" pitchFamily="34" charset="0"/>
                <a:cs typeface="Times New Roman" pitchFamily="18" charset="0"/>
              </a:endParaRPr>
            </a:p>
          </p:txBody>
        </p:sp>
        <p:pic>
          <p:nvPicPr>
            <p:cNvPr id="10" name="Picture 9">
              <a:extLst>
                <a:ext uri="{FF2B5EF4-FFF2-40B4-BE49-F238E27FC236}">
                  <a16:creationId xmlns="" xmlns:a16="http://schemas.microsoft.com/office/drawing/2014/main" id="{F2BD1D2F-1754-F455-2605-77D9693186B9}"/>
                </a:ext>
              </a:extLst>
            </p:cNvPr>
            <p:cNvPicPr>
              <a:picLocks noChangeAspect="1"/>
            </p:cNvPicPr>
            <p:nvPr/>
          </p:nvPicPr>
          <p:blipFill>
            <a:blip r:embed="rId2"/>
            <a:stretch>
              <a:fillRect/>
            </a:stretch>
          </p:blipFill>
          <p:spPr>
            <a:xfrm rot="1025235">
              <a:off x="5578200" y="1994688"/>
              <a:ext cx="566466" cy="849699"/>
            </a:xfrm>
            <a:prstGeom prst="rect">
              <a:avLst/>
            </a:prstGeom>
          </p:spPr>
        </p:pic>
      </p:grpSp>
    </p:spTree>
    <p:extLst>
      <p:ext uri="{BB962C8B-B14F-4D97-AF65-F5344CB8AC3E}">
        <p14:creationId xmlns:p14="http://schemas.microsoft.com/office/powerpoint/2010/main" val="214449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78405" y="94129"/>
            <a:ext cx="12191998" cy="68580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270402" cy="695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1" y="25758"/>
            <a:ext cx="12191999" cy="685799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 xmlns:a16="http://schemas.microsoft.com/office/drawing/2014/main" id="{07A23298-DE91-E63E-4CAD-BA7AD30B206E}"/>
              </a:ext>
            </a:extLst>
          </p:cNvPr>
          <p:cNvSpPr/>
          <p:nvPr/>
        </p:nvSpPr>
        <p:spPr>
          <a:xfrm>
            <a:off x="1341127" y="314770"/>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 xmlns:a16="http://schemas.microsoft.com/office/drawing/2014/main" id="{06019192-F10B-DCC7-4F17-CB331EAB6B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2364" y="2069590"/>
            <a:ext cx="6266511" cy="478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695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 xmlns:a16="http://schemas.microsoft.com/office/drawing/2014/main" id="{07A23298-DE91-E63E-4CAD-BA7AD30B206E}"/>
              </a:ext>
            </a:extLst>
          </p:cNvPr>
          <p:cNvSpPr/>
          <p:nvPr/>
        </p:nvSpPr>
        <p:spPr>
          <a:xfrm>
            <a:off x="708338" y="463826"/>
            <a:ext cx="10625070" cy="1850264"/>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Nhà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giáo Nhân dân Nguyễn Thị Hiền – người xây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 xmlns:a16="http://schemas.microsoft.com/office/drawing/2014/main" id="{66C3FAEF-18A5-8EE2-47E8-1D07A8E3AE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182" y="2424308"/>
            <a:ext cx="7952510" cy="443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230062" y="70614"/>
            <a:ext cx="11961936" cy="68580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 xmlns:a16="http://schemas.microsoft.com/office/drawing/2014/main" id="{07A23298-DE91-E63E-4CAD-BA7AD30B206E}"/>
              </a:ext>
            </a:extLst>
          </p:cNvPr>
          <p:cNvSpPr/>
          <p:nvPr/>
        </p:nvSpPr>
        <p:spPr>
          <a:xfrm>
            <a:off x="1104464" y="238038"/>
            <a:ext cx="9883940" cy="135894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Mẹ Việt Nam anh hùng Nguyễn Thị Thứ: người mẹ có nhiều con, cháu hi sinh nhất trong cả hai cuộc kháng chiến chống Pháp, chống Mỹ.</a:t>
            </a:r>
          </a:p>
        </p:txBody>
      </p:sp>
      <p:pic>
        <p:nvPicPr>
          <p:cNvPr id="1026" name="Picture 2" descr="Mẹ Việt Nam anh hùng Nguyễn Thị Thứ từ trần">
            <a:extLst>
              <a:ext uri="{FF2B5EF4-FFF2-40B4-BE49-F238E27FC236}">
                <a16:creationId xmlns="" xmlns:a16="http://schemas.microsoft.com/office/drawing/2014/main" id="{5E51D0DD-BD82-1823-CDAF-6B865F0F6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4655" y="1854558"/>
            <a:ext cx="6830290" cy="500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2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oogle Shape;9;p2">
            <a:extLst>
              <a:ext uri="{FF2B5EF4-FFF2-40B4-BE49-F238E27FC236}">
                <a16:creationId xmlns=""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 xmlns:a16="http://schemas.microsoft.com/office/drawing/2014/main"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sp>
        <p:nvSpPr>
          <p:cNvPr id="370" name="Rectangle: Rounded Corners 4181">
            <a:extLst>
              <a:ext uri="{FF2B5EF4-FFF2-40B4-BE49-F238E27FC236}">
                <a16:creationId xmlns="" xmlns:a16="http://schemas.microsoft.com/office/drawing/2014/main" id="{596F62B1-CFC4-5407-3375-EE17570BFD88}"/>
              </a:ext>
            </a:extLst>
          </p:cNvPr>
          <p:cNvSpPr/>
          <p:nvPr/>
        </p:nvSpPr>
        <p:spPr>
          <a:xfrm>
            <a:off x="2425198" y="2260452"/>
            <a:ext cx="8206537" cy="3256024"/>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1" name="Picture 370">
            <a:extLst>
              <a:ext uri="{FF2B5EF4-FFF2-40B4-BE49-F238E27FC236}">
                <a16:creationId xmlns="" xmlns:a16="http://schemas.microsoft.com/office/drawing/2014/main" id="{69E0EDC0-1BD1-FB42-F74A-B01B2A59FE6D}"/>
              </a:ext>
            </a:extLst>
          </p:cNvPr>
          <p:cNvPicPr>
            <a:picLocks noChangeAspect="1"/>
          </p:cNvPicPr>
          <p:nvPr/>
        </p:nvPicPr>
        <p:blipFill>
          <a:blip r:embed="rId4"/>
          <a:stretch>
            <a:fillRect/>
          </a:stretch>
        </p:blipFill>
        <p:spPr>
          <a:xfrm>
            <a:off x="2646338" y="2151920"/>
            <a:ext cx="7750340"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0" y="1"/>
            <a:ext cx="12191998" cy="68580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 xmlns:a16="http://schemas.microsoft.com/office/drawing/2014/main" id="{07A23298-DE91-E63E-4CAD-BA7AD30B206E}"/>
              </a:ext>
            </a:extLst>
          </p:cNvPr>
          <p:cNvSpPr/>
          <p:nvPr/>
        </p:nvSpPr>
        <p:spPr>
          <a:xfrm>
            <a:off x="484909" y="263236"/>
            <a:ext cx="11152909" cy="184599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rPr>
              <a:t>Mẹ Việt Nam anh hùng Trần Thị Gái (sinh năm 1920) tại xã Hưng Đạo, thành phố Chí Linh, tỉnh Hải Dương.</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5034" y="2230582"/>
            <a:ext cx="7162800" cy="462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03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0" y="0"/>
            <a:ext cx="12191998" cy="685799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 xmlns:a16="http://schemas.microsoft.com/office/drawing/2014/main" id="{07A23298-DE91-E63E-4CAD-BA7AD30B206E}"/>
              </a:ext>
            </a:extLst>
          </p:cNvPr>
          <p:cNvSpPr/>
          <p:nvPr/>
        </p:nvSpPr>
        <p:spPr>
          <a:xfrm>
            <a:off x="1104464" y="547131"/>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smtClean="0">
                <a:solidFill>
                  <a:schemeClr val="tx1"/>
                </a:solidFill>
              </a:rPr>
              <a:t>Nhà</a:t>
            </a:r>
            <a:r>
              <a:rPr lang="vi-VN" sz="3200" b="1" dirty="0" smtClean="0">
                <a:solidFill>
                  <a:schemeClr val="tx1"/>
                </a:solidFill>
              </a:rPr>
              <a:t> giáo</a:t>
            </a:r>
            <a:r>
              <a:rPr lang="en-US" sz="3200" b="1" dirty="0" smtClean="0">
                <a:solidFill>
                  <a:schemeClr val="tx1"/>
                </a:solidFill>
              </a:rPr>
              <a:t> </a:t>
            </a:r>
            <a:r>
              <a:rPr lang="en-US" sz="3200" b="1" dirty="0" err="1" smtClean="0">
                <a:solidFill>
                  <a:schemeClr val="tx1"/>
                </a:solidFill>
              </a:rPr>
              <a:t>ưu</a:t>
            </a:r>
            <a:r>
              <a:rPr lang="en-US" sz="3200" b="1" dirty="0" smtClean="0">
                <a:solidFill>
                  <a:schemeClr val="tx1"/>
                </a:solidFill>
              </a:rPr>
              <a:t> </a:t>
            </a:r>
            <a:r>
              <a:rPr lang="en-US" sz="3200" b="1" dirty="0" err="1" smtClean="0">
                <a:solidFill>
                  <a:schemeClr val="tx1"/>
                </a:solidFill>
              </a:rPr>
              <a:t>tú</a:t>
            </a:r>
            <a:r>
              <a:rPr lang="vi-VN" sz="3200" b="1" dirty="0" smtClean="0">
                <a:solidFill>
                  <a:schemeClr val="tx1"/>
                </a:solidFill>
              </a:rPr>
              <a:t> </a:t>
            </a:r>
            <a:r>
              <a:rPr lang="vi-VN" sz="3200" b="1" dirty="0">
                <a:solidFill>
                  <a:schemeClr val="tx1"/>
                </a:solidFill>
              </a:rPr>
              <a:t>Nguyễn Thị Quyến - Phó hiệu trưởng Trường Tiểu học Chu Văn An (thành phố Chí Linh, </a:t>
            </a:r>
            <a:r>
              <a:rPr lang="vi-VN" sz="3200" b="1" dirty="0" smtClean="0">
                <a:solidFill>
                  <a:schemeClr val="tx1"/>
                </a:solidFill>
              </a:rPr>
              <a:t>Hải</a:t>
            </a:r>
            <a:r>
              <a:rPr lang="en-US" sz="3200" b="1" dirty="0" smtClean="0">
                <a:solidFill>
                  <a:schemeClr val="tx1"/>
                </a:solidFill>
              </a:rPr>
              <a:t> </a:t>
            </a:r>
            <a:r>
              <a:rPr lang="en-US" sz="3200" b="1" dirty="0" err="1" smtClean="0">
                <a:solidFill>
                  <a:schemeClr val="tx1"/>
                </a:solidFill>
              </a:rPr>
              <a:t>Dương</a:t>
            </a:r>
            <a:r>
              <a:rPr lang="en-US" sz="3200" b="1" dirty="0" smtClean="0">
                <a:solidFill>
                  <a:schemeClr val="tx1"/>
                </a:solidFill>
              </a:rPr>
              <a:t>)</a:t>
            </a:r>
            <a:endPar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2" descr="Cô giáo Nguyễn Thị Quyến - Phó hiệu trưởng Trường Tiểu học Chu Văn An (thành phố Chí Linh, Hải Dương). Ảnh: NVC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218" y="2261631"/>
            <a:ext cx="5500255" cy="459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62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 xmlns:a16="http://schemas.microsoft.com/office/drawing/2014/main" id="{8D1C54C6-2091-4191-4061-8B6094580523}"/>
              </a:ext>
            </a:extLst>
          </p:cNvPr>
          <p:cNvSpPr/>
          <p:nvPr/>
        </p:nvSpPr>
        <p:spPr>
          <a:xfrm>
            <a:off x="2327903" y="129988"/>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B5C74FB3-26F3-3443-0D99-7A4B5E00C246}"/>
              </a:ext>
            </a:extLst>
          </p:cNvPr>
          <p:cNvSpPr txBox="1"/>
          <p:nvPr/>
        </p:nvSpPr>
        <p:spPr>
          <a:xfrm>
            <a:off x="3891652" y="1868153"/>
            <a:ext cx="3475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Hoạt</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a:t>
            </a: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động</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2</a:t>
            </a:r>
            <a:endParaRPr kumimoji="0" lang="vi-VN"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endParaRPr>
          </a:p>
        </p:txBody>
      </p:sp>
      <p:sp>
        <p:nvSpPr>
          <p:cNvPr id="8" name="TextBox 7">
            <a:extLst>
              <a:ext uri="{FF2B5EF4-FFF2-40B4-BE49-F238E27FC236}">
                <a16:creationId xmlns="" xmlns:a16="http://schemas.microsoft.com/office/drawing/2014/main" id="{F66FCF1A-0676-DA75-D74C-8E31A6187E39}"/>
              </a:ext>
            </a:extLst>
          </p:cNvPr>
          <p:cNvSpPr txBox="1"/>
          <p:nvPr/>
        </p:nvSpPr>
        <p:spPr>
          <a:xfrm>
            <a:off x="3348065" y="2644170"/>
            <a:ext cx="48998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err="1">
                <a:solidFill>
                  <a:srgbClr val="C0504D"/>
                </a:solidFill>
                <a:latin typeface="#9Slide03 AllRoundGothic" panose="020B0703020202020104" pitchFamily="34" charset="-93"/>
              </a:rPr>
              <a:t>Đọc</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truyện</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và</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trả</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lời</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câu</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hỏi</a:t>
            </a:r>
            <a:endParaRPr kumimoji="0" lang="vi-VN" sz="48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endParaRPr>
          </a:p>
        </p:txBody>
      </p:sp>
    </p:spTree>
    <p:extLst>
      <p:ext uri="{BB962C8B-B14F-4D97-AF65-F5344CB8AC3E}">
        <p14:creationId xmlns:p14="http://schemas.microsoft.com/office/powerpoint/2010/main" val="848456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3" cstate="print">
            <a:extLst>
              <a:ext uri="{28A0092B-C50C-407E-A947-70E740481C1C}">
                <a14:useLocalDpi xmlns:a14="http://schemas.microsoft.com/office/drawing/2010/main" val="0"/>
              </a:ext>
            </a:extLst>
          </a:blip>
          <a:srcRect t="54" r="-2" b="-2"/>
          <a:stretch/>
        </p:blipFill>
        <p:spPr>
          <a:xfrm>
            <a:off x="547204" y="10"/>
            <a:ext cx="12198588" cy="6857990"/>
          </a:xfrm>
          <a:prstGeom prst="rect">
            <a:avLst/>
          </a:prstGeom>
        </p:spPr>
      </p:pic>
      <p:sp>
        <p:nvSpPr>
          <p:cNvPr id="2" name="Flowchart: Alternate Process 1">
            <a:extLst>
              <a:ext uri="{FF2B5EF4-FFF2-40B4-BE49-F238E27FC236}">
                <a16:creationId xmlns="" xmlns:a16="http://schemas.microsoft.com/office/drawing/2014/main" id="{7493160C-0946-398D-C175-0EC5F8E28BA8}"/>
              </a:ext>
            </a:extLst>
          </p:cNvPr>
          <p:cNvSpPr/>
          <p:nvPr/>
        </p:nvSpPr>
        <p:spPr>
          <a:xfrm>
            <a:off x="1" y="10"/>
            <a:ext cx="12745792" cy="6857990"/>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146" name="Picture 2" descr="LỊCH SỬ CÁC ANH HÙNG NHỎ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927" y="10"/>
            <a:ext cx="6903076" cy="655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761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3"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 xmlns:a16="http://schemas.microsoft.com/office/drawing/2014/main" id="{7493160C-0946-398D-C175-0EC5F8E28BA8}"/>
              </a:ext>
            </a:extLst>
          </p:cNvPr>
          <p:cNvSpPr/>
          <p:nvPr/>
        </p:nvSpPr>
        <p:spPr>
          <a:xfrm>
            <a:off x="56292" y="10"/>
            <a:ext cx="12135708" cy="6857990"/>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 xmlns:a16="http://schemas.microsoft.com/office/drawing/2014/main" id="{FADE9ABA-3B59-0B5F-17B9-A35ABBEB90C0}"/>
              </a:ext>
            </a:extLst>
          </p:cNvPr>
          <p:cNvGrpSpPr/>
          <p:nvPr/>
        </p:nvGrpSpPr>
        <p:grpSpPr>
          <a:xfrm>
            <a:off x="1177433" y="502389"/>
            <a:ext cx="9759239" cy="2164362"/>
            <a:chOff x="6135833" y="1296350"/>
            <a:chExt cx="5089558" cy="1495177"/>
          </a:xfrm>
        </p:grpSpPr>
        <p:sp>
          <p:nvSpPr>
            <p:cNvPr id="23" name="Flowchart: Alternate Process 22">
              <a:extLst>
                <a:ext uri="{FF2B5EF4-FFF2-40B4-BE49-F238E27FC236}">
                  <a16:creationId xmlns="" xmlns:a16="http://schemas.microsoft.com/office/drawing/2014/main" id="{8D7AFC6B-A712-2535-B5F9-9949915FF707}"/>
                </a:ext>
              </a:extLst>
            </p:cNvPr>
            <p:cNvSpPr/>
            <p:nvPr/>
          </p:nvSpPr>
          <p:spPr>
            <a:xfrm>
              <a:off x="6775311" y="1346774"/>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 xmlns:a16="http://schemas.microsoft.com/office/drawing/2014/main" id="{72FA38C0-3225-2A20-5309-9E3E64AE7A74}"/>
                </a:ext>
              </a:extLst>
            </p:cNvPr>
            <p:cNvPicPr>
              <a:picLocks noChangeAspect="1"/>
            </p:cNvPicPr>
            <p:nvPr/>
          </p:nvPicPr>
          <p:blipFill>
            <a:blip r:embed="rId4"/>
            <a:stretch>
              <a:fillRect/>
            </a:stretch>
          </p:blipFill>
          <p:spPr>
            <a:xfrm>
              <a:off x="6135833" y="1296350"/>
              <a:ext cx="713294" cy="713294"/>
            </a:xfrm>
            <a:prstGeom prst="rect">
              <a:avLst/>
            </a:prstGeom>
          </p:spPr>
        </p:pic>
      </p:grpSp>
      <p:grpSp>
        <p:nvGrpSpPr>
          <p:cNvPr id="28" name="Group 27">
            <a:extLst>
              <a:ext uri="{FF2B5EF4-FFF2-40B4-BE49-F238E27FC236}">
                <a16:creationId xmlns="" xmlns:a16="http://schemas.microsoft.com/office/drawing/2014/main" id="{4A87E484-AFB0-49C4-74E0-4965D71D40E8}"/>
              </a:ext>
            </a:extLst>
          </p:cNvPr>
          <p:cNvGrpSpPr/>
          <p:nvPr/>
        </p:nvGrpSpPr>
        <p:grpSpPr>
          <a:xfrm>
            <a:off x="900545" y="3313556"/>
            <a:ext cx="9659429" cy="2091371"/>
            <a:chOff x="6537631" y="3340165"/>
            <a:chExt cx="5211384" cy="2091371"/>
          </a:xfrm>
        </p:grpSpPr>
        <p:sp>
          <p:nvSpPr>
            <p:cNvPr id="24" name="Flowchart: Alternate Process 22">
              <a:extLst>
                <a:ext uri="{FF2B5EF4-FFF2-40B4-BE49-F238E27FC236}">
                  <a16:creationId xmlns="" xmlns:a16="http://schemas.microsoft.com/office/drawing/2014/main" id="{BD7EE38F-B51C-B92C-8D20-991CD1E473E3}"/>
                </a:ext>
              </a:extLst>
            </p:cNvPr>
            <p:cNvSpPr/>
            <p:nvPr/>
          </p:nvSpPr>
          <p:spPr>
            <a:xfrm>
              <a:off x="7298935" y="3340165"/>
              <a:ext cx="4450080"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4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26" name="Picture 25">
              <a:extLst>
                <a:ext uri="{FF2B5EF4-FFF2-40B4-BE49-F238E27FC236}">
                  <a16:creationId xmlns="" xmlns:a16="http://schemas.microsoft.com/office/drawing/2014/main" id="{71BFC8A3-B9D2-62B4-E8D2-4399A78B65E7}"/>
                </a:ext>
              </a:extLst>
            </p:cNvPr>
            <p:cNvPicPr>
              <a:picLocks noChangeAspect="1"/>
            </p:cNvPicPr>
            <p:nvPr/>
          </p:nvPicPr>
          <p:blipFill>
            <a:blip r:embed="rId4"/>
            <a:stretch>
              <a:fillRect/>
            </a:stretch>
          </p:blipFill>
          <p:spPr>
            <a:xfrm>
              <a:off x="6537631" y="3340165"/>
              <a:ext cx="759691" cy="1032538"/>
            </a:xfrm>
            <a:prstGeom prst="rect">
              <a:avLst/>
            </a:prstGeom>
          </p:spPr>
        </p:pic>
      </p:grpSp>
    </p:spTree>
    <p:extLst>
      <p:ext uri="{BB962C8B-B14F-4D97-AF65-F5344CB8AC3E}">
        <p14:creationId xmlns:p14="http://schemas.microsoft.com/office/powerpoint/2010/main" val="2846652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3"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nvGrpSpPr>
          <p:cNvPr id="27" name="Group 26">
            <a:extLst>
              <a:ext uri="{FF2B5EF4-FFF2-40B4-BE49-F238E27FC236}">
                <a16:creationId xmlns="" xmlns:a16="http://schemas.microsoft.com/office/drawing/2014/main" id="{FADE9ABA-3B59-0B5F-17B9-A35ABBEB90C0}"/>
              </a:ext>
            </a:extLst>
          </p:cNvPr>
          <p:cNvGrpSpPr/>
          <p:nvPr/>
        </p:nvGrpSpPr>
        <p:grpSpPr>
          <a:xfrm>
            <a:off x="1113183" y="579990"/>
            <a:ext cx="9607825" cy="1444753"/>
            <a:chOff x="6461706" y="1208371"/>
            <a:chExt cx="5222801" cy="1444753"/>
          </a:xfrm>
        </p:grpSpPr>
        <p:sp>
          <p:nvSpPr>
            <p:cNvPr id="23" name="Flowchart: Alternate Process 22">
              <a:extLst>
                <a:ext uri="{FF2B5EF4-FFF2-40B4-BE49-F238E27FC236}">
                  <a16:creationId xmlns="" xmlns:a16="http://schemas.microsoft.com/office/drawing/2014/main" id="{8D7AFC6B-A712-2535-B5F9-9949915FF707}"/>
                </a:ext>
              </a:extLst>
            </p:cNvPr>
            <p:cNvSpPr/>
            <p:nvPr/>
          </p:nvSpPr>
          <p:spPr>
            <a:xfrm>
              <a:off x="7234427" y="1208371"/>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 xmlns:a16="http://schemas.microsoft.com/office/drawing/2014/main" id="{72FA38C0-3225-2A20-5309-9E3E64AE7A74}"/>
                </a:ext>
              </a:extLst>
            </p:cNvPr>
            <p:cNvPicPr>
              <a:picLocks noChangeAspect="1"/>
            </p:cNvPicPr>
            <p:nvPr/>
          </p:nvPicPr>
          <p:blipFill>
            <a:blip r:embed="rId5"/>
            <a:stretch>
              <a:fillRect/>
            </a:stretch>
          </p:blipFill>
          <p:spPr>
            <a:xfrm>
              <a:off x="6461706" y="1346774"/>
              <a:ext cx="713294" cy="713294"/>
            </a:xfrm>
            <a:prstGeom prst="rect">
              <a:avLst/>
            </a:prstGeom>
          </p:spPr>
        </p:pic>
      </p:grpSp>
      <p:sp>
        <p:nvSpPr>
          <p:cNvPr id="5" name="TextBox 4">
            <a:extLst>
              <a:ext uri="{FF2B5EF4-FFF2-40B4-BE49-F238E27FC236}">
                <a16:creationId xmlns="" xmlns:a16="http://schemas.microsoft.com/office/drawing/2014/main" id="{4DAE18EA-23F0-C3FC-0817-C7235FA5372A}"/>
              </a:ext>
            </a:extLst>
          </p:cNvPr>
          <p:cNvSpPr txBox="1"/>
          <p:nvPr/>
        </p:nvSpPr>
        <p:spPr>
          <a:xfrm>
            <a:off x="636104" y="2390612"/>
            <a:ext cx="10535479" cy="3970318"/>
          </a:xfrm>
          <a:prstGeom prst="rect">
            <a:avLst/>
          </a:prstGeom>
          <a:noFill/>
        </p:spPr>
        <p:txBody>
          <a:bodyPr wrap="square">
            <a:spAutoFit/>
          </a:bodyPr>
          <a:lstStyle/>
          <a:p>
            <a:pPr algn="just"/>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Anh là người Đoàn viên đầu tiên, cũng là người cộng sản oanh liệt đã đ</a:t>
            </a:r>
            <a:r>
              <a:rPr lang="en-US" sz="3600" b="1" dirty="0" err="1">
                <a:latin typeface="Calibri" panose="020F0502020204030204" pitchFamily="34" charset="0"/>
                <a:ea typeface="Calibri" panose="020F0502020204030204" pitchFamily="34" charset="0"/>
                <a:cs typeface="Calibri" panose="020F0502020204030204" pitchFamily="34" charset="0"/>
              </a:rPr>
              <a:t>ấu</a:t>
            </a:r>
            <a:r>
              <a:rPr lang="vi-VN" sz="3600" b="1" dirty="0">
                <a:latin typeface="Calibri" panose="020F0502020204030204" pitchFamily="34" charset="0"/>
                <a:ea typeface="Calibri" panose="020F0502020204030204" pitchFamily="34" charset="0"/>
                <a:cs typeface="Calibri" panose="020F0502020204030204" pitchFamily="34" charset="0"/>
              </a:rPr>
              <a:t> tranh đến hơi thở cuối cùng cho sự nghiệp cách mạng giải phóng đất nước. Trong suốt cuộc đời mình, Lý Tự Trọng đã không ngừng tận tâm, tận hiến và tận trung với con đường cách mạng. Sự hi sinh của anh là ngọn lửa thổi bùng tinh thần yêu nước trong trái tim của biết bao thế hệ mai sau.</a:t>
            </a:r>
          </a:p>
        </p:txBody>
      </p:sp>
    </p:spTree>
    <p:extLst>
      <p:ext uri="{BB962C8B-B14F-4D97-AF65-F5344CB8AC3E}">
        <p14:creationId xmlns:p14="http://schemas.microsoft.com/office/powerpoint/2010/main" val="2609330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3"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 xmlns:a16="http://schemas.microsoft.com/office/drawing/2014/main" id="{4DAE18EA-23F0-C3FC-0817-C7235FA5372A}"/>
              </a:ext>
            </a:extLst>
          </p:cNvPr>
          <p:cNvSpPr txBox="1"/>
          <p:nvPr/>
        </p:nvSpPr>
        <p:spPr>
          <a:xfrm>
            <a:off x="533624" y="2744466"/>
            <a:ext cx="10910678" cy="3785652"/>
          </a:xfrm>
          <a:prstGeom prst="rect">
            <a:avLst/>
          </a:prstGeom>
          <a:noFill/>
        </p:spPr>
        <p:txBody>
          <a:bodyPr wrap="square">
            <a:spAutoFit/>
          </a:bodyPr>
          <a:lstStyle/>
          <a:p>
            <a:pPr algn="just"/>
            <a:r>
              <a:rPr lang="en-US" sz="4000" b="1" dirty="0">
                <a:latin typeface="Calibri" panose="020F0502020204030204" pitchFamily="34" charset="0"/>
                <a:ea typeface="Calibri" panose="020F0502020204030204" pitchFamily="34" charset="0"/>
                <a:cs typeface="Calibri" panose="020F0502020204030204" pitchFamily="34" charset="0"/>
              </a:rPr>
              <a:t>- </a:t>
            </a:r>
            <a:r>
              <a:rPr lang="vi-VN" sz="4000" b="1" dirty="0">
                <a:latin typeface="Calibri" panose="020F0502020204030204" pitchFamily="34" charset="0"/>
                <a:ea typeface="Calibri" panose="020F0502020204030204" pitchFamily="34" charset="0"/>
                <a:cs typeface="Calibri" panose="020F0502020204030204" pitchFamily="34" charset="0"/>
              </a:rPr>
              <a:t>Các anh hùng, liệt sĩ đã không tiếc xương máu, hi sinh thân mình để chiến đấu, giữ gìn độc lập, tự do cho Tổ quốc, để chúng ta có được cuộc sống hạnh phúc, tự do, ấm no như ngày hôm nay. Vì thế, chúng ta phải biết ơn những người đã có công với quê hương, đất nước.</a:t>
            </a:r>
          </a:p>
        </p:txBody>
      </p:sp>
      <p:grpSp>
        <p:nvGrpSpPr>
          <p:cNvPr id="4" name="Group 3">
            <a:extLst>
              <a:ext uri="{FF2B5EF4-FFF2-40B4-BE49-F238E27FC236}">
                <a16:creationId xmlns="" xmlns:a16="http://schemas.microsoft.com/office/drawing/2014/main" id="{516CF7D9-792E-4222-55AA-C7E5777E27C2}"/>
              </a:ext>
            </a:extLst>
          </p:cNvPr>
          <p:cNvGrpSpPr/>
          <p:nvPr/>
        </p:nvGrpSpPr>
        <p:grpSpPr>
          <a:xfrm>
            <a:off x="138678" y="154547"/>
            <a:ext cx="11305624" cy="2415714"/>
            <a:chOff x="1316275" y="3163306"/>
            <a:chExt cx="10343511" cy="2091371"/>
          </a:xfrm>
        </p:grpSpPr>
        <p:sp>
          <p:nvSpPr>
            <p:cNvPr id="6" name="Flowchart: Alternate Process 22">
              <a:extLst>
                <a:ext uri="{FF2B5EF4-FFF2-40B4-BE49-F238E27FC236}">
                  <a16:creationId xmlns="" xmlns:a16="http://schemas.microsoft.com/office/drawing/2014/main" id="{323DA1BE-AD93-9F94-3320-2601348C46EA}"/>
                </a:ext>
              </a:extLst>
            </p:cNvPr>
            <p:cNvSpPr/>
            <p:nvPr/>
          </p:nvSpPr>
          <p:spPr>
            <a:xfrm>
              <a:off x="1921185" y="3163306"/>
              <a:ext cx="9738601"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10" name="Picture 9">
              <a:extLst>
                <a:ext uri="{FF2B5EF4-FFF2-40B4-BE49-F238E27FC236}">
                  <a16:creationId xmlns="" xmlns:a16="http://schemas.microsoft.com/office/drawing/2014/main" id="{3BC46FBE-4761-061D-DA69-8DECD856F025}"/>
                </a:ext>
              </a:extLst>
            </p:cNvPr>
            <p:cNvPicPr>
              <a:picLocks noChangeAspect="1"/>
            </p:cNvPicPr>
            <p:nvPr/>
          </p:nvPicPr>
          <p:blipFill>
            <a:blip r:embed="rId4"/>
            <a:stretch>
              <a:fillRect/>
            </a:stretch>
          </p:blipFill>
          <p:spPr>
            <a:xfrm>
              <a:off x="1316275" y="3451462"/>
              <a:ext cx="713294" cy="713294"/>
            </a:xfrm>
            <a:prstGeom prst="rect">
              <a:avLst/>
            </a:prstGeom>
          </p:spPr>
        </p:pic>
      </p:grpSp>
    </p:spTree>
    <p:extLst>
      <p:ext uri="{BB962C8B-B14F-4D97-AF65-F5344CB8AC3E}">
        <p14:creationId xmlns:p14="http://schemas.microsoft.com/office/powerpoint/2010/main" val="374133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 xmlns:a16="http://schemas.microsoft.com/office/drawing/2014/main" id="{8D1C54C6-2091-4191-4061-8B6094580523}"/>
              </a:ext>
            </a:extLst>
          </p:cNvPr>
          <p:cNvSpPr/>
          <p:nvPr/>
        </p:nvSpPr>
        <p:spPr>
          <a:xfrm>
            <a:off x="2540467" y="88920"/>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B5C74FB3-26F3-3443-0D99-7A4B5E00C246}"/>
              </a:ext>
            </a:extLst>
          </p:cNvPr>
          <p:cNvSpPr txBox="1"/>
          <p:nvPr/>
        </p:nvSpPr>
        <p:spPr>
          <a:xfrm>
            <a:off x="4175742" y="1502074"/>
            <a:ext cx="3445174" cy="769441"/>
          </a:xfrm>
          <a:prstGeom prst="rect">
            <a:avLst/>
          </a:prstGeom>
          <a:noFill/>
        </p:spPr>
        <p:txBody>
          <a:bodyPr wrap="none" rtlCol="0">
            <a:spAutoFit/>
          </a:bodyPr>
          <a:lstStyle/>
          <a:p>
            <a:r>
              <a:rPr lang="en-GB" sz="4400" b="1" dirty="0" err="1">
                <a:latin typeface="#9Slide03 AllRoundGothic" panose="020B0703020202020104" pitchFamily="34" charset="-93"/>
              </a:rPr>
              <a:t>Hoạt</a:t>
            </a:r>
            <a:r>
              <a:rPr lang="en-GB" sz="4400" b="1" dirty="0">
                <a:latin typeface="#9Slide03 AllRoundGothic" panose="020B0703020202020104" pitchFamily="34" charset="-93"/>
              </a:rPr>
              <a:t> </a:t>
            </a:r>
            <a:r>
              <a:rPr lang="en-GB" sz="4400" b="1" dirty="0" err="1">
                <a:latin typeface="#9Slide03 AllRoundGothic" panose="020B0703020202020104" pitchFamily="34" charset="-93"/>
              </a:rPr>
              <a:t>động</a:t>
            </a:r>
            <a:r>
              <a:rPr lang="en-GB" sz="4400" b="1" dirty="0">
                <a:latin typeface="#9Slide03 AllRoundGothic" panose="020B0703020202020104" pitchFamily="34" charset="-93"/>
              </a:rPr>
              <a:t> 3</a:t>
            </a:r>
            <a:endParaRPr lang="vi-VN" sz="4400" b="1" dirty="0">
              <a:latin typeface="#9Slide03 AllRoundGothic" panose="020B0703020202020104" pitchFamily="34" charset="-93"/>
            </a:endParaRPr>
          </a:p>
        </p:txBody>
      </p:sp>
      <p:sp>
        <p:nvSpPr>
          <p:cNvPr id="8" name="TextBox 7">
            <a:extLst>
              <a:ext uri="{FF2B5EF4-FFF2-40B4-BE49-F238E27FC236}">
                <a16:creationId xmlns="" xmlns:a16="http://schemas.microsoft.com/office/drawing/2014/main" id="{F66FCF1A-0676-DA75-D74C-8E31A6187E39}"/>
              </a:ext>
            </a:extLst>
          </p:cNvPr>
          <p:cNvSpPr txBox="1"/>
          <p:nvPr/>
        </p:nvSpPr>
        <p:spPr>
          <a:xfrm>
            <a:off x="3463645" y="2278162"/>
            <a:ext cx="4899823" cy="2308324"/>
          </a:xfrm>
          <a:prstGeom prst="rect">
            <a:avLst/>
          </a:prstGeom>
          <a:noFill/>
        </p:spPr>
        <p:txBody>
          <a:bodyPr wrap="square" rtlCol="0">
            <a:spAutoFit/>
          </a:bodyPr>
          <a:lstStyle/>
          <a:p>
            <a:pPr algn="ctr"/>
            <a:r>
              <a:rPr lang="en-GB" sz="4800" b="1" dirty="0">
                <a:solidFill>
                  <a:schemeClr val="accent2"/>
                </a:solidFill>
                <a:latin typeface="#9Slide03 AllRoundGothic" panose="020B0703020202020104" pitchFamily="34" charset="-93"/>
              </a:rPr>
              <a:t>Quan </a:t>
            </a:r>
            <a:r>
              <a:rPr lang="en-GB" sz="4800" b="1" dirty="0" err="1">
                <a:solidFill>
                  <a:schemeClr val="accent2"/>
                </a:solidFill>
                <a:latin typeface="#9Slide03 AllRoundGothic" panose="020B0703020202020104" pitchFamily="34" charset="-93"/>
              </a:rPr>
              <a:t>sát</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tranh</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và</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thảo</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luận</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nhóm</a:t>
            </a:r>
            <a:endParaRPr lang="vi-VN" sz="4800" b="1" dirty="0">
              <a:solidFill>
                <a:schemeClr val="accent2"/>
              </a:solidFill>
              <a:latin typeface="#9Slide03 AllRoundGothic" panose="020B0703020202020104" pitchFamily="34" charset="-93"/>
            </a:endParaRPr>
          </a:p>
        </p:txBody>
      </p:sp>
    </p:spTree>
    <p:extLst>
      <p:ext uri="{BB962C8B-B14F-4D97-AF65-F5344CB8AC3E}">
        <p14:creationId xmlns:p14="http://schemas.microsoft.com/office/powerpoint/2010/main" val="1073577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itting at desks&#10;&#10;Description automatically generated">
            <a:extLst>
              <a:ext uri="{FF2B5EF4-FFF2-40B4-BE49-F238E27FC236}">
                <a16:creationId xmlns="" xmlns:a16="http://schemas.microsoft.com/office/drawing/2014/main" id="{31FEFCDD-CA4B-AE82-9E51-32FA2D77CD17}"/>
              </a:ext>
            </a:extLst>
          </p:cNvPr>
          <p:cNvPicPr>
            <a:picLocks noChangeAspect="1"/>
          </p:cNvPicPr>
          <p:nvPr/>
        </p:nvPicPr>
        <p:blipFill>
          <a:blip r:embed="rId2" cstate="print">
            <a:extLst>
              <a:ext uri="{28A0092B-C50C-407E-A947-70E740481C1C}">
                <a14:useLocalDpi xmlns:a14="http://schemas.microsoft.com/office/drawing/2010/main" val="0"/>
              </a:ext>
            </a:extLst>
          </a:blip>
          <a:srcRect t="19390" b="1120"/>
          <a:stretch/>
        </p:blipFill>
        <p:spPr>
          <a:xfrm>
            <a:off x="1524" y="0"/>
            <a:ext cx="12191980" cy="6982690"/>
          </a:xfrm>
          <a:prstGeom prst="rect">
            <a:avLst/>
          </a:prstGeom>
        </p:spPr>
      </p:pic>
      <p:sp>
        <p:nvSpPr>
          <p:cNvPr id="4" name="TextBox 3">
            <a:extLst>
              <a:ext uri="{FF2B5EF4-FFF2-40B4-BE49-F238E27FC236}">
                <a16:creationId xmlns="" xmlns:a16="http://schemas.microsoft.com/office/drawing/2014/main" id="{E380D884-8277-1444-DD4D-A283CD0ED219}"/>
              </a:ext>
            </a:extLst>
          </p:cNvPr>
          <p:cNvSpPr txBox="1"/>
          <p:nvPr/>
        </p:nvSpPr>
        <p:spPr>
          <a:xfrm>
            <a:off x="3973235" y="1745673"/>
            <a:ext cx="5184620" cy="2022763"/>
          </a:xfrm>
          <a:prstGeom prst="rect">
            <a:avLst/>
          </a:prstGeom>
          <a:noFill/>
        </p:spPr>
        <p:txBody>
          <a:bodyPr wrap="none" rtlCol="0">
            <a:prstTxWarp prst="textArchUp">
              <a:avLst>
                <a:gd name="adj" fmla="val 10782990"/>
              </a:avLst>
            </a:prstTxWarp>
            <a:spAutoFit/>
          </a:bodyPr>
          <a:lstStyle/>
          <a:p>
            <a:r>
              <a:rPr lang="en-GB" sz="8000" b="1" dirty="0" err="1"/>
              <a:t>Thảo</a:t>
            </a:r>
            <a:r>
              <a:rPr lang="en-GB" sz="8000" b="1" dirty="0"/>
              <a:t> </a:t>
            </a:r>
            <a:r>
              <a:rPr lang="en-GB" sz="8000" b="1" dirty="0" err="1"/>
              <a:t>luận</a:t>
            </a:r>
            <a:r>
              <a:rPr lang="en-GB" sz="8000" b="1" dirty="0"/>
              <a:t> </a:t>
            </a:r>
            <a:r>
              <a:rPr lang="en-GB" sz="8000" b="1" dirty="0" err="1"/>
              <a:t>nhóm</a:t>
            </a:r>
            <a:r>
              <a:rPr lang="en-GB" sz="8000" b="1" dirty="0"/>
              <a:t> 4</a:t>
            </a:r>
            <a:endParaRPr lang="vi-VN" sz="8000" b="1" dirty="0"/>
          </a:p>
        </p:txBody>
      </p:sp>
    </p:spTree>
    <p:extLst>
      <p:ext uri="{BB962C8B-B14F-4D97-AF65-F5344CB8AC3E}">
        <p14:creationId xmlns:p14="http://schemas.microsoft.com/office/powerpoint/2010/main" val="370845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4">
            <a:extLst>
              <a:ext uri="{FF2B5EF4-FFF2-40B4-BE49-F238E27FC236}">
                <a16:creationId xmlns="" xmlns:a16="http://schemas.microsoft.com/office/drawing/2014/main" id="{30726305-5378-1F8C-AC47-6DFD7FA46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 xmlns:a16="http://schemas.microsoft.com/office/drawing/2014/main" id="{977C3BCC-DBF6-EF90-CE58-0DC03F3A9F70}"/>
              </a:ext>
            </a:extLst>
          </p:cNvPr>
          <p:cNvPicPr>
            <a:picLocks noChangeAspect="1"/>
          </p:cNvPicPr>
          <p:nvPr/>
        </p:nvPicPr>
        <p:blipFill>
          <a:blip r:embed="rId3"/>
          <a:stretch>
            <a:fillRect/>
          </a:stretch>
        </p:blipFill>
        <p:spPr>
          <a:xfrm>
            <a:off x="2677911" y="624597"/>
            <a:ext cx="6620830" cy="2804403"/>
          </a:xfrm>
          <a:prstGeom prst="rect">
            <a:avLst/>
          </a:prstGeom>
        </p:spPr>
      </p:pic>
    </p:spTree>
    <p:extLst>
      <p:ext uri="{BB962C8B-B14F-4D97-AF65-F5344CB8AC3E}">
        <p14:creationId xmlns:p14="http://schemas.microsoft.com/office/powerpoint/2010/main" val="77124106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a:extLst>
              <a:ext uri="{FF2B5EF4-FFF2-40B4-BE49-F238E27FC236}">
                <a16:creationId xmlns="" xmlns:a16="http://schemas.microsoft.com/office/drawing/2014/main" id="{7932D150-91AD-2030-B65C-70459015691B}"/>
              </a:ext>
            </a:extLst>
          </p:cNvPr>
          <p:cNvGrpSpPr/>
          <p:nvPr/>
        </p:nvGrpSpPr>
        <p:grpSpPr>
          <a:xfrm>
            <a:off x="5233988" y="-471487"/>
            <a:ext cx="7112615" cy="8239196"/>
            <a:chOff x="5554639" y="0"/>
            <a:chExt cx="5936776" cy="7567683"/>
          </a:xfrm>
        </p:grpSpPr>
        <p:pic>
          <p:nvPicPr>
            <p:cNvPr id="9" name="Hình ảnh 8">
              <a:extLst>
                <a:ext uri="{FF2B5EF4-FFF2-40B4-BE49-F238E27FC236}">
                  <a16:creationId xmlns="" xmlns:a16="http://schemas.microsoft.com/office/drawing/2014/main" id="{11A9E68A-8A85-D838-AF32-4176F2D1D5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 xmlns:a16="http://schemas.microsoft.com/office/drawing/2014/main" id="{8D37D527-5D82-470A-276B-6B4053E343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 xmlns:a16="http://schemas.microsoft.com/office/drawing/2014/main" id="{11B26E54-06BD-C5DD-E60D-D45CBEAE28BC}"/>
              </a:ext>
            </a:extLst>
          </p:cNvPr>
          <p:cNvSpPr/>
          <p:nvPr/>
        </p:nvSpPr>
        <p:spPr>
          <a:xfrm>
            <a:off x="1771650" y="349625"/>
            <a:ext cx="7732568" cy="3617258"/>
          </a:xfrm>
          <a:custGeom>
            <a:avLst/>
            <a:gdLst>
              <a:gd name="connsiteX0" fmla="*/ 0 w 7477126"/>
              <a:gd name="connsiteY0" fmla="*/ 328619 h 1971675"/>
              <a:gd name="connsiteX1" fmla="*/ 676270 w 7477126"/>
              <a:gd name="connsiteY1" fmla="*/ 0 h 1971675"/>
              <a:gd name="connsiteX2" fmla="*/ 991249 w 7477126"/>
              <a:gd name="connsiteY2" fmla="*/ 0 h 1971675"/>
              <a:gd name="connsiteX3" fmla="*/ 1428719 w 7477126"/>
              <a:gd name="connsiteY3" fmla="*/ 0 h 1971675"/>
              <a:gd name="connsiteX4" fmla="*/ 1988681 w 7477126"/>
              <a:gd name="connsiteY4" fmla="*/ 0 h 1971675"/>
              <a:gd name="connsiteX5" fmla="*/ 2426151 w 7477126"/>
              <a:gd name="connsiteY5" fmla="*/ 0 h 1971675"/>
              <a:gd name="connsiteX6" fmla="*/ 2924868 w 7477126"/>
              <a:gd name="connsiteY6" fmla="*/ 0 h 1971675"/>
              <a:gd name="connsiteX7" fmla="*/ 3301092 w 7477126"/>
              <a:gd name="connsiteY7" fmla="*/ 0 h 1971675"/>
              <a:gd name="connsiteX8" fmla="*/ 3799808 w 7477126"/>
              <a:gd name="connsiteY8" fmla="*/ 0 h 1971675"/>
              <a:gd name="connsiteX9" fmla="*/ 4053541 w 7477126"/>
              <a:gd name="connsiteY9" fmla="*/ 0 h 1971675"/>
              <a:gd name="connsiteX10" fmla="*/ 4307274 w 7477126"/>
              <a:gd name="connsiteY10" fmla="*/ 0 h 1971675"/>
              <a:gd name="connsiteX11" fmla="*/ 4805990 w 7477126"/>
              <a:gd name="connsiteY11" fmla="*/ 0 h 1971675"/>
              <a:gd name="connsiteX12" fmla="*/ 5243461 w 7477126"/>
              <a:gd name="connsiteY12" fmla="*/ 0 h 1971675"/>
              <a:gd name="connsiteX13" fmla="*/ 5497193 w 7477126"/>
              <a:gd name="connsiteY13" fmla="*/ 0 h 1971675"/>
              <a:gd name="connsiteX14" fmla="*/ 5995910 w 7477126"/>
              <a:gd name="connsiteY14" fmla="*/ 0 h 1971675"/>
              <a:gd name="connsiteX15" fmla="*/ 6310889 w 7477126"/>
              <a:gd name="connsiteY15" fmla="*/ 0 h 1971675"/>
              <a:gd name="connsiteX16" fmla="*/ 6800855 w 7477126"/>
              <a:gd name="connsiteY16" fmla="*/ 0 h 1971675"/>
              <a:gd name="connsiteX17" fmla="*/ 7477126 w 7477126"/>
              <a:gd name="connsiteY17" fmla="*/ 328619 h 1971675"/>
              <a:gd name="connsiteX18" fmla="*/ 7477126 w 7477126"/>
              <a:gd name="connsiteY18" fmla="*/ 503251 h 1971675"/>
              <a:gd name="connsiteX19" fmla="*/ 7477126 w 7477126"/>
              <a:gd name="connsiteY19" fmla="*/ 704172 h 1971675"/>
              <a:gd name="connsiteX20" fmla="*/ 7477126 w 7477126"/>
              <a:gd name="connsiteY20" fmla="*/ 891949 h 1971675"/>
              <a:gd name="connsiteX21" fmla="*/ 7477126 w 7477126"/>
              <a:gd name="connsiteY21" fmla="*/ 1053436 h 1971675"/>
              <a:gd name="connsiteX22" fmla="*/ 7477126 w 7477126"/>
              <a:gd name="connsiteY22" fmla="*/ 1241213 h 1971675"/>
              <a:gd name="connsiteX23" fmla="*/ 7477126 w 7477126"/>
              <a:gd name="connsiteY23" fmla="*/ 1389557 h 1971675"/>
              <a:gd name="connsiteX24" fmla="*/ 7477126 w 7477126"/>
              <a:gd name="connsiteY24" fmla="*/ 1643055 h 1971675"/>
              <a:gd name="connsiteX25" fmla="*/ 6800855 w 7477126"/>
              <a:gd name="connsiteY25" fmla="*/ 1971675 h 1971675"/>
              <a:gd name="connsiteX26" fmla="*/ 6547122 w 7477126"/>
              <a:gd name="connsiteY26" fmla="*/ 1971675 h 1971675"/>
              <a:gd name="connsiteX27" fmla="*/ 6048406 w 7477126"/>
              <a:gd name="connsiteY27" fmla="*/ 1971675 h 1971675"/>
              <a:gd name="connsiteX28" fmla="*/ 5733428 w 7477126"/>
              <a:gd name="connsiteY28" fmla="*/ 1971675 h 1971675"/>
              <a:gd name="connsiteX29" fmla="*/ 5234711 w 7477126"/>
              <a:gd name="connsiteY29" fmla="*/ 1971675 h 1971675"/>
              <a:gd name="connsiteX30" fmla="*/ 4674749 w 7477126"/>
              <a:gd name="connsiteY30" fmla="*/ 1971675 h 1971675"/>
              <a:gd name="connsiteX31" fmla="*/ 4359770 w 7477126"/>
              <a:gd name="connsiteY31" fmla="*/ 1971675 h 1971675"/>
              <a:gd name="connsiteX32" fmla="*/ 3983546 w 7477126"/>
              <a:gd name="connsiteY32" fmla="*/ 1971675 h 1971675"/>
              <a:gd name="connsiteX33" fmla="*/ 3668567 w 7477126"/>
              <a:gd name="connsiteY33" fmla="*/ 1971675 h 1971675"/>
              <a:gd name="connsiteX34" fmla="*/ 3231097 w 7477126"/>
              <a:gd name="connsiteY34" fmla="*/ 1971675 h 1971675"/>
              <a:gd name="connsiteX35" fmla="*/ 2671135 w 7477126"/>
              <a:gd name="connsiteY35" fmla="*/ 1971675 h 1971675"/>
              <a:gd name="connsiteX36" fmla="*/ 2356156 w 7477126"/>
              <a:gd name="connsiteY36" fmla="*/ 1971675 h 1971675"/>
              <a:gd name="connsiteX37" fmla="*/ 1979932 w 7477126"/>
              <a:gd name="connsiteY37" fmla="*/ 1971675 h 1971675"/>
              <a:gd name="connsiteX38" fmla="*/ 1542461 w 7477126"/>
              <a:gd name="connsiteY38" fmla="*/ 1971675 h 1971675"/>
              <a:gd name="connsiteX39" fmla="*/ 676270 w 7477126"/>
              <a:gd name="connsiteY39" fmla="*/ 1971675 h 1971675"/>
              <a:gd name="connsiteX40" fmla="*/ 0 w 7477126"/>
              <a:gd name="connsiteY40" fmla="*/ 1643055 h 1971675"/>
              <a:gd name="connsiteX41" fmla="*/ 0 w 7477126"/>
              <a:gd name="connsiteY41" fmla="*/ 1468423 h 1971675"/>
              <a:gd name="connsiteX42" fmla="*/ 0 w 7477126"/>
              <a:gd name="connsiteY42" fmla="*/ 1306935 h 1971675"/>
              <a:gd name="connsiteX43" fmla="*/ 0 w 7477126"/>
              <a:gd name="connsiteY43" fmla="*/ 1158592 h 1971675"/>
              <a:gd name="connsiteX44" fmla="*/ 0 w 7477126"/>
              <a:gd name="connsiteY44" fmla="*/ 970815 h 1971675"/>
              <a:gd name="connsiteX45" fmla="*/ 0 w 7477126"/>
              <a:gd name="connsiteY45" fmla="*/ 822471 h 1971675"/>
              <a:gd name="connsiteX46" fmla="*/ 0 w 7477126"/>
              <a:gd name="connsiteY46" fmla="*/ 634695 h 1971675"/>
              <a:gd name="connsiteX47" fmla="*/ 0 w 7477126"/>
              <a:gd name="connsiteY47" fmla="*/ 328619 h 1971675"/>
              <a:gd name="connsiteX0" fmla="*/ 0 w 7477126"/>
              <a:gd name="connsiteY0" fmla="*/ 328619 h 1971675"/>
              <a:gd name="connsiteX1" fmla="*/ 676270 w 7477126"/>
              <a:gd name="connsiteY1" fmla="*/ 0 h 1971675"/>
              <a:gd name="connsiteX2" fmla="*/ 991249 w 7477126"/>
              <a:gd name="connsiteY2" fmla="*/ 0 h 1971675"/>
              <a:gd name="connsiteX3" fmla="*/ 1306227 w 7477126"/>
              <a:gd name="connsiteY3" fmla="*/ 0 h 1971675"/>
              <a:gd name="connsiteX4" fmla="*/ 1804943 w 7477126"/>
              <a:gd name="connsiteY4" fmla="*/ 0 h 1971675"/>
              <a:gd name="connsiteX5" fmla="*/ 2364905 w 7477126"/>
              <a:gd name="connsiteY5" fmla="*/ 0 h 1971675"/>
              <a:gd name="connsiteX6" fmla="*/ 2802376 w 7477126"/>
              <a:gd name="connsiteY6" fmla="*/ 0 h 1971675"/>
              <a:gd name="connsiteX7" fmla="*/ 3178601 w 7477126"/>
              <a:gd name="connsiteY7" fmla="*/ 0 h 1971675"/>
              <a:gd name="connsiteX8" fmla="*/ 3432333 w 7477126"/>
              <a:gd name="connsiteY8" fmla="*/ 0 h 1971675"/>
              <a:gd name="connsiteX9" fmla="*/ 3869804 w 7477126"/>
              <a:gd name="connsiteY9" fmla="*/ 0 h 1971675"/>
              <a:gd name="connsiteX10" fmla="*/ 4307274 w 7477126"/>
              <a:gd name="connsiteY10" fmla="*/ 0 h 1971675"/>
              <a:gd name="connsiteX11" fmla="*/ 4622253 w 7477126"/>
              <a:gd name="connsiteY11" fmla="*/ 0 h 1971675"/>
              <a:gd name="connsiteX12" fmla="*/ 4875985 w 7477126"/>
              <a:gd name="connsiteY12" fmla="*/ 0 h 1971675"/>
              <a:gd name="connsiteX13" fmla="*/ 5129718 w 7477126"/>
              <a:gd name="connsiteY13" fmla="*/ 0 h 1971675"/>
              <a:gd name="connsiteX14" fmla="*/ 5689680 w 7477126"/>
              <a:gd name="connsiteY14" fmla="*/ 0 h 1971675"/>
              <a:gd name="connsiteX15" fmla="*/ 6065905 w 7477126"/>
              <a:gd name="connsiteY15" fmla="*/ 0 h 1971675"/>
              <a:gd name="connsiteX16" fmla="*/ 6380884 w 7477126"/>
              <a:gd name="connsiteY16" fmla="*/ 0 h 1971675"/>
              <a:gd name="connsiteX17" fmla="*/ 6800855 w 7477126"/>
              <a:gd name="connsiteY17" fmla="*/ 0 h 1971675"/>
              <a:gd name="connsiteX18" fmla="*/ 7477126 w 7477126"/>
              <a:gd name="connsiteY18" fmla="*/ 328619 h 1971675"/>
              <a:gd name="connsiteX19" fmla="*/ 7477126 w 7477126"/>
              <a:gd name="connsiteY19" fmla="*/ 542684 h 1971675"/>
              <a:gd name="connsiteX20" fmla="*/ 7477126 w 7477126"/>
              <a:gd name="connsiteY20" fmla="*/ 756749 h 1971675"/>
              <a:gd name="connsiteX21" fmla="*/ 7477126 w 7477126"/>
              <a:gd name="connsiteY21" fmla="*/ 918238 h 1971675"/>
              <a:gd name="connsiteX22" fmla="*/ 7477126 w 7477126"/>
              <a:gd name="connsiteY22" fmla="*/ 1119158 h 1971675"/>
              <a:gd name="connsiteX23" fmla="*/ 7477126 w 7477126"/>
              <a:gd name="connsiteY23" fmla="*/ 1267502 h 1971675"/>
              <a:gd name="connsiteX24" fmla="*/ 7477126 w 7477126"/>
              <a:gd name="connsiteY24" fmla="*/ 1481568 h 1971675"/>
              <a:gd name="connsiteX25" fmla="*/ 7477126 w 7477126"/>
              <a:gd name="connsiteY25" fmla="*/ 1643055 h 1971675"/>
              <a:gd name="connsiteX26" fmla="*/ 6800855 w 7477126"/>
              <a:gd name="connsiteY26" fmla="*/ 1971675 h 1971675"/>
              <a:gd name="connsiteX27" fmla="*/ 6363385 w 7477126"/>
              <a:gd name="connsiteY27" fmla="*/ 1971675 h 1971675"/>
              <a:gd name="connsiteX28" fmla="*/ 5987160 w 7477126"/>
              <a:gd name="connsiteY28" fmla="*/ 1971675 h 1971675"/>
              <a:gd name="connsiteX29" fmla="*/ 5427198 w 7477126"/>
              <a:gd name="connsiteY29" fmla="*/ 1971675 h 1971675"/>
              <a:gd name="connsiteX30" fmla="*/ 5173466 w 7477126"/>
              <a:gd name="connsiteY30" fmla="*/ 1971675 h 1971675"/>
              <a:gd name="connsiteX31" fmla="*/ 4858487 w 7477126"/>
              <a:gd name="connsiteY31" fmla="*/ 1971675 h 1971675"/>
              <a:gd name="connsiteX32" fmla="*/ 4421016 w 7477126"/>
              <a:gd name="connsiteY32" fmla="*/ 1971675 h 1971675"/>
              <a:gd name="connsiteX33" fmla="*/ 4044792 w 7477126"/>
              <a:gd name="connsiteY33" fmla="*/ 1971675 h 1971675"/>
              <a:gd name="connsiteX34" fmla="*/ 3729813 w 7477126"/>
              <a:gd name="connsiteY34" fmla="*/ 1971675 h 1971675"/>
              <a:gd name="connsiteX35" fmla="*/ 3169851 w 7477126"/>
              <a:gd name="connsiteY35" fmla="*/ 1971675 h 1971675"/>
              <a:gd name="connsiteX36" fmla="*/ 2916118 w 7477126"/>
              <a:gd name="connsiteY36" fmla="*/ 1971675 h 1971675"/>
              <a:gd name="connsiteX37" fmla="*/ 2601140 w 7477126"/>
              <a:gd name="connsiteY37" fmla="*/ 1971675 h 1971675"/>
              <a:gd name="connsiteX38" fmla="*/ 2347407 w 7477126"/>
              <a:gd name="connsiteY38" fmla="*/ 1971675 h 1971675"/>
              <a:gd name="connsiteX39" fmla="*/ 1848691 w 7477126"/>
              <a:gd name="connsiteY39" fmla="*/ 1971675 h 1971675"/>
              <a:gd name="connsiteX40" fmla="*/ 1288728 w 7477126"/>
              <a:gd name="connsiteY40" fmla="*/ 1971675 h 1971675"/>
              <a:gd name="connsiteX41" fmla="*/ 676270 w 7477126"/>
              <a:gd name="connsiteY41" fmla="*/ 1971675 h 1971675"/>
              <a:gd name="connsiteX42" fmla="*/ 0 w 7477126"/>
              <a:gd name="connsiteY42" fmla="*/ 1643055 h 1971675"/>
              <a:gd name="connsiteX43" fmla="*/ 0 w 7477126"/>
              <a:gd name="connsiteY43" fmla="*/ 1481568 h 1971675"/>
              <a:gd name="connsiteX44" fmla="*/ 0 w 7477126"/>
              <a:gd name="connsiteY44" fmla="*/ 1293791 h 1971675"/>
              <a:gd name="connsiteX45" fmla="*/ 0 w 7477126"/>
              <a:gd name="connsiteY45" fmla="*/ 1092870 h 1971675"/>
              <a:gd name="connsiteX46" fmla="*/ 0 w 7477126"/>
              <a:gd name="connsiteY46" fmla="*/ 931382 h 1971675"/>
              <a:gd name="connsiteX47" fmla="*/ 0 w 7477126"/>
              <a:gd name="connsiteY47" fmla="*/ 743605 h 1971675"/>
              <a:gd name="connsiteX48" fmla="*/ 0 w 7477126"/>
              <a:gd name="connsiteY48" fmla="*/ 595262 h 1971675"/>
              <a:gd name="connsiteX49" fmla="*/ 0 w 7477126"/>
              <a:gd name="connsiteY49" fmla="*/ 328619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1971675" fill="none" extrusionOk="0">
                <a:moveTo>
                  <a:pt x="0" y="328619"/>
                </a:moveTo>
                <a:cubicBezTo>
                  <a:pt x="-11855" y="82146"/>
                  <a:pt x="306632" y="-69825"/>
                  <a:pt x="676270" y="0"/>
                </a:cubicBezTo>
                <a:cubicBezTo>
                  <a:pt x="791549" y="-18953"/>
                  <a:pt x="914127" y="13056"/>
                  <a:pt x="991249" y="0"/>
                </a:cubicBezTo>
                <a:cubicBezTo>
                  <a:pt x="1073193" y="24112"/>
                  <a:pt x="1225212" y="479"/>
                  <a:pt x="1428719" y="0"/>
                </a:cubicBezTo>
                <a:cubicBezTo>
                  <a:pt x="1606325" y="-28715"/>
                  <a:pt x="1835922" y="-41533"/>
                  <a:pt x="1988681" y="0"/>
                </a:cubicBezTo>
                <a:cubicBezTo>
                  <a:pt x="2185615" y="14048"/>
                  <a:pt x="2338829" y="3114"/>
                  <a:pt x="2426151" y="0"/>
                </a:cubicBezTo>
                <a:cubicBezTo>
                  <a:pt x="2523746" y="-26567"/>
                  <a:pt x="2697799" y="-9156"/>
                  <a:pt x="2924868" y="0"/>
                </a:cubicBezTo>
                <a:cubicBezTo>
                  <a:pt x="3140486" y="7496"/>
                  <a:pt x="3200118" y="10970"/>
                  <a:pt x="3301092" y="0"/>
                </a:cubicBezTo>
                <a:cubicBezTo>
                  <a:pt x="3405267" y="-43260"/>
                  <a:pt x="3577157" y="-38734"/>
                  <a:pt x="3799808" y="0"/>
                </a:cubicBezTo>
                <a:cubicBezTo>
                  <a:pt x="3999010" y="4551"/>
                  <a:pt x="3930280" y="6124"/>
                  <a:pt x="4053541" y="0"/>
                </a:cubicBezTo>
                <a:cubicBezTo>
                  <a:pt x="4172095" y="2826"/>
                  <a:pt x="4201924" y="-6490"/>
                  <a:pt x="4307274" y="0"/>
                </a:cubicBezTo>
                <a:cubicBezTo>
                  <a:pt x="4519569" y="-15647"/>
                  <a:pt x="4703852" y="-17673"/>
                  <a:pt x="4805990" y="0"/>
                </a:cubicBezTo>
                <a:cubicBezTo>
                  <a:pt x="4967926" y="6984"/>
                  <a:pt x="5048009" y="40"/>
                  <a:pt x="5243461" y="0"/>
                </a:cubicBezTo>
                <a:cubicBezTo>
                  <a:pt x="5432625" y="-1215"/>
                  <a:pt x="5425173" y="-2810"/>
                  <a:pt x="5497193" y="0"/>
                </a:cubicBezTo>
                <a:cubicBezTo>
                  <a:pt x="5564652" y="2672"/>
                  <a:pt x="5828165" y="6580"/>
                  <a:pt x="5995910" y="0"/>
                </a:cubicBezTo>
                <a:cubicBezTo>
                  <a:pt x="6151735" y="5351"/>
                  <a:pt x="6230141" y="9972"/>
                  <a:pt x="6310889" y="0"/>
                </a:cubicBezTo>
                <a:cubicBezTo>
                  <a:pt x="6397486" y="-1277"/>
                  <a:pt x="6591622" y="-9567"/>
                  <a:pt x="6800855" y="0"/>
                </a:cubicBezTo>
                <a:cubicBezTo>
                  <a:pt x="7193409" y="-18655"/>
                  <a:pt x="7443903" y="163170"/>
                  <a:pt x="7477126" y="328619"/>
                </a:cubicBezTo>
                <a:cubicBezTo>
                  <a:pt x="7471278" y="374914"/>
                  <a:pt x="7479861" y="440504"/>
                  <a:pt x="7477126" y="503251"/>
                </a:cubicBezTo>
                <a:cubicBezTo>
                  <a:pt x="7484705" y="580720"/>
                  <a:pt x="7477169" y="610503"/>
                  <a:pt x="7477126" y="704172"/>
                </a:cubicBezTo>
                <a:cubicBezTo>
                  <a:pt x="7473387" y="796589"/>
                  <a:pt x="7464652" y="818201"/>
                  <a:pt x="7477126" y="891949"/>
                </a:cubicBezTo>
                <a:cubicBezTo>
                  <a:pt x="7483381" y="963424"/>
                  <a:pt x="7464758" y="973166"/>
                  <a:pt x="7477126" y="1053436"/>
                </a:cubicBezTo>
                <a:cubicBezTo>
                  <a:pt x="7496565" y="1136189"/>
                  <a:pt x="7483002" y="1190740"/>
                  <a:pt x="7477126" y="1241213"/>
                </a:cubicBezTo>
                <a:cubicBezTo>
                  <a:pt x="7461577" y="1293057"/>
                  <a:pt x="7478524" y="1323165"/>
                  <a:pt x="7477126" y="1389557"/>
                </a:cubicBezTo>
                <a:cubicBezTo>
                  <a:pt x="7486184" y="1462788"/>
                  <a:pt x="7498857" y="1512516"/>
                  <a:pt x="7477126" y="1643055"/>
                </a:cubicBezTo>
                <a:cubicBezTo>
                  <a:pt x="7452901" y="1806862"/>
                  <a:pt x="7134957" y="2006100"/>
                  <a:pt x="6800855" y="1971675"/>
                </a:cubicBezTo>
                <a:cubicBezTo>
                  <a:pt x="6732804" y="1963905"/>
                  <a:pt x="6618702" y="1979959"/>
                  <a:pt x="6547122" y="1971675"/>
                </a:cubicBezTo>
                <a:cubicBezTo>
                  <a:pt x="6489480" y="1963949"/>
                  <a:pt x="6165616" y="1969048"/>
                  <a:pt x="6048406" y="1971675"/>
                </a:cubicBezTo>
                <a:cubicBezTo>
                  <a:pt x="5941585" y="1976188"/>
                  <a:pt x="5818054" y="1975119"/>
                  <a:pt x="5733428" y="1971675"/>
                </a:cubicBezTo>
                <a:cubicBezTo>
                  <a:pt x="5662143" y="2004078"/>
                  <a:pt x="5446730" y="2006096"/>
                  <a:pt x="5234711" y="1971675"/>
                </a:cubicBezTo>
                <a:cubicBezTo>
                  <a:pt x="5021429" y="1960494"/>
                  <a:pt x="4940283" y="1970547"/>
                  <a:pt x="4674749" y="1971675"/>
                </a:cubicBezTo>
                <a:cubicBezTo>
                  <a:pt x="4411795" y="1962452"/>
                  <a:pt x="4496579" y="1976440"/>
                  <a:pt x="4359770" y="1971675"/>
                </a:cubicBezTo>
                <a:cubicBezTo>
                  <a:pt x="4253247" y="1971042"/>
                  <a:pt x="4122176" y="1976522"/>
                  <a:pt x="3983546" y="1971675"/>
                </a:cubicBezTo>
                <a:cubicBezTo>
                  <a:pt x="3841980" y="1959659"/>
                  <a:pt x="3748999" y="1982838"/>
                  <a:pt x="3668567" y="1971675"/>
                </a:cubicBezTo>
                <a:cubicBezTo>
                  <a:pt x="3584109" y="1963800"/>
                  <a:pt x="3429803" y="1976783"/>
                  <a:pt x="3231097" y="1971675"/>
                </a:cubicBezTo>
                <a:cubicBezTo>
                  <a:pt x="3019966" y="1976350"/>
                  <a:pt x="2951431" y="1970658"/>
                  <a:pt x="2671135" y="1971675"/>
                </a:cubicBezTo>
                <a:cubicBezTo>
                  <a:pt x="2403809" y="1947109"/>
                  <a:pt x="2509626" y="1963728"/>
                  <a:pt x="2356156" y="1971675"/>
                </a:cubicBezTo>
                <a:cubicBezTo>
                  <a:pt x="2183742" y="1975731"/>
                  <a:pt x="2107372" y="1961417"/>
                  <a:pt x="1979932" y="1971675"/>
                </a:cubicBezTo>
                <a:cubicBezTo>
                  <a:pt x="1845452" y="2003482"/>
                  <a:pt x="1679271" y="1959296"/>
                  <a:pt x="1542461" y="1971675"/>
                </a:cubicBezTo>
                <a:cubicBezTo>
                  <a:pt x="1412544" y="2022043"/>
                  <a:pt x="960793" y="1915775"/>
                  <a:pt x="676270" y="1971675"/>
                </a:cubicBezTo>
                <a:cubicBezTo>
                  <a:pt x="353477" y="1941971"/>
                  <a:pt x="76344" y="1802997"/>
                  <a:pt x="0" y="1643055"/>
                </a:cubicBezTo>
                <a:cubicBezTo>
                  <a:pt x="-16003" y="1557247"/>
                  <a:pt x="3387" y="1512747"/>
                  <a:pt x="0" y="1468423"/>
                </a:cubicBezTo>
                <a:cubicBezTo>
                  <a:pt x="-6046" y="1418066"/>
                  <a:pt x="6927" y="1348616"/>
                  <a:pt x="0" y="1306935"/>
                </a:cubicBezTo>
                <a:cubicBezTo>
                  <a:pt x="-6760" y="1267673"/>
                  <a:pt x="3576" y="1204466"/>
                  <a:pt x="0" y="1158592"/>
                </a:cubicBezTo>
                <a:cubicBezTo>
                  <a:pt x="3666" y="1104200"/>
                  <a:pt x="-21281" y="1039680"/>
                  <a:pt x="0" y="970815"/>
                </a:cubicBezTo>
                <a:cubicBezTo>
                  <a:pt x="20225" y="904446"/>
                  <a:pt x="7473" y="859937"/>
                  <a:pt x="0" y="822471"/>
                </a:cubicBezTo>
                <a:cubicBezTo>
                  <a:pt x="10073" y="789584"/>
                  <a:pt x="1524" y="700447"/>
                  <a:pt x="0" y="634695"/>
                </a:cubicBezTo>
                <a:cubicBezTo>
                  <a:pt x="-21138" y="534822"/>
                  <a:pt x="37358" y="452002"/>
                  <a:pt x="0" y="328619"/>
                </a:cubicBezTo>
                <a:close/>
              </a:path>
              <a:path w="7477126" h="1971675" stroke="0" extrusionOk="0">
                <a:moveTo>
                  <a:pt x="0" y="328619"/>
                </a:moveTo>
                <a:cubicBezTo>
                  <a:pt x="54776" y="119235"/>
                  <a:pt x="330815" y="-2805"/>
                  <a:pt x="676270" y="0"/>
                </a:cubicBezTo>
                <a:cubicBezTo>
                  <a:pt x="753561" y="10511"/>
                  <a:pt x="938429" y="12012"/>
                  <a:pt x="991249" y="0"/>
                </a:cubicBezTo>
                <a:cubicBezTo>
                  <a:pt x="1052324" y="-6457"/>
                  <a:pt x="1187187" y="8419"/>
                  <a:pt x="1306227" y="0"/>
                </a:cubicBezTo>
                <a:cubicBezTo>
                  <a:pt x="1430504" y="-1639"/>
                  <a:pt x="1614521" y="13034"/>
                  <a:pt x="1804943" y="0"/>
                </a:cubicBezTo>
                <a:cubicBezTo>
                  <a:pt x="2019803" y="-4408"/>
                  <a:pt x="2195410" y="-850"/>
                  <a:pt x="2364905" y="0"/>
                </a:cubicBezTo>
                <a:cubicBezTo>
                  <a:pt x="2516677" y="3762"/>
                  <a:pt x="2675812" y="-5462"/>
                  <a:pt x="2802376" y="0"/>
                </a:cubicBezTo>
                <a:cubicBezTo>
                  <a:pt x="2921731" y="5620"/>
                  <a:pt x="3091420" y="-9112"/>
                  <a:pt x="3178601" y="0"/>
                </a:cubicBezTo>
                <a:cubicBezTo>
                  <a:pt x="3261435" y="-3012"/>
                  <a:pt x="3379368" y="-2655"/>
                  <a:pt x="3432333" y="0"/>
                </a:cubicBezTo>
                <a:cubicBezTo>
                  <a:pt x="3486434" y="-29944"/>
                  <a:pt x="3682138" y="44289"/>
                  <a:pt x="3869804" y="0"/>
                </a:cubicBezTo>
                <a:cubicBezTo>
                  <a:pt x="4053815" y="-6327"/>
                  <a:pt x="4144063" y="3153"/>
                  <a:pt x="4307274" y="0"/>
                </a:cubicBezTo>
                <a:cubicBezTo>
                  <a:pt x="4476234" y="-7867"/>
                  <a:pt x="4470961" y="-3275"/>
                  <a:pt x="4622253" y="0"/>
                </a:cubicBezTo>
                <a:cubicBezTo>
                  <a:pt x="4773113" y="3893"/>
                  <a:pt x="4777710" y="-6987"/>
                  <a:pt x="4875985" y="0"/>
                </a:cubicBezTo>
                <a:cubicBezTo>
                  <a:pt x="4975875" y="9805"/>
                  <a:pt x="5007893" y="5625"/>
                  <a:pt x="5129718" y="0"/>
                </a:cubicBezTo>
                <a:cubicBezTo>
                  <a:pt x="5238304" y="-48100"/>
                  <a:pt x="5439309" y="6357"/>
                  <a:pt x="5689680" y="0"/>
                </a:cubicBezTo>
                <a:cubicBezTo>
                  <a:pt x="5930980" y="-4279"/>
                  <a:pt x="5915035" y="5232"/>
                  <a:pt x="6065905" y="0"/>
                </a:cubicBezTo>
                <a:cubicBezTo>
                  <a:pt x="6230962" y="-4585"/>
                  <a:pt x="6302241" y="-4379"/>
                  <a:pt x="6380884" y="0"/>
                </a:cubicBezTo>
                <a:cubicBezTo>
                  <a:pt x="6457718" y="-32554"/>
                  <a:pt x="6587177" y="23646"/>
                  <a:pt x="6800855" y="0"/>
                </a:cubicBezTo>
                <a:cubicBezTo>
                  <a:pt x="7206430" y="-5918"/>
                  <a:pt x="7483469" y="174160"/>
                  <a:pt x="7477126" y="328619"/>
                </a:cubicBezTo>
                <a:cubicBezTo>
                  <a:pt x="7475784" y="423567"/>
                  <a:pt x="7490688" y="467339"/>
                  <a:pt x="7477126" y="542684"/>
                </a:cubicBezTo>
                <a:cubicBezTo>
                  <a:pt x="7469456" y="625896"/>
                  <a:pt x="7468390" y="704465"/>
                  <a:pt x="7477126" y="756749"/>
                </a:cubicBezTo>
                <a:cubicBezTo>
                  <a:pt x="7485457" y="808565"/>
                  <a:pt x="7486373" y="882694"/>
                  <a:pt x="7477126" y="918238"/>
                </a:cubicBezTo>
                <a:cubicBezTo>
                  <a:pt x="7483167" y="958986"/>
                  <a:pt x="7488831" y="1053706"/>
                  <a:pt x="7477126" y="1119158"/>
                </a:cubicBezTo>
                <a:cubicBezTo>
                  <a:pt x="7461139" y="1188123"/>
                  <a:pt x="7477479" y="1230809"/>
                  <a:pt x="7477126" y="1267502"/>
                </a:cubicBezTo>
                <a:cubicBezTo>
                  <a:pt x="7474805" y="1301278"/>
                  <a:pt x="7491189" y="1395956"/>
                  <a:pt x="7477126" y="1481568"/>
                </a:cubicBezTo>
                <a:cubicBezTo>
                  <a:pt x="7460077" y="1563706"/>
                  <a:pt x="7484915" y="1579369"/>
                  <a:pt x="7477126" y="1643055"/>
                </a:cubicBezTo>
                <a:cubicBezTo>
                  <a:pt x="7531749" y="1809368"/>
                  <a:pt x="7193541" y="1998044"/>
                  <a:pt x="6800855" y="1971675"/>
                </a:cubicBezTo>
                <a:cubicBezTo>
                  <a:pt x="6618455" y="1974642"/>
                  <a:pt x="6512556" y="1974837"/>
                  <a:pt x="6363385" y="1971675"/>
                </a:cubicBezTo>
                <a:cubicBezTo>
                  <a:pt x="6224661" y="1985998"/>
                  <a:pt x="6051070" y="1980420"/>
                  <a:pt x="5987160" y="1971675"/>
                </a:cubicBezTo>
                <a:cubicBezTo>
                  <a:pt x="5901773" y="1972162"/>
                  <a:pt x="5586067" y="1954574"/>
                  <a:pt x="5427198" y="1971675"/>
                </a:cubicBezTo>
                <a:cubicBezTo>
                  <a:pt x="5271282" y="1988580"/>
                  <a:pt x="5233714" y="1971600"/>
                  <a:pt x="5173466" y="1971675"/>
                </a:cubicBezTo>
                <a:cubicBezTo>
                  <a:pt x="5119577" y="1962440"/>
                  <a:pt x="4992814" y="1973915"/>
                  <a:pt x="4858487" y="1971675"/>
                </a:cubicBezTo>
                <a:cubicBezTo>
                  <a:pt x="4720848" y="1989212"/>
                  <a:pt x="4568678" y="1970845"/>
                  <a:pt x="4421016" y="1971675"/>
                </a:cubicBezTo>
                <a:cubicBezTo>
                  <a:pt x="4280502" y="1958551"/>
                  <a:pt x="4158743" y="1985185"/>
                  <a:pt x="4044792" y="1971675"/>
                </a:cubicBezTo>
                <a:cubicBezTo>
                  <a:pt x="3945416" y="1990767"/>
                  <a:pt x="3871295" y="1973951"/>
                  <a:pt x="3729813" y="1971675"/>
                </a:cubicBezTo>
                <a:cubicBezTo>
                  <a:pt x="3554998" y="1950866"/>
                  <a:pt x="3390722" y="1983310"/>
                  <a:pt x="3169851" y="1971675"/>
                </a:cubicBezTo>
                <a:cubicBezTo>
                  <a:pt x="3008924" y="1973632"/>
                  <a:pt x="3008356" y="1973950"/>
                  <a:pt x="2916118" y="1971675"/>
                </a:cubicBezTo>
                <a:cubicBezTo>
                  <a:pt x="2833622" y="1965433"/>
                  <a:pt x="2756321" y="1967297"/>
                  <a:pt x="2601140" y="1971675"/>
                </a:cubicBezTo>
                <a:cubicBezTo>
                  <a:pt x="2443942" y="1977980"/>
                  <a:pt x="2413367" y="1975195"/>
                  <a:pt x="2347407" y="1971675"/>
                </a:cubicBezTo>
                <a:cubicBezTo>
                  <a:pt x="2304698" y="1926121"/>
                  <a:pt x="2084469" y="1963689"/>
                  <a:pt x="1848691" y="1971675"/>
                </a:cubicBezTo>
                <a:cubicBezTo>
                  <a:pt x="1632096" y="1980776"/>
                  <a:pt x="1524905" y="1962930"/>
                  <a:pt x="1288728" y="1971675"/>
                </a:cubicBezTo>
                <a:cubicBezTo>
                  <a:pt x="1032194" y="1960296"/>
                  <a:pt x="956855" y="1972329"/>
                  <a:pt x="676270" y="1971675"/>
                </a:cubicBezTo>
                <a:cubicBezTo>
                  <a:pt x="238192" y="1987364"/>
                  <a:pt x="49128" y="1852205"/>
                  <a:pt x="0" y="1643055"/>
                </a:cubicBezTo>
                <a:cubicBezTo>
                  <a:pt x="-314" y="1582412"/>
                  <a:pt x="2599" y="1526010"/>
                  <a:pt x="0" y="1481568"/>
                </a:cubicBezTo>
                <a:cubicBezTo>
                  <a:pt x="9296" y="1440745"/>
                  <a:pt x="-18787" y="1370961"/>
                  <a:pt x="0" y="1293791"/>
                </a:cubicBezTo>
                <a:cubicBezTo>
                  <a:pt x="2777" y="1230094"/>
                  <a:pt x="-9949" y="1185512"/>
                  <a:pt x="0" y="1092870"/>
                </a:cubicBezTo>
                <a:cubicBezTo>
                  <a:pt x="17797" y="1006833"/>
                  <a:pt x="9726" y="962596"/>
                  <a:pt x="0" y="931382"/>
                </a:cubicBezTo>
                <a:cubicBezTo>
                  <a:pt x="-5287" y="906443"/>
                  <a:pt x="-23545" y="816608"/>
                  <a:pt x="0" y="743605"/>
                </a:cubicBezTo>
                <a:cubicBezTo>
                  <a:pt x="5553" y="663483"/>
                  <a:pt x="3838" y="632991"/>
                  <a:pt x="0" y="595262"/>
                </a:cubicBezTo>
                <a:cubicBezTo>
                  <a:pt x="-6763" y="580581"/>
                  <a:pt x="22290" y="422732"/>
                  <a:pt x="0" y="328619"/>
                </a:cubicBezTo>
                <a:close/>
              </a:path>
              <a:path w="7477126" h="1971675" fill="none" stroke="0" extrusionOk="0">
                <a:moveTo>
                  <a:pt x="0" y="328619"/>
                </a:moveTo>
                <a:cubicBezTo>
                  <a:pt x="-561" y="140027"/>
                  <a:pt x="315162" y="-20121"/>
                  <a:pt x="676270" y="0"/>
                </a:cubicBezTo>
                <a:cubicBezTo>
                  <a:pt x="803272" y="-4406"/>
                  <a:pt x="915376" y="12185"/>
                  <a:pt x="991249" y="0"/>
                </a:cubicBezTo>
                <a:cubicBezTo>
                  <a:pt x="1047429" y="-21169"/>
                  <a:pt x="1242934" y="-15379"/>
                  <a:pt x="1428719" y="0"/>
                </a:cubicBezTo>
                <a:cubicBezTo>
                  <a:pt x="1629451" y="7649"/>
                  <a:pt x="1799228" y="10810"/>
                  <a:pt x="1988681" y="0"/>
                </a:cubicBezTo>
                <a:cubicBezTo>
                  <a:pt x="2165617" y="5459"/>
                  <a:pt x="2325599" y="12099"/>
                  <a:pt x="2426151" y="0"/>
                </a:cubicBezTo>
                <a:cubicBezTo>
                  <a:pt x="2518119" y="29736"/>
                  <a:pt x="2701832" y="-20761"/>
                  <a:pt x="2924868" y="0"/>
                </a:cubicBezTo>
                <a:cubicBezTo>
                  <a:pt x="3146974" y="14147"/>
                  <a:pt x="3204770" y="4819"/>
                  <a:pt x="3301092" y="0"/>
                </a:cubicBezTo>
                <a:cubicBezTo>
                  <a:pt x="3411603" y="25112"/>
                  <a:pt x="3593845" y="-8283"/>
                  <a:pt x="3799808" y="0"/>
                </a:cubicBezTo>
                <a:cubicBezTo>
                  <a:pt x="4009156" y="-15399"/>
                  <a:pt x="3929807" y="-1428"/>
                  <a:pt x="4053541" y="0"/>
                </a:cubicBezTo>
                <a:cubicBezTo>
                  <a:pt x="4169991" y="1720"/>
                  <a:pt x="4196653" y="5101"/>
                  <a:pt x="4307274" y="0"/>
                </a:cubicBezTo>
                <a:cubicBezTo>
                  <a:pt x="4485548" y="15069"/>
                  <a:pt x="4569347" y="-17092"/>
                  <a:pt x="4805990" y="0"/>
                </a:cubicBezTo>
                <a:cubicBezTo>
                  <a:pt x="4966051" y="-7233"/>
                  <a:pt x="5054774" y="-332"/>
                  <a:pt x="5243461" y="0"/>
                </a:cubicBezTo>
                <a:cubicBezTo>
                  <a:pt x="5436589" y="-1027"/>
                  <a:pt x="5425248" y="-2504"/>
                  <a:pt x="5497193" y="0"/>
                </a:cubicBezTo>
                <a:cubicBezTo>
                  <a:pt x="5582513" y="-1271"/>
                  <a:pt x="5849296" y="-16507"/>
                  <a:pt x="5995910" y="0"/>
                </a:cubicBezTo>
                <a:cubicBezTo>
                  <a:pt x="6150176" y="24307"/>
                  <a:pt x="6225956" y="7980"/>
                  <a:pt x="6310889" y="0"/>
                </a:cubicBezTo>
                <a:cubicBezTo>
                  <a:pt x="6388674" y="-3909"/>
                  <a:pt x="6579181" y="-6778"/>
                  <a:pt x="6800855" y="0"/>
                </a:cubicBezTo>
                <a:cubicBezTo>
                  <a:pt x="7190035" y="-30790"/>
                  <a:pt x="7442553" y="170432"/>
                  <a:pt x="7477126" y="328619"/>
                </a:cubicBezTo>
                <a:cubicBezTo>
                  <a:pt x="7479821" y="363507"/>
                  <a:pt x="7472120" y="434938"/>
                  <a:pt x="7477126" y="503251"/>
                </a:cubicBezTo>
                <a:cubicBezTo>
                  <a:pt x="7486466" y="580641"/>
                  <a:pt x="7477005" y="610730"/>
                  <a:pt x="7477126" y="704172"/>
                </a:cubicBezTo>
                <a:cubicBezTo>
                  <a:pt x="7475323" y="794320"/>
                  <a:pt x="7467812" y="814172"/>
                  <a:pt x="7477126" y="891949"/>
                </a:cubicBezTo>
                <a:cubicBezTo>
                  <a:pt x="7488225" y="959611"/>
                  <a:pt x="7465104" y="974415"/>
                  <a:pt x="7477126" y="1053436"/>
                </a:cubicBezTo>
                <a:cubicBezTo>
                  <a:pt x="7486196" y="1130189"/>
                  <a:pt x="7486620" y="1188526"/>
                  <a:pt x="7477126" y="1241213"/>
                </a:cubicBezTo>
                <a:cubicBezTo>
                  <a:pt x="7466168" y="1289047"/>
                  <a:pt x="7474082" y="1322832"/>
                  <a:pt x="7477126" y="1389557"/>
                </a:cubicBezTo>
                <a:cubicBezTo>
                  <a:pt x="7476809" y="1457378"/>
                  <a:pt x="7483747" y="1525505"/>
                  <a:pt x="7477126" y="1643055"/>
                </a:cubicBezTo>
                <a:cubicBezTo>
                  <a:pt x="7388062" y="1788868"/>
                  <a:pt x="7213985" y="1988439"/>
                  <a:pt x="6800855" y="1971675"/>
                </a:cubicBezTo>
                <a:cubicBezTo>
                  <a:pt x="6720422" y="1976611"/>
                  <a:pt x="6618000" y="1984640"/>
                  <a:pt x="6547122" y="1971675"/>
                </a:cubicBezTo>
                <a:cubicBezTo>
                  <a:pt x="6470270" y="1977967"/>
                  <a:pt x="6162047" y="1982925"/>
                  <a:pt x="6048406" y="1971675"/>
                </a:cubicBezTo>
                <a:cubicBezTo>
                  <a:pt x="5964985" y="1965724"/>
                  <a:pt x="5863900" y="1983847"/>
                  <a:pt x="5733428" y="1971675"/>
                </a:cubicBezTo>
                <a:cubicBezTo>
                  <a:pt x="5657961" y="1957907"/>
                  <a:pt x="5439337" y="1939999"/>
                  <a:pt x="5234711" y="1971675"/>
                </a:cubicBezTo>
                <a:cubicBezTo>
                  <a:pt x="5032546" y="1967058"/>
                  <a:pt x="4952738" y="1946775"/>
                  <a:pt x="4674749" y="1971675"/>
                </a:cubicBezTo>
                <a:cubicBezTo>
                  <a:pt x="4398382" y="1974717"/>
                  <a:pt x="4484106" y="1978805"/>
                  <a:pt x="4359770" y="1971675"/>
                </a:cubicBezTo>
                <a:cubicBezTo>
                  <a:pt x="4232246" y="1964669"/>
                  <a:pt x="4133325" y="1980302"/>
                  <a:pt x="3983546" y="1971675"/>
                </a:cubicBezTo>
                <a:cubicBezTo>
                  <a:pt x="3848247" y="1952896"/>
                  <a:pt x="3739310" y="1969780"/>
                  <a:pt x="3668567" y="1971675"/>
                </a:cubicBezTo>
                <a:cubicBezTo>
                  <a:pt x="3616253" y="1984883"/>
                  <a:pt x="3433789" y="1972959"/>
                  <a:pt x="3231097" y="1971675"/>
                </a:cubicBezTo>
                <a:cubicBezTo>
                  <a:pt x="3017894" y="1991673"/>
                  <a:pt x="2942686" y="1979425"/>
                  <a:pt x="2671135" y="1971675"/>
                </a:cubicBezTo>
                <a:cubicBezTo>
                  <a:pt x="2391270" y="1969544"/>
                  <a:pt x="2503561" y="1971187"/>
                  <a:pt x="2356156" y="1971675"/>
                </a:cubicBezTo>
                <a:cubicBezTo>
                  <a:pt x="2205091" y="1962213"/>
                  <a:pt x="2080282" y="1981062"/>
                  <a:pt x="1979932" y="1971675"/>
                </a:cubicBezTo>
                <a:cubicBezTo>
                  <a:pt x="1865263" y="1978718"/>
                  <a:pt x="1662873" y="1964355"/>
                  <a:pt x="1542461" y="1971675"/>
                </a:cubicBezTo>
                <a:cubicBezTo>
                  <a:pt x="1419082" y="1965757"/>
                  <a:pt x="912327" y="1900292"/>
                  <a:pt x="676270" y="1971675"/>
                </a:cubicBezTo>
                <a:cubicBezTo>
                  <a:pt x="352614" y="1948265"/>
                  <a:pt x="107291" y="1815489"/>
                  <a:pt x="0" y="1643055"/>
                </a:cubicBezTo>
                <a:cubicBezTo>
                  <a:pt x="-6608" y="1555565"/>
                  <a:pt x="3041" y="1522945"/>
                  <a:pt x="0" y="1468423"/>
                </a:cubicBezTo>
                <a:cubicBezTo>
                  <a:pt x="-1123" y="1416671"/>
                  <a:pt x="8843" y="1344129"/>
                  <a:pt x="0" y="1306935"/>
                </a:cubicBezTo>
                <a:cubicBezTo>
                  <a:pt x="-5377" y="1269489"/>
                  <a:pt x="9037" y="1208565"/>
                  <a:pt x="0" y="1158592"/>
                </a:cubicBezTo>
                <a:cubicBezTo>
                  <a:pt x="637" y="1114432"/>
                  <a:pt x="-5542" y="1035246"/>
                  <a:pt x="0" y="970815"/>
                </a:cubicBezTo>
                <a:cubicBezTo>
                  <a:pt x="13074" y="891886"/>
                  <a:pt x="13532" y="856993"/>
                  <a:pt x="0" y="822471"/>
                </a:cubicBezTo>
                <a:cubicBezTo>
                  <a:pt x="-5947" y="780424"/>
                  <a:pt x="14296" y="718751"/>
                  <a:pt x="0" y="634695"/>
                </a:cubicBezTo>
                <a:cubicBezTo>
                  <a:pt x="-21809" y="571054"/>
                  <a:pt x="8788" y="442905"/>
                  <a:pt x="0" y="32861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4800" dirty="0" smtClean="0"/>
              <a:t>    - </a:t>
            </a:r>
            <a:r>
              <a:rPr lang="vi-VN" sz="4800" dirty="0" smtClean="0"/>
              <a:t>Ai </a:t>
            </a:r>
            <a:r>
              <a:rPr lang="vi-VN" sz="4800" dirty="0"/>
              <a:t>là người được nhắc tới trong bài hát? </a:t>
            </a: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1" i="0" u="none" strike="noStrike" kern="1200" cap="none" spc="0" normalizeH="0" baseline="0" noProof="0" dirty="0" smtClean="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smtClean="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noProof="0" dirty="0" smtClean="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thế</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nghe</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trên</a:t>
            </a:r>
            <a:r>
              <a:rPr kumimoji="0" lang="en-US" sz="4800" b="1"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 xmlns:a16="http://schemas.microsoft.com/office/drawing/2014/main" id="{00A03C70-893A-4C38-8CEA-3AF36CE858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59823" y="2045696"/>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295835" y="3180511"/>
            <a:ext cx="3146611"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44027B3D-B64E-B4DF-32F0-0349A611783C}"/>
              </a:ext>
            </a:extLst>
          </p:cNvPr>
          <p:cNvPicPr>
            <a:picLocks noChangeAspect="1"/>
          </p:cNvPicPr>
          <p:nvPr/>
        </p:nvPicPr>
        <p:blipFill>
          <a:blip r:embed="rId10"/>
          <a:stretch>
            <a:fillRect/>
          </a:stretch>
        </p:blipFill>
        <p:spPr>
          <a:xfrm>
            <a:off x="2232213" y="174812"/>
            <a:ext cx="7822238" cy="5734925"/>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17659" y="3429000"/>
            <a:ext cx="1177082" cy="2743200"/>
          </a:xfrm>
          <a:prstGeom prst="rect">
            <a:avLst/>
          </a:prstGeom>
        </p:spPr>
      </p:pic>
      <p:pic>
        <p:nvPicPr>
          <p:cNvPr id="2050" name="Picture 2" descr="C:\Users\Admin\Documents\Zalo Received Files\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07" y="79661"/>
            <a:ext cx="11543384" cy="677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4303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17659" y="3429000"/>
            <a:ext cx="1177082" cy="2743200"/>
          </a:xfrm>
          <a:prstGeom prst="rect">
            <a:avLst/>
          </a:prstGeom>
        </p:spPr>
      </p:pic>
      <p:pic>
        <p:nvPicPr>
          <p:cNvPr id="1026" name="Picture 2" descr="C:\Users\Admin\Documents\Zalo Received Files\3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9661"/>
            <a:ext cx="16029432" cy="735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2074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99247" y="0"/>
            <a:ext cx="3573157"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5" name="Picture 14">
            <a:extLst>
              <a:ext uri="{FF2B5EF4-FFF2-40B4-BE49-F238E27FC236}">
                <a16:creationId xmlns="" xmlns:a16="http://schemas.microsoft.com/office/drawing/2014/main" id="{9BF7B134-87E6-ABDA-71C4-9670C6D14FBF}"/>
              </a:ext>
            </a:extLst>
          </p:cNvPr>
          <p:cNvPicPr>
            <a:picLocks noChangeAspect="1"/>
          </p:cNvPicPr>
          <p:nvPr/>
        </p:nvPicPr>
        <p:blipFill>
          <a:blip r:embed="rId13"/>
          <a:stretch>
            <a:fillRect/>
          </a:stretch>
        </p:blipFill>
        <p:spPr>
          <a:xfrm>
            <a:off x="699247" y="282389"/>
            <a:ext cx="3573157"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4182" name="Rectangle: Rounded Corners 4181">
            <a:extLst>
              <a:ext uri="{FF2B5EF4-FFF2-40B4-BE49-F238E27FC236}">
                <a16:creationId xmlns=""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 xmlns:a16="http://schemas.microsoft.com/office/drawing/2014/main" id="{FB354AA8-B59E-2927-82B7-F1FF7C4D74CE}"/>
              </a:ext>
            </a:extLst>
          </p:cNvPr>
          <p:cNvSpPr txBox="1"/>
          <p:nvPr/>
        </p:nvSpPr>
        <p:spPr>
          <a:xfrm>
            <a:off x="2383971" y="380104"/>
            <a:ext cx="76122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ea typeface="+mn-ea"/>
                <a:cs typeface="+mn-cs"/>
              </a:rPr>
              <a:t>Thứ</a:t>
            </a:r>
            <a:r>
              <a:rPr kumimoji="0" lang="en-US" sz="3600" b="1" i="0" u="none" strike="noStrike" kern="1200" cap="none" spc="0" normalizeH="0" baseline="0" noProof="0" dirty="0">
                <a:ln>
                  <a:noFill/>
                </a:ln>
                <a:solidFill>
                  <a:srgbClr val="002060"/>
                </a:solidFill>
                <a:effectLst/>
                <a:uLnTx/>
                <a:uFillTx/>
                <a:ea typeface="+mn-ea"/>
                <a:cs typeface="+mn-cs"/>
              </a:rPr>
              <a:t> </a:t>
            </a:r>
            <a:r>
              <a:rPr kumimoji="0" lang="en-US" sz="3600" b="1" i="0" u="none" strike="noStrike" kern="1200" cap="none" spc="0" normalizeH="0" baseline="0" noProof="0" dirty="0" err="1">
                <a:ln>
                  <a:noFill/>
                </a:ln>
                <a:solidFill>
                  <a:srgbClr val="002060"/>
                </a:solidFill>
                <a:effectLst/>
                <a:uLnTx/>
                <a:uFillTx/>
                <a:ea typeface="+mn-ea"/>
                <a:cs typeface="+mn-cs"/>
              </a:rPr>
              <a:t>tư</a:t>
            </a:r>
            <a:r>
              <a:rPr kumimoji="0" lang="en-US" sz="3600" b="1" i="0" u="none" strike="noStrike" kern="1200" cap="none" spc="0" normalizeH="0" baseline="0" noProof="0" dirty="0">
                <a:ln>
                  <a:noFill/>
                </a:ln>
                <a:solidFill>
                  <a:srgbClr val="002060"/>
                </a:solidFill>
                <a:effectLst/>
                <a:uLnTx/>
                <a:uFillTx/>
                <a:ea typeface="+mn-ea"/>
                <a:cs typeface="+mn-cs"/>
              </a:rPr>
              <a:t> </a:t>
            </a:r>
            <a:r>
              <a:rPr kumimoji="0" lang="en-US" sz="3600" b="1" i="0" u="none" strike="noStrike" kern="1200" cap="none" spc="0" normalizeH="0" baseline="0" noProof="0" dirty="0" err="1">
                <a:ln>
                  <a:noFill/>
                </a:ln>
                <a:solidFill>
                  <a:srgbClr val="002060"/>
                </a:solidFill>
                <a:effectLst/>
                <a:uLnTx/>
                <a:uFillTx/>
                <a:ea typeface="+mn-ea"/>
                <a:cs typeface="+mn-cs"/>
              </a:rPr>
              <a:t>ngày</a:t>
            </a:r>
            <a:r>
              <a:rPr kumimoji="0" lang="en-US" sz="3600" b="1" i="0" u="none" strike="noStrike" kern="1200" cap="none" spc="0" normalizeH="0" baseline="0" noProof="0" dirty="0">
                <a:ln>
                  <a:noFill/>
                </a:ln>
                <a:solidFill>
                  <a:srgbClr val="002060"/>
                </a:solidFill>
                <a:effectLst/>
                <a:uLnTx/>
                <a:uFillTx/>
                <a:ea typeface="+mn-ea"/>
                <a:cs typeface="+mn-cs"/>
              </a:rPr>
              <a:t> 28 </a:t>
            </a:r>
            <a:r>
              <a:rPr kumimoji="0" lang="en-US" sz="3600" b="1" i="0" u="none" strike="noStrike" kern="1200" cap="none" spc="0" normalizeH="0" baseline="0" noProof="0" dirty="0" err="1">
                <a:ln>
                  <a:noFill/>
                </a:ln>
                <a:solidFill>
                  <a:srgbClr val="002060"/>
                </a:solidFill>
                <a:effectLst/>
                <a:uLnTx/>
                <a:uFillTx/>
                <a:ea typeface="+mn-ea"/>
                <a:cs typeface="+mn-cs"/>
              </a:rPr>
              <a:t>tháng</a:t>
            </a:r>
            <a:r>
              <a:rPr kumimoji="0" lang="en-US" sz="3600" b="1" i="0" u="none" strike="noStrike" kern="1200" cap="none" spc="0" normalizeH="0" baseline="0" noProof="0" dirty="0">
                <a:ln>
                  <a:noFill/>
                </a:ln>
                <a:solidFill>
                  <a:srgbClr val="002060"/>
                </a:solidFill>
                <a:effectLst/>
                <a:uLnTx/>
                <a:uFillTx/>
                <a:ea typeface="+mn-ea"/>
                <a:cs typeface="+mn-cs"/>
              </a:rPr>
              <a:t> 8 </a:t>
            </a:r>
            <a:r>
              <a:rPr kumimoji="0" lang="en-US" sz="3600" b="1" i="0" u="none" strike="noStrike" kern="1200" cap="none" spc="0" normalizeH="0" baseline="0" noProof="0" dirty="0" err="1">
                <a:ln>
                  <a:noFill/>
                </a:ln>
                <a:solidFill>
                  <a:srgbClr val="002060"/>
                </a:solidFill>
                <a:effectLst/>
                <a:uLnTx/>
                <a:uFillTx/>
                <a:ea typeface="+mn-ea"/>
                <a:cs typeface="+mn-cs"/>
              </a:rPr>
              <a:t>năm</a:t>
            </a:r>
            <a:r>
              <a:rPr kumimoji="0" lang="en-US" sz="3600" b="1" i="0" u="none" strike="noStrike" kern="1200" cap="none" spc="0" normalizeH="0" baseline="0" noProof="0" dirty="0">
                <a:ln>
                  <a:noFill/>
                </a:ln>
                <a:solidFill>
                  <a:srgbClr val="002060"/>
                </a:solidFill>
                <a:effectLst/>
                <a:uLnTx/>
                <a:uFillTx/>
                <a:ea typeface="+mn-ea"/>
                <a:cs typeface="+mn-cs"/>
              </a:rPr>
              <a:t> 2024</a:t>
            </a:r>
          </a:p>
        </p:txBody>
      </p:sp>
      <p:pic>
        <p:nvPicPr>
          <p:cNvPr id="7" name="Picture 6">
            <a:extLst>
              <a:ext uri="{FF2B5EF4-FFF2-40B4-BE49-F238E27FC236}">
                <a16:creationId xmlns="" xmlns:a16="http://schemas.microsoft.com/office/drawing/2014/main" id="{27219F6C-6EED-EF80-63CA-BBD7D71D1F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 xmlns:a16="http://schemas.microsoft.com/office/drawing/2014/main" id="{533AC5FA-AD38-392C-46D5-B3F3466B3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 xmlns:a16="http://schemas.microsoft.com/office/drawing/2014/main" id="{9EBA398C-9DB7-F1AE-BAF1-ECD455F22A36}"/>
              </a:ext>
            </a:extLst>
          </p:cNvPr>
          <p:cNvPicPr>
            <a:picLocks noChangeAspect="1"/>
          </p:cNvPicPr>
          <p:nvPr/>
        </p:nvPicPr>
        <p:blipFill>
          <a:blip r:embed="rId6"/>
          <a:stretch>
            <a:fillRect/>
          </a:stretch>
        </p:blipFill>
        <p:spPr>
          <a:xfrm>
            <a:off x="4176057" y="635019"/>
            <a:ext cx="3438442" cy="1841152"/>
          </a:xfrm>
          <a:prstGeom prst="rect">
            <a:avLst/>
          </a:prstGeom>
        </p:spPr>
      </p:pic>
      <p:pic>
        <p:nvPicPr>
          <p:cNvPr id="12" name="Picture 11">
            <a:extLst>
              <a:ext uri="{FF2B5EF4-FFF2-40B4-BE49-F238E27FC236}">
                <a16:creationId xmlns="" xmlns:a16="http://schemas.microsoft.com/office/drawing/2014/main" id="{B4459624-5CF5-1663-B625-DFE4E131A472}"/>
              </a:ext>
            </a:extLst>
          </p:cNvPr>
          <p:cNvPicPr>
            <a:picLocks noChangeAspect="1"/>
          </p:cNvPicPr>
          <p:nvPr/>
        </p:nvPicPr>
        <p:blipFill>
          <a:blip r:embed="rId7"/>
          <a:stretch>
            <a:fillRect/>
          </a:stretch>
        </p:blipFill>
        <p:spPr>
          <a:xfrm>
            <a:off x="0" y="595440"/>
            <a:ext cx="2536156" cy="1457070"/>
          </a:xfrm>
          <a:prstGeom prst="rect">
            <a:avLst/>
          </a:prstGeom>
        </p:spPr>
      </p:pic>
      <p:pic>
        <p:nvPicPr>
          <p:cNvPr id="14" name="Picture 13">
            <a:extLst>
              <a:ext uri="{FF2B5EF4-FFF2-40B4-BE49-F238E27FC236}">
                <a16:creationId xmlns="" xmlns:a16="http://schemas.microsoft.com/office/drawing/2014/main" id="{F1E21A1B-DED0-7753-B365-EFE2B7B862BE}"/>
              </a:ext>
            </a:extLst>
          </p:cNvPr>
          <p:cNvPicPr>
            <a:picLocks noChangeAspect="1"/>
          </p:cNvPicPr>
          <p:nvPr/>
        </p:nvPicPr>
        <p:blipFill>
          <a:blip r:embed="rId8"/>
          <a:stretch>
            <a:fillRect/>
          </a:stretch>
        </p:blipFill>
        <p:spPr>
          <a:xfrm>
            <a:off x="2090967" y="970637"/>
            <a:ext cx="7876715" cy="346892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 xmlns:a16="http://schemas.microsoft.com/office/drawing/2014/main"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 Kể được tên và đóng góp của những người có công với quê hương, đất nước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ounded Rectangle 14">
            <a:extLst>
              <a:ext uri="{FF2B5EF4-FFF2-40B4-BE49-F238E27FC236}">
                <a16:creationId xmlns=""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 xmlns:a16="http://schemas.microsoft.com/office/drawing/2014/main"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 Nhắc nhở bạn bè có thái độ, hành vi biết ơn những người có công với quê hương,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 name="Google Shape;6986;p47">
            <a:extLst>
              <a:ext uri="{FF2B5EF4-FFF2-40B4-BE49-F238E27FC236}">
                <a16:creationId xmlns=""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 xmlns:a16="http://schemas.microsoft.com/office/drawing/2014/main"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 xmlns:a16="http://schemas.microsoft.com/office/drawing/2014/main" id="{00DAFA96-D530-B728-A73E-A3D54CA56B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 xmlns:a16="http://schemas.microsoft.com/office/drawing/2014/main" id="{BE9B6ECF-85DA-5CB2-61E7-827FF7E093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 xmlns:a16="http://schemas.microsoft.com/office/drawing/2014/main" id="{CA60BFB1-9BCE-3A74-848C-DC8B75CA7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 xmlns:a16="http://schemas.microsoft.com/office/drawing/2014/main" id="{71FFA944-030B-BAAF-FD77-F8A893E33E88}"/>
              </a:ext>
            </a:extLst>
          </p:cNvPr>
          <p:cNvPicPr>
            <a:picLocks noChangeAspect="1"/>
          </p:cNvPicPr>
          <p:nvPr/>
        </p:nvPicPr>
        <p:blipFill>
          <a:blip r:embed="rId6"/>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 xmlns:a16="http://schemas.microsoft.com/office/drawing/2014/main" id="{CEF51810-D545-38FB-CA79-5BA8615E4901}"/>
              </a:ext>
            </a:extLst>
          </p:cNvPr>
          <p:cNvPicPr>
            <a:picLocks noChangeAspect="1"/>
          </p:cNvPicPr>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 xmlns:a16="http://schemas.microsoft.com/office/drawing/2014/main" id="{8D1C54C6-2091-4191-4061-8B6094580523}"/>
              </a:ext>
            </a:extLst>
          </p:cNvPr>
          <p:cNvSpPr/>
          <p:nvPr/>
        </p:nvSpPr>
        <p:spPr>
          <a:xfrm>
            <a:off x="2789849"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B5C74FB3-26F3-3443-0D99-7A4B5E00C246}"/>
              </a:ext>
            </a:extLst>
          </p:cNvPr>
          <p:cNvSpPr txBox="1"/>
          <p:nvPr/>
        </p:nvSpPr>
        <p:spPr>
          <a:xfrm>
            <a:off x="4175742" y="1502074"/>
            <a:ext cx="3475631" cy="769441"/>
          </a:xfrm>
          <a:prstGeom prst="rect">
            <a:avLst/>
          </a:prstGeom>
          <a:noFill/>
        </p:spPr>
        <p:txBody>
          <a:bodyPr wrap="none" rtlCol="0">
            <a:spAutoFit/>
          </a:bodyPr>
          <a:lstStyle/>
          <a:p>
            <a:r>
              <a:rPr lang="en-GB" sz="4400" b="1" dirty="0" err="1">
                <a:latin typeface="#9Slide03 AllRoundGothic" panose="020B0703020202020104" pitchFamily="34" charset="-93"/>
              </a:rPr>
              <a:t>Hoạt</a:t>
            </a:r>
            <a:r>
              <a:rPr lang="en-GB" sz="4400" b="1" dirty="0">
                <a:latin typeface="#9Slide03 AllRoundGothic" panose="020B0703020202020104" pitchFamily="34" charset="-93"/>
              </a:rPr>
              <a:t> </a:t>
            </a:r>
            <a:r>
              <a:rPr lang="en-GB" sz="4400" b="1" dirty="0" err="1">
                <a:latin typeface="#9Slide03 AllRoundGothic" panose="020B0703020202020104" pitchFamily="34" charset="-93"/>
              </a:rPr>
              <a:t>động</a:t>
            </a:r>
            <a:r>
              <a:rPr lang="en-GB" sz="4400" b="1" dirty="0">
                <a:latin typeface="#9Slide03 AllRoundGothic" panose="020B0703020202020104" pitchFamily="34" charset="-93"/>
              </a:rPr>
              <a:t> 1</a:t>
            </a:r>
            <a:endParaRPr lang="vi-VN" sz="4400" b="1" dirty="0">
              <a:latin typeface="#9Slide03 AllRoundGothic" panose="020B0703020202020104" pitchFamily="34" charset="-93"/>
            </a:endParaRPr>
          </a:p>
        </p:txBody>
      </p:sp>
      <p:sp>
        <p:nvSpPr>
          <p:cNvPr id="8" name="TextBox 7">
            <a:extLst>
              <a:ext uri="{FF2B5EF4-FFF2-40B4-BE49-F238E27FC236}">
                <a16:creationId xmlns="" xmlns:a16="http://schemas.microsoft.com/office/drawing/2014/main" id="{F66FCF1A-0676-DA75-D74C-8E31A6187E39}"/>
              </a:ext>
            </a:extLst>
          </p:cNvPr>
          <p:cNvSpPr txBox="1"/>
          <p:nvPr/>
        </p:nvSpPr>
        <p:spPr>
          <a:xfrm>
            <a:off x="3463645" y="2278162"/>
            <a:ext cx="4899823" cy="2308324"/>
          </a:xfrm>
          <a:prstGeom prst="rect">
            <a:avLst/>
          </a:prstGeom>
          <a:noFill/>
        </p:spPr>
        <p:txBody>
          <a:bodyPr wrap="square" rtlCol="0">
            <a:spAutoFit/>
          </a:bodyPr>
          <a:lstStyle/>
          <a:p>
            <a:pPr algn="ctr"/>
            <a:r>
              <a:rPr lang="en-GB" sz="4800" b="1" dirty="0">
                <a:solidFill>
                  <a:schemeClr val="accent2"/>
                </a:solidFill>
                <a:latin typeface="#9Slide03 AllRoundGothic" panose="020B0703020202020104" pitchFamily="34" charset="-93"/>
              </a:rPr>
              <a:t>Quan </a:t>
            </a:r>
            <a:r>
              <a:rPr lang="en-GB" sz="4800" b="1" dirty="0" err="1">
                <a:solidFill>
                  <a:schemeClr val="accent2"/>
                </a:solidFill>
                <a:latin typeface="#9Slide03 AllRoundGothic" panose="020B0703020202020104" pitchFamily="34" charset="-93"/>
              </a:rPr>
              <a:t>sát</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tranh</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và</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thực</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hiện</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yêu</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cầu</a:t>
            </a:r>
            <a:endParaRPr lang="vi-VN" sz="4800" b="1" dirty="0">
              <a:solidFill>
                <a:schemeClr val="accent2"/>
              </a:solidFill>
              <a:latin typeface="#9Slide03 AllRoundGothic" panose="020B0703020202020104" pitchFamily="34" charset="-93"/>
            </a:endParaRPr>
          </a:p>
        </p:txBody>
      </p:sp>
    </p:spTree>
    <p:extLst>
      <p:ext uri="{BB962C8B-B14F-4D97-AF65-F5344CB8AC3E}">
        <p14:creationId xmlns:p14="http://schemas.microsoft.com/office/powerpoint/2010/main" val="2746121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01D0EE07-221B-BF61-9A72-FEF40E4CD04C}"/>
              </a:ext>
            </a:extLst>
          </p:cNvPr>
          <p:cNvSpPr/>
          <p:nvPr/>
        </p:nvSpPr>
        <p:spPr>
          <a:xfrm>
            <a:off x="0" y="276226"/>
            <a:ext cx="12191999"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3668D8D6-6408-7EAA-DA4F-6929DFBDD203}"/>
                </a:ext>
              </a:extLst>
            </p:cNvPr>
            <p:cNvSpPr txBox="1"/>
            <p:nvPr/>
          </p:nvSpPr>
          <p:spPr>
            <a:xfrm>
              <a:off x="1962364" y="4091268"/>
              <a:ext cx="9228178" cy="1222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Quan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cầu</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 xmlns:a16="http://schemas.microsoft.com/office/drawing/2014/main" id="{CDC1DFA7-D5A0-E78D-361C-1D94E06F3028}"/>
              </a:ext>
            </a:extLst>
          </p:cNvPr>
          <p:cNvPicPr>
            <a:picLocks noChangeAspect="1"/>
          </p:cNvPicPr>
          <p:nvPr/>
        </p:nvPicPr>
        <p:blipFill>
          <a:blip r:embed="rId2"/>
          <a:stretch>
            <a:fillRect/>
          </a:stretch>
        </p:blipFill>
        <p:spPr>
          <a:xfrm>
            <a:off x="923925" y="1109662"/>
            <a:ext cx="3276600" cy="2371725"/>
          </a:xfrm>
          <a:prstGeom prst="rect">
            <a:avLst/>
          </a:prstGeom>
        </p:spPr>
      </p:pic>
      <p:pic>
        <p:nvPicPr>
          <p:cNvPr id="10" name="Picture 9">
            <a:extLst>
              <a:ext uri="{FF2B5EF4-FFF2-40B4-BE49-F238E27FC236}">
                <a16:creationId xmlns="" xmlns:a16="http://schemas.microsoft.com/office/drawing/2014/main" id="{161592C2-4E36-5AF5-E4AC-1FCB7F3321D8}"/>
              </a:ext>
            </a:extLst>
          </p:cNvPr>
          <p:cNvPicPr>
            <a:picLocks noChangeAspect="1"/>
          </p:cNvPicPr>
          <p:nvPr/>
        </p:nvPicPr>
        <p:blipFill>
          <a:blip r:embed="rId3"/>
          <a:stretch>
            <a:fillRect/>
          </a:stretch>
        </p:blipFill>
        <p:spPr>
          <a:xfrm>
            <a:off x="4491037" y="1081087"/>
            <a:ext cx="3152775" cy="2371725"/>
          </a:xfrm>
          <a:prstGeom prst="rect">
            <a:avLst/>
          </a:prstGeom>
        </p:spPr>
      </p:pic>
      <p:pic>
        <p:nvPicPr>
          <p:cNvPr id="12" name="Picture 11">
            <a:extLst>
              <a:ext uri="{FF2B5EF4-FFF2-40B4-BE49-F238E27FC236}">
                <a16:creationId xmlns="" xmlns:a16="http://schemas.microsoft.com/office/drawing/2014/main" id="{E3AD03CB-0960-1532-E259-F97C7038FEEB}"/>
              </a:ext>
            </a:extLst>
          </p:cNvPr>
          <p:cNvPicPr>
            <a:picLocks noChangeAspect="1"/>
          </p:cNvPicPr>
          <p:nvPr/>
        </p:nvPicPr>
        <p:blipFill>
          <a:blip r:embed="rId4"/>
          <a:stretch>
            <a:fillRect/>
          </a:stretch>
        </p:blipFill>
        <p:spPr>
          <a:xfrm>
            <a:off x="8167687" y="1109662"/>
            <a:ext cx="2962275" cy="2276475"/>
          </a:xfrm>
          <a:prstGeom prst="rect">
            <a:avLst/>
          </a:prstGeom>
        </p:spPr>
      </p:pic>
      <p:pic>
        <p:nvPicPr>
          <p:cNvPr id="14" name="Picture 13">
            <a:extLst>
              <a:ext uri="{FF2B5EF4-FFF2-40B4-BE49-F238E27FC236}">
                <a16:creationId xmlns="" xmlns:a16="http://schemas.microsoft.com/office/drawing/2014/main" id="{87F5FFA3-182E-1E5C-3829-555FD0347C24}"/>
              </a:ext>
            </a:extLst>
          </p:cNvPr>
          <p:cNvPicPr>
            <a:picLocks noChangeAspect="1"/>
          </p:cNvPicPr>
          <p:nvPr/>
        </p:nvPicPr>
        <p:blipFill>
          <a:blip r:embed="rId5"/>
          <a:stretch>
            <a:fillRect/>
          </a:stretch>
        </p:blipFill>
        <p:spPr>
          <a:xfrm>
            <a:off x="1057275" y="3786187"/>
            <a:ext cx="3067050" cy="2352675"/>
          </a:xfrm>
          <a:prstGeom prst="rect">
            <a:avLst/>
          </a:prstGeom>
        </p:spPr>
      </p:pic>
      <p:pic>
        <p:nvPicPr>
          <p:cNvPr id="16" name="Picture 15">
            <a:extLst>
              <a:ext uri="{FF2B5EF4-FFF2-40B4-BE49-F238E27FC236}">
                <a16:creationId xmlns="" xmlns:a16="http://schemas.microsoft.com/office/drawing/2014/main" id="{01ACABB0-5966-59CD-8BD4-C3DBD50C8CB9}"/>
              </a:ext>
            </a:extLst>
          </p:cNvPr>
          <p:cNvPicPr>
            <a:picLocks noChangeAspect="1"/>
          </p:cNvPicPr>
          <p:nvPr/>
        </p:nvPicPr>
        <p:blipFill>
          <a:blip r:embed="rId6"/>
          <a:stretch>
            <a:fillRect/>
          </a:stretch>
        </p:blipFill>
        <p:spPr>
          <a:xfrm>
            <a:off x="4652962" y="3567112"/>
            <a:ext cx="2924175" cy="2333625"/>
          </a:xfrm>
          <a:prstGeom prst="rect">
            <a:avLst/>
          </a:prstGeom>
        </p:spPr>
      </p:pic>
      <p:pic>
        <p:nvPicPr>
          <p:cNvPr id="18" name="Picture 17">
            <a:extLst>
              <a:ext uri="{FF2B5EF4-FFF2-40B4-BE49-F238E27FC236}">
                <a16:creationId xmlns="" xmlns:a16="http://schemas.microsoft.com/office/drawing/2014/main" id="{D095DC03-1AFF-A1E1-9269-C105A3903721}"/>
              </a:ext>
            </a:extLst>
          </p:cNvPr>
          <p:cNvPicPr>
            <a:picLocks noChangeAspect="1"/>
          </p:cNvPicPr>
          <p:nvPr/>
        </p:nvPicPr>
        <p:blipFill>
          <a:blip r:embed="rId7"/>
          <a:stretch>
            <a:fillRect/>
          </a:stretch>
        </p:blipFill>
        <p:spPr>
          <a:xfrm>
            <a:off x="8101012" y="3533775"/>
            <a:ext cx="2905125" cy="2324100"/>
          </a:xfrm>
          <a:prstGeom prst="rect">
            <a:avLst/>
          </a:prstGeom>
        </p:spPr>
      </p:pic>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3">
            <a:extLst>
              <a:ext uri="{FF2B5EF4-FFF2-40B4-BE49-F238E27FC236}">
                <a16:creationId xmlns="" xmlns:a16="http://schemas.microsoft.com/office/drawing/2014/main" id="{AA0BB999-CC9E-25F5-48BB-37B3E73815B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570552" y="2702957"/>
            <a:ext cx="8671568" cy="2572263"/>
          </a:xfrm>
          <a:prstGeom prst="rect">
            <a:avLst/>
          </a:prstGeom>
        </p:spPr>
      </p:pic>
      <p:sp>
        <p:nvSpPr>
          <p:cNvPr id="33" name="TextBox 32">
            <a:extLst>
              <a:ext uri="{FF2B5EF4-FFF2-40B4-BE49-F238E27FC236}">
                <a16:creationId xmlns="" xmlns:a16="http://schemas.microsoft.com/office/drawing/2014/main" id="{FFA01B1C-8C19-B8D5-2E13-6C35C6C0EC63}"/>
              </a:ext>
            </a:extLst>
          </p:cNvPr>
          <p:cNvSpPr txBox="1"/>
          <p:nvPr/>
        </p:nvSpPr>
        <p:spPr>
          <a:xfrm>
            <a:off x="2054717" y="2888264"/>
            <a:ext cx="6899048"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a:t>
            </a:r>
            <a:r>
              <a:rPr lang="en-US" sz="4000" dirty="0" smtClean="0">
                <a:ln w="22225">
                  <a:noFill/>
                  <a:prstDash val="solid"/>
                </a:ln>
                <a:solidFill>
                  <a:prstClr val="black"/>
                </a:solidFill>
                <a:latin typeface="Calibri (Headings)"/>
              </a:rPr>
              <a:t>- </a:t>
            </a:r>
            <a:r>
              <a:rPr lang="vi-VN" sz="4000" dirty="0" smtClean="0">
                <a:ln w="22225">
                  <a:noFill/>
                  <a:prstDash val="solid"/>
                </a:ln>
                <a:solidFill>
                  <a:prstClr val="black"/>
                </a:solidFill>
                <a:latin typeface="Calibri (Headings)"/>
              </a:rPr>
              <a:t>Các </a:t>
            </a:r>
            <a:r>
              <a:rPr lang="vi-VN" sz="4000" dirty="0">
                <a:ln w="22225">
                  <a:noFill/>
                  <a:prstDash val="solid"/>
                </a:ln>
                <a:solidFill>
                  <a:prstClr val="black"/>
                </a:solidFill>
                <a:latin typeface="Calibri (Headings)"/>
              </a:rPr>
              <a:t>nhân vật trên có đóng góp gì cho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 xmlns:a16="http://schemas.microsoft.com/office/drawing/2014/main" id="{1C9CDE6E-BA13-A0EA-8CEE-ADCD37416074}"/>
              </a:ext>
            </a:extLst>
          </p:cNvPr>
          <p:cNvGrpSpPr/>
          <p:nvPr/>
        </p:nvGrpSpPr>
        <p:grpSpPr>
          <a:xfrm>
            <a:off x="193184" y="308290"/>
            <a:ext cx="7968595" cy="2368106"/>
            <a:chOff x="5758" y="4581371"/>
            <a:chExt cx="7968595" cy="2368106"/>
          </a:xfrm>
        </p:grpSpPr>
        <p:pic>
          <p:nvPicPr>
            <p:cNvPr id="17" name="Picture 16">
              <a:extLst>
                <a:ext uri="{FF2B5EF4-FFF2-40B4-BE49-F238E27FC236}">
                  <a16:creationId xmlns="" xmlns:a16="http://schemas.microsoft.com/office/drawing/2014/main" id="{21BA6220-F5EF-A803-654A-E589DA1B6D61}"/>
                </a:ext>
              </a:extLst>
            </p:cNvPr>
            <p:cNvPicPr>
              <a:picLocks noChangeAspect="1"/>
            </p:cNvPicPr>
            <p:nvPr/>
          </p:nvPicPr>
          <p:blipFill>
            <a:blip r:embed="rId4"/>
            <a:stretch>
              <a:fillRect/>
            </a:stretch>
          </p:blipFill>
          <p:spPr>
            <a:xfrm>
              <a:off x="5758" y="4581371"/>
              <a:ext cx="2828195" cy="2368106"/>
            </a:xfrm>
            <a:prstGeom prst="rect">
              <a:avLst/>
            </a:prstGeom>
            <a:effectLst/>
          </p:spPr>
        </p:pic>
        <p:sp>
          <p:nvSpPr>
            <p:cNvPr id="18" name="Plaque 17">
              <a:extLst>
                <a:ext uri="{FF2B5EF4-FFF2-40B4-BE49-F238E27FC236}">
                  <a16:creationId xmlns="" xmlns:a16="http://schemas.microsoft.com/office/drawing/2014/main" id="{AF5055C5-80FE-B2DB-9075-21EE8B35B585}"/>
                </a:ext>
              </a:extLst>
            </p:cNvPr>
            <p:cNvSpPr/>
            <p:nvPr/>
          </p:nvSpPr>
          <p:spPr>
            <a:xfrm>
              <a:off x="3849835" y="4831527"/>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 xmlns:a16="http://schemas.microsoft.com/office/drawing/2014/main" id="{91BFCFC4-59EC-BBC3-7DB9-C97FDD8AA4E8}"/>
                </a:ext>
              </a:extLst>
            </p:cNvPr>
            <p:cNvSpPr txBox="1"/>
            <p:nvPr/>
          </p:nvSpPr>
          <p:spPr>
            <a:xfrm>
              <a:off x="3714873" y="507885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smtClean="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smtClean="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smtClean="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nhóm</a:t>
              </a:r>
              <a:r>
                <a:rPr kumimoji="0" lang="en-US" sz="3600" b="1" i="0" u="none" strike="noStrike" kern="1200" cap="none" spc="0" normalizeH="0" baseline="0" noProof="0" dirty="0" smtClean="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smtClean="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rPr>
                <a:t>bàn</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077684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639</Words>
  <Application>Microsoft Office PowerPoint</Application>
  <PresentationFormat>Custom</PresentationFormat>
  <Paragraphs>104</Paragraphs>
  <Slides>33</Slides>
  <Notes>5</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123</cp:revision>
  <dcterms:created xsi:type="dcterms:W3CDTF">2024-07-03T02:14:16Z</dcterms:created>
  <dcterms:modified xsi:type="dcterms:W3CDTF">2024-08-28T07:25:13Z</dcterms:modified>
</cp:coreProperties>
</file>