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708" r:id="rId3"/>
  </p:sldMasterIdLst>
  <p:notesMasterIdLst>
    <p:notesMasterId r:id="rId32"/>
  </p:notesMasterIdLst>
  <p:sldIdLst>
    <p:sldId id="256" r:id="rId4"/>
    <p:sldId id="259" r:id="rId5"/>
    <p:sldId id="314" r:id="rId6"/>
    <p:sldId id="264" r:id="rId7"/>
    <p:sldId id="308" r:id="rId8"/>
    <p:sldId id="306" r:id="rId9"/>
    <p:sldId id="311" r:id="rId10"/>
    <p:sldId id="315" r:id="rId11"/>
    <p:sldId id="316" r:id="rId12"/>
    <p:sldId id="325" r:id="rId13"/>
    <p:sldId id="301" r:id="rId14"/>
    <p:sldId id="320" r:id="rId15"/>
    <p:sldId id="322" r:id="rId16"/>
    <p:sldId id="319" r:id="rId17"/>
    <p:sldId id="323" r:id="rId18"/>
    <p:sldId id="326" r:id="rId19"/>
    <p:sldId id="321" r:id="rId20"/>
    <p:sldId id="310" r:id="rId21"/>
    <p:sldId id="302" r:id="rId22"/>
    <p:sldId id="303" r:id="rId23"/>
    <p:sldId id="313" r:id="rId24"/>
    <p:sldId id="307" r:id="rId25"/>
    <p:sldId id="309" r:id="rId26"/>
    <p:sldId id="305" r:id="rId27"/>
    <p:sldId id="263" r:id="rId28"/>
    <p:sldId id="270" r:id="rId29"/>
    <p:sldId id="279" r:id="rId30"/>
    <p:sldId id="280" r:id="rId31"/>
  </p:sldIdLst>
  <p:sldSz cx="12192000" cy="6858000"/>
  <p:notesSz cx="6858000" cy="9144000"/>
  <p:embeddedFontLs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5050"/>
    <a:srgbClr val="3FA4AE"/>
    <a:srgbClr val="FF9999"/>
    <a:srgbClr val="44546A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112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89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9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99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7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34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2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13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0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20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8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01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1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39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3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0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73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7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88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46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65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4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=""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79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8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tieng-viet-4-tap-1/1/385/80/" TargetMode="Externa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808592" y="1693867"/>
            <a:ext cx="10574816" cy="347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CHÀO</a:t>
            </a:r>
            <a:r>
              <a:rPr kumimoji="0" lang="en-US" sz="5200" b="1" i="0" u="none" strike="noStrike" kern="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MỪNG CÁC THẦY CÔ GIÁO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lang="en-US" sz="5200" b="1" kern="0" baseline="0" smtClean="0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5200" b="1" kern="0" smtClean="0">
                <a:solidFill>
                  <a:srgbClr val="002060"/>
                </a:solidFill>
                <a:latin typeface="UTM Avo" panose="02040603050506020204" pitchFamily="18" charset="0"/>
              </a:rPr>
              <a:t> DỰ HỘI GIẢNG LỚP 4A</a:t>
            </a:r>
            <a:endParaRPr kumimoji="0" lang="vi-VN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8873"/>
            <a:ext cx="12194613" cy="6861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4" name="Google Shape;210;p8">
            <a:extLst>
              <a:ext uri="{FF2B5EF4-FFF2-40B4-BE49-F238E27FC236}">
                <a16:creationId xmlns="" xmlns:a16="http://schemas.microsoft.com/office/drawing/2014/main" id="{CDF89B41-AAE0-6596-290F-9396C44FD8FF}"/>
              </a:ext>
            </a:extLst>
          </p:cNvPr>
          <p:cNvSpPr/>
          <p:nvPr/>
        </p:nvSpPr>
        <p:spPr>
          <a:xfrm>
            <a:off x="-42738" y="1022696"/>
            <a:ext cx="11648441" cy="50150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313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742950" indent="-742950" algn="just">
              <a:lnSpc>
                <a:spcPct val="125000"/>
              </a:lnSpc>
              <a:buClr>
                <a:srgbClr val="000000"/>
              </a:buClr>
              <a:buAutoNum type="alphaLcParenR" startAt="2"/>
            </a:pPr>
            <a:r>
              <a:rPr lang="en-US" sz="44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từ </a:t>
            </a:r>
            <a:r>
              <a:rPr lang="en-US" sz="44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đã, đang, sẽ </a:t>
            </a:r>
            <a:r>
              <a:rPr lang="en-US" sz="44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 sung ý nghĩa gì cho động từ?    </a:t>
            </a:r>
          </a:p>
          <a:p>
            <a:pPr algn="just">
              <a:lnSpc>
                <a:spcPct val="125000"/>
              </a:lnSpc>
              <a:buClr>
                <a:srgbClr val="000000"/>
              </a:buClr>
            </a:pPr>
            <a:r>
              <a:rPr lang="en-US" sz="44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en-US" sz="44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 gian </a:t>
            </a:r>
            <a:r>
              <a:rPr lang="en-US" sz="44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 ra hoạt động, trạng thái.</a:t>
            </a:r>
          </a:p>
          <a:p>
            <a:pPr algn="just">
              <a:lnSpc>
                <a:spcPct val="125000"/>
              </a:lnSpc>
              <a:buClr>
                <a:srgbClr val="000000"/>
              </a:buClr>
            </a:pPr>
            <a:r>
              <a:rPr lang="en-US" sz="44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en-US" sz="44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 điểm </a:t>
            </a:r>
            <a:r>
              <a:rPr lang="en-US" sz="44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 hoạt động trạng thái.</a:t>
            </a:r>
          </a:p>
          <a:p>
            <a:pPr algn="just">
              <a:lnSpc>
                <a:spcPct val="125000"/>
              </a:lnSpc>
              <a:buClr>
                <a:srgbClr val="000000"/>
              </a:buClr>
            </a:pPr>
            <a:r>
              <a:rPr lang="en-US" sz="44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en-US" sz="44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Mức độ </a:t>
            </a:r>
            <a:r>
              <a:rPr lang="en-US" sz="44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 hoạt động trạng thái.</a:t>
            </a:r>
          </a:p>
          <a:p>
            <a:pPr algn="just">
              <a:lnSpc>
                <a:spcPct val="125000"/>
              </a:lnSpc>
              <a:buClr>
                <a:srgbClr val="000000"/>
              </a:buClr>
            </a:pPr>
            <a:r>
              <a:rPr lang="en-US" sz="44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en-US" sz="44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 vật </a:t>
            </a:r>
            <a:r>
              <a:rPr lang="en-US" sz="44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hoạt động, trạng thái.</a:t>
            </a:r>
          </a:p>
        </p:txBody>
      </p:sp>
      <p:sp>
        <p:nvSpPr>
          <p:cNvPr id="29" name="Google Shape;135;p22">
            <a:extLst>
              <a:ext uri="{FF2B5EF4-FFF2-40B4-BE49-F238E27FC236}">
                <a16:creationId xmlns="" xmlns:a16="http://schemas.microsoft.com/office/drawing/2014/main" id="{9EA044AC-C6A0-DF84-53AE-68971BAD0955}"/>
              </a:ext>
            </a:extLst>
          </p:cNvPr>
          <p:cNvSpPr/>
          <p:nvPr/>
        </p:nvSpPr>
        <p:spPr>
          <a:xfrm rot="-5400000" flipH="1">
            <a:off x="10217719" y="552031"/>
            <a:ext cx="1920435" cy="2016772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37;p22">
            <a:extLst>
              <a:ext uri="{FF2B5EF4-FFF2-40B4-BE49-F238E27FC236}">
                <a16:creationId xmlns="" xmlns:a16="http://schemas.microsoft.com/office/drawing/2014/main" id="{E539FA62-7948-DFC3-3065-EBAACC2B1FF1}"/>
              </a:ext>
            </a:extLst>
          </p:cNvPr>
          <p:cNvSpPr/>
          <p:nvPr/>
        </p:nvSpPr>
        <p:spPr>
          <a:xfrm rot="-3143622">
            <a:off x="11664900" y="2346203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9929" y="2837490"/>
            <a:ext cx="537882" cy="483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9929" y="3711313"/>
            <a:ext cx="537882" cy="483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9929" y="4585061"/>
            <a:ext cx="537882" cy="483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9929" y="5388030"/>
            <a:ext cx="537882" cy="483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alf Frame 2"/>
          <p:cNvSpPr/>
          <p:nvPr/>
        </p:nvSpPr>
        <p:spPr>
          <a:xfrm rot="14590461">
            <a:off x="800896" y="2857845"/>
            <a:ext cx="551330" cy="316855"/>
          </a:xfrm>
          <a:prstGeom prst="halfFram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2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4" name="Google Shape;210;p8">
            <a:extLst>
              <a:ext uri="{FF2B5EF4-FFF2-40B4-BE49-F238E27FC236}">
                <a16:creationId xmlns="" xmlns:a16="http://schemas.microsoft.com/office/drawing/2014/main" id="{CDF89B41-AAE0-6596-290F-9396C44FD8FF}"/>
              </a:ext>
            </a:extLst>
          </p:cNvPr>
          <p:cNvSpPr/>
          <p:nvPr/>
        </p:nvSpPr>
        <p:spPr>
          <a:xfrm>
            <a:off x="0" y="1560418"/>
            <a:ext cx="11648441" cy="22316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313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just">
              <a:lnSpc>
                <a:spcPct val="125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 </a:t>
            </a:r>
            <a:r>
              <a:rPr lang="vi-VN" sz="3200" b="1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“đã” </a:t>
            </a:r>
            <a:r>
              <a:rPr lang="vi-VN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biết hoạt động </a:t>
            </a:r>
            <a:r>
              <a:rPr lang="en-US" sz="3200" i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……………………………..</a:t>
            </a:r>
            <a:endParaRPr lang="vi-VN" sz="3200" kern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Google Shape;135;p22">
            <a:extLst>
              <a:ext uri="{FF2B5EF4-FFF2-40B4-BE49-F238E27FC236}">
                <a16:creationId xmlns="" xmlns:a16="http://schemas.microsoft.com/office/drawing/2014/main" id="{9EA044AC-C6A0-DF84-53AE-68971BAD0955}"/>
              </a:ext>
            </a:extLst>
          </p:cNvPr>
          <p:cNvSpPr/>
          <p:nvPr/>
        </p:nvSpPr>
        <p:spPr>
          <a:xfrm rot="-5400000" flipH="1">
            <a:off x="10217719" y="552031"/>
            <a:ext cx="1920435" cy="2016772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37;p22">
            <a:extLst>
              <a:ext uri="{FF2B5EF4-FFF2-40B4-BE49-F238E27FC236}">
                <a16:creationId xmlns="" xmlns:a16="http://schemas.microsoft.com/office/drawing/2014/main" id="{E539FA62-7948-DFC3-3065-EBAACC2B1FF1}"/>
              </a:ext>
            </a:extLst>
          </p:cNvPr>
          <p:cNvSpPr/>
          <p:nvPr/>
        </p:nvSpPr>
        <p:spPr>
          <a:xfrm rot="-3143622">
            <a:off x="11664900" y="2346203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71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4" name="Google Shape;210;p8">
            <a:extLst>
              <a:ext uri="{FF2B5EF4-FFF2-40B4-BE49-F238E27FC236}">
                <a16:creationId xmlns="" xmlns:a16="http://schemas.microsoft.com/office/drawing/2014/main" id="{CDF89B41-AAE0-6596-290F-9396C44FD8FF}"/>
              </a:ext>
            </a:extLst>
          </p:cNvPr>
          <p:cNvSpPr/>
          <p:nvPr/>
        </p:nvSpPr>
        <p:spPr>
          <a:xfrm>
            <a:off x="0" y="1560418"/>
            <a:ext cx="11648441" cy="22316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313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just">
              <a:lnSpc>
                <a:spcPct val="125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 </a:t>
            </a:r>
            <a:r>
              <a:rPr lang="vi-VN" sz="3200" b="1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“đã” </a:t>
            </a:r>
            <a:r>
              <a:rPr lang="vi-VN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biết hoạt động </a:t>
            </a:r>
            <a:r>
              <a:rPr lang="vi-VN" sz="3200" b="1" i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 diễn ra, đã hoàn thành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(quá khứ)</a:t>
            </a:r>
            <a:endParaRPr lang="vi-VN" sz="3200" b="1" kern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Google Shape;135;p22">
            <a:extLst>
              <a:ext uri="{FF2B5EF4-FFF2-40B4-BE49-F238E27FC236}">
                <a16:creationId xmlns="" xmlns:a16="http://schemas.microsoft.com/office/drawing/2014/main" id="{9EA044AC-C6A0-DF84-53AE-68971BAD0955}"/>
              </a:ext>
            </a:extLst>
          </p:cNvPr>
          <p:cNvSpPr/>
          <p:nvPr/>
        </p:nvSpPr>
        <p:spPr>
          <a:xfrm rot="-5400000" flipH="1">
            <a:off x="10217719" y="552031"/>
            <a:ext cx="1920435" cy="2016772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37;p22">
            <a:extLst>
              <a:ext uri="{FF2B5EF4-FFF2-40B4-BE49-F238E27FC236}">
                <a16:creationId xmlns="" xmlns:a16="http://schemas.microsoft.com/office/drawing/2014/main" id="{E539FA62-7948-DFC3-3065-EBAACC2B1FF1}"/>
              </a:ext>
            </a:extLst>
          </p:cNvPr>
          <p:cNvSpPr/>
          <p:nvPr/>
        </p:nvSpPr>
        <p:spPr>
          <a:xfrm rot="-3143622">
            <a:off x="11664900" y="2346203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8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4" name="Google Shape;210;p8">
            <a:extLst>
              <a:ext uri="{FF2B5EF4-FFF2-40B4-BE49-F238E27FC236}">
                <a16:creationId xmlns="" xmlns:a16="http://schemas.microsoft.com/office/drawing/2014/main" id="{CDF89B41-AAE0-6596-290F-9396C44FD8FF}"/>
              </a:ext>
            </a:extLst>
          </p:cNvPr>
          <p:cNvSpPr/>
          <p:nvPr/>
        </p:nvSpPr>
        <p:spPr>
          <a:xfrm>
            <a:off x="0" y="1560418"/>
            <a:ext cx="11648441" cy="22316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313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just">
              <a:lnSpc>
                <a:spcPct val="125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 </a:t>
            </a:r>
            <a:r>
              <a:rPr lang="vi-VN" sz="3200" b="1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vi-VN" sz="32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en-US" sz="32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ang</a:t>
            </a:r>
            <a:r>
              <a:rPr lang="vi-VN" sz="32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vi-VN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biết hoạt động </a:t>
            </a:r>
            <a:r>
              <a:rPr lang="en-US" sz="3200" b="1" i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……………………………………</a:t>
            </a:r>
            <a:endParaRPr lang="vi-VN" sz="3200" b="1" kern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Google Shape;135;p22">
            <a:extLst>
              <a:ext uri="{FF2B5EF4-FFF2-40B4-BE49-F238E27FC236}">
                <a16:creationId xmlns="" xmlns:a16="http://schemas.microsoft.com/office/drawing/2014/main" id="{9EA044AC-C6A0-DF84-53AE-68971BAD0955}"/>
              </a:ext>
            </a:extLst>
          </p:cNvPr>
          <p:cNvSpPr/>
          <p:nvPr/>
        </p:nvSpPr>
        <p:spPr>
          <a:xfrm rot="-5400000" flipH="1">
            <a:off x="10217719" y="552031"/>
            <a:ext cx="1920435" cy="2016772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37;p22">
            <a:extLst>
              <a:ext uri="{FF2B5EF4-FFF2-40B4-BE49-F238E27FC236}">
                <a16:creationId xmlns="" xmlns:a16="http://schemas.microsoft.com/office/drawing/2014/main" id="{E539FA62-7948-DFC3-3065-EBAACC2B1FF1}"/>
              </a:ext>
            </a:extLst>
          </p:cNvPr>
          <p:cNvSpPr/>
          <p:nvPr/>
        </p:nvSpPr>
        <p:spPr>
          <a:xfrm rot="-3143622">
            <a:off x="11664900" y="2346203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84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4" name="Google Shape;210;p8">
            <a:extLst>
              <a:ext uri="{FF2B5EF4-FFF2-40B4-BE49-F238E27FC236}">
                <a16:creationId xmlns="" xmlns:a16="http://schemas.microsoft.com/office/drawing/2014/main" id="{CDF89B41-AAE0-6596-290F-9396C44FD8FF}"/>
              </a:ext>
            </a:extLst>
          </p:cNvPr>
          <p:cNvSpPr/>
          <p:nvPr/>
        </p:nvSpPr>
        <p:spPr>
          <a:xfrm>
            <a:off x="273085" y="1560418"/>
            <a:ext cx="11648441" cy="22316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313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457200" lvl="0" indent="-457200" algn="just">
              <a:lnSpc>
                <a:spcPct val="125000"/>
              </a:lnSpc>
              <a:buClr>
                <a:srgbClr val="000000"/>
              </a:buClr>
              <a:buFontTx/>
              <a:buChar char="-"/>
            </a:pP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</a:t>
            </a:r>
            <a:r>
              <a:rPr lang="vi-VN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“đang” </a:t>
            </a:r>
            <a:r>
              <a:rPr lang="vi-VN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biết hoạt động </a:t>
            </a:r>
            <a:r>
              <a:rPr lang="vi-VN" sz="32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 diễn ra, chưa hoàn thành</a:t>
            </a:r>
            <a:r>
              <a:rPr lang="vi-VN" sz="3200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</a:t>
            </a:r>
            <a:endParaRPr lang="en-US" sz="3200" b="1" kern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(hiện tại)</a:t>
            </a:r>
          </a:p>
        </p:txBody>
      </p:sp>
      <p:sp>
        <p:nvSpPr>
          <p:cNvPr id="29" name="Google Shape;135;p22">
            <a:extLst>
              <a:ext uri="{FF2B5EF4-FFF2-40B4-BE49-F238E27FC236}">
                <a16:creationId xmlns="" xmlns:a16="http://schemas.microsoft.com/office/drawing/2014/main" id="{9EA044AC-C6A0-DF84-53AE-68971BAD0955}"/>
              </a:ext>
            </a:extLst>
          </p:cNvPr>
          <p:cNvSpPr/>
          <p:nvPr/>
        </p:nvSpPr>
        <p:spPr>
          <a:xfrm rot="-5400000" flipH="1">
            <a:off x="10217719" y="552031"/>
            <a:ext cx="1920435" cy="2016772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37;p22">
            <a:extLst>
              <a:ext uri="{FF2B5EF4-FFF2-40B4-BE49-F238E27FC236}">
                <a16:creationId xmlns="" xmlns:a16="http://schemas.microsoft.com/office/drawing/2014/main" id="{E539FA62-7948-DFC3-3065-EBAACC2B1FF1}"/>
              </a:ext>
            </a:extLst>
          </p:cNvPr>
          <p:cNvSpPr/>
          <p:nvPr/>
        </p:nvSpPr>
        <p:spPr>
          <a:xfrm rot="-3143622">
            <a:off x="11664900" y="2346203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2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4" name="Google Shape;210;p8">
            <a:extLst>
              <a:ext uri="{FF2B5EF4-FFF2-40B4-BE49-F238E27FC236}">
                <a16:creationId xmlns="" xmlns:a16="http://schemas.microsoft.com/office/drawing/2014/main" id="{CDF89B41-AAE0-6596-290F-9396C44FD8FF}"/>
              </a:ext>
            </a:extLst>
          </p:cNvPr>
          <p:cNvSpPr/>
          <p:nvPr/>
        </p:nvSpPr>
        <p:spPr>
          <a:xfrm>
            <a:off x="0" y="1560417"/>
            <a:ext cx="11648441" cy="244680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313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 </a:t>
            </a:r>
            <a:r>
              <a:rPr lang="en-US" sz="32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………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biết hoạt động </a:t>
            </a:r>
            <a:r>
              <a:rPr lang="vi-VN" sz="3200" b="1" i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chưa diễn ra nhưng có thể diễn ra sau đó</a:t>
            </a:r>
            <a:r>
              <a:rPr lang="vi-VN" sz="32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</a:t>
            </a: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(tương lai)</a:t>
            </a:r>
          </a:p>
        </p:txBody>
      </p:sp>
      <p:sp>
        <p:nvSpPr>
          <p:cNvPr id="29" name="Google Shape;135;p22">
            <a:extLst>
              <a:ext uri="{FF2B5EF4-FFF2-40B4-BE49-F238E27FC236}">
                <a16:creationId xmlns="" xmlns:a16="http://schemas.microsoft.com/office/drawing/2014/main" id="{9EA044AC-C6A0-DF84-53AE-68971BAD0955}"/>
              </a:ext>
            </a:extLst>
          </p:cNvPr>
          <p:cNvSpPr/>
          <p:nvPr/>
        </p:nvSpPr>
        <p:spPr>
          <a:xfrm rot="-5400000" flipH="1">
            <a:off x="10217719" y="552031"/>
            <a:ext cx="1920435" cy="2016772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37;p22">
            <a:extLst>
              <a:ext uri="{FF2B5EF4-FFF2-40B4-BE49-F238E27FC236}">
                <a16:creationId xmlns="" xmlns:a16="http://schemas.microsoft.com/office/drawing/2014/main" id="{E539FA62-7948-DFC3-3065-EBAACC2B1FF1}"/>
              </a:ext>
            </a:extLst>
          </p:cNvPr>
          <p:cNvSpPr/>
          <p:nvPr/>
        </p:nvSpPr>
        <p:spPr>
          <a:xfrm rot="-3143622">
            <a:off x="11664900" y="2346203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22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4" name="Google Shape;210;p8">
            <a:extLst>
              <a:ext uri="{FF2B5EF4-FFF2-40B4-BE49-F238E27FC236}">
                <a16:creationId xmlns="" xmlns:a16="http://schemas.microsoft.com/office/drawing/2014/main" id="{CDF89B41-AAE0-6596-290F-9396C44FD8FF}"/>
              </a:ext>
            </a:extLst>
          </p:cNvPr>
          <p:cNvSpPr/>
          <p:nvPr/>
        </p:nvSpPr>
        <p:spPr>
          <a:xfrm>
            <a:off x="0" y="1560417"/>
            <a:ext cx="11648441" cy="244680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313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 </a:t>
            </a:r>
            <a:r>
              <a:rPr lang="en-US" sz="32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 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biết hoạt động </a:t>
            </a:r>
            <a:r>
              <a:rPr lang="vi-VN" sz="3200" b="1" i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chưa diễn ra nhưng có thể diễn ra sau đó</a:t>
            </a:r>
            <a:r>
              <a:rPr lang="vi-VN" sz="32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</a:t>
            </a: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(tương lai)</a:t>
            </a:r>
          </a:p>
        </p:txBody>
      </p:sp>
      <p:sp>
        <p:nvSpPr>
          <p:cNvPr id="29" name="Google Shape;135;p22">
            <a:extLst>
              <a:ext uri="{FF2B5EF4-FFF2-40B4-BE49-F238E27FC236}">
                <a16:creationId xmlns="" xmlns:a16="http://schemas.microsoft.com/office/drawing/2014/main" id="{9EA044AC-C6A0-DF84-53AE-68971BAD0955}"/>
              </a:ext>
            </a:extLst>
          </p:cNvPr>
          <p:cNvSpPr/>
          <p:nvPr/>
        </p:nvSpPr>
        <p:spPr>
          <a:xfrm rot="-5400000" flipH="1">
            <a:off x="10217719" y="552031"/>
            <a:ext cx="1920435" cy="2016772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37;p22">
            <a:extLst>
              <a:ext uri="{FF2B5EF4-FFF2-40B4-BE49-F238E27FC236}">
                <a16:creationId xmlns="" xmlns:a16="http://schemas.microsoft.com/office/drawing/2014/main" id="{E539FA62-7948-DFC3-3065-EBAACC2B1FF1}"/>
              </a:ext>
            </a:extLst>
          </p:cNvPr>
          <p:cNvSpPr/>
          <p:nvPr/>
        </p:nvSpPr>
        <p:spPr>
          <a:xfrm rot="-3143622">
            <a:off x="11664900" y="2346203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241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4" name="Google Shape;210;p8">
            <a:extLst>
              <a:ext uri="{FF2B5EF4-FFF2-40B4-BE49-F238E27FC236}">
                <a16:creationId xmlns="" xmlns:a16="http://schemas.microsoft.com/office/drawing/2014/main" id="{CDF89B41-AAE0-6596-290F-9396C44FD8FF}"/>
              </a:ext>
            </a:extLst>
          </p:cNvPr>
          <p:cNvSpPr/>
          <p:nvPr/>
        </p:nvSpPr>
        <p:spPr>
          <a:xfrm>
            <a:off x="0" y="1560417"/>
            <a:ext cx="11648441" cy="46653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313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457200" indent="-457200" algn="just">
              <a:lnSpc>
                <a:spcPct val="125000"/>
              </a:lnSpc>
              <a:buClr>
                <a:srgbClr val="000000"/>
              </a:buClr>
              <a:buFontTx/>
              <a:buChar char="-"/>
            </a:pP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từ in đậm </a:t>
            </a:r>
            <a:r>
              <a:rPr lang="vi-VN" sz="3200" b="1" i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(đang, sẽ, đã) 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 sung ý nghĩa </a:t>
            </a:r>
            <a:r>
              <a:rPr lang="vi-VN" sz="32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 gian 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động từ. </a:t>
            </a:r>
            <a:endParaRPr lang="en-US" sz="3200" kern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lnSpc>
                <a:spcPct val="125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vi-VN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 </a:t>
            </a:r>
            <a:r>
              <a:rPr lang="vi-VN" sz="3200" b="1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“đã” </a:t>
            </a:r>
            <a:r>
              <a:rPr lang="vi-VN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biết hoạt động </a:t>
            </a:r>
            <a:r>
              <a:rPr lang="vi-VN" sz="3200" i="1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 diễn ra, đã hoàn thành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(quá khứ)</a:t>
            </a:r>
            <a:endParaRPr lang="vi-VN" sz="3200" kern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</a:t>
            </a:r>
            <a:r>
              <a:rPr lang="vi-VN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“đang” </a:t>
            </a:r>
            <a:r>
              <a:rPr lang="vi-VN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biết hoạt động </a:t>
            </a:r>
            <a:r>
              <a:rPr lang="vi-VN" sz="3200" i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 diễn ra, chưa hoàn thành</a:t>
            </a:r>
            <a:r>
              <a:rPr lang="vi-VN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</a:t>
            </a:r>
            <a:endParaRPr lang="en-US" sz="3200" kern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(hiện tại)</a:t>
            </a:r>
          </a:p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ừ </a:t>
            </a:r>
            <a:r>
              <a:rPr lang="vi-VN" sz="32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“sẽ” 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biết hoạt động </a:t>
            </a:r>
            <a:r>
              <a:rPr lang="vi-VN" sz="3200" i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chưa diễn ra nhưng có thể diễn ra sau đó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; </a:t>
            </a:r>
            <a:r>
              <a:rPr lang="en-US" sz="3200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(tương lai)</a:t>
            </a:r>
          </a:p>
        </p:txBody>
      </p:sp>
      <p:sp>
        <p:nvSpPr>
          <p:cNvPr id="29" name="Google Shape;135;p22">
            <a:extLst>
              <a:ext uri="{FF2B5EF4-FFF2-40B4-BE49-F238E27FC236}">
                <a16:creationId xmlns="" xmlns:a16="http://schemas.microsoft.com/office/drawing/2014/main" id="{9EA044AC-C6A0-DF84-53AE-68971BAD0955}"/>
              </a:ext>
            </a:extLst>
          </p:cNvPr>
          <p:cNvSpPr/>
          <p:nvPr/>
        </p:nvSpPr>
        <p:spPr>
          <a:xfrm rot="-5400000" flipH="1">
            <a:off x="10217719" y="552031"/>
            <a:ext cx="1920435" cy="2016772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37;p22">
            <a:extLst>
              <a:ext uri="{FF2B5EF4-FFF2-40B4-BE49-F238E27FC236}">
                <a16:creationId xmlns="" xmlns:a16="http://schemas.microsoft.com/office/drawing/2014/main" id="{E539FA62-7948-DFC3-3065-EBAACC2B1FF1}"/>
              </a:ext>
            </a:extLst>
          </p:cNvPr>
          <p:cNvSpPr/>
          <p:nvPr/>
        </p:nvSpPr>
        <p:spPr>
          <a:xfrm rot="-3143622">
            <a:off x="11664900" y="2346203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24" name="Google Shape;196;p6">
            <a:extLst>
              <a:ext uri="{FF2B5EF4-FFF2-40B4-BE49-F238E27FC236}">
                <a16:creationId xmlns="" xmlns:a16="http://schemas.microsoft.com/office/drawing/2014/main" id="{D06F7641-C290-FA3B-FA48-6ABB31739AE2}"/>
              </a:ext>
            </a:extLst>
          </p:cNvPr>
          <p:cNvSpPr/>
          <p:nvPr/>
        </p:nvSpPr>
        <p:spPr>
          <a:xfrm>
            <a:off x="244780" y="2400095"/>
            <a:ext cx="11236616" cy="3793887"/>
          </a:xfrm>
          <a:prstGeom prst="rect">
            <a:avLst/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Tin-tin: Cậu 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gì với đôi cánh xanh ấy?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bé thứ nhất: Mình 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nó vào việc sáng chế trên Trái </a:t>
            </a:r>
            <a:r>
              <a:rPr lang="vi-V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vi-VN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endParaRPr lang="en-US" sz="3200" b="1" kern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endParaRPr lang="vi-VN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Những tính toán của Ca-tơ-rin thật sự hoàn hảo, </a:t>
            </a:r>
            <a:r>
              <a:rPr lang="vi-VN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góp phần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 các phi hành gia lên Mặt Trăng rồi quay trở lại Trái Đất an 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198;p6">
            <a:extLst>
              <a:ext uri="{FF2B5EF4-FFF2-40B4-BE49-F238E27FC236}">
                <a16:creationId xmlns="" xmlns:a16="http://schemas.microsoft.com/office/drawing/2014/main" id="{6371DF1E-8431-8F9B-2D72-A40E04A0DB32}"/>
              </a:ext>
            </a:extLst>
          </p:cNvPr>
          <p:cNvSpPr/>
          <p:nvPr/>
        </p:nvSpPr>
        <p:spPr>
          <a:xfrm>
            <a:off x="244780" y="466686"/>
            <a:ext cx="11057257" cy="997529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đậm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31" name="Google Shape;56;p19">
            <a:extLst>
              <a:ext uri="{FF2B5EF4-FFF2-40B4-BE49-F238E27FC236}">
                <a16:creationId xmlns="" xmlns:a16="http://schemas.microsoft.com/office/drawing/2014/main" id="{F2720B27-139B-13D3-47E0-F0C5C0F3701B}"/>
              </a:ext>
            </a:extLst>
          </p:cNvPr>
          <p:cNvSpPr/>
          <p:nvPr/>
        </p:nvSpPr>
        <p:spPr>
          <a:xfrm rot="7028957">
            <a:off x="11671623" y="6132523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2;p19">
            <a:extLst>
              <a:ext uri="{FF2B5EF4-FFF2-40B4-BE49-F238E27FC236}">
                <a16:creationId xmlns="" xmlns:a16="http://schemas.microsoft.com/office/drawing/2014/main" id="{8D795AFC-F743-E6FD-F322-DF417E250CA1}"/>
              </a:ext>
            </a:extLst>
          </p:cNvPr>
          <p:cNvSpPr/>
          <p:nvPr/>
        </p:nvSpPr>
        <p:spPr>
          <a:xfrm>
            <a:off x="531988" y="6365604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4" name="Google Shape;63;p19">
            <a:extLst>
              <a:ext uri="{FF2B5EF4-FFF2-40B4-BE49-F238E27FC236}">
                <a16:creationId xmlns="" xmlns:a16="http://schemas.microsoft.com/office/drawing/2014/main" id="{77B32CE0-12A0-594C-0982-A6E69F593A0F}"/>
              </a:ext>
            </a:extLst>
          </p:cNvPr>
          <p:cNvSpPr/>
          <p:nvPr/>
        </p:nvSpPr>
        <p:spPr>
          <a:xfrm>
            <a:off x="343125" y="6162407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98;p6">
            <a:extLst>
              <a:ext uri="{FF2B5EF4-FFF2-40B4-BE49-F238E27FC236}">
                <a16:creationId xmlns="" xmlns:a16="http://schemas.microsoft.com/office/drawing/2014/main" id="{6371DF1E-8431-8F9B-2D72-A40E04A0DB32}"/>
              </a:ext>
            </a:extLst>
          </p:cNvPr>
          <p:cNvSpPr/>
          <p:nvPr/>
        </p:nvSpPr>
        <p:spPr>
          <a:xfrm>
            <a:off x="4046191" y="2017160"/>
            <a:ext cx="814234" cy="765870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ĐT</a:t>
            </a:r>
            <a:endParaRPr lang="en-US" sz="2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198;p6">
            <a:extLst>
              <a:ext uri="{FF2B5EF4-FFF2-40B4-BE49-F238E27FC236}">
                <a16:creationId xmlns="" xmlns:a16="http://schemas.microsoft.com/office/drawing/2014/main" id="{6371DF1E-8431-8F9B-2D72-A40E04A0DB32}"/>
              </a:ext>
            </a:extLst>
          </p:cNvPr>
          <p:cNvSpPr/>
          <p:nvPr/>
        </p:nvSpPr>
        <p:spPr>
          <a:xfrm>
            <a:off x="5102642" y="3849474"/>
            <a:ext cx="760446" cy="765870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ĐT</a:t>
            </a:r>
            <a:endParaRPr lang="en-US" sz="2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Google Shape;198;p6">
            <a:extLst>
              <a:ext uri="{FF2B5EF4-FFF2-40B4-BE49-F238E27FC236}">
                <a16:creationId xmlns="" xmlns:a16="http://schemas.microsoft.com/office/drawing/2014/main" id="{6371DF1E-8431-8F9B-2D72-A40E04A0DB32}"/>
              </a:ext>
            </a:extLst>
          </p:cNvPr>
          <p:cNvSpPr/>
          <p:nvPr/>
        </p:nvSpPr>
        <p:spPr>
          <a:xfrm>
            <a:off x="9447147" y="4513296"/>
            <a:ext cx="789371" cy="765870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ĐT</a:t>
            </a:r>
            <a:endParaRPr lang="en-US" sz="28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52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10">
            <a:extLst>
              <a:ext uri="{FF2B5EF4-FFF2-40B4-BE49-F238E27FC236}">
                <a16:creationId xmlns="" xmlns:a16="http://schemas.microsoft.com/office/drawing/2014/main" id="{629BD4AA-DAE3-BBED-BC3E-0FE7729CC1D8}"/>
              </a:ext>
            </a:extLst>
          </p:cNvPr>
          <p:cNvSpPr/>
          <p:nvPr/>
        </p:nvSpPr>
        <p:spPr>
          <a:xfrm>
            <a:off x="559954" y="2469713"/>
            <a:ext cx="10937805" cy="2914566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F0F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 vui </a:t>
            </a:r>
            <a:r>
              <a:rPr lang="vi-VN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 dùng một số từ </a:t>
            </a:r>
            <a:r>
              <a:rPr lang="vi-VN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(in đậm) </a:t>
            </a:r>
            <a:r>
              <a:rPr lang="vi-VN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đúng. Em hãy sửa lại cho đúng bằng cách bỏ hoặc thay các từ ấy bằng những từ phù hợp. Giải thích vì sao em sửa như vậy.</a:t>
            </a:r>
          </a:p>
        </p:txBody>
      </p:sp>
      <p:grpSp>
        <p:nvGrpSpPr>
          <p:cNvPr id="3" name="Google Shape;228;p10">
            <a:extLst>
              <a:ext uri="{FF2B5EF4-FFF2-40B4-BE49-F238E27FC236}">
                <a16:creationId xmlns="" xmlns:a16="http://schemas.microsoft.com/office/drawing/2014/main" id="{E2403D2E-330C-CCCE-2BFC-30F9B8FA0E24}"/>
              </a:ext>
            </a:extLst>
          </p:cNvPr>
          <p:cNvGrpSpPr/>
          <p:nvPr/>
        </p:nvGrpSpPr>
        <p:grpSpPr>
          <a:xfrm>
            <a:off x="10704619" y="4477821"/>
            <a:ext cx="1118439" cy="2380179"/>
            <a:chOff x="6465175" y="710275"/>
            <a:chExt cx="927550" cy="2213550"/>
          </a:xfrm>
        </p:grpSpPr>
        <p:grpSp>
          <p:nvGrpSpPr>
            <p:cNvPr id="12" name="Google Shape;229;p10">
              <a:extLst>
                <a:ext uri="{FF2B5EF4-FFF2-40B4-BE49-F238E27FC236}">
                  <a16:creationId xmlns="" xmlns:a16="http://schemas.microsoft.com/office/drawing/2014/main" id="{3360C099-30E9-C935-2B65-6F8132A527D9}"/>
                </a:ext>
              </a:extLst>
            </p:cNvPr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25" name="Google Shape;230;p10">
                <a:extLst>
                  <a:ext uri="{FF2B5EF4-FFF2-40B4-BE49-F238E27FC236}">
                    <a16:creationId xmlns="" xmlns:a16="http://schemas.microsoft.com/office/drawing/2014/main" id="{DC581BB1-F0FE-254B-FDF2-21CE861248CC}"/>
                  </a:ext>
                </a:extLst>
              </p:cNvPr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31;p10">
                <a:extLst>
                  <a:ext uri="{FF2B5EF4-FFF2-40B4-BE49-F238E27FC236}">
                    <a16:creationId xmlns="" xmlns:a16="http://schemas.microsoft.com/office/drawing/2014/main" id="{8DF5E23E-22A3-2D1F-2343-6843834BDB98}"/>
                  </a:ext>
                </a:extLst>
              </p:cNvPr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rgbClr val="FF83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32;p10">
                <a:extLst>
                  <a:ext uri="{FF2B5EF4-FFF2-40B4-BE49-F238E27FC236}">
                    <a16:creationId xmlns="" xmlns:a16="http://schemas.microsoft.com/office/drawing/2014/main" id="{E8A29D78-1831-E086-5545-3E249117913F}"/>
                  </a:ext>
                </a:extLst>
              </p:cNvPr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33;p10">
                <a:extLst>
                  <a:ext uri="{FF2B5EF4-FFF2-40B4-BE49-F238E27FC236}">
                    <a16:creationId xmlns="" xmlns:a16="http://schemas.microsoft.com/office/drawing/2014/main" id="{80773683-EA86-907D-52DB-2AD615851859}"/>
                  </a:ext>
                </a:extLst>
              </p:cNvPr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34;p10">
                <a:extLst>
                  <a:ext uri="{FF2B5EF4-FFF2-40B4-BE49-F238E27FC236}">
                    <a16:creationId xmlns="" xmlns:a16="http://schemas.microsoft.com/office/drawing/2014/main" id="{4BF20B7C-584B-6413-71D5-007483F8111F}"/>
                  </a:ext>
                </a:extLst>
              </p:cNvPr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35;p10">
                <a:extLst>
                  <a:ext uri="{FF2B5EF4-FFF2-40B4-BE49-F238E27FC236}">
                    <a16:creationId xmlns="" xmlns:a16="http://schemas.microsoft.com/office/drawing/2014/main" id="{03A60BF0-5760-5B7E-2025-5E9C9814B8C5}"/>
                  </a:ext>
                </a:extLst>
              </p:cNvPr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36;p10">
                <a:extLst>
                  <a:ext uri="{FF2B5EF4-FFF2-40B4-BE49-F238E27FC236}">
                    <a16:creationId xmlns="" xmlns:a16="http://schemas.microsoft.com/office/drawing/2014/main" id="{D1CB5F72-63A5-33A7-F287-A9C1CB35C917}"/>
                  </a:ext>
                </a:extLst>
              </p:cNvPr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237;p10">
              <a:extLst>
                <a:ext uri="{FF2B5EF4-FFF2-40B4-BE49-F238E27FC236}">
                  <a16:creationId xmlns="" xmlns:a16="http://schemas.microsoft.com/office/drawing/2014/main" id="{61B3DDDF-0A14-BAF6-5E8F-A5F746E4AB1E}"/>
                </a:ext>
              </a:extLst>
            </p:cNvPr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rgbClr val="FCC6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5" name="Google Shape;240;p10">
            <a:extLst>
              <a:ext uri="{FF2B5EF4-FFF2-40B4-BE49-F238E27FC236}">
                <a16:creationId xmlns="" xmlns:a16="http://schemas.microsoft.com/office/drawing/2014/main" id="{7E961666-8E79-E2B6-2343-9238E68BDD10}"/>
              </a:ext>
            </a:extLst>
          </p:cNvPr>
          <p:cNvSpPr/>
          <p:nvPr/>
        </p:nvSpPr>
        <p:spPr>
          <a:xfrm>
            <a:off x="1348947" y="1564550"/>
            <a:ext cx="2854301" cy="764900"/>
          </a:xfrm>
          <a:prstGeom prst="rect">
            <a:avLst/>
          </a:prstGeom>
          <a:solidFill>
            <a:srgbClr val="FF9999"/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</a:p>
        </p:txBody>
      </p:sp>
      <p:sp>
        <p:nvSpPr>
          <p:cNvPr id="59" name="Google Shape;68;p20">
            <a:extLst>
              <a:ext uri="{FF2B5EF4-FFF2-40B4-BE49-F238E27FC236}">
                <a16:creationId xmlns="" xmlns:a16="http://schemas.microsoft.com/office/drawing/2014/main" id="{0552869C-9527-BD6F-121F-A713247CCBF3}"/>
              </a:ext>
            </a:extLst>
          </p:cNvPr>
          <p:cNvSpPr/>
          <p:nvPr/>
        </p:nvSpPr>
        <p:spPr>
          <a:xfrm>
            <a:off x="4638717" y="6189410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9;p20">
            <a:extLst>
              <a:ext uri="{FF2B5EF4-FFF2-40B4-BE49-F238E27FC236}">
                <a16:creationId xmlns="" xmlns:a16="http://schemas.microsoft.com/office/drawing/2014/main" id="{061E2F4F-95DE-8192-E1EF-2D7487F432EE}"/>
              </a:ext>
            </a:extLst>
          </p:cNvPr>
          <p:cNvSpPr/>
          <p:nvPr/>
        </p:nvSpPr>
        <p:spPr>
          <a:xfrm>
            <a:off x="10381501" y="591433"/>
            <a:ext cx="988076" cy="771776"/>
          </a:xfrm>
          <a:custGeom>
            <a:avLst/>
            <a:gdLst/>
            <a:ahLst/>
            <a:cxnLst/>
            <a:rect l="l" t="t" r="r" b="b"/>
            <a:pathLst>
              <a:path w="40656" h="31756" extrusionOk="0">
                <a:moveTo>
                  <a:pt x="2495" y="19514"/>
                </a:moveTo>
                <a:cubicBezTo>
                  <a:pt x="1858" y="20021"/>
                  <a:pt x="1388" y="20759"/>
                  <a:pt x="1267" y="21551"/>
                </a:cubicBezTo>
                <a:cubicBezTo>
                  <a:pt x="1149" y="22300"/>
                  <a:pt x="1" y="22113"/>
                  <a:pt x="116" y="21363"/>
                </a:cubicBezTo>
                <a:cubicBezTo>
                  <a:pt x="464" y="19135"/>
                  <a:pt x="2774" y="17268"/>
                  <a:pt x="5047" y="17731"/>
                </a:cubicBezTo>
                <a:cubicBezTo>
                  <a:pt x="5695" y="16507"/>
                  <a:pt x="6669" y="15805"/>
                  <a:pt x="8132" y="15870"/>
                </a:cubicBezTo>
                <a:cubicBezTo>
                  <a:pt x="9153" y="15918"/>
                  <a:pt x="10186" y="16172"/>
                  <a:pt x="11207" y="16094"/>
                </a:cubicBezTo>
                <a:cubicBezTo>
                  <a:pt x="11976" y="16035"/>
                  <a:pt x="12680" y="15826"/>
                  <a:pt x="13315" y="15394"/>
                </a:cubicBezTo>
                <a:cubicBezTo>
                  <a:pt x="11766" y="14193"/>
                  <a:pt x="10218" y="12994"/>
                  <a:pt x="8667" y="11796"/>
                </a:cubicBezTo>
                <a:cubicBezTo>
                  <a:pt x="8141" y="11391"/>
                  <a:pt x="7615" y="10987"/>
                  <a:pt x="7084" y="10589"/>
                </a:cubicBezTo>
                <a:cubicBezTo>
                  <a:pt x="6852" y="10413"/>
                  <a:pt x="6575" y="10188"/>
                  <a:pt x="6328" y="10037"/>
                </a:cubicBezTo>
                <a:cubicBezTo>
                  <a:pt x="6064" y="9878"/>
                  <a:pt x="5930" y="9570"/>
                  <a:pt x="6064" y="9281"/>
                </a:cubicBezTo>
                <a:cubicBezTo>
                  <a:pt x="6244" y="8839"/>
                  <a:pt x="6561" y="7952"/>
                  <a:pt x="6971" y="7692"/>
                </a:cubicBezTo>
                <a:cubicBezTo>
                  <a:pt x="7258" y="7447"/>
                  <a:pt x="7680" y="7212"/>
                  <a:pt x="8004" y="7028"/>
                </a:cubicBezTo>
                <a:cubicBezTo>
                  <a:pt x="8598" y="6693"/>
                  <a:pt x="9207" y="6376"/>
                  <a:pt x="9815" y="6068"/>
                </a:cubicBezTo>
                <a:cubicBezTo>
                  <a:pt x="11446" y="5240"/>
                  <a:pt x="13101" y="4452"/>
                  <a:pt x="14759" y="3677"/>
                </a:cubicBezTo>
                <a:cubicBezTo>
                  <a:pt x="16593" y="2818"/>
                  <a:pt x="18435" y="1975"/>
                  <a:pt x="20285" y="1147"/>
                </a:cubicBezTo>
                <a:cubicBezTo>
                  <a:pt x="20537" y="1034"/>
                  <a:pt x="22796" y="1"/>
                  <a:pt x="22981" y="5"/>
                </a:cubicBezTo>
                <a:cubicBezTo>
                  <a:pt x="24213" y="26"/>
                  <a:pt x="24372" y="263"/>
                  <a:pt x="25378" y="843"/>
                </a:cubicBezTo>
                <a:cubicBezTo>
                  <a:pt x="27769" y="2227"/>
                  <a:pt x="30165" y="3604"/>
                  <a:pt x="32583" y="4939"/>
                </a:cubicBezTo>
                <a:cubicBezTo>
                  <a:pt x="34945" y="6240"/>
                  <a:pt x="37361" y="7546"/>
                  <a:pt x="39815" y="8665"/>
                </a:cubicBezTo>
                <a:cubicBezTo>
                  <a:pt x="39924" y="8694"/>
                  <a:pt x="40023" y="8751"/>
                  <a:pt x="40100" y="8832"/>
                </a:cubicBezTo>
                <a:cubicBezTo>
                  <a:pt x="40274" y="8885"/>
                  <a:pt x="40400" y="9027"/>
                  <a:pt x="40446" y="9214"/>
                </a:cubicBezTo>
                <a:cubicBezTo>
                  <a:pt x="40622" y="9935"/>
                  <a:pt x="40656" y="11278"/>
                  <a:pt x="40373" y="11970"/>
                </a:cubicBezTo>
                <a:cubicBezTo>
                  <a:pt x="39916" y="13093"/>
                  <a:pt x="39046" y="14237"/>
                  <a:pt x="38277" y="15166"/>
                </a:cubicBezTo>
                <a:cubicBezTo>
                  <a:pt x="37261" y="16392"/>
                  <a:pt x="36140" y="17553"/>
                  <a:pt x="35010" y="18672"/>
                </a:cubicBezTo>
                <a:cubicBezTo>
                  <a:pt x="34639" y="19039"/>
                  <a:pt x="34268" y="19401"/>
                  <a:pt x="33893" y="19762"/>
                </a:cubicBezTo>
                <a:lnTo>
                  <a:pt x="34276" y="26768"/>
                </a:lnTo>
                <a:cubicBezTo>
                  <a:pt x="34283" y="26833"/>
                  <a:pt x="34258" y="26895"/>
                  <a:pt x="34212" y="26939"/>
                </a:cubicBezTo>
                <a:lnTo>
                  <a:pt x="34096" y="27057"/>
                </a:lnTo>
                <a:cubicBezTo>
                  <a:pt x="33015" y="28163"/>
                  <a:pt x="31414" y="29215"/>
                  <a:pt x="30039" y="29886"/>
                </a:cubicBezTo>
                <a:cubicBezTo>
                  <a:pt x="26851" y="31435"/>
                  <a:pt x="23437" y="31755"/>
                  <a:pt x="20065" y="30567"/>
                </a:cubicBezTo>
                <a:cubicBezTo>
                  <a:pt x="19766" y="30462"/>
                  <a:pt x="19468" y="30349"/>
                  <a:pt x="19170" y="30234"/>
                </a:cubicBezTo>
                <a:cubicBezTo>
                  <a:pt x="16670" y="29268"/>
                  <a:pt x="13887" y="27801"/>
                  <a:pt x="12108" y="25743"/>
                </a:cubicBezTo>
                <a:cubicBezTo>
                  <a:pt x="11198" y="24689"/>
                  <a:pt x="10209" y="22983"/>
                  <a:pt x="10718" y="21541"/>
                </a:cubicBezTo>
                <a:cubicBezTo>
                  <a:pt x="10723" y="21535"/>
                  <a:pt x="10725" y="21526"/>
                  <a:pt x="10729" y="21520"/>
                </a:cubicBezTo>
                <a:cubicBezTo>
                  <a:pt x="10733" y="21505"/>
                  <a:pt x="10737" y="21493"/>
                  <a:pt x="10744" y="21478"/>
                </a:cubicBezTo>
                <a:cubicBezTo>
                  <a:pt x="11133" y="20470"/>
                  <a:pt x="11576" y="19466"/>
                  <a:pt x="12007" y="18475"/>
                </a:cubicBezTo>
                <a:cubicBezTo>
                  <a:pt x="12215" y="17995"/>
                  <a:pt x="12426" y="17513"/>
                  <a:pt x="12638" y="17033"/>
                </a:cubicBezTo>
                <a:cubicBezTo>
                  <a:pt x="12076" y="17209"/>
                  <a:pt x="11488" y="17287"/>
                  <a:pt x="10901" y="17263"/>
                </a:cubicBezTo>
                <a:cubicBezTo>
                  <a:pt x="10033" y="17238"/>
                  <a:pt x="9178" y="17081"/>
                  <a:pt x="8313" y="17041"/>
                </a:cubicBezTo>
                <a:cubicBezTo>
                  <a:pt x="7290" y="16995"/>
                  <a:pt x="6632" y="17337"/>
                  <a:pt x="6146" y="18160"/>
                </a:cubicBezTo>
                <a:cubicBezTo>
                  <a:pt x="7434" y="19078"/>
                  <a:pt x="7686" y="23062"/>
                  <a:pt x="6445" y="23922"/>
                </a:cubicBezTo>
                <a:cubicBezTo>
                  <a:pt x="6076" y="24177"/>
                  <a:pt x="5691" y="23947"/>
                  <a:pt x="5567" y="23626"/>
                </a:cubicBezTo>
                <a:cubicBezTo>
                  <a:pt x="5511" y="23712"/>
                  <a:pt x="5448" y="23798"/>
                  <a:pt x="5383" y="23884"/>
                </a:cubicBezTo>
                <a:cubicBezTo>
                  <a:pt x="5267" y="24033"/>
                  <a:pt x="5100" y="24119"/>
                  <a:pt x="4911" y="24104"/>
                </a:cubicBezTo>
                <a:cubicBezTo>
                  <a:pt x="4452" y="24070"/>
                  <a:pt x="4182" y="23532"/>
                  <a:pt x="4475" y="23150"/>
                </a:cubicBezTo>
                <a:cubicBezTo>
                  <a:pt x="4955" y="22528"/>
                  <a:pt x="5123" y="21872"/>
                  <a:pt x="5131" y="21130"/>
                </a:cubicBezTo>
                <a:cubicBezTo>
                  <a:pt x="5003" y="21157"/>
                  <a:pt x="4873" y="21168"/>
                  <a:pt x="4744" y="21155"/>
                </a:cubicBezTo>
                <a:cubicBezTo>
                  <a:pt x="4442" y="21715"/>
                  <a:pt x="4205" y="22304"/>
                  <a:pt x="4090" y="22930"/>
                </a:cubicBezTo>
                <a:cubicBezTo>
                  <a:pt x="3951" y="23676"/>
                  <a:pt x="2805" y="23475"/>
                  <a:pt x="2941" y="22731"/>
                </a:cubicBezTo>
                <a:cubicBezTo>
                  <a:pt x="3086" y="21950"/>
                  <a:pt x="3381" y="21212"/>
                  <a:pt x="3765" y="20520"/>
                </a:cubicBezTo>
                <a:cubicBezTo>
                  <a:pt x="3719" y="20441"/>
                  <a:pt x="3681" y="20359"/>
                  <a:pt x="3650" y="20273"/>
                </a:cubicBezTo>
                <a:cubicBezTo>
                  <a:pt x="3620" y="20191"/>
                  <a:pt x="3593" y="20105"/>
                  <a:pt x="3572" y="20017"/>
                </a:cubicBezTo>
                <a:cubicBezTo>
                  <a:pt x="3159" y="20533"/>
                  <a:pt x="2799" y="21289"/>
                  <a:pt x="2815" y="21851"/>
                </a:cubicBezTo>
                <a:cubicBezTo>
                  <a:pt x="2841" y="22595"/>
                  <a:pt x="1680" y="22700"/>
                  <a:pt x="1654" y="21939"/>
                </a:cubicBezTo>
                <a:cubicBezTo>
                  <a:pt x="1629" y="21157"/>
                  <a:pt x="1973" y="20244"/>
                  <a:pt x="2495" y="19514"/>
                </a:cubicBezTo>
                <a:close/>
                <a:moveTo>
                  <a:pt x="38717" y="9444"/>
                </a:moveTo>
                <a:cubicBezTo>
                  <a:pt x="38290" y="9281"/>
                  <a:pt x="37866" y="9084"/>
                  <a:pt x="37456" y="8891"/>
                </a:cubicBezTo>
                <a:cubicBezTo>
                  <a:pt x="36781" y="8573"/>
                  <a:pt x="36114" y="8231"/>
                  <a:pt x="35452" y="7885"/>
                </a:cubicBezTo>
                <a:cubicBezTo>
                  <a:pt x="33815" y="7030"/>
                  <a:pt x="32195" y="6133"/>
                  <a:pt x="30586" y="5226"/>
                </a:cubicBezTo>
                <a:cubicBezTo>
                  <a:pt x="28631" y="4125"/>
                  <a:pt x="26686" y="3004"/>
                  <a:pt x="24741" y="1881"/>
                </a:cubicBezTo>
                <a:cubicBezTo>
                  <a:pt x="24196" y="1567"/>
                  <a:pt x="23312" y="934"/>
                  <a:pt x="22723" y="1478"/>
                </a:cubicBezTo>
                <a:cubicBezTo>
                  <a:pt x="22465" y="1715"/>
                  <a:pt x="22033" y="1944"/>
                  <a:pt x="21723" y="2107"/>
                </a:cubicBezTo>
                <a:cubicBezTo>
                  <a:pt x="21161" y="2405"/>
                  <a:pt x="20583" y="2677"/>
                  <a:pt x="20005" y="2943"/>
                </a:cubicBezTo>
                <a:cubicBezTo>
                  <a:pt x="18460" y="3654"/>
                  <a:pt x="16888" y="4320"/>
                  <a:pt x="15323" y="4987"/>
                </a:cubicBezTo>
                <a:cubicBezTo>
                  <a:pt x="13705" y="5674"/>
                  <a:pt x="12081" y="6351"/>
                  <a:pt x="10471" y="7061"/>
                </a:cubicBezTo>
                <a:cubicBezTo>
                  <a:pt x="9895" y="7315"/>
                  <a:pt x="9318" y="7575"/>
                  <a:pt x="8755" y="7854"/>
                </a:cubicBezTo>
                <a:cubicBezTo>
                  <a:pt x="8614" y="7923"/>
                  <a:pt x="8371" y="8038"/>
                  <a:pt x="8174" y="8155"/>
                </a:cubicBezTo>
                <a:cubicBezTo>
                  <a:pt x="9182" y="8822"/>
                  <a:pt x="10178" y="9516"/>
                  <a:pt x="11167" y="10209"/>
                </a:cubicBezTo>
                <a:cubicBezTo>
                  <a:pt x="12567" y="11192"/>
                  <a:pt x="13958" y="12190"/>
                  <a:pt x="15340" y="13204"/>
                </a:cubicBezTo>
                <a:cubicBezTo>
                  <a:pt x="15346" y="13204"/>
                  <a:pt x="15352" y="13204"/>
                  <a:pt x="15360" y="13206"/>
                </a:cubicBezTo>
                <a:cubicBezTo>
                  <a:pt x="16576" y="13409"/>
                  <a:pt x="18550" y="11898"/>
                  <a:pt x="19445" y="11184"/>
                </a:cubicBezTo>
                <a:cubicBezTo>
                  <a:pt x="20151" y="10618"/>
                  <a:pt x="20830" y="10019"/>
                  <a:pt x="21503" y="9417"/>
                </a:cubicBezTo>
                <a:cubicBezTo>
                  <a:pt x="21958" y="9011"/>
                  <a:pt x="22452" y="8535"/>
                  <a:pt x="22943" y="8179"/>
                </a:cubicBezTo>
                <a:cubicBezTo>
                  <a:pt x="23033" y="8114"/>
                  <a:pt x="23154" y="8122"/>
                  <a:pt x="23234" y="8199"/>
                </a:cubicBezTo>
                <a:cubicBezTo>
                  <a:pt x="23343" y="8306"/>
                  <a:pt x="23442" y="8422"/>
                  <a:pt x="23530" y="8545"/>
                </a:cubicBezTo>
                <a:cubicBezTo>
                  <a:pt x="23657" y="8717"/>
                  <a:pt x="24060" y="9220"/>
                  <a:pt x="23796" y="9423"/>
                </a:cubicBezTo>
                <a:cubicBezTo>
                  <a:pt x="23706" y="9490"/>
                  <a:pt x="23616" y="9482"/>
                  <a:pt x="23534" y="9442"/>
                </a:cubicBezTo>
                <a:cubicBezTo>
                  <a:pt x="23375" y="9537"/>
                  <a:pt x="23211" y="9656"/>
                  <a:pt x="23066" y="9761"/>
                </a:cubicBezTo>
                <a:cubicBezTo>
                  <a:pt x="22758" y="9983"/>
                  <a:pt x="22454" y="10213"/>
                  <a:pt x="22153" y="10444"/>
                </a:cubicBezTo>
                <a:cubicBezTo>
                  <a:pt x="21358" y="11050"/>
                  <a:pt x="20568" y="11657"/>
                  <a:pt x="19755" y="12236"/>
                </a:cubicBezTo>
                <a:cubicBezTo>
                  <a:pt x="18865" y="12867"/>
                  <a:pt x="17664" y="13690"/>
                  <a:pt x="16576" y="14112"/>
                </a:cubicBezTo>
                <a:cubicBezTo>
                  <a:pt x="16779" y="14260"/>
                  <a:pt x="16980" y="14409"/>
                  <a:pt x="17182" y="14558"/>
                </a:cubicBezTo>
                <a:cubicBezTo>
                  <a:pt x="19483" y="16253"/>
                  <a:pt x="21778" y="17957"/>
                  <a:pt x="24070" y="19669"/>
                </a:cubicBezTo>
                <a:cubicBezTo>
                  <a:pt x="24867" y="20262"/>
                  <a:pt x="25665" y="20856"/>
                  <a:pt x="26464" y="21451"/>
                </a:cubicBezTo>
                <a:cubicBezTo>
                  <a:pt x="26776" y="21679"/>
                  <a:pt x="27101" y="21933"/>
                  <a:pt x="27423" y="22157"/>
                </a:cubicBezTo>
                <a:cubicBezTo>
                  <a:pt x="28075" y="21275"/>
                  <a:pt x="28870" y="20411"/>
                  <a:pt x="29605" y="19611"/>
                </a:cubicBezTo>
                <a:cubicBezTo>
                  <a:pt x="30678" y="18443"/>
                  <a:pt x="31778" y="17297"/>
                  <a:pt x="32874" y="16151"/>
                </a:cubicBezTo>
                <a:cubicBezTo>
                  <a:pt x="34191" y="14774"/>
                  <a:pt x="35521" y="13395"/>
                  <a:pt x="36781" y="11968"/>
                </a:cubicBezTo>
                <a:cubicBezTo>
                  <a:pt x="37242" y="11446"/>
                  <a:pt x="38353" y="10199"/>
                  <a:pt x="38719" y="9446"/>
                </a:cubicBezTo>
                <a:close/>
                <a:moveTo>
                  <a:pt x="5016" y="19713"/>
                </a:moveTo>
                <a:cubicBezTo>
                  <a:pt x="4922" y="19695"/>
                  <a:pt x="4834" y="19655"/>
                  <a:pt x="4758" y="19596"/>
                </a:cubicBezTo>
                <a:cubicBezTo>
                  <a:pt x="4727" y="19573"/>
                  <a:pt x="4693" y="19552"/>
                  <a:pt x="4658" y="19533"/>
                </a:cubicBezTo>
                <a:cubicBezTo>
                  <a:pt x="4666" y="19684"/>
                  <a:pt x="4729" y="19894"/>
                  <a:pt x="4811" y="19994"/>
                </a:cubicBezTo>
                <a:cubicBezTo>
                  <a:pt x="4815" y="19998"/>
                  <a:pt x="4821" y="20003"/>
                  <a:pt x="4811" y="20003"/>
                </a:cubicBezTo>
                <a:cubicBezTo>
                  <a:pt x="4915" y="19994"/>
                  <a:pt x="4955" y="19971"/>
                  <a:pt x="5041" y="19908"/>
                </a:cubicBezTo>
                <a:lnTo>
                  <a:pt x="5041" y="19908"/>
                </a:lnTo>
                <a:cubicBezTo>
                  <a:pt x="5033" y="19843"/>
                  <a:pt x="5024" y="19778"/>
                  <a:pt x="5016" y="19713"/>
                </a:cubicBezTo>
                <a:close/>
                <a:moveTo>
                  <a:pt x="14153" y="14650"/>
                </a:moveTo>
                <a:cubicBezTo>
                  <a:pt x="14302" y="14485"/>
                  <a:pt x="14440" y="14313"/>
                  <a:pt x="14570" y="14135"/>
                </a:cubicBezTo>
                <a:cubicBezTo>
                  <a:pt x="13206" y="13112"/>
                  <a:pt x="11840" y="12095"/>
                  <a:pt x="10461" y="11096"/>
                </a:cubicBezTo>
                <a:cubicBezTo>
                  <a:pt x="9532" y="10423"/>
                  <a:pt x="8589" y="9736"/>
                  <a:pt x="7627" y="9109"/>
                </a:cubicBezTo>
                <a:cubicBezTo>
                  <a:pt x="7600" y="9216"/>
                  <a:pt x="7585" y="9323"/>
                  <a:pt x="7598" y="9381"/>
                </a:cubicBezTo>
                <a:cubicBezTo>
                  <a:pt x="9752" y="11175"/>
                  <a:pt x="11936" y="12932"/>
                  <a:pt x="14153" y="14650"/>
                </a:cubicBezTo>
                <a:close/>
                <a:moveTo>
                  <a:pt x="28239" y="25290"/>
                </a:moveTo>
                <a:cubicBezTo>
                  <a:pt x="28151" y="25713"/>
                  <a:pt x="27673" y="26147"/>
                  <a:pt x="27268" y="25825"/>
                </a:cubicBezTo>
                <a:cubicBezTo>
                  <a:pt x="26730" y="25512"/>
                  <a:pt x="26193" y="25129"/>
                  <a:pt x="25686" y="24770"/>
                </a:cubicBezTo>
                <a:cubicBezTo>
                  <a:pt x="24856" y="24184"/>
                  <a:pt x="24039" y="23580"/>
                  <a:pt x="23224" y="22972"/>
                </a:cubicBezTo>
                <a:cubicBezTo>
                  <a:pt x="21088" y="21382"/>
                  <a:pt x="18973" y="19762"/>
                  <a:pt x="16863" y="18137"/>
                </a:cubicBezTo>
                <a:cubicBezTo>
                  <a:pt x="16019" y="17486"/>
                  <a:pt x="15174" y="16834"/>
                  <a:pt x="14329" y="16180"/>
                </a:cubicBezTo>
                <a:cubicBezTo>
                  <a:pt x="13925" y="17098"/>
                  <a:pt x="13520" y="18018"/>
                  <a:pt x="13120" y="18936"/>
                </a:cubicBezTo>
                <a:cubicBezTo>
                  <a:pt x="12693" y="19919"/>
                  <a:pt x="12255" y="20912"/>
                  <a:pt x="11871" y="21903"/>
                </a:cubicBezTo>
                <a:lnTo>
                  <a:pt x="11854" y="21943"/>
                </a:lnTo>
                <a:cubicBezTo>
                  <a:pt x="11509" y="22907"/>
                  <a:pt x="12433" y="24269"/>
                  <a:pt x="13020" y="24951"/>
                </a:cubicBezTo>
                <a:cubicBezTo>
                  <a:pt x="14663" y="26851"/>
                  <a:pt x="17299" y="28216"/>
                  <a:pt x="19604" y="29106"/>
                </a:cubicBezTo>
                <a:cubicBezTo>
                  <a:pt x="19885" y="29217"/>
                  <a:pt x="20170" y="29322"/>
                  <a:pt x="20455" y="29421"/>
                </a:cubicBezTo>
                <a:lnTo>
                  <a:pt x="20466" y="29425"/>
                </a:lnTo>
                <a:cubicBezTo>
                  <a:pt x="23318" y="30431"/>
                  <a:pt x="26208" y="30244"/>
                  <a:pt x="28964" y="29050"/>
                </a:cubicBezTo>
                <a:cubicBezTo>
                  <a:pt x="30391" y="28432"/>
                  <a:pt x="31902" y="27476"/>
                  <a:pt x="33046" y="26395"/>
                </a:cubicBezTo>
                <a:lnTo>
                  <a:pt x="32742" y="20856"/>
                </a:lnTo>
                <a:cubicBezTo>
                  <a:pt x="31864" y="21683"/>
                  <a:pt x="30978" y="22505"/>
                  <a:pt x="30106" y="23339"/>
                </a:cubicBezTo>
                <a:cubicBezTo>
                  <a:pt x="29731" y="23699"/>
                  <a:pt x="29356" y="24060"/>
                  <a:pt x="28995" y="24433"/>
                </a:cubicBezTo>
                <a:cubicBezTo>
                  <a:pt x="28754" y="24682"/>
                  <a:pt x="28501" y="24949"/>
                  <a:pt x="28293" y="25225"/>
                </a:cubicBezTo>
                <a:cubicBezTo>
                  <a:pt x="28276" y="25248"/>
                  <a:pt x="28258" y="25271"/>
                  <a:pt x="28237" y="25292"/>
                </a:cubicBezTo>
                <a:close/>
                <a:moveTo>
                  <a:pt x="15069" y="15361"/>
                </a:moveTo>
                <a:cubicBezTo>
                  <a:pt x="15528" y="15717"/>
                  <a:pt x="15987" y="16071"/>
                  <a:pt x="16450" y="16423"/>
                </a:cubicBezTo>
                <a:cubicBezTo>
                  <a:pt x="18414" y="17926"/>
                  <a:pt x="20401" y="19401"/>
                  <a:pt x="22406" y="20849"/>
                </a:cubicBezTo>
                <a:cubicBezTo>
                  <a:pt x="24077" y="22050"/>
                  <a:pt x="25770" y="23234"/>
                  <a:pt x="27499" y="24353"/>
                </a:cubicBezTo>
                <a:cubicBezTo>
                  <a:pt x="27759" y="24031"/>
                  <a:pt x="28073" y="23714"/>
                  <a:pt x="28358" y="23427"/>
                </a:cubicBezTo>
                <a:cubicBezTo>
                  <a:pt x="28870" y="22911"/>
                  <a:pt x="29400" y="22411"/>
                  <a:pt x="29926" y="21910"/>
                </a:cubicBezTo>
                <a:cubicBezTo>
                  <a:pt x="31286" y="20621"/>
                  <a:pt x="32656" y="19347"/>
                  <a:pt x="33991" y="18035"/>
                </a:cubicBezTo>
                <a:cubicBezTo>
                  <a:pt x="35150" y="16897"/>
                  <a:pt x="36305" y="15725"/>
                  <a:pt x="37363" y="14491"/>
                </a:cubicBezTo>
                <a:cubicBezTo>
                  <a:pt x="38080" y="13655"/>
                  <a:pt x="38990" y="12536"/>
                  <a:pt x="39415" y="11517"/>
                </a:cubicBezTo>
                <a:cubicBezTo>
                  <a:pt x="39526" y="11255"/>
                  <a:pt x="39524" y="10838"/>
                  <a:pt x="39489" y="10461"/>
                </a:cubicBezTo>
                <a:cubicBezTo>
                  <a:pt x="38514" y="11735"/>
                  <a:pt x="37475" y="12953"/>
                  <a:pt x="36397" y="14141"/>
                </a:cubicBezTo>
                <a:cubicBezTo>
                  <a:pt x="35085" y="15587"/>
                  <a:pt x="33725" y="16989"/>
                  <a:pt x="32382" y="18408"/>
                </a:cubicBezTo>
                <a:cubicBezTo>
                  <a:pt x="30953" y="19917"/>
                  <a:pt x="29549" y="21442"/>
                  <a:pt x="28216" y="23037"/>
                </a:cubicBezTo>
                <a:cubicBezTo>
                  <a:pt x="28033" y="23324"/>
                  <a:pt x="27268" y="23515"/>
                  <a:pt x="26992" y="23398"/>
                </a:cubicBezTo>
                <a:cubicBezTo>
                  <a:pt x="26977" y="23389"/>
                  <a:pt x="26962" y="23383"/>
                  <a:pt x="26950" y="23375"/>
                </a:cubicBezTo>
                <a:cubicBezTo>
                  <a:pt x="25558" y="22396"/>
                  <a:pt x="24192" y="21367"/>
                  <a:pt x="22830" y="20348"/>
                </a:cubicBezTo>
                <a:cubicBezTo>
                  <a:pt x="21008" y="18986"/>
                  <a:pt x="19191" y="17618"/>
                  <a:pt x="17379" y="16245"/>
                </a:cubicBezTo>
                <a:cubicBezTo>
                  <a:pt x="16752" y="15771"/>
                  <a:pt x="16123" y="15300"/>
                  <a:pt x="15495" y="14828"/>
                </a:cubicBezTo>
                <a:cubicBezTo>
                  <a:pt x="15360" y="15011"/>
                  <a:pt x="15218" y="15191"/>
                  <a:pt x="15069" y="153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61" name="Google Shape;70;p20">
            <a:extLst>
              <a:ext uri="{FF2B5EF4-FFF2-40B4-BE49-F238E27FC236}">
                <a16:creationId xmlns="" xmlns:a16="http://schemas.microsoft.com/office/drawing/2014/main" id="{669FB462-35C8-32C8-E8B5-62791175F6B5}"/>
              </a:ext>
            </a:extLst>
          </p:cNvPr>
          <p:cNvSpPr/>
          <p:nvPr/>
        </p:nvSpPr>
        <p:spPr>
          <a:xfrm>
            <a:off x="9856400" y="1354117"/>
            <a:ext cx="2335616" cy="1504639"/>
          </a:xfrm>
          <a:custGeom>
            <a:avLst/>
            <a:gdLst/>
            <a:ahLst/>
            <a:cxnLst/>
            <a:rect l="l" t="t" r="r" b="b"/>
            <a:pathLst>
              <a:path w="59862" h="38564" extrusionOk="0">
                <a:moveTo>
                  <a:pt x="3698" y="478"/>
                </a:moveTo>
                <a:cubicBezTo>
                  <a:pt x="3771" y="325"/>
                  <a:pt x="3702" y="140"/>
                  <a:pt x="3547" y="71"/>
                </a:cubicBezTo>
                <a:cubicBezTo>
                  <a:pt x="3394" y="0"/>
                  <a:pt x="3212" y="71"/>
                  <a:pt x="3142" y="226"/>
                </a:cubicBezTo>
                <a:lnTo>
                  <a:pt x="2979" y="589"/>
                </a:lnTo>
                <a:lnTo>
                  <a:pt x="2893" y="786"/>
                </a:lnTo>
                <a:cubicBezTo>
                  <a:pt x="2761" y="1090"/>
                  <a:pt x="3134" y="1356"/>
                  <a:pt x="3379" y="1134"/>
                </a:cubicBezTo>
                <a:cubicBezTo>
                  <a:pt x="3411" y="1105"/>
                  <a:pt x="3434" y="1071"/>
                  <a:pt x="3451" y="1033"/>
                </a:cubicBezTo>
                <a:lnTo>
                  <a:pt x="3539" y="836"/>
                </a:lnTo>
                <a:close/>
                <a:moveTo>
                  <a:pt x="59320" y="38473"/>
                </a:moveTo>
                <a:cubicBezTo>
                  <a:pt x="59668" y="38563"/>
                  <a:pt x="59861" y="38096"/>
                  <a:pt x="59555" y="37914"/>
                </a:cubicBezTo>
                <a:cubicBezTo>
                  <a:pt x="59532" y="37901"/>
                  <a:pt x="59509" y="37891"/>
                  <a:pt x="59484" y="37884"/>
                </a:cubicBezTo>
                <a:cubicBezTo>
                  <a:pt x="59289" y="37830"/>
                  <a:pt x="59094" y="37775"/>
                  <a:pt x="58899" y="37721"/>
                </a:cubicBezTo>
                <a:cubicBezTo>
                  <a:pt x="58738" y="37679"/>
                  <a:pt x="58574" y="37773"/>
                  <a:pt x="58528" y="37931"/>
                </a:cubicBezTo>
                <a:cubicBezTo>
                  <a:pt x="58484" y="38090"/>
                  <a:pt x="58572" y="38258"/>
                  <a:pt x="58729" y="38308"/>
                </a:cubicBezTo>
                <a:cubicBezTo>
                  <a:pt x="58926" y="38364"/>
                  <a:pt x="59123" y="38419"/>
                  <a:pt x="59320" y="38473"/>
                </a:cubicBezTo>
                <a:close/>
                <a:moveTo>
                  <a:pt x="56967" y="37763"/>
                </a:moveTo>
                <a:cubicBezTo>
                  <a:pt x="57281" y="37866"/>
                  <a:pt x="57512" y="37467"/>
                  <a:pt x="57267" y="37245"/>
                </a:cubicBezTo>
                <a:cubicBezTo>
                  <a:pt x="57235" y="37218"/>
                  <a:pt x="57197" y="37197"/>
                  <a:pt x="57158" y="37182"/>
                </a:cubicBezTo>
                <a:cubicBezTo>
                  <a:pt x="56967" y="37120"/>
                  <a:pt x="56774" y="37057"/>
                  <a:pt x="56583" y="36990"/>
                </a:cubicBezTo>
                <a:cubicBezTo>
                  <a:pt x="56261" y="36885"/>
                  <a:pt x="56039" y="37287"/>
                  <a:pt x="56280" y="37505"/>
                </a:cubicBezTo>
                <a:cubicBezTo>
                  <a:pt x="56309" y="37532"/>
                  <a:pt x="56345" y="37553"/>
                  <a:pt x="56384" y="37568"/>
                </a:cubicBezTo>
                <a:cubicBezTo>
                  <a:pt x="56575" y="37635"/>
                  <a:pt x="56772" y="37698"/>
                  <a:pt x="56965" y="37763"/>
                </a:cubicBezTo>
                <a:close/>
                <a:moveTo>
                  <a:pt x="54651" y="36937"/>
                </a:moveTo>
                <a:cubicBezTo>
                  <a:pt x="54808" y="36998"/>
                  <a:pt x="54987" y="36920"/>
                  <a:pt x="55047" y="36763"/>
                </a:cubicBezTo>
                <a:cubicBezTo>
                  <a:pt x="55108" y="36606"/>
                  <a:pt x="55031" y="36428"/>
                  <a:pt x="54873" y="36367"/>
                </a:cubicBezTo>
                <a:cubicBezTo>
                  <a:pt x="54683" y="36294"/>
                  <a:pt x="54494" y="36220"/>
                  <a:pt x="54305" y="36145"/>
                </a:cubicBezTo>
                <a:cubicBezTo>
                  <a:pt x="53997" y="36021"/>
                  <a:pt x="53737" y="36415"/>
                  <a:pt x="53987" y="36654"/>
                </a:cubicBezTo>
                <a:cubicBezTo>
                  <a:pt x="54014" y="36679"/>
                  <a:pt x="54046" y="36698"/>
                  <a:pt x="54081" y="36713"/>
                </a:cubicBezTo>
                <a:cubicBezTo>
                  <a:pt x="54270" y="36788"/>
                  <a:pt x="54460" y="36864"/>
                  <a:pt x="54651" y="36937"/>
                </a:cubicBezTo>
                <a:close/>
                <a:moveTo>
                  <a:pt x="52379" y="35996"/>
                </a:moveTo>
                <a:cubicBezTo>
                  <a:pt x="52702" y="36135"/>
                  <a:pt x="52968" y="35715"/>
                  <a:pt x="52702" y="35483"/>
                </a:cubicBezTo>
                <a:cubicBezTo>
                  <a:pt x="52679" y="35464"/>
                  <a:pt x="52656" y="35449"/>
                  <a:pt x="52629" y="35437"/>
                </a:cubicBezTo>
                <a:cubicBezTo>
                  <a:pt x="52444" y="35355"/>
                  <a:pt x="52260" y="35271"/>
                  <a:pt x="52076" y="35187"/>
                </a:cubicBezTo>
                <a:cubicBezTo>
                  <a:pt x="51923" y="35120"/>
                  <a:pt x="51747" y="35187"/>
                  <a:pt x="51675" y="35338"/>
                </a:cubicBezTo>
                <a:cubicBezTo>
                  <a:pt x="51606" y="35489"/>
                  <a:pt x="51671" y="35669"/>
                  <a:pt x="51820" y="35743"/>
                </a:cubicBezTo>
                <a:cubicBezTo>
                  <a:pt x="52006" y="35826"/>
                  <a:pt x="52193" y="35912"/>
                  <a:pt x="52379" y="35996"/>
                </a:cubicBezTo>
                <a:close/>
                <a:moveTo>
                  <a:pt x="50160" y="34932"/>
                </a:moveTo>
                <a:cubicBezTo>
                  <a:pt x="50309" y="35009"/>
                  <a:pt x="50493" y="34950"/>
                  <a:pt x="50573" y="34802"/>
                </a:cubicBezTo>
                <a:cubicBezTo>
                  <a:pt x="50650" y="34651"/>
                  <a:pt x="50592" y="34466"/>
                  <a:pt x="50443" y="34389"/>
                </a:cubicBezTo>
                <a:cubicBezTo>
                  <a:pt x="50263" y="34297"/>
                  <a:pt x="50083" y="34202"/>
                  <a:pt x="49904" y="34108"/>
                </a:cubicBezTo>
                <a:cubicBezTo>
                  <a:pt x="49588" y="33942"/>
                  <a:pt x="49295" y="34353"/>
                  <a:pt x="49552" y="34600"/>
                </a:cubicBezTo>
                <a:cubicBezTo>
                  <a:pt x="49573" y="34617"/>
                  <a:pt x="49594" y="34634"/>
                  <a:pt x="49617" y="34647"/>
                </a:cubicBezTo>
                <a:cubicBezTo>
                  <a:pt x="49797" y="34743"/>
                  <a:pt x="49978" y="34837"/>
                  <a:pt x="50160" y="34932"/>
                </a:cubicBezTo>
                <a:close/>
                <a:moveTo>
                  <a:pt x="48010" y="33733"/>
                </a:moveTo>
                <a:cubicBezTo>
                  <a:pt x="48291" y="33903"/>
                  <a:pt x="48611" y="33565"/>
                  <a:pt x="48412" y="33289"/>
                </a:cubicBezTo>
                <a:cubicBezTo>
                  <a:pt x="48389" y="33257"/>
                  <a:pt x="48360" y="33230"/>
                  <a:pt x="48324" y="33209"/>
                </a:cubicBezTo>
                <a:cubicBezTo>
                  <a:pt x="48152" y="33104"/>
                  <a:pt x="47980" y="32999"/>
                  <a:pt x="47809" y="32892"/>
                </a:cubicBezTo>
                <a:cubicBezTo>
                  <a:pt x="47526" y="32714"/>
                  <a:pt x="47197" y="33062"/>
                  <a:pt x="47406" y="33341"/>
                </a:cubicBezTo>
                <a:cubicBezTo>
                  <a:pt x="47429" y="33368"/>
                  <a:pt x="47454" y="33391"/>
                  <a:pt x="47484" y="33410"/>
                </a:cubicBezTo>
                <a:cubicBezTo>
                  <a:pt x="47658" y="33519"/>
                  <a:pt x="47832" y="33626"/>
                  <a:pt x="48010" y="33733"/>
                </a:cubicBezTo>
                <a:close/>
                <a:moveTo>
                  <a:pt x="45946" y="32381"/>
                </a:moveTo>
                <a:cubicBezTo>
                  <a:pt x="46082" y="32480"/>
                  <a:pt x="46272" y="32448"/>
                  <a:pt x="46371" y="32310"/>
                </a:cubicBezTo>
                <a:cubicBezTo>
                  <a:pt x="46469" y="32174"/>
                  <a:pt x="46438" y="31983"/>
                  <a:pt x="46302" y="31884"/>
                </a:cubicBezTo>
                <a:cubicBezTo>
                  <a:pt x="46138" y="31767"/>
                  <a:pt x="45975" y="31648"/>
                  <a:pt x="45816" y="31528"/>
                </a:cubicBezTo>
                <a:cubicBezTo>
                  <a:pt x="45522" y="31314"/>
                  <a:pt x="45164" y="31690"/>
                  <a:pt x="45401" y="31975"/>
                </a:cubicBezTo>
                <a:cubicBezTo>
                  <a:pt x="45415" y="31989"/>
                  <a:pt x="45430" y="32004"/>
                  <a:pt x="45447" y="32016"/>
                </a:cubicBezTo>
                <a:cubicBezTo>
                  <a:pt x="45610" y="32140"/>
                  <a:pt x="45778" y="32262"/>
                  <a:pt x="45946" y="32381"/>
                </a:cubicBezTo>
                <a:close/>
                <a:moveTo>
                  <a:pt x="44003" y="30851"/>
                </a:moveTo>
                <a:cubicBezTo>
                  <a:pt x="44254" y="31069"/>
                  <a:pt x="44634" y="30784"/>
                  <a:pt x="44472" y="30474"/>
                </a:cubicBezTo>
                <a:cubicBezTo>
                  <a:pt x="44455" y="30443"/>
                  <a:pt x="44432" y="30415"/>
                  <a:pt x="44405" y="30392"/>
                </a:cubicBezTo>
                <a:cubicBezTo>
                  <a:pt x="44254" y="30260"/>
                  <a:pt x="44105" y="30126"/>
                  <a:pt x="43959" y="29990"/>
                </a:cubicBezTo>
                <a:cubicBezTo>
                  <a:pt x="43714" y="29766"/>
                  <a:pt x="43341" y="30032"/>
                  <a:pt x="43470" y="30336"/>
                </a:cubicBezTo>
                <a:cubicBezTo>
                  <a:pt x="43487" y="30375"/>
                  <a:pt x="43512" y="30409"/>
                  <a:pt x="43542" y="30436"/>
                </a:cubicBezTo>
                <a:cubicBezTo>
                  <a:pt x="43695" y="30577"/>
                  <a:pt x="43848" y="30715"/>
                  <a:pt x="44003" y="30851"/>
                </a:cubicBezTo>
                <a:close/>
                <a:moveTo>
                  <a:pt x="42234" y="29114"/>
                </a:moveTo>
                <a:cubicBezTo>
                  <a:pt x="42458" y="29357"/>
                  <a:pt x="42850" y="29133"/>
                  <a:pt x="42752" y="28814"/>
                </a:cubicBezTo>
                <a:cubicBezTo>
                  <a:pt x="42739" y="28774"/>
                  <a:pt x="42718" y="28739"/>
                  <a:pt x="42691" y="28707"/>
                </a:cubicBezTo>
                <a:cubicBezTo>
                  <a:pt x="42569" y="28571"/>
                  <a:pt x="42450" y="28435"/>
                  <a:pt x="42333" y="28297"/>
                </a:cubicBezTo>
                <a:cubicBezTo>
                  <a:pt x="42532" y="28257"/>
                  <a:pt x="42731" y="28219"/>
                  <a:pt x="42930" y="28179"/>
                </a:cubicBezTo>
                <a:cubicBezTo>
                  <a:pt x="43095" y="28148"/>
                  <a:pt x="43204" y="27986"/>
                  <a:pt x="43171" y="27821"/>
                </a:cubicBezTo>
                <a:cubicBezTo>
                  <a:pt x="43139" y="27655"/>
                  <a:pt x="42978" y="27548"/>
                  <a:pt x="42812" y="27580"/>
                </a:cubicBezTo>
                <a:cubicBezTo>
                  <a:pt x="42613" y="27620"/>
                  <a:pt x="42414" y="27657"/>
                  <a:pt x="42215" y="27695"/>
                </a:cubicBezTo>
                <a:cubicBezTo>
                  <a:pt x="41989" y="27739"/>
                  <a:pt x="41913" y="27982"/>
                  <a:pt x="42008" y="28148"/>
                </a:cubicBezTo>
                <a:cubicBezTo>
                  <a:pt x="41836" y="28183"/>
                  <a:pt x="41695" y="28361"/>
                  <a:pt x="41781" y="28567"/>
                </a:cubicBezTo>
                <a:cubicBezTo>
                  <a:pt x="41792" y="28594"/>
                  <a:pt x="41809" y="28619"/>
                  <a:pt x="41827" y="28642"/>
                </a:cubicBezTo>
                <a:cubicBezTo>
                  <a:pt x="41957" y="28802"/>
                  <a:pt x="42096" y="28959"/>
                  <a:pt x="42234" y="29112"/>
                </a:cubicBezTo>
                <a:close/>
                <a:moveTo>
                  <a:pt x="40715" y="27144"/>
                </a:moveTo>
                <a:cubicBezTo>
                  <a:pt x="40910" y="27437"/>
                  <a:pt x="41364" y="27230"/>
                  <a:pt x="41262" y="26882"/>
                </a:cubicBezTo>
                <a:cubicBezTo>
                  <a:pt x="41253" y="26857"/>
                  <a:pt x="41241" y="26834"/>
                  <a:pt x="41228" y="26813"/>
                </a:cubicBezTo>
                <a:cubicBezTo>
                  <a:pt x="41119" y="26645"/>
                  <a:pt x="41014" y="26475"/>
                  <a:pt x="40914" y="26303"/>
                </a:cubicBezTo>
                <a:cubicBezTo>
                  <a:pt x="40763" y="26039"/>
                  <a:pt x="40344" y="26142"/>
                  <a:pt x="40344" y="26465"/>
                </a:cubicBezTo>
                <a:cubicBezTo>
                  <a:pt x="40346" y="26517"/>
                  <a:pt x="40360" y="26568"/>
                  <a:pt x="40386" y="26612"/>
                </a:cubicBezTo>
                <a:cubicBezTo>
                  <a:pt x="40492" y="26792"/>
                  <a:pt x="40601" y="26968"/>
                  <a:pt x="40715" y="27144"/>
                </a:cubicBezTo>
                <a:close/>
                <a:moveTo>
                  <a:pt x="39554" y="24931"/>
                </a:moveTo>
                <a:cubicBezTo>
                  <a:pt x="39677" y="25241"/>
                  <a:pt x="40142" y="25153"/>
                  <a:pt x="40142" y="24813"/>
                </a:cubicBezTo>
                <a:cubicBezTo>
                  <a:pt x="40142" y="24776"/>
                  <a:pt x="40134" y="24738"/>
                  <a:pt x="40122" y="24704"/>
                </a:cubicBezTo>
                <a:cubicBezTo>
                  <a:pt x="40071" y="24579"/>
                  <a:pt x="40023" y="24453"/>
                  <a:pt x="39977" y="24325"/>
                </a:cubicBezTo>
                <a:lnTo>
                  <a:pt x="39912" y="24147"/>
                </a:lnTo>
                <a:cubicBezTo>
                  <a:pt x="39822" y="23866"/>
                  <a:pt x="39409" y="23872"/>
                  <a:pt x="39329" y="24162"/>
                </a:cubicBezTo>
                <a:cubicBezTo>
                  <a:pt x="39313" y="24220"/>
                  <a:pt x="39313" y="24285"/>
                  <a:pt x="39334" y="24344"/>
                </a:cubicBezTo>
                <a:cubicBezTo>
                  <a:pt x="39369" y="24445"/>
                  <a:pt x="39405" y="24547"/>
                  <a:pt x="39443" y="24648"/>
                </a:cubicBezTo>
                <a:cubicBezTo>
                  <a:pt x="39478" y="24742"/>
                  <a:pt x="39516" y="24836"/>
                  <a:pt x="39554" y="24931"/>
                </a:cubicBezTo>
                <a:close/>
                <a:moveTo>
                  <a:pt x="38875" y="22517"/>
                </a:moveTo>
                <a:cubicBezTo>
                  <a:pt x="38925" y="22843"/>
                  <a:pt x="39396" y="22871"/>
                  <a:pt x="39474" y="22533"/>
                </a:cubicBezTo>
                <a:cubicBezTo>
                  <a:pt x="39482" y="22498"/>
                  <a:pt x="39482" y="22460"/>
                  <a:pt x="39478" y="22422"/>
                </a:cubicBezTo>
                <a:lnTo>
                  <a:pt x="39449" y="22236"/>
                </a:lnTo>
                <a:lnTo>
                  <a:pt x="39432" y="22120"/>
                </a:lnTo>
                <a:lnTo>
                  <a:pt x="39417" y="22007"/>
                </a:lnTo>
                <a:lnTo>
                  <a:pt x="39398" y="21833"/>
                </a:lnTo>
                <a:cubicBezTo>
                  <a:pt x="39369" y="21519"/>
                  <a:pt x="38925" y="21450"/>
                  <a:pt x="38808" y="21762"/>
                </a:cubicBezTo>
                <a:cubicBezTo>
                  <a:pt x="38791" y="21804"/>
                  <a:pt x="38787" y="21850"/>
                  <a:pt x="38791" y="21894"/>
                </a:cubicBezTo>
                <a:lnTo>
                  <a:pt x="38812" y="22081"/>
                </a:lnTo>
                <a:lnTo>
                  <a:pt x="38826" y="22202"/>
                </a:lnTo>
                <a:lnTo>
                  <a:pt x="38843" y="22322"/>
                </a:lnTo>
                <a:close/>
                <a:moveTo>
                  <a:pt x="38753" y="20014"/>
                </a:moveTo>
                <a:cubicBezTo>
                  <a:pt x="38730" y="20354"/>
                  <a:pt x="39202" y="20471"/>
                  <a:pt x="39340" y="20150"/>
                </a:cubicBezTo>
                <a:cubicBezTo>
                  <a:pt x="39352" y="20119"/>
                  <a:pt x="39359" y="20088"/>
                  <a:pt x="39361" y="20056"/>
                </a:cubicBezTo>
                <a:lnTo>
                  <a:pt x="39373" y="19876"/>
                </a:lnTo>
                <a:lnTo>
                  <a:pt x="39384" y="19754"/>
                </a:lnTo>
                <a:lnTo>
                  <a:pt x="39396" y="19631"/>
                </a:lnTo>
                <a:lnTo>
                  <a:pt x="39415" y="19463"/>
                </a:lnTo>
                <a:cubicBezTo>
                  <a:pt x="39455" y="19142"/>
                  <a:pt x="39023" y="18985"/>
                  <a:pt x="38849" y="19268"/>
                </a:cubicBezTo>
                <a:cubicBezTo>
                  <a:pt x="38826" y="19306"/>
                  <a:pt x="38814" y="19346"/>
                  <a:pt x="38808" y="19390"/>
                </a:cubicBezTo>
                <a:lnTo>
                  <a:pt x="38789" y="19570"/>
                </a:lnTo>
                <a:lnTo>
                  <a:pt x="38776" y="19700"/>
                </a:lnTo>
                <a:lnTo>
                  <a:pt x="38766" y="19830"/>
                </a:lnTo>
                <a:close/>
                <a:moveTo>
                  <a:pt x="39271" y="17537"/>
                </a:moveTo>
                <a:cubicBezTo>
                  <a:pt x="39151" y="17841"/>
                  <a:pt x="39520" y="18099"/>
                  <a:pt x="39763" y="17877"/>
                </a:cubicBezTo>
                <a:cubicBezTo>
                  <a:pt x="39795" y="17845"/>
                  <a:pt x="39820" y="17810"/>
                  <a:pt x="39837" y="17770"/>
                </a:cubicBezTo>
                <a:cubicBezTo>
                  <a:pt x="39910" y="17592"/>
                  <a:pt x="39989" y="17411"/>
                  <a:pt x="40080" y="17242"/>
                </a:cubicBezTo>
                <a:cubicBezTo>
                  <a:pt x="40233" y="16944"/>
                  <a:pt x="39870" y="16651"/>
                  <a:pt x="39612" y="16864"/>
                </a:cubicBezTo>
                <a:cubicBezTo>
                  <a:pt x="39583" y="16890"/>
                  <a:pt x="39558" y="16921"/>
                  <a:pt x="39539" y="16954"/>
                </a:cubicBezTo>
                <a:cubicBezTo>
                  <a:pt x="39440" y="17141"/>
                  <a:pt x="39350" y="17342"/>
                  <a:pt x="39271" y="17537"/>
                </a:cubicBezTo>
                <a:close/>
                <a:moveTo>
                  <a:pt x="40645" y="15399"/>
                </a:moveTo>
                <a:cubicBezTo>
                  <a:pt x="40421" y="15634"/>
                  <a:pt x="40681" y="16022"/>
                  <a:pt x="40991" y="15890"/>
                </a:cubicBezTo>
                <a:cubicBezTo>
                  <a:pt x="41029" y="15873"/>
                  <a:pt x="41063" y="15850"/>
                  <a:pt x="41090" y="15821"/>
                </a:cubicBezTo>
                <a:cubicBezTo>
                  <a:pt x="41220" y="15678"/>
                  <a:pt x="41362" y="15540"/>
                  <a:pt x="41507" y="15412"/>
                </a:cubicBezTo>
                <a:cubicBezTo>
                  <a:pt x="41635" y="15301"/>
                  <a:pt x="41645" y="15108"/>
                  <a:pt x="41534" y="14980"/>
                </a:cubicBezTo>
                <a:cubicBezTo>
                  <a:pt x="41423" y="14855"/>
                  <a:pt x="41228" y="14842"/>
                  <a:pt x="41102" y="14955"/>
                </a:cubicBezTo>
                <a:cubicBezTo>
                  <a:pt x="40943" y="15096"/>
                  <a:pt x="40792" y="15244"/>
                  <a:pt x="40645" y="15399"/>
                </a:cubicBezTo>
                <a:close/>
                <a:moveTo>
                  <a:pt x="42657" y="13865"/>
                </a:moveTo>
                <a:cubicBezTo>
                  <a:pt x="42377" y="14014"/>
                  <a:pt x="42490" y="14450"/>
                  <a:pt x="42815" y="14438"/>
                </a:cubicBezTo>
                <a:cubicBezTo>
                  <a:pt x="42863" y="14435"/>
                  <a:pt x="42907" y="14423"/>
                  <a:pt x="42949" y="14402"/>
                </a:cubicBezTo>
                <a:cubicBezTo>
                  <a:pt x="43121" y="14308"/>
                  <a:pt x="43297" y="14220"/>
                  <a:pt x="43475" y="14140"/>
                </a:cubicBezTo>
                <a:cubicBezTo>
                  <a:pt x="43776" y="14004"/>
                  <a:pt x="43674" y="13545"/>
                  <a:pt x="43336" y="13557"/>
                </a:cubicBezTo>
                <a:cubicBezTo>
                  <a:pt x="43299" y="13557"/>
                  <a:pt x="43259" y="13568"/>
                  <a:pt x="43223" y="13582"/>
                </a:cubicBezTo>
                <a:cubicBezTo>
                  <a:pt x="43032" y="13670"/>
                  <a:pt x="42842" y="13765"/>
                  <a:pt x="42657" y="13865"/>
                </a:cubicBezTo>
                <a:close/>
                <a:moveTo>
                  <a:pt x="45013" y="12970"/>
                </a:moveTo>
                <a:cubicBezTo>
                  <a:pt x="44847" y="13010"/>
                  <a:pt x="44745" y="13174"/>
                  <a:pt x="44785" y="13337"/>
                </a:cubicBezTo>
                <a:cubicBezTo>
                  <a:pt x="44822" y="13503"/>
                  <a:pt x="44986" y="13605"/>
                  <a:pt x="45151" y="13568"/>
                </a:cubicBezTo>
                <a:cubicBezTo>
                  <a:pt x="45344" y="13522"/>
                  <a:pt x="45537" y="13482"/>
                  <a:pt x="45732" y="13448"/>
                </a:cubicBezTo>
                <a:cubicBezTo>
                  <a:pt x="46067" y="13385"/>
                  <a:pt x="46067" y="12912"/>
                  <a:pt x="45736" y="12845"/>
                </a:cubicBezTo>
                <a:cubicBezTo>
                  <a:pt x="45700" y="12838"/>
                  <a:pt x="45665" y="12838"/>
                  <a:pt x="45629" y="12845"/>
                </a:cubicBezTo>
                <a:cubicBezTo>
                  <a:pt x="45422" y="12882"/>
                  <a:pt x="45216" y="12924"/>
                  <a:pt x="45013" y="12970"/>
                </a:cubicBezTo>
                <a:close/>
                <a:moveTo>
                  <a:pt x="47509" y="12698"/>
                </a:moveTo>
                <a:cubicBezTo>
                  <a:pt x="47341" y="12696"/>
                  <a:pt x="47201" y="12830"/>
                  <a:pt x="47199" y="13000"/>
                </a:cubicBezTo>
                <a:cubicBezTo>
                  <a:pt x="47197" y="13167"/>
                  <a:pt x="47331" y="13306"/>
                  <a:pt x="47498" y="13310"/>
                </a:cubicBezTo>
                <a:cubicBezTo>
                  <a:pt x="47693" y="13310"/>
                  <a:pt x="47897" y="13323"/>
                  <a:pt x="48089" y="13337"/>
                </a:cubicBezTo>
                <a:cubicBezTo>
                  <a:pt x="48257" y="13352"/>
                  <a:pt x="48408" y="13228"/>
                  <a:pt x="48421" y="13059"/>
                </a:cubicBezTo>
                <a:cubicBezTo>
                  <a:pt x="48435" y="12889"/>
                  <a:pt x="48310" y="12740"/>
                  <a:pt x="48140" y="12729"/>
                </a:cubicBezTo>
                <a:cubicBezTo>
                  <a:pt x="47932" y="12713"/>
                  <a:pt x="47716" y="12698"/>
                  <a:pt x="47509" y="12698"/>
                </a:cubicBezTo>
                <a:close/>
                <a:moveTo>
                  <a:pt x="50003" y="13071"/>
                </a:moveTo>
                <a:cubicBezTo>
                  <a:pt x="49841" y="13023"/>
                  <a:pt x="49670" y="13113"/>
                  <a:pt x="49621" y="13274"/>
                </a:cubicBezTo>
                <a:cubicBezTo>
                  <a:pt x="49571" y="13436"/>
                  <a:pt x="49663" y="13608"/>
                  <a:pt x="49825" y="13656"/>
                </a:cubicBezTo>
                <a:cubicBezTo>
                  <a:pt x="50011" y="13712"/>
                  <a:pt x="50198" y="13775"/>
                  <a:pt x="50380" y="13847"/>
                </a:cubicBezTo>
                <a:cubicBezTo>
                  <a:pt x="50676" y="13964"/>
                  <a:pt x="50946" y="13595"/>
                  <a:pt x="50705" y="13344"/>
                </a:cubicBezTo>
                <a:cubicBezTo>
                  <a:pt x="50676" y="13314"/>
                  <a:pt x="50640" y="13293"/>
                  <a:pt x="50602" y="13276"/>
                </a:cubicBezTo>
                <a:cubicBezTo>
                  <a:pt x="50405" y="13201"/>
                  <a:pt x="50206" y="13132"/>
                  <a:pt x="50003" y="13071"/>
                </a:cubicBezTo>
                <a:close/>
                <a:moveTo>
                  <a:pt x="52279" y="14194"/>
                </a:moveTo>
                <a:cubicBezTo>
                  <a:pt x="51985" y="13979"/>
                  <a:pt x="51627" y="14354"/>
                  <a:pt x="51866" y="14639"/>
                </a:cubicBezTo>
                <a:cubicBezTo>
                  <a:pt x="51879" y="14655"/>
                  <a:pt x="51893" y="14668"/>
                  <a:pt x="51910" y="14681"/>
                </a:cubicBezTo>
                <a:cubicBezTo>
                  <a:pt x="52065" y="14796"/>
                  <a:pt x="52216" y="14920"/>
                  <a:pt x="52358" y="15052"/>
                </a:cubicBezTo>
                <a:cubicBezTo>
                  <a:pt x="52595" y="15270"/>
                  <a:pt x="52968" y="15018"/>
                  <a:pt x="52849" y="14710"/>
                </a:cubicBezTo>
                <a:cubicBezTo>
                  <a:pt x="52832" y="14668"/>
                  <a:pt x="52805" y="14632"/>
                  <a:pt x="52771" y="14603"/>
                </a:cubicBezTo>
                <a:cubicBezTo>
                  <a:pt x="52614" y="14458"/>
                  <a:pt x="52451" y="14320"/>
                  <a:pt x="52279" y="14194"/>
                </a:cubicBezTo>
                <a:close/>
                <a:moveTo>
                  <a:pt x="53972" y="16089"/>
                </a:moveTo>
                <a:cubicBezTo>
                  <a:pt x="53805" y="15812"/>
                  <a:pt x="53364" y="15957"/>
                  <a:pt x="53411" y="16296"/>
                </a:cubicBezTo>
                <a:cubicBezTo>
                  <a:pt x="53417" y="16336"/>
                  <a:pt x="53429" y="16374"/>
                  <a:pt x="53450" y="16407"/>
                </a:cubicBezTo>
                <a:cubicBezTo>
                  <a:pt x="53553" y="16573"/>
                  <a:pt x="53649" y="16745"/>
                  <a:pt x="53737" y="16919"/>
                </a:cubicBezTo>
                <a:cubicBezTo>
                  <a:pt x="53895" y="17221"/>
                  <a:pt x="54347" y="17084"/>
                  <a:pt x="54314" y="16749"/>
                </a:cubicBezTo>
                <a:cubicBezTo>
                  <a:pt x="54310" y="16711"/>
                  <a:pt x="54299" y="16676"/>
                  <a:pt x="54282" y="16644"/>
                </a:cubicBezTo>
                <a:cubicBezTo>
                  <a:pt x="54186" y="16456"/>
                  <a:pt x="54083" y="16269"/>
                  <a:pt x="53972" y="16089"/>
                </a:cubicBezTo>
                <a:close/>
                <a:moveTo>
                  <a:pt x="54934" y="18434"/>
                </a:moveTo>
                <a:cubicBezTo>
                  <a:pt x="54865" y="18118"/>
                  <a:pt x="54404" y="18109"/>
                  <a:pt x="54335" y="18449"/>
                </a:cubicBezTo>
                <a:cubicBezTo>
                  <a:pt x="54328" y="18486"/>
                  <a:pt x="54328" y="18526"/>
                  <a:pt x="54339" y="18566"/>
                </a:cubicBezTo>
                <a:cubicBezTo>
                  <a:pt x="54381" y="18757"/>
                  <a:pt x="54416" y="18945"/>
                  <a:pt x="54444" y="19140"/>
                </a:cubicBezTo>
                <a:cubicBezTo>
                  <a:pt x="54465" y="19308"/>
                  <a:pt x="54618" y="19425"/>
                  <a:pt x="54785" y="19402"/>
                </a:cubicBezTo>
                <a:cubicBezTo>
                  <a:pt x="54953" y="19381"/>
                  <a:pt x="55070" y="19226"/>
                  <a:pt x="55049" y="19061"/>
                </a:cubicBezTo>
                <a:cubicBezTo>
                  <a:pt x="55020" y="18849"/>
                  <a:pt x="54982" y="18642"/>
                  <a:pt x="54934" y="18434"/>
                </a:cubicBezTo>
                <a:close/>
                <a:moveTo>
                  <a:pt x="55031" y="20978"/>
                </a:moveTo>
                <a:cubicBezTo>
                  <a:pt x="55087" y="20616"/>
                  <a:pt x="54586" y="20475"/>
                  <a:pt x="54446" y="20815"/>
                </a:cubicBezTo>
                <a:cubicBezTo>
                  <a:pt x="54437" y="20834"/>
                  <a:pt x="54431" y="20853"/>
                  <a:pt x="54429" y="20873"/>
                </a:cubicBezTo>
                <a:cubicBezTo>
                  <a:pt x="54396" y="21064"/>
                  <a:pt x="54354" y="21253"/>
                  <a:pt x="54303" y="21439"/>
                </a:cubicBezTo>
                <a:cubicBezTo>
                  <a:pt x="54253" y="21605"/>
                  <a:pt x="54347" y="21777"/>
                  <a:pt x="54513" y="21823"/>
                </a:cubicBezTo>
                <a:cubicBezTo>
                  <a:pt x="54678" y="21869"/>
                  <a:pt x="54850" y="21770"/>
                  <a:pt x="54892" y="21605"/>
                </a:cubicBezTo>
                <a:cubicBezTo>
                  <a:pt x="54949" y="21397"/>
                  <a:pt x="54995" y="21190"/>
                  <a:pt x="55031" y="20978"/>
                </a:cubicBezTo>
                <a:close/>
                <a:moveTo>
                  <a:pt x="54079" y="23349"/>
                </a:moveTo>
                <a:cubicBezTo>
                  <a:pt x="54280" y="23047"/>
                  <a:pt x="53890" y="22705"/>
                  <a:pt x="53616" y="22957"/>
                </a:cubicBezTo>
                <a:cubicBezTo>
                  <a:pt x="53601" y="22971"/>
                  <a:pt x="53587" y="22986"/>
                  <a:pt x="53576" y="23003"/>
                </a:cubicBezTo>
                <a:cubicBezTo>
                  <a:pt x="53467" y="23164"/>
                  <a:pt x="53350" y="23317"/>
                  <a:pt x="53226" y="23466"/>
                </a:cubicBezTo>
                <a:cubicBezTo>
                  <a:pt x="53010" y="23724"/>
                  <a:pt x="53306" y="24097"/>
                  <a:pt x="53614" y="23927"/>
                </a:cubicBezTo>
                <a:cubicBezTo>
                  <a:pt x="53643" y="23910"/>
                  <a:pt x="53670" y="23887"/>
                  <a:pt x="53693" y="23860"/>
                </a:cubicBezTo>
                <a:cubicBezTo>
                  <a:pt x="53830" y="23696"/>
                  <a:pt x="53958" y="23527"/>
                  <a:pt x="54079" y="23351"/>
                </a:cubicBezTo>
                <a:close/>
                <a:moveTo>
                  <a:pt x="52287" y="25145"/>
                </a:moveTo>
                <a:cubicBezTo>
                  <a:pt x="52426" y="25048"/>
                  <a:pt x="52457" y="24857"/>
                  <a:pt x="52358" y="24719"/>
                </a:cubicBezTo>
                <a:cubicBezTo>
                  <a:pt x="52262" y="24581"/>
                  <a:pt x="52071" y="24549"/>
                  <a:pt x="51933" y="24648"/>
                </a:cubicBezTo>
                <a:cubicBezTo>
                  <a:pt x="51774" y="24761"/>
                  <a:pt x="51608" y="24870"/>
                  <a:pt x="51443" y="24973"/>
                </a:cubicBezTo>
                <a:cubicBezTo>
                  <a:pt x="51164" y="25140"/>
                  <a:pt x="51311" y="25578"/>
                  <a:pt x="51646" y="25534"/>
                </a:cubicBezTo>
                <a:cubicBezTo>
                  <a:pt x="51686" y="25528"/>
                  <a:pt x="51726" y="25516"/>
                  <a:pt x="51759" y="25495"/>
                </a:cubicBezTo>
                <a:cubicBezTo>
                  <a:pt x="51939" y="25386"/>
                  <a:pt x="52117" y="25268"/>
                  <a:pt x="52287" y="25145"/>
                </a:cubicBezTo>
                <a:close/>
                <a:moveTo>
                  <a:pt x="50076" y="26335"/>
                </a:moveTo>
                <a:cubicBezTo>
                  <a:pt x="50386" y="26211"/>
                  <a:pt x="50303" y="25746"/>
                  <a:pt x="49957" y="25746"/>
                </a:cubicBezTo>
                <a:cubicBezTo>
                  <a:pt x="49921" y="25746"/>
                  <a:pt x="49883" y="25752"/>
                  <a:pt x="49850" y="25767"/>
                </a:cubicBezTo>
                <a:cubicBezTo>
                  <a:pt x="49665" y="25840"/>
                  <a:pt x="49479" y="25912"/>
                  <a:pt x="49290" y="25979"/>
                </a:cubicBezTo>
                <a:cubicBezTo>
                  <a:pt x="48965" y="26098"/>
                  <a:pt x="49051" y="26572"/>
                  <a:pt x="49395" y="26572"/>
                </a:cubicBezTo>
                <a:cubicBezTo>
                  <a:pt x="49429" y="26572"/>
                  <a:pt x="49460" y="26565"/>
                  <a:pt x="49492" y="26555"/>
                </a:cubicBezTo>
                <a:cubicBezTo>
                  <a:pt x="49689" y="26486"/>
                  <a:pt x="49883" y="26410"/>
                  <a:pt x="50076" y="26333"/>
                </a:cubicBezTo>
                <a:close/>
                <a:moveTo>
                  <a:pt x="47712" y="27081"/>
                </a:moveTo>
                <a:cubicBezTo>
                  <a:pt x="47775" y="27064"/>
                  <a:pt x="47832" y="27029"/>
                  <a:pt x="47874" y="26976"/>
                </a:cubicBezTo>
                <a:cubicBezTo>
                  <a:pt x="48056" y="26746"/>
                  <a:pt x="47842" y="26417"/>
                  <a:pt x="47559" y="26490"/>
                </a:cubicBezTo>
                <a:cubicBezTo>
                  <a:pt x="47362" y="26540"/>
                  <a:pt x="47165" y="26593"/>
                  <a:pt x="46970" y="26641"/>
                </a:cubicBezTo>
                <a:cubicBezTo>
                  <a:pt x="46901" y="26658"/>
                  <a:pt x="46840" y="26700"/>
                  <a:pt x="46799" y="26756"/>
                </a:cubicBezTo>
                <a:cubicBezTo>
                  <a:pt x="46627" y="26985"/>
                  <a:pt x="46843" y="27305"/>
                  <a:pt x="47119" y="27234"/>
                </a:cubicBezTo>
                <a:cubicBezTo>
                  <a:pt x="47316" y="27184"/>
                  <a:pt x="47515" y="27133"/>
                  <a:pt x="47712" y="27081"/>
                </a:cubicBezTo>
                <a:close/>
                <a:moveTo>
                  <a:pt x="45329" y="27666"/>
                </a:moveTo>
                <a:cubicBezTo>
                  <a:pt x="45640" y="27599"/>
                  <a:pt x="45654" y="27146"/>
                  <a:pt x="45323" y="27068"/>
                </a:cubicBezTo>
                <a:cubicBezTo>
                  <a:pt x="45281" y="27060"/>
                  <a:pt x="45237" y="27062"/>
                  <a:pt x="45195" y="27071"/>
                </a:cubicBezTo>
                <a:cubicBezTo>
                  <a:pt x="44996" y="27117"/>
                  <a:pt x="44799" y="27161"/>
                  <a:pt x="44600" y="27205"/>
                </a:cubicBezTo>
                <a:cubicBezTo>
                  <a:pt x="44275" y="27276"/>
                  <a:pt x="44282" y="27747"/>
                  <a:pt x="44621" y="27804"/>
                </a:cubicBezTo>
                <a:cubicBezTo>
                  <a:pt x="44657" y="27810"/>
                  <a:pt x="44694" y="27808"/>
                  <a:pt x="44730" y="27800"/>
                </a:cubicBezTo>
                <a:cubicBezTo>
                  <a:pt x="44931" y="27756"/>
                  <a:pt x="45130" y="27712"/>
                  <a:pt x="45329" y="27666"/>
                </a:cubicBezTo>
                <a:close/>
                <a:moveTo>
                  <a:pt x="40518" y="28619"/>
                </a:moveTo>
                <a:cubicBezTo>
                  <a:pt x="40826" y="28573"/>
                  <a:pt x="40874" y="28135"/>
                  <a:pt x="40562" y="28028"/>
                </a:cubicBezTo>
                <a:cubicBezTo>
                  <a:pt x="40516" y="28014"/>
                  <a:pt x="40465" y="28009"/>
                  <a:pt x="40419" y="28018"/>
                </a:cubicBezTo>
                <a:cubicBezTo>
                  <a:pt x="40218" y="28051"/>
                  <a:pt x="40019" y="28085"/>
                  <a:pt x="39818" y="28116"/>
                </a:cubicBezTo>
                <a:cubicBezTo>
                  <a:pt x="39503" y="28167"/>
                  <a:pt x="39463" y="28615"/>
                  <a:pt x="39782" y="28714"/>
                </a:cubicBezTo>
                <a:cubicBezTo>
                  <a:pt x="39824" y="28724"/>
                  <a:pt x="39868" y="28726"/>
                  <a:pt x="39912" y="28720"/>
                </a:cubicBezTo>
                <a:lnTo>
                  <a:pt x="40518" y="28619"/>
                </a:lnTo>
                <a:close/>
                <a:moveTo>
                  <a:pt x="38095" y="28994"/>
                </a:moveTo>
                <a:cubicBezTo>
                  <a:pt x="38395" y="28957"/>
                  <a:pt x="38460" y="28538"/>
                  <a:pt x="38177" y="28412"/>
                </a:cubicBezTo>
                <a:cubicBezTo>
                  <a:pt x="38124" y="28389"/>
                  <a:pt x="38068" y="28380"/>
                  <a:pt x="38011" y="28389"/>
                </a:cubicBezTo>
                <a:cubicBezTo>
                  <a:pt x="37812" y="28416"/>
                  <a:pt x="37611" y="28443"/>
                  <a:pt x="37410" y="28470"/>
                </a:cubicBezTo>
                <a:cubicBezTo>
                  <a:pt x="37085" y="28510"/>
                  <a:pt x="37041" y="28978"/>
                  <a:pt x="37374" y="29070"/>
                </a:cubicBezTo>
                <a:cubicBezTo>
                  <a:pt x="37412" y="29078"/>
                  <a:pt x="37449" y="29080"/>
                  <a:pt x="37487" y="29076"/>
                </a:cubicBezTo>
                <a:cubicBezTo>
                  <a:pt x="37690" y="29049"/>
                  <a:pt x="37892" y="29022"/>
                  <a:pt x="38095" y="28994"/>
                </a:cubicBezTo>
                <a:close/>
                <a:moveTo>
                  <a:pt x="35662" y="29298"/>
                </a:moveTo>
                <a:cubicBezTo>
                  <a:pt x="36018" y="29252"/>
                  <a:pt x="36026" y="28747"/>
                  <a:pt x="35672" y="28691"/>
                </a:cubicBezTo>
                <a:cubicBezTo>
                  <a:pt x="35647" y="28688"/>
                  <a:pt x="35622" y="28688"/>
                  <a:pt x="35597" y="28691"/>
                </a:cubicBezTo>
                <a:cubicBezTo>
                  <a:pt x="35394" y="28714"/>
                  <a:pt x="35192" y="28735"/>
                  <a:pt x="34991" y="28755"/>
                </a:cubicBezTo>
                <a:cubicBezTo>
                  <a:pt x="34677" y="28785"/>
                  <a:pt x="34610" y="29227"/>
                  <a:pt x="34912" y="29344"/>
                </a:cubicBezTo>
                <a:cubicBezTo>
                  <a:pt x="34958" y="29361"/>
                  <a:pt x="35006" y="29367"/>
                  <a:pt x="35052" y="29363"/>
                </a:cubicBezTo>
                <a:cubicBezTo>
                  <a:pt x="35255" y="29342"/>
                  <a:pt x="35461" y="29321"/>
                  <a:pt x="35662" y="29298"/>
                </a:cubicBezTo>
                <a:close/>
                <a:moveTo>
                  <a:pt x="33220" y="29531"/>
                </a:moveTo>
                <a:cubicBezTo>
                  <a:pt x="33581" y="29497"/>
                  <a:pt x="33600" y="28984"/>
                  <a:pt x="33241" y="28923"/>
                </a:cubicBezTo>
                <a:cubicBezTo>
                  <a:pt x="33218" y="28921"/>
                  <a:pt x="33195" y="28919"/>
                  <a:pt x="33172" y="28921"/>
                </a:cubicBezTo>
                <a:cubicBezTo>
                  <a:pt x="32971" y="28938"/>
                  <a:pt x="32768" y="28952"/>
                  <a:pt x="32564" y="28967"/>
                </a:cubicBezTo>
                <a:cubicBezTo>
                  <a:pt x="32258" y="28988"/>
                  <a:pt x="32168" y="29409"/>
                  <a:pt x="32460" y="29550"/>
                </a:cubicBezTo>
                <a:cubicBezTo>
                  <a:pt x="32508" y="29571"/>
                  <a:pt x="32558" y="29581"/>
                  <a:pt x="32610" y="29577"/>
                </a:cubicBezTo>
                <a:cubicBezTo>
                  <a:pt x="32814" y="29562"/>
                  <a:pt x="33017" y="29546"/>
                  <a:pt x="33220" y="29531"/>
                </a:cubicBezTo>
                <a:close/>
                <a:moveTo>
                  <a:pt x="30775" y="29690"/>
                </a:moveTo>
                <a:cubicBezTo>
                  <a:pt x="31104" y="29669"/>
                  <a:pt x="31175" y="29221"/>
                  <a:pt x="30865" y="29099"/>
                </a:cubicBezTo>
                <a:cubicBezTo>
                  <a:pt x="30827" y="29085"/>
                  <a:pt x="30785" y="29078"/>
                  <a:pt x="30743" y="29080"/>
                </a:cubicBezTo>
                <a:cubicBezTo>
                  <a:pt x="30542" y="29089"/>
                  <a:pt x="30339" y="29099"/>
                  <a:pt x="30135" y="29108"/>
                </a:cubicBezTo>
                <a:cubicBezTo>
                  <a:pt x="29829" y="29118"/>
                  <a:pt x="29725" y="29537"/>
                  <a:pt x="30014" y="29686"/>
                </a:cubicBezTo>
                <a:cubicBezTo>
                  <a:pt x="30058" y="29709"/>
                  <a:pt x="30110" y="29720"/>
                  <a:pt x="30161" y="29717"/>
                </a:cubicBezTo>
                <a:cubicBezTo>
                  <a:pt x="30364" y="29709"/>
                  <a:pt x="30569" y="29699"/>
                  <a:pt x="30775" y="29690"/>
                </a:cubicBezTo>
                <a:close/>
                <a:moveTo>
                  <a:pt x="28320" y="29770"/>
                </a:moveTo>
                <a:cubicBezTo>
                  <a:pt x="28492" y="29774"/>
                  <a:pt x="28631" y="29634"/>
                  <a:pt x="28631" y="29462"/>
                </a:cubicBezTo>
                <a:cubicBezTo>
                  <a:pt x="28629" y="29290"/>
                  <a:pt x="28484" y="29154"/>
                  <a:pt x="28312" y="29160"/>
                </a:cubicBezTo>
                <a:cubicBezTo>
                  <a:pt x="28109" y="29162"/>
                  <a:pt x="27908" y="29166"/>
                  <a:pt x="27704" y="29168"/>
                </a:cubicBezTo>
                <a:cubicBezTo>
                  <a:pt x="27535" y="29168"/>
                  <a:pt x="27398" y="29305"/>
                  <a:pt x="27400" y="29474"/>
                </a:cubicBezTo>
                <a:cubicBezTo>
                  <a:pt x="27400" y="29642"/>
                  <a:pt x="27539" y="29778"/>
                  <a:pt x="27706" y="29778"/>
                </a:cubicBezTo>
                <a:cubicBezTo>
                  <a:pt x="27912" y="29778"/>
                  <a:pt x="28115" y="29774"/>
                  <a:pt x="28320" y="29770"/>
                </a:cubicBezTo>
                <a:close/>
                <a:moveTo>
                  <a:pt x="25866" y="29768"/>
                </a:moveTo>
                <a:cubicBezTo>
                  <a:pt x="26038" y="29774"/>
                  <a:pt x="26181" y="29640"/>
                  <a:pt x="26185" y="29468"/>
                </a:cubicBezTo>
                <a:cubicBezTo>
                  <a:pt x="26187" y="29298"/>
                  <a:pt x="26051" y="29158"/>
                  <a:pt x="25879" y="29158"/>
                </a:cubicBezTo>
                <a:cubicBezTo>
                  <a:pt x="25678" y="29154"/>
                  <a:pt x="25475" y="29149"/>
                  <a:pt x="25271" y="29143"/>
                </a:cubicBezTo>
                <a:cubicBezTo>
                  <a:pt x="24946" y="29133"/>
                  <a:pt x="24827" y="29577"/>
                  <a:pt x="25137" y="29728"/>
                </a:cubicBezTo>
                <a:cubicBezTo>
                  <a:pt x="25175" y="29743"/>
                  <a:pt x="25213" y="29751"/>
                  <a:pt x="25252" y="29753"/>
                </a:cubicBezTo>
                <a:cubicBezTo>
                  <a:pt x="25458" y="29759"/>
                  <a:pt x="25661" y="29764"/>
                  <a:pt x="25866" y="29768"/>
                </a:cubicBezTo>
                <a:close/>
                <a:moveTo>
                  <a:pt x="23412" y="29673"/>
                </a:moveTo>
                <a:cubicBezTo>
                  <a:pt x="23743" y="29694"/>
                  <a:pt x="23871" y="29235"/>
                  <a:pt x="23553" y="29089"/>
                </a:cubicBezTo>
                <a:cubicBezTo>
                  <a:pt x="23519" y="29074"/>
                  <a:pt x="23486" y="29066"/>
                  <a:pt x="23450" y="29064"/>
                </a:cubicBezTo>
                <a:lnTo>
                  <a:pt x="23098" y="29043"/>
                </a:lnTo>
                <a:lnTo>
                  <a:pt x="22842" y="29026"/>
                </a:lnTo>
                <a:cubicBezTo>
                  <a:pt x="22505" y="29005"/>
                  <a:pt x="22385" y="29466"/>
                  <a:pt x="22698" y="29608"/>
                </a:cubicBezTo>
                <a:cubicBezTo>
                  <a:pt x="22729" y="29623"/>
                  <a:pt x="22765" y="29634"/>
                  <a:pt x="22802" y="29636"/>
                </a:cubicBezTo>
                <a:lnTo>
                  <a:pt x="23060" y="29652"/>
                </a:lnTo>
                <a:lnTo>
                  <a:pt x="23414" y="29673"/>
                </a:lnTo>
                <a:close/>
                <a:moveTo>
                  <a:pt x="20962" y="29479"/>
                </a:moveTo>
                <a:cubicBezTo>
                  <a:pt x="21132" y="29497"/>
                  <a:pt x="21285" y="29376"/>
                  <a:pt x="21302" y="29206"/>
                </a:cubicBezTo>
                <a:cubicBezTo>
                  <a:pt x="21321" y="29038"/>
                  <a:pt x="21197" y="28885"/>
                  <a:pt x="21027" y="28871"/>
                </a:cubicBezTo>
                <a:cubicBezTo>
                  <a:pt x="20826" y="28850"/>
                  <a:pt x="20625" y="28829"/>
                  <a:pt x="20424" y="28806"/>
                </a:cubicBezTo>
                <a:cubicBezTo>
                  <a:pt x="20118" y="28768"/>
                  <a:pt x="19950" y="29170"/>
                  <a:pt x="20214" y="29359"/>
                </a:cubicBezTo>
                <a:cubicBezTo>
                  <a:pt x="20254" y="29388"/>
                  <a:pt x="20302" y="29407"/>
                  <a:pt x="20353" y="29411"/>
                </a:cubicBezTo>
                <a:cubicBezTo>
                  <a:pt x="20556" y="29437"/>
                  <a:pt x="20759" y="29458"/>
                  <a:pt x="20962" y="29479"/>
                </a:cubicBezTo>
                <a:close/>
                <a:moveTo>
                  <a:pt x="18523" y="29168"/>
                </a:moveTo>
                <a:cubicBezTo>
                  <a:pt x="18695" y="29206"/>
                  <a:pt x="18860" y="29091"/>
                  <a:pt x="18888" y="28919"/>
                </a:cubicBezTo>
                <a:cubicBezTo>
                  <a:pt x="18917" y="28745"/>
                  <a:pt x="18793" y="28586"/>
                  <a:pt x="18619" y="28567"/>
                </a:cubicBezTo>
                <a:lnTo>
                  <a:pt x="18372" y="28529"/>
                </a:lnTo>
                <a:lnTo>
                  <a:pt x="18020" y="28473"/>
                </a:lnTo>
                <a:cubicBezTo>
                  <a:pt x="17693" y="28420"/>
                  <a:pt x="17528" y="28844"/>
                  <a:pt x="17800" y="29028"/>
                </a:cubicBezTo>
                <a:cubicBezTo>
                  <a:pt x="17836" y="29051"/>
                  <a:pt x="17875" y="29066"/>
                  <a:pt x="17917" y="29074"/>
                </a:cubicBezTo>
                <a:lnTo>
                  <a:pt x="18276" y="29133"/>
                </a:lnTo>
                <a:lnTo>
                  <a:pt x="18523" y="29170"/>
                </a:lnTo>
                <a:close/>
                <a:moveTo>
                  <a:pt x="16102" y="28730"/>
                </a:moveTo>
                <a:cubicBezTo>
                  <a:pt x="16427" y="28802"/>
                  <a:pt x="16618" y="28370"/>
                  <a:pt x="16335" y="28177"/>
                </a:cubicBezTo>
                <a:cubicBezTo>
                  <a:pt x="16304" y="28156"/>
                  <a:pt x="16268" y="28141"/>
                  <a:pt x="16230" y="28135"/>
                </a:cubicBezTo>
                <a:lnTo>
                  <a:pt x="15993" y="28083"/>
                </a:lnTo>
                <a:lnTo>
                  <a:pt x="15639" y="28003"/>
                </a:lnTo>
                <a:cubicBezTo>
                  <a:pt x="15344" y="27938"/>
                  <a:pt x="15145" y="28286"/>
                  <a:pt x="15344" y="28508"/>
                </a:cubicBezTo>
                <a:cubicBezTo>
                  <a:pt x="15386" y="28552"/>
                  <a:pt x="15440" y="28584"/>
                  <a:pt x="15501" y="28598"/>
                </a:cubicBezTo>
                <a:lnTo>
                  <a:pt x="15864" y="28680"/>
                </a:lnTo>
                <a:lnTo>
                  <a:pt x="16102" y="28732"/>
                </a:lnTo>
                <a:close/>
                <a:moveTo>
                  <a:pt x="13709" y="28144"/>
                </a:moveTo>
                <a:cubicBezTo>
                  <a:pt x="14007" y="28229"/>
                  <a:pt x="14231" y="27863"/>
                  <a:pt x="14015" y="27638"/>
                </a:cubicBezTo>
                <a:cubicBezTo>
                  <a:pt x="13977" y="27599"/>
                  <a:pt x="13931" y="27571"/>
                  <a:pt x="13879" y="27557"/>
                </a:cubicBezTo>
                <a:lnTo>
                  <a:pt x="13726" y="27513"/>
                </a:lnTo>
                <a:lnTo>
                  <a:pt x="13483" y="27441"/>
                </a:lnTo>
                <a:lnTo>
                  <a:pt x="13298" y="27387"/>
                </a:lnTo>
                <a:cubicBezTo>
                  <a:pt x="12980" y="27293"/>
                  <a:pt x="12762" y="27693"/>
                  <a:pt x="13011" y="27911"/>
                </a:cubicBezTo>
                <a:cubicBezTo>
                  <a:pt x="13045" y="27936"/>
                  <a:pt x="13080" y="27957"/>
                  <a:pt x="13120" y="27970"/>
                </a:cubicBezTo>
                <a:lnTo>
                  <a:pt x="13309" y="28026"/>
                </a:lnTo>
                <a:lnTo>
                  <a:pt x="13558" y="28100"/>
                </a:lnTo>
                <a:lnTo>
                  <a:pt x="13711" y="28141"/>
                </a:lnTo>
                <a:close/>
                <a:moveTo>
                  <a:pt x="11362" y="27383"/>
                </a:moveTo>
                <a:cubicBezTo>
                  <a:pt x="11683" y="27500"/>
                  <a:pt x="11930" y="27091"/>
                  <a:pt x="11666" y="26861"/>
                </a:cubicBezTo>
                <a:cubicBezTo>
                  <a:pt x="11641" y="26840"/>
                  <a:pt x="11611" y="26823"/>
                  <a:pt x="11580" y="26811"/>
                </a:cubicBezTo>
                <a:lnTo>
                  <a:pt x="11356" y="26727"/>
                </a:lnTo>
                <a:lnTo>
                  <a:pt x="11127" y="26639"/>
                </a:lnTo>
                <a:lnTo>
                  <a:pt x="11016" y="26593"/>
                </a:lnTo>
                <a:cubicBezTo>
                  <a:pt x="10693" y="26465"/>
                  <a:pt x="10429" y="26894"/>
                  <a:pt x="10721" y="27123"/>
                </a:cubicBezTo>
                <a:cubicBezTo>
                  <a:pt x="10742" y="27138"/>
                  <a:pt x="10763" y="27150"/>
                  <a:pt x="10788" y="27161"/>
                </a:cubicBezTo>
                <a:lnTo>
                  <a:pt x="10905" y="27207"/>
                </a:lnTo>
                <a:lnTo>
                  <a:pt x="11138" y="27297"/>
                </a:lnTo>
                <a:close/>
                <a:moveTo>
                  <a:pt x="9088" y="26415"/>
                </a:moveTo>
                <a:cubicBezTo>
                  <a:pt x="9404" y="26568"/>
                  <a:pt x="9692" y="26155"/>
                  <a:pt x="9423" y="25909"/>
                </a:cubicBezTo>
                <a:cubicBezTo>
                  <a:pt x="9404" y="25893"/>
                  <a:pt x="9381" y="25878"/>
                  <a:pt x="9358" y="25868"/>
                </a:cubicBezTo>
                <a:lnTo>
                  <a:pt x="9161" y="25769"/>
                </a:lnTo>
                <a:lnTo>
                  <a:pt x="8954" y="25664"/>
                </a:lnTo>
                <a:lnTo>
                  <a:pt x="8820" y="25595"/>
                </a:lnTo>
                <a:cubicBezTo>
                  <a:pt x="8531" y="25446"/>
                  <a:pt x="8237" y="25788"/>
                  <a:pt x="8436" y="26052"/>
                </a:cubicBezTo>
                <a:cubicBezTo>
                  <a:pt x="8461" y="26088"/>
                  <a:pt x="8497" y="26117"/>
                  <a:pt x="8535" y="26136"/>
                </a:cubicBezTo>
                <a:lnTo>
                  <a:pt x="8675" y="26209"/>
                </a:lnTo>
                <a:lnTo>
                  <a:pt x="8889" y="26316"/>
                </a:lnTo>
                <a:lnTo>
                  <a:pt x="9088" y="26415"/>
                </a:lnTo>
                <a:close/>
                <a:moveTo>
                  <a:pt x="6925" y="25207"/>
                </a:moveTo>
                <a:cubicBezTo>
                  <a:pt x="7173" y="25373"/>
                  <a:pt x="7493" y="25107"/>
                  <a:pt x="7370" y="24826"/>
                </a:cubicBezTo>
                <a:cubicBezTo>
                  <a:pt x="7346" y="24774"/>
                  <a:pt x="7307" y="24728"/>
                  <a:pt x="7256" y="24696"/>
                </a:cubicBezTo>
                <a:lnTo>
                  <a:pt x="7170" y="24639"/>
                </a:lnTo>
                <a:lnTo>
                  <a:pt x="6984" y="24518"/>
                </a:lnTo>
                <a:lnTo>
                  <a:pt x="6758" y="24363"/>
                </a:lnTo>
                <a:cubicBezTo>
                  <a:pt x="6485" y="24172"/>
                  <a:pt x="6135" y="24501"/>
                  <a:pt x="6334" y="24790"/>
                </a:cubicBezTo>
                <a:cubicBezTo>
                  <a:pt x="6353" y="24820"/>
                  <a:pt x="6378" y="24843"/>
                  <a:pt x="6406" y="24864"/>
                </a:cubicBezTo>
                <a:lnTo>
                  <a:pt x="6647" y="25027"/>
                </a:lnTo>
                <a:lnTo>
                  <a:pt x="6839" y="25153"/>
                </a:lnTo>
                <a:lnTo>
                  <a:pt x="6925" y="25207"/>
                </a:lnTo>
                <a:close/>
                <a:moveTo>
                  <a:pt x="4930" y="23726"/>
                </a:moveTo>
                <a:cubicBezTo>
                  <a:pt x="5182" y="23946"/>
                  <a:pt x="5559" y="23657"/>
                  <a:pt x="5402" y="23351"/>
                </a:cubicBezTo>
                <a:cubicBezTo>
                  <a:pt x="5385" y="23319"/>
                  <a:pt x="5362" y="23290"/>
                  <a:pt x="5335" y="23265"/>
                </a:cubicBezTo>
                <a:lnTo>
                  <a:pt x="5242" y="23187"/>
                </a:lnTo>
                <a:lnTo>
                  <a:pt x="5081" y="23045"/>
                </a:lnTo>
                <a:lnTo>
                  <a:pt x="4888" y="22867"/>
                </a:lnTo>
                <a:cubicBezTo>
                  <a:pt x="4651" y="22640"/>
                  <a:pt x="4264" y="22900"/>
                  <a:pt x="4400" y="23214"/>
                </a:cubicBezTo>
                <a:cubicBezTo>
                  <a:pt x="4415" y="23250"/>
                  <a:pt x="4438" y="23281"/>
                  <a:pt x="4467" y="23309"/>
                </a:cubicBezTo>
                <a:lnTo>
                  <a:pt x="4507" y="23346"/>
                </a:lnTo>
                <a:lnTo>
                  <a:pt x="4670" y="23497"/>
                </a:lnTo>
                <a:lnTo>
                  <a:pt x="4840" y="23646"/>
                </a:lnTo>
                <a:lnTo>
                  <a:pt x="4930" y="23726"/>
                </a:lnTo>
                <a:close/>
                <a:moveTo>
                  <a:pt x="3184" y="21949"/>
                </a:moveTo>
                <a:cubicBezTo>
                  <a:pt x="3293" y="22068"/>
                  <a:pt x="3478" y="22081"/>
                  <a:pt x="3601" y="21978"/>
                </a:cubicBezTo>
                <a:cubicBezTo>
                  <a:pt x="3727" y="21875"/>
                  <a:pt x="3750" y="21693"/>
                  <a:pt x="3656" y="21561"/>
                </a:cubicBezTo>
                <a:lnTo>
                  <a:pt x="3608" y="21504"/>
                </a:lnTo>
                <a:lnTo>
                  <a:pt x="3476" y="21339"/>
                </a:lnTo>
                <a:lnTo>
                  <a:pt x="3344" y="21173"/>
                </a:lnTo>
                <a:lnTo>
                  <a:pt x="3285" y="21094"/>
                </a:lnTo>
                <a:cubicBezTo>
                  <a:pt x="3184" y="20955"/>
                  <a:pt x="2992" y="20926"/>
                  <a:pt x="2855" y="21029"/>
                </a:cubicBezTo>
                <a:cubicBezTo>
                  <a:pt x="2717" y="21129"/>
                  <a:pt x="2690" y="21322"/>
                  <a:pt x="2792" y="21458"/>
                </a:cubicBezTo>
                <a:lnTo>
                  <a:pt x="2860" y="21546"/>
                </a:lnTo>
                <a:lnTo>
                  <a:pt x="2996" y="21720"/>
                </a:lnTo>
                <a:lnTo>
                  <a:pt x="3134" y="21892"/>
                </a:lnTo>
                <a:lnTo>
                  <a:pt x="3180" y="21949"/>
                </a:lnTo>
                <a:close/>
                <a:moveTo>
                  <a:pt x="1774" y="19891"/>
                </a:moveTo>
                <a:cubicBezTo>
                  <a:pt x="1944" y="20186"/>
                  <a:pt x="2388" y="20031"/>
                  <a:pt x="2344" y="19700"/>
                </a:cubicBezTo>
                <a:cubicBezTo>
                  <a:pt x="2338" y="19662"/>
                  <a:pt x="2327" y="19627"/>
                  <a:pt x="2308" y="19595"/>
                </a:cubicBezTo>
                <a:lnTo>
                  <a:pt x="2201" y="19396"/>
                </a:lnTo>
                <a:lnTo>
                  <a:pt x="2101" y="19207"/>
                </a:lnTo>
                <a:lnTo>
                  <a:pt x="2032" y="19067"/>
                </a:lnTo>
                <a:cubicBezTo>
                  <a:pt x="1893" y="18782"/>
                  <a:pt x="1451" y="18870"/>
                  <a:pt x="1451" y="19212"/>
                </a:cubicBezTo>
                <a:cubicBezTo>
                  <a:pt x="1453" y="19256"/>
                  <a:pt x="1464" y="19297"/>
                  <a:pt x="1483" y="19337"/>
                </a:cubicBezTo>
                <a:lnTo>
                  <a:pt x="1558" y="19486"/>
                </a:lnTo>
                <a:lnTo>
                  <a:pt x="1661" y="19685"/>
                </a:lnTo>
                <a:lnTo>
                  <a:pt x="1774" y="19891"/>
                </a:lnTo>
                <a:close/>
                <a:moveTo>
                  <a:pt x="770" y="17604"/>
                </a:moveTo>
                <a:cubicBezTo>
                  <a:pt x="825" y="17761"/>
                  <a:pt x="996" y="17845"/>
                  <a:pt x="1154" y="17793"/>
                </a:cubicBezTo>
                <a:cubicBezTo>
                  <a:pt x="1313" y="17740"/>
                  <a:pt x="1399" y="17571"/>
                  <a:pt x="1349" y="17411"/>
                </a:cubicBezTo>
                <a:lnTo>
                  <a:pt x="1279" y="17198"/>
                </a:lnTo>
                <a:lnTo>
                  <a:pt x="1214" y="16986"/>
                </a:lnTo>
                <a:lnTo>
                  <a:pt x="1175" y="16841"/>
                </a:lnTo>
                <a:cubicBezTo>
                  <a:pt x="1080" y="16521"/>
                  <a:pt x="621" y="16556"/>
                  <a:pt x="577" y="16887"/>
                </a:cubicBezTo>
                <a:cubicBezTo>
                  <a:pt x="571" y="16927"/>
                  <a:pt x="575" y="16967"/>
                  <a:pt x="586" y="17007"/>
                </a:cubicBezTo>
                <a:lnTo>
                  <a:pt x="630" y="17158"/>
                </a:lnTo>
                <a:lnTo>
                  <a:pt x="697" y="17382"/>
                </a:lnTo>
                <a:close/>
                <a:moveTo>
                  <a:pt x="190" y="15177"/>
                </a:moveTo>
                <a:cubicBezTo>
                  <a:pt x="244" y="15523"/>
                  <a:pt x="737" y="15527"/>
                  <a:pt x="795" y="15177"/>
                </a:cubicBezTo>
                <a:cubicBezTo>
                  <a:pt x="799" y="15148"/>
                  <a:pt x="799" y="15119"/>
                  <a:pt x="795" y="15089"/>
                </a:cubicBezTo>
                <a:lnTo>
                  <a:pt x="776" y="14966"/>
                </a:lnTo>
                <a:lnTo>
                  <a:pt x="743" y="14729"/>
                </a:lnTo>
                <a:lnTo>
                  <a:pt x="716" y="14494"/>
                </a:lnTo>
                <a:cubicBezTo>
                  <a:pt x="697" y="14326"/>
                  <a:pt x="546" y="14205"/>
                  <a:pt x="378" y="14224"/>
                </a:cubicBezTo>
                <a:cubicBezTo>
                  <a:pt x="208" y="14243"/>
                  <a:pt x="89" y="14396"/>
                  <a:pt x="108" y="14563"/>
                </a:cubicBezTo>
                <a:lnTo>
                  <a:pt x="137" y="14808"/>
                </a:lnTo>
                <a:lnTo>
                  <a:pt x="171" y="15054"/>
                </a:lnTo>
                <a:close/>
                <a:moveTo>
                  <a:pt x="1" y="12698"/>
                </a:moveTo>
                <a:cubicBezTo>
                  <a:pt x="1" y="13033"/>
                  <a:pt x="466" y="13128"/>
                  <a:pt x="594" y="12805"/>
                </a:cubicBezTo>
                <a:cubicBezTo>
                  <a:pt x="607" y="12771"/>
                  <a:pt x="613" y="12736"/>
                  <a:pt x="613" y="12700"/>
                </a:cubicBezTo>
                <a:lnTo>
                  <a:pt x="613" y="12503"/>
                </a:lnTo>
                <a:lnTo>
                  <a:pt x="615" y="12243"/>
                </a:lnTo>
                <a:lnTo>
                  <a:pt x="619" y="12099"/>
                </a:lnTo>
                <a:cubicBezTo>
                  <a:pt x="630" y="11759"/>
                  <a:pt x="152" y="11654"/>
                  <a:pt x="26" y="11988"/>
                </a:cubicBezTo>
                <a:cubicBezTo>
                  <a:pt x="16" y="12017"/>
                  <a:pt x="9" y="12048"/>
                  <a:pt x="9" y="12078"/>
                </a:cubicBezTo>
                <a:lnTo>
                  <a:pt x="5" y="12229"/>
                </a:lnTo>
                <a:lnTo>
                  <a:pt x="1" y="12499"/>
                </a:lnTo>
                <a:lnTo>
                  <a:pt x="1" y="12698"/>
                </a:lnTo>
                <a:close/>
                <a:moveTo>
                  <a:pt x="143" y="10223"/>
                </a:moveTo>
                <a:cubicBezTo>
                  <a:pt x="102" y="10552"/>
                  <a:pt x="550" y="10705"/>
                  <a:pt x="716" y="10405"/>
                </a:cubicBezTo>
                <a:cubicBezTo>
                  <a:pt x="734" y="10372"/>
                  <a:pt x="745" y="10336"/>
                  <a:pt x="749" y="10301"/>
                </a:cubicBezTo>
                <a:lnTo>
                  <a:pt x="776" y="10076"/>
                </a:lnTo>
                <a:lnTo>
                  <a:pt x="814" y="9793"/>
                </a:lnTo>
                <a:lnTo>
                  <a:pt x="827" y="9701"/>
                </a:lnTo>
                <a:cubicBezTo>
                  <a:pt x="856" y="9534"/>
                  <a:pt x="741" y="9372"/>
                  <a:pt x="571" y="9347"/>
                </a:cubicBezTo>
                <a:cubicBezTo>
                  <a:pt x="401" y="9322"/>
                  <a:pt x="244" y="9439"/>
                  <a:pt x="223" y="9611"/>
                </a:cubicBezTo>
                <a:lnTo>
                  <a:pt x="208" y="9710"/>
                </a:lnTo>
                <a:lnTo>
                  <a:pt x="171" y="9999"/>
                </a:lnTo>
                <a:lnTo>
                  <a:pt x="143" y="10223"/>
                </a:lnTo>
                <a:close/>
                <a:moveTo>
                  <a:pt x="552" y="7786"/>
                </a:moveTo>
                <a:cubicBezTo>
                  <a:pt x="479" y="8123"/>
                  <a:pt x="936" y="8308"/>
                  <a:pt x="1116" y="8006"/>
                </a:cubicBezTo>
                <a:cubicBezTo>
                  <a:pt x="1131" y="7978"/>
                  <a:pt x="1143" y="7949"/>
                  <a:pt x="1149" y="7918"/>
                </a:cubicBezTo>
                <a:lnTo>
                  <a:pt x="1187" y="7746"/>
                </a:lnTo>
                <a:lnTo>
                  <a:pt x="1256" y="7442"/>
                </a:lnTo>
                <a:lnTo>
                  <a:pt x="1284" y="7329"/>
                </a:lnTo>
                <a:cubicBezTo>
                  <a:pt x="1323" y="7165"/>
                  <a:pt x="1223" y="7000"/>
                  <a:pt x="1059" y="6960"/>
                </a:cubicBezTo>
                <a:cubicBezTo>
                  <a:pt x="896" y="6918"/>
                  <a:pt x="730" y="7019"/>
                  <a:pt x="690" y="7182"/>
                </a:cubicBezTo>
                <a:lnTo>
                  <a:pt x="661" y="7302"/>
                </a:lnTo>
                <a:lnTo>
                  <a:pt x="590" y="7612"/>
                </a:lnTo>
                <a:lnTo>
                  <a:pt x="554" y="7784"/>
                </a:lnTo>
                <a:close/>
                <a:moveTo>
                  <a:pt x="1175" y="5401"/>
                </a:moveTo>
                <a:cubicBezTo>
                  <a:pt x="1124" y="5562"/>
                  <a:pt x="1216" y="5732"/>
                  <a:pt x="1378" y="5780"/>
                </a:cubicBezTo>
                <a:cubicBezTo>
                  <a:pt x="1539" y="5828"/>
                  <a:pt x="1709" y="5738"/>
                  <a:pt x="1759" y="5577"/>
                </a:cubicBezTo>
                <a:lnTo>
                  <a:pt x="1858" y="5252"/>
                </a:lnTo>
                <a:lnTo>
                  <a:pt x="1937" y="4998"/>
                </a:lnTo>
                <a:cubicBezTo>
                  <a:pt x="2040" y="4686"/>
                  <a:pt x="1638" y="4451"/>
                  <a:pt x="1413" y="4709"/>
                </a:cubicBezTo>
                <a:cubicBezTo>
                  <a:pt x="1388" y="4738"/>
                  <a:pt x="1369" y="4774"/>
                  <a:pt x="1359" y="4812"/>
                </a:cubicBezTo>
                <a:lnTo>
                  <a:pt x="1275" y="5070"/>
                </a:lnTo>
                <a:lnTo>
                  <a:pt x="1175" y="5401"/>
                </a:lnTo>
                <a:close/>
                <a:moveTo>
                  <a:pt x="1965" y="3068"/>
                </a:moveTo>
                <a:cubicBezTo>
                  <a:pt x="1906" y="3225"/>
                  <a:pt x="1986" y="3401"/>
                  <a:pt x="2143" y="3460"/>
                </a:cubicBezTo>
                <a:cubicBezTo>
                  <a:pt x="2302" y="3519"/>
                  <a:pt x="2476" y="3439"/>
                  <a:pt x="2537" y="3282"/>
                </a:cubicBezTo>
                <a:lnTo>
                  <a:pt x="2669" y="2932"/>
                </a:lnTo>
                <a:lnTo>
                  <a:pt x="2753" y="2716"/>
                </a:lnTo>
                <a:cubicBezTo>
                  <a:pt x="2872" y="2416"/>
                  <a:pt x="2497" y="2154"/>
                  <a:pt x="2256" y="2387"/>
                </a:cubicBezTo>
                <a:cubicBezTo>
                  <a:pt x="2225" y="2416"/>
                  <a:pt x="2201" y="2452"/>
                  <a:pt x="2185" y="2492"/>
                </a:cubicBezTo>
                <a:lnTo>
                  <a:pt x="2099" y="27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71;p20">
            <a:extLst>
              <a:ext uri="{FF2B5EF4-FFF2-40B4-BE49-F238E27FC236}">
                <a16:creationId xmlns="" xmlns:a16="http://schemas.microsoft.com/office/drawing/2014/main" id="{A2766D96-6D0C-14C0-7361-482A0FB85BF0}"/>
              </a:ext>
            </a:extLst>
          </p:cNvPr>
          <p:cNvGrpSpPr/>
          <p:nvPr/>
        </p:nvGrpSpPr>
        <p:grpSpPr>
          <a:xfrm rot="-709609">
            <a:off x="622635" y="2010783"/>
            <a:ext cx="862677" cy="701009"/>
            <a:chOff x="7042300" y="2282250"/>
            <a:chExt cx="338975" cy="275450"/>
          </a:xfrm>
        </p:grpSpPr>
        <p:sp>
          <p:nvSpPr>
            <p:cNvPr id="63" name="Google Shape;72;p20">
              <a:extLst>
                <a:ext uri="{FF2B5EF4-FFF2-40B4-BE49-F238E27FC236}">
                  <a16:creationId xmlns="" xmlns:a16="http://schemas.microsoft.com/office/drawing/2014/main" id="{CA3A1CC7-8280-8F77-B877-1B02DDA21D87}"/>
                </a:ext>
              </a:extLst>
            </p:cNvPr>
            <p:cNvSpPr/>
            <p:nvPr/>
          </p:nvSpPr>
          <p:spPr>
            <a:xfrm>
              <a:off x="7137100" y="2282250"/>
              <a:ext cx="244175" cy="206875"/>
            </a:xfrm>
            <a:custGeom>
              <a:avLst/>
              <a:gdLst/>
              <a:ahLst/>
              <a:cxnLst/>
              <a:rect l="l" t="t" r="r" b="b"/>
              <a:pathLst>
                <a:path w="9767" h="8275" extrusionOk="0">
                  <a:moveTo>
                    <a:pt x="9766" y="0"/>
                  </a:moveTo>
                  <a:lnTo>
                    <a:pt x="727" y="5512"/>
                  </a:lnTo>
                  <a:lnTo>
                    <a:pt x="1" y="8275"/>
                  </a:lnTo>
                  <a:lnTo>
                    <a:pt x="2343" y="7147"/>
                  </a:lnTo>
                  <a:cubicBezTo>
                    <a:pt x="2343" y="7147"/>
                    <a:pt x="9398" y="409"/>
                    <a:pt x="9766" y="0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73;p20">
              <a:extLst>
                <a:ext uri="{FF2B5EF4-FFF2-40B4-BE49-F238E27FC236}">
                  <a16:creationId xmlns="" xmlns:a16="http://schemas.microsoft.com/office/drawing/2014/main" id="{9E42EB7E-AE38-1E52-AB5D-FE41BB3B42B8}"/>
                </a:ext>
              </a:extLst>
            </p:cNvPr>
            <p:cNvSpPr/>
            <p:nvPr/>
          </p:nvSpPr>
          <p:spPr>
            <a:xfrm>
              <a:off x="7042300" y="2282250"/>
              <a:ext cx="338975" cy="137800"/>
            </a:xfrm>
            <a:custGeom>
              <a:avLst/>
              <a:gdLst/>
              <a:ahLst/>
              <a:cxnLst/>
              <a:rect l="l" t="t" r="r" b="b"/>
              <a:pathLst>
                <a:path w="13559" h="5512" extrusionOk="0">
                  <a:moveTo>
                    <a:pt x="13558" y="0"/>
                  </a:moveTo>
                  <a:lnTo>
                    <a:pt x="0" y="3887"/>
                  </a:lnTo>
                  <a:lnTo>
                    <a:pt x="4519" y="5512"/>
                  </a:lnTo>
                  <a:lnTo>
                    <a:pt x="13558" y="0"/>
                  </a:lnTo>
                  <a:close/>
                </a:path>
              </a:pathLst>
            </a:custGeom>
            <a:solidFill>
              <a:srgbClr val="BB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74;p20">
              <a:extLst>
                <a:ext uri="{FF2B5EF4-FFF2-40B4-BE49-F238E27FC236}">
                  <a16:creationId xmlns="" xmlns:a16="http://schemas.microsoft.com/office/drawing/2014/main" id="{0B62958A-4395-CE89-F11A-1B0CE9FFED16}"/>
                </a:ext>
              </a:extLst>
            </p:cNvPr>
            <p:cNvSpPr/>
            <p:nvPr/>
          </p:nvSpPr>
          <p:spPr>
            <a:xfrm>
              <a:off x="7195675" y="2282250"/>
              <a:ext cx="185600" cy="275450"/>
            </a:xfrm>
            <a:custGeom>
              <a:avLst/>
              <a:gdLst/>
              <a:ahLst/>
              <a:cxnLst/>
              <a:rect l="l" t="t" r="r" b="b"/>
              <a:pathLst>
                <a:path w="7424" h="11018" extrusionOk="0">
                  <a:moveTo>
                    <a:pt x="7423" y="0"/>
                  </a:moveTo>
                  <a:lnTo>
                    <a:pt x="0" y="7147"/>
                  </a:lnTo>
                  <a:lnTo>
                    <a:pt x="2821" y="11018"/>
                  </a:lnTo>
                  <a:lnTo>
                    <a:pt x="7423" y="0"/>
                  </a:lnTo>
                  <a:close/>
                </a:path>
              </a:pathLst>
            </a:custGeom>
            <a:solidFill>
              <a:srgbClr val="BB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77;p20">
            <a:extLst>
              <a:ext uri="{FF2B5EF4-FFF2-40B4-BE49-F238E27FC236}">
                <a16:creationId xmlns="" xmlns:a16="http://schemas.microsoft.com/office/drawing/2014/main" id="{4C8E0685-6DA3-51FE-07A3-40779D9F5BFA}"/>
              </a:ext>
            </a:extLst>
          </p:cNvPr>
          <p:cNvSpPr/>
          <p:nvPr/>
        </p:nvSpPr>
        <p:spPr>
          <a:xfrm rot="1800295">
            <a:off x="987641" y="498003"/>
            <a:ext cx="132667" cy="11695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69" name="Google Shape;78;p20">
            <a:extLst>
              <a:ext uri="{FF2B5EF4-FFF2-40B4-BE49-F238E27FC236}">
                <a16:creationId xmlns="" xmlns:a16="http://schemas.microsoft.com/office/drawing/2014/main" id="{680F355C-5C71-541F-C317-B50C25476807}"/>
              </a:ext>
            </a:extLst>
          </p:cNvPr>
          <p:cNvSpPr/>
          <p:nvPr/>
        </p:nvSpPr>
        <p:spPr>
          <a:xfrm rot="1800295">
            <a:off x="4564888" y="5841028"/>
            <a:ext cx="328444" cy="28955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9;p20">
            <a:extLst>
              <a:ext uri="{FF2B5EF4-FFF2-40B4-BE49-F238E27FC236}">
                <a16:creationId xmlns="" xmlns:a16="http://schemas.microsoft.com/office/drawing/2014/main" id="{EC9F8AD5-B41B-8F1D-A1C4-668D357D0DE5}"/>
              </a:ext>
            </a:extLst>
          </p:cNvPr>
          <p:cNvSpPr/>
          <p:nvPr/>
        </p:nvSpPr>
        <p:spPr>
          <a:xfrm rot="2887983" flipH="1">
            <a:off x="11389301" y="5581386"/>
            <a:ext cx="97448" cy="96497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1" name="Google Shape;80;p20">
            <a:extLst>
              <a:ext uri="{FF2B5EF4-FFF2-40B4-BE49-F238E27FC236}">
                <a16:creationId xmlns="" xmlns:a16="http://schemas.microsoft.com/office/drawing/2014/main" id="{F13EAFB4-9A39-980E-00A3-284250AAEE3A}"/>
              </a:ext>
            </a:extLst>
          </p:cNvPr>
          <p:cNvSpPr/>
          <p:nvPr/>
        </p:nvSpPr>
        <p:spPr>
          <a:xfrm rot="2887983" flipH="1">
            <a:off x="11597917" y="5921293"/>
            <a:ext cx="112768" cy="113676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2" name="Google Shape;81;p20">
            <a:extLst>
              <a:ext uri="{FF2B5EF4-FFF2-40B4-BE49-F238E27FC236}">
                <a16:creationId xmlns="" xmlns:a16="http://schemas.microsoft.com/office/drawing/2014/main" id="{0F59627A-82FD-6CFD-85C3-D88D7A1A8036}"/>
              </a:ext>
            </a:extLst>
          </p:cNvPr>
          <p:cNvSpPr/>
          <p:nvPr/>
        </p:nvSpPr>
        <p:spPr>
          <a:xfrm rot="2888059" flipH="1">
            <a:off x="11213142" y="6071386"/>
            <a:ext cx="235965" cy="23604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3" name="Google Shape;82;p20">
            <a:extLst>
              <a:ext uri="{FF2B5EF4-FFF2-40B4-BE49-F238E27FC236}">
                <a16:creationId xmlns="" xmlns:a16="http://schemas.microsoft.com/office/drawing/2014/main" id="{A4F2E252-BD35-22E6-7035-F214E719D6D4}"/>
              </a:ext>
            </a:extLst>
          </p:cNvPr>
          <p:cNvSpPr/>
          <p:nvPr/>
        </p:nvSpPr>
        <p:spPr>
          <a:xfrm>
            <a:off x="7699517" y="5698134"/>
            <a:ext cx="367000" cy="426567"/>
          </a:xfrm>
          <a:custGeom>
            <a:avLst/>
            <a:gdLst/>
            <a:ahLst/>
            <a:cxnLst/>
            <a:rect l="l" t="t" r="r" b="b"/>
            <a:pathLst>
              <a:path w="11010" h="12797" extrusionOk="0">
                <a:moveTo>
                  <a:pt x="8736" y="10135"/>
                </a:moveTo>
                <a:cubicBezTo>
                  <a:pt x="8893" y="9341"/>
                  <a:pt x="9084" y="8553"/>
                  <a:pt x="9283" y="7769"/>
                </a:cubicBezTo>
                <a:cubicBezTo>
                  <a:pt x="8241" y="6692"/>
                  <a:pt x="7128" y="5669"/>
                  <a:pt x="6158" y="4523"/>
                </a:cubicBezTo>
                <a:cubicBezTo>
                  <a:pt x="5925" y="5543"/>
                  <a:pt x="5693" y="6583"/>
                  <a:pt x="5410" y="7582"/>
                </a:cubicBezTo>
                <a:cubicBezTo>
                  <a:pt x="4865" y="9513"/>
                  <a:pt x="1221" y="9437"/>
                  <a:pt x="470" y="7750"/>
                </a:cubicBezTo>
                <a:cubicBezTo>
                  <a:pt x="1" y="6694"/>
                  <a:pt x="785" y="5535"/>
                  <a:pt x="1866" y="5330"/>
                </a:cubicBezTo>
                <a:cubicBezTo>
                  <a:pt x="2838" y="5147"/>
                  <a:pt x="3970" y="5495"/>
                  <a:pt x="4748" y="6128"/>
                </a:cubicBezTo>
                <a:cubicBezTo>
                  <a:pt x="5114" y="4185"/>
                  <a:pt x="5697" y="2293"/>
                  <a:pt x="6146" y="369"/>
                </a:cubicBezTo>
                <a:cubicBezTo>
                  <a:pt x="6190" y="159"/>
                  <a:pt x="6378" y="13"/>
                  <a:pt x="6590" y="23"/>
                </a:cubicBezTo>
                <a:cubicBezTo>
                  <a:pt x="6797" y="0"/>
                  <a:pt x="6992" y="134"/>
                  <a:pt x="7043" y="338"/>
                </a:cubicBezTo>
                <a:cubicBezTo>
                  <a:pt x="7258" y="658"/>
                  <a:pt x="7541" y="977"/>
                  <a:pt x="7799" y="1262"/>
                </a:cubicBezTo>
                <a:cubicBezTo>
                  <a:pt x="8164" y="1666"/>
                  <a:pt x="8543" y="2058"/>
                  <a:pt x="8924" y="2446"/>
                </a:cubicBezTo>
                <a:cubicBezTo>
                  <a:pt x="9557" y="3087"/>
                  <a:pt x="10211" y="3716"/>
                  <a:pt x="10832" y="4368"/>
                </a:cubicBezTo>
                <a:cubicBezTo>
                  <a:pt x="10882" y="4407"/>
                  <a:pt x="10926" y="4460"/>
                  <a:pt x="10957" y="4516"/>
                </a:cubicBezTo>
                <a:cubicBezTo>
                  <a:pt x="10991" y="4577"/>
                  <a:pt x="11008" y="4646"/>
                  <a:pt x="11010" y="4715"/>
                </a:cubicBezTo>
                <a:cubicBezTo>
                  <a:pt x="11010" y="4757"/>
                  <a:pt x="11006" y="4799"/>
                  <a:pt x="10995" y="4839"/>
                </a:cubicBezTo>
                <a:cubicBezTo>
                  <a:pt x="10899" y="5254"/>
                  <a:pt x="10815" y="5675"/>
                  <a:pt x="10725" y="6092"/>
                </a:cubicBezTo>
                <a:cubicBezTo>
                  <a:pt x="10568" y="6828"/>
                  <a:pt x="10408" y="7566"/>
                  <a:pt x="10245" y="8301"/>
                </a:cubicBezTo>
                <a:cubicBezTo>
                  <a:pt x="10077" y="9054"/>
                  <a:pt x="9905" y="9806"/>
                  <a:pt x="9717" y="10552"/>
                </a:cubicBezTo>
                <a:cubicBezTo>
                  <a:pt x="9647" y="10818"/>
                  <a:pt x="9463" y="11600"/>
                  <a:pt x="9312" y="11816"/>
                </a:cubicBezTo>
                <a:cubicBezTo>
                  <a:pt x="9312" y="11820"/>
                  <a:pt x="9310" y="11820"/>
                  <a:pt x="9310" y="11822"/>
                </a:cubicBezTo>
                <a:cubicBezTo>
                  <a:pt x="8639" y="12702"/>
                  <a:pt x="7606" y="12797"/>
                  <a:pt x="6602" y="12495"/>
                </a:cubicBezTo>
                <a:cubicBezTo>
                  <a:pt x="5789" y="12250"/>
                  <a:pt x="5008" y="11606"/>
                  <a:pt x="4865" y="10728"/>
                </a:cubicBezTo>
                <a:cubicBezTo>
                  <a:pt x="4695" y="9674"/>
                  <a:pt x="5777" y="8993"/>
                  <a:pt x="6718" y="9047"/>
                </a:cubicBezTo>
                <a:cubicBezTo>
                  <a:pt x="7543" y="9096"/>
                  <a:pt x="8233" y="9519"/>
                  <a:pt x="8736" y="10135"/>
                </a:cubicBezTo>
                <a:close/>
                <a:moveTo>
                  <a:pt x="6843" y="1501"/>
                </a:moveTo>
                <a:cubicBezTo>
                  <a:pt x="6703" y="2123"/>
                  <a:pt x="6560" y="2745"/>
                  <a:pt x="6420" y="3370"/>
                </a:cubicBezTo>
                <a:cubicBezTo>
                  <a:pt x="7353" y="4600"/>
                  <a:pt x="8447" y="5690"/>
                  <a:pt x="9543" y="6773"/>
                </a:cubicBezTo>
                <a:cubicBezTo>
                  <a:pt x="9704" y="6157"/>
                  <a:pt x="9865" y="5539"/>
                  <a:pt x="10014" y="4921"/>
                </a:cubicBezTo>
                <a:cubicBezTo>
                  <a:pt x="9386" y="4298"/>
                  <a:pt x="8776" y="3649"/>
                  <a:pt x="8178" y="2999"/>
                </a:cubicBezTo>
                <a:cubicBezTo>
                  <a:pt x="7726" y="2509"/>
                  <a:pt x="7277" y="2010"/>
                  <a:pt x="6843" y="1501"/>
                </a:cubicBezTo>
                <a:close/>
                <a:moveTo>
                  <a:pt x="4515" y="7310"/>
                </a:moveTo>
                <a:cubicBezTo>
                  <a:pt x="4071" y="6641"/>
                  <a:pt x="2903" y="6006"/>
                  <a:pt x="2103" y="6235"/>
                </a:cubicBezTo>
                <a:cubicBezTo>
                  <a:pt x="1594" y="6379"/>
                  <a:pt x="904" y="7004"/>
                  <a:pt x="1441" y="7517"/>
                </a:cubicBezTo>
                <a:cubicBezTo>
                  <a:pt x="2122" y="8167"/>
                  <a:pt x="3411" y="8433"/>
                  <a:pt x="4171" y="7782"/>
                </a:cubicBezTo>
                <a:cubicBezTo>
                  <a:pt x="4322" y="7654"/>
                  <a:pt x="4440" y="7492"/>
                  <a:pt x="4515" y="7308"/>
                </a:cubicBezTo>
                <a:close/>
                <a:moveTo>
                  <a:pt x="8432" y="11420"/>
                </a:moveTo>
                <a:cubicBezTo>
                  <a:pt x="8065" y="10745"/>
                  <a:pt x="7426" y="9884"/>
                  <a:pt x="6567" y="9986"/>
                </a:cubicBezTo>
                <a:cubicBezTo>
                  <a:pt x="6160" y="10034"/>
                  <a:pt x="5582" y="10273"/>
                  <a:pt x="5844" y="10781"/>
                </a:cubicBezTo>
                <a:cubicBezTo>
                  <a:pt x="6062" y="11200"/>
                  <a:pt x="6472" y="11527"/>
                  <a:pt x="6938" y="11617"/>
                </a:cubicBezTo>
                <a:cubicBezTo>
                  <a:pt x="7436" y="11711"/>
                  <a:pt x="8042" y="11816"/>
                  <a:pt x="8432" y="11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4" name="Google Shape;83;p20">
            <a:extLst>
              <a:ext uri="{FF2B5EF4-FFF2-40B4-BE49-F238E27FC236}">
                <a16:creationId xmlns="" xmlns:a16="http://schemas.microsoft.com/office/drawing/2014/main" id="{AAE171FA-82D3-AE8E-5954-6D318C64190B}"/>
              </a:ext>
            </a:extLst>
          </p:cNvPr>
          <p:cNvSpPr/>
          <p:nvPr/>
        </p:nvSpPr>
        <p:spPr>
          <a:xfrm>
            <a:off x="227407" y="5781925"/>
            <a:ext cx="933667" cy="754000"/>
          </a:xfrm>
          <a:custGeom>
            <a:avLst/>
            <a:gdLst/>
            <a:ahLst/>
            <a:cxnLst/>
            <a:rect l="l" t="t" r="r" b="b"/>
            <a:pathLst>
              <a:path w="28010" h="22620" extrusionOk="0">
                <a:moveTo>
                  <a:pt x="24617" y="13006"/>
                </a:moveTo>
                <a:cubicBezTo>
                  <a:pt x="25667" y="13386"/>
                  <a:pt x="26664" y="13897"/>
                  <a:pt x="27710" y="14285"/>
                </a:cubicBezTo>
                <a:cubicBezTo>
                  <a:pt x="27886" y="14350"/>
                  <a:pt x="28010" y="14501"/>
                  <a:pt x="28010" y="14696"/>
                </a:cubicBezTo>
                <a:cubicBezTo>
                  <a:pt x="28010" y="14941"/>
                  <a:pt x="27582" y="15266"/>
                  <a:pt x="27406" y="15406"/>
                </a:cubicBezTo>
                <a:cubicBezTo>
                  <a:pt x="26960" y="15762"/>
                  <a:pt x="26473" y="16094"/>
                  <a:pt x="25998" y="16414"/>
                </a:cubicBezTo>
                <a:cubicBezTo>
                  <a:pt x="24604" y="17351"/>
                  <a:pt x="23156" y="18233"/>
                  <a:pt x="21712" y="19090"/>
                </a:cubicBezTo>
                <a:cubicBezTo>
                  <a:pt x="20886" y="19581"/>
                  <a:pt x="15737" y="22620"/>
                  <a:pt x="14993" y="22590"/>
                </a:cubicBezTo>
                <a:cubicBezTo>
                  <a:pt x="14140" y="22580"/>
                  <a:pt x="11818" y="20446"/>
                  <a:pt x="11087" y="19847"/>
                </a:cubicBezTo>
                <a:cubicBezTo>
                  <a:pt x="7409" y="16825"/>
                  <a:pt x="3940" y="13589"/>
                  <a:pt x="455" y="10349"/>
                </a:cubicBezTo>
                <a:cubicBezTo>
                  <a:pt x="0" y="9974"/>
                  <a:pt x="300" y="8826"/>
                  <a:pt x="432" y="8354"/>
                </a:cubicBezTo>
                <a:cubicBezTo>
                  <a:pt x="560" y="7908"/>
                  <a:pt x="805" y="7153"/>
                  <a:pt x="1059" y="6759"/>
                </a:cubicBezTo>
                <a:cubicBezTo>
                  <a:pt x="1721" y="5550"/>
                  <a:pt x="10802" y="1059"/>
                  <a:pt x="12623" y="95"/>
                </a:cubicBezTo>
                <a:cubicBezTo>
                  <a:pt x="12797" y="0"/>
                  <a:pt x="13015" y="38"/>
                  <a:pt x="13147" y="189"/>
                </a:cubicBezTo>
                <a:cubicBezTo>
                  <a:pt x="13189" y="218"/>
                  <a:pt x="13224" y="256"/>
                  <a:pt x="13254" y="298"/>
                </a:cubicBezTo>
                <a:cubicBezTo>
                  <a:pt x="13488" y="633"/>
                  <a:pt x="13813" y="971"/>
                  <a:pt x="14098" y="1262"/>
                </a:cubicBezTo>
                <a:cubicBezTo>
                  <a:pt x="14559" y="1734"/>
                  <a:pt x="15041" y="2188"/>
                  <a:pt x="15530" y="2633"/>
                </a:cubicBezTo>
                <a:cubicBezTo>
                  <a:pt x="16783" y="3779"/>
                  <a:pt x="18091" y="4881"/>
                  <a:pt x="19413" y="5944"/>
                </a:cubicBezTo>
                <a:cubicBezTo>
                  <a:pt x="20677" y="6962"/>
                  <a:pt x="21974" y="7962"/>
                  <a:pt x="23305" y="8888"/>
                </a:cubicBezTo>
                <a:cubicBezTo>
                  <a:pt x="23839" y="9259"/>
                  <a:pt x="24380" y="9622"/>
                  <a:pt x="24937" y="9953"/>
                </a:cubicBezTo>
                <a:cubicBezTo>
                  <a:pt x="25312" y="10177"/>
                  <a:pt x="25734" y="10416"/>
                  <a:pt x="26142" y="10571"/>
                </a:cubicBezTo>
                <a:cubicBezTo>
                  <a:pt x="26165" y="10580"/>
                  <a:pt x="26188" y="10590"/>
                  <a:pt x="26209" y="10601"/>
                </a:cubicBezTo>
                <a:cubicBezTo>
                  <a:pt x="26582" y="10617"/>
                  <a:pt x="26782" y="11164"/>
                  <a:pt x="26411" y="11405"/>
                </a:cubicBezTo>
                <a:cubicBezTo>
                  <a:pt x="25836" y="11772"/>
                  <a:pt x="25218" y="12047"/>
                  <a:pt x="24577" y="12271"/>
                </a:cubicBezTo>
                <a:cubicBezTo>
                  <a:pt x="24575" y="12279"/>
                  <a:pt x="24575" y="12288"/>
                  <a:pt x="24573" y="12296"/>
                </a:cubicBezTo>
                <a:cubicBezTo>
                  <a:pt x="24531" y="12524"/>
                  <a:pt x="24564" y="12776"/>
                  <a:pt x="24619" y="13006"/>
                </a:cubicBezTo>
                <a:close/>
                <a:moveTo>
                  <a:pt x="13578" y="14970"/>
                </a:moveTo>
                <a:cubicBezTo>
                  <a:pt x="14004" y="15358"/>
                  <a:pt x="14429" y="15752"/>
                  <a:pt x="14838" y="16156"/>
                </a:cubicBezTo>
                <a:cubicBezTo>
                  <a:pt x="16127" y="14872"/>
                  <a:pt x="17915" y="13939"/>
                  <a:pt x="19553" y="13203"/>
                </a:cubicBezTo>
                <a:cubicBezTo>
                  <a:pt x="20561" y="12751"/>
                  <a:pt x="21588" y="12344"/>
                  <a:pt x="22613" y="11931"/>
                </a:cubicBezTo>
                <a:cubicBezTo>
                  <a:pt x="23372" y="11628"/>
                  <a:pt x="24141" y="11319"/>
                  <a:pt x="24881" y="10972"/>
                </a:cubicBezTo>
                <a:cubicBezTo>
                  <a:pt x="24191" y="10640"/>
                  <a:pt x="23607" y="10244"/>
                  <a:pt x="22961" y="9800"/>
                </a:cubicBezTo>
                <a:cubicBezTo>
                  <a:pt x="21167" y="10479"/>
                  <a:pt x="19528" y="11630"/>
                  <a:pt x="17862" y="12564"/>
                </a:cubicBezTo>
                <a:cubicBezTo>
                  <a:pt x="16783" y="13168"/>
                  <a:pt x="15710" y="13778"/>
                  <a:pt x="14639" y="14396"/>
                </a:cubicBezTo>
                <a:cubicBezTo>
                  <a:pt x="14314" y="14585"/>
                  <a:pt x="13910" y="14761"/>
                  <a:pt x="13581" y="14970"/>
                </a:cubicBezTo>
                <a:close/>
                <a:moveTo>
                  <a:pt x="22133" y="9213"/>
                </a:moveTo>
                <a:cubicBezTo>
                  <a:pt x="20555" y="8067"/>
                  <a:pt x="18996" y="6879"/>
                  <a:pt x="17493" y="5638"/>
                </a:cubicBezTo>
                <a:cubicBezTo>
                  <a:pt x="16542" y="4852"/>
                  <a:pt x="15605" y="4041"/>
                  <a:pt x="14716" y="3188"/>
                </a:cubicBezTo>
                <a:cubicBezTo>
                  <a:pt x="14019" y="2519"/>
                  <a:pt x="13308" y="1792"/>
                  <a:pt x="12719" y="1019"/>
                </a:cubicBezTo>
                <a:cubicBezTo>
                  <a:pt x="11290" y="1801"/>
                  <a:pt x="9844" y="2553"/>
                  <a:pt x="8404" y="3316"/>
                </a:cubicBezTo>
                <a:cubicBezTo>
                  <a:pt x="6711" y="4213"/>
                  <a:pt x="4988" y="5129"/>
                  <a:pt x="3362" y="6145"/>
                </a:cubicBezTo>
                <a:cubicBezTo>
                  <a:pt x="3406" y="6181"/>
                  <a:pt x="3444" y="6212"/>
                  <a:pt x="3467" y="6229"/>
                </a:cubicBezTo>
                <a:cubicBezTo>
                  <a:pt x="3739" y="6447"/>
                  <a:pt x="4011" y="6665"/>
                  <a:pt x="4282" y="6883"/>
                </a:cubicBezTo>
                <a:cubicBezTo>
                  <a:pt x="5103" y="7541"/>
                  <a:pt x="5921" y="8199"/>
                  <a:pt x="6738" y="8859"/>
                </a:cubicBezTo>
                <a:cubicBezTo>
                  <a:pt x="7518" y="9488"/>
                  <a:pt x="8295" y="10121"/>
                  <a:pt x="9071" y="10754"/>
                </a:cubicBezTo>
                <a:cubicBezTo>
                  <a:pt x="9343" y="10978"/>
                  <a:pt x="9615" y="11200"/>
                  <a:pt x="9886" y="11426"/>
                </a:cubicBezTo>
                <a:cubicBezTo>
                  <a:pt x="10018" y="11535"/>
                  <a:pt x="10171" y="11657"/>
                  <a:pt x="10292" y="11776"/>
                </a:cubicBezTo>
                <a:cubicBezTo>
                  <a:pt x="10686" y="12170"/>
                  <a:pt x="10081" y="12778"/>
                  <a:pt x="9685" y="12386"/>
                </a:cubicBezTo>
                <a:cubicBezTo>
                  <a:pt x="9278" y="11980"/>
                  <a:pt x="8777" y="11579"/>
                  <a:pt x="8331" y="11213"/>
                </a:cubicBezTo>
                <a:cubicBezTo>
                  <a:pt x="7601" y="10607"/>
                  <a:pt x="6860" y="10014"/>
                  <a:pt x="6116" y="9425"/>
                </a:cubicBezTo>
                <a:cubicBezTo>
                  <a:pt x="5372" y="8836"/>
                  <a:pt x="4621" y="8255"/>
                  <a:pt x="3863" y="7685"/>
                </a:cubicBezTo>
                <a:cubicBezTo>
                  <a:pt x="3571" y="7465"/>
                  <a:pt x="3278" y="7250"/>
                  <a:pt x="2980" y="7038"/>
                </a:cubicBezTo>
                <a:cubicBezTo>
                  <a:pt x="2834" y="6933"/>
                  <a:pt x="2683" y="6824"/>
                  <a:pt x="2530" y="6728"/>
                </a:cubicBezTo>
                <a:cubicBezTo>
                  <a:pt x="1983" y="7260"/>
                  <a:pt x="1599" y="7901"/>
                  <a:pt x="1417" y="8647"/>
                </a:cubicBezTo>
                <a:cubicBezTo>
                  <a:pt x="1306" y="9098"/>
                  <a:pt x="1293" y="9479"/>
                  <a:pt x="1300" y="9926"/>
                </a:cubicBezTo>
                <a:cubicBezTo>
                  <a:pt x="3687" y="11825"/>
                  <a:pt x="5839" y="13941"/>
                  <a:pt x="8067" y="16018"/>
                </a:cubicBezTo>
                <a:cubicBezTo>
                  <a:pt x="9066" y="16951"/>
                  <a:pt x="10079" y="17869"/>
                  <a:pt x="11129" y="18743"/>
                </a:cubicBezTo>
                <a:cubicBezTo>
                  <a:pt x="10758" y="17672"/>
                  <a:pt x="10638" y="16504"/>
                  <a:pt x="11380" y="15544"/>
                </a:cubicBezTo>
                <a:cubicBezTo>
                  <a:pt x="12065" y="14658"/>
                  <a:pt x="13258" y="14203"/>
                  <a:pt x="14205" y="13654"/>
                </a:cubicBezTo>
                <a:cubicBezTo>
                  <a:pt x="15347" y="12994"/>
                  <a:pt x="16496" y="12342"/>
                  <a:pt x="17646" y="11699"/>
                </a:cubicBezTo>
                <a:cubicBezTo>
                  <a:pt x="19134" y="10869"/>
                  <a:pt x="20568" y="9896"/>
                  <a:pt x="22133" y="9213"/>
                </a:cubicBezTo>
                <a:close/>
                <a:moveTo>
                  <a:pt x="13358" y="7681"/>
                </a:moveTo>
                <a:cubicBezTo>
                  <a:pt x="13769" y="7430"/>
                  <a:pt x="14182" y="7180"/>
                  <a:pt x="14597" y="6929"/>
                </a:cubicBezTo>
                <a:cubicBezTo>
                  <a:pt x="14947" y="6719"/>
                  <a:pt x="15301" y="6499"/>
                  <a:pt x="15657" y="6300"/>
                </a:cubicBezTo>
                <a:cubicBezTo>
                  <a:pt x="15961" y="6130"/>
                  <a:pt x="15930" y="5718"/>
                  <a:pt x="15647" y="5554"/>
                </a:cubicBezTo>
                <a:cubicBezTo>
                  <a:pt x="15519" y="5479"/>
                  <a:pt x="15360" y="5479"/>
                  <a:pt x="15232" y="5554"/>
                </a:cubicBezTo>
                <a:cubicBezTo>
                  <a:pt x="14880" y="5749"/>
                  <a:pt x="14532" y="5965"/>
                  <a:pt x="14188" y="6172"/>
                </a:cubicBezTo>
                <a:cubicBezTo>
                  <a:pt x="13625" y="6514"/>
                  <a:pt x="13063" y="6858"/>
                  <a:pt x="12499" y="7201"/>
                </a:cubicBezTo>
                <a:cubicBezTo>
                  <a:pt x="11889" y="7574"/>
                  <a:pt x="11279" y="7945"/>
                  <a:pt x="10668" y="8316"/>
                </a:cubicBezTo>
                <a:cubicBezTo>
                  <a:pt x="10454" y="8446"/>
                  <a:pt x="10240" y="8576"/>
                  <a:pt x="10024" y="8702"/>
                </a:cubicBezTo>
                <a:cubicBezTo>
                  <a:pt x="9932" y="8758"/>
                  <a:pt x="9821" y="8830"/>
                  <a:pt x="9724" y="8876"/>
                </a:cubicBezTo>
                <a:cubicBezTo>
                  <a:pt x="9714" y="8880"/>
                  <a:pt x="9706" y="8886"/>
                  <a:pt x="9697" y="8893"/>
                </a:cubicBezTo>
                <a:cubicBezTo>
                  <a:pt x="9186" y="9243"/>
                  <a:pt x="9628" y="9945"/>
                  <a:pt x="10083" y="9647"/>
                </a:cubicBezTo>
                <a:cubicBezTo>
                  <a:pt x="10422" y="9477"/>
                  <a:pt x="10785" y="9240"/>
                  <a:pt x="11112" y="9043"/>
                </a:cubicBezTo>
                <a:cubicBezTo>
                  <a:pt x="11347" y="8903"/>
                  <a:pt x="11579" y="8763"/>
                  <a:pt x="11814" y="8620"/>
                </a:cubicBezTo>
                <a:cubicBezTo>
                  <a:pt x="11705" y="8817"/>
                  <a:pt x="11778" y="9085"/>
                  <a:pt x="11994" y="9207"/>
                </a:cubicBezTo>
                <a:cubicBezTo>
                  <a:pt x="12124" y="9278"/>
                  <a:pt x="12279" y="9276"/>
                  <a:pt x="12407" y="9201"/>
                </a:cubicBezTo>
                <a:cubicBezTo>
                  <a:pt x="13335" y="8679"/>
                  <a:pt x="14266" y="8157"/>
                  <a:pt x="15192" y="7635"/>
                </a:cubicBezTo>
                <a:cubicBezTo>
                  <a:pt x="15498" y="7461"/>
                  <a:pt x="15463" y="7044"/>
                  <a:pt x="15178" y="6885"/>
                </a:cubicBezTo>
                <a:cubicBezTo>
                  <a:pt x="15048" y="6812"/>
                  <a:pt x="14892" y="6814"/>
                  <a:pt x="14765" y="6889"/>
                </a:cubicBezTo>
                <a:cubicBezTo>
                  <a:pt x="14295" y="7153"/>
                  <a:pt x="13826" y="7417"/>
                  <a:pt x="13356" y="7681"/>
                </a:cubicBezTo>
                <a:close/>
                <a:moveTo>
                  <a:pt x="9171" y="8800"/>
                </a:moveTo>
                <a:cubicBezTo>
                  <a:pt x="10969" y="7595"/>
                  <a:pt x="12837" y="6512"/>
                  <a:pt x="14723" y="5458"/>
                </a:cubicBezTo>
                <a:cubicBezTo>
                  <a:pt x="15222" y="5238"/>
                  <a:pt x="14951" y="4437"/>
                  <a:pt x="14436" y="4649"/>
                </a:cubicBezTo>
                <a:cubicBezTo>
                  <a:pt x="14429" y="4653"/>
                  <a:pt x="14423" y="4655"/>
                  <a:pt x="14417" y="4659"/>
                </a:cubicBezTo>
                <a:cubicBezTo>
                  <a:pt x="12426" y="5762"/>
                  <a:pt x="10410" y="6765"/>
                  <a:pt x="8599" y="8161"/>
                </a:cubicBezTo>
                <a:cubicBezTo>
                  <a:pt x="8591" y="8167"/>
                  <a:pt x="8586" y="8172"/>
                  <a:pt x="8580" y="8178"/>
                </a:cubicBezTo>
                <a:cubicBezTo>
                  <a:pt x="8190" y="8566"/>
                  <a:pt x="8775" y="9165"/>
                  <a:pt x="9171" y="8800"/>
                </a:cubicBezTo>
                <a:close/>
                <a:moveTo>
                  <a:pt x="15125" y="8861"/>
                </a:moveTo>
                <a:cubicBezTo>
                  <a:pt x="14174" y="8857"/>
                  <a:pt x="13907" y="9924"/>
                  <a:pt x="14203" y="10672"/>
                </a:cubicBezTo>
                <a:cubicBezTo>
                  <a:pt x="14494" y="11405"/>
                  <a:pt x="15423" y="11799"/>
                  <a:pt x="16095" y="11309"/>
                </a:cubicBezTo>
                <a:cubicBezTo>
                  <a:pt x="16605" y="10938"/>
                  <a:pt x="16783" y="10217"/>
                  <a:pt x="16611" y="9626"/>
                </a:cubicBezTo>
                <a:cubicBezTo>
                  <a:pt x="16412" y="8945"/>
                  <a:pt x="15771" y="8721"/>
                  <a:pt x="15125" y="8861"/>
                </a:cubicBezTo>
                <a:close/>
                <a:moveTo>
                  <a:pt x="14995" y="9790"/>
                </a:moveTo>
                <a:cubicBezTo>
                  <a:pt x="14863" y="9947"/>
                  <a:pt x="14960" y="10328"/>
                  <a:pt x="15058" y="10471"/>
                </a:cubicBezTo>
                <a:cubicBezTo>
                  <a:pt x="15190" y="10668"/>
                  <a:pt x="15498" y="10747"/>
                  <a:pt x="15664" y="10546"/>
                </a:cubicBezTo>
                <a:cubicBezTo>
                  <a:pt x="15813" y="10362"/>
                  <a:pt x="15861" y="10060"/>
                  <a:pt x="15775" y="9838"/>
                </a:cubicBezTo>
                <a:cubicBezTo>
                  <a:pt x="15712" y="9678"/>
                  <a:pt x="15580" y="9655"/>
                  <a:pt x="15431" y="9674"/>
                </a:cubicBezTo>
                <a:cubicBezTo>
                  <a:pt x="15364" y="9712"/>
                  <a:pt x="15289" y="9729"/>
                  <a:pt x="15213" y="9725"/>
                </a:cubicBezTo>
                <a:cubicBezTo>
                  <a:pt x="15178" y="9735"/>
                  <a:pt x="15144" y="9748"/>
                  <a:pt x="15110" y="9760"/>
                </a:cubicBezTo>
                <a:cubicBezTo>
                  <a:pt x="15075" y="9775"/>
                  <a:pt x="15035" y="9783"/>
                  <a:pt x="14995" y="9787"/>
                </a:cubicBezTo>
                <a:close/>
                <a:moveTo>
                  <a:pt x="12549" y="19914"/>
                </a:moveTo>
                <a:cubicBezTo>
                  <a:pt x="12895" y="20180"/>
                  <a:pt x="13241" y="20444"/>
                  <a:pt x="13593" y="20700"/>
                </a:cubicBezTo>
                <a:cubicBezTo>
                  <a:pt x="14019" y="21010"/>
                  <a:pt x="14576" y="21423"/>
                  <a:pt x="15058" y="21653"/>
                </a:cubicBezTo>
                <a:cubicBezTo>
                  <a:pt x="15117" y="21639"/>
                  <a:pt x="15175" y="21620"/>
                  <a:pt x="15234" y="21599"/>
                </a:cubicBezTo>
                <a:cubicBezTo>
                  <a:pt x="13910" y="20620"/>
                  <a:pt x="13679" y="18307"/>
                  <a:pt x="14360" y="16888"/>
                </a:cubicBezTo>
                <a:cubicBezTo>
                  <a:pt x="13878" y="16379"/>
                  <a:pt x="13348" y="15920"/>
                  <a:pt x="12828" y="15450"/>
                </a:cubicBezTo>
                <a:cubicBezTo>
                  <a:pt x="11952" y="16150"/>
                  <a:pt x="11592" y="17053"/>
                  <a:pt x="11822" y="18168"/>
                </a:cubicBezTo>
                <a:cubicBezTo>
                  <a:pt x="11904" y="18569"/>
                  <a:pt x="12053" y="18954"/>
                  <a:pt x="12235" y="19321"/>
                </a:cubicBezTo>
                <a:cubicBezTo>
                  <a:pt x="12300" y="19453"/>
                  <a:pt x="12371" y="19585"/>
                  <a:pt x="12445" y="19715"/>
                </a:cubicBezTo>
                <a:cubicBezTo>
                  <a:pt x="12476" y="19776"/>
                  <a:pt x="12520" y="19847"/>
                  <a:pt x="12549" y="19914"/>
                </a:cubicBezTo>
                <a:close/>
                <a:moveTo>
                  <a:pt x="16110" y="21044"/>
                </a:moveTo>
                <a:cubicBezTo>
                  <a:pt x="18946" y="19212"/>
                  <a:pt x="21913" y="17600"/>
                  <a:pt x="24849" y="15934"/>
                </a:cubicBezTo>
                <a:cubicBezTo>
                  <a:pt x="24839" y="15920"/>
                  <a:pt x="24830" y="15905"/>
                  <a:pt x="24822" y="15890"/>
                </a:cubicBezTo>
                <a:cubicBezTo>
                  <a:pt x="24441" y="15161"/>
                  <a:pt x="24057" y="14394"/>
                  <a:pt x="23845" y="13595"/>
                </a:cubicBezTo>
                <a:cubicBezTo>
                  <a:pt x="23741" y="13480"/>
                  <a:pt x="23705" y="13319"/>
                  <a:pt x="23751" y="13172"/>
                </a:cubicBezTo>
                <a:cubicBezTo>
                  <a:pt x="23715" y="12967"/>
                  <a:pt x="23697" y="12761"/>
                  <a:pt x="23695" y="12554"/>
                </a:cubicBezTo>
                <a:cubicBezTo>
                  <a:pt x="21278" y="13338"/>
                  <a:pt x="17055" y="15257"/>
                  <a:pt x="15580" y="17108"/>
                </a:cubicBezTo>
                <a:cubicBezTo>
                  <a:pt x="14492" y="18474"/>
                  <a:pt x="15043" y="19910"/>
                  <a:pt x="16110" y="21044"/>
                </a:cubicBezTo>
                <a:close/>
                <a:moveTo>
                  <a:pt x="25591" y="15511"/>
                </a:moveTo>
                <a:cubicBezTo>
                  <a:pt x="25991" y="15282"/>
                  <a:pt x="26390" y="15052"/>
                  <a:pt x="26788" y="14819"/>
                </a:cubicBezTo>
                <a:cubicBezTo>
                  <a:pt x="26203" y="14536"/>
                  <a:pt x="25570" y="14283"/>
                  <a:pt x="24958" y="14050"/>
                </a:cubicBezTo>
                <a:cubicBezTo>
                  <a:pt x="25136" y="14536"/>
                  <a:pt x="25333" y="15014"/>
                  <a:pt x="25572" y="15471"/>
                </a:cubicBezTo>
                <a:cubicBezTo>
                  <a:pt x="25581" y="15484"/>
                  <a:pt x="25587" y="15498"/>
                  <a:pt x="25593" y="155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12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C63CC8F-3FC6-B7BF-5258-8859E3653905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="" xmlns:a16="http://schemas.microsoft.com/office/drawing/2014/main" id="{2D7AEC9E-5A48-67B1-8EDB-CE77526DE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0B65AB3-BABF-8C39-CA84-89DA8E1D62D5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5;p22">
            <a:extLst>
              <a:ext uri="{FF2B5EF4-FFF2-40B4-BE49-F238E27FC236}">
                <a16:creationId xmlns="" xmlns:a16="http://schemas.microsoft.com/office/drawing/2014/main" id="{C2574C2C-3B31-E6C5-62FD-A35C392614E3}"/>
              </a:ext>
            </a:extLst>
          </p:cNvPr>
          <p:cNvSpPr/>
          <p:nvPr/>
        </p:nvSpPr>
        <p:spPr>
          <a:xfrm rot="-5400000" flipH="1">
            <a:off x="10217719" y="523003"/>
            <a:ext cx="1920435" cy="2016772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36;p22">
            <a:extLst>
              <a:ext uri="{FF2B5EF4-FFF2-40B4-BE49-F238E27FC236}">
                <a16:creationId xmlns="" xmlns:a16="http://schemas.microsoft.com/office/drawing/2014/main" id="{8B67DA48-5FCB-CF14-FCA2-96FB4A8E704D}"/>
              </a:ext>
            </a:extLst>
          </p:cNvPr>
          <p:cNvSpPr/>
          <p:nvPr/>
        </p:nvSpPr>
        <p:spPr>
          <a:xfrm rot="5400000" flipH="1">
            <a:off x="875102" y="4914477"/>
            <a:ext cx="1068421" cy="2818625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37;p22">
            <a:extLst>
              <a:ext uri="{FF2B5EF4-FFF2-40B4-BE49-F238E27FC236}">
                <a16:creationId xmlns="" xmlns:a16="http://schemas.microsoft.com/office/drawing/2014/main" id="{78058E2B-819D-9883-D434-4FFA3CC74D92}"/>
              </a:ext>
            </a:extLst>
          </p:cNvPr>
          <p:cNvSpPr/>
          <p:nvPr/>
        </p:nvSpPr>
        <p:spPr>
          <a:xfrm rot="-3143622">
            <a:off x="11664900" y="2346203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38;p22">
            <a:extLst>
              <a:ext uri="{FF2B5EF4-FFF2-40B4-BE49-F238E27FC236}">
                <a16:creationId xmlns="" xmlns:a16="http://schemas.microsoft.com/office/drawing/2014/main" id="{444C9AA1-E101-3560-721A-CDFE6E47F4D1}"/>
              </a:ext>
            </a:extLst>
          </p:cNvPr>
          <p:cNvSpPr/>
          <p:nvPr/>
        </p:nvSpPr>
        <p:spPr>
          <a:xfrm rot="-3143597">
            <a:off x="2646236" y="6171787"/>
            <a:ext cx="344780" cy="3040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2" name="Google Shape;245;p11">
            <a:extLst>
              <a:ext uri="{FF2B5EF4-FFF2-40B4-BE49-F238E27FC236}">
                <a16:creationId xmlns="" xmlns:a16="http://schemas.microsoft.com/office/drawing/2014/main" id="{E3DC4F95-5250-9A07-04E8-14E519C1C701}"/>
              </a:ext>
            </a:extLst>
          </p:cNvPr>
          <p:cNvSpPr/>
          <p:nvPr/>
        </p:nvSpPr>
        <p:spPr>
          <a:xfrm>
            <a:off x="923879" y="1471684"/>
            <a:ext cx="10549466" cy="406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ăn cỏ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Khách: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bức tranh này không có hình gì, thưa ông? 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sĩ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Bức tranh đó vẽ một con b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(1)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 cỏ đấy, ông ạ. 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Tôi có thấy cỏ đâu?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sĩ: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bò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 (2)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 hết rồi, thưa ông.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Khách: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con bò đâu?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sĩ: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 ông, con bò không đời nào 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ì ở đó sau khi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(3)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hết cỏ.</a:t>
            </a:r>
          </a:p>
        </p:txBody>
      </p:sp>
    </p:spTree>
    <p:extLst>
      <p:ext uri="{BB962C8B-B14F-4D97-AF65-F5344CB8AC3E}">
        <p14:creationId xmlns:p14="http://schemas.microsoft.com/office/powerpoint/2010/main" val="13032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Google Shape;227;p10">
            <a:extLst>
              <a:ext uri="{FF2B5EF4-FFF2-40B4-BE49-F238E27FC236}">
                <a16:creationId xmlns="" xmlns:a16="http://schemas.microsoft.com/office/drawing/2014/main" id="{629BD4AA-DAE3-BBED-BC3E-0FE7729CC1D8}"/>
              </a:ext>
            </a:extLst>
          </p:cNvPr>
          <p:cNvSpPr/>
          <p:nvPr/>
        </p:nvSpPr>
        <p:spPr>
          <a:xfrm>
            <a:off x="559954" y="2469713"/>
            <a:ext cx="10937805" cy="2914566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F0F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</a:t>
            </a:r>
            <a:r>
              <a:rPr lang="vi-VN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 vui </a:t>
            </a:r>
            <a:r>
              <a:rPr lang="vi-VN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 dùng một số từ </a:t>
            </a:r>
            <a:r>
              <a:rPr lang="vi-VN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(in đậm) </a:t>
            </a:r>
            <a:r>
              <a:rPr lang="vi-VN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 đúng. Em hãy sửa lại cho đúng bằng cách bỏ hoặc thay các từ ấy bằng những từ phù hợp. Giải thích vì sao em sửa như vậy.</a:t>
            </a:r>
          </a:p>
        </p:txBody>
      </p:sp>
      <p:grpSp>
        <p:nvGrpSpPr>
          <p:cNvPr id="3" name="Google Shape;228;p10">
            <a:extLst>
              <a:ext uri="{FF2B5EF4-FFF2-40B4-BE49-F238E27FC236}">
                <a16:creationId xmlns="" xmlns:a16="http://schemas.microsoft.com/office/drawing/2014/main" id="{E2403D2E-330C-CCCE-2BFC-30F9B8FA0E24}"/>
              </a:ext>
            </a:extLst>
          </p:cNvPr>
          <p:cNvGrpSpPr/>
          <p:nvPr/>
        </p:nvGrpSpPr>
        <p:grpSpPr>
          <a:xfrm>
            <a:off x="10704619" y="4477821"/>
            <a:ext cx="1118439" cy="2380179"/>
            <a:chOff x="6465175" y="710275"/>
            <a:chExt cx="927550" cy="2213550"/>
          </a:xfrm>
        </p:grpSpPr>
        <p:grpSp>
          <p:nvGrpSpPr>
            <p:cNvPr id="12" name="Google Shape;229;p10">
              <a:extLst>
                <a:ext uri="{FF2B5EF4-FFF2-40B4-BE49-F238E27FC236}">
                  <a16:creationId xmlns="" xmlns:a16="http://schemas.microsoft.com/office/drawing/2014/main" id="{3360C099-30E9-C935-2B65-6F8132A527D9}"/>
                </a:ext>
              </a:extLst>
            </p:cNvPr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25" name="Google Shape;230;p10">
                <a:extLst>
                  <a:ext uri="{FF2B5EF4-FFF2-40B4-BE49-F238E27FC236}">
                    <a16:creationId xmlns="" xmlns:a16="http://schemas.microsoft.com/office/drawing/2014/main" id="{DC581BB1-F0FE-254B-FDF2-21CE861248CC}"/>
                  </a:ext>
                </a:extLst>
              </p:cNvPr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31;p10">
                <a:extLst>
                  <a:ext uri="{FF2B5EF4-FFF2-40B4-BE49-F238E27FC236}">
                    <a16:creationId xmlns="" xmlns:a16="http://schemas.microsoft.com/office/drawing/2014/main" id="{8DF5E23E-22A3-2D1F-2343-6843834BDB98}"/>
                  </a:ext>
                </a:extLst>
              </p:cNvPr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rgbClr val="FF83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32;p10">
                <a:extLst>
                  <a:ext uri="{FF2B5EF4-FFF2-40B4-BE49-F238E27FC236}">
                    <a16:creationId xmlns="" xmlns:a16="http://schemas.microsoft.com/office/drawing/2014/main" id="{E8A29D78-1831-E086-5545-3E249117913F}"/>
                  </a:ext>
                </a:extLst>
              </p:cNvPr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33;p10">
                <a:extLst>
                  <a:ext uri="{FF2B5EF4-FFF2-40B4-BE49-F238E27FC236}">
                    <a16:creationId xmlns="" xmlns:a16="http://schemas.microsoft.com/office/drawing/2014/main" id="{80773683-EA86-907D-52DB-2AD615851859}"/>
                  </a:ext>
                </a:extLst>
              </p:cNvPr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34;p10">
                <a:extLst>
                  <a:ext uri="{FF2B5EF4-FFF2-40B4-BE49-F238E27FC236}">
                    <a16:creationId xmlns="" xmlns:a16="http://schemas.microsoft.com/office/drawing/2014/main" id="{4BF20B7C-584B-6413-71D5-007483F8111F}"/>
                  </a:ext>
                </a:extLst>
              </p:cNvPr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35;p10">
                <a:extLst>
                  <a:ext uri="{FF2B5EF4-FFF2-40B4-BE49-F238E27FC236}">
                    <a16:creationId xmlns="" xmlns:a16="http://schemas.microsoft.com/office/drawing/2014/main" id="{03A60BF0-5760-5B7E-2025-5E9C9814B8C5}"/>
                  </a:ext>
                </a:extLst>
              </p:cNvPr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36;p10">
                <a:extLst>
                  <a:ext uri="{FF2B5EF4-FFF2-40B4-BE49-F238E27FC236}">
                    <a16:creationId xmlns="" xmlns:a16="http://schemas.microsoft.com/office/drawing/2014/main" id="{D1CB5F72-63A5-33A7-F287-A9C1CB35C917}"/>
                  </a:ext>
                </a:extLst>
              </p:cNvPr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237;p10">
              <a:extLst>
                <a:ext uri="{FF2B5EF4-FFF2-40B4-BE49-F238E27FC236}">
                  <a16:creationId xmlns="" xmlns:a16="http://schemas.microsoft.com/office/drawing/2014/main" id="{61B3DDDF-0A14-BAF6-5E8F-A5F746E4AB1E}"/>
                </a:ext>
              </a:extLst>
            </p:cNvPr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rgbClr val="FCC6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5" name="Google Shape;240;p10">
            <a:extLst>
              <a:ext uri="{FF2B5EF4-FFF2-40B4-BE49-F238E27FC236}">
                <a16:creationId xmlns="" xmlns:a16="http://schemas.microsoft.com/office/drawing/2014/main" id="{7E961666-8E79-E2B6-2343-9238E68BDD10}"/>
              </a:ext>
            </a:extLst>
          </p:cNvPr>
          <p:cNvSpPr/>
          <p:nvPr/>
        </p:nvSpPr>
        <p:spPr>
          <a:xfrm>
            <a:off x="1348947" y="1564550"/>
            <a:ext cx="2854301" cy="764900"/>
          </a:xfrm>
          <a:prstGeom prst="rect">
            <a:avLst/>
          </a:prstGeom>
          <a:solidFill>
            <a:srgbClr val="FF9999"/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 </a:t>
            </a:r>
          </a:p>
        </p:txBody>
      </p:sp>
      <p:sp>
        <p:nvSpPr>
          <p:cNvPr id="59" name="Google Shape;68;p20">
            <a:extLst>
              <a:ext uri="{FF2B5EF4-FFF2-40B4-BE49-F238E27FC236}">
                <a16:creationId xmlns="" xmlns:a16="http://schemas.microsoft.com/office/drawing/2014/main" id="{0552869C-9527-BD6F-121F-A713247CCBF3}"/>
              </a:ext>
            </a:extLst>
          </p:cNvPr>
          <p:cNvSpPr/>
          <p:nvPr/>
        </p:nvSpPr>
        <p:spPr>
          <a:xfrm>
            <a:off x="4638717" y="6189410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9;p20">
            <a:extLst>
              <a:ext uri="{FF2B5EF4-FFF2-40B4-BE49-F238E27FC236}">
                <a16:creationId xmlns="" xmlns:a16="http://schemas.microsoft.com/office/drawing/2014/main" id="{061E2F4F-95DE-8192-E1EF-2D7487F432EE}"/>
              </a:ext>
            </a:extLst>
          </p:cNvPr>
          <p:cNvSpPr/>
          <p:nvPr/>
        </p:nvSpPr>
        <p:spPr>
          <a:xfrm>
            <a:off x="10381501" y="591433"/>
            <a:ext cx="988076" cy="771776"/>
          </a:xfrm>
          <a:custGeom>
            <a:avLst/>
            <a:gdLst/>
            <a:ahLst/>
            <a:cxnLst/>
            <a:rect l="l" t="t" r="r" b="b"/>
            <a:pathLst>
              <a:path w="40656" h="31756" extrusionOk="0">
                <a:moveTo>
                  <a:pt x="2495" y="19514"/>
                </a:moveTo>
                <a:cubicBezTo>
                  <a:pt x="1858" y="20021"/>
                  <a:pt x="1388" y="20759"/>
                  <a:pt x="1267" y="21551"/>
                </a:cubicBezTo>
                <a:cubicBezTo>
                  <a:pt x="1149" y="22300"/>
                  <a:pt x="1" y="22113"/>
                  <a:pt x="116" y="21363"/>
                </a:cubicBezTo>
                <a:cubicBezTo>
                  <a:pt x="464" y="19135"/>
                  <a:pt x="2774" y="17268"/>
                  <a:pt x="5047" y="17731"/>
                </a:cubicBezTo>
                <a:cubicBezTo>
                  <a:pt x="5695" y="16507"/>
                  <a:pt x="6669" y="15805"/>
                  <a:pt x="8132" y="15870"/>
                </a:cubicBezTo>
                <a:cubicBezTo>
                  <a:pt x="9153" y="15918"/>
                  <a:pt x="10186" y="16172"/>
                  <a:pt x="11207" y="16094"/>
                </a:cubicBezTo>
                <a:cubicBezTo>
                  <a:pt x="11976" y="16035"/>
                  <a:pt x="12680" y="15826"/>
                  <a:pt x="13315" y="15394"/>
                </a:cubicBezTo>
                <a:cubicBezTo>
                  <a:pt x="11766" y="14193"/>
                  <a:pt x="10218" y="12994"/>
                  <a:pt x="8667" y="11796"/>
                </a:cubicBezTo>
                <a:cubicBezTo>
                  <a:pt x="8141" y="11391"/>
                  <a:pt x="7615" y="10987"/>
                  <a:pt x="7084" y="10589"/>
                </a:cubicBezTo>
                <a:cubicBezTo>
                  <a:pt x="6852" y="10413"/>
                  <a:pt x="6575" y="10188"/>
                  <a:pt x="6328" y="10037"/>
                </a:cubicBezTo>
                <a:cubicBezTo>
                  <a:pt x="6064" y="9878"/>
                  <a:pt x="5930" y="9570"/>
                  <a:pt x="6064" y="9281"/>
                </a:cubicBezTo>
                <a:cubicBezTo>
                  <a:pt x="6244" y="8839"/>
                  <a:pt x="6561" y="7952"/>
                  <a:pt x="6971" y="7692"/>
                </a:cubicBezTo>
                <a:cubicBezTo>
                  <a:pt x="7258" y="7447"/>
                  <a:pt x="7680" y="7212"/>
                  <a:pt x="8004" y="7028"/>
                </a:cubicBezTo>
                <a:cubicBezTo>
                  <a:pt x="8598" y="6693"/>
                  <a:pt x="9207" y="6376"/>
                  <a:pt x="9815" y="6068"/>
                </a:cubicBezTo>
                <a:cubicBezTo>
                  <a:pt x="11446" y="5240"/>
                  <a:pt x="13101" y="4452"/>
                  <a:pt x="14759" y="3677"/>
                </a:cubicBezTo>
                <a:cubicBezTo>
                  <a:pt x="16593" y="2818"/>
                  <a:pt x="18435" y="1975"/>
                  <a:pt x="20285" y="1147"/>
                </a:cubicBezTo>
                <a:cubicBezTo>
                  <a:pt x="20537" y="1034"/>
                  <a:pt x="22796" y="1"/>
                  <a:pt x="22981" y="5"/>
                </a:cubicBezTo>
                <a:cubicBezTo>
                  <a:pt x="24213" y="26"/>
                  <a:pt x="24372" y="263"/>
                  <a:pt x="25378" y="843"/>
                </a:cubicBezTo>
                <a:cubicBezTo>
                  <a:pt x="27769" y="2227"/>
                  <a:pt x="30165" y="3604"/>
                  <a:pt x="32583" y="4939"/>
                </a:cubicBezTo>
                <a:cubicBezTo>
                  <a:pt x="34945" y="6240"/>
                  <a:pt x="37361" y="7546"/>
                  <a:pt x="39815" y="8665"/>
                </a:cubicBezTo>
                <a:cubicBezTo>
                  <a:pt x="39924" y="8694"/>
                  <a:pt x="40023" y="8751"/>
                  <a:pt x="40100" y="8832"/>
                </a:cubicBezTo>
                <a:cubicBezTo>
                  <a:pt x="40274" y="8885"/>
                  <a:pt x="40400" y="9027"/>
                  <a:pt x="40446" y="9214"/>
                </a:cubicBezTo>
                <a:cubicBezTo>
                  <a:pt x="40622" y="9935"/>
                  <a:pt x="40656" y="11278"/>
                  <a:pt x="40373" y="11970"/>
                </a:cubicBezTo>
                <a:cubicBezTo>
                  <a:pt x="39916" y="13093"/>
                  <a:pt x="39046" y="14237"/>
                  <a:pt x="38277" y="15166"/>
                </a:cubicBezTo>
                <a:cubicBezTo>
                  <a:pt x="37261" y="16392"/>
                  <a:pt x="36140" y="17553"/>
                  <a:pt x="35010" y="18672"/>
                </a:cubicBezTo>
                <a:cubicBezTo>
                  <a:pt x="34639" y="19039"/>
                  <a:pt x="34268" y="19401"/>
                  <a:pt x="33893" y="19762"/>
                </a:cubicBezTo>
                <a:lnTo>
                  <a:pt x="34276" y="26768"/>
                </a:lnTo>
                <a:cubicBezTo>
                  <a:pt x="34283" y="26833"/>
                  <a:pt x="34258" y="26895"/>
                  <a:pt x="34212" y="26939"/>
                </a:cubicBezTo>
                <a:lnTo>
                  <a:pt x="34096" y="27057"/>
                </a:lnTo>
                <a:cubicBezTo>
                  <a:pt x="33015" y="28163"/>
                  <a:pt x="31414" y="29215"/>
                  <a:pt x="30039" y="29886"/>
                </a:cubicBezTo>
                <a:cubicBezTo>
                  <a:pt x="26851" y="31435"/>
                  <a:pt x="23437" y="31755"/>
                  <a:pt x="20065" y="30567"/>
                </a:cubicBezTo>
                <a:cubicBezTo>
                  <a:pt x="19766" y="30462"/>
                  <a:pt x="19468" y="30349"/>
                  <a:pt x="19170" y="30234"/>
                </a:cubicBezTo>
                <a:cubicBezTo>
                  <a:pt x="16670" y="29268"/>
                  <a:pt x="13887" y="27801"/>
                  <a:pt x="12108" y="25743"/>
                </a:cubicBezTo>
                <a:cubicBezTo>
                  <a:pt x="11198" y="24689"/>
                  <a:pt x="10209" y="22983"/>
                  <a:pt x="10718" y="21541"/>
                </a:cubicBezTo>
                <a:cubicBezTo>
                  <a:pt x="10723" y="21535"/>
                  <a:pt x="10725" y="21526"/>
                  <a:pt x="10729" y="21520"/>
                </a:cubicBezTo>
                <a:cubicBezTo>
                  <a:pt x="10733" y="21505"/>
                  <a:pt x="10737" y="21493"/>
                  <a:pt x="10744" y="21478"/>
                </a:cubicBezTo>
                <a:cubicBezTo>
                  <a:pt x="11133" y="20470"/>
                  <a:pt x="11576" y="19466"/>
                  <a:pt x="12007" y="18475"/>
                </a:cubicBezTo>
                <a:cubicBezTo>
                  <a:pt x="12215" y="17995"/>
                  <a:pt x="12426" y="17513"/>
                  <a:pt x="12638" y="17033"/>
                </a:cubicBezTo>
                <a:cubicBezTo>
                  <a:pt x="12076" y="17209"/>
                  <a:pt x="11488" y="17287"/>
                  <a:pt x="10901" y="17263"/>
                </a:cubicBezTo>
                <a:cubicBezTo>
                  <a:pt x="10033" y="17238"/>
                  <a:pt x="9178" y="17081"/>
                  <a:pt x="8313" y="17041"/>
                </a:cubicBezTo>
                <a:cubicBezTo>
                  <a:pt x="7290" y="16995"/>
                  <a:pt x="6632" y="17337"/>
                  <a:pt x="6146" y="18160"/>
                </a:cubicBezTo>
                <a:cubicBezTo>
                  <a:pt x="7434" y="19078"/>
                  <a:pt x="7686" y="23062"/>
                  <a:pt x="6445" y="23922"/>
                </a:cubicBezTo>
                <a:cubicBezTo>
                  <a:pt x="6076" y="24177"/>
                  <a:pt x="5691" y="23947"/>
                  <a:pt x="5567" y="23626"/>
                </a:cubicBezTo>
                <a:cubicBezTo>
                  <a:pt x="5511" y="23712"/>
                  <a:pt x="5448" y="23798"/>
                  <a:pt x="5383" y="23884"/>
                </a:cubicBezTo>
                <a:cubicBezTo>
                  <a:pt x="5267" y="24033"/>
                  <a:pt x="5100" y="24119"/>
                  <a:pt x="4911" y="24104"/>
                </a:cubicBezTo>
                <a:cubicBezTo>
                  <a:pt x="4452" y="24070"/>
                  <a:pt x="4182" y="23532"/>
                  <a:pt x="4475" y="23150"/>
                </a:cubicBezTo>
                <a:cubicBezTo>
                  <a:pt x="4955" y="22528"/>
                  <a:pt x="5123" y="21872"/>
                  <a:pt x="5131" y="21130"/>
                </a:cubicBezTo>
                <a:cubicBezTo>
                  <a:pt x="5003" y="21157"/>
                  <a:pt x="4873" y="21168"/>
                  <a:pt x="4744" y="21155"/>
                </a:cubicBezTo>
                <a:cubicBezTo>
                  <a:pt x="4442" y="21715"/>
                  <a:pt x="4205" y="22304"/>
                  <a:pt x="4090" y="22930"/>
                </a:cubicBezTo>
                <a:cubicBezTo>
                  <a:pt x="3951" y="23676"/>
                  <a:pt x="2805" y="23475"/>
                  <a:pt x="2941" y="22731"/>
                </a:cubicBezTo>
                <a:cubicBezTo>
                  <a:pt x="3086" y="21950"/>
                  <a:pt x="3381" y="21212"/>
                  <a:pt x="3765" y="20520"/>
                </a:cubicBezTo>
                <a:cubicBezTo>
                  <a:pt x="3719" y="20441"/>
                  <a:pt x="3681" y="20359"/>
                  <a:pt x="3650" y="20273"/>
                </a:cubicBezTo>
                <a:cubicBezTo>
                  <a:pt x="3620" y="20191"/>
                  <a:pt x="3593" y="20105"/>
                  <a:pt x="3572" y="20017"/>
                </a:cubicBezTo>
                <a:cubicBezTo>
                  <a:pt x="3159" y="20533"/>
                  <a:pt x="2799" y="21289"/>
                  <a:pt x="2815" y="21851"/>
                </a:cubicBezTo>
                <a:cubicBezTo>
                  <a:pt x="2841" y="22595"/>
                  <a:pt x="1680" y="22700"/>
                  <a:pt x="1654" y="21939"/>
                </a:cubicBezTo>
                <a:cubicBezTo>
                  <a:pt x="1629" y="21157"/>
                  <a:pt x="1973" y="20244"/>
                  <a:pt x="2495" y="19514"/>
                </a:cubicBezTo>
                <a:close/>
                <a:moveTo>
                  <a:pt x="38717" y="9444"/>
                </a:moveTo>
                <a:cubicBezTo>
                  <a:pt x="38290" y="9281"/>
                  <a:pt x="37866" y="9084"/>
                  <a:pt x="37456" y="8891"/>
                </a:cubicBezTo>
                <a:cubicBezTo>
                  <a:pt x="36781" y="8573"/>
                  <a:pt x="36114" y="8231"/>
                  <a:pt x="35452" y="7885"/>
                </a:cubicBezTo>
                <a:cubicBezTo>
                  <a:pt x="33815" y="7030"/>
                  <a:pt x="32195" y="6133"/>
                  <a:pt x="30586" y="5226"/>
                </a:cubicBezTo>
                <a:cubicBezTo>
                  <a:pt x="28631" y="4125"/>
                  <a:pt x="26686" y="3004"/>
                  <a:pt x="24741" y="1881"/>
                </a:cubicBezTo>
                <a:cubicBezTo>
                  <a:pt x="24196" y="1567"/>
                  <a:pt x="23312" y="934"/>
                  <a:pt x="22723" y="1478"/>
                </a:cubicBezTo>
                <a:cubicBezTo>
                  <a:pt x="22465" y="1715"/>
                  <a:pt x="22033" y="1944"/>
                  <a:pt x="21723" y="2107"/>
                </a:cubicBezTo>
                <a:cubicBezTo>
                  <a:pt x="21161" y="2405"/>
                  <a:pt x="20583" y="2677"/>
                  <a:pt x="20005" y="2943"/>
                </a:cubicBezTo>
                <a:cubicBezTo>
                  <a:pt x="18460" y="3654"/>
                  <a:pt x="16888" y="4320"/>
                  <a:pt x="15323" y="4987"/>
                </a:cubicBezTo>
                <a:cubicBezTo>
                  <a:pt x="13705" y="5674"/>
                  <a:pt x="12081" y="6351"/>
                  <a:pt x="10471" y="7061"/>
                </a:cubicBezTo>
                <a:cubicBezTo>
                  <a:pt x="9895" y="7315"/>
                  <a:pt x="9318" y="7575"/>
                  <a:pt x="8755" y="7854"/>
                </a:cubicBezTo>
                <a:cubicBezTo>
                  <a:pt x="8614" y="7923"/>
                  <a:pt x="8371" y="8038"/>
                  <a:pt x="8174" y="8155"/>
                </a:cubicBezTo>
                <a:cubicBezTo>
                  <a:pt x="9182" y="8822"/>
                  <a:pt x="10178" y="9516"/>
                  <a:pt x="11167" y="10209"/>
                </a:cubicBezTo>
                <a:cubicBezTo>
                  <a:pt x="12567" y="11192"/>
                  <a:pt x="13958" y="12190"/>
                  <a:pt x="15340" y="13204"/>
                </a:cubicBezTo>
                <a:cubicBezTo>
                  <a:pt x="15346" y="13204"/>
                  <a:pt x="15352" y="13204"/>
                  <a:pt x="15360" y="13206"/>
                </a:cubicBezTo>
                <a:cubicBezTo>
                  <a:pt x="16576" y="13409"/>
                  <a:pt x="18550" y="11898"/>
                  <a:pt x="19445" y="11184"/>
                </a:cubicBezTo>
                <a:cubicBezTo>
                  <a:pt x="20151" y="10618"/>
                  <a:pt x="20830" y="10019"/>
                  <a:pt x="21503" y="9417"/>
                </a:cubicBezTo>
                <a:cubicBezTo>
                  <a:pt x="21958" y="9011"/>
                  <a:pt x="22452" y="8535"/>
                  <a:pt x="22943" y="8179"/>
                </a:cubicBezTo>
                <a:cubicBezTo>
                  <a:pt x="23033" y="8114"/>
                  <a:pt x="23154" y="8122"/>
                  <a:pt x="23234" y="8199"/>
                </a:cubicBezTo>
                <a:cubicBezTo>
                  <a:pt x="23343" y="8306"/>
                  <a:pt x="23442" y="8422"/>
                  <a:pt x="23530" y="8545"/>
                </a:cubicBezTo>
                <a:cubicBezTo>
                  <a:pt x="23657" y="8717"/>
                  <a:pt x="24060" y="9220"/>
                  <a:pt x="23796" y="9423"/>
                </a:cubicBezTo>
                <a:cubicBezTo>
                  <a:pt x="23706" y="9490"/>
                  <a:pt x="23616" y="9482"/>
                  <a:pt x="23534" y="9442"/>
                </a:cubicBezTo>
                <a:cubicBezTo>
                  <a:pt x="23375" y="9537"/>
                  <a:pt x="23211" y="9656"/>
                  <a:pt x="23066" y="9761"/>
                </a:cubicBezTo>
                <a:cubicBezTo>
                  <a:pt x="22758" y="9983"/>
                  <a:pt x="22454" y="10213"/>
                  <a:pt x="22153" y="10444"/>
                </a:cubicBezTo>
                <a:cubicBezTo>
                  <a:pt x="21358" y="11050"/>
                  <a:pt x="20568" y="11657"/>
                  <a:pt x="19755" y="12236"/>
                </a:cubicBezTo>
                <a:cubicBezTo>
                  <a:pt x="18865" y="12867"/>
                  <a:pt x="17664" y="13690"/>
                  <a:pt x="16576" y="14112"/>
                </a:cubicBezTo>
                <a:cubicBezTo>
                  <a:pt x="16779" y="14260"/>
                  <a:pt x="16980" y="14409"/>
                  <a:pt x="17182" y="14558"/>
                </a:cubicBezTo>
                <a:cubicBezTo>
                  <a:pt x="19483" y="16253"/>
                  <a:pt x="21778" y="17957"/>
                  <a:pt x="24070" y="19669"/>
                </a:cubicBezTo>
                <a:cubicBezTo>
                  <a:pt x="24867" y="20262"/>
                  <a:pt x="25665" y="20856"/>
                  <a:pt x="26464" y="21451"/>
                </a:cubicBezTo>
                <a:cubicBezTo>
                  <a:pt x="26776" y="21679"/>
                  <a:pt x="27101" y="21933"/>
                  <a:pt x="27423" y="22157"/>
                </a:cubicBezTo>
                <a:cubicBezTo>
                  <a:pt x="28075" y="21275"/>
                  <a:pt x="28870" y="20411"/>
                  <a:pt x="29605" y="19611"/>
                </a:cubicBezTo>
                <a:cubicBezTo>
                  <a:pt x="30678" y="18443"/>
                  <a:pt x="31778" y="17297"/>
                  <a:pt x="32874" y="16151"/>
                </a:cubicBezTo>
                <a:cubicBezTo>
                  <a:pt x="34191" y="14774"/>
                  <a:pt x="35521" y="13395"/>
                  <a:pt x="36781" y="11968"/>
                </a:cubicBezTo>
                <a:cubicBezTo>
                  <a:pt x="37242" y="11446"/>
                  <a:pt x="38353" y="10199"/>
                  <a:pt x="38719" y="9446"/>
                </a:cubicBezTo>
                <a:close/>
                <a:moveTo>
                  <a:pt x="5016" y="19713"/>
                </a:moveTo>
                <a:cubicBezTo>
                  <a:pt x="4922" y="19695"/>
                  <a:pt x="4834" y="19655"/>
                  <a:pt x="4758" y="19596"/>
                </a:cubicBezTo>
                <a:cubicBezTo>
                  <a:pt x="4727" y="19573"/>
                  <a:pt x="4693" y="19552"/>
                  <a:pt x="4658" y="19533"/>
                </a:cubicBezTo>
                <a:cubicBezTo>
                  <a:pt x="4666" y="19684"/>
                  <a:pt x="4729" y="19894"/>
                  <a:pt x="4811" y="19994"/>
                </a:cubicBezTo>
                <a:cubicBezTo>
                  <a:pt x="4815" y="19998"/>
                  <a:pt x="4821" y="20003"/>
                  <a:pt x="4811" y="20003"/>
                </a:cubicBezTo>
                <a:cubicBezTo>
                  <a:pt x="4915" y="19994"/>
                  <a:pt x="4955" y="19971"/>
                  <a:pt x="5041" y="19908"/>
                </a:cubicBezTo>
                <a:lnTo>
                  <a:pt x="5041" y="19908"/>
                </a:lnTo>
                <a:cubicBezTo>
                  <a:pt x="5033" y="19843"/>
                  <a:pt x="5024" y="19778"/>
                  <a:pt x="5016" y="19713"/>
                </a:cubicBezTo>
                <a:close/>
                <a:moveTo>
                  <a:pt x="14153" y="14650"/>
                </a:moveTo>
                <a:cubicBezTo>
                  <a:pt x="14302" y="14485"/>
                  <a:pt x="14440" y="14313"/>
                  <a:pt x="14570" y="14135"/>
                </a:cubicBezTo>
                <a:cubicBezTo>
                  <a:pt x="13206" y="13112"/>
                  <a:pt x="11840" y="12095"/>
                  <a:pt x="10461" y="11096"/>
                </a:cubicBezTo>
                <a:cubicBezTo>
                  <a:pt x="9532" y="10423"/>
                  <a:pt x="8589" y="9736"/>
                  <a:pt x="7627" y="9109"/>
                </a:cubicBezTo>
                <a:cubicBezTo>
                  <a:pt x="7600" y="9216"/>
                  <a:pt x="7585" y="9323"/>
                  <a:pt x="7598" y="9381"/>
                </a:cubicBezTo>
                <a:cubicBezTo>
                  <a:pt x="9752" y="11175"/>
                  <a:pt x="11936" y="12932"/>
                  <a:pt x="14153" y="14650"/>
                </a:cubicBezTo>
                <a:close/>
                <a:moveTo>
                  <a:pt x="28239" y="25290"/>
                </a:moveTo>
                <a:cubicBezTo>
                  <a:pt x="28151" y="25713"/>
                  <a:pt x="27673" y="26147"/>
                  <a:pt x="27268" y="25825"/>
                </a:cubicBezTo>
                <a:cubicBezTo>
                  <a:pt x="26730" y="25512"/>
                  <a:pt x="26193" y="25129"/>
                  <a:pt x="25686" y="24770"/>
                </a:cubicBezTo>
                <a:cubicBezTo>
                  <a:pt x="24856" y="24184"/>
                  <a:pt x="24039" y="23580"/>
                  <a:pt x="23224" y="22972"/>
                </a:cubicBezTo>
                <a:cubicBezTo>
                  <a:pt x="21088" y="21382"/>
                  <a:pt x="18973" y="19762"/>
                  <a:pt x="16863" y="18137"/>
                </a:cubicBezTo>
                <a:cubicBezTo>
                  <a:pt x="16019" y="17486"/>
                  <a:pt x="15174" y="16834"/>
                  <a:pt x="14329" y="16180"/>
                </a:cubicBezTo>
                <a:cubicBezTo>
                  <a:pt x="13925" y="17098"/>
                  <a:pt x="13520" y="18018"/>
                  <a:pt x="13120" y="18936"/>
                </a:cubicBezTo>
                <a:cubicBezTo>
                  <a:pt x="12693" y="19919"/>
                  <a:pt x="12255" y="20912"/>
                  <a:pt x="11871" y="21903"/>
                </a:cubicBezTo>
                <a:lnTo>
                  <a:pt x="11854" y="21943"/>
                </a:lnTo>
                <a:cubicBezTo>
                  <a:pt x="11509" y="22907"/>
                  <a:pt x="12433" y="24269"/>
                  <a:pt x="13020" y="24951"/>
                </a:cubicBezTo>
                <a:cubicBezTo>
                  <a:pt x="14663" y="26851"/>
                  <a:pt x="17299" y="28216"/>
                  <a:pt x="19604" y="29106"/>
                </a:cubicBezTo>
                <a:cubicBezTo>
                  <a:pt x="19885" y="29217"/>
                  <a:pt x="20170" y="29322"/>
                  <a:pt x="20455" y="29421"/>
                </a:cubicBezTo>
                <a:lnTo>
                  <a:pt x="20466" y="29425"/>
                </a:lnTo>
                <a:cubicBezTo>
                  <a:pt x="23318" y="30431"/>
                  <a:pt x="26208" y="30244"/>
                  <a:pt x="28964" y="29050"/>
                </a:cubicBezTo>
                <a:cubicBezTo>
                  <a:pt x="30391" y="28432"/>
                  <a:pt x="31902" y="27476"/>
                  <a:pt x="33046" y="26395"/>
                </a:cubicBezTo>
                <a:lnTo>
                  <a:pt x="32742" y="20856"/>
                </a:lnTo>
                <a:cubicBezTo>
                  <a:pt x="31864" y="21683"/>
                  <a:pt x="30978" y="22505"/>
                  <a:pt x="30106" y="23339"/>
                </a:cubicBezTo>
                <a:cubicBezTo>
                  <a:pt x="29731" y="23699"/>
                  <a:pt x="29356" y="24060"/>
                  <a:pt x="28995" y="24433"/>
                </a:cubicBezTo>
                <a:cubicBezTo>
                  <a:pt x="28754" y="24682"/>
                  <a:pt x="28501" y="24949"/>
                  <a:pt x="28293" y="25225"/>
                </a:cubicBezTo>
                <a:cubicBezTo>
                  <a:pt x="28276" y="25248"/>
                  <a:pt x="28258" y="25271"/>
                  <a:pt x="28237" y="25292"/>
                </a:cubicBezTo>
                <a:close/>
                <a:moveTo>
                  <a:pt x="15069" y="15361"/>
                </a:moveTo>
                <a:cubicBezTo>
                  <a:pt x="15528" y="15717"/>
                  <a:pt x="15987" y="16071"/>
                  <a:pt x="16450" y="16423"/>
                </a:cubicBezTo>
                <a:cubicBezTo>
                  <a:pt x="18414" y="17926"/>
                  <a:pt x="20401" y="19401"/>
                  <a:pt x="22406" y="20849"/>
                </a:cubicBezTo>
                <a:cubicBezTo>
                  <a:pt x="24077" y="22050"/>
                  <a:pt x="25770" y="23234"/>
                  <a:pt x="27499" y="24353"/>
                </a:cubicBezTo>
                <a:cubicBezTo>
                  <a:pt x="27759" y="24031"/>
                  <a:pt x="28073" y="23714"/>
                  <a:pt x="28358" y="23427"/>
                </a:cubicBezTo>
                <a:cubicBezTo>
                  <a:pt x="28870" y="22911"/>
                  <a:pt x="29400" y="22411"/>
                  <a:pt x="29926" y="21910"/>
                </a:cubicBezTo>
                <a:cubicBezTo>
                  <a:pt x="31286" y="20621"/>
                  <a:pt x="32656" y="19347"/>
                  <a:pt x="33991" y="18035"/>
                </a:cubicBezTo>
                <a:cubicBezTo>
                  <a:pt x="35150" y="16897"/>
                  <a:pt x="36305" y="15725"/>
                  <a:pt x="37363" y="14491"/>
                </a:cubicBezTo>
                <a:cubicBezTo>
                  <a:pt x="38080" y="13655"/>
                  <a:pt x="38990" y="12536"/>
                  <a:pt x="39415" y="11517"/>
                </a:cubicBezTo>
                <a:cubicBezTo>
                  <a:pt x="39526" y="11255"/>
                  <a:pt x="39524" y="10838"/>
                  <a:pt x="39489" y="10461"/>
                </a:cubicBezTo>
                <a:cubicBezTo>
                  <a:pt x="38514" y="11735"/>
                  <a:pt x="37475" y="12953"/>
                  <a:pt x="36397" y="14141"/>
                </a:cubicBezTo>
                <a:cubicBezTo>
                  <a:pt x="35085" y="15587"/>
                  <a:pt x="33725" y="16989"/>
                  <a:pt x="32382" y="18408"/>
                </a:cubicBezTo>
                <a:cubicBezTo>
                  <a:pt x="30953" y="19917"/>
                  <a:pt x="29549" y="21442"/>
                  <a:pt x="28216" y="23037"/>
                </a:cubicBezTo>
                <a:cubicBezTo>
                  <a:pt x="28033" y="23324"/>
                  <a:pt x="27268" y="23515"/>
                  <a:pt x="26992" y="23398"/>
                </a:cubicBezTo>
                <a:cubicBezTo>
                  <a:pt x="26977" y="23389"/>
                  <a:pt x="26962" y="23383"/>
                  <a:pt x="26950" y="23375"/>
                </a:cubicBezTo>
                <a:cubicBezTo>
                  <a:pt x="25558" y="22396"/>
                  <a:pt x="24192" y="21367"/>
                  <a:pt x="22830" y="20348"/>
                </a:cubicBezTo>
                <a:cubicBezTo>
                  <a:pt x="21008" y="18986"/>
                  <a:pt x="19191" y="17618"/>
                  <a:pt x="17379" y="16245"/>
                </a:cubicBezTo>
                <a:cubicBezTo>
                  <a:pt x="16752" y="15771"/>
                  <a:pt x="16123" y="15300"/>
                  <a:pt x="15495" y="14828"/>
                </a:cubicBezTo>
                <a:cubicBezTo>
                  <a:pt x="15360" y="15011"/>
                  <a:pt x="15218" y="15191"/>
                  <a:pt x="15069" y="153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61" name="Google Shape;70;p20">
            <a:extLst>
              <a:ext uri="{FF2B5EF4-FFF2-40B4-BE49-F238E27FC236}">
                <a16:creationId xmlns="" xmlns:a16="http://schemas.microsoft.com/office/drawing/2014/main" id="{669FB462-35C8-32C8-E8B5-62791175F6B5}"/>
              </a:ext>
            </a:extLst>
          </p:cNvPr>
          <p:cNvSpPr/>
          <p:nvPr/>
        </p:nvSpPr>
        <p:spPr>
          <a:xfrm>
            <a:off x="9856400" y="1354117"/>
            <a:ext cx="2335616" cy="1504639"/>
          </a:xfrm>
          <a:custGeom>
            <a:avLst/>
            <a:gdLst/>
            <a:ahLst/>
            <a:cxnLst/>
            <a:rect l="l" t="t" r="r" b="b"/>
            <a:pathLst>
              <a:path w="59862" h="38564" extrusionOk="0">
                <a:moveTo>
                  <a:pt x="3698" y="478"/>
                </a:moveTo>
                <a:cubicBezTo>
                  <a:pt x="3771" y="325"/>
                  <a:pt x="3702" y="140"/>
                  <a:pt x="3547" y="71"/>
                </a:cubicBezTo>
                <a:cubicBezTo>
                  <a:pt x="3394" y="0"/>
                  <a:pt x="3212" y="71"/>
                  <a:pt x="3142" y="226"/>
                </a:cubicBezTo>
                <a:lnTo>
                  <a:pt x="2979" y="589"/>
                </a:lnTo>
                <a:lnTo>
                  <a:pt x="2893" y="786"/>
                </a:lnTo>
                <a:cubicBezTo>
                  <a:pt x="2761" y="1090"/>
                  <a:pt x="3134" y="1356"/>
                  <a:pt x="3379" y="1134"/>
                </a:cubicBezTo>
                <a:cubicBezTo>
                  <a:pt x="3411" y="1105"/>
                  <a:pt x="3434" y="1071"/>
                  <a:pt x="3451" y="1033"/>
                </a:cubicBezTo>
                <a:lnTo>
                  <a:pt x="3539" y="836"/>
                </a:lnTo>
                <a:close/>
                <a:moveTo>
                  <a:pt x="59320" y="38473"/>
                </a:moveTo>
                <a:cubicBezTo>
                  <a:pt x="59668" y="38563"/>
                  <a:pt x="59861" y="38096"/>
                  <a:pt x="59555" y="37914"/>
                </a:cubicBezTo>
                <a:cubicBezTo>
                  <a:pt x="59532" y="37901"/>
                  <a:pt x="59509" y="37891"/>
                  <a:pt x="59484" y="37884"/>
                </a:cubicBezTo>
                <a:cubicBezTo>
                  <a:pt x="59289" y="37830"/>
                  <a:pt x="59094" y="37775"/>
                  <a:pt x="58899" y="37721"/>
                </a:cubicBezTo>
                <a:cubicBezTo>
                  <a:pt x="58738" y="37679"/>
                  <a:pt x="58574" y="37773"/>
                  <a:pt x="58528" y="37931"/>
                </a:cubicBezTo>
                <a:cubicBezTo>
                  <a:pt x="58484" y="38090"/>
                  <a:pt x="58572" y="38258"/>
                  <a:pt x="58729" y="38308"/>
                </a:cubicBezTo>
                <a:cubicBezTo>
                  <a:pt x="58926" y="38364"/>
                  <a:pt x="59123" y="38419"/>
                  <a:pt x="59320" y="38473"/>
                </a:cubicBezTo>
                <a:close/>
                <a:moveTo>
                  <a:pt x="56967" y="37763"/>
                </a:moveTo>
                <a:cubicBezTo>
                  <a:pt x="57281" y="37866"/>
                  <a:pt x="57512" y="37467"/>
                  <a:pt x="57267" y="37245"/>
                </a:cubicBezTo>
                <a:cubicBezTo>
                  <a:pt x="57235" y="37218"/>
                  <a:pt x="57197" y="37197"/>
                  <a:pt x="57158" y="37182"/>
                </a:cubicBezTo>
                <a:cubicBezTo>
                  <a:pt x="56967" y="37120"/>
                  <a:pt x="56774" y="37057"/>
                  <a:pt x="56583" y="36990"/>
                </a:cubicBezTo>
                <a:cubicBezTo>
                  <a:pt x="56261" y="36885"/>
                  <a:pt x="56039" y="37287"/>
                  <a:pt x="56280" y="37505"/>
                </a:cubicBezTo>
                <a:cubicBezTo>
                  <a:pt x="56309" y="37532"/>
                  <a:pt x="56345" y="37553"/>
                  <a:pt x="56384" y="37568"/>
                </a:cubicBezTo>
                <a:cubicBezTo>
                  <a:pt x="56575" y="37635"/>
                  <a:pt x="56772" y="37698"/>
                  <a:pt x="56965" y="37763"/>
                </a:cubicBezTo>
                <a:close/>
                <a:moveTo>
                  <a:pt x="54651" y="36937"/>
                </a:moveTo>
                <a:cubicBezTo>
                  <a:pt x="54808" y="36998"/>
                  <a:pt x="54987" y="36920"/>
                  <a:pt x="55047" y="36763"/>
                </a:cubicBezTo>
                <a:cubicBezTo>
                  <a:pt x="55108" y="36606"/>
                  <a:pt x="55031" y="36428"/>
                  <a:pt x="54873" y="36367"/>
                </a:cubicBezTo>
                <a:cubicBezTo>
                  <a:pt x="54683" y="36294"/>
                  <a:pt x="54494" y="36220"/>
                  <a:pt x="54305" y="36145"/>
                </a:cubicBezTo>
                <a:cubicBezTo>
                  <a:pt x="53997" y="36021"/>
                  <a:pt x="53737" y="36415"/>
                  <a:pt x="53987" y="36654"/>
                </a:cubicBezTo>
                <a:cubicBezTo>
                  <a:pt x="54014" y="36679"/>
                  <a:pt x="54046" y="36698"/>
                  <a:pt x="54081" y="36713"/>
                </a:cubicBezTo>
                <a:cubicBezTo>
                  <a:pt x="54270" y="36788"/>
                  <a:pt x="54460" y="36864"/>
                  <a:pt x="54651" y="36937"/>
                </a:cubicBezTo>
                <a:close/>
                <a:moveTo>
                  <a:pt x="52379" y="35996"/>
                </a:moveTo>
                <a:cubicBezTo>
                  <a:pt x="52702" y="36135"/>
                  <a:pt x="52968" y="35715"/>
                  <a:pt x="52702" y="35483"/>
                </a:cubicBezTo>
                <a:cubicBezTo>
                  <a:pt x="52679" y="35464"/>
                  <a:pt x="52656" y="35449"/>
                  <a:pt x="52629" y="35437"/>
                </a:cubicBezTo>
                <a:cubicBezTo>
                  <a:pt x="52444" y="35355"/>
                  <a:pt x="52260" y="35271"/>
                  <a:pt x="52076" y="35187"/>
                </a:cubicBezTo>
                <a:cubicBezTo>
                  <a:pt x="51923" y="35120"/>
                  <a:pt x="51747" y="35187"/>
                  <a:pt x="51675" y="35338"/>
                </a:cubicBezTo>
                <a:cubicBezTo>
                  <a:pt x="51606" y="35489"/>
                  <a:pt x="51671" y="35669"/>
                  <a:pt x="51820" y="35743"/>
                </a:cubicBezTo>
                <a:cubicBezTo>
                  <a:pt x="52006" y="35826"/>
                  <a:pt x="52193" y="35912"/>
                  <a:pt x="52379" y="35996"/>
                </a:cubicBezTo>
                <a:close/>
                <a:moveTo>
                  <a:pt x="50160" y="34932"/>
                </a:moveTo>
                <a:cubicBezTo>
                  <a:pt x="50309" y="35009"/>
                  <a:pt x="50493" y="34950"/>
                  <a:pt x="50573" y="34802"/>
                </a:cubicBezTo>
                <a:cubicBezTo>
                  <a:pt x="50650" y="34651"/>
                  <a:pt x="50592" y="34466"/>
                  <a:pt x="50443" y="34389"/>
                </a:cubicBezTo>
                <a:cubicBezTo>
                  <a:pt x="50263" y="34297"/>
                  <a:pt x="50083" y="34202"/>
                  <a:pt x="49904" y="34108"/>
                </a:cubicBezTo>
                <a:cubicBezTo>
                  <a:pt x="49588" y="33942"/>
                  <a:pt x="49295" y="34353"/>
                  <a:pt x="49552" y="34600"/>
                </a:cubicBezTo>
                <a:cubicBezTo>
                  <a:pt x="49573" y="34617"/>
                  <a:pt x="49594" y="34634"/>
                  <a:pt x="49617" y="34647"/>
                </a:cubicBezTo>
                <a:cubicBezTo>
                  <a:pt x="49797" y="34743"/>
                  <a:pt x="49978" y="34837"/>
                  <a:pt x="50160" y="34932"/>
                </a:cubicBezTo>
                <a:close/>
                <a:moveTo>
                  <a:pt x="48010" y="33733"/>
                </a:moveTo>
                <a:cubicBezTo>
                  <a:pt x="48291" y="33903"/>
                  <a:pt x="48611" y="33565"/>
                  <a:pt x="48412" y="33289"/>
                </a:cubicBezTo>
                <a:cubicBezTo>
                  <a:pt x="48389" y="33257"/>
                  <a:pt x="48360" y="33230"/>
                  <a:pt x="48324" y="33209"/>
                </a:cubicBezTo>
                <a:cubicBezTo>
                  <a:pt x="48152" y="33104"/>
                  <a:pt x="47980" y="32999"/>
                  <a:pt x="47809" y="32892"/>
                </a:cubicBezTo>
                <a:cubicBezTo>
                  <a:pt x="47526" y="32714"/>
                  <a:pt x="47197" y="33062"/>
                  <a:pt x="47406" y="33341"/>
                </a:cubicBezTo>
                <a:cubicBezTo>
                  <a:pt x="47429" y="33368"/>
                  <a:pt x="47454" y="33391"/>
                  <a:pt x="47484" y="33410"/>
                </a:cubicBezTo>
                <a:cubicBezTo>
                  <a:pt x="47658" y="33519"/>
                  <a:pt x="47832" y="33626"/>
                  <a:pt x="48010" y="33733"/>
                </a:cubicBezTo>
                <a:close/>
                <a:moveTo>
                  <a:pt x="45946" y="32381"/>
                </a:moveTo>
                <a:cubicBezTo>
                  <a:pt x="46082" y="32480"/>
                  <a:pt x="46272" y="32448"/>
                  <a:pt x="46371" y="32310"/>
                </a:cubicBezTo>
                <a:cubicBezTo>
                  <a:pt x="46469" y="32174"/>
                  <a:pt x="46438" y="31983"/>
                  <a:pt x="46302" y="31884"/>
                </a:cubicBezTo>
                <a:cubicBezTo>
                  <a:pt x="46138" y="31767"/>
                  <a:pt x="45975" y="31648"/>
                  <a:pt x="45816" y="31528"/>
                </a:cubicBezTo>
                <a:cubicBezTo>
                  <a:pt x="45522" y="31314"/>
                  <a:pt x="45164" y="31690"/>
                  <a:pt x="45401" y="31975"/>
                </a:cubicBezTo>
                <a:cubicBezTo>
                  <a:pt x="45415" y="31989"/>
                  <a:pt x="45430" y="32004"/>
                  <a:pt x="45447" y="32016"/>
                </a:cubicBezTo>
                <a:cubicBezTo>
                  <a:pt x="45610" y="32140"/>
                  <a:pt x="45778" y="32262"/>
                  <a:pt x="45946" y="32381"/>
                </a:cubicBezTo>
                <a:close/>
                <a:moveTo>
                  <a:pt x="44003" y="30851"/>
                </a:moveTo>
                <a:cubicBezTo>
                  <a:pt x="44254" y="31069"/>
                  <a:pt x="44634" y="30784"/>
                  <a:pt x="44472" y="30474"/>
                </a:cubicBezTo>
                <a:cubicBezTo>
                  <a:pt x="44455" y="30443"/>
                  <a:pt x="44432" y="30415"/>
                  <a:pt x="44405" y="30392"/>
                </a:cubicBezTo>
                <a:cubicBezTo>
                  <a:pt x="44254" y="30260"/>
                  <a:pt x="44105" y="30126"/>
                  <a:pt x="43959" y="29990"/>
                </a:cubicBezTo>
                <a:cubicBezTo>
                  <a:pt x="43714" y="29766"/>
                  <a:pt x="43341" y="30032"/>
                  <a:pt x="43470" y="30336"/>
                </a:cubicBezTo>
                <a:cubicBezTo>
                  <a:pt x="43487" y="30375"/>
                  <a:pt x="43512" y="30409"/>
                  <a:pt x="43542" y="30436"/>
                </a:cubicBezTo>
                <a:cubicBezTo>
                  <a:pt x="43695" y="30577"/>
                  <a:pt x="43848" y="30715"/>
                  <a:pt x="44003" y="30851"/>
                </a:cubicBezTo>
                <a:close/>
                <a:moveTo>
                  <a:pt x="42234" y="29114"/>
                </a:moveTo>
                <a:cubicBezTo>
                  <a:pt x="42458" y="29357"/>
                  <a:pt x="42850" y="29133"/>
                  <a:pt x="42752" y="28814"/>
                </a:cubicBezTo>
                <a:cubicBezTo>
                  <a:pt x="42739" y="28774"/>
                  <a:pt x="42718" y="28739"/>
                  <a:pt x="42691" y="28707"/>
                </a:cubicBezTo>
                <a:cubicBezTo>
                  <a:pt x="42569" y="28571"/>
                  <a:pt x="42450" y="28435"/>
                  <a:pt x="42333" y="28297"/>
                </a:cubicBezTo>
                <a:cubicBezTo>
                  <a:pt x="42532" y="28257"/>
                  <a:pt x="42731" y="28219"/>
                  <a:pt x="42930" y="28179"/>
                </a:cubicBezTo>
                <a:cubicBezTo>
                  <a:pt x="43095" y="28148"/>
                  <a:pt x="43204" y="27986"/>
                  <a:pt x="43171" y="27821"/>
                </a:cubicBezTo>
                <a:cubicBezTo>
                  <a:pt x="43139" y="27655"/>
                  <a:pt x="42978" y="27548"/>
                  <a:pt x="42812" y="27580"/>
                </a:cubicBezTo>
                <a:cubicBezTo>
                  <a:pt x="42613" y="27620"/>
                  <a:pt x="42414" y="27657"/>
                  <a:pt x="42215" y="27695"/>
                </a:cubicBezTo>
                <a:cubicBezTo>
                  <a:pt x="41989" y="27739"/>
                  <a:pt x="41913" y="27982"/>
                  <a:pt x="42008" y="28148"/>
                </a:cubicBezTo>
                <a:cubicBezTo>
                  <a:pt x="41836" y="28183"/>
                  <a:pt x="41695" y="28361"/>
                  <a:pt x="41781" y="28567"/>
                </a:cubicBezTo>
                <a:cubicBezTo>
                  <a:pt x="41792" y="28594"/>
                  <a:pt x="41809" y="28619"/>
                  <a:pt x="41827" y="28642"/>
                </a:cubicBezTo>
                <a:cubicBezTo>
                  <a:pt x="41957" y="28802"/>
                  <a:pt x="42096" y="28959"/>
                  <a:pt x="42234" y="29112"/>
                </a:cubicBezTo>
                <a:close/>
                <a:moveTo>
                  <a:pt x="40715" y="27144"/>
                </a:moveTo>
                <a:cubicBezTo>
                  <a:pt x="40910" y="27437"/>
                  <a:pt x="41364" y="27230"/>
                  <a:pt x="41262" y="26882"/>
                </a:cubicBezTo>
                <a:cubicBezTo>
                  <a:pt x="41253" y="26857"/>
                  <a:pt x="41241" y="26834"/>
                  <a:pt x="41228" y="26813"/>
                </a:cubicBezTo>
                <a:cubicBezTo>
                  <a:pt x="41119" y="26645"/>
                  <a:pt x="41014" y="26475"/>
                  <a:pt x="40914" y="26303"/>
                </a:cubicBezTo>
                <a:cubicBezTo>
                  <a:pt x="40763" y="26039"/>
                  <a:pt x="40344" y="26142"/>
                  <a:pt x="40344" y="26465"/>
                </a:cubicBezTo>
                <a:cubicBezTo>
                  <a:pt x="40346" y="26517"/>
                  <a:pt x="40360" y="26568"/>
                  <a:pt x="40386" y="26612"/>
                </a:cubicBezTo>
                <a:cubicBezTo>
                  <a:pt x="40492" y="26792"/>
                  <a:pt x="40601" y="26968"/>
                  <a:pt x="40715" y="27144"/>
                </a:cubicBezTo>
                <a:close/>
                <a:moveTo>
                  <a:pt x="39554" y="24931"/>
                </a:moveTo>
                <a:cubicBezTo>
                  <a:pt x="39677" y="25241"/>
                  <a:pt x="40142" y="25153"/>
                  <a:pt x="40142" y="24813"/>
                </a:cubicBezTo>
                <a:cubicBezTo>
                  <a:pt x="40142" y="24776"/>
                  <a:pt x="40134" y="24738"/>
                  <a:pt x="40122" y="24704"/>
                </a:cubicBezTo>
                <a:cubicBezTo>
                  <a:pt x="40071" y="24579"/>
                  <a:pt x="40023" y="24453"/>
                  <a:pt x="39977" y="24325"/>
                </a:cubicBezTo>
                <a:lnTo>
                  <a:pt x="39912" y="24147"/>
                </a:lnTo>
                <a:cubicBezTo>
                  <a:pt x="39822" y="23866"/>
                  <a:pt x="39409" y="23872"/>
                  <a:pt x="39329" y="24162"/>
                </a:cubicBezTo>
                <a:cubicBezTo>
                  <a:pt x="39313" y="24220"/>
                  <a:pt x="39313" y="24285"/>
                  <a:pt x="39334" y="24344"/>
                </a:cubicBezTo>
                <a:cubicBezTo>
                  <a:pt x="39369" y="24445"/>
                  <a:pt x="39405" y="24547"/>
                  <a:pt x="39443" y="24648"/>
                </a:cubicBezTo>
                <a:cubicBezTo>
                  <a:pt x="39478" y="24742"/>
                  <a:pt x="39516" y="24836"/>
                  <a:pt x="39554" y="24931"/>
                </a:cubicBezTo>
                <a:close/>
                <a:moveTo>
                  <a:pt x="38875" y="22517"/>
                </a:moveTo>
                <a:cubicBezTo>
                  <a:pt x="38925" y="22843"/>
                  <a:pt x="39396" y="22871"/>
                  <a:pt x="39474" y="22533"/>
                </a:cubicBezTo>
                <a:cubicBezTo>
                  <a:pt x="39482" y="22498"/>
                  <a:pt x="39482" y="22460"/>
                  <a:pt x="39478" y="22422"/>
                </a:cubicBezTo>
                <a:lnTo>
                  <a:pt x="39449" y="22236"/>
                </a:lnTo>
                <a:lnTo>
                  <a:pt x="39432" y="22120"/>
                </a:lnTo>
                <a:lnTo>
                  <a:pt x="39417" y="22007"/>
                </a:lnTo>
                <a:lnTo>
                  <a:pt x="39398" y="21833"/>
                </a:lnTo>
                <a:cubicBezTo>
                  <a:pt x="39369" y="21519"/>
                  <a:pt x="38925" y="21450"/>
                  <a:pt x="38808" y="21762"/>
                </a:cubicBezTo>
                <a:cubicBezTo>
                  <a:pt x="38791" y="21804"/>
                  <a:pt x="38787" y="21850"/>
                  <a:pt x="38791" y="21894"/>
                </a:cubicBezTo>
                <a:lnTo>
                  <a:pt x="38812" y="22081"/>
                </a:lnTo>
                <a:lnTo>
                  <a:pt x="38826" y="22202"/>
                </a:lnTo>
                <a:lnTo>
                  <a:pt x="38843" y="22322"/>
                </a:lnTo>
                <a:close/>
                <a:moveTo>
                  <a:pt x="38753" y="20014"/>
                </a:moveTo>
                <a:cubicBezTo>
                  <a:pt x="38730" y="20354"/>
                  <a:pt x="39202" y="20471"/>
                  <a:pt x="39340" y="20150"/>
                </a:cubicBezTo>
                <a:cubicBezTo>
                  <a:pt x="39352" y="20119"/>
                  <a:pt x="39359" y="20088"/>
                  <a:pt x="39361" y="20056"/>
                </a:cubicBezTo>
                <a:lnTo>
                  <a:pt x="39373" y="19876"/>
                </a:lnTo>
                <a:lnTo>
                  <a:pt x="39384" y="19754"/>
                </a:lnTo>
                <a:lnTo>
                  <a:pt x="39396" y="19631"/>
                </a:lnTo>
                <a:lnTo>
                  <a:pt x="39415" y="19463"/>
                </a:lnTo>
                <a:cubicBezTo>
                  <a:pt x="39455" y="19142"/>
                  <a:pt x="39023" y="18985"/>
                  <a:pt x="38849" y="19268"/>
                </a:cubicBezTo>
                <a:cubicBezTo>
                  <a:pt x="38826" y="19306"/>
                  <a:pt x="38814" y="19346"/>
                  <a:pt x="38808" y="19390"/>
                </a:cubicBezTo>
                <a:lnTo>
                  <a:pt x="38789" y="19570"/>
                </a:lnTo>
                <a:lnTo>
                  <a:pt x="38776" y="19700"/>
                </a:lnTo>
                <a:lnTo>
                  <a:pt x="38766" y="19830"/>
                </a:lnTo>
                <a:close/>
                <a:moveTo>
                  <a:pt x="39271" y="17537"/>
                </a:moveTo>
                <a:cubicBezTo>
                  <a:pt x="39151" y="17841"/>
                  <a:pt x="39520" y="18099"/>
                  <a:pt x="39763" y="17877"/>
                </a:cubicBezTo>
                <a:cubicBezTo>
                  <a:pt x="39795" y="17845"/>
                  <a:pt x="39820" y="17810"/>
                  <a:pt x="39837" y="17770"/>
                </a:cubicBezTo>
                <a:cubicBezTo>
                  <a:pt x="39910" y="17592"/>
                  <a:pt x="39989" y="17411"/>
                  <a:pt x="40080" y="17242"/>
                </a:cubicBezTo>
                <a:cubicBezTo>
                  <a:pt x="40233" y="16944"/>
                  <a:pt x="39870" y="16651"/>
                  <a:pt x="39612" y="16864"/>
                </a:cubicBezTo>
                <a:cubicBezTo>
                  <a:pt x="39583" y="16890"/>
                  <a:pt x="39558" y="16921"/>
                  <a:pt x="39539" y="16954"/>
                </a:cubicBezTo>
                <a:cubicBezTo>
                  <a:pt x="39440" y="17141"/>
                  <a:pt x="39350" y="17342"/>
                  <a:pt x="39271" y="17537"/>
                </a:cubicBezTo>
                <a:close/>
                <a:moveTo>
                  <a:pt x="40645" y="15399"/>
                </a:moveTo>
                <a:cubicBezTo>
                  <a:pt x="40421" y="15634"/>
                  <a:pt x="40681" y="16022"/>
                  <a:pt x="40991" y="15890"/>
                </a:cubicBezTo>
                <a:cubicBezTo>
                  <a:pt x="41029" y="15873"/>
                  <a:pt x="41063" y="15850"/>
                  <a:pt x="41090" y="15821"/>
                </a:cubicBezTo>
                <a:cubicBezTo>
                  <a:pt x="41220" y="15678"/>
                  <a:pt x="41362" y="15540"/>
                  <a:pt x="41507" y="15412"/>
                </a:cubicBezTo>
                <a:cubicBezTo>
                  <a:pt x="41635" y="15301"/>
                  <a:pt x="41645" y="15108"/>
                  <a:pt x="41534" y="14980"/>
                </a:cubicBezTo>
                <a:cubicBezTo>
                  <a:pt x="41423" y="14855"/>
                  <a:pt x="41228" y="14842"/>
                  <a:pt x="41102" y="14955"/>
                </a:cubicBezTo>
                <a:cubicBezTo>
                  <a:pt x="40943" y="15096"/>
                  <a:pt x="40792" y="15244"/>
                  <a:pt x="40645" y="15399"/>
                </a:cubicBezTo>
                <a:close/>
                <a:moveTo>
                  <a:pt x="42657" y="13865"/>
                </a:moveTo>
                <a:cubicBezTo>
                  <a:pt x="42377" y="14014"/>
                  <a:pt x="42490" y="14450"/>
                  <a:pt x="42815" y="14438"/>
                </a:cubicBezTo>
                <a:cubicBezTo>
                  <a:pt x="42863" y="14435"/>
                  <a:pt x="42907" y="14423"/>
                  <a:pt x="42949" y="14402"/>
                </a:cubicBezTo>
                <a:cubicBezTo>
                  <a:pt x="43121" y="14308"/>
                  <a:pt x="43297" y="14220"/>
                  <a:pt x="43475" y="14140"/>
                </a:cubicBezTo>
                <a:cubicBezTo>
                  <a:pt x="43776" y="14004"/>
                  <a:pt x="43674" y="13545"/>
                  <a:pt x="43336" y="13557"/>
                </a:cubicBezTo>
                <a:cubicBezTo>
                  <a:pt x="43299" y="13557"/>
                  <a:pt x="43259" y="13568"/>
                  <a:pt x="43223" y="13582"/>
                </a:cubicBezTo>
                <a:cubicBezTo>
                  <a:pt x="43032" y="13670"/>
                  <a:pt x="42842" y="13765"/>
                  <a:pt x="42657" y="13865"/>
                </a:cubicBezTo>
                <a:close/>
                <a:moveTo>
                  <a:pt x="45013" y="12970"/>
                </a:moveTo>
                <a:cubicBezTo>
                  <a:pt x="44847" y="13010"/>
                  <a:pt x="44745" y="13174"/>
                  <a:pt x="44785" y="13337"/>
                </a:cubicBezTo>
                <a:cubicBezTo>
                  <a:pt x="44822" y="13503"/>
                  <a:pt x="44986" y="13605"/>
                  <a:pt x="45151" y="13568"/>
                </a:cubicBezTo>
                <a:cubicBezTo>
                  <a:pt x="45344" y="13522"/>
                  <a:pt x="45537" y="13482"/>
                  <a:pt x="45732" y="13448"/>
                </a:cubicBezTo>
                <a:cubicBezTo>
                  <a:pt x="46067" y="13385"/>
                  <a:pt x="46067" y="12912"/>
                  <a:pt x="45736" y="12845"/>
                </a:cubicBezTo>
                <a:cubicBezTo>
                  <a:pt x="45700" y="12838"/>
                  <a:pt x="45665" y="12838"/>
                  <a:pt x="45629" y="12845"/>
                </a:cubicBezTo>
                <a:cubicBezTo>
                  <a:pt x="45422" y="12882"/>
                  <a:pt x="45216" y="12924"/>
                  <a:pt x="45013" y="12970"/>
                </a:cubicBezTo>
                <a:close/>
                <a:moveTo>
                  <a:pt x="47509" y="12698"/>
                </a:moveTo>
                <a:cubicBezTo>
                  <a:pt x="47341" y="12696"/>
                  <a:pt x="47201" y="12830"/>
                  <a:pt x="47199" y="13000"/>
                </a:cubicBezTo>
                <a:cubicBezTo>
                  <a:pt x="47197" y="13167"/>
                  <a:pt x="47331" y="13306"/>
                  <a:pt x="47498" y="13310"/>
                </a:cubicBezTo>
                <a:cubicBezTo>
                  <a:pt x="47693" y="13310"/>
                  <a:pt x="47897" y="13323"/>
                  <a:pt x="48089" y="13337"/>
                </a:cubicBezTo>
                <a:cubicBezTo>
                  <a:pt x="48257" y="13352"/>
                  <a:pt x="48408" y="13228"/>
                  <a:pt x="48421" y="13059"/>
                </a:cubicBezTo>
                <a:cubicBezTo>
                  <a:pt x="48435" y="12889"/>
                  <a:pt x="48310" y="12740"/>
                  <a:pt x="48140" y="12729"/>
                </a:cubicBezTo>
                <a:cubicBezTo>
                  <a:pt x="47932" y="12713"/>
                  <a:pt x="47716" y="12698"/>
                  <a:pt x="47509" y="12698"/>
                </a:cubicBezTo>
                <a:close/>
                <a:moveTo>
                  <a:pt x="50003" y="13071"/>
                </a:moveTo>
                <a:cubicBezTo>
                  <a:pt x="49841" y="13023"/>
                  <a:pt x="49670" y="13113"/>
                  <a:pt x="49621" y="13274"/>
                </a:cubicBezTo>
                <a:cubicBezTo>
                  <a:pt x="49571" y="13436"/>
                  <a:pt x="49663" y="13608"/>
                  <a:pt x="49825" y="13656"/>
                </a:cubicBezTo>
                <a:cubicBezTo>
                  <a:pt x="50011" y="13712"/>
                  <a:pt x="50198" y="13775"/>
                  <a:pt x="50380" y="13847"/>
                </a:cubicBezTo>
                <a:cubicBezTo>
                  <a:pt x="50676" y="13964"/>
                  <a:pt x="50946" y="13595"/>
                  <a:pt x="50705" y="13344"/>
                </a:cubicBezTo>
                <a:cubicBezTo>
                  <a:pt x="50676" y="13314"/>
                  <a:pt x="50640" y="13293"/>
                  <a:pt x="50602" y="13276"/>
                </a:cubicBezTo>
                <a:cubicBezTo>
                  <a:pt x="50405" y="13201"/>
                  <a:pt x="50206" y="13132"/>
                  <a:pt x="50003" y="13071"/>
                </a:cubicBezTo>
                <a:close/>
                <a:moveTo>
                  <a:pt x="52279" y="14194"/>
                </a:moveTo>
                <a:cubicBezTo>
                  <a:pt x="51985" y="13979"/>
                  <a:pt x="51627" y="14354"/>
                  <a:pt x="51866" y="14639"/>
                </a:cubicBezTo>
                <a:cubicBezTo>
                  <a:pt x="51879" y="14655"/>
                  <a:pt x="51893" y="14668"/>
                  <a:pt x="51910" y="14681"/>
                </a:cubicBezTo>
                <a:cubicBezTo>
                  <a:pt x="52065" y="14796"/>
                  <a:pt x="52216" y="14920"/>
                  <a:pt x="52358" y="15052"/>
                </a:cubicBezTo>
                <a:cubicBezTo>
                  <a:pt x="52595" y="15270"/>
                  <a:pt x="52968" y="15018"/>
                  <a:pt x="52849" y="14710"/>
                </a:cubicBezTo>
                <a:cubicBezTo>
                  <a:pt x="52832" y="14668"/>
                  <a:pt x="52805" y="14632"/>
                  <a:pt x="52771" y="14603"/>
                </a:cubicBezTo>
                <a:cubicBezTo>
                  <a:pt x="52614" y="14458"/>
                  <a:pt x="52451" y="14320"/>
                  <a:pt x="52279" y="14194"/>
                </a:cubicBezTo>
                <a:close/>
                <a:moveTo>
                  <a:pt x="53972" y="16089"/>
                </a:moveTo>
                <a:cubicBezTo>
                  <a:pt x="53805" y="15812"/>
                  <a:pt x="53364" y="15957"/>
                  <a:pt x="53411" y="16296"/>
                </a:cubicBezTo>
                <a:cubicBezTo>
                  <a:pt x="53417" y="16336"/>
                  <a:pt x="53429" y="16374"/>
                  <a:pt x="53450" y="16407"/>
                </a:cubicBezTo>
                <a:cubicBezTo>
                  <a:pt x="53553" y="16573"/>
                  <a:pt x="53649" y="16745"/>
                  <a:pt x="53737" y="16919"/>
                </a:cubicBezTo>
                <a:cubicBezTo>
                  <a:pt x="53895" y="17221"/>
                  <a:pt x="54347" y="17084"/>
                  <a:pt x="54314" y="16749"/>
                </a:cubicBezTo>
                <a:cubicBezTo>
                  <a:pt x="54310" y="16711"/>
                  <a:pt x="54299" y="16676"/>
                  <a:pt x="54282" y="16644"/>
                </a:cubicBezTo>
                <a:cubicBezTo>
                  <a:pt x="54186" y="16456"/>
                  <a:pt x="54083" y="16269"/>
                  <a:pt x="53972" y="16089"/>
                </a:cubicBezTo>
                <a:close/>
                <a:moveTo>
                  <a:pt x="54934" y="18434"/>
                </a:moveTo>
                <a:cubicBezTo>
                  <a:pt x="54865" y="18118"/>
                  <a:pt x="54404" y="18109"/>
                  <a:pt x="54335" y="18449"/>
                </a:cubicBezTo>
                <a:cubicBezTo>
                  <a:pt x="54328" y="18486"/>
                  <a:pt x="54328" y="18526"/>
                  <a:pt x="54339" y="18566"/>
                </a:cubicBezTo>
                <a:cubicBezTo>
                  <a:pt x="54381" y="18757"/>
                  <a:pt x="54416" y="18945"/>
                  <a:pt x="54444" y="19140"/>
                </a:cubicBezTo>
                <a:cubicBezTo>
                  <a:pt x="54465" y="19308"/>
                  <a:pt x="54618" y="19425"/>
                  <a:pt x="54785" y="19402"/>
                </a:cubicBezTo>
                <a:cubicBezTo>
                  <a:pt x="54953" y="19381"/>
                  <a:pt x="55070" y="19226"/>
                  <a:pt x="55049" y="19061"/>
                </a:cubicBezTo>
                <a:cubicBezTo>
                  <a:pt x="55020" y="18849"/>
                  <a:pt x="54982" y="18642"/>
                  <a:pt x="54934" y="18434"/>
                </a:cubicBezTo>
                <a:close/>
                <a:moveTo>
                  <a:pt x="55031" y="20978"/>
                </a:moveTo>
                <a:cubicBezTo>
                  <a:pt x="55087" y="20616"/>
                  <a:pt x="54586" y="20475"/>
                  <a:pt x="54446" y="20815"/>
                </a:cubicBezTo>
                <a:cubicBezTo>
                  <a:pt x="54437" y="20834"/>
                  <a:pt x="54431" y="20853"/>
                  <a:pt x="54429" y="20873"/>
                </a:cubicBezTo>
                <a:cubicBezTo>
                  <a:pt x="54396" y="21064"/>
                  <a:pt x="54354" y="21253"/>
                  <a:pt x="54303" y="21439"/>
                </a:cubicBezTo>
                <a:cubicBezTo>
                  <a:pt x="54253" y="21605"/>
                  <a:pt x="54347" y="21777"/>
                  <a:pt x="54513" y="21823"/>
                </a:cubicBezTo>
                <a:cubicBezTo>
                  <a:pt x="54678" y="21869"/>
                  <a:pt x="54850" y="21770"/>
                  <a:pt x="54892" y="21605"/>
                </a:cubicBezTo>
                <a:cubicBezTo>
                  <a:pt x="54949" y="21397"/>
                  <a:pt x="54995" y="21190"/>
                  <a:pt x="55031" y="20978"/>
                </a:cubicBezTo>
                <a:close/>
                <a:moveTo>
                  <a:pt x="54079" y="23349"/>
                </a:moveTo>
                <a:cubicBezTo>
                  <a:pt x="54280" y="23047"/>
                  <a:pt x="53890" y="22705"/>
                  <a:pt x="53616" y="22957"/>
                </a:cubicBezTo>
                <a:cubicBezTo>
                  <a:pt x="53601" y="22971"/>
                  <a:pt x="53587" y="22986"/>
                  <a:pt x="53576" y="23003"/>
                </a:cubicBezTo>
                <a:cubicBezTo>
                  <a:pt x="53467" y="23164"/>
                  <a:pt x="53350" y="23317"/>
                  <a:pt x="53226" y="23466"/>
                </a:cubicBezTo>
                <a:cubicBezTo>
                  <a:pt x="53010" y="23724"/>
                  <a:pt x="53306" y="24097"/>
                  <a:pt x="53614" y="23927"/>
                </a:cubicBezTo>
                <a:cubicBezTo>
                  <a:pt x="53643" y="23910"/>
                  <a:pt x="53670" y="23887"/>
                  <a:pt x="53693" y="23860"/>
                </a:cubicBezTo>
                <a:cubicBezTo>
                  <a:pt x="53830" y="23696"/>
                  <a:pt x="53958" y="23527"/>
                  <a:pt x="54079" y="23351"/>
                </a:cubicBezTo>
                <a:close/>
                <a:moveTo>
                  <a:pt x="52287" y="25145"/>
                </a:moveTo>
                <a:cubicBezTo>
                  <a:pt x="52426" y="25048"/>
                  <a:pt x="52457" y="24857"/>
                  <a:pt x="52358" y="24719"/>
                </a:cubicBezTo>
                <a:cubicBezTo>
                  <a:pt x="52262" y="24581"/>
                  <a:pt x="52071" y="24549"/>
                  <a:pt x="51933" y="24648"/>
                </a:cubicBezTo>
                <a:cubicBezTo>
                  <a:pt x="51774" y="24761"/>
                  <a:pt x="51608" y="24870"/>
                  <a:pt x="51443" y="24973"/>
                </a:cubicBezTo>
                <a:cubicBezTo>
                  <a:pt x="51164" y="25140"/>
                  <a:pt x="51311" y="25578"/>
                  <a:pt x="51646" y="25534"/>
                </a:cubicBezTo>
                <a:cubicBezTo>
                  <a:pt x="51686" y="25528"/>
                  <a:pt x="51726" y="25516"/>
                  <a:pt x="51759" y="25495"/>
                </a:cubicBezTo>
                <a:cubicBezTo>
                  <a:pt x="51939" y="25386"/>
                  <a:pt x="52117" y="25268"/>
                  <a:pt x="52287" y="25145"/>
                </a:cubicBezTo>
                <a:close/>
                <a:moveTo>
                  <a:pt x="50076" y="26335"/>
                </a:moveTo>
                <a:cubicBezTo>
                  <a:pt x="50386" y="26211"/>
                  <a:pt x="50303" y="25746"/>
                  <a:pt x="49957" y="25746"/>
                </a:cubicBezTo>
                <a:cubicBezTo>
                  <a:pt x="49921" y="25746"/>
                  <a:pt x="49883" y="25752"/>
                  <a:pt x="49850" y="25767"/>
                </a:cubicBezTo>
                <a:cubicBezTo>
                  <a:pt x="49665" y="25840"/>
                  <a:pt x="49479" y="25912"/>
                  <a:pt x="49290" y="25979"/>
                </a:cubicBezTo>
                <a:cubicBezTo>
                  <a:pt x="48965" y="26098"/>
                  <a:pt x="49051" y="26572"/>
                  <a:pt x="49395" y="26572"/>
                </a:cubicBezTo>
                <a:cubicBezTo>
                  <a:pt x="49429" y="26572"/>
                  <a:pt x="49460" y="26565"/>
                  <a:pt x="49492" y="26555"/>
                </a:cubicBezTo>
                <a:cubicBezTo>
                  <a:pt x="49689" y="26486"/>
                  <a:pt x="49883" y="26410"/>
                  <a:pt x="50076" y="26333"/>
                </a:cubicBezTo>
                <a:close/>
                <a:moveTo>
                  <a:pt x="47712" y="27081"/>
                </a:moveTo>
                <a:cubicBezTo>
                  <a:pt x="47775" y="27064"/>
                  <a:pt x="47832" y="27029"/>
                  <a:pt x="47874" y="26976"/>
                </a:cubicBezTo>
                <a:cubicBezTo>
                  <a:pt x="48056" y="26746"/>
                  <a:pt x="47842" y="26417"/>
                  <a:pt x="47559" y="26490"/>
                </a:cubicBezTo>
                <a:cubicBezTo>
                  <a:pt x="47362" y="26540"/>
                  <a:pt x="47165" y="26593"/>
                  <a:pt x="46970" y="26641"/>
                </a:cubicBezTo>
                <a:cubicBezTo>
                  <a:pt x="46901" y="26658"/>
                  <a:pt x="46840" y="26700"/>
                  <a:pt x="46799" y="26756"/>
                </a:cubicBezTo>
                <a:cubicBezTo>
                  <a:pt x="46627" y="26985"/>
                  <a:pt x="46843" y="27305"/>
                  <a:pt x="47119" y="27234"/>
                </a:cubicBezTo>
                <a:cubicBezTo>
                  <a:pt x="47316" y="27184"/>
                  <a:pt x="47515" y="27133"/>
                  <a:pt x="47712" y="27081"/>
                </a:cubicBezTo>
                <a:close/>
                <a:moveTo>
                  <a:pt x="45329" y="27666"/>
                </a:moveTo>
                <a:cubicBezTo>
                  <a:pt x="45640" y="27599"/>
                  <a:pt x="45654" y="27146"/>
                  <a:pt x="45323" y="27068"/>
                </a:cubicBezTo>
                <a:cubicBezTo>
                  <a:pt x="45281" y="27060"/>
                  <a:pt x="45237" y="27062"/>
                  <a:pt x="45195" y="27071"/>
                </a:cubicBezTo>
                <a:cubicBezTo>
                  <a:pt x="44996" y="27117"/>
                  <a:pt x="44799" y="27161"/>
                  <a:pt x="44600" y="27205"/>
                </a:cubicBezTo>
                <a:cubicBezTo>
                  <a:pt x="44275" y="27276"/>
                  <a:pt x="44282" y="27747"/>
                  <a:pt x="44621" y="27804"/>
                </a:cubicBezTo>
                <a:cubicBezTo>
                  <a:pt x="44657" y="27810"/>
                  <a:pt x="44694" y="27808"/>
                  <a:pt x="44730" y="27800"/>
                </a:cubicBezTo>
                <a:cubicBezTo>
                  <a:pt x="44931" y="27756"/>
                  <a:pt x="45130" y="27712"/>
                  <a:pt x="45329" y="27666"/>
                </a:cubicBezTo>
                <a:close/>
                <a:moveTo>
                  <a:pt x="40518" y="28619"/>
                </a:moveTo>
                <a:cubicBezTo>
                  <a:pt x="40826" y="28573"/>
                  <a:pt x="40874" y="28135"/>
                  <a:pt x="40562" y="28028"/>
                </a:cubicBezTo>
                <a:cubicBezTo>
                  <a:pt x="40516" y="28014"/>
                  <a:pt x="40465" y="28009"/>
                  <a:pt x="40419" y="28018"/>
                </a:cubicBezTo>
                <a:cubicBezTo>
                  <a:pt x="40218" y="28051"/>
                  <a:pt x="40019" y="28085"/>
                  <a:pt x="39818" y="28116"/>
                </a:cubicBezTo>
                <a:cubicBezTo>
                  <a:pt x="39503" y="28167"/>
                  <a:pt x="39463" y="28615"/>
                  <a:pt x="39782" y="28714"/>
                </a:cubicBezTo>
                <a:cubicBezTo>
                  <a:pt x="39824" y="28724"/>
                  <a:pt x="39868" y="28726"/>
                  <a:pt x="39912" y="28720"/>
                </a:cubicBezTo>
                <a:lnTo>
                  <a:pt x="40518" y="28619"/>
                </a:lnTo>
                <a:close/>
                <a:moveTo>
                  <a:pt x="38095" y="28994"/>
                </a:moveTo>
                <a:cubicBezTo>
                  <a:pt x="38395" y="28957"/>
                  <a:pt x="38460" y="28538"/>
                  <a:pt x="38177" y="28412"/>
                </a:cubicBezTo>
                <a:cubicBezTo>
                  <a:pt x="38124" y="28389"/>
                  <a:pt x="38068" y="28380"/>
                  <a:pt x="38011" y="28389"/>
                </a:cubicBezTo>
                <a:cubicBezTo>
                  <a:pt x="37812" y="28416"/>
                  <a:pt x="37611" y="28443"/>
                  <a:pt x="37410" y="28470"/>
                </a:cubicBezTo>
                <a:cubicBezTo>
                  <a:pt x="37085" y="28510"/>
                  <a:pt x="37041" y="28978"/>
                  <a:pt x="37374" y="29070"/>
                </a:cubicBezTo>
                <a:cubicBezTo>
                  <a:pt x="37412" y="29078"/>
                  <a:pt x="37449" y="29080"/>
                  <a:pt x="37487" y="29076"/>
                </a:cubicBezTo>
                <a:cubicBezTo>
                  <a:pt x="37690" y="29049"/>
                  <a:pt x="37892" y="29022"/>
                  <a:pt x="38095" y="28994"/>
                </a:cubicBezTo>
                <a:close/>
                <a:moveTo>
                  <a:pt x="35662" y="29298"/>
                </a:moveTo>
                <a:cubicBezTo>
                  <a:pt x="36018" y="29252"/>
                  <a:pt x="36026" y="28747"/>
                  <a:pt x="35672" y="28691"/>
                </a:cubicBezTo>
                <a:cubicBezTo>
                  <a:pt x="35647" y="28688"/>
                  <a:pt x="35622" y="28688"/>
                  <a:pt x="35597" y="28691"/>
                </a:cubicBezTo>
                <a:cubicBezTo>
                  <a:pt x="35394" y="28714"/>
                  <a:pt x="35192" y="28735"/>
                  <a:pt x="34991" y="28755"/>
                </a:cubicBezTo>
                <a:cubicBezTo>
                  <a:pt x="34677" y="28785"/>
                  <a:pt x="34610" y="29227"/>
                  <a:pt x="34912" y="29344"/>
                </a:cubicBezTo>
                <a:cubicBezTo>
                  <a:pt x="34958" y="29361"/>
                  <a:pt x="35006" y="29367"/>
                  <a:pt x="35052" y="29363"/>
                </a:cubicBezTo>
                <a:cubicBezTo>
                  <a:pt x="35255" y="29342"/>
                  <a:pt x="35461" y="29321"/>
                  <a:pt x="35662" y="29298"/>
                </a:cubicBezTo>
                <a:close/>
                <a:moveTo>
                  <a:pt x="33220" y="29531"/>
                </a:moveTo>
                <a:cubicBezTo>
                  <a:pt x="33581" y="29497"/>
                  <a:pt x="33600" y="28984"/>
                  <a:pt x="33241" y="28923"/>
                </a:cubicBezTo>
                <a:cubicBezTo>
                  <a:pt x="33218" y="28921"/>
                  <a:pt x="33195" y="28919"/>
                  <a:pt x="33172" y="28921"/>
                </a:cubicBezTo>
                <a:cubicBezTo>
                  <a:pt x="32971" y="28938"/>
                  <a:pt x="32768" y="28952"/>
                  <a:pt x="32564" y="28967"/>
                </a:cubicBezTo>
                <a:cubicBezTo>
                  <a:pt x="32258" y="28988"/>
                  <a:pt x="32168" y="29409"/>
                  <a:pt x="32460" y="29550"/>
                </a:cubicBezTo>
                <a:cubicBezTo>
                  <a:pt x="32508" y="29571"/>
                  <a:pt x="32558" y="29581"/>
                  <a:pt x="32610" y="29577"/>
                </a:cubicBezTo>
                <a:cubicBezTo>
                  <a:pt x="32814" y="29562"/>
                  <a:pt x="33017" y="29546"/>
                  <a:pt x="33220" y="29531"/>
                </a:cubicBezTo>
                <a:close/>
                <a:moveTo>
                  <a:pt x="30775" y="29690"/>
                </a:moveTo>
                <a:cubicBezTo>
                  <a:pt x="31104" y="29669"/>
                  <a:pt x="31175" y="29221"/>
                  <a:pt x="30865" y="29099"/>
                </a:cubicBezTo>
                <a:cubicBezTo>
                  <a:pt x="30827" y="29085"/>
                  <a:pt x="30785" y="29078"/>
                  <a:pt x="30743" y="29080"/>
                </a:cubicBezTo>
                <a:cubicBezTo>
                  <a:pt x="30542" y="29089"/>
                  <a:pt x="30339" y="29099"/>
                  <a:pt x="30135" y="29108"/>
                </a:cubicBezTo>
                <a:cubicBezTo>
                  <a:pt x="29829" y="29118"/>
                  <a:pt x="29725" y="29537"/>
                  <a:pt x="30014" y="29686"/>
                </a:cubicBezTo>
                <a:cubicBezTo>
                  <a:pt x="30058" y="29709"/>
                  <a:pt x="30110" y="29720"/>
                  <a:pt x="30161" y="29717"/>
                </a:cubicBezTo>
                <a:cubicBezTo>
                  <a:pt x="30364" y="29709"/>
                  <a:pt x="30569" y="29699"/>
                  <a:pt x="30775" y="29690"/>
                </a:cubicBezTo>
                <a:close/>
                <a:moveTo>
                  <a:pt x="28320" y="29770"/>
                </a:moveTo>
                <a:cubicBezTo>
                  <a:pt x="28492" y="29774"/>
                  <a:pt x="28631" y="29634"/>
                  <a:pt x="28631" y="29462"/>
                </a:cubicBezTo>
                <a:cubicBezTo>
                  <a:pt x="28629" y="29290"/>
                  <a:pt x="28484" y="29154"/>
                  <a:pt x="28312" y="29160"/>
                </a:cubicBezTo>
                <a:cubicBezTo>
                  <a:pt x="28109" y="29162"/>
                  <a:pt x="27908" y="29166"/>
                  <a:pt x="27704" y="29168"/>
                </a:cubicBezTo>
                <a:cubicBezTo>
                  <a:pt x="27535" y="29168"/>
                  <a:pt x="27398" y="29305"/>
                  <a:pt x="27400" y="29474"/>
                </a:cubicBezTo>
                <a:cubicBezTo>
                  <a:pt x="27400" y="29642"/>
                  <a:pt x="27539" y="29778"/>
                  <a:pt x="27706" y="29778"/>
                </a:cubicBezTo>
                <a:cubicBezTo>
                  <a:pt x="27912" y="29778"/>
                  <a:pt x="28115" y="29774"/>
                  <a:pt x="28320" y="29770"/>
                </a:cubicBezTo>
                <a:close/>
                <a:moveTo>
                  <a:pt x="25866" y="29768"/>
                </a:moveTo>
                <a:cubicBezTo>
                  <a:pt x="26038" y="29774"/>
                  <a:pt x="26181" y="29640"/>
                  <a:pt x="26185" y="29468"/>
                </a:cubicBezTo>
                <a:cubicBezTo>
                  <a:pt x="26187" y="29298"/>
                  <a:pt x="26051" y="29158"/>
                  <a:pt x="25879" y="29158"/>
                </a:cubicBezTo>
                <a:cubicBezTo>
                  <a:pt x="25678" y="29154"/>
                  <a:pt x="25475" y="29149"/>
                  <a:pt x="25271" y="29143"/>
                </a:cubicBezTo>
                <a:cubicBezTo>
                  <a:pt x="24946" y="29133"/>
                  <a:pt x="24827" y="29577"/>
                  <a:pt x="25137" y="29728"/>
                </a:cubicBezTo>
                <a:cubicBezTo>
                  <a:pt x="25175" y="29743"/>
                  <a:pt x="25213" y="29751"/>
                  <a:pt x="25252" y="29753"/>
                </a:cubicBezTo>
                <a:cubicBezTo>
                  <a:pt x="25458" y="29759"/>
                  <a:pt x="25661" y="29764"/>
                  <a:pt x="25866" y="29768"/>
                </a:cubicBezTo>
                <a:close/>
                <a:moveTo>
                  <a:pt x="23412" y="29673"/>
                </a:moveTo>
                <a:cubicBezTo>
                  <a:pt x="23743" y="29694"/>
                  <a:pt x="23871" y="29235"/>
                  <a:pt x="23553" y="29089"/>
                </a:cubicBezTo>
                <a:cubicBezTo>
                  <a:pt x="23519" y="29074"/>
                  <a:pt x="23486" y="29066"/>
                  <a:pt x="23450" y="29064"/>
                </a:cubicBezTo>
                <a:lnTo>
                  <a:pt x="23098" y="29043"/>
                </a:lnTo>
                <a:lnTo>
                  <a:pt x="22842" y="29026"/>
                </a:lnTo>
                <a:cubicBezTo>
                  <a:pt x="22505" y="29005"/>
                  <a:pt x="22385" y="29466"/>
                  <a:pt x="22698" y="29608"/>
                </a:cubicBezTo>
                <a:cubicBezTo>
                  <a:pt x="22729" y="29623"/>
                  <a:pt x="22765" y="29634"/>
                  <a:pt x="22802" y="29636"/>
                </a:cubicBezTo>
                <a:lnTo>
                  <a:pt x="23060" y="29652"/>
                </a:lnTo>
                <a:lnTo>
                  <a:pt x="23414" y="29673"/>
                </a:lnTo>
                <a:close/>
                <a:moveTo>
                  <a:pt x="20962" y="29479"/>
                </a:moveTo>
                <a:cubicBezTo>
                  <a:pt x="21132" y="29497"/>
                  <a:pt x="21285" y="29376"/>
                  <a:pt x="21302" y="29206"/>
                </a:cubicBezTo>
                <a:cubicBezTo>
                  <a:pt x="21321" y="29038"/>
                  <a:pt x="21197" y="28885"/>
                  <a:pt x="21027" y="28871"/>
                </a:cubicBezTo>
                <a:cubicBezTo>
                  <a:pt x="20826" y="28850"/>
                  <a:pt x="20625" y="28829"/>
                  <a:pt x="20424" y="28806"/>
                </a:cubicBezTo>
                <a:cubicBezTo>
                  <a:pt x="20118" y="28768"/>
                  <a:pt x="19950" y="29170"/>
                  <a:pt x="20214" y="29359"/>
                </a:cubicBezTo>
                <a:cubicBezTo>
                  <a:pt x="20254" y="29388"/>
                  <a:pt x="20302" y="29407"/>
                  <a:pt x="20353" y="29411"/>
                </a:cubicBezTo>
                <a:cubicBezTo>
                  <a:pt x="20556" y="29437"/>
                  <a:pt x="20759" y="29458"/>
                  <a:pt x="20962" y="29479"/>
                </a:cubicBezTo>
                <a:close/>
                <a:moveTo>
                  <a:pt x="18523" y="29168"/>
                </a:moveTo>
                <a:cubicBezTo>
                  <a:pt x="18695" y="29206"/>
                  <a:pt x="18860" y="29091"/>
                  <a:pt x="18888" y="28919"/>
                </a:cubicBezTo>
                <a:cubicBezTo>
                  <a:pt x="18917" y="28745"/>
                  <a:pt x="18793" y="28586"/>
                  <a:pt x="18619" y="28567"/>
                </a:cubicBezTo>
                <a:lnTo>
                  <a:pt x="18372" y="28529"/>
                </a:lnTo>
                <a:lnTo>
                  <a:pt x="18020" y="28473"/>
                </a:lnTo>
                <a:cubicBezTo>
                  <a:pt x="17693" y="28420"/>
                  <a:pt x="17528" y="28844"/>
                  <a:pt x="17800" y="29028"/>
                </a:cubicBezTo>
                <a:cubicBezTo>
                  <a:pt x="17836" y="29051"/>
                  <a:pt x="17875" y="29066"/>
                  <a:pt x="17917" y="29074"/>
                </a:cubicBezTo>
                <a:lnTo>
                  <a:pt x="18276" y="29133"/>
                </a:lnTo>
                <a:lnTo>
                  <a:pt x="18523" y="29170"/>
                </a:lnTo>
                <a:close/>
                <a:moveTo>
                  <a:pt x="16102" y="28730"/>
                </a:moveTo>
                <a:cubicBezTo>
                  <a:pt x="16427" y="28802"/>
                  <a:pt x="16618" y="28370"/>
                  <a:pt x="16335" y="28177"/>
                </a:cubicBezTo>
                <a:cubicBezTo>
                  <a:pt x="16304" y="28156"/>
                  <a:pt x="16268" y="28141"/>
                  <a:pt x="16230" y="28135"/>
                </a:cubicBezTo>
                <a:lnTo>
                  <a:pt x="15993" y="28083"/>
                </a:lnTo>
                <a:lnTo>
                  <a:pt x="15639" y="28003"/>
                </a:lnTo>
                <a:cubicBezTo>
                  <a:pt x="15344" y="27938"/>
                  <a:pt x="15145" y="28286"/>
                  <a:pt x="15344" y="28508"/>
                </a:cubicBezTo>
                <a:cubicBezTo>
                  <a:pt x="15386" y="28552"/>
                  <a:pt x="15440" y="28584"/>
                  <a:pt x="15501" y="28598"/>
                </a:cubicBezTo>
                <a:lnTo>
                  <a:pt x="15864" y="28680"/>
                </a:lnTo>
                <a:lnTo>
                  <a:pt x="16102" y="28732"/>
                </a:lnTo>
                <a:close/>
                <a:moveTo>
                  <a:pt x="13709" y="28144"/>
                </a:moveTo>
                <a:cubicBezTo>
                  <a:pt x="14007" y="28229"/>
                  <a:pt x="14231" y="27863"/>
                  <a:pt x="14015" y="27638"/>
                </a:cubicBezTo>
                <a:cubicBezTo>
                  <a:pt x="13977" y="27599"/>
                  <a:pt x="13931" y="27571"/>
                  <a:pt x="13879" y="27557"/>
                </a:cubicBezTo>
                <a:lnTo>
                  <a:pt x="13726" y="27513"/>
                </a:lnTo>
                <a:lnTo>
                  <a:pt x="13483" y="27441"/>
                </a:lnTo>
                <a:lnTo>
                  <a:pt x="13298" y="27387"/>
                </a:lnTo>
                <a:cubicBezTo>
                  <a:pt x="12980" y="27293"/>
                  <a:pt x="12762" y="27693"/>
                  <a:pt x="13011" y="27911"/>
                </a:cubicBezTo>
                <a:cubicBezTo>
                  <a:pt x="13045" y="27936"/>
                  <a:pt x="13080" y="27957"/>
                  <a:pt x="13120" y="27970"/>
                </a:cubicBezTo>
                <a:lnTo>
                  <a:pt x="13309" y="28026"/>
                </a:lnTo>
                <a:lnTo>
                  <a:pt x="13558" y="28100"/>
                </a:lnTo>
                <a:lnTo>
                  <a:pt x="13711" y="28141"/>
                </a:lnTo>
                <a:close/>
                <a:moveTo>
                  <a:pt x="11362" y="27383"/>
                </a:moveTo>
                <a:cubicBezTo>
                  <a:pt x="11683" y="27500"/>
                  <a:pt x="11930" y="27091"/>
                  <a:pt x="11666" y="26861"/>
                </a:cubicBezTo>
                <a:cubicBezTo>
                  <a:pt x="11641" y="26840"/>
                  <a:pt x="11611" y="26823"/>
                  <a:pt x="11580" y="26811"/>
                </a:cubicBezTo>
                <a:lnTo>
                  <a:pt x="11356" y="26727"/>
                </a:lnTo>
                <a:lnTo>
                  <a:pt x="11127" y="26639"/>
                </a:lnTo>
                <a:lnTo>
                  <a:pt x="11016" y="26593"/>
                </a:lnTo>
                <a:cubicBezTo>
                  <a:pt x="10693" y="26465"/>
                  <a:pt x="10429" y="26894"/>
                  <a:pt x="10721" y="27123"/>
                </a:cubicBezTo>
                <a:cubicBezTo>
                  <a:pt x="10742" y="27138"/>
                  <a:pt x="10763" y="27150"/>
                  <a:pt x="10788" y="27161"/>
                </a:cubicBezTo>
                <a:lnTo>
                  <a:pt x="10905" y="27207"/>
                </a:lnTo>
                <a:lnTo>
                  <a:pt x="11138" y="27297"/>
                </a:lnTo>
                <a:close/>
                <a:moveTo>
                  <a:pt x="9088" y="26415"/>
                </a:moveTo>
                <a:cubicBezTo>
                  <a:pt x="9404" y="26568"/>
                  <a:pt x="9692" y="26155"/>
                  <a:pt x="9423" y="25909"/>
                </a:cubicBezTo>
                <a:cubicBezTo>
                  <a:pt x="9404" y="25893"/>
                  <a:pt x="9381" y="25878"/>
                  <a:pt x="9358" y="25868"/>
                </a:cubicBezTo>
                <a:lnTo>
                  <a:pt x="9161" y="25769"/>
                </a:lnTo>
                <a:lnTo>
                  <a:pt x="8954" y="25664"/>
                </a:lnTo>
                <a:lnTo>
                  <a:pt x="8820" y="25595"/>
                </a:lnTo>
                <a:cubicBezTo>
                  <a:pt x="8531" y="25446"/>
                  <a:pt x="8237" y="25788"/>
                  <a:pt x="8436" y="26052"/>
                </a:cubicBezTo>
                <a:cubicBezTo>
                  <a:pt x="8461" y="26088"/>
                  <a:pt x="8497" y="26117"/>
                  <a:pt x="8535" y="26136"/>
                </a:cubicBezTo>
                <a:lnTo>
                  <a:pt x="8675" y="26209"/>
                </a:lnTo>
                <a:lnTo>
                  <a:pt x="8889" y="26316"/>
                </a:lnTo>
                <a:lnTo>
                  <a:pt x="9088" y="26415"/>
                </a:lnTo>
                <a:close/>
                <a:moveTo>
                  <a:pt x="6925" y="25207"/>
                </a:moveTo>
                <a:cubicBezTo>
                  <a:pt x="7173" y="25373"/>
                  <a:pt x="7493" y="25107"/>
                  <a:pt x="7370" y="24826"/>
                </a:cubicBezTo>
                <a:cubicBezTo>
                  <a:pt x="7346" y="24774"/>
                  <a:pt x="7307" y="24728"/>
                  <a:pt x="7256" y="24696"/>
                </a:cubicBezTo>
                <a:lnTo>
                  <a:pt x="7170" y="24639"/>
                </a:lnTo>
                <a:lnTo>
                  <a:pt x="6984" y="24518"/>
                </a:lnTo>
                <a:lnTo>
                  <a:pt x="6758" y="24363"/>
                </a:lnTo>
                <a:cubicBezTo>
                  <a:pt x="6485" y="24172"/>
                  <a:pt x="6135" y="24501"/>
                  <a:pt x="6334" y="24790"/>
                </a:cubicBezTo>
                <a:cubicBezTo>
                  <a:pt x="6353" y="24820"/>
                  <a:pt x="6378" y="24843"/>
                  <a:pt x="6406" y="24864"/>
                </a:cubicBezTo>
                <a:lnTo>
                  <a:pt x="6647" y="25027"/>
                </a:lnTo>
                <a:lnTo>
                  <a:pt x="6839" y="25153"/>
                </a:lnTo>
                <a:lnTo>
                  <a:pt x="6925" y="25207"/>
                </a:lnTo>
                <a:close/>
                <a:moveTo>
                  <a:pt x="4930" y="23726"/>
                </a:moveTo>
                <a:cubicBezTo>
                  <a:pt x="5182" y="23946"/>
                  <a:pt x="5559" y="23657"/>
                  <a:pt x="5402" y="23351"/>
                </a:cubicBezTo>
                <a:cubicBezTo>
                  <a:pt x="5385" y="23319"/>
                  <a:pt x="5362" y="23290"/>
                  <a:pt x="5335" y="23265"/>
                </a:cubicBezTo>
                <a:lnTo>
                  <a:pt x="5242" y="23187"/>
                </a:lnTo>
                <a:lnTo>
                  <a:pt x="5081" y="23045"/>
                </a:lnTo>
                <a:lnTo>
                  <a:pt x="4888" y="22867"/>
                </a:lnTo>
                <a:cubicBezTo>
                  <a:pt x="4651" y="22640"/>
                  <a:pt x="4264" y="22900"/>
                  <a:pt x="4400" y="23214"/>
                </a:cubicBezTo>
                <a:cubicBezTo>
                  <a:pt x="4415" y="23250"/>
                  <a:pt x="4438" y="23281"/>
                  <a:pt x="4467" y="23309"/>
                </a:cubicBezTo>
                <a:lnTo>
                  <a:pt x="4507" y="23346"/>
                </a:lnTo>
                <a:lnTo>
                  <a:pt x="4670" y="23497"/>
                </a:lnTo>
                <a:lnTo>
                  <a:pt x="4840" y="23646"/>
                </a:lnTo>
                <a:lnTo>
                  <a:pt x="4930" y="23726"/>
                </a:lnTo>
                <a:close/>
                <a:moveTo>
                  <a:pt x="3184" y="21949"/>
                </a:moveTo>
                <a:cubicBezTo>
                  <a:pt x="3293" y="22068"/>
                  <a:pt x="3478" y="22081"/>
                  <a:pt x="3601" y="21978"/>
                </a:cubicBezTo>
                <a:cubicBezTo>
                  <a:pt x="3727" y="21875"/>
                  <a:pt x="3750" y="21693"/>
                  <a:pt x="3656" y="21561"/>
                </a:cubicBezTo>
                <a:lnTo>
                  <a:pt x="3608" y="21504"/>
                </a:lnTo>
                <a:lnTo>
                  <a:pt x="3476" y="21339"/>
                </a:lnTo>
                <a:lnTo>
                  <a:pt x="3344" y="21173"/>
                </a:lnTo>
                <a:lnTo>
                  <a:pt x="3285" y="21094"/>
                </a:lnTo>
                <a:cubicBezTo>
                  <a:pt x="3184" y="20955"/>
                  <a:pt x="2992" y="20926"/>
                  <a:pt x="2855" y="21029"/>
                </a:cubicBezTo>
                <a:cubicBezTo>
                  <a:pt x="2717" y="21129"/>
                  <a:pt x="2690" y="21322"/>
                  <a:pt x="2792" y="21458"/>
                </a:cubicBezTo>
                <a:lnTo>
                  <a:pt x="2860" y="21546"/>
                </a:lnTo>
                <a:lnTo>
                  <a:pt x="2996" y="21720"/>
                </a:lnTo>
                <a:lnTo>
                  <a:pt x="3134" y="21892"/>
                </a:lnTo>
                <a:lnTo>
                  <a:pt x="3180" y="21949"/>
                </a:lnTo>
                <a:close/>
                <a:moveTo>
                  <a:pt x="1774" y="19891"/>
                </a:moveTo>
                <a:cubicBezTo>
                  <a:pt x="1944" y="20186"/>
                  <a:pt x="2388" y="20031"/>
                  <a:pt x="2344" y="19700"/>
                </a:cubicBezTo>
                <a:cubicBezTo>
                  <a:pt x="2338" y="19662"/>
                  <a:pt x="2327" y="19627"/>
                  <a:pt x="2308" y="19595"/>
                </a:cubicBezTo>
                <a:lnTo>
                  <a:pt x="2201" y="19396"/>
                </a:lnTo>
                <a:lnTo>
                  <a:pt x="2101" y="19207"/>
                </a:lnTo>
                <a:lnTo>
                  <a:pt x="2032" y="19067"/>
                </a:lnTo>
                <a:cubicBezTo>
                  <a:pt x="1893" y="18782"/>
                  <a:pt x="1451" y="18870"/>
                  <a:pt x="1451" y="19212"/>
                </a:cubicBezTo>
                <a:cubicBezTo>
                  <a:pt x="1453" y="19256"/>
                  <a:pt x="1464" y="19297"/>
                  <a:pt x="1483" y="19337"/>
                </a:cubicBezTo>
                <a:lnTo>
                  <a:pt x="1558" y="19486"/>
                </a:lnTo>
                <a:lnTo>
                  <a:pt x="1661" y="19685"/>
                </a:lnTo>
                <a:lnTo>
                  <a:pt x="1774" y="19891"/>
                </a:lnTo>
                <a:close/>
                <a:moveTo>
                  <a:pt x="770" y="17604"/>
                </a:moveTo>
                <a:cubicBezTo>
                  <a:pt x="825" y="17761"/>
                  <a:pt x="996" y="17845"/>
                  <a:pt x="1154" y="17793"/>
                </a:cubicBezTo>
                <a:cubicBezTo>
                  <a:pt x="1313" y="17740"/>
                  <a:pt x="1399" y="17571"/>
                  <a:pt x="1349" y="17411"/>
                </a:cubicBezTo>
                <a:lnTo>
                  <a:pt x="1279" y="17198"/>
                </a:lnTo>
                <a:lnTo>
                  <a:pt x="1214" y="16986"/>
                </a:lnTo>
                <a:lnTo>
                  <a:pt x="1175" y="16841"/>
                </a:lnTo>
                <a:cubicBezTo>
                  <a:pt x="1080" y="16521"/>
                  <a:pt x="621" y="16556"/>
                  <a:pt x="577" y="16887"/>
                </a:cubicBezTo>
                <a:cubicBezTo>
                  <a:pt x="571" y="16927"/>
                  <a:pt x="575" y="16967"/>
                  <a:pt x="586" y="17007"/>
                </a:cubicBezTo>
                <a:lnTo>
                  <a:pt x="630" y="17158"/>
                </a:lnTo>
                <a:lnTo>
                  <a:pt x="697" y="17382"/>
                </a:lnTo>
                <a:close/>
                <a:moveTo>
                  <a:pt x="190" y="15177"/>
                </a:moveTo>
                <a:cubicBezTo>
                  <a:pt x="244" y="15523"/>
                  <a:pt x="737" y="15527"/>
                  <a:pt x="795" y="15177"/>
                </a:cubicBezTo>
                <a:cubicBezTo>
                  <a:pt x="799" y="15148"/>
                  <a:pt x="799" y="15119"/>
                  <a:pt x="795" y="15089"/>
                </a:cubicBezTo>
                <a:lnTo>
                  <a:pt x="776" y="14966"/>
                </a:lnTo>
                <a:lnTo>
                  <a:pt x="743" y="14729"/>
                </a:lnTo>
                <a:lnTo>
                  <a:pt x="716" y="14494"/>
                </a:lnTo>
                <a:cubicBezTo>
                  <a:pt x="697" y="14326"/>
                  <a:pt x="546" y="14205"/>
                  <a:pt x="378" y="14224"/>
                </a:cubicBezTo>
                <a:cubicBezTo>
                  <a:pt x="208" y="14243"/>
                  <a:pt x="89" y="14396"/>
                  <a:pt x="108" y="14563"/>
                </a:cubicBezTo>
                <a:lnTo>
                  <a:pt x="137" y="14808"/>
                </a:lnTo>
                <a:lnTo>
                  <a:pt x="171" y="15054"/>
                </a:lnTo>
                <a:close/>
                <a:moveTo>
                  <a:pt x="1" y="12698"/>
                </a:moveTo>
                <a:cubicBezTo>
                  <a:pt x="1" y="13033"/>
                  <a:pt x="466" y="13128"/>
                  <a:pt x="594" y="12805"/>
                </a:cubicBezTo>
                <a:cubicBezTo>
                  <a:pt x="607" y="12771"/>
                  <a:pt x="613" y="12736"/>
                  <a:pt x="613" y="12700"/>
                </a:cubicBezTo>
                <a:lnTo>
                  <a:pt x="613" y="12503"/>
                </a:lnTo>
                <a:lnTo>
                  <a:pt x="615" y="12243"/>
                </a:lnTo>
                <a:lnTo>
                  <a:pt x="619" y="12099"/>
                </a:lnTo>
                <a:cubicBezTo>
                  <a:pt x="630" y="11759"/>
                  <a:pt x="152" y="11654"/>
                  <a:pt x="26" y="11988"/>
                </a:cubicBezTo>
                <a:cubicBezTo>
                  <a:pt x="16" y="12017"/>
                  <a:pt x="9" y="12048"/>
                  <a:pt x="9" y="12078"/>
                </a:cubicBezTo>
                <a:lnTo>
                  <a:pt x="5" y="12229"/>
                </a:lnTo>
                <a:lnTo>
                  <a:pt x="1" y="12499"/>
                </a:lnTo>
                <a:lnTo>
                  <a:pt x="1" y="12698"/>
                </a:lnTo>
                <a:close/>
                <a:moveTo>
                  <a:pt x="143" y="10223"/>
                </a:moveTo>
                <a:cubicBezTo>
                  <a:pt x="102" y="10552"/>
                  <a:pt x="550" y="10705"/>
                  <a:pt x="716" y="10405"/>
                </a:cubicBezTo>
                <a:cubicBezTo>
                  <a:pt x="734" y="10372"/>
                  <a:pt x="745" y="10336"/>
                  <a:pt x="749" y="10301"/>
                </a:cubicBezTo>
                <a:lnTo>
                  <a:pt x="776" y="10076"/>
                </a:lnTo>
                <a:lnTo>
                  <a:pt x="814" y="9793"/>
                </a:lnTo>
                <a:lnTo>
                  <a:pt x="827" y="9701"/>
                </a:lnTo>
                <a:cubicBezTo>
                  <a:pt x="856" y="9534"/>
                  <a:pt x="741" y="9372"/>
                  <a:pt x="571" y="9347"/>
                </a:cubicBezTo>
                <a:cubicBezTo>
                  <a:pt x="401" y="9322"/>
                  <a:pt x="244" y="9439"/>
                  <a:pt x="223" y="9611"/>
                </a:cubicBezTo>
                <a:lnTo>
                  <a:pt x="208" y="9710"/>
                </a:lnTo>
                <a:lnTo>
                  <a:pt x="171" y="9999"/>
                </a:lnTo>
                <a:lnTo>
                  <a:pt x="143" y="10223"/>
                </a:lnTo>
                <a:close/>
                <a:moveTo>
                  <a:pt x="552" y="7786"/>
                </a:moveTo>
                <a:cubicBezTo>
                  <a:pt x="479" y="8123"/>
                  <a:pt x="936" y="8308"/>
                  <a:pt x="1116" y="8006"/>
                </a:cubicBezTo>
                <a:cubicBezTo>
                  <a:pt x="1131" y="7978"/>
                  <a:pt x="1143" y="7949"/>
                  <a:pt x="1149" y="7918"/>
                </a:cubicBezTo>
                <a:lnTo>
                  <a:pt x="1187" y="7746"/>
                </a:lnTo>
                <a:lnTo>
                  <a:pt x="1256" y="7442"/>
                </a:lnTo>
                <a:lnTo>
                  <a:pt x="1284" y="7329"/>
                </a:lnTo>
                <a:cubicBezTo>
                  <a:pt x="1323" y="7165"/>
                  <a:pt x="1223" y="7000"/>
                  <a:pt x="1059" y="6960"/>
                </a:cubicBezTo>
                <a:cubicBezTo>
                  <a:pt x="896" y="6918"/>
                  <a:pt x="730" y="7019"/>
                  <a:pt x="690" y="7182"/>
                </a:cubicBezTo>
                <a:lnTo>
                  <a:pt x="661" y="7302"/>
                </a:lnTo>
                <a:lnTo>
                  <a:pt x="590" y="7612"/>
                </a:lnTo>
                <a:lnTo>
                  <a:pt x="554" y="7784"/>
                </a:lnTo>
                <a:close/>
                <a:moveTo>
                  <a:pt x="1175" y="5401"/>
                </a:moveTo>
                <a:cubicBezTo>
                  <a:pt x="1124" y="5562"/>
                  <a:pt x="1216" y="5732"/>
                  <a:pt x="1378" y="5780"/>
                </a:cubicBezTo>
                <a:cubicBezTo>
                  <a:pt x="1539" y="5828"/>
                  <a:pt x="1709" y="5738"/>
                  <a:pt x="1759" y="5577"/>
                </a:cubicBezTo>
                <a:lnTo>
                  <a:pt x="1858" y="5252"/>
                </a:lnTo>
                <a:lnTo>
                  <a:pt x="1937" y="4998"/>
                </a:lnTo>
                <a:cubicBezTo>
                  <a:pt x="2040" y="4686"/>
                  <a:pt x="1638" y="4451"/>
                  <a:pt x="1413" y="4709"/>
                </a:cubicBezTo>
                <a:cubicBezTo>
                  <a:pt x="1388" y="4738"/>
                  <a:pt x="1369" y="4774"/>
                  <a:pt x="1359" y="4812"/>
                </a:cubicBezTo>
                <a:lnTo>
                  <a:pt x="1275" y="5070"/>
                </a:lnTo>
                <a:lnTo>
                  <a:pt x="1175" y="5401"/>
                </a:lnTo>
                <a:close/>
                <a:moveTo>
                  <a:pt x="1965" y="3068"/>
                </a:moveTo>
                <a:cubicBezTo>
                  <a:pt x="1906" y="3225"/>
                  <a:pt x="1986" y="3401"/>
                  <a:pt x="2143" y="3460"/>
                </a:cubicBezTo>
                <a:cubicBezTo>
                  <a:pt x="2302" y="3519"/>
                  <a:pt x="2476" y="3439"/>
                  <a:pt x="2537" y="3282"/>
                </a:cubicBezTo>
                <a:lnTo>
                  <a:pt x="2669" y="2932"/>
                </a:lnTo>
                <a:lnTo>
                  <a:pt x="2753" y="2716"/>
                </a:lnTo>
                <a:cubicBezTo>
                  <a:pt x="2872" y="2416"/>
                  <a:pt x="2497" y="2154"/>
                  <a:pt x="2256" y="2387"/>
                </a:cubicBezTo>
                <a:cubicBezTo>
                  <a:pt x="2225" y="2416"/>
                  <a:pt x="2201" y="2452"/>
                  <a:pt x="2185" y="2492"/>
                </a:cubicBezTo>
                <a:lnTo>
                  <a:pt x="2099" y="27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71;p20">
            <a:extLst>
              <a:ext uri="{FF2B5EF4-FFF2-40B4-BE49-F238E27FC236}">
                <a16:creationId xmlns="" xmlns:a16="http://schemas.microsoft.com/office/drawing/2014/main" id="{A2766D96-6D0C-14C0-7361-482A0FB85BF0}"/>
              </a:ext>
            </a:extLst>
          </p:cNvPr>
          <p:cNvGrpSpPr/>
          <p:nvPr/>
        </p:nvGrpSpPr>
        <p:grpSpPr>
          <a:xfrm rot="-709609">
            <a:off x="622635" y="2010783"/>
            <a:ext cx="862677" cy="701009"/>
            <a:chOff x="7042300" y="2282250"/>
            <a:chExt cx="338975" cy="275450"/>
          </a:xfrm>
        </p:grpSpPr>
        <p:sp>
          <p:nvSpPr>
            <p:cNvPr id="63" name="Google Shape;72;p20">
              <a:extLst>
                <a:ext uri="{FF2B5EF4-FFF2-40B4-BE49-F238E27FC236}">
                  <a16:creationId xmlns="" xmlns:a16="http://schemas.microsoft.com/office/drawing/2014/main" id="{CA3A1CC7-8280-8F77-B877-1B02DDA21D87}"/>
                </a:ext>
              </a:extLst>
            </p:cNvPr>
            <p:cNvSpPr/>
            <p:nvPr/>
          </p:nvSpPr>
          <p:spPr>
            <a:xfrm>
              <a:off x="7137100" y="2282250"/>
              <a:ext cx="244175" cy="206875"/>
            </a:xfrm>
            <a:custGeom>
              <a:avLst/>
              <a:gdLst/>
              <a:ahLst/>
              <a:cxnLst/>
              <a:rect l="l" t="t" r="r" b="b"/>
              <a:pathLst>
                <a:path w="9767" h="8275" extrusionOk="0">
                  <a:moveTo>
                    <a:pt x="9766" y="0"/>
                  </a:moveTo>
                  <a:lnTo>
                    <a:pt x="727" y="5512"/>
                  </a:lnTo>
                  <a:lnTo>
                    <a:pt x="1" y="8275"/>
                  </a:lnTo>
                  <a:lnTo>
                    <a:pt x="2343" y="7147"/>
                  </a:lnTo>
                  <a:cubicBezTo>
                    <a:pt x="2343" y="7147"/>
                    <a:pt x="9398" y="409"/>
                    <a:pt x="9766" y="0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73;p20">
              <a:extLst>
                <a:ext uri="{FF2B5EF4-FFF2-40B4-BE49-F238E27FC236}">
                  <a16:creationId xmlns="" xmlns:a16="http://schemas.microsoft.com/office/drawing/2014/main" id="{9E42EB7E-AE38-1E52-AB5D-FE41BB3B42B8}"/>
                </a:ext>
              </a:extLst>
            </p:cNvPr>
            <p:cNvSpPr/>
            <p:nvPr/>
          </p:nvSpPr>
          <p:spPr>
            <a:xfrm>
              <a:off x="7042300" y="2282250"/>
              <a:ext cx="338975" cy="137800"/>
            </a:xfrm>
            <a:custGeom>
              <a:avLst/>
              <a:gdLst/>
              <a:ahLst/>
              <a:cxnLst/>
              <a:rect l="l" t="t" r="r" b="b"/>
              <a:pathLst>
                <a:path w="13559" h="5512" extrusionOk="0">
                  <a:moveTo>
                    <a:pt x="13558" y="0"/>
                  </a:moveTo>
                  <a:lnTo>
                    <a:pt x="0" y="3887"/>
                  </a:lnTo>
                  <a:lnTo>
                    <a:pt x="4519" y="5512"/>
                  </a:lnTo>
                  <a:lnTo>
                    <a:pt x="13558" y="0"/>
                  </a:lnTo>
                  <a:close/>
                </a:path>
              </a:pathLst>
            </a:custGeom>
            <a:solidFill>
              <a:srgbClr val="BB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74;p20">
              <a:extLst>
                <a:ext uri="{FF2B5EF4-FFF2-40B4-BE49-F238E27FC236}">
                  <a16:creationId xmlns="" xmlns:a16="http://schemas.microsoft.com/office/drawing/2014/main" id="{0B62958A-4395-CE89-F11A-1B0CE9FFED16}"/>
                </a:ext>
              </a:extLst>
            </p:cNvPr>
            <p:cNvSpPr/>
            <p:nvPr/>
          </p:nvSpPr>
          <p:spPr>
            <a:xfrm>
              <a:off x="7195675" y="2282250"/>
              <a:ext cx="185600" cy="275450"/>
            </a:xfrm>
            <a:custGeom>
              <a:avLst/>
              <a:gdLst/>
              <a:ahLst/>
              <a:cxnLst/>
              <a:rect l="l" t="t" r="r" b="b"/>
              <a:pathLst>
                <a:path w="7424" h="11018" extrusionOk="0">
                  <a:moveTo>
                    <a:pt x="7423" y="0"/>
                  </a:moveTo>
                  <a:lnTo>
                    <a:pt x="0" y="7147"/>
                  </a:lnTo>
                  <a:lnTo>
                    <a:pt x="2821" y="11018"/>
                  </a:lnTo>
                  <a:lnTo>
                    <a:pt x="7423" y="0"/>
                  </a:lnTo>
                  <a:close/>
                </a:path>
              </a:pathLst>
            </a:custGeom>
            <a:solidFill>
              <a:srgbClr val="BB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77;p20">
            <a:extLst>
              <a:ext uri="{FF2B5EF4-FFF2-40B4-BE49-F238E27FC236}">
                <a16:creationId xmlns="" xmlns:a16="http://schemas.microsoft.com/office/drawing/2014/main" id="{4C8E0685-6DA3-51FE-07A3-40779D9F5BFA}"/>
              </a:ext>
            </a:extLst>
          </p:cNvPr>
          <p:cNvSpPr/>
          <p:nvPr/>
        </p:nvSpPr>
        <p:spPr>
          <a:xfrm rot="1800295">
            <a:off x="987641" y="498003"/>
            <a:ext cx="132667" cy="11695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69" name="Google Shape;78;p20">
            <a:extLst>
              <a:ext uri="{FF2B5EF4-FFF2-40B4-BE49-F238E27FC236}">
                <a16:creationId xmlns="" xmlns:a16="http://schemas.microsoft.com/office/drawing/2014/main" id="{680F355C-5C71-541F-C317-B50C25476807}"/>
              </a:ext>
            </a:extLst>
          </p:cNvPr>
          <p:cNvSpPr/>
          <p:nvPr/>
        </p:nvSpPr>
        <p:spPr>
          <a:xfrm rot="1800295">
            <a:off x="4564888" y="5841028"/>
            <a:ext cx="328444" cy="28955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9;p20">
            <a:extLst>
              <a:ext uri="{FF2B5EF4-FFF2-40B4-BE49-F238E27FC236}">
                <a16:creationId xmlns="" xmlns:a16="http://schemas.microsoft.com/office/drawing/2014/main" id="{EC9F8AD5-B41B-8F1D-A1C4-668D357D0DE5}"/>
              </a:ext>
            </a:extLst>
          </p:cNvPr>
          <p:cNvSpPr/>
          <p:nvPr/>
        </p:nvSpPr>
        <p:spPr>
          <a:xfrm rot="2887983" flipH="1">
            <a:off x="11389301" y="5581386"/>
            <a:ext cx="97448" cy="96497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1" name="Google Shape;80;p20">
            <a:extLst>
              <a:ext uri="{FF2B5EF4-FFF2-40B4-BE49-F238E27FC236}">
                <a16:creationId xmlns="" xmlns:a16="http://schemas.microsoft.com/office/drawing/2014/main" id="{F13EAFB4-9A39-980E-00A3-284250AAEE3A}"/>
              </a:ext>
            </a:extLst>
          </p:cNvPr>
          <p:cNvSpPr/>
          <p:nvPr/>
        </p:nvSpPr>
        <p:spPr>
          <a:xfrm rot="2887983" flipH="1">
            <a:off x="11597917" y="5921293"/>
            <a:ext cx="112768" cy="113676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2" name="Google Shape;81;p20">
            <a:extLst>
              <a:ext uri="{FF2B5EF4-FFF2-40B4-BE49-F238E27FC236}">
                <a16:creationId xmlns="" xmlns:a16="http://schemas.microsoft.com/office/drawing/2014/main" id="{0F59627A-82FD-6CFD-85C3-D88D7A1A8036}"/>
              </a:ext>
            </a:extLst>
          </p:cNvPr>
          <p:cNvSpPr/>
          <p:nvPr/>
        </p:nvSpPr>
        <p:spPr>
          <a:xfrm rot="2888059" flipH="1">
            <a:off x="11213142" y="6071386"/>
            <a:ext cx="235965" cy="23604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3" name="Google Shape;82;p20">
            <a:extLst>
              <a:ext uri="{FF2B5EF4-FFF2-40B4-BE49-F238E27FC236}">
                <a16:creationId xmlns="" xmlns:a16="http://schemas.microsoft.com/office/drawing/2014/main" id="{A4F2E252-BD35-22E6-7035-F214E719D6D4}"/>
              </a:ext>
            </a:extLst>
          </p:cNvPr>
          <p:cNvSpPr/>
          <p:nvPr/>
        </p:nvSpPr>
        <p:spPr>
          <a:xfrm>
            <a:off x="7699517" y="5698134"/>
            <a:ext cx="367000" cy="426567"/>
          </a:xfrm>
          <a:custGeom>
            <a:avLst/>
            <a:gdLst/>
            <a:ahLst/>
            <a:cxnLst/>
            <a:rect l="l" t="t" r="r" b="b"/>
            <a:pathLst>
              <a:path w="11010" h="12797" extrusionOk="0">
                <a:moveTo>
                  <a:pt x="8736" y="10135"/>
                </a:moveTo>
                <a:cubicBezTo>
                  <a:pt x="8893" y="9341"/>
                  <a:pt x="9084" y="8553"/>
                  <a:pt x="9283" y="7769"/>
                </a:cubicBezTo>
                <a:cubicBezTo>
                  <a:pt x="8241" y="6692"/>
                  <a:pt x="7128" y="5669"/>
                  <a:pt x="6158" y="4523"/>
                </a:cubicBezTo>
                <a:cubicBezTo>
                  <a:pt x="5925" y="5543"/>
                  <a:pt x="5693" y="6583"/>
                  <a:pt x="5410" y="7582"/>
                </a:cubicBezTo>
                <a:cubicBezTo>
                  <a:pt x="4865" y="9513"/>
                  <a:pt x="1221" y="9437"/>
                  <a:pt x="470" y="7750"/>
                </a:cubicBezTo>
                <a:cubicBezTo>
                  <a:pt x="1" y="6694"/>
                  <a:pt x="785" y="5535"/>
                  <a:pt x="1866" y="5330"/>
                </a:cubicBezTo>
                <a:cubicBezTo>
                  <a:pt x="2838" y="5147"/>
                  <a:pt x="3970" y="5495"/>
                  <a:pt x="4748" y="6128"/>
                </a:cubicBezTo>
                <a:cubicBezTo>
                  <a:pt x="5114" y="4185"/>
                  <a:pt x="5697" y="2293"/>
                  <a:pt x="6146" y="369"/>
                </a:cubicBezTo>
                <a:cubicBezTo>
                  <a:pt x="6190" y="159"/>
                  <a:pt x="6378" y="13"/>
                  <a:pt x="6590" y="23"/>
                </a:cubicBezTo>
                <a:cubicBezTo>
                  <a:pt x="6797" y="0"/>
                  <a:pt x="6992" y="134"/>
                  <a:pt x="7043" y="338"/>
                </a:cubicBezTo>
                <a:cubicBezTo>
                  <a:pt x="7258" y="658"/>
                  <a:pt x="7541" y="977"/>
                  <a:pt x="7799" y="1262"/>
                </a:cubicBezTo>
                <a:cubicBezTo>
                  <a:pt x="8164" y="1666"/>
                  <a:pt x="8543" y="2058"/>
                  <a:pt x="8924" y="2446"/>
                </a:cubicBezTo>
                <a:cubicBezTo>
                  <a:pt x="9557" y="3087"/>
                  <a:pt x="10211" y="3716"/>
                  <a:pt x="10832" y="4368"/>
                </a:cubicBezTo>
                <a:cubicBezTo>
                  <a:pt x="10882" y="4407"/>
                  <a:pt x="10926" y="4460"/>
                  <a:pt x="10957" y="4516"/>
                </a:cubicBezTo>
                <a:cubicBezTo>
                  <a:pt x="10991" y="4577"/>
                  <a:pt x="11008" y="4646"/>
                  <a:pt x="11010" y="4715"/>
                </a:cubicBezTo>
                <a:cubicBezTo>
                  <a:pt x="11010" y="4757"/>
                  <a:pt x="11006" y="4799"/>
                  <a:pt x="10995" y="4839"/>
                </a:cubicBezTo>
                <a:cubicBezTo>
                  <a:pt x="10899" y="5254"/>
                  <a:pt x="10815" y="5675"/>
                  <a:pt x="10725" y="6092"/>
                </a:cubicBezTo>
                <a:cubicBezTo>
                  <a:pt x="10568" y="6828"/>
                  <a:pt x="10408" y="7566"/>
                  <a:pt x="10245" y="8301"/>
                </a:cubicBezTo>
                <a:cubicBezTo>
                  <a:pt x="10077" y="9054"/>
                  <a:pt x="9905" y="9806"/>
                  <a:pt x="9717" y="10552"/>
                </a:cubicBezTo>
                <a:cubicBezTo>
                  <a:pt x="9647" y="10818"/>
                  <a:pt x="9463" y="11600"/>
                  <a:pt x="9312" y="11816"/>
                </a:cubicBezTo>
                <a:cubicBezTo>
                  <a:pt x="9312" y="11820"/>
                  <a:pt x="9310" y="11820"/>
                  <a:pt x="9310" y="11822"/>
                </a:cubicBezTo>
                <a:cubicBezTo>
                  <a:pt x="8639" y="12702"/>
                  <a:pt x="7606" y="12797"/>
                  <a:pt x="6602" y="12495"/>
                </a:cubicBezTo>
                <a:cubicBezTo>
                  <a:pt x="5789" y="12250"/>
                  <a:pt x="5008" y="11606"/>
                  <a:pt x="4865" y="10728"/>
                </a:cubicBezTo>
                <a:cubicBezTo>
                  <a:pt x="4695" y="9674"/>
                  <a:pt x="5777" y="8993"/>
                  <a:pt x="6718" y="9047"/>
                </a:cubicBezTo>
                <a:cubicBezTo>
                  <a:pt x="7543" y="9096"/>
                  <a:pt x="8233" y="9519"/>
                  <a:pt x="8736" y="10135"/>
                </a:cubicBezTo>
                <a:close/>
                <a:moveTo>
                  <a:pt x="6843" y="1501"/>
                </a:moveTo>
                <a:cubicBezTo>
                  <a:pt x="6703" y="2123"/>
                  <a:pt x="6560" y="2745"/>
                  <a:pt x="6420" y="3370"/>
                </a:cubicBezTo>
                <a:cubicBezTo>
                  <a:pt x="7353" y="4600"/>
                  <a:pt x="8447" y="5690"/>
                  <a:pt x="9543" y="6773"/>
                </a:cubicBezTo>
                <a:cubicBezTo>
                  <a:pt x="9704" y="6157"/>
                  <a:pt x="9865" y="5539"/>
                  <a:pt x="10014" y="4921"/>
                </a:cubicBezTo>
                <a:cubicBezTo>
                  <a:pt x="9386" y="4298"/>
                  <a:pt x="8776" y="3649"/>
                  <a:pt x="8178" y="2999"/>
                </a:cubicBezTo>
                <a:cubicBezTo>
                  <a:pt x="7726" y="2509"/>
                  <a:pt x="7277" y="2010"/>
                  <a:pt x="6843" y="1501"/>
                </a:cubicBezTo>
                <a:close/>
                <a:moveTo>
                  <a:pt x="4515" y="7310"/>
                </a:moveTo>
                <a:cubicBezTo>
                  <a:pt x="4071" y="6641"/>
                  <a:pt x="2903" y="6006"/>
                  <a:pt x="2103" y="6235"/>
                </a:cubicBezTo>
                <a:cubicBezTo>
                  <a:pt x="1594" y="6379"/>
                  <a:pt x="904" y="7004"/>
                  <a:pt x="1441" y="7517"/>
                </a:cubicBezTo>
                <a:cubicBezTo>
                  <a:pt x="2122" y="8167"/>
                  <a:pt x="3411" y="8433"/>
                  <a:pt x="4171" y="7782"/>
                </a:cubicBezTo>
                <a:cubicBezTo>
                  <a:pt x="4322" y="7654"/>
                  <a:pt x="4440" y="7492"/>
                  <a:pt x="4515" y="7308"/>
                </a:cubicBezTo>
                <a:close/>
                <a:moveTo>
                  <a:pt x="8432" y="11420"/>
                </a:moveTo>
                <a:cubicBezTo>
                  <a:pt x="8065" y="10745"/>
                  <a:pt x="7426" y="9884"/>
                  <a:pt x="6567" y="9986"/>
                </a:cubicBezTo>
                <a:cubicBezTo>
                  <a:pt x="6160" y="10034"/>
                  <a:pt x="5582" y="10273"/>
                  <a:pt x="5844" y="10781"/>
                </a:cubicBezTo>
                <a:cubicBezTo>
                  <a:pt x="6062" y="11200"/>
                  <a:pt x="6472" y="11527"/>
                  <a:pt x="6938" y="11617"/>
                </a:cubicBezTo>
                <a:cubicBezTo>
                  <a:pt x="7436" y="11711"/>
                  <a:pt x="8042" y="11816"/>
                  <a:pt x="8432" y="11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4" name="Google Shape;83;p20">
            <a:extLst>
              <a:ext uri="{FF2B5EF4-FFF2-40B4-BE49-F238E27FC236}">
                <a16:creationId xmlns="" xmlns:a16="http://schemas.microsoft.com/office/drawing/2014/main" id="{AAE171FA-82D3-AE8E-5954-6D318C64190B}"/>
              </a:ext>
            </a:extLst>
          </p:cNvPr>
          <p:cNvSpPr/>
          <p:nvPr/>
        </p:nvSpPr>
        <p:spPr>
          <a:xfrm>
            <a:off x="227407" y="5781925"/>
            <a:ext cx="933667" cy="754000"/>
          </a:xfrm>
          <a:custGeom>
            <a:avLst/>
            <a:gdLst/>
            <a:ahLst/>
            <a:cxnLst/>
            <a:rect l="l" t="t" r="r" b="b"/>
            <a:pathLst>
              <a:path w="28010" h="22620" extrusionOk="0">
                <a:moveTo>
                  <a:pt x="24617" y="13006"/>
                </a:moveTo>
                <a:cubicBezTo>
                  <a:pt x="25667" y="13386"/>
                  <a:pt x="26664" y="13897"/>
                  <a:pt x="27710" y="14285"/>
                </a:cubicBezTo>
                <a:cubicBezTo>
                  <a:pt x="27886" y="14350"/>
                  <a:pt x="28010" y="14501"/>
                  <a:pt x="28010" y="14696"/>
                </a:cubicBezTo>
                <a:cubicBezTo>
                  <a:pt x="28010" y="14941"/>
                  <a:pt x="27582" y="15266"/>
                  <a:pt x="27406" y="15406"/>
                </a:cubicBezTo>
                <a:cubicBezTo>
                  <a:pt x="26960" y="15762"/>
                  <a:pt x="26473" y="16094"/>
                  <a:pt x="25998" y="16414"/>
                </a:cubicBezTo>
                <a:cubicBezTo>
                  <a:pt x="24604" y="17351"/>
                  <a:pt x="23156" y="18233"/>
                  <a:pt x="21712" y="19090"/>
                </a:cubicBezTo>
                <a:cubicBezTo>
                  <a:pt x="20886" y="19581"/>
                  <a:pt x="15737" y="22620"/>
                  <a:pt x="14993" y="22590"/>
                </a:cubicBezTo>
                <a:cubicBezTo>
                  <a:pt x="14140" y="22580"/>
                  <a:pt x="11818" y="20446"/>
                  <a:pt x="11087" y="19847"/>
                </a:cubicBezTo>
                <a:cubicBezTo>
                  <a:pt x="7409" y="16825"/>
                  <a:pt x="3940" y="13589"/>
                  <a:pt x="455" y="10349"/>
                </a:cubicBezTo>
                <a:cubicBezTo>
                  <a:pt x="0" y="9974"/>
                  <a:pt x="300" y="8826"/>
                  <a:pt x="432" y="8354"/>
                </a:cubicBezTo>
                <a:cubicBezTo>
                  <a:pt x="560" y="7908"/>
                  <a:pt x="805" y="7153"/>
                  <a:pt x="1059" y="6759"/>
                </a:cubicBezTo>
                <a:cubicBezTo>
                  <a:pt x="1721" y="5550"/>
                  <a:pt x="10802" y="1059"/>
                  <a:pt x="12623" y="95"/>
                </a:cubicBezTo>
                <a:cubicBezTo>
                  <a:pt x="12797" y="0"/>
                  <a:pt x="13015" y="38"/>
                  <a:pt x="13147" y="189"/>
                </a:cubicBezTo>
                <a:cubicBezTo>
                  <a:pt x="13189" y="218"/>
                  <a:pt x="13224" y="256"/>
                  <a:pt x="13254" y="298"/>
                </a:cubicBezTo>
                <a:cubicBezTo>
                  <a:pt x="13488" y="633"/>
                  <a:pt x="13813" y="971"/>
                  <a:pt x="14098" y="1262"/>
                </a:cubicBezTo>
                <a:cubicBezTo>
                  <a:pt x="14559" y="1734"/>
                  <a:pt x="15041" y="2188"/>
                  <a:pt x="15530" y="2633"/>
                </a:cubicBezTo>
                <a:cubicBezTo>
                  <a:pt x="16783" y="3779"/>
                  <a:pt x="18091" y="4881"/>
                  <a:pt x="19413" y="5944"/>
                </a:cubicBezTo>
                <a:cubicBezTo>
                  <a:pt x="20677" y="6962"/>
                  <a:pt x="21974" y="7962"/>
                  <a:pt x="23305" y="8888"/>
                </a:cubicBezTo>
                <a:cubicBezTo>
                  <a:pt x="23839" y="9259"/>
                  <a:pt x="24380" y="9622"/>
                  <a:pt x="24937" y="9953"/>
                </a:cubicBezTo>
                <a:cubicBezTo>
                  <a:pt x="25312" y="10177"/>
                  <a:pt x="25734" y="10416"/>
                  <a:pt x="26142" y="10571"/>
                </a:cubicBezTo>
                <a:cubicBezTo>
                  <a:pt x="26165" y="10580"/>
                  <a:pt x="26188" y="10590"/>
                  <a:pt x="26209" y="10601"/>
                </a:cubicBezTo>
                <a:cubicBezTo>
                  <a:pt x="26582" y="10617"/>
                  <a:pt x="26782" y="11164"/>
                  <a:pt x="26411" y="11405"/>
                </a:cubicBezTo>
                <a:cubicBezTo>
                  <a:pt x="25836" y="11772"/>
                  <a:pt x="25218" y="12047"/>
                  <a:pt x="24577" y="12271"/>
                </a:cubicBezTo>
                <a:cubicBezTo>
                  <a:pt x="24575" y="12279"/>
                  <a:pt x="24575" y="12288"/>
                  <a:pt x="24573" y="12296"/>
                </a:cubicBezTo>
                <a:cubicBezTo>
                  <a:pt x="24531" y="12524"/>
                  <a:pt x="24564" y="12776"/>
                  <a:pt x="24619" y="13006"/>
                </a:cubicBezTo>
                <a:close/>
                <a:moveTo>
                  <a:pt x="13578" y="14970"/>
                </a:moveTo>
                <a:cubicBezTo>
                  <a:pt x="14004" y="15358"/>
                  <a:pt x="14429" y="15752"/>
                  <a:pt x="14838" y="16156"/>
                </a:cubicBezTo>
                <a:cubicBezTo>
                  <a:pt x="16127" y="14872"/>
                  <a:pt x="17915" y="13939"/>
                  <a:pt x="19553" y="13203"/>
                </a:cubicBezTo>
                <a:cubicBezTo>
                  <a:pt x="20561" y="12751"/>
                  <a:pt x="21588" y="12344"/>
                  <a:pt x="22613" y="11931"/>
                </a:cubicBezTo>
                <a:cubicBezTo>
                  <a:pt x="23372" y="11628"/>
                  <a:pt x="24141" y="11319"/>
                  <a:pt x="24881" y="10972"/>
                </a:cubicBezTo>
                <a:cubicBezTo>
                  <a:pt x="24191" y="10640"/>
                  <a:pt x="23607" y="10244"/>
                  <a:pt x="22961" y="9800"/>
                </a:cubicBezTo>
                <a:cubicBezTo>
                  <a:pt x="21167" y="10479"/>
                  <a:pt x="19528" y="11630"/>
                  <a:pt x="17862" y="12564"/>
                </a:cubicBezTo>
                <a:cubicBezTo>
                  <a:pt x="16783" y="13168"/>
                  <a:pt x="15710" y="13778"/>
                  <a:pt x="14639" y="14396"/>
                </a:cubicBezTo>
                <a:cubicBezTo>
                  <a:pt x="14314" y="14585"/>
                  <a:pt x="13910" y="14761"/>
                  <a:pt x="13581" y="14970"/>
                </a:cubicBezTo>
                <a:close/>
                <a:moveTo>
                  <a:pt x="22133" y="9213"/>
                </a:moveTo>
                <a:cubicBezTo>
                  <a:pt x="20555" y="8067"/>
                  <a:pt x="18996" y="6879"/>
                  <a:pt x="17493" y="5638"/>
                </a:cubicBezTo>
                <a:cubicBezTo>
                  <a:pt x="16542" y="4852"/>
                  <a:pt x="15605" y="4041"/>
                  <a:pt x="14716" y="3188"/>
                </a:cubicBezTo>
                <a:cubicBezTo>
                  <a:pt x="14019" y="2519"/>
                  <a:pt x="13308" y="1792"/>
                  <a:pt x="12719" y="1019"/>
                </a:cubicBezTo>
                <a:cubicBezTo>
                  <a:pt x="11290" y="1801"/>
                  <a:pt x="9844" y="2553"/>
                  <a:pt x="8404" y="3316"/>
                </a:cubicBezTo>
                <a:cubicBezTo>
                  <a:pt x="6711" y="4213"/>
                  <a:pt x="4988" y="5129"/>
                  <a:pt x="3362" y="6145"/>
                </a:cubicBezTo>
                <a:cubicBezTo>
                  <a:pt x="3406" y="6181"/>
                  <a:pt x="3444" y="6212"/>
                  <a:pt x="3467" y="6229"/>
                </a:cubicBezTo>
                <a:cubicBezTo>
                  <a:pt x="3739" y="6447"/>
                  <a:pt x="4011" y="6665"/>
                  <a:pt x="4282" y="6883"/>
                </a:cubicBezTo>
                <a:cubicBezTo>
                  <a:pt x="5103" y="7541"/>
                  <a:pt x="5921" y="8199"/>
                  <a:pt x="6738" y="8859"/>
                </a:cubicBezTo>
                <a:cubicBezTo>
                  <a:pt x="7518" y="9488"/>
                  <a:pt x="8295" y="10121"/>
                  <a:pt x="9071" y="10754"/>
                </a:cubicBezTo>
                <a:cubicBezTo>
                  <a:pt x="9343" y="10978"/>
                  <a:pt x="9615" y="11200"/>
                  <a:pt x="9886" y="11426"/>
                </a:cubicBezTo>
                <a:cubicBezTo>
                  <a:pt x="10018" y="11535"/>
                  <a:pt x="10171" y="11657"/>
                  <a:pt x="10292" y="11776"/>
                </a:cubicBezTo>
                <a:cubicBezTo>
                  <a:pt x="10686" y="12170"/>
                  <a:pt x="10081" y="12778"/>
                  <a:pt x="9685" y="12386"/>
                </a:cubicBezTo>
                <a:cubicBezTo>
                  <a:pt x="9278" y="11980"/>
                  <a:pt x="8777" y="11579"/>
                  <a:pt x="8331" y="11213"/>
                </a:cubicBezTo>
                <a:cubicBezTo>
                  <a:pt x="7601" y="10607"/>
                  <a:pt x="6860" y="10014"/>
                  <a:pt x="6116" y="9425"/>
                </a:cubicBezTo>
                <a:cubicBezTo>
                  <a:pt x="5372" y="8836"/>
                  <a:pt x="4621" y="8255"/>
                  <a:pt x="3863" y="7685"/>
                </a:cubicBezTo>
                <a:cubicBezTo>
                  <a:pt x="3571" y="7465"/>
                  <a:pt x="3278" y="7250"/>
                  <a:pt x="2980" y="7038"/>
                </a:cubicBezTo>
                <a:cubicBezTo>
                  <a:pt x="2834" y="6933"/>
                  <a:pt x="2683" y="6824"/>
                  <a:pt x="2530" y="6728"/>
                </a:cubicBezTo>
                <a:cubicBezTo>
                  <a:pt x="1983" y="7260"/>
                  <a:pt x="1599" y="7901"/>
                  <a:pt x="1417" y="8647"/>
                </a:cubicBezTo>
                <a:cubicBezTo>
                  <a:pt x="1306" y="9098"/>
                  <a:pt x="1293" y="9479"/>
                  <a:pt x="1300" y="9926"/>
                </a:cubicBezTo>
                <a:cubicBezTo>
                  <a:pt x="3687" y="11825"/>
                  <a:pt x="5839" y="13941"/>
                  <a:pt x="8067" y="16018"/>
                </a:cubicBezTo>
                <a:cubicBezTo>
                  <a:pt x="9066" y="16951"/>
                  <a:pt x="10079" y="17869"/>
                  <a:pt x="11129" y="18743"/>
                </a:cubicBezTo>
                <a:cubicBezTo>
                  <a:pt x="10758" y="17672"/>
                  <a:pt x="10638" y="16504"/>
                  <a:pt x="11380" y="15544"/>
                </a:cubicBezTo>
                <a:cubicBezTo>
                  <a:pt x="12065" y="14658"/>
                  <a:pt x="13258" y="14203"/>
                  <a:pt x="14205" y="13654"/>
                </a:cubicBezTo>
                <a:cubicBezTo>
                  <a:pt x="15347" y="12994"/>
                  <a:pt x="16496" y="12342"/>
                  <a:pt x="17646" y="11699"/>
                </a:cubicBezTo>
                <a:cubicBezTo>
                  <a:pt x="19134" y="10869"/>
                  <a:pt x="20568" y="9896"/>
                  <a:pt x="22133" y="9213"/>
                </a:cubicBezTo>
                <a:close/>
                <a:moveTo>
                  <a:pt x="13358" y="7681"/>
                </a:moveTo>
                <a:cubicBezTo>
                  <a:pt x="13769" y="7430"/>
                  <a:pt x="14182" y="7180"/>
                  <a:pt x="14597" y="6929"/>
                </a:cubicBezTo>
                <a:cubicBezTo>
                  <a:pt x="14947" y="6719"/>
                  <a:pt x="15301" y="6499"/>
                  <a:pt x="15657" y="6300"/>
                </a:cubicBezTo>
                <a:cubicBezTo>
                  <a:pt x="15961" y="6130"/>
                  <a:pt x="15930" y="5718"/>
                  <a:pt x="15647" y="5554"/>
                </a:cubicBezTo>
                <a:cubicBezTo>
                  <a:pt x="15519" y="5479"/>
                  <a:pt x="15360" y="5479"/>
                  <a:pt x="15232" y="5554"/>
                </a:cubicBezTo>
                <a:cubicBezTo>
                  <a:pt x="14880" y="5749"/>
                  <a:pt x="14532" y="5965"/>
                  <a:pt x="14188" y="6172"/>
                </a:cubicBezTo>
                <a:cubicBezTo>
                  <a:pt x="13625" y="6514"/>
                  <a:pt x="13063" y="6858"/>
                  <a:pt x="12499" y="7201"/>
                </a:cubicBezTo>
                <a:cubicBezTo>
                  <a:pt x="11889" y="7574"/>
                  <a:pt x="11279" y="7945"/>
                  <a:pt x="10668" y="8316"/>
                </a:cubicBezTo>
                <a:cubicBezTo>
                  <a:pt x="10454" y="8446"/>
                  <a:pt x="10240" y="8576"/>
                  <a:pt x="10024" y="8702"/>
                </a:cubicBezTo>
                <a:cubicBezTo>
                  <a:pt x="9932" y="8758"/>
                  <a:pt x="9821" y="8830"/>
                  <a:pt x="9724" y="8876"/>
                </a:cubicBezTo>
                <a:cubicBezTo>
                  <a:pt x="9714" y="8880"/>
                  <a:pt x="9706" y="8886"/>
                  <a:pt x="9697" y="8893"/>
                </a:cubicBezTo>
                <a:cubicBezTo>
                  <a:pt x="9186" y="9243"/>
                  <a:pt x="9628" y="9945"/>
                  <a:pt x="10083" y="9647"/>
                </a:cubicBezTo>
                <a:cubicBezTo>
                  <a:pt x="10422" y="9477"/>
                  <a:pt x="10785" y="9240"/>
                  <a:pt x="11112" y="9043"/>
                </a:cubicBezTo>
                <a:cubicBezTo>
                  <a:pt x="11347" y="8903"/>
                  <a:pt x="11579" y="8763"/>
                  <a:pt x="11814" y="8620"/>
                </a:cubicBezTo>
                <a:cubicBezTo>
                  <a:pt x="11705" y="8817"/>
                  <a:pt x="11778" y="9085"/>
                  <a:pt x="11994" y="9207"/>
                </a:cubicBezTo>
                <a:cubicBezTo>
                  <a:pt x="12124" y="9278"/>
                  <a:pt x="12279" y="9276"/>
                  <a:pt x="12407" y="9201"/>
                </a:cubicBezTo>
                <a:cubicBezTo>
                  <a:pt x="13335" y="8679"/>
                  <a:pt x="14266" y="8157"/>
                  <a:pt x="15192" y="7635"/>
                </a:cubicBezTo>
                <a:cubicBezTo>
                  <a:pt x="15498" y="7461"/>
                  <a:pt x="15463" y="7044"/>
                  <a:pt x="15178" y="6885"/>
                </a:cubicBezTo>
                <a:cubicBezTo>
                  <a:pt x="15048" y="6812"/>
                  <a:pt x="14892" y="6814"/>
                  <a:pt x="14765" y="6889"/>
                </a:cubicBezTo>
                <a:cubicBezTo>
                  <a:pt x="14295" y="7153"/>
                  <a:pt x="13826" y="7417"/>
                  <a:pt x="13356" y="7681"/>
                </a:cubicBezTo>
                <a:close/>
                <a:moveTo>
                  <a:pt x="9171" y="8800"/>
                </a:moveTo>
                <a:cubicBezTo>
                  <a:pt x="10969" y="7595"/>
                  <a:pt x="12837" y="6512"/>
                  <a:pt x="14723" y="5458"/>
                </a:cubicBezTo>
                <a:cubicBezTo>
                  <a:pt x="15222" y="5238"/>
                  <a:pt x="14951" y="4437"/>
                  <a:pt x="14436" y="4649"/>
                </a:cubicBezTo>
                <a:cubicBezTo>
                  <a:pt x="14429" y="4653"/>
                  <a:pt x="14423" y="4655"/>
                  <a:pt x="14417" y="4659"/>
                </a:cubicBezTo>
                <a:cubicBezTo>
                  <a:pt x="12426" y="5762"/>
                  <a:pt x="10410" y="6765"/>
                  <a:pt x="8599" y="8161"/>
                </a:cubicBezTo>
                <a:cubicBezTo>
                  <a:pt x="8591" y="8167"/>
                  <a:pt x="8586" y="8172"/>
                  <a:pt x="8580" y="8178"/>
                </a:cubicBezTo>
                <a:cubicBezTo>
                  <a:pt x="8190" y="8566"/>
                  <a:pt x="8775" y="9165"/>
                  <a:pt x="9171" y="8800"/>
                </a:cubicBezTo>
                <a:close/>
                <a:moveTo>
                  <a:pt x="15125" y="8861"/>
                </a:moveTo>
                <a:cubicBezTo>
                  <a:pt x="14174" y="8857"/>
                  <a:pt x="13907" y="9924"/>
                  <a:pt x="14203" y="10672"/>
                </a:cubicBezTo>
                <a:cubicBezTo>
                  <a:pt x="14494" y="11405"/>
                  <a:pt x="15423" y="11799"/>
                  <a:pt x="16095" y="11309"/>
                </a:cubicBezTo>
                <a:cubicBezTo>
                  <a:pt x="16605" y="10938"/>
                  <a:pt x="16783" y="10217"/>
                  <a:pt x="16611" y="9626"/>
                </a:cubicBezTo>
                <a:cubicBezTo>
                  <a:pt x="16412" y="8945"/>
                  <a:pt x="15771" y="8721"/>
                  <a:pt x="15125" y="8861"/>
                </a:cubicBezTo>
                <a:close/>
                <a:moveTo>
                  <a:pt x="14995" y="9790"/>
                </a:moveTo>
                <a:cubicBezTo>
                  <a:pt x="14863" y="9947"/>
                  <a:pt x="14960" y="10328"/>
                  <a:pt x="15058" y="10471"/>
                </a:cubicBezTo>
                <a:cubicBezTo>
                  <a:pt x="15190" y="10668"/>
                  <a:pt x="15498" y="10747"/>
                  <a:pt x="15664" y="10546"/>
                </a:cubicBezTo>
                <a:cubicBezTo>
                  <a:pt x="15813" y="10362"/>
                  <a:pt x="15861" y="10060"/>
                  <a:pt x="15775" y="9838"/>
                </a:cubicBezTo>
                <a:cubicBezTo>
                  <a:pt x="15712" y="9678"/>
                  <a:pt x="15580" y="9655"/>
                  <a:pt x="15431" y="9674"/>
                </a:cubicBezTo>
                <a:cubicBezTo>
                  <a:pt x="15364" y="9712"/>
                  <a:pt x="15289" y="9729"/>
                  <a:pt x="15213" y="9725"/>
                </a:cubicBezTo>
                <a:cubicBezTo>
                  <a:pt x="15178" y="9735"/>
                  <a:pt x="15144" y="9748"/>
                  <a:pt x="15110" y="9760"/>
                </a:cubicBezTo>
                <a:cubicBezTo>
                  <a:pt x="15075" y="9775"/>
                  <a:pt x="15035" y="9783"/>
                  <a:pt x="14995" y="9787"/>
                </a:cubicBezTo>
                <a:close/>
                <a:moveTo>
                  <a:pt x="12549" y="19914"/>
                </a:moveTo>
                <a:cubicBezTo>
                  <a:pt x="12895" y="20180"/>
                  <a:pt x="13241" y="20444"/>
                  <a:pt x="13593" y="20700"/>
                </a:cubicBezTo>
                <a:cubicBezTo>
                  <a:pt x="14019" y="21010"/>
                  <a:pt x="14576" y="21423"/>
                  <a:pt x="15058" y="21653"/>
                </a:cubicBezTo>
                <a:cubicBezTo>
                  <a:pt x="15117" y="21639"/>
                  <a:pt x="15175" y="21620"/>
                  <a:pt x="15234" y="21599"/>
                </a:cubicBezTo>
                <a:cubicBezTo>
                  <a:pt x="13910" y="20620"/>
                  <a:pt x="13679" y="18307"/>
                  <a:pt x="14360" y="16888"/>
                </a:cubicBezTo>
                <a:cubicBezTo>
                  <a:pt x="13878" y="16379"/>
                  <a:pt x="13348" y="15920"/>
                  <a:pt x="12828" y="15450"/>
                </a:cubicBezTo>
                <a:cubicBezTo>
                  <a:pt x="11952" y="16150"/>
                  <a:pt x="11592" y="17053"/>
                  <a:pt x="11822" y="18168"/>
                </a:cubicBezTo>
                <a:cubicBezTo>
                  <a:pt x="11904" y="18569"/>
                  <a:pt x="12053" y="18954"/>
                  <a:pt x="12235" y="19321"/>
                </a:cubicBezTo>
                <a:cubicBezTo>
                  <a:pt x="12300" y="19453"/>
                  <a:pt x="12371" y="19585"/>
                  <a:pt x="12445" y="19715"/>
                </a:cubicBezTo>
                <a:cubicBezTo>
                  <a:pt x="12476" y="19776"/>
                  <a:pt x="12520" y="19847"/>
                  <a:pt x="12549" y="19914"/>
                </a:cubicBezTo>
                <a:close/>
                <a:moveTo>
                  <a:pt x="16110" y="21044"/>
                </a:moveTo>
                <a:cubicBezTo>
                  <a:pt x="18946" y="19212"/>
                  <a:pt x="21913" y="17600"/>
                  <a:pt x="24849" y="15934"/>
                </a:cubicBezTo>
                <a:cubicBezTo>
                  <a:pt x="24839" y="15920"/>
                  <a:pt x="24830" y="15905"/>
                  <a:pt x="24822" y="15890"/>
                </a:cubicBezTo>
                <a:cubicBezTo>
                  <a:pt x="24441" y="15161"/>
                  <a:pt x="24057" y="14394"/>
                  <a:pt x="23845" y="13595"/>
                </a:cubicBezTo>
                <a:cubicBezTo>
                  <a:pt x="23741" y="13480"/>
                  <a:pt x="23705" y="13319"/>
                  <a:pt x="23751" y="13172"/>
                </a:cubicBezTo>
                <a:cubicBezTo>
                  <a:pt x="23715" y="12967"/>
                  <a:pt x="23697" y="12761"/>
                  <a:pt x="23695" y="12554"/>
                </a:cubicBezTo>
                <a:cubicBezTo>
                  <a:pt x="21278" y="13338"/>
                  <a:pt x="17055" y="15257"/>
                  <a:pt x="15580" y="17108"/>
                </a:cubicBezTo>
                <a:cubicBezTo>
                  <a:pt x="14492" y="18474"/>
                  <a:pt x="15043" y="19910"/>
                  <a:pt x="16110" y="21044"/>
                </a:cubicBezTo>
                <a:close/>
                <a:moveTo>
                  <a:pt x="25591" y="15511"/>
                </a:moveTo>
                <a:cubicBezTo>
                  <a:pt x="25991" y="15282"/>
                  <a:pt x="26390" y="15052"/>
                  <a:pt x="26788" y="14819"/>
                </a:cubicBezTo>
                <a:cubicBezTo>
                  <a:pt x="26203" y="14536"/>
                  <a:pt x="25570" y="14283"/>
                  <a:pt x="24958" y="14050"/>
                </a:cubicBezTo>
                <a:cubicBezTo>
                  <a:pt x="25136" y="14536"/>
                  <a:pt x="25333" y="15014"/>
                  <a:pt x="25572" y="15471"/>
                </a:cubicBezTo>
                <a:cubicBezTo>
                  <a:pt x="25581" y="15484"/>
                  <a:pt x="25587" y="15498"/>
                  <a:pt x="25593" y="155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94240" y="4240676"/>
            <a:ext cx="2667525" cy="8595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031992" y="4217867"/>
            <a:ext cx="642667" cy="14214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6591851" y="4203653"/>
            <a:ext cx="642667" cy="14214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200360" y="4887071"/>
            <a:ext cx="1699287" cy="14681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8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-10444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xmlns="" id="{518FD52C-F61F-A4DE-C6D2-D0415AA898ED}"/>
              </a:ext>
            </a:extLst>
          </p:cNvPr>
          <p:cNvGrpSpPr/>
          <p:nvPr/>
        </p:nvGrpSpPr>
        <p:grpSpPr>
          <a:xfrm>
            <a:off x="269557" y="306967"/>
            <a:ext cx="11500018" cy="5491967"/>
            <a:chOff x="460976" y="726486"/>
            <a:chExt cx="11081014" cy="5491967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xmlns="" id="{129B7313-B343-BD22-E729-A704C5D6E5C4}"/>
                </a:ext>
              </a:extLst>
            </p:cNvPr>
            <p:cNvSpPr/>
            <p:nvPr/>
          </p:nvSpPr>
          <p:spPr>
            <a:xfrm>
              <a:off x="460976" y="726486"/>
              <a:ext cx="10647284" cy="801397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Bò ăn cỏ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45A6BB1-E6CB-65CD-9913-C35F047ECCA4}"/>
                </a:ext>
              </a:extLst>
            </p:cNvPr>
            <p:cNvSpPr txBox="1"/>
            <p:nvPr/>
          </p:nvSpPr>
          <p:spPr>
            <a:xfrm>
              <a:off x="1038528" y="1694138"/>
              <a:ext cx="10503462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Khách: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bức tranh này không có hình gì, thưa ông?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sĩ: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 tranh đó vẽ một con bò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(…………….) ăn cỏ đấy, ông ạ.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Khách: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có thấy cỏ đâu?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sĩ: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bò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(………..) ăn hết rồi, thưa ông.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Khách: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con bò đâu?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sĩ: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Thưa ông, con bò không đời nào đứng ì ở đó sau khi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(…………) ăn hết cỏ.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8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xmlns="" id="{518FD52C-F61F-A4DE-C6D2-D0415AA898ED}"/>
              </a:ext>
            </a:extLst>
          </p:cNvPr>
          <p:cNvGrpSpPr/>
          <p:nvPr/>
        </p:nvGrpSpPr>
        <p:grpSpPr>
          <a:xfrm>
            <a:off x="269557" y="306967"/>
            <a:ext cx="11500018" cy="4937970"/>
            <a:chOff x="460976" y="726486"/>
            <a:chExt cx="11081014" cy="4937970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xmlns="" id="{129B7313-B343-BD22-E729-A704C5D6E5C4}"/>
                </a:ext>
              </a:extLst>
            </p:cNvPr>
            <p:cNvSpPr/>
            <p:nvPr/>
          </p:nvSpPr>
          <p:spPr>
            <a:xfrm>
              <a:off x="460976" y="726486"/>
              <a:ext cx="10647284" cy="801397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Bò ăn cỏ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45A6BB1-E6CB-65CD-9913-C35F047ECCA4}"/>
                </a:ext>
              </a:extLst>
            </p:cNvPr>
            <p:cNvSpPr txBox="1"/>
            <p:nvPr/>
          </p:nvSpPr>
          <p:spPr>
            <a:xfrm>
              <a:off x="1038528" y="1694138"/>
              <a:ext cx="10503462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Khách: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 bức tranh này không có hình gì, thưa ông?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sĩ: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 tranh đó vẽ một con bò ăn cỏ đấy, ông ạ.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Khách: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 có thấy cỏ đâu?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sĩ: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 bò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ăn hết rồi, thưa ông.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baseline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Khách:</a:t>
              </a:r>
              <a:r>
                <a:rPr lang="en-US" sz="3600" b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con bò đâu?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sĩ: 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Thưa ông, con bò không đời nào đứng ì ở đó sau khi </a:t>
              </a:r>
              <a:r>
                <a:rPr lang="en-US" sz="3600" b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600" b="1" i="0" u="none" strike="noStrike" kern="1200" cap="none" spc="0" normalizeH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ăn hết cỏ.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2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28;p10">
            <a:extLst>
              <a:ext uri="{FF2B5EF4-FFF2-40B4-BE49-F238E27FC236}">
                <a16:creationId xmlns="" xmlns:a16="http://schemas.microsoft.com/office/drawing/2014/main" id="{E2403D2E-330C-CCCE-2BFC-30F9B8FA0E24}"/>
              </a:ext>
            </a:extLst>
          </p:cNvPr>
          <p:cNvGrpSpPr/>
          <p:nvPr/>
        </p:nvGrpSpPr>
        <p:grpSpPr>
          <a:xfrm>
            <a:off x="10947255" y="893448"/>
            <a:ext cx="1118439" cy="2380179"/>
            <a:chOff x="6465175" y="710275"/>
            <a:chExt cx="927550" cy="2213550"/>
          </a:xfrm>
        </p:grpSpPr>
        <p:grpSp>
          <p:nvGrpSpPr>
            <p:cNvPr id="12" name="Google Shape;229;p10">
              <a:extLst>
                <a:ext uri="{FF2B5EF4-FFF2-40B4-BE49-F238E27FC236}">
                  <a16:creationId xmlns="" xmlns:a16="http://schemas.microsoft.com/office/drawing/2014/main" id="{3360C099-30E9-C935-2B65-6F8132A527D9}"/>
                </a:ext>
              </a:extLst>
            </p:cNvPr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25" name="Google Shape;230;p10">
                <a:extLst>
                  <a:ext uri="{FF2B5EF4-FFF2-40B4-BE49-F238E27FC236}">
                    <a16:creationId xmlns="" xmlns:a16="http://schemas.microsoft.com/office/drawing/2014/main" id="{DC581BB1-F0FE-254B-FDF2-21CE861248CC}"/>
                  </a:ext>
                </a:extLst>
              </p:cNvPr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31;p10">
                <a:extLst>
                  <a:ext uri="{FF2B5EF4-FFF2-40B4-BE49-F238E27FC236}">
                    <a16:creationId xmlns="" xmlns:a16="http://schemas.microsoft.com/office/drawing/2014/main" id="{8DF5E23E-22A3-2D1F-2343-6843834BDB98}"/>
                  </a:ext>
                </a:extLst>
              </p:cNvPr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rgbClr val="FF836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32;p10">
                <a:extLst>
                  <a:ext uri="{FF2B5EF4-FFF2-40B4-BE49-F238E27FC236}">
                    <a16:creationId xmlns="" xmlns:a16="http://schemas.microsoft.com/office/drawing/2014/main" id="{E8A29D78-1831-E086-5545-3E249117913F}"/>
                  </a:ext>
                </a:extLst>
              </p:cNvPr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33;p10">
                <a:extLst>
                  <a:ext uri="{FF2B5EF4-FFF2-40B4-BE49-F238E27FC236}">
                    <a16:creationId xmlns="" xmlns:a16="http://schemas.microsoft.com/office/drawing/2014/main" id="{80773683-EA86-907D-52DB-2AD615851859}"/>
                  </a:ext>
                </a:extLst>
              </p:cNvPr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34;p10">
                <a:extLst>
                  <a:ext uri="{FF2B5EF4-FFF2-40B4-BE49-F238E27FC236}">
                    <a16:creationId xmlns="" xmlns:a16="http://schemas.microsoft.com/office/drawing/2014/main" id="{4BF20B7C-584B-6413-71D5-007483F8111F}"/>
                  </a:ext>
                </a:extLst>
              </p:cNvPr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35;p10">
                <a:extLst>
                  <a:ext uri="{FF2B5EF4-FFF2-40B4-BE49-F238E27FC236}">
                    <a16:creationId xmlns="" xmlns:a16="http://schemas.microsoft.com/office/drawing/2014/main" id="{03A60BF0-5760-5B7E-2025-5E9C9814B8C5}"/>
                  </a:ext>
                </a:extLst>
              </p:cNvPr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36;p10">
                <a:extLst>
                  <a:ext uri="{FF2B5EF4-FFF2-40B4-BE49-F238E27FC236}">
                    <a16:creationId xmlns="" xmlns:a16="http://schemas.microsoft.com/office/drawing/2014/main" id="{D1CB5F72-63A5-33A7-F287-A9C1CB35C917}"/>
                  </a:ext>
                </a:extLst>
              </p:cNvPr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4" name="Google Shape;237;p10">
              <a:extLst>
                <a:ext uri="{FF2B5EF4-FFF2-40B4-BE49-F238E27FC236}">
                  <a16:creationId xmlns="" xmlns:a16="http://schemas.microsoft.com/office/drawing/2014/main" id="{61B3DDDF-0A14-BAF6-5E8F-A5F746E4AB1E}"/>
                </a:ext>
              </a:extLst>
            </p:cNvPr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rgbClr val="FCC6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9" name="Google Shape;68;p20">
            <a:extLst>
              <a:ext uri="{FF2B5EF4-FFF2-40B4-BE49-F238E27FC236}">
                <a16:creationId xmlns="" xmlns:a16="http://schemas.microsoft.com/office/drawing/2014/main" id="{0552869C-9527-BD6F-121F-A713247CCBF3}"/>
              </a:ext>
            </a:extLst>
          </p:cNvPr>
          <p:cNvSpPr/>
          <p:nvPr/>
        </p:nvSpPr>
        <p:spPr>
          <a:xfrm>
            <a:off x="4638717" y="6189410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71;p20">
            <a:extLst>
              <a:ext uri="{FF2B5EF4-FFF2-40B4-BE49-F238E27FC236}">
                <a16:creationId xmlns="" xmlns:a16="http://schemas.microsoft.com/office/drawing/2014/main" id="{A2766D96-6D0C-14C0-7361-482A0FB85BF0}"/>
              </a:ext>
            </a:extLst>
          </p:cNvPr>
          <p:cNvGrpSpPr/>
          <p:nvPr/>
        </p:nvGrpSpPr>
        <p:grpSpPr>
          <a:xfrm rot="-709609">
            <a:off x="300498" y="1733024"/>
            <a:ext cx="862677" cy="701009"/>
            <a:chOff x="7042300" y="2282250"/>
            <a:chExt cx="338975" cy="275450"/>
          </a:xfrm>
        </p:grpSpPr>
        <p:sp>
          <p:nvSpPr>
            <p:cNvPr id="63" name="Google Shape;72;p20">
              <a:extLst>
                <a:ext uri="{FF2B5EF4-FFF2-40B4-BE49-F238E27FC236}">
                  <a16:creationId xmlns="" xmlns:a16="http://schemas.microsoft.com/office/drawing/2014/main" id="{CA3A1CC7-8280-8F77-B877-1B02DDA21D87}"/>
                </a:ext>
              </a:extLst>
            </p:cNvPr>
            <p:cNvSpPr/>
            <p:nvPr/>
          </p:nvSpPr>
          <p:spPr>
            <a:xfrm>
              <a:off x="7137100" y="2282250"/>
              <a:ext cx="244175" cy="206875"/>
            </a:xfrm>
            <a:custGeom>
              <a:avLst/>
              <a:gdLst/>
              <a:ahLst/>
              <a:cxnLst/>
              <a:rect l="l" t="t" r="r" b="b"/>
              <a:pathLst>
                <a:path w="9767" h="8275" extrusionOk="0">
                  <a:moveTo>
                    <a:pt x="9766" y="0"/>
                  </a:moveTo>
                  <a:lnTo>
                    <a:pt x="727" y="5512"/>
                  </a:lnTo>
                  <a:lnTo>
                    <a:pt x="1" y="8275"/>
                  </a:lnTo>
                  <a:lnTo>
                    <a:pt x="2343" y="7147"/>
                  </a:lnTo>
                  <a:cubicBezTo>
                    <a:pt x="2343" y="7147"/>
                    <a:pt x="9398" y="409"/>
                    <a:pt x="9766" y="0"/>
                  </a:cubicBezTo>
                  <a:close/>
                </a:path>
              </a:pathLst>
            </a:custGeom>
            <a:solidFill>
              <a:srgbClr val="25A0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73;p20">
              <a:extLst>
                <a:ext uri="{FF2B5EF4-FFF2-40B4-BE49-F238E27FC236}">
                  <a16:creationId xmlns="" xmlns:a16="http://schemas.microsoft.com/office/drawing/2014/main" id="{9E42EB7E-AE38-1E52-AB5D-FE41BB3B42B8}"/>
                </a:ext>
              </a:extLst>
            </p:cNvPr>
            <p:cNvSpPr/>
            <p:nvPr/>
          </p:nvSpPr>
          <p:spPr>
            <a:xfrm>
              <a:off x="7042300" y="2282250"/>
              <a:ext cx="338975" cy="137800"/>
            </a:xfrm>
            <a:custGeom>
              <a:avLst/>
              <a:gdLst/>
              <a:ahLst/>
              <a:cxnLst/>
              <a:rect l="l" t="t" r="r" b="b"/>
              <a:pathLst>
                <a:path w="13559" h="5512" extrusionOk="0">
                  <a:moveTo>
                    <a:pt x="13558" y="0"/>
                  </a:moveTo>
                  <a:lnTo>
                    <a:pt x="0" y="3887"/>
                  </a:lnTo>
                  <a:lnTo>
                    <a:pt x="4519" y="5512"/>
                  </a:lnTo>
                  <a:lnTo>
                    <a:pt x="13558" y="0"/>
                  </a:lnTo>
                  <a:close/>
                </a:path>
              </a:pathLst>
            </a:custGeom>
            <a:solidFill>
              <a:srgbClr val="BB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74;p20">
              <a:extLst>
                <a:ext uri="{FF2B5EF4-FFF2-40B4-BE49-F238E27FC236}">
                  <a16:creationId xmlns="" xmlns:a16="http://schemas.microsoft.com/office/drawing/2014/main" id="{0B62958A-4395-CE89-F11A-1B0CE9FFED16}"/>
                </a:ext>
              </a:extLst>
            </p:cNvPr>
            <p:cNvSpPr/>
            <p:nvPr/>
          </p:nvSpPr>
          <p:spPr>
            <a:xfrm>
              <a:off x="7195675" y="2282250"/>
              <a:ext cx="185600" cy="275450"/>
            </a:xfrm>
            <a:custGeom>
              <a:avLst/>
              <a:gdLst/>
              <a:ahLst/>
              <a:cxnLst/>
              <a:rect l="l" t="t" r="r" b="b"/>
              <a:pathLst>
                <a:path w="7424" h="11018" extrusionOk="0">
                  <a:moveTo>
                    <a:pt x="7423" y="0"/>
                  </a:moveTo>
                  <a:lnTo>
                    <a:pt x="0" y="7147"/>
                  </a:lnTo>
                  <a:lnTo>
                    <a:pt x="2821" y="11018"/>
                  </a:lnTo>
                  <a:lnTo>
                    <a:pt x="7423" y="0"/>
                  </a:lnTo>
                  <a:close/>
                </a:path>
              </a:pathLst>
            </a:custGeom>
            <a:solidFill>
              <a:srgbClr val="BB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77;p20">
            <a:extLst>
              <a:ext uri="{FF2B5EF4-FFF2-40B4-BE49-F238E27FC236}">
                <a16:creationId xmlns="" xmlns:a16="http://schemas.microsoft.com/office/drawing/2014/main" id="{4C8E0685-6DA3-51FE-07A3-40779D9F5BFA}"/>
              </a:ext>
            </a:extLst>
          </p:cNvPr>
          <p:cNvSpPr/>
          <p:nvPr/>
        </p:nvSpPr>
        <p:spPr>
          <a:xfrm rot="1800295">
            <a:off x="987641" y="498003"/>
            <a:ext cx="132667" cy="11695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69" name="Google Shape;78;p20">
            <a:extLst>
              <a:ext uri="{FF2B5EF4-FFF2-40B4-BE49-F238E27FC236}">
                <a16:creationId xmlns="" xmlns:a16="http://schemas.microsoft.com/office/drawing/2014/main" id="{680F355C-5C71-541F-C317-B50C25476807}"/>
              </a:ext>
            </a:extLst>
          </p:cNvPr>
          <p:cNvSpPr/>
          <p:nvPr/>
        </p:nvSpPr>
        <p:spPr>
          <a:xfrm rot="1800295">
            <a:off x="4564888" y="5841028"/>
            <a:ext cx="328444" cy="28955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9;p20">
            <a:extLst>
              <a:ext uri="{FF2B5EF4-FFF2-40B4-BE49-F238E27FC236}">
                <a16:creationId xmlns="" xmlns:a16="http://schemas.microsoft.com/office/drawing/2014/main" id="{EC9F8AD5-B41B-8F1D-A1C4-668D357D0DE5}"/>
              </a:ext>
            </a:extLst>
          </p:cNvPr>
          <p:cNvSpPr/>
          <p:nvPr/>
        </p:nvSpPr>
        <p:spPr>
          <a:xfrm rot="2887983" flipH="1">
            <a:off x="11389301" y="5581386"/>
            <a:ext cx="97448" cy="96497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1" name="Google Shape;80;p20">
            <a:extLst>
              <a:ext uri="{FF2B5EF4-FFF2-40B4-BE49-F238E27FC236}">
                <a16:creationId xmlns="" xmlns:a16="http://schemas.microsoft.com/office/drawing/2014/main" id="{F13EAFB4-9A39-980E-00A3-284250AAEE3A}"/>
              </a:ext>
            </a:extLst>
          </p:cNvPr>
          <p:cNvSpPr/>
          <p:nvPr/>
        </p:nvSpPr>
        <p:spPr>
          <a:xfrm rot="2887983" flipH="1">
            <a:off x="11597917" y="5921293"/>
            <a:ext cx="112768" cy="113676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2" name="Google Shape;81;p20">
            <a:extLst>
              <a:ext uri="{FF2B5EF4-FFF2-40B4-BE49-F238E27FC236}">
                <a16:creationId xmlns="" xmlns:a16="http://schemas.microsoft.com/office/drawing/2014/main" id="{0F59627A-82FD-6CFD-85C3-D88D7A1A8036}"/>
              </a:ext>
            </a:extLst>
          </p:cNvPr>
          <p:cNvSpPr/>
          <p:nvPr/>
        </p:nvSpPr>
        <p:spPr>
          <a:xfrm rot="2888059" flipH="1">
            <a:off x="11213142" y="6071386"/>
            <a:ext cx="235965" cy="23604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3" name="Google Shape;82;p20">
            <a:extLst>
              <a:ext uri="{FF2B5EF4-FFF2-40B4-BE49-F238E27FC236}">
                <a16:creationId xmlns="" xmlns:a16="http://schemas.microsoft.com/office/drawing/2014/main" id="{A4F2E252-BD35-22E6-7035-F214E719D6D4}"/>
              </a:ext>
            </a:extLst>
          </p:cNvPr>
          <p:cNvSpPr/>
          <p:nvPr/>
        </p:nvSpPr>
        <p:spPr>
          <a:xfrm>
            <a:off x="7699517" y="5698134"/>
            <a:ext cx="367000" cy="426567"/>
          </a:xfrm>
          <a:custGeom>
            <a:avLst/>
            <a:gdLst/>
            <a:ahLst/>
            <a:cxnLst/>
            <a:rect l="l" t="t" r="r" b="b"/>
            <a:pathLst>
              <a:path w="11010" h="12797" extrusionOk="0">
                <a:moveTo>
                  <a:pt x="8736" y="10135"/>
                </a:moveTo>
                <a:cubicBezTo>
                  <a:pt x="8893" y="9341"/>
                  <a:pt x="9084" y="8553"/>
                  <a:pt x="9283" y="7769"/>
                </a:cubicBezTo>
                <a:cubicBezTo>
                  <a:pt x="8241" y="6692"/>
                  <a:pt x="7128" y="5669"/>
                  <a:pt x="6158" y="4523"/>
                </a:cubicBezTo>
                <a:cubicBezTo>
                  <a:pt x="5925" y="5543"/>
                  <a:pt x="5693" y="6583"/>
                  <a:pt x="5410" y="7582"/>
                </a:cubicBezTo>
                <a:cubicBezTo>
                  <a:pt x="4865" y="9513"/>
                  <a:pt x="1221" y="9437"/>
                  <a:pt x="470" y="7750"/>
                </a:cubicBezTo>
                <a:cubicBezTo>
                  <a:pt x="1" y="6694"/>
                  <a:pt x="785" y="5535"/>
                  <a:pt x="1866" y="5330"/>
                </a:cubicBezTo>
                <a:cubicBezTo>
                  <a:pt x="2838" y="5147"/>
                  <a:pt x="3970" y="5495"/>
                  <a:pt x="4748" y="6128"/>
                </a:cubicBezTo>
                <a:cubicBezTo>
                  <a:pt x="5114" y="4185"/>
                  <a:pt x="5697" y="2293"/>
                  <a:pt x="6146" y="369"/>
                </a:cubicBezTo>
                <a:cubicBezTo>
                  <a:pt x="6190" y="159"/>
                  <a:pt x="6378" y="13"/>
                  <a:pt x="6590" y="23"/>
                </a:cubicBezTo>
                <a:cubicBezTo>
                  <a:pt x="6797" y="0"/>
                  <a:pt x="6992" y="134"/>
                  <a:pt x="7043" y="338"/>
                </a:cubicBezTo>
                <a:cubicBezTo>
                  <a:pt x="7258" y="658"/>
                  <a:pt x="7541" y="977"/>
                  <a:pt x="7799" y="1262"/>
                </a:cubicBezTo>
                <a:cubicBezTo>
                  <a:pt x="8164" y="1666"/>
                  <a:pt x="8543" y="2058"/>
                  <a:pt x="8924" y="2446"/>
                </a:cubicBezTo>
                <a:cubicBezTo>
                  <a:pt x="9557" y="3087"/>
                  <a:pt x="10211" y="3716"/>
                  <a:pt x="10832" y="4368"/>
                </a:cubicBezTo>
                <a:cubicBezTo>
                  <a:pt x="10882" y="4407"/>
                  <a:pt x="10926" y="4460"/>
                  <a:pt x="10957" y="4516"/>
                </a:cubicBezTo>
                <a:cubicBezTo>
                  <a:pt x="10991" y="4577"/>
                  <a:pt x="11008" y="4646"/>
                  <a:pt x="11010" y="4715"/>
                </a:cubicBezTo>
                <a:cubicBezTo>
                  <a:pt x="11010" y="4757"/>
                  <a:pt x="11006" y="4799"/>
                  <a:pt x="10995" y="4839"/>
                </a:cubicBezTo>
                <a:cubicBezTo>
                  <a:pt x="10899" y="5254"/>
                  <a:pt x="10815" y="5675"/>
                  <a:pt x="10725" y="6092"/>
                </a:cubicBezTo>
                <a:cubicBezTo>
                  <a:pt x="10568" y="6828"/>
                  <a:pt x="10408" y="7566"/>
                  <a:pt x="10245" y="8301"/>
                </a:cubicBezTo>
                <a:cubicBezTo>
                  <a:pt x="10077" y="9054"/>
                  <a:pt x="9905" y="9806"/>
                  <a:pt x="9717" y="10552"/>
                </a:cubicBezTo>
                <a:cubicBezTo>
                  <a:pt x="9647" y="10818"/>
                  <a:pt x="9463" y="11600"/>
                  <a:pt x="9312" y="11816"/>
                </a:cubicBezTo>
                <a:cubicBezTo>
                  <a:pt x="9312" y="11820"/>
                  <a:pt x="9310" y="11820"/>
                  <a:pt x="9310" y="11822"/>
                </a:cubicBezTo>
                <a:cubicBezTo>
                  <a:pt x="8639" y="12702"/>
                  <a:pt x="7606" y="12797"/>
                  <a:pt x="6602" y="12495"/>
                </a:cubicBezTo>
                <a:cubicBezTo>
                  <a:pt x="5789" y="12250"/>
                  <a:pt x="5008" y="11606"/>
                  <a:pt x="4865" y="10728"/>
                </a:cubicBezTo>
                <a:cubicBezTo>
                  <a:pt x="4695" y="9674"/>
                  <a:pt x="5777" y="8993"/>
                  <a:pt x="6718" y="9047"/>
                </a:cubicBezTo>
                <a:cubicBezTo>
                  <a:pt x="7543" y="9096"/>
                  <a:pt x="8233" y="9519"/>
                  <a:pt x="8736" y="10135"/>
                </a:cubicBezTo>
                <a:close/>
                <a:moveTo>
                  <a:pt x="6843" y="1501"/>
                </a:moveTo>
                <a:cubicBezTo>
                  <a:pt x="6703" y="2123"/>
                  <a:pt x="6560" y="2745"/>
                  <a:pt x="6420" y="3370"/>
                </a:cubicBezTo>
                <a:cubicBezTo>
                  <a:pt x="7353" y="4600"/>
                  <a:pt x="8447" y="5690"/>
                  <a:pt x="9543" y="6773"/>
                </a:cubicBezTo>
                <a:cubicBezTo>
                  <a:pt x="9704" y="6157"/>
                  <a:pt x="9865" y="5539"/>
                  <a:pt x="10014" y="4921"/>
                </a:cubicBezTo>
                <a:cubicBezTo>
                  <a:pt x="9386" y="4298"/>
                  <a:pt x="8776" y="3649"/>
                  <a:pt x="8178" y="2999"/>
                </a:cubicBezTo>
                <a:cubicBezTo>
                  <a:pt x="7726" y="2509"/>
                  <a:pt x="7277" y="2010"/>
                  <a:pt x="6843" y="1501"/>
                </a:cubicBezTo>
                <a:close/>
                <a:moveTo>
                  <a:pt x="4515" y="7310"/>
                </a:moveTo>
                <a:cubicBezTo>
                  <a:pt x="4071" y="6641"/>
                  <a:pt x="2903" y="6006"/>
                  <a:pt x="2103" y="6235"/>
                </a:cubicBezTo>
                <a:cubicBezTo>
                  <a:pt x="1594" y="6379"/>
                  <a:pt x="904" y="7004"/>
                  <a:pt x="1441" y="7517"/>
                </a:cubicBezTo>
                <a:cubicBezTo>
                  <a:pt x="2122" y="8167"/>
                  <a:pt x="3411" y="8433"/>
                  <a:pt x="4171" y="7782"/>
                </a:cubicBezTo>
                <a:cubicBezTo>
                  <a:pt x="4322" y="7654"/>
                  <a:pt x="4440" y="7492"/>
                  <a:pt x="4515" y="7308"/>
                </a:cubicBezTo>
                <a:close/>
                <a:moveTo>
                  <a:pt x="8432" y="11420"/>
                </a:moveTo>
                <a:cubicBezTo>
                  <a:pt x="8065" y="10745"/>
                  <a:pt x="7426" y="9884"/>
                  <a:pt x="6567" y="9986"/>
                </a:cubicBezTo>
                <a:cubicBezTo>
                  <a:pt x="6160" y="10034"/>
                  <a:pt x="5582" y="10273"/>
                  <a:pt x="5844" y="10781"/>
                </a:cubicBezTo>
                <a:cubicBezTo>
                  <a:pt x="6062" y="11200"/>
                  <a:pt x="6472" y="11527"/>
                  <a:pt x="6938" y="11617"/>
                </a:cubicBezTo>
                <a:cubicBezTo>
                  <a:pt x="7436" y="11711"/>
                  <a:pt x="8042" y="11816"/>
                  <a:pt x="8432" y="114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4" name="Google Shape;83;p20">
            <a:extLst>
              <a:ext uri="{FF2B5EF4-FFF2-40B4-BE49-F238E27FC236}">
                <a16:creationId xmlns="" xmlns:a16="http://schemas.microsoft.com/office/drawing/2014/main" id="{AAE171FA-82D3-AE8E-5954-6D318C64190B}"/>
              </a:ext>
            </a:extLst>
          </p:cNvPr>
          <p:cNvSpPr/>
          <p:nvPr/>
        </p:nvSpPr>
        <p:spPr>
          <a:xfrm>
            <a:off x="227407" y="5781925"/>
            <a:ext cx="933667" cy="754000"/>
          </a:xfrm>
          <a:custGeom>
            <a:avLst/>
            <a:gdLst/>
            <a:ahLst/>
            <a:cxnLst/>
            <a:rect l="l" t="t" r="r" b="b"/>
            <a:pathLst>
              <a:path w="28010" h="22620" extrusionOk="0">
                <a:moveTo>
                  <a:pt x="24617" y="13006"/>
                </a:moveTo>
                <a:cubicBezTo>
                  <a:pt x="25667" y="13386"/>
                  <a:pt x="26664" y="13897"/>
                  <a:pt x="27710" y="14285"/>
                </a:cubicBezTo>
                <a:cubicBezTo>
                  <a:pt x="27886" y="14350"/>
                  <a:pt x="28010" y="14501"/>
                  <a:pt x="28010" y="14696"/>
                </a:cubicBezTo>
                <a:cubicBezTo>
                  <a:pt x="28010" y="14941"/>
                  <a:pt x="27582" y="15266"/>
                  <a:pt x="27406" y="15406"/>
                </a:cubicBezTo>
                <a:cubicBezTo>
                  <a:pt x="26960" y="15762"/>
                  <a:pt x="26473" y="16094"/>
                  <a:pt x="25998" y="16414"/>
                </a:cubicBezTo>
                <a:cubicBezTo>
                  <a:pt x="24604" y="17351"/>
                  <a:pt x="23156" y="18233"/>
                  <a:pt x="21712" y="19090"/>
                </a:cubicBezTo>
                <a:cubicBezTo>
                  <a:pt x="20886" y="19581"/>
                  <a:pt x="15737" y="22620"/>
                  <a:pt x="14993" y="22590"/>
                </a:cubicBezTo>
                <a:cubicBezTo>
                  <a:pt x="14140" y="22580"/>
                  <a:pt x="11818" y="20446"/>
                  <a:pt x="11087" y="19847"/>
                </a:cubicBezTo>
                <a:cubicBezTo>
                  <a:pt x="7409" y="16825"/>
                  <a:pt x="3940" y="13589"/>
                  <a:pt x="455" y="10349"/>
                </a:cubicBezTo>
                <a:cubicBezTo>
                  <a:pt x="0" y="9974"/>
                  <a:pt x="300" y="8826"/>
                  <a:pt x="432" y="8354"/>
                </a:cubicBezTo>
                <a:cubicBezTo>
                  <a:pt x="560" y="7908"/>
                  <a:pt x="805" y="7153"/>
                  <a:pt x="1059" y="6759"/>
                </a:cubicBezTo>
                <a:cubicBezTo>
                  <a:pt x="1721" y="5550"/>
                  <a:pt x="10802" y="1059"/>
                  <a:pt x="12623" y="95"/>
                </a:cubicBezTo>
                <a:cubicBezTo>
                  <a:pt x="12797" y="0"/>
                  <a:pt x="13015" y="38"/>
                  <a:pt x="13147" y="189"/>
                </a:cubicBezTo>
                <a:cubicBezTo>
                  <a:pt x="13189" y="218"/>
                  <a:pt x="13224" y="256"/>
                  <a:pt x="13254" y="298"/>
                </a:cubicBezTo>
                <a:cubicBezTo>
                  <a:pt x="13488" y="633"/>
                  <a:pt x="13813" y="971"/>
                  <a:pt x="14098" y="1262"/>
                </a:cubicBezTo>
                <a:cubicBezTo>
                  <a:pt x="14559" y="1734"/>
                  <a:pt x="15041" y="2188"/>
                  <a:pt x="15530" y="2633"/>
                </a:cubicBezTo>
                <a:cubicBezTo>
                  <a:pt x="16783" y="3779"/>
                  <a:pt x="18091" y="4881"/>
                  <a:pt x="19413" y="5944"/>
                </a:cubicBezTo>
                <a:cubicBezTo>
                  <a:pt x="20677" y="6962"/>
                  <a:pt x="21974" y="7962"/>
                  <a:pt x="23305" y="8888"/>
                </a:cubicBezTo>
                <a:cubicBezTo>
                  <a:pt x="23839" y="9259"/>
                  <a:pt x="24380" y="9622"/>
                  <a:pt x="24937" y="9953"/>
                </a:cubicBezTo>
                <a:cubicBezTo>
                  <a:pt x="25312" y="10177"/>
                  <a:pt x="25734" y="10416"/>
                  <a:pt x="26142" y="10571"/>
                </a:cubicBezTo>
                <a:cubicBezTo>
                  <a:pt x="26165" y="10580"/>
                  <a:pt x="26188" y="10590"/>
                  <a:pt x="26209" y="10601"/>
                </a:cubicBezTo>
                <a:cubicBezTo>
                  <a:pt x="26582" y="10617"/>
                  <a:pt x="26782" y="11164"/>
                  <a:pt x="26411" y="11405"/>
                </a:cubicBezTo>
                <a:cubicBezTo>
                  <a:pt x="25836" y="11772"/>
                  <a:pt x="25218" y="12047"/>
                  <a:pt x="24577" y="12271"/>
                </a:cubicBezTo>
                <a:cubicBezTo>
                  <a:pt x="24575" y="12279"/>
                  <a:pt x="24575" y="12288"/>
                  <a:pt x="24573" y="12296"/>
                </a:cubicBezTo>
                <a:cubicBezTo>
                  <a:pt x="24531" y="12524"/>
                  <a:pt x="24564" y="12776"/>
                  <a:pt x="24619" y="13006"/>
                </a:cubicBezTo>
                <a:close/>
                <a:moveTo>
                  <a:pt x="13578" y="14970"/>
                </a:moveTo>
                <a:cubicBezTo>
                  <a:pt x="14004" y="15358"/>
                  <a:pt x="14429" y="15752"/>
                  <a:pt x="14838" y="16156"/>
                </a:cubicBezTo>
                <a:cubicBezTo>
                  <a:pt x="16127" y="14872"/>
                  <a:pt x="17915" y="13939"/>
                  <a:pt x="19553" y="13203"/>
                </a:cubicBezTo>
                <a:cubicBezTo>
                  <a:pt x="20561" y="12751"/>
                  <a:pt x="21588" y="12344"/>
                  <a:pt x="22613" y="11931"/>
                </a:cubicBezTo>
                <a:cubicBezTo>
                  <a:pt x="23372" y="11628"/>
                  <a:pt x="24141" y="11319"/>
                  <a:pt x="24881" y="10972"/>
                </a:cubicBezTo>
                <a:cubicBezTo>
                  <a:pt x="24191" y="10640"/>
                  <a:pt x="23607" y="10244"/>
                  <a:pt x="22961" y="9800"/>
                </a:cubicBezTo>
                <a:cubicBezTo>
                  <a:pt x="21167" y="10479"/>
                  <a:pt x="19528" y="11630"/>
                  <a:pt x="17862" y="12564"/>
                </a:cubicBezTo>
                <a:cubicBezTo>
                  <a:pt x="16783" y="13168"/>
                  <a:pt x="15710" y="13778"/>
                  <a:pt x="14639" y="14396"/>
                </a:cubicBezTo>
                <a:cubicBezTo>
                  <a:pt x="14314" y="14585"/>
                  <a:pt x="13910" y="14761"/>
                  <a:pt x="13581" y="14970"/>
                </a:cubicBezTo>
                <a:close/>
                <a:moveTo>
                  <a:pt x="22133" y="9213"/>
                </a:moveTo>
                <a:cubicBezTo>
                  <a:pt x="20555" y="8067"/>
                  <a:pt x="18996" y="6879"/>
                  <a:pt x="17493" y="5638"/>
                </a:cubicBezTo>
                <a:cubicBezTo>
                  <a:pt x="16542" y="4852"/>
                  <a:pt x="15605" y="4041"/>
                  <a:pt x="14716" y="3188"/>
                </a:cubicBezTo>
                <a:cubicBezTo>
                  <a:pt x="14019" y="2519"/>
                  <a:pt x="13308" y="1792"/>
                  <a:pt x="12719" y="1019"/>
                </a:cubicBezTo>
                <a:cubicBezTo>
                  <a:pt x="11290" y="1801"/>
                  <a:pt x="9844" y="2553"/>
                  <a:pt x="8404" y="3316"/>
                </a:cubicBezTo>
                <a:cubicBezTo>
                  <a:pt x="6711" y="4213"/>
                  <a:pt x="4988" y="5129"/>
                  <a:pt x="3362" y="6145"/>
                </a:cubicBezTo>
                <a:cubicBezTo>
                  <a:pt x="3406" y="6181"/>
                  <a:pt x="3444" y="6212"/>
                  <a:pt x="3467" y="6229"/>
                </a:cubicBezTo>
                <a:cubicBezTo>
                  <a:pt x="3739" y="6447"/>
                  <a:pt x="4011" y="6665"/>
                  <a:pt x="4282" y="6883"/>
                </a:cubicBezTo>
                <a:cubicBezTo>
                  <a:pt x="5103" y="7541"/>
                  <a:pt x="5921" y="8199"/>
                  <a:pt x="6738" y="8859"/>
                </a:cubicBezTo>
                <a:cubicBezTo>
                  <a:pt x="7518" y="9488"/>
                  <a:pt x="8295" y="10121"/>
                  <a:pt x="9071" y="10754"/>
                </a:cubicBezTo>
                <a:cubicBezTo>
                  <a:pt x="9343" y="10978"/>
                  <a:pt x="9615" y="11200"/>
                  <a:pt x="9886" y="11426"/>
                </a:cubicBezTo>
                <a:cubicBezTo>
                  <a:pt x="10018" y="11535"/>
                  <a:pt x="10171" y="11657"/>
                  <a:pt x="10292" y="11776"/>
                </a:cubicBezTo>
                <a:cubicBezTo>
                  <a:pt x="10686" y="12170"/>
                  <a:pt x="10081" y="12778"/>
                  <a:pt x="9685" y="12386"/>
                </a:cubicBezTo>
                <a:cubicBezTo>
                  <a:pt x="9278" y="11980"/>
                  <a:pt x="8777" y="11579"/>
                  <a:pt x="8331" y="11213"/>
                </a:cubicBezTo>
                <a:cubicBezTo>
                  <a:pt x="7601" y="10607"/>
                  <a:pt x="6860" y="10014"/>
                  <a:pt x="6116" y="9425"/>
                </a:cubicBezTo>
                <a:cubicBezTo>
                  <a:pt x="5372" y="8836"/>
                  <a:pt x="4621" y="8255"/>
                  <a:pt x="3863" y="7685"/>
                </a:cubicBezTo>
                <a:cubicBezTo>
                  <a:pt x="3571" y="7465"/>
                  <a:pt x="3278" y="7250"/>
                  <a:pt x="2980" y="7038"/>
                </a:cubicBezTo>
                <a:cubicBezTo>
                  <a:pt x="2834" y="6933"/>
                  <a:pt x="2683" y="6824"/>
                  <a:pt x="2530" y="6728"/>
                </a:cubicBezTo>
                <a:cubicBezTo>
                  <a:pt x="1983" y="7260"/>
                  <a:pt x="1599" y="7901"/>
                  <a:pt x="1417" y="8647"/>
                </a:cubicBezTo>
                <a:cubicBezTo>
                  <a:pt x="1306" y="9098"/>
                  <a:pt x="1293" y="9479"/>
                  <a:pt x="1300" y="9926"/>
                </a:cubicBezTo>
                <a:cubicBezTo>
                  <a:pt x="3687" y="11825"/>
                  <a:pt x="5839" y="13941"/>
                  <a:pt x="8067" y="16018"/>
                </a:cubicBezTo>
                <a:cubicBezTo>
                  <a:pt x="9066" y="16951"/>
                  <a:pt x="10079" y="17869"/>
                  <a:pt x="11129" y="18743"/>
                </a:cubicBezTo>
                <a:cubicBezTo>
                  <a:pt x="10758" y="17672"/>
                  <a:pt x="10638" y="16504"/>
                  <a:pt x="11380" y="15544"/>
                </a:cubicBezTo>
                <a:cubicBezTo>
                  <a:pt x="12065" y="14658"/>
                  <a:pt x="13258" y="14203"/>
                  <a:pt x="14205" y="13654"/>
                </a:cubicBezTo>
                <a:cubicBezTo>
                  <a:pt x="15347" y="12994"/>
                  <a:pt x="16496" y="12342"/>
                  <a:pt x="17646" y="11699"/>
                </a:cubicBezTo>
                <a:cubicBezTo>
                  <a:pt x="19134" y="10869"/>
                  <a:pt x="20568" y="9896"/>
                  <a:pt x="22133" y="9213"/>
                </a:cubicBezTo>
                <a:close/>
                <a:moveTo>
                  <a:pt x="13358" y="7681"/>
                </a:moveTo>
                <a:cubicBezTo>
                  <a:pt x="13769" y="7430"/>
                  <a:pt x="14182" y="7180"/>
                  <a:pt x="14597" y="6929"/>
                </a:cubicBezTo>
                <a:cubicBezTo>
                  <a:pt x="14947" y="6719"/>
                  <a:pt x="15301" y="6499"/>
                  <a:pt x="15657" y="6300"/>
                </a:cubicBezTo>
                <a:cubicBezTo>
                  <a:pt x="15961" y="6130"/>
                  <a:pt x="15930" y="5718"/>
                  <a:pt x="15647" y="5554"/>
                </a:cubicBezTo>
                <a:cubicBezTo>
                  <a:pt x="15519" y="5479"/>
                  <a:pt x="15360" y="5479"/>
                  <a:pt x="15232" y="5554"/>
                </a:cubicBezTo>
                <a:cubicBezTo>
                  <a:pt x="14880" y="5749"/>
                  <a:pt x="14532" y="5965"/>
                  <a:pt x="14188" y="6172"/>
                </a:cubicBezTo>
                <a:cubicBezTo>
                  <a:pt x="13625" y="6514"/>
                  <a:pt x="13063" y="6858"/>
                  <a:pt x="12499" y="7201"/>
                </a:cubicBezTo>
                <a:cubicBezTo>
                  <a:pt x="11889" y="7574"/>
                  <a:pt x="11279" y="7945"/>
                  <a:pt x="10668" y="8316"/>
                </a:cubicBezTo>
                <a:cubicBezTo>
                  <a:pt x="10454" y="8446"/>
                  <a:pt x="10240" y="8576"/>
                  <a:pt x="10024" y="8702"/>
                </a:cubicBezTo>
                <a:cubicBezTo>
                  <a:pt x="9932" y="8758"/>
                  <a:pt x="9821" y="8830"/>
                  <a:pt x="9724" y="8876"/>
                </a:cubicBezTo>
                <a:cubicBezTo>
                  <a:pt x="9714" y="8880"/>
                  <a:pt x="9706" y="8886"/>
                  <a:pt x="9697" y="8893"/>
                </a:cubicBezTo>
                <a:cubicBezTo>
                  <a:pt x="9186" y="9243"/>
                  <a:pt x="9628" y="9945"/>
                  <a:pt x="10083" y="9647"/>
                </a:cubicBezTo>
                <a:cubicBezTo>
                  <a:pt x="10422" y="9477"/>
                  <a:pt x="10785" y="9240"/>
                  <a:pt x="11112" y="9043"/>
                </a:cubicBezTo>
                <a:cubicBezTo>
                  <a:pt x="11347" y="8903"/>
                  <a:pt x="11579" y="8763"/>
                  <a:pt x="11814" y="8620"/>
                </a:cubicBezTo>
                <a:cubicBezTo>
                  <a:pt x="11705" y="8817"/>
                  <a:pt x="11778" y="9085"/>
                  <a:pt x="11994" y="9207"/>
                </a:cubicBezTo>
                <a:cubicBezTo>
                  <a:pt x="12124" y="9278"/>
                  <a:pt x="12279" y="9276"/>
                  <a:pt x="12407" y="9201"/>
                </a:cubicBezTo>
                <a:cubicBezTo>
                  <a:pt x="13335" y="8679"/>
                  <a:pt x="14266" y="8157"/>
                  <a:pt x="15192" y="7635"/>
                </a:cubicBezTo>
                <a:cubicBezTo>
                  <a:pt x="15498" y="7461"/>
                  <a:pt x="15463" y="7044"/>
                  <a:pt x="15178" y="6885"/>
                </a:cubicBezTo>
                <a:cubicBezTo>
                  <a:pt x="15048" y="6812"/>
                  <a:pt x="14892" y="6814"/>
                  <a:pt x="14765" y="6889"/>
                </a:cubicBezTo>
                <a:cubicBezTo>
                  <a:pt x="14295" y="7153"/>
                  <a:pt x="13826" y="7417"/>
                  <a:pt x="13356" y="7681"/>
                </a:cubicBezTo>
                <a:close/>
                <a:moveTo>
                  <a:pt x="9171" y="8800"/>
                </a:moveTo>
                <a:cubicBezTo>
                  <a:pt x="10969" y="7595"/>
                  <a:pt x="12837" y="6512"/>
                  <a:pt x="14723" y="5458"/>
                </a:cubicBezTo>
                <a:cubicBezTo>
                  <a:pt x="15222" y="5238"/>
                  <a:pt x="14951" y="4437"/>
                  <a:pt x="14436" y="4649"/>
                </a:cubicBezTo>
                <a:cubicBezTo>
                  <a:pt x="14429" y="4653"/>
                  <a:pt x="14423" y="4655"/>
                  <a:pt x="14417" y="4659"/>
                </a:cubicBezTo>
                <a:cubicBezTo>
                  <a:pt x="12426" y="5762"/>
                  <a:pt x="10410" y="6765"/>
                  <a:pt x="8599" y="8161"/>
                </a:cubicBezTo>
                <a:cubicBezTo>
                  <a:pt x="8591" y="8167"/>
                  <a:pt x="8586" y="8172"/>
                  <a:pt x="8580" y="8178"/>
                </a:cubicBezTo>
                <a:cubicBezTo>
                  <a:pt x="8190" y="8566"/>
                  <a:pt x="8775" y="9165"/>
                  <a:pt x="9171" y="8800"/>
                </a:cubicBezTo>
                <a:close/>
                <a:moveTo>
                  <a:pt x="15125" y="8861"/>
                </a:moveTo>
                <a:cubicBezTo>
                  <a:pt x="14174" y="8857"/>
                  <a:pt x="13907" y="9924"/>
                  <a:pt x="14203" y="10672"/>
                </a:cubicBezTo>
                <a:cubicBezTo>
                  <a:pt x="14494" y="11405"/>
                  <a:pt x="15423" y="11799"/>
                  <a:pt x="16095" y="11309"/>
                </a:cubicBezTo>
                <a:cubicBezTo>
                  <a:pt x="16605" y="10938"/>
                  <a:pt x="16783" y="10217"/>
                  <a:pt x="16611" y="9626"/>
                </a:cubicBezTo>
                <a:cubicBezTo>
                  <a:pt x="16412" y="8945"/>
                  <a:pt x="15771" y="8721"/>
                  <a:pt x="15125" y="8861"/>
                </a:cubicBezTo>
                <a:close/>
                <a:moveTo>
                  <a:pt x="14995" y="9790"/>
                </a:moveTo>
                <a:cubicBezTo>
                  <a:pt x="14863" y="9947"/>
                  <a:pt x="14960" y="10328"/>
                  <a:pt x="15058" y="10471"/>
                </a:cubicBezTo>
                <a:cubicBezTo>
                  <a:pt x="15190" y="10668"/>
                  <a:pt x="15498" y="10747"/>
                  <a:pt x="15664" y="10546"/>
                </a:cubicBezTo>
                <a:cubicBezTo>
                  <a:pt x="15813" y="10362"/>
                  <a:pt x="15861" y="10060"/>
                  <a:pt x="15775" y="9838"/>
                </a:cubicBezTo>
                <a:cubicBezTo>
                  <a:pt x="15712" y="9678"/>
                  <a:pt x="15580" y="9655"/>
                  <a:pt x="15431" y="9674"/>
                </a:cubicBezTo>
                <a:cubicBezTo>
                  <a:pt x="15364" y="9712"/>
                  <a:pt x="15289" y="9729"/>
                  <a:pt x="15213" y="9725"/>
                </a:cubicBezTo>
                <a:cubicBezTo>
                  <a:pt x="15178" y="9735"/>
                  <a:pt x="15144" y="9748"/>
                  <a:pt x="15110" y="9760"/>
                </a:cubicBezTo>
                <a:cubicBezTo>
                  <a:pt x="15075" y="9775"/>
                  <a:pt x="15035" y="9783"/>
                  <a:pt x="14995" y="9787"/>
                </a:cubicBezTo>
                <a:close/>
                <a:moveTo>
                  <a:pt x="12549" y="19914"/>
                </a:moveTo>
                <a:cubicBezTo>
                  <a:pt x="12895" y="20180"/>
                  <a:pt x="13241" y="20444"/>
                  <a:pt x="13593" y="20700"/>
                </a:cubicBezTo>
                <a:cubicBezTo>
                  <a:pt x="14019" y="21010"/>
                  <a:pt x="14576" y="21423"/>
                  <a:pt x="15058" y="21653"/>
                </a:cubicBezTo>
                <a:cubicBezTo>
                  <a:pt x="15117" y="21639"/>
                  <a:pt x="15175" y="21620"/>
                  <a:pt x="15234" y="21599"/>
                </a:cubicBezTo>
                <a:cubicBezTo>
                  <a:pt x="13910" y="20620"/>
                  <a:pt x="13679" y="18307"/>
                  <a:pt x="14360" y="16888"/>
                </a:cubicBezTo>
                <a:cubicBezTo>
                  <a:pt x="13878" y="16379"/>
                  <a:pt x="13348" y="15920"/>
                  <a:pt x="12828" y="15450"/>
                </a:cubicBezTo>
                <a:cubicBezTo>
                  <a:pt x="11952" y="16150"/>
                  <a:pt x="11592" y="17053"/>
                  <a:pt x="11822" y="18168"/>
                </a:cubicBezTo>
                <a:cubicBezTo>
                  <a:pt x="11904" y="18569"/>
                  <a:pt x="12053" y="18954"/>
                  <a:pt x="12235" y="19321"/>
                </a:cubicBezTo>
                <a:cubicBezTo>
                  <a:pt x="12300" y="19453"/>
                  <a:pt x="12371" y="19585"/>
                  <a:pt x="12445" y="19715"/>
                </a:cubicBezTo>
                <a:cubicBezTo>
                  <a:pt x="12476" y="19776"/>
                  <a:pt x="12520" y="19847"/>
                  <a:pt x="12549" y="19914"/>
                </a:cubicBezTo>
                <a:close/>
                <a:moveTo>
                  <a:pt x="16110" y="21044"/>
                </a:moveTo>
                <a:cubicBezTo>
                  <a:pt x="18946" y="19212"/>
                  <a:pt x="21913" y="17600"/>
                  <a:pt x="24849" y="15934"/>
                </a:cubicBezTo>
                <a:cubicBezTo>
                  <a:pt x="24839" y="15920"/>
                  <a:pt x="24830" y="15905"/>
                  <a:pt x="24822" y="15890"/>
                </a:cubicBezTo>
                <a:cubicBezTo>
                  <a:pt x="24441" y="15161"/>
                  <a:pt x="24057" y="14394"/>
                  <a:pt x="23845" y="13595"/>
                </a:cubicBezTo>
                <a:cubicBezTo>
                  <a:pt x="23741" y="13480"/>
                  <a:pt x="23705" y="13319"/>
                  <a:pt x="23751" y="13172"/>
                </a:cubicBezTo>
                <a:cubicBezTo>
                  <a:pt x="23715" y="12967"/>
                  <a:pt x="23697" y="12761"/>
                  <a:pt x="23695" y="12554"/>
                </a:cubicBezTo>
                <a:cubicBezTo>
                  <a:pt x="21278" y="13338"/>
                  <a:pt x="17055" y="15257"/>
                  <a:pt x="15580" y="17108"/>
                </a:cubicBezTo>
                <a:cubicBezTo>
                  <a:pt x="14492" y="18474"/>
                  <a:pt x="15043" y="19910"/>
                  <a:pt x="16110" y="21044"/>
                </a:cubicBezTo>
                <a:close/>
                <a:moveTo>
                  <a:pt x="25591" y="15511"/>
                </a:moveTo>
                <a:cubicBezTo>
                  <a:pt x="25991" y="15282"/>
                  <a:pt x="26390" y="15052"/>
                  <a:pt x="26788" y="14819"/>
                </a:cubicBezTo>
                <a:cubicBezTo>
                  <a:pt x="26203" y="14536"/>
                  <a:pt x="25570" y="14283"/>
                  <a:pt x="24958" y="14050"/>
                </a:cubicBezTo>
                <a:cubicBezTo>
                  <a:pt x="25136" y="14536"/>
                  <a:pt x="25333" y="15014"/>
                  <a:pt x="25572" y="15471"/>
                </a:cubicBezTo>
                <a:cubicBezTo>
                  <a:pt x="25581" y="15484"/>
                  <a:pt x="25587" y="15498"/>
                  <a:pt x="25593" y="155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4" name="Google Shape;198;p6">
            <a:extLst>
              <a:ext uri="{FF2B5EF4-FFF2-40B4-BE49-F238E27FC236}">
                <a16:creationId xmlns="" xmlns:a16="http://schemas.microsoft.com/office/drawing/2014/main" id="{BE3AD68C-1CF8-609A-95FA-A39F7121C7FC}"/>
              </a:ext>
            </a:extLst>
          </p:cNvPr>
          <p:cNvSpPr/>
          <p:nvPr/>
        </p:nvSpPr>
        <p:spPr>
          <a:xfrm>
            <a:off x="1020203" y="1652058"/>
            <a:ext cx="10240107" cy="1621569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giấc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mơ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ker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lang="en-US" sz="3200" kern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Gạch dưới các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32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6" name="Google Shape;198;p6">
            <a:extLst>
              <a:ext uri="{FF2B5EF4-FFF2-40B4-BE49-F238E27FC236}">
                <a16:creationId xmlns="" xmlns:a16="http://schemas.microsoft.com/office/drawing/2014/main" id="{BE3AD68C-1CF8-609A-95FA-A39F7121C7FC}"/>
              </a:ext>
            </a:extLst>
          </p:cNvPr>
          <p:cNvSpPr/>
          <p:nvPr/>
        </p:nvSpPr>
        <p:spPr>
          <a:xfrm>
            <a:off x="1121521" y="3729211"/>
            <a:ext cx="10240107" cy="2192977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 CHÍ NHẬN XÉT</a:t>
            </a:r>
          </a:p>
          <a:p>
            <a:pPr marL="457200" indent="-457200">
              <a:buClr>
                <a:srgbClr val="000000"/>
              </a:buClr>
              <a:buFontTx/>
              <a:buChar char="-"/>
            </a:pP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 cục đoạn văn.</a:t>
            </a:r>
          </a:p>
          <a:p>
            <a:pPr marL="457200" indent="-457200">
              <a:buClr>
                <a:srgbClr val="000000"/>
              </a:buClr>
              <a:buFontTx/>
              <a:buChar char="-"/>
            </a:pP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dung: giấc mơ đẹp của em</a:t>
            </a:r>
          </a:p>
          <a:p>
            <a:pPr marL="457200" indent="-457200">
              <a:buClr>
                <a:srgbClr val="000000"/>
              </a:buClr>
              <a:buFontTx/>
              <a:buChar char="-"/>
            </a:pPr>
            <a:r>
              <a:rPr lang="en-US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Gạch chân dưới động từ.</a:t>
            </a:r>
            <a:endParaRPr lang="en-US" sz="32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711388" y="2434997"/>
            <a:ext cx="1385665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006684" y="2434997"/>
            <a:ext cx="2096975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161074" y="2944906"/>
            <a:ext cx="3572291" cy="14526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1531807-B177-DCA4-1367-DBCF80E4A1B5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5"/>
              <a:extLst>
                <a:ext uri="{FF2B5EF4-FFF2-40B4-BE49-F238E27FC236}">
                  <a16:creationId xmlns="" xmlns:a16="http://schemas.microsoft.com/office/drawing/2014/main" id="{562BAD5A-1C17-664D-2E96-043E1B093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72DD646-32C6-1AE4-852A-D54D201B05DD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59973285817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1835" y="1"/>
            <a:ext cx="6266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FFA3666-D0C7-C310-D377-6CBC90D9BB56}"/>
              </a:ext>
            </a:extLst>
          </p:cNvPr>
          <p:cNvSpPr/>
          <p:nvPr/>
        </p:nvSpPr>
        <p:spPr>
          <a:xfrm>
            <a:off x="576941" y="2630193"/>
            <a:ext cx="4513943" cy="18016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Ôn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kiến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thức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8CBDC49B-41F8-9443-FE87-48D0015A3713}"/>
              </a:ext>
            </a:extLst>
          </p:cNvPr>
          <p:cNvSpPr/>
          <p:nvPr/>
        </p:nvSpPr>
        <p:spPr>
          <a:xfrm>
            <a:off x="7101114" y="2681517"/>
            <a:ext cx="4513943" cy="18016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25000"/>
              </a:lnSpc>
            </a:pPr>
            <a:r>
              <a:rPr lang="vi-VN" sz="24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Chuẩn bị bài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vi-VN" sz="2400" b="1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Góc sáng tạo - Diễn kịch: </a:t>
            </a:r>
            <a:endParaRPr lang="en-US" sz="2400" b="1" i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vi-VN" sz="2400" b="1" i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Ở Vương quốc Tương Lai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41EC412-461A-398E-9C18-E25C302F0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71" y="4428699"/>
            <a:ext cx="3236686" cy="2429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6EFA2CD0-2772-E835-6EDF-84BFC4C36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26" y="1977777"/>
            <a:ext cx="1138572" cy="11385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3A47431-9471-B355-90A1-EA5D3BE692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857" y="2029101"/>
            <a:ext cx="1138572" cy="11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=""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=""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808592" y="1693867"/>
            <a:ext cx="10574816" cy="1923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Luyện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4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và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câu:</a:t>
            </a:r>
            <a:r>
              <a:rPr kumimoji="0" lang="en-US" sz="40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vi-VN" sz="4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alibri"/>
              </a:rPr>
              <a:t>Luyện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Calibri"/>
              </a:rPr>
              <a:t>tập về động từ</a:t>
            </a:r>
          </a:p>
        </p:txBody>
      </p:sp>
    </p:spTree>
    <p:extLst>
      <p:ext uri="{BB962C8B-B14F-4D97-AF65-F5344CB8AC3E}">
        <p14:creationId xmlns:p14="http://schemas.microsoft.com/office/powerpoint/2010/main" val="6563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96;p6">
            <a:extLst>
              <a:ext uri="{FF2B5EF4-FFF2-40B4-BE49-F238E27FC236}">
                <a16:creationId xmlns="" xmlns:a16="http://schemas.microsoft.com/office/drawing/2014/main" id="{D06F7641-C290-FA3B-FA48-6ABB31739AE2}"/>
              </a:ext>
            </a:extLst>
          </p:cNvPr>
          <p:cNvSpPr/>
          <p:nvPr/>
        </p:nvSpPr>
        <p:spPr>
          <a:xfrm>
            <a:off x="409448" y="1855694"/>
            <a:ext cx="10892589" cy="451907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0F0F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Tin-tin: Cậu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làm gì với đôi cánh xanh ấy?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bé </a:t>
            </a:r>
            <a:r>
              <a:rPr lang="vi-V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vi-VN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nhất: Mình </a:t>
            </a:r>
            <a:r>
              <a:rPr lang="vi-VN" sz="32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vi-VN" sz="3200" b="1" kern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 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 vào việc sáng chế trên Trái Đất.</a:t>
            </a:r>
          </a:p>
          <a:p>
            <a:pPr lvl="0" algn="r">
              <a:buClr>
                <a:srgbClr val="000000"/>
              </a:buClr>
            </a:pPr>
            <a:r>
              <a:rPr lang="vi-VN" sz="3200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Mác-téc-linh</a:t>
            </a:r>
            <a:endParaRPr lang="vi-VN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Những tính toán của Ca-tơ-rin thật sự hoàn hảo,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góp phần đưa các phi hành gia lên Mặt Trăng rồi quay trở lại Trái Đất an toàn.</a:t>
            </a:r>
          </a:p>
          <a:p>
            <a:pPr lvl="0" algn="r">
              <a:lnSpc>
                <a:spcPct val="125000"/>
              </a:lnSpc>
              <a:buClr>
                <a:srgbClr val="000000"/>
              </a:buClr>
            </a:pPr>
            <a:r>
              <a:rPr lang="vi-VN" sz="3200" b="1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Phan Hoàng</a:t>
            </a:r>
          </a:p>
        </p:txBody>
      </p:sp>
      <p:sp>
        <p:nvSpPr>
          <p:cNvPr id="31" name="Google Shape;56;p19">
            <a:extLst>
              <a:ext uri="{FF2B5EF4-FFF2-40B4-BE49-F238E27FC236}">
                <a16:creationId xmlns="" xmlns:a16="http://schemas.microsoft.com/office/drawing/2014/main" id="{F2720B27-139B-13D3-47E0-F0C5C0F3701B}"/>
              </a:ext>
            </a:extLst>
          </p:cNvPr>
          <p:cNvSpPr/>
          <p:nvPr/>
        </p:nvSpPr>
        <p:spPr>
          <a:xfrm rot="7028957">
            <a:off x="11671623" y="6132523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2;p19">
            <a:extLst>
              <a:ext uri="{FF2B5EF4-FFF2-40B4-BE49-F238E27FC236}">
                <a16:creationId xmlns="" xmlns:a16="http://schemas.microsoft.com/office/drawing/2014/main" id="{8D795AFC-F743-E6FD-F322-DF417E250CA1}"/>
              </a:ext>
            </a:extLst>
          </p:cNvPr>
          <p:cNvSpPr/>
          <p:nvPr/>
        </p:nvSpPr>
        <p:spPr>
          <a:xfrm>
            <a:off x="531988" y="6365604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4" name="Google Shape;63;p19">
            <a:extLst>
              <a:ext uri="{FF2B5EF4-FFF2-40B4-BE49-F238E27FC236}">
                <a16:creationId xmlns="" xmlns:a16="http://schemas.microsoft.com/office/drawing/2014/main" id="{77B32CE0-12A0-594C-0982-A6E69F593A0F}"/>
              </a:ext>
            </a:extLst>
          </p:cNvPr>
          <p:cNvSpPr/>
          <p:nvPr/>
        </p:nvSpPr>
        <p:spPr>
          <a:xfrm>
            <a:off x="343125" y="6162407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ở nhỏ, Ca-tơ-rin mơ ước điều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87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24" name="Google Shape;196;p6">
            <a:extLst>
              <a:ext uri="{FF2B5EF4-FFF2-40B4-BE49-F238E27FC236}">
                <a16:creationId xmlns="" xmlns:a16="http://schemas.microsoft.com/office/drawing/2014/main" id="{D06F7641-C290-FA3B-FA48-6ABB31739AE2}"/>
              </a:ext>
            </a:extLst>
          </p:cNvPr>
          <p:cNvSpPr/>
          <p:nvPr/>
        </p:nvSpPr>
        <p:spPr>
          <a:xfrm>
            <a:off x="244779" y="2400095"/>
            <a:ext cx="11709655" cy="3793887"/>
          </a:xfrm>
          <a:prstGeom prst="rect">
            <a:avLst/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Tin-tin: Cậu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làm gì với đôi cánh xanh ấy?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bé thứ nhất: Mình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 nó vào việc sáng chế trên Trái </a:t>
            </a:r>
            <a:r>
              <a:rPr lang="vi-V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vi-VN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r">
              <a:buClr>
                <a:srgbClr val="000000"/>
              </a:buClr>
            </a:pPr>
            <a:r>
              <a:rPr lang="vi-VN" sz="3200" b="1" i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Mác-téc-linh</a:t>
            </a:r>
            <a:endParaRPr lang="vi-VN" sz="3200" b="1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Những tính toán của Ca-tơ-rin thật sự hoàn hảo, </a:t>
            </a:r>
            <a:r>
              <a:rPr lang="vi-VN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góp phần đưa các phi hành gia lên Mặt Trăng rồi quay trở lại Trái Đất an 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800" b="1" kern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buClr>
                <a:srgbClr val="000000"/>
              </a:buClr>
            </a:pPr>
            <a:r>
              <a:rPr lang="en-US" sz="2800" b="1" i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                                                                              </a:t>
            </a:r>
            <a:r>
              <a:rPr lang="vi-VN" sz="2800" b="1" i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Phan </a:t>
            </a:r>
            <a:r>
              <a:rPr lang="vi-VN" sz="2800" b="1" i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Hoàng</a:t>
            </a:r>
            <a:endParaRPr lang="vi-VN" sz="2800" b="1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endParaRPr lang="vi-VN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198;p6">
            <a:extLst>
              <a:ext uri="{FF2B5EF4-FFF2-40B4-BE49-F238E27FC236}">
                <a16:creationId xmlns="" xmlns:a16="http://schemas.microsoft.com/office/drawing/2014/main" id="{6371DF1E-8431-8F9B-2D72-A40E04A0DB32}"/>
              </a:ext>
            </a:extLst>
          </p:cNvPr>
          <p:cNvSpPr/>
          <p:nvPr/>
        </p:nvSpPr>
        <p:spPr>
          <a:xfrm>
            <a:off x="244780" y="480133"/>
            <a:ext cx="11947220" cy="1338740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đậm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31" name="Google Shape;56;p19">
            <a:extLst>
              <a:ext uri="{FF2B5EF4-FFF2-40B4-BE49-F238E27FC236}">
                <a16:creationId xmlns="" xmlns:a16="http://schemas.microsoft.com/office/drawing/2014/main" id="{F2720B27-139B-13D3-47E0-F0C5C0F3701B}"/>
              </a:ext>
            </a:extLst>
          </p:cNvPr>
          <p:cNvSpPr/>
          <p:nvPr/>
        </p:nvSpPr>
        <p:spPr>
          <a:xfrm rot="7028957">
            <a:off x="11671623" y="6132523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2;p19">
            <a:extLst>
              <a:ext uri="{FF2B5EF4-FFF2-40B4-BE49-F238E27FC236}">
                <a16:creationId xmlns="" xmlns:a16="http://schemas.microsoft.com/office/drawing/2014/main" id="{8D795AFC-F743-E6FD-F322-DF417E250CA1}"/>
              </a:ext>
            </a:extLst>
          </p:cNvPr>
          <p:cNvSpPr/>
          <p:nvPr/>
        </p:nvSpPr>
        <p:spPr>
          <a:xfrm>
            <a:off x="531988" y="6365604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4" name="Google Shape;63;p19">
            <a:extLst>
              <a:ext uri="{FF2B5EF4-FFF2-40B4-BE49-F238E27FC236}">
                <a16:creationId xmlns="" xmlns:a16="http://schemas.microsoft.com/office/drawing/2014/main" id="{77B32CE0-12A0-594C-0982-A6E69F593A0F}"/>
              </a:ext>
            </a:extLst>
          </p:cNvPr>
          <p:cNvSpPr/>
          <p:nvPr/>
        </p:nvSpPr>
        <p:spPr>
          <a:xfrm>
            <a:off x="343125" y="6162407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43125" y="1572981"/>
            <a:ext cx="4578723" cy="5177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225714" y="1075159"/>
            <a:ext cx="9344155" cy="38124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30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24" name="Google Shape;196;p6">
            <a:extLst>
              <a:ext uri="{FF2B5EF4-FFF2-40B4-BE49-F238E27FC236}">
                <a16:creationId xmlns="" xmlns:a16="http://schemas.microsoft.com/office/drawing/2014/main" id="{D06F7641-C290-FA3B-FA48-6ABB31739AE2}"/>
              </a:ext>
            </a:extLst>
          </p:cNvPr>
          <p:cNvSpPr/>
          <p:nvPr/>
        </p:nvSpPr>
        <p:spPr>
          <a:xfrm>
            <a:off x="244780" y="2400095"/>
            <a:ext cx="11236616" cy="3793887"/>
          </a:xfrm>
          <a:prstGeom prst="rect">
            <a:avLst/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Tin-tin: Cậu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gì với đôi cánh xanh ấy?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bé thứ nhất: Mình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 nó vào việc sáng chế trên Trái </a:t>
            </a:r>
            <a:r>
              <a:rPr lang="vi-V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vi-VN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endParaRPr lang="en-US" sz="3200" b="1" kern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endParaRPr lang="vi-VN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Những tính toán của Ca-tơ-rin thật sự hoàn hảo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vi-VN" sz="28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góp phần đưa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phi hành gia lên Mặt Trăng rồi quay trở lại Trái Đất an 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198;p6">
            <a:extLst>
              <a:ext uri="{FF2B5EF4-FFF2-40B4-BE49-F238E27FC236}">
                <a16:creationId xmlns="" xmlns:a16="http://schemas.microsoft.com/office/drawing/2014/main" id="{6371DF1E-8431-8F9B-2D72-A40E04A0DB32}"/>
              </a:ext>
            </a:extLst>
          </p:cNvPr>
          <p:cNvSpPr/>
          <p:nvPr/>
        </p:nvSpPr>
        <p:spPr>
          <a:xfrm>
            <a:off x="244780" y="480133"/>
            <a:ext cx="11947220" cy="1338740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đậm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31" name="Google Shape;56;p19">
            <a:extLst>
              <a:ext uri="{FF2B5EF4-FFF2-40B4-BE49-F238E27FC236}">
                <a16:creationId xmlns="" xmlns:a16="http://schemas.microsoft.com/office/drawing/2014/main" id="{F2720B27-139B-13D3-47E0-F0C5C0F3701B}"/>
              </a:ext>
            </a:extLst>
          </p:cNvPr>
          <p:cNvSpPr/>
          <p:nvPr/>
        </p:nvSpPr>
        <p:spPr>
          <a:xfrm rot="7028957">
            <a:off x="11671623" y="6132523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2;p19">
            <a:extLst>
              <a:ext uri="{FF2B5EF4-FFF2-40B4-BE49-F238E27FC236}">
                <a16:creationId xmlns="" xmlns:a16="http://schemas.microsoft.com/office/drawing/2014/main" id="{8D795AFC-F743-E6FD-F322-DF417E250CA1}"/>
              </a:ext>
            </a:extLst>
          </p:cNvPr>
          <p:cNvSpPr/>
          <p:nvPr/>
        </p:nvSpPr>
        <p:spPr>
          <a:xfrm>
            <a:off x="531988" y="6365604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4" name="Google Shape;63;p19">
            <a:extLst>
              <a:ext uri="{FF2B5EF4-FFF2-40B4-BE49-F238E27FC236}">
                <a16:creationId xmlns="" xmlns:a16="http://schemas.microsoft.com/office/drawing/2014/main" id="{77B32CE0-12A0-594C-0982-A6E69F593A0F}"/>
              </a:ext>
            </a:extLst>
          </p:cNvPr>
          <p:cNvSpPr/>
          <p:nvPr/>
        </p:nvSpPr>
        <p:spPr>
          <a:xfrm>
            <a:off x="343125" y="6162407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Curved Down Arrow 1"/>
          <p:cNvSpPr/>
          <p:nvPr/>
        </p:nvSpPr>
        <p:spPr>
          <a:xfrm>
            <a:off x="3415553" y="2460811"/>
            <a:ext cx="1223681" cy="416859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8941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24" name="Google Shape;196;p6">
            <a:extLst>
              <a:ext uri="{FF2B5EF4-FFF2-40B4-BE49-F238E27FC236}">
                <a16:creationId xmlns="" xmlns:a16="http://schemas.microsoft.com/office/drawing/2014/main" id="{D06F7641-C290-FA3B-FA48-6ABB31739AE2}"/>
              </a:ext>
            </a:extLst>
          </p:cNvPr>
          <p:cNvSpPr/>
          <p:nvPr/>
        </p:nvSpPr>
        <p:spPr>
          <a:xfrm>
            <a:off x="244780" y="2400095"/>
            <a:ext cx="11236616" cy="3793887"/>
          </a:xfrm>
          <a:prstGeom prst="rect">
            <a:avLst/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Tin-tin: Cậu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gì với đôi cánh xanh ấy?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bé thứ nhất: Mình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nó vào việc sáng chế trên Trái </a:t>
            </a:r>
            <a:r>
              <a:rPr lang="vi-V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vi-VN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endParaRPr lang="en-US" sz="3200" b="1" kern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endParaRPr lang="vi-VN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Những tính toán của Ca-tơ-rin thật sự hoàn hảo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vi-VN" sz="28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góp phần đưa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phi hành gia lên Mặt Trăng rồi quay trở lại Trái Đất an 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198;p6">
            <a:extLst>
              <a:ext uri="{FF2B5EF4-FFF2-40B4-BE49-F238E27FC236}">
                <a16:creationId xmlns="" xmlns:a16="http://schemas.microsoft.com/office/drawing/2014/main" id="{6371DF1E-8431-8F9B-2D72-A40E04A0DB32}"/>
              </a:ext>
            </a:extLst>
          </p:cNvPr>
          <p:cNvSpPr/>
          <p:nvPr/>
        </p:nvSpPr>
        <p:spPr>
          <a:xfrm>
            <a:off x="244780" y="480133"/>
            <a:ext cx="11947220" cy="1338740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đậm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31" name="Google Shape;56;p19">
            <a:extLst>
              <a:ext uri="{FF2B5EF4-FFF2-40B4-BE49-F238E27FC236}">
                <a16:creationId xmlns="" xmlns:a16="http://schemas.microsoft.com/office/drawing/2014/main" id="{F2720B27-139B-13D3-47E0-F0C5C0F3701B}"/>
              </a:ext>
            </a:extLst>
          </p:cNvPr>
          <p:cNvSpPr/>
          <p:nvPr/>
        </p:nvSpPr>
        <p:spPr>
          <a:xfrm rot="7028957">
            <a:off x="11671623" y="6132523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2;p19">
            <a:extLst>
              <a:ext uri="{FF2B5EF4-FFF2-40B4-BE49-F238E27FC236}">
                <a16:creationId xmlns="" xmlns:a16="http://schemas.microsoft.com/office/drawing/2014/main" id="{8D795AFC-F743-E6FD-F322-DF417E250CA1}"/>
              </a:ext>
            </a:extLst>
          </p:cNvPr>
          <p:cNvSpPr/>
          <p:nvPr/>
        </p:nvSpPr>
        <p:spPr>
          <a:xfrm>
            <a:off x="531988" y="6365604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4" name="Google Shape;63;p19">
            <a:extLst>
              <a:ext uri="{FF2B5EF4-FFF2-40B4-BE49-F238E27FC236}">
                <a16:creationId xmlns="" xmlns:a16="http://schemas.microsoft.com/office/drawing/2014/main" id="{77B32CE0-12A0-594C-0982-A6E69F593A0F}"/>
              </a:ext>
            </a:extLst>
          </p:cNvPr>
          <p:cNvSpPr/>
          <p:nvPr/>
        </p:nvSpPr>
        <p:spPr>
          <a:xfrm>
            <a:off x="343125" y="6162407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Curved Down Arrow 1"/>
          <p:cNvSpPr/>
          <p:nvPr/>
        </p:nvSpPr>
        <p:spPr>
          <a:xfrm>
            <a:off x="3415553" y="2460811"/>
            <a:ext cx="1223681" cy="416859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Up Arrow 2"/>
          <p:cNvSpPr/>
          <p:nvPr/>
        </p:nvSpPr>
        <p:spPr>
          <a:xfrm>
            <a:off x="4639234" y="3830821"/>
            <a:ext cx="1013150" cy="351213"/>
          </a:xfrm>
          <a:prstGeom prst="curved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27"/>
            <a:ext cx="12194613" cy="6861527"/>
          </a:xfrm>
          <a:prstGeom prst="rect">
            <a:avLst/>
          </a:prstGeom>
        </p:spPr>
      </p:pic>
      <p:sp>
        <p:nvSpPr>
          <p:cNvPr id="24" name="Google Shape;196;p6">
            <a:extLst>
              <a:ext uri="{FF2B5EF4-FFF2-40B4-BE49-F238E27FC236}">
                <a16:creationId xmlns="" xmlns:a16="http://schemas.microsoft.com/office/drawing/2014/main" id="{D06F7641-C290-FA3B-FA48-6ABB31739AE2}"/>
              </a:ext>
            </a:extLst>
          </p:cNvPr>
          <p:cNvSpPr/>
          <p:nvPr/>
        </p:nvSpPr>
        <p:spPr>
          <a:xfrm>
            <a:off x="244780" y="2400095"/>
            <a:ext cx="11236616" cy="3793887"/>
          </a:xfrm>
          <a:prstGeom prst="rect">
            <a:avLst/>
          </a:prstGeom>
          <a:solidFill>
            <a:srgbClr val="FFFFFF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b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a) Tin-tin: Cậu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gì với đôi cánh xanh ấy?</a:t>
            </a:r>
          </a:p>
          <a:p>
            <a:pPr lvl="0" algn="just">
              <a:buClr>
                <a:srgbClr val="000000"/>
              </a:buClr>
            </a:pP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 bé thứ nhất: Mình </a:t>
            </a:r>
            <a:r>
              <a:rPr lang="vi-VN" sz="32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vi-VN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b="1" kern="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lang="vi-VN" sz="32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nó vào việc sáng chế trên Trái </a:t>
            </a:r>
            <a:r>
              <a:rPr lang="vi-VN" sz="32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vi-VN" sz="32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ker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endParaRPr lang="en-US" sz="3200" b="1" kern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endParaRPr lang="vi-VN" sz="32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lvl="0" algn="just">
              <a:buClr>
                <a:srgbClr val="000000"/>
              </a:buClr>
            </a:pP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Những tính toán của Ca-tơ-rin thật sự hoàn hảo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vi-VN" sz="28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b="1" kern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góp phần </a:t>
            </a: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 </a:t>
            </a:r>
            <a:r>
              <a:rPr lang="vi-VN" sz="28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phi hành gia lên Mặt Trăng rồi quay trở lại Trái Đất an </a:t>
            </a:r>
            <a:r>
              <a:rPr lang="vi-VN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vi-VN" sz="2800" b="1" kern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198;p6">
            <a:extLst>
              <a:ext uri="{FF2B5EF4-FFF2-40B4-BE49-F238E27FC236}">
                <a16:creationId xmlns="" xmlns:a16="http://schemas.microsoft.com/office/drawing/2014/main" id="{6371DF1E-8431-8F9B-2D72-A40E04A0DB32}"/>
              </a:ext>
            </a:extLst>
          </p:cNvPr>
          <p:cNvSpPr/>
          <p:nvPr/>
        </p:nvSpPr>
        <p:spPr>
          <a:xfrm>
            <a:off x="244780" y="480133"/>
            <a:ext cx="11947220" cy="1338740"/>
          </a:xfrm>
          <a:custGeom>
            <a:avLst/>
            <a:gdLst/>
            <a:ahLst/>
            <a:cxnLst/>
            <a:rect l="l" t="t" r="r" b="b"/>
            <a:pathLst>
              <a:path w="3456878" h="587298" extrusionOk="0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ap="flat" cmpd="sng">
            <a:solidFill>
              <a:srgbClr val="FF5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in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đậm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sung ý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</p:txBody>
      </p:sp>
      <p:sp>
        <p:nvSpPr>
          <p:cNvPr id="31" name="Google Shape;56;p19">
            <a:extLst>
              <a:ext uri="{FF2B5EF4-FFF2-40B4-BE49-F238E27FC236}">
                <a16:creationId xmlns="" xmlns:a16="http://schemas.microsoft.com/office/drawing/2014/main" id="{F2720B27-139B-13D3-47E0-F0C5C0F3701B}"/>
              </a:ext>
            </a:extLst>
          </p:cNvPr>
          <p:cNvSpPr/>
          <p:nvPr/>
        </p:nvSpPr>
        <p:spPr>
          <a:xfrm rot="7028957">
            <a:off x="11671623" y="6132523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3" name="Google Shape;62;p19">
            <a:extLst>
              <a:ext uri="{FF2B5EF4-FFF2-40B4-BE49-F238E27FC236}">
                <a16:creationId xmlns="" xmlns:a16="http://schemas.microsoft.com/office/drawing/2014/main" id="{8D795AFC-F743-E6FD-F322-DF417E250CA1}"/>
              </a:ext>
            </a:extLst>
          </p:cNvPr>
          <p:cNvSpPr/>
          <p:nvPr/>
        </p:nvSpPr>
        <p:spPr>
          <a:xfrm>
            <a:off x="531988" y="6365604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34" name="Google Shape;63;p19">
            <a:extLst>
              <a:ext uri="{FF2B5EF4-FFF2-40B4-BE49-F238E27FC236}">
                <a16:creationId xmlns="" xmlns:a16="http://schemas.microsoft.com/office/drawing/2014/main" id="{77B32CE0-12A0-594C-0982-A6E69F593A0F}"/>
              </a:ext>
            </a:extLst>
          </p:cNvPr>
          <p:cNvSpPr/>
          <p:nvPr/>
        </p:nvSpPr>
        <p:spPr>
          <a:xfrm>
            <a:off x="343125" y="6162407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Curved Down Arrow 1"/>
          <p:cNvSpPr/>
          <p:nvPr/>
        </p:nvSpPr>
        <p:spPr>
          <a:xfrm>
            <a:off x="3415553" y="2460811"/>
            <a:ext cx="1223681" cy="416859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>
            <a:off x="8740588" y="4894728"/>
            <a:ext cx="1344705" cy="416859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urved Up Arrow 2"/>
          <p:cNvSpPr/>
          <p:nvPr/>
        </p:nvSpPr>
        <p:spPr>
          <a:xfrm>
            <a:off x="4639234" y="3830821"/>
            <a:ext cx="1013150" cy="351213"/>
          </a:xfrm>
          <a:prstGeom prst="curved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1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amera.wav"/>
          </p:stSnd>
        </p:sndAc>
      </p:transition>
    </mc:Choice>
    <mc:Fallback xmlns="">
      <p:transition spd="slow">
        <p:split orient="vert"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7-Bài đọc 2-Những trang sách tuổi thơ</Template>
  <TotalTime>350</TotalTime>
  <Words>1295</Words>
  <Application>Microsoft Office PowerPoint</Application>
  <PresentationFormat>Widescreen</PresentationFormat>
  <Paragraphs>106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Calibri Light</vt:lpstr>
      <vt:lpstr>UTM Avo</vt:lpstr>
      <vt:lpstr>Calibri</vt:lpstr>
      <vt:lpstr>Times New Roman</vt:lpstr>
      <vt:lpstr>Arial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Monkey</dc:creator>
  <cp:lastModifiedBy>Van</cp:lastModifiedBy>
  <cp:revision>35</cp:revision>
  <dcterms:created xsi:type="dcterms:W3CDTF">2023-10-30T06:57:06Z</dcterms:created>
  <dcterms:modified xsi:type="dcterms:W3CDTF">2024-11-04T16:16:03Z</dcterms:modified>
</cp:coreProperties>
</file>