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Override1.xml" ContentType="application/vnd.openxmlformats-officedocument.themeOverrid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5442" r:id="rId7"/>
  </p:sldMasterIdLst>
  <p:notesMasterIdLst>
    <p:notesMasterId r:id="rId58"/>
  </p:notesMasterIdLst>
  <p:sldIdLst>
    <p:sldId id="279" r:id="rId8"/>
    <p:sldId id="388" r:id="rId9"/>
    <p:sldId id="389" r:id="rId10"/>
    <p:sldId id="298" r:id="rId11"/>
    <p:sldId id="492" r:id="rId12"/>
    <p:sldId id="299" r:id="rId13"/>
    <p:sldId id="488" r:id="rId14"/>
    <p:sldId id="390" r:id="rId15"/>
    <p:sldId id="465" r:id="rId16"/>
    <p:sldId id="344" r:id="rId17"/>
    <p:sldId id="497" r:id="rId18"/>
    <p:sldId id="490" r:id="rId19"/>
    <p:sldId id="491" r:id="rId20"/>
    <p:sldId id="501" r:id="rId21"/>
    <p:sldId id="502" r:id="rId22"/>
    <p:sldId id="500" r:id="rId23"/>
    <p:sldId id="466" r:id="rId24"/>
    <p:sldId id="468" r:id="rId25"/>
    <p:sldId id="469" r:id="rId26"/>
    <p:sldId id="472" r:id="rId27"/>
    <p:sldId id="471" r:id="rId28"/>
    <p:sldId id="473" r:id="rId29"/>
    <p:sldId id="407" r:id="rId30"/>
    <p:sldId id="474" r:id="rId31"/>
    <p:sldId id="475" r:id="rId32"/>
    <p:sldId id="476" r:id="rId33"/>
    <p:sldId id="453" r:id="rId34"/>
    <p:sldId id="454" r:id="rId35"/>
    <p:sldId id="477" r:id="rId36"/>
    <p:sldId id="458" r:id="rId37"/>
    <p:sldId id="460" r:id="rId38"/>
    <p:sldId id="478" r:id="rId39"/>
    <p:sldId id="480" r:id="rId40"/>
    <p:sldId id="485" r:id="rId41"/>
    <p:sldId id="486" r:id="rId42"/>
    <p:sldId id="479" r:id="rId43"/>
    <p:sldId id="426" r:id="rId44"/>
    <p:sldId id="481" r:id="rId45"/>
    <p:sldId id="427" r:id="rId46"/>
    <p:sldId id="487" r:id="rId47"/>
    <p:sldId id="482" r:id="rId48"/>
    <p:sldId id="459" r:id="rId49"/>
    <p:sldId id="493" r:id="rId50"/>
    <p:sldId id="495" r:id="rId51"/>
    <p:sldId id="382" r:id="rId52"/>
    <p:sldId id="384" r:id="rId53"/>
    <p:sldId id="499" r:id="rId54"/>
    <p:sldId id="386" r:id="rId55"/>
    <p:sldId id="494" r:id="rId56"/>
    <p:sldId id="280" r:id="rId57"/>
  </p:sldIdLst>
  <p:sldSz cx="9144000" cy="5143500" type="screen16x9"/>
  <p:notesSz cx="9144000" cy="6858000"/>
  <p:defaultTextStyle>
    <a:defPPr>
      <a:defRPr lang="vi-VN"/>
    </a:defPPr>
    <a:lvl1pPr algn="l" rtl="0" fontAlgn="base">
      <a:spcBef>
        <a:spcPct val="0"/>
      </a:spcBef>
      <a:spcAft>
        <a:spcPct val="0"/>
      </a:spcAft>
      <a:defRPr kern="1200">
        <a:solidFill>
          <a:schemeClr val="tx1"/>
        </a:solidFill>
        <a:latin typeface="Calibri" pitchFamily="34" charset="0"/>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F00"/>
    <a:srgbClr val="CCFF66"/>
    <a:srgbClr val="0000CC"/>
    <a:srgbClr val="FF99FF"/>
    <a:srgbClr val="CC0000"/>
    <a:srgbClr val="FFCCCC"/>
    <a:srgbClr val="66FF66"/>
    <a:srgbClr val="660033"/>
    <a:srgbClr val="66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8676" autoAdjust="0"/>
    <p:restoredTop sz="94660"/>
  </p:normalViewPr>
  <p:slideViewPr>
    <p:cSldViewPr>
      <p:cViewPr varScale="1">
        <p:scale>
          <a:sx n="71" d="100"/>
          <a:sy n="71" d="100"/>
        </p:scale>
        <p:origin x="60" y="354"/>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theme" Target="theme/theme1.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presProps" Target="presProp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5C6675B6-18FD-49D5-859D-FA14EDBD10C7}" type="datetimeFigureOut">
              <a:rPr lang="en-US"/>
              <a:pPr>
                <a:defRPr/>
              </a:pPr>
              <a:t>2/12/2023</a:t>
            </a:fld>
            <a:endParaRPr lang="en-US"/>
          </a:p>
        </p:txBody>
      </p:sp>
      <p:sp>
        <p:nvSpPr>
          <p:cNvPr id="4" name="Slide Image Placeholder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D0D71D38-CD06-41B3-A54A-19B9EA294528}" type="slidenum">
              <a:rPr lang="en-US"/>
              <a:pPr>
                <a:defRPr/>
              </a:pPr>
              <a:t>‹#›</a:t>
            </a:fld>
            <a:endParaRPr lang="en-US"/>
          </a:p>
        </p:txBody>
      </p:sp>
    </p:spTree>
    <p:extLst>
      <p:ext uri="{BB962C8B-B14F-4D97-AF65-F5344CB8AC3E}">
        <p14:creationId xmlns:p14="http://schemas.microsoft.com/office/powerpoint/2010/main" val="342246519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7782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fld id="{7F53B07D-C043-4214-AF4D-236FF73D5B90}" type="slidenum">
              <a:rPr lang="vi-VN" smtClean="0">
                <a:solidFill>
                  <a:srgbClr val="000000"/>
                </a:solidFill>
              </a:rPr>
              <a:pPr>
                <a:defRPr/>
              </a:pPr>
              <a:t>2</a:t>
            </a:fld>
            <a:endParaRPr lang="vi-VN" smtClean="0">
              <a:solidFill>
                <a:srgbClr val="000000"/>
              </a:solidFill>
            </a:endParaRPr>
          </a:p>
        </p:txBody>
      </p:sp>
    </p:spTree>
    <p:extLst>
      <p:ext uri="{BB962C8B-B14F-4D97-AF65-F5344CB8AC3E}">
        <p14:creationId xmlns:p14="http://schemas.microsoft.com/office/powerpoint/2010/main" val="9403874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0D71D38-CD06-41B3-A54A-19B9EA294528}" type="slidenum">
              <a:rPr lang="en-US" smtClean="0"/>
              <a:pPr>
                <a:defRPr/>
              </a:pPr>
              <a:t>4</a:t>
            </a:fld>
            <a:endParaRPr lang="en-US"/>
          </a:p>
        </p:txBody>
      </p:sp>
    </p:spTree>
    <p:extLst>
      <p:ext uri="{BB962C8B-B14F-4D97-AF65-F5344CB8AC3E}">
        <p14:creationId xmlns:p14="http://schemas.microsoft.com/office/powerpoint/2010/main" val="4009119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0D71D38-CD06-41B3-A54A-19B9EA294528}" type="slidenum">
              <a:rPr lang="en-US" smtClean="0"/>
              <a:pPr>
                <a:defRPr/>
              </a:pPr>
              <a:t>7</a:t>
            </a:fld>
            <a:endParaRPr lang="en-US"/>
          </a:p>
        </p:txBody>
      </p:sp>
    </p:spTree>
    <p:extLst>
      <p:ext uri="{BB962C8B-B14F-4D97-AF65-F5344CB8AC3E}">
        <p14:creationId xmlns:p14="http://schemas.microsoft.com/office/powerpoint/2010/main" val="14361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7782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fld id="{7F53B07D-C043-4214-AF4D-236FF73D5B90}" type="slidenum">
              <a:rPr lang="vi-VN" smtClean="0">
                <a:solidFill>
                  <a:srgbClr val="000000"/>
                </a:solidFill>
              </a:rPr>
              <a:pPr>
                <a:defRPr/>
              </a:pPr>
              <a:t>8</a:t>
            </a:fld>
            <a:endParaRPr lang="vi-VN" smtClean="0">
              <a:solidFill>
                <a:srgbClr val="000000"/>
              </a:solidFill>
            </a:endParaRPr>
          </a:p>
        </p:txBody>
      </p:sp>
    </p:spTree>
    <p:extLst>
      <p:ext uri="{BB962C8B-B14F-4D97-AF65-F5344CB8AC3E}">
        <p14:creationId xmlns:p14="http://schemas.microsoft.com/office/powerpoint/2010/main" val="12748745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0D71D38-CD06-41B3-A54A-19B9EA294528}" type="slidenum">
              <a:rPr lang="en-US" smtClean="0"/>
              <a:pPr>
                <a:defRPr/>
              </a:pPr>
              <a:t>9</a:t>
            </a:fld>
            <a:endParaRPr lang="en-US"/>
          </a:p>
        </p:txBody>
      </p:sp>
    </p:spTree>
    <p:extLst>
      <p:ext uri="{BB962C8B-B14F-4D97-AF65-F5344CB8AC3E}">
        <p14:creationId xmlns:p14="http://schemas.microsoft.com/office/powerpoint/2010/main" val="19017382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0D71D38-CD06-41B3-A54A-19B9EA294528}" type="slidenum">
              <a:rPr lang="en-US" smtClean="0"/>
              <a:pPr>
                <a:defRPr/>
              </a:pPr>
              <a:t>24</a:t>
            </a:fld>
            <a:endParaRPr lang="en-US"/>
          </a:p>
        </p:txBody>
      </p:sp>
    </p:spTree>
    <p:extLst>
      <p:ext uri="{BB962C8B-B14F-4D97-AF65-F5344CB8AC3E}">
        <p14:creationId xmlns:p14="http://schemas.microsoft.com/office/powerpoint/2010/main" val="36554569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0D71D38-CD06-41B3-A54A-19B9EA294528}" type="slidenum">
              <a:rPr lang="en-US" smtClean="0"/>
              <a:pPr>
                <a:defRPr/>
              </a:pPr>
              <a:t>25</a:t>
            </a:fld>
            <a:endParaRPr lang="en-US"/>
          </a:p>
        </p:txBody>
      </p:sp>
    </p:spTree>
    <p:extLst>
      <p:ext uri="{BB962C8B-B14F-4D97-AF65-F5344CB8AC3E}">
        <p14:creationId xmlns:p14="http://schemas.microsoft.com/office/powerpoint/2010/main" val="31809450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0D71D38-CD06-41B3-A54A-19B9EA294528}" type="slidenum">
              <a:rPr lang="en-US" smtClean="0"/>
              <a:pPr>
                <a:defRPr/>
              </a:pPr>
              <a:t>26</a:t>
            </a:fld>
            <a:endParaRPr lang="en-US"/>
          </a:p>
        </p:txBody>
      </p:sp>
    </p:spTree>
    <p:extLst>
      <p:ext uri="{BB962C8B-B14F-4D97-AF65-F5344CB8AC3E}">
        <p14:creationId xmlns:p14="http://schemas.microsoft.com/office/powerpoint/2010/main" val="2759548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7782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fld id="{7F53B07D-C043-4214-AF4D-236FF73D5B90}" type="slidenum">
              <a:rPr lang="vi-VN" smtClean="0">
                <a:solidFill>
                  <a:srgbClr val="000000"/>
                </a:solidFill>
              </a:rPr>
              <a:pPr>
                <a:defRPr/>
              </a:pPr>
              <a:t>49</a:t>
            </a:fld>
            <a:endParaRPr lang="vi-VN" smtClean="0">
              <a:solidFill>
                <a:srgbClr val="000000"/>
              </a:solidFill>
            </a:endParaRPr>
          </a:p>
        </p:txBody>
      </p:sp>
    </p:spTree>
    <p:extLst>
      <p:ext uri="{BB962C8B-B14F-4D97-AF65-F5344CB8AC3E}">
        <p14:creationId xmlns:p14="http://schemas.microsoft.com/office/powerpoint/2010/main" val="12748745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vi-VN"/>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lvl1pPr>
              <a:defRPr/>
            </a:lvl1pPr>
          </a:lstStyle>
          <a:p>
            <a:pPr>
              <a:defRPr/>
            </a:pPr>
            <a:fld id="{F832B94C-4E24-4375-AF2C-3A8F9C0A4DB4}" type="datetimeFigureOut">
              <a:rPr lang="vi-VN"/>
              <a:pPr>
                <a:defRPr/>
              </a:pPr>
              <a:t>12/02/2023</a:t>
            </a:fld>
            <a:endParaRPr lang="vi-VN"/>
          </a:p>
        </p:txBody>
      </p:sp>
      <p:sp>
        <p:nvSpPr>
          <p:cNvPr id="5" name="Footer Placeholder 4"/>
          <p:cNvSpPr>
            <a:spLocks noGrp="1"/>
          </p:cNvSpPr>
          <p:nvPr>
            <p:ph type="ftr" sz="quarter" idx="11"/>
          </p:nvPr>
        </p:nvSpPr>
        <p:spPr/>
        <p:txBody>
          <a:bodyPr/>
          <a:lstStyle>
            <a:lvl1pPr>
              <a:defRPr/>
            </a:lvl1pPr>
          </a:lstStyle>
          <a:p>
            <a:pPr>
              <a:defRPr/>
            </a:pPr>
            <a:endParaRPr lang="vi-VN"/>
          </a:p>
        </p:txBody>
      </p:sp>
      <p:sp>
        <p:nvSpPr>
          <p:cNvPr id="6" name="Slide Number Placeholder 5"/>
          <p:cNvSpPr>
            <a:spLocks noGrp="1"/>
          </p:cNvSpPr>
          <p:nvPr>
            <p:ph type="sldNum" sz="quarter" idx="12"/>
          </p:nvPr>
        </p:nvSpPr>
        <p:spPr/>
        <p:txBody>
          <a:bodyPr/>
          <a:lstStyle>
            <a:lvl1pPr>
              <a:defRPr/>
            </a:lvl1pPr>
          </a:lstStyle>
          <a:p>
            <a:pPr>
              <a:defRPr/>
            </a:pPr>
            <a:fld id="{F16A9973-6405-4974-807E-5977198956C2}" type="slidenum">
              <a:rPr lang="vi-VN"/>
              <a:pPr>
                <a:defRPr/>
              </a:pPr>
              <a:t>‹#›</a:t>
            </a:fld>
            <a:endParaRPr lang="vi-VN"/>
          </a:p>
        </p:txBody>
      </p:sp>
    </p:spTree>
    <p:extLst>
      <p:ext uri="{BB962C8B-B14F-4D97-AF65-F5344CB8AC3E}">
        <p14:creationId xmlns:p14="http://schemas.microsoft.com/office/powerpoint/2010/main" val="4257877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lvl1pPr>
              <a:defRPr/>
            </a:lvl1pPr>
          </a:lstStyle>
          <a:p>
            <a:pPr>
              <a:defRPr/>
            </a:pPr>
            <a:fld id="{202C19AD-1975-4E86-9860-9BEABA953501}" type="datetimeFigureOut">
              <a:rPr lang="vi-VN"/>
              <a:pPr>
                <a:defRPr/>
              </a:pPr>
              <a:t>12/02/2023</a:t>
            </a:fld>
            <a:endParaRPr lang="vi-VN"/>
          </a:p>
        </p:txBody>
      </p:sp>
      <p:sp>
        <p:nvSpPr>
          <p:cNvPr id="5" name="Footer Placeholder 4"/>
          <p:cNvSpPr>
            <a:spLocks noGrp="1"/>
          </p:cNvSpPr>
          <p:nvPr>
            <p:ph type="ftr" sz="quarter" idx="11"/>
          </p:nvPr>
        </p:nvSpPr>
        <p:spPr/>
        <p:txBody>
          <a:bodyPr/>
          <a:lstStyle>
            <a:lvl1pPr>
              <a:defRPr/>
            </a:lvl1pPr>
          </a:lstStyle>
          <a:p>
            <a:pPr>
              <a:defRPr/>
            </a:pPr>
            <a:endParaRPr lang="vi-VN"/>
          </a:p>
        </p:txBody>
      </p:sp>
      <p:sp>
        <p:nvSpPr>
          <p:cNvPr id="6" name="Slide Number Placeholder 5"/>
          <p:cNvSpPr>
            <a:spLocks noGrp="1"/>
          </p:cNvSpPr>
          <p:nvPr>
            <p:ph type="sldNum" sz="quarter" idx="12"/>
          </p:nvPr>
        </p:nvSpPr>
        <p:spPr/>
        <p:txBody>
          <a:bodyPr/>
          <a:lstStyle>
            <a:lvl1pPr>
              <a:defRPr/>
            </a:lvl1pPr>
          </a:lstStyle>
          <a:p>
            <a:pPr>
              <a:defRPr/>
            </a:pPr>
            <a:fld id="{8E1B4B06-8365-4326-87D4-7B4C3909FDF1}" type="slidenum">
              <a:rPr lang="vi-VN"/>
              <a:pPr>
                <a:defRPr/>
              </a:pPr>
              <a:t>‹#›</a:t>
            </a:fld>
            <a:endParaRPr lang="vi-VN"/>
          </a:p>
        </p:txBody>
      </p:sp>
    </p:spTree>
    <p:extLst>
      <p:ext uri="{BB962C8B-B14F-4D97-AF65-F5344CB8AC3E}">
        <p14:creationId xmlns:p14="http://schemas.microsoft.com/office/powerpoint/2010/main" val="2323678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lvl1pPr>
              <a:defRPr/>
            </a:lvl1pPr>
          </a:lstStyle>
          <a:p>
            <a:pPr>
              <a:defRPr/>
            </a:pPr>
            <a:fld id="{9AFF5F9F-2551-40F1-A418-BB5A75FF4D0C}" type="datetimeFigureOut">
              <a:rPr lang="vi-VN"/>
              <a:pPr>
                <a:defRPr/>
              </a:pPr>
              <a:t>12/02/2023</a:t>
            </a:fld>
            <a:endParaRPr lang="vi-VN"/>
          </a:p>
        </p:txBody>
      </p:sp>
      <p:sp>
        <p:nvSpPr>
          <p:cNvPr id="5" name="Footer Placeholder 4"/>
          <p:cNvSpPr>
            <a:spLocks noGrp="1"/>
          </p:cNvSpPr>
          <p:nvPr>
            <p:ph type="ftr" sz="quarter" idx="11"/>
          </p:nvPr>
        </p:nvSpPr>
        <p:spPr/>
        <p:txBody>
          <a:bodyPr/>
          <a:lstStyle>
            <a:lvl1pPr>
              <a:defRPr/>
            </a:lvl1pPr>
          </a:lstStyle>
          <a:p>
            <a:pPr>
              <a:defRPr/>
            </a:pPr>
            <a:endParaRPr lang="vi-VN"/>
          </a:p>
        </p:txBody>
      </p:sp>
      <p:sp>
        <p:nvSpPr>
          <p:cNvPr id="6" name="Slide Number Placeholder 5"/>
          <p:cNvSpPr>
            <a:spLocks noGrp="1"/>
          </p:cNvSpPr>
          <p:nvPr>
            <p:ph type="sldNum" sz="quarter" idx="12"/>
          </p:nvPr>
        </p:nvSpPr>
        <p:spPr/>
        <p:txBody>
          <a:bodyPr/>
          <a:lstStyle>
            <a:lvl1pPr>
              <a:defRPr/>
            </a:lvl1pPr>
          </a:lstStyle>
          <a:p>
            <a:pPr>
              <a:defRPr/>
            </a:pPr>
            <a:fld id="{31FEFA2A-7752-44EF-A2A1-39F979F7DEF4}" type="slidenum">
              <a:rPr lang="vi-VN"/>
              <a:pPr>
                <a:defRPr/>
              </a:pPr>
              <a:t>‹#›</a:t>
            </a:fld>
            <a:endParaRPr lang="vi-VN"/>
          </a:p>
        </p:txBody>
      </p:sp>
    </p:spTree>
    <p:extLst>
      <p:ext uri="{BB962C8B-B14F-4D97-AF65-F5344CB8AC3E}">
        <p14:creationId xmlns:p14="http://schemas.microsoft.com/office/powerpoint/2010/main" val="34676634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0E7FABB6-B1D6-426F-AB7B-4657BDF60EFC}" type="slidenum">
              <a:rPr lang="en-US"/>
              <a:pPr>
                <a:defRPr/>
              </a:pPr>
              <a:t>‹#›</a:t>
            </a:fld>
            <a:endParaRPr lang="en-US"/>
          </a:p>
        </p:txBody>
      </p:sp>
    </p:spTree>
    <p:extLst>
      <p:ext uri="{BB962C8B-B14F-4D97-AF65-F5344CB8AC3E}">
        <p14:creationId xmlns:p14="http://schemas.microsoft.com/office/powerpoint/2010/main" val="37879614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4326FF7F-E055-4FBD-96B9-7028E725DC45}" type="slidenum">
              <a:rPr lang="en-US"/>
              <a:pPr>
                <a:defRPr/>
              </a:pPr>
              <a:t>‹#›</a:t>
            </a:fld>
            <a:endParaRPr lang="en-US"/>
          </a:p>
        </p:txBody>
      </p:sp>
    </p:spTree>
    <p:extLst>
      <p:ext uri="{BB962C8B-B14F-4D97-AF65-F5344CB8AC3E}">
        <p14:creationId xmlns:p14="http://schemas.microsoft.com/office/powerpoint/2010/main" val="38580458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94274AA7-6F01-44C4-A68F-E46C47870FC5}" type="slidenum">
              <a:rPr lang="en-US"/>
              <a:pPr>
                <a:defRPr/>
              </a:pPr>
              <a:t>‹#›</a:t>
            </a:fld>
            <a:endParaRPr lang="en-US"/>
          </a:p>
        </p:txBody>
      </p:sp>
    </p:spTree>
    <p:extLst>
      <p:ext uri="{BB962C8B-B14F-4D97-AF65-F5344CB8AC3E}">
        <p14:creationId xmlns:p14="http://schemas.microsoft.com/office/powerpoint/2010/main" val="841576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2A82D1A8-D270-4515-8122-D3A57CBBE50D}" type="slidenum">
              <a:rPr lang="en-US"/>
              <a:pPr>
                <a:defRPr/>
              </a:pPr>
              <a:t>‹#›</a:t>
            </a:fld>
            <a:endParaRPr lang="en-US"/>
          </a:p>
        </p:txBody>
      </p:sp>
    </p:spTree>
    <p:extLst>
      <p:ext uri="{BB962C8B-B14F-4D97-AF65-F5344CB8AC3E}">
        <p14:creationId xmlns:p14="http://schemas.microsoft.com/office/powerpoint/2010/main" val="23381060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8" name="Footer Placeholder 7"/>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9" name="Slide Number Placeholder 8"/>
          <p:cNvSpPr>
            <a:spLocks noGrp="1"/>
          </p:cNvSpPr>
          <p:nvPr>
            <p:ph type="sldNum" sz="quarter" idx="12"/>
          </p:nvPr>
        </p:nvSpPr>
        <p:spPr/>
        <p:txBody>
          <a:bodyPr/>
          <a:lstStyle>
            <a:lvl1pPr fontAlgn="auto">
              <a:spcBef>
                <a:spcPts val="0"/>
              </a:spcBef>
              <a:spcAft>
                <a:spcPts val="0"/>
              </a:spcAft>
              <a:defRPr/>
            </a:lvl1pPr>
          </a:lstStyle>
          <a:p>
            <a:pPr>
              <a:defRPr/>
            </a:pPr>
            <a:fld id="{39E9813E-E79C-42DA-864E-5B7C74C27417}" type="slidenum">
              <a:rPr lang="en-US"/>
              <a:pPr>
                <a:defRPr/>
              </a:pPr>
              <a:t>‹#›</a:t>
            </a:fld>
            <a:endParaRPr lang="en-US"/>
          </a:p>
        </p:txBody>
      </p:sp>
    </p:spTree>
    <p:extLst>
      <p:ext uri="{BB962C8B-B14F-4D97-AF65-F5344CB8AC3E}">
        <p14:creationId xmlns:p14="http://schemas.microsoft.com/office/powerpoint/2010/main" val="20461213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4" name="Footer Placeholder 3"/>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Slide Number Placeholder 4"/>
          <p:cNvSpPr>
            <a:spLocks noGrp="1"/>
          </p:cNvSpPr>
          <p:nvPr>
            <p:ph type="sldNum" sz="quarter" idx="12"/>
          </p:nvPr>
        </p:nvSpPr>
        <p:spPr/>
        <p:txBody>
          <a:bodyPr/>
          <a:lstStyle>
            <a:lvl1pPr fontAlgn="auto">
              <a:spcBef>
                <a:spcPts val="0"/>
              </a:spcBef>
              <a:spcAft>
                <a:spcPts val="0"/>
              </a:spcAft>
              <a:defRPr/>
            </a:lvl1pPr>
          </a:lstStyle>
          <a:p>
            <a:pPr>
              <a:defRPr/>
            </a:pPr>
            <a:fld id="{1AF3EA2F-184D-4B33-8AA8-D0CE65964AFB}" type="slidenum">
              <a:rPr lang="en-US"/>
              <a:pPr>
                <a:defRPr/>
              </a:pPr>
              <a:t>‹#›</a:t>
            </a:fld>
            <a:endParaRPr lang="en-US"/>
          </a:p>
        </p:txBody>
      </p:sp>
    </p:spTree>
    <p:extLst>
      <p:ext uri="{BB962C8B-B14F-4D97-AF65-F5344CB8AC3E}">
        <p14:creationId xmlns:p14="http://schemas.microsoft.com/office/powerpoint/2010/main" val="32992886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3" name="Footer Placeholder 2"/>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4" name="Slide Number Placeholder 3"/>
          <p:cNvSpPr>
            <a:spLocks noGrp="1"/>
          </p:cNvSpPr>
          <p:nvPr>
            <p:ph type="sldNum" sz="quarter" idx="12"/>
          </p:nvPr>
        </p:nvSpPr>
        <p:spPr/>
        <p:txBody>
          <a:bodyPr/>
          <a:lstStyle>
            <a:lvl1pPr fontAlgn="auto">
              <a:spcBef>
                <a:spcPts val="0"/>
              </a:spcBef>
              <a:spcAft>
                <a:spcPts val="0"/>
              </a:spcAft>
              <a:defRPr/>
            </a:lvl1pPr>
          </a:lstStyle>
          <a:p>
            <a:pPr>
              <a:defRPr/>
            </a:pPr>
            <a:fld id="{901D138D-F940-479A-AB04-C7E8D4F1311A}" type="slidenum">
              <a:rPr lang="en-US"/>
              <a:pPr>
                <a:defRPr/>
              </a:pPr>
              <a:t>‹#›</a:t>
            </a:fld>
            <a:endParaRPr lang="en-US"/>
          </a:p>
        </p:txBody>
      </p:sp>
    </p:spTree>
    <p:extLst>
      <p:ext uri="{BB962C8B-B14F-4D97-AF65-F5344CB8AC3E}">
        <p14:creationId xmlns:p14="http://schemas.microsoft.com/office/powerpoint/2010/main" val="11687279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1235E5E7-CA7D-4125-BF5F-2DBFFD870A47}" type="slidenum">
              <a:rPr lang="en-US"/>
              <a:pPr>
                <a:defRPr/>
              </a:pPr>
              <a:t>‹#›</a:t>
            </a:fld>
            <a:endParaRPr lang="en-US"/>
          </a:p>
        </p:txBody>
      </p:sp>
    </p:spTree>
    <p:extLst>
      <p:ext uri="{BB962C8B-B14F-4D97-AF65-F5344CB8AC3E}">
        <p14:creationId xmlns:p14="http://schemas.microsoft.com/office/powerpoint/2010/main" val="29958525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lvl1pPr>
              <a:defRPr/>
            </a:lvl1pPr>
          </a:lstStyle>
          <a:p>
            <a:pPr>
              <a:defRPr/>
            </a:pPr>
            <a:fld id="{BA58B977-DE86-4AB8-8F29-CEA70E889E5C}" type="datetimeFigureOut">
              <a:rPr lang="vi-VN"/>
              <a:pPr>
                <a:defRPr/>
              </a:pPr>
              <a:t>12/02/2023</a:t>
            </a:fld>
            <a:endParaRPr lang="vi-VN"/>
          </a:p>
        </p:txBody>
      </p:sp>
      <p:sp>
        <p:nvSpPr>
          <p:cNvPr id="5" name="Footer Placeholder 4"/>
          <p:cNvSpPr>
            <a:spLocks noGrp="1"/>
          </p:cNvSpPr>
          <p:nvPr>
            <p:ph type="ftr" sz="quarter" idx="11"/>
          </p:nvPr>
        </p:nvSpPr>
        <p:spPr/>
        <p:txBody>
          <a:bodyPr/>
          <a:lstStyle>
            <a:lvl1pPr>
              <a:defRPr/>
            </a:lvl1pPr>
          </a:lstStyle>
          <a:p>
            <a:pPr>
              <a:defRPr/>
            </a:pPr>
            <a:endParaRPr lang="vi-VN"/>
          </a:p>
        </p:txBody>
      </p:sp>
      <p:sp>
        <p:nvSpPr>
          <p:cNvPr id="6" name="Slide Number Placeholder 5"/>
          <p:cNvSpPr>
            <a:spLocks noGrp="1"/>
          </p:cNvSpPr>
          <p:nvPr>
            <p:ph type="sldNum" sz="quarter" idx="12"/>
          </p:nvPr>
        </p:nvSpPr>
        <p:spPr/>
        <p:txBody>
          <a:bodyPr/>
          <a:lstStyle>
            <a:lvl1pPr>
              <a:defRPr/>
            </a:lvl1pPr>
          </a:lstStyle>
          <a:p>
            <a:pPr>
              <a:defRPr/>
            </a:pPr>
            <a:fld id="{6BB0A227-2BD4-4D27-A279-B1CF86FED762}" type="slidenum">
              <a:rPr lang="vi-VN"/>
              <a:pPr>
                <a:defRPr/>
              </a:pPr>
              <a:t>‹#›</a:t>
            </a:fld>
            <a:endParaRPr lang="vi-VN"/>
          </a:p>
        </p:txBody>
      </p:sp>
    </p:spTree>
    <p:extLst>
      <p:ext uri="{BB962C8B-B14F-4D97-AF65-F5344CB8AC3E}">
        <p14:creationId xmlns:p14="http://schemas.microsoft.com/office/powerpoint/2010/main" val="31867374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E0BDC339-D426-4571-8E55-521A86CB58DF}" type="slidenum">
              <a:rPr lang="en-US"/>
              <a:pPr>
                <a:defRPr/>
              </a:pPr>
              <a:t>‹#›</a:t>
            </a:fld>
            <a:endParaRPr lang="en-US"/>
          </a:p>
        </p:txBody>
      </p:sp>
    </p:spTree>
    <p:extLst>
      <p:ext uri="{BB962C8B-B14F-4D97-AF65-F5344CB8AC3E}">
        <p14:creationId xmlns:p14="http://schemas.microsoft.com/office/powerpoint/2010/main" val="42254737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965DFD5A-E066-4511-BC64-06E368D3CE74}" type="slidenum">
              <a:rPr lang="en-US"/>
              <a:pPr>
                <a:defRPr/>
              </a:pPr>
              <a:t>‹#›</a:t>
            </a:fld>
            <a:endParaRPr lang="en-US"/>
          </a:p>
        </p:txBody>
      </p:sp>
    </p:spTree>
    <p:extLst>
      <p:ext uri="{BB962C8B-B14F-4D97-AF65-F5344CB8AC3E}">
        <p14:creationId xmlns:p14="http://schemas.microsoft.com/office/powerpoint/2010/main" val="36933431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CFA7F884-CE9F-45C1-B2DD-83A8A2037E5C}" type="slidenum">
              <a:rPr lang="en-US"/>
              <a:pPr>
                <a:defRPr/>
              </a:pPr>
              <a:t>‹#›</a:t>
            </a:fld>
            <a:endParaRPr lang="en-US"/>
          </a:p>
        </p:txBody>
      </p:sp>
    </p:spTree>
    <p:extLst>
      <p:ext uri="{BB962C8B-B14F-4D97-AF65-F5344CB8AC3E}">
        <p14:creationId xmlns:p14="http://schemas.microsoft.com/office/powerpoint/2010/main" val="12803538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860AB992-DB5F-4E35-8DFD-52F95B1FDD5B}" type="slidenum">
              <a:rPr lang="en-US"/>
              <a:pPr>
                <a:defRPr/>
              </a:pPr>
              <a:t>‹#›</a:t>
            </a:fld>
            <a:endParaRPr lang="en-US"/>
          </a:p>
        </p:txBody>
      </p:sp>
    </p:spTree>
    <p:extLst>
      <p:ext uri="{BB962C8B-B14F-4D97-AF65-F5344CB8AC3E}">
        <p14:creationId xmlns:p14="http://schemas.microsoft.com/office/powerpoint/2010/main" val="25325541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C002BBC2-AD4A-44C1-BCFF-98F3BB271038}" type="slidenum">
              <a:rPr lang="en-US"/>
              <a:pPr>
                <a:defRPr/>
              </a:pPr>
              <a:t>‹#›</a:t>
            </a:fld>
            <a:endParaRPr lang="en-US"/>
          </a:p>
        </p:txBody>
      </p:sp>
    </p:spTree>
    <p:extLst>
      <p:ext uri="{BB962C8B-B14F-4D97-AF65-F5344CB8AC3E}">
        <p14:creationId xmlns:p14="http://schemas.microsoft.com/office/powerpoint/2010/main" val="35595495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B5D6A0AE-7090-4FEA-9178-1CCCA4B5AE21}" type="slidenum">
              <a:rPr lang="en-US"/>
              <a:pPr>
                <a:defRPr/>
              </a:pPr>
              <a:t>‹#›</a:t>
            </a:fld>
            <a:endParaRPr lang="en-US"/>
          </a:p>
        </p:txBody>
      </p:sp>
    </p:spTree>
    <p:extLst>
      <p:ext uri="{BB962C8B-B14F-4D97-AF65-F5344CB8AC3E}">
        <p14:creationId xmlns:p14="http://schemas.microsoft.com/office/powerpoint/2010/main" val="37552913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A043B4C2-66D1-44E8-A8B2-84AA1E1E3C61}" type="slidenum">
              <a:rPr lang="en-US"/>
              <a:pPr>
                <a:defRPr/>
              </a:pPr>
              <a:t>‹#›</a:t>
            </a:fld>
            <a:endParaRPr lang="en-US"/>
          </a:p>
        </p:txBody>
      </p:sp>
    </p:spTree>
    <p:extLst>
      <p:ext uri="{BB962C8B-B14F-4D97-AF65-F5344CB8AC3E}">
        <p14:creationId xmlns:p14="http://schemas.microsoft.com/office/powerpoint/2010/main" val="21621701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8" name="Footer Placeholder 7"/>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9" name="Slide Number Placeholder 8"/>
          <p:cNvSpPr>
            <a:spLocks noGrp="1"/>
          </p:cNvSpPr>
          <p:nvPr>
            <p:ph type="sldNum" sz="quarter" idx="12"/>
          </p:nvPr>
        </p:nvSpPr>
        <p:spPr/>
        <p:txBody>
          <a:bodyPr/>
          <a:lstStyle>
            <a:lvl1pPr fontAlgn="auto">
              <a:spcBef>
                <a:spcPts val="0"/>
              </a:spcBef>
              <a:spcAft>
                <a:spcPts val="0"/>
              </a:spcAft>
              <a:defRPr/>
            </a:lvl1pPr>
          </a:lstStyle>
          <a:p>
            <a:pPr>
              <a:defRPr/>
            </a:pPr>
            <a:fld id="{F543789E-A5E4-457D-8C45-F820D0CFBBBE}" type="slidenum">
              <a:rPr lang="en-US"/>
              <a:pPr>
                <a:defRPr/>
              </a:pPr>
              <a:t>‹#›</a:t>
            </a:fld>
            <a:endParaRPr lang="en-US"/>
          </a:p>
        </p:txBody>
      </p:sp>
    </p:spTree>
    <p:extLst>
      <p:ext uri="{BB962C8B-B14F-4D97-AF65-F5344CB8AC3E}">
        <p14:creationId xmlns:p14="http://schemas.microsoft.com/office/powerpoint/2010/main" val="38877796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4" name="Footer Placeholder 3"/>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Slide Number Placeholder 4"/>
          <p:cNvSpPr>
            <a:spLocks noGrp="1"/>
          </p:cNvSpPr>
          <p:nvPr>
            <p:ph type="sldNum" sz="quarter" idx="12"/>
          </p:nvPr>
        </p:nvSpPr>
        <p:spPr/>
        <p:txBody>
          <a:bodyPr/>
          <a:lstStyle>
            <a:lvl1pPr fontAlgn="auto">
              <a:spcBef>
                <a:spcPts val="0"/>
              </a:spcBef>
              <a:spcAft>
                <a:spcPts val="0"/>
              </a:spcAft>
              <a:defRPr/>
            </a:lvl1pPr>
          </a:lstStyle>
          <a:p>
            <a:pPr>
              <a:defRPr/>
            </a:pPr>
            <a:fld id="{35B2B962-BE4A-4723-857E-1E26B40025C9}" type="slidenum">
              <a:rPr lang="en-US"/>
              <a:pPr>
                <a:defRPr/>
              </a:pPr>
              <a:t>‹#›</a:t>
            </a:fld>
            <a:endParaRPr lang="en-US"/>
          </a:p>
        </p:txBody>
      </p:sp>
    </p:spTree>
    <p:extLst>
      <p:ext uri="{BB962C8B-B14F-4D97-AF65-F5344CB8AC3E}">
        <p14:creationId xmlns:p14="http://schemas.microsoft.com/office/powerpoint/2010/main" val="11238137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3" name="Footer Placeholder 2"/>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4" name="Slide Number Placeholder 3"/>
          <p:cNvSpPr>
            <a:spLocks noGrp="1"/>
          </p:cNvSpPr>
          <p:nvPr>
            <p:ph type="sldNum" sz="quarter" idx="12"/>
          </p:nvPr>
        </p:nvSpPr>
        <p:spPr/>
        <p:txBody>
          <a:bodyPr/>
          <a:lstStyle>
            <a:lvl1pPr fontAlgn="auto">
              <a:spcBef>
                <a:spcPts val="0"/>
              </a:spcBef>
              <a:spcAft>
                <a:spcPts val="0"/>
              </a:spcAft>
              <a:defRPr/>
            </a:lvl1pPr>
          </a:lstStyle>
          <a:p>
            <a:pPr>
              <a:defRPr/>
            </a:pPr>
            <a:fld id="{7BA947F9-9192-459C-8F33-14F5E2DF4798}" type="slidenum">
              <a:rPr lang="en-US"/>
              <a:pPr>
                <a:defRPr/>
              </a:pPr>
              <a:t>‹#›</a:t>
            </a:fld>
            <a:endParaRPr lang="en-US"/>
          </a:p>
        </p:txBody>
      </p:sp>
    </p:spTree>
    <p:extLst>
      <p:ext uri="{BB962C8B-B14F-4D97-AF65-F5344CB8AC3E}">
        <p14:creationId xmlns:p14="http://schemas.microsoft.com/office/powerpoint/2010/main" val="21967191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C0898064-3338-427F-8CE4-9B51EDF19D0C}" type="datetimeFigureOut">
              <a:rPr lang="vi-VN"/>
              <a:pPr>
                <a:defRPr/>
              </a:pPr>
              <a:t>12/02/2023</a:t>
            </a:fld>
            <a:endParaRPr lang="vi-VN"/>
          </a:p>
        </p:txBody>
      </p:sp>
      <p:sp>
        <p:nvSpPr>
          <p:cNvPr id="5" name="Footer Placeholder 4"/>
          <p:cNvSpPr>
            <a:spLocks noGrp="1"/>
          </p:cNvSpPr>
          <p:nvPr>
            <p:ph type="ftr" sz="quarter" idx="11"/>
          </p:nvPr>
        </p:nvSpPr>
        <p:spPr/>
        <p:txBody>
          <a:bodyPr/>
          <a:lstStyle>
            <a:lvl1pPr>
              <a:defRPr/>
            </a:lvl1pPr>
          </a:lstStyle>
          <a:p>
            <a:pPr>
              <a:defRPr/>
            </a:pPr>
            <a:endParaRPr lang="vi-VN"/>
          </a:p>
        </p:txBody>
      </p:sp>
      <p:sp>
        <p:nvSpPr>
          <p:cNvPr id="6" name="Slide Number Placeholder 5"/>
          <p:cNvSpPr>
            <a:spLocks noGrp="1"/>
          </p:cNvSpPr>
          <p:nvPr>
            <p:ph type="sldNum" sz="quarter" idx="12"/>
          </p:nvPr>
        </p:nvSpPr>
        <p:spPr/>
        <p:txBody>
          <a:bodyPr/>
          <a:lstStyle>
            <a:lvl1pPr>
              <a:defRPr/>
            </a:lvl1pPr>
          </a:lstStyle>
          <a:p>
            <a:pPr>
              <a:defRPr/>
            </a:pPr>
            <a:fld id="{97C0EF53-694E-4974-89C9-BCD87541396D}" type="slidenum">
              <a:rPr lang="vi-VN"/>
              <a:pPr>
                <a:defRPr/>
              </a:pPr>
              <a:t>‹#›</a:t>
            </a:fld>
            <a:endParaRPr lang="vi-VN"/>
          </a:p>
        </p:txBody>
      </p:sp>
    </p:spTree>
    <p:extLst>
      <p:ext uri="{BB962C8B-B14F-4D97-AF65-F5344CB8AC3E}">
        <p14:creationId xmlns:p14="http://schemas.microsoft.com/office/powerpoint/2010/main" val="25102690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3F4496CE-337A-4ADD-972D-703E5E5C54BD}" type="slidenum">
              <a:rPr lang="en-US"/>
              <a:pPr>
                <a:defRPr/>
              </a:pPr>
              <a:t>‹#›</a:t>
            </a:fld>
            <a:endParaRPr lang="en-US"/>
          </a:p>
        </p:txBody>
      </p:sp>
    </p:spTree>
    <p:extLst>
      <p:ext uri="{BB962C8B-B14F-4D97-AF65-F5344CB8AC3E}">
        <p14:creationId xmlns:p14="http://schemas.microsoft.com/office/powerpoint/2010/main" val="13928310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a:lvl1pPr>
          </a:lstStyle>
          <a:p>
            <a:pPr>
              <a:defRPr/>
            </a:pPr>
            <a:fld id="{092F2072-5DD5-4EF5-B5AB-D3131CE9B45A}" type="slidenum">
              <a:rPr lang="en-US"/>
              <a:pPr>
                <a:defRPr/>
              </a:pPr>
              <a:t>‹#›</a:t>
            </a:fld>
            <a:endParaRPr lang="en-US"/>
          </a:p>
        </p:txBody>
      </p:sp>
    </p:spTree>
    <p:extLst>
      <p:ext uri="{BB962C8B-B14F-4D97-AF65-F5344CB8AC3E}">
        <p14:creationId xmlns:p14="http://schemas.microsoft.com/office/powerpoint/2010/main" val="22682391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2BEAB181-C83E-4696-8F78-5164B1B15394}" type="slidenum">
              <a:rPr lang="en-US"/>
              <a:pPr>
                <a:defRPr/>
              </a:pPr>
              <a:t>‹#›</a:t>
            </a:fld>
            <a:endParaRPr lang="en-US"/>
          </a:p>
        </p:txBody>
      </p:sp>
    </p:spTree>
    <p:extLst>
      <p:ext uri="{BB962C8B-B14F-4D97-AF65-F5344CB8AC3E}">
        <p14:creationId xmlns:p14="http://schemas.microsoft.com/office/powerpoint/2010/main" val="30713994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06DA22A7-06D6-427C-8CF2-8AF0D2288376}" type="slidenum">
              <a:rPr lang="en-US"/>
              <a:pPr>
                <a:defRPr/>
              </a:pPr>
              <a:t>‹#›</a:t>
            </a:fld>
            <a:endParaRPr lang="en-US"/>
          </a:p>
        </p:txBody>
      </p:sp>
    </p:spTree>
    <p:extLst>
      <p:ext uri="{BB962C8B-B14F-4D97-AF65-F5344CB8AC3E}">
        <p14:creationId xmlns:p14="http://schemas.microsoft.com/office/powerpoint/2010/main" val="15207332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Straight Connector 3"/>
          <p:cNvSpPr>
            <a:spLocks noChangeShapeType="1"/>
          </p:cNvSpPr>
          <p:nvPr/>
        </p:nvSpPr>
        <p:spPr bwMode="auto">
          <a:xfrm>
            <a:off x="514350" y="4012427"/>
            <a:ext cx="8629650" cy="1786"/>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mn-lt"/>
              <a:cs typeface="+mn-cs"/>
            </a:endParaRPr>
          </a:p>
        </p:txBody>
      </p:sp>
      <p:sp>
        <p:nvSpPr>
          <p:cNvPr id="29" name="Title 28"/>
          <p:cNvSpPr>
            <a:spLocks noGrp="1"/>
          </p:cNvSpPr>
          <p:nvPr>
            <p:ph type="ctrTitle"/>
          </p:nvPr>
        </p:nvSpPr>
        <p:spPr>
          <a:xfrm>
            <a:off x="381000" y="3640059"/>
            <a:ext cx="8458200" cy="916781"/>
          </a:xfrm>
        </p:spPr>
        <p:txBody>
          <a:bodyPr anchor="t"/>
          <a:lstStyle/>
          <a:p>
            <a:r>
              <a:rPr lang="en-US" smtClean="0"/>
              <a:t>Click to edit Master title style</a:t>
            </a:r>
            <a:endParaRPr lang="en-US"/>
          </a:p>
        </p:txBody>
      </p:sp>
      <p:sp>
        <p:nvSpPr>
          <p:cNvPr id="9" name="Subtitle 8"/>
          <p:cNvSpPr>
            <a:spLocks noGrp="1"/>
          </p:cNvSpPr>
          <p:nvPr>
            <p:ph type="subTitle" idx="1"/>
          </p:nvPr>
        </p:nvSpPr>
        <p:spPr>
          <a:xfrm>
            <a:off x="381000" y="2914650"/>
            <a:ext cx="8458200" cy="6858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5" name="Date Placeholder 15"/>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charset="0"/>
              </a:defRPr>
            </a:lvl1pPr>
          </a:lstStyle>
          <a:p>
            <a:pPr>
              <a:defRPr/>
            </a:pPr>
            <a:fld id="{97BE54AF-EA74-4709-A84F-D740F6A90D3B}" type="datetimeFigureOut">
              <a:rPr lang="vi-VN"/>
              <a:pPr>
                <a:defRPr/>
              </a:pPr>
              <a:t>12/02/2023</a:t>
            </a:fld>
            <a:endParaRPr lang="vi-VN"/>
          </a:p>
        </p:txBody>
      </p:sp>
      <p:sp>
        <p:nvSpPr>
          <p:cNvPr id="6" name="Footer Placeholder 1"/>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charset="0"/>
              </a:defRPr>
            </a:lvl1pPr>
          </a:lstStyle>
          <a:p>
            <a:pPr>
              <a:defRPr/>
            </a:pPr>
            <a:endParaRPr lang="vi-VN"/>
          </a:p>
        </p:txBody>
      </p:sp>
      <p:sp>
        <p:nvSpPr>
          <p:cNvPr id="7" name="Slide Number Placeholder 14"/>
          <p:cNvSpPr>
            <a:spLocks noGrp="1"/>
          </p:cNvSpPr>
          <p:nvPr>
            <p:ph type="sldNum" sz="quarter" idx="12"/>
          </p:nvPr>
        </p:nvSpPr>
        <p:spPr>
          <a:xfrm>
            <a:off x="8229600" y="4856163"/>
            <a:ext cx="758825" cy="185737"/>
          </a:xfrm>
        </p:spPr>
        <p:txBody>
          <a:bodyPr/>
          <a:lstStyle>
            <a:lvl1pPr fontAlgn="base">
              <a:spcBef>
                <a:spcPct val="0"/>
              </a:spcBef>
              <a:spcAft>
                <a:spcPct val="0"/>
              </a:spcAft>
              <a:defRPr>
                <a:effectLst>
                  <a:outerShdw blurRad="38100" dist="38100" dir="2700000" algn="tl">
                    <a:srgbClr val="000000">
                      <a:alpha val="43137"/>
                    </a:srgbClr>
                  </a:outerShdw>
                </a:effectLst>
                <a:latin typeface="Arial" charset="0"/>
              </a:defRPr>
            </a:lvl1pPr>
          </a:lstStyle>
          <a:p>
            <a:pPr>
              <a:defRPr/>
            </a:pPr>
            <a:fld id="{2D2A3963-15D3-4603-ADCE-747103F23305}" type="slidenum">
              <a:rPr lang="vi-VN"/>
              <a:pPr>
                <a:defRPr/>
              </a:pPr>
              <a:t>‹#›</a:t>
            </a:fld>
            <a:endParaRPr lang="vi-VN"/>
          </a:p>
        </p:txBody>
      </p:sp>
    </p:spTree>
    <p:extLst>
      <p:ext uri="{BB962C8B-B14F-4D97-AF65-F5344CB8AC3E}">
        <p14:creationId xmlns:p14="http://schemas.microsoft.com/office/powerpoint/2010/main" val="3685661475"/>
      </p:ext>
    </p:extLst>
  </p:cSld>
  <p:clrMapOvr>
    <a:masterClrMapping/>
  </p:clrMapOvr>
  <p:transition advClick="0"/>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lang="en-US" smtClean="0"/>
              <a:t>Click to edit Master title style</a:t>
            </a:r>
            <a:endParaRPr lang="en-US"/>
          </a:p>
        </p:txBody>
      </p:sp>
      <p:sp>
        <p:nvSpPr>
          <p:cNvPr id="27" name="Content Placeholder 26"/>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4"/>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charset="0"/>
              </a:defRPr>
            </a:lvl1pPr>
          </a:lstStyle>
          <a:p>
            <a:pPr>
              <a:defRPr/>
            </a:pPr>
            <a:fld id="{A88012C2-001C-4D3E-BBAD-9C2394176C0E}" type="datetimeFigureOut">
              <a:rPr lang="vi-VN"/>
              <a:pPr>
                <a:defRPr/>
              </a:pPr>
              <a:t>12/02/2023</a:t>
            </a:fld>
            <a:endParaRPr lang="vi-VN"/>
          </a:p>
        </p:txBody>
      </p:sp>
      <p:sp>
        <p:nvSpPr>
          <p:cNvPr id="5" name="Footer Placeholder 18"/>
          <p:cNvSpPr>
            <a:spLocks noGrp="1"/>
          </p:cNvSpPr>
          <p:nvPr>
            <p:ph type="ftr" sz="quarter" idx="11"/>
          </p:nvPr>
        </p:nvSpPr>
        <p:spPr>
          <a:xfrm>
            <a:off x="3581400" y="57150"/>
            <a:ext cx="2895600" cy="217488"/>
          </a:xfrm>
        </p:spPr>
        <p:txBody>
          <a:bodyPr/>
          <a:lstStyle>
            <a:lvl1pPr fontAlgn="base">
              <a:spcBef>
                <a:spcPct val="0"/>
              </a:spcBef>
              <a:spcAft>
                <a:spcPct val="0"/>
              </a:spcAft>
              <a:defRPr>
                <a:effectLst>
                  <a:outerShdw blurRad="38100" dist="38100" dir="2700000" algn="tl">
                    <a:srgbClr val="000000">
                      <a:alpha val="43137"/>
                    </a:srgbClr>
                  </a:outerShdw>
                </a:effectLst>
                <a:latin typeface="Arial" charset="0"/>
              </a:defRPr>
            </a:lvl1pPr>
          </a:lstStyle>
          <a:p>
            <a:pPr>
              <a:defRPr/>
            </a:pPr>
            <a:endParaRPr lang="vi-VN"/>
          </a:p>
        </p:txBody>
      </p:sp>
      <p:sp>
        <p:nvSpPr>
          <p:cNvPr id="6" name="Slide Number Placeholder 15"/>
          <p:cNvSpPr>
            <a:spLocks noGrp="1"/>
          </p:cNvSpPr>
          <p:nvPr>
            <p:ph type="sldNum" sz="quarter" idx="12"/>
          </p:nvPr>
        </p:nvSpPr>
        <p:spPr>
          <a:xfrm>
            <a:off x="8229600" y="4856163"/>
            <a:ext cx="758825" cy="185737"/>
          </a:xfrm>
        </p:spPr>
        <p:txBody>
          <a:bodyPr/>
          <a:lstStyle>
            <a:lvl1pPr fontAlgn="base">
              <a:spcBef>
                <a:spcPct val="0"/>
              </a:spcBef>
              <a:spcAft>
                <a:spcPct val="0"/>
              </a:spcAft>
              <a:defRPr>
                <a:effectLst>
                  <a:outerShdw blurRad="38100" dist="38100" dir="2700000" algn="tl">
                    <a:srgbClr val="000000">
                      <a:alpha val="43137"/>
                    </a:srgbClr>
                  </a:outerShdw>
                </a:effectLst>
                <a:latin typeface="Arial" charset="0"/>
              </a:defRPr>
            </a:lvl1pPr>
          </a:lstStyle>
          <a:p>
            <a:pPr>
              <a:defRPr/>
            </a:pPr>
            <a:fld id="{60D9C23A-794C-47AC-B254-78CA4D9B39B6}" type="slidenum">
              <a:rPr lang="vi-VN"/>
              <a:pPr>
                <a:defRPr/>
              </a:pPr>
              <a:t>‹#›</a:t>
            </a:fld>
            <a:endParaRPr lang="vi-VN"/>
          </a:p>
        </p:txBody>
      </p:sp>
    </p:spTree>
    <p:extLst>
      <p:ext uri="{BB962C8B-B14F-4D97-AF65-F5344CB8AC3E}">
        <p14:creationId xmlns:p14="http://schemas.microsoft.com/office/powerpoint/2010/main" val="2291290499"/>
      </p:ext>
    </p:extLst>
  </p:cSld>
  <p:clrMapOvr>
    <a:masterClrMapping/>
  </p:clrMapOvr>
  <p:transition advClick="0"/>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Straight Connector 3"/>
          <p:cNvSpPr>
            <a:spLocks noChangeShapeType="1"/>
          </p:cNvSpPr>
          <p:nvPr/>
        </p:nvSpPr>
        <p:spPr bwMode="auto">
          <a:xfrm>
            <a:off x="514350" y="2583677"/>
            <a:ext cx="8629650" cy="1786"/>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solidFill>
                <a:prstClr val="white"/>
              </a:solidFill>
              <a:latin typeface="+mn-lt"/>
              <a:cs typeface="+mn-cs"/>
            </a:endParaRPr>
          </a:p>
        </p:txBody>
      </p:sp>
      <p:sp>
        <p:nvSpPr>
          <p:cNvPr id="6" name="Text Placeholder 5"/>
          <p:cNvSpPr>
            <a:spLocks noGrp="1"/>
          </p:cNvSpPr>
          <p:nvPr>
            <p:ph type="body" idx="1"/>
          </p:nvPr>
        </p:nvSpPr>
        <p:spPr>
          <a:xfrm>
            <a:off x="381000" y="1257300"/>
            <a:ext cx="8458200" cy="9144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8" name="Title 7"/>
          <p:cNvSpPr>
            <a:spLocks noGrp="1"/>
          </p:cNvSpPr>
          <p:nvPr>
            <p:ph type="title"/>
          </p:nvPr>
        </p:nvSpPr>
        <p:spPr>
          <a:xfrm>
            <a:off x="180475" y="2210314"/>
            <a:ext cx="8686800" cy="888619"/>
          </a:xfrm>
        </p:spPr>
        <p:txBody>
          <a:bodyPr rtlCol="0" anchor="t"/>
          <a:lstStyle>
            <a:lvl1pPr algn="r">
              <a:defRPr/>
            </a:lvl1pPr>
          </a:lstStyle>
          <a:p>
            <a:r>
              <a:rPr lang="en-US" smtClean="0"/>
              <a:t>Click to edit Master title style</a:t>
            </a:r>
            <a:endParaRPr lang="en-US"/>
          </a:p>
        </p:txBody>
      </p:sp>
      <p:sp>
        <p:nvSpPr>
          <p:cNvPr id="5" name="Date Placeholder 18"/>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charset="0"/>
              </a:defRPr>
            </a:lvl1pPr>
          </a:lstStyle>
          <a:p>
            <a:pPr>
              <a:defRPr/>
            </a:pPr>
            <a:fld id="{4D86787F-9929-4B3C-B24F-6C8031005477}" type="datetimeFigureOut">
              <a:rPr lang="vi-VN"/>
              <a:pPr>
                <a:defRPr/>
              </a:pPr>
              <a:t>12/02/2023</a:t>
            </a:fld>
            <a:endParaRPr lang="vi-VN"/>
          </a:p>
        </p:txBody>
      </p:sp>
      <p:sp>
        <p:nvSpPr>
          <p:cNvPr id="7" name="Footer Placeholder 10"/>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charset="0"/>
              </a:defRPr>
            </a:lvl1pPr>
          </a:lstStyle>
          <a:p>
            <a:pPr>
              <a:defRPr/>
            </a:pPr>
            <a:endParaRPr lang="vi-VN"/>
          </a:p>
        </p:txBody>
      </p:sp>
      <p:sp>
        <p:nvSpPr>
          <p:cNvPr id="9" name="Slide Number Placeholder 15"/>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charset="0"/>
              </a:defRPr>
            </a:lvl1pPr>
          </a:lstStyle>
          <a:p>
            <a:pPr>
              <a:defRPr/>
            </a:pPr>
            <a:fld id="{A3D1B8D1-899E-4014-A718-F4C42121F8E8}" type="slidenum">
              <a:rPr lang="vi-VN"/>
              <a:pPr>
                <a:defRPr/>
              </a:pPr>
              <a:t>‹#›</a:t>
            </a:fld>
            <a:endParaRPr lang="vi-VN"/>
          </a:p>
        </p:txBody>
      </p:sp>
    </p:spTree>
    <p:extLst>
      <p:ext uri="{BB962C8B-B14F-4D97-AF65-F5344CB8AC3E}">
        <p14:creationId xmlns:p14="http://schemas.microsoft.com/office/powerpoint/2010/main" val="504081737"/>
      </p:ext>
    </p:extLst>
  </p:cSld>
  <p:clrMapOvr>
    <a:overrideClrMapping bg1="dk1" tx1="lt1" bg2="dk2" tx2="lt2" accent1="accent1" accent2="accent2" accent3="accent3" accent4="accent4" accent5="accent5" accent6="accent6" hlink="hlink" folHlink="folHlink"/>
  </p:clrMapOvr>
  <p:transition advClick="0"/>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342900"/>
            <a:ext cx="8686800" cy="630936"/>
          </a:xfrm>
        </p:spPr>
        <p:txBody>
          <a:bodyPr/>
          <a:lstStyle/>
          <a:p>
            <a:r>
              <a:rPr lang="en-US" smtClean="0"/>
              <a:t>Click to edit Master title style</a:t>
            </a:r>
            <a:endParaRPr lang="en-US"/>
          </a:p>
        </p:txBody>
      </p:sp>
      <p:sp>
        <p:nvSpPr>
          <p:cNvPr id="14" name="Content Placeholder 13"/>
          <p:cNvSpPr>
            <a:spLocks noGrp="1"/>
          </p:cNvSpPr>
          <p:nvPr>
            <p:ph sz="half" idx="1"/>
          </p:nvPr>
        </p:nvSpPr>
        <p:spPr>
          <a:xfrm>
            <a:off x="304800" y="1200150"/>
            <a:ext cx="4191000" cy="3543300"/>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200150"/>
            <a:ext cx="4343400" cy="3543300"/>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0"/>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charset="0"/>
              </a:defRPr>
            </a:lvl1pPr>
          </a:lstStyle>
          <a:p>
            <a:pPr>
              <a:defRPr/>
            </a:pPr>
            <a:fld id="{3ABCD9B2-8B0B-42E2-BBFE-4F7591AB9C4B}" type="datetimeFigureOut">
              <a:rPr lang="vi-VN"/>
              <a:pPr>
                <a:defRPr/>
              </a:pPr>
              <a:t>12/02/2023</a:t>
            </a:fld>
            <a:endParaRPr lang="vi-VN"/>
          </a:p>
        </p:txBody>
      </p:sp>
      <p:sp>
        <p:nvSpPr>
          <p:cNvPr id="6" name="Footer Placeholder 9"/>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charset="0"/>
              </a:defRPr>
            </a:lvl1pPr>
          </a:lstStyle>
          <a:p>
            <a:pPr>
              <a:defRPr/>
            </a:pPr>
            <a:endParaRPr lang="vi-VN"/>
          </a:p>
        </p:txBody>
      </p:sp>
      <p:sp>
        <p:nvSpPr>
          <p:cNvPr id="7" name="Slide Number Placeholder 30"/>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charset="0"/>
              </a:defRPr>
            </a:lvl1pPr>
          </a:lstStyle>
          <a:p>
            <a:pPr>
              <a:defRPr/>
            </a:pPr>
            <a:fld id="{4956083C-68ED-4FB9-9EE0-6AE9885367E5}" type="slidenum">
              <a:rPr lang="vi-VN"/>
              <a:pPr>
                <a:defRPr/>
              </a:pPr>
              <a:t>‹#›</a:t>
            </a:fld>
            <a:endParaRPr lang="vi-VN"/>
          </a:p>
        </p:txBody>
      </p:sp>
    </p:spTree>
    <p:extLst>
      <p:ext uri="{BB962C8B-B14F-4D97-AF65-F5344CB8AC3E}">
        <p14:creationId xmlns:p14="http://schemas.microsoft.com/office/powerpoint/2010/main" val="1661960858"/>
      </p:ext>
    </p:extLst>
  </p:cSld>
  <p:clrMapOvr>
    <a:masterClrMapping/>
  </p:clrMapOvr>
  <p:transition advClick="0"/>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4514850"/>
            <a:ext cx="8629650" cy="1786"/>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mn-lt"/>
              <a:cs typeface="+mn-cs"/>
            </a:endParaRPr>
          </a:p>
        </p:txBody>
      </p:sp>
      <p:sp>
        <p:nvSpPr>
          <p:cNvPr id="29" name="Title 28"/>
          <p:cNvSpPr>
            <a:spLocks noGrp="1"/>
          </p:cNvSpPr>
          <p:nvPr>
            <p:ph type="title"/>
          </p:nvPr>
        </p:nvSpPr>
        <p:spPr>
          <a:xfrm>
            <a:off x="304800" y="4057650"/>
            <a:ext cx="8610600" cy="661988"/>
          </a:xfrm>
        </p:spPr>
        <p:txBody>
          <a:bodyPr/>
          <a:lstStyle>
            <a:lvl1pPr>
              <a:defRPr/>
            </a:lvl1pPr>
          </a:lstStyle>
          <a:p>
            <a:r>
              <a:rPr lang="en-US" smtClean="0"/>
              <a:t>Click to edit Master title style</a:t>
            </a:r>
            <a:endParaRPr lang="en-US"/>
          </a:p>
        </p:txBody>
      </p:sp>
      <p:sp>
        <p:nvSpPr>
          <p:cNvPr id="13" name="Text Placeholder 12"/>
          <p:cNvSpPr>
            <a:spLocks noGrp="1"/>
          </p:cNvSpPr>
          <p:nvPr>
            <p:ph type="body" idx="1"/>
          </p:nvPr>
        </p:nvSpPr>
        <p:spPr>
          <a:xfrm>
            <a:off x="281444" y="500062"/>
            <a:ext cx="4290556" cy="47982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25" name="Text Placeholder 24"/>
          <p:cNvSpPr>
            <a:spLocks noGrp="1"/>
          </p:cNvSpPr>
          <p:nvPr>
            <p:ph type="body" sz="half" idx="3"/>
          </p:nvPr>
        </p:nvSpPr>
        <p:spPr>
          <a:xfrm>
            <a:off x="4645026" y="500062"/>
            <a:ext cx="4292241" cy="47982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Content Placeholder 3"/>
          <p:cNvSpPr>
            <a:spLocks noGrp="1"/>
          </p:cNvSpPr>
          <p:nvPr>
            <p:ph sz="quarter" idx="2"/>
          </p:nvPr>
        </p:nvSpPr>
        <p:spPr>
          <a:xfrm>
            <a:off x="281444" y="987028"/>
            <a:ext cx="4290556" cy="2956322"/>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8" name="Content Placeholder 27"/>
          <p:cNvSpPr>
            <a:spLocks noGrp="1"/>
          </p:cNvSpPr>
          <p:nvPr>
            <p:ph sz="quarter" idx="4"/>
          </p:nvPr>
        </p:nvSpPr>
        <p:spPr>
          <a:xfrm>
            <a:off x="4648730" y="987028"/>
            <a:ext cx="4288536" cy="2956322"/>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9"/>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charset="0"/>
              </a:defRPr>
            </a:lvl1pPr>
          </a:lstStyle>
          <a:p>
            <a:pPr>
              <a:defRPr/>
            </a:pPr>
            <a:fld id="{24736ADD-2CD7-44D8-96C2-516492626C7F}" type="datetimeFigureOut">
              <a:rPr lang="vi-VN"/>
              <a:pPr>
                <a:defRPr/>
              </a:pPr>
              <a:t>12/02/2023</a:t>
            </a:fld>
            <a:endParaRPr lang="vi-VN"/>
          </a:p>
        </p:txBody>
      </p:sp>
      <p:sp>
        <p:nvSpPr>
          <p:cNvPr id="9" name="Footer Placeholder 5"/>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charset="0"/>
              </a:defRPr>
            </a:lvl1pPr>
          </a:lstStyle>
          <a:p>
            <a:pPr>
              <a:defRPr/>
            </a:pPr>
            <a:endParaRPr lang="vi-VN"/>
          </a:p>
        </p:txBody>
      </p:sp>
      <p:sp>
        <p:nvSpPr>
          <p:cNvPr id="10" name="Slide Number Placeholder 6"/>
          <p:cNvSpPr>
            <a:spLocks noGrp="1"/>
          </p:cNvSpPr>
          <p:nvPr>
            <p:ph type="sldNum" sz="quarter" idx="12"/>
          </p:nvPr>
        </p:nvSpPr>
        <p:spPr>
          <a:xfrm>
            <a:off x="8229600" y="4857750"/>
            <a:ext cx="762000" cy="185738"/>
          </a:xfrm>
        </p:spPr>
        <p:txBody>
          <a:bodyPr/>
          <a:lstStyle>
            <a:lvl1pPr fontAlgn="base">
              <a:spcBef>
                <a:spcPct val="0"/>
              </a:spcBef>
              <a:spcAft>
                <a:spcPct val="0"/>
              </a:spcAft>
              <a:defRPr>
                <a:effectLst>
                  <a:outerShdw blurRad="38100" dist="38100" dir="2700000" algn="tl">
                    <a:srgbClr val="000000">
                      <a:alpha val="43137"/>
                    </a:srgbClr>
                  </a:outerShdw>
                </a:effectLst>
                <a:latin typeface="Arial" charset="0"/>
              </a:defRPr>
            </a:lvl1pPr>
          </a:lstStyle>
          <a:p>
            <a:pPr>
              <a:defRPr/>
            </a:pPr>
            <a:fld id="{1044D06D-D35D-4239-99E2-ECFF65E2AFAE}" type="slidenum">
              <a:rPr lang="vi-VN"/>
              <a:pPr>
                <a:defRPr/>
              </a:pPr>
              <a:t>‹#›</a:t>
            </a:fld>
            <a:endParaRPr lang="vi-VN"/>
          </a:p>
        </p:txBody>
      </p:sp>
    </p:spTree>
    <p:extLst>
      <p:ext uri="{BB962C8B-B14F-4D97-AF65-F5344CB8AC3E}">
        <p14:creationId xmlns:p14="http://schemas.microsoft.com/office/powerpoint/2010/main" val="4198052426"/>
      </p:ext>
    </p:extLst>
  </p:cSld>
  <p:clrMapOvr>
    <a:masterClrMapping/>
  </p:clrMapOvr>
  <p:transition advClick="0"/>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342900"/>
            <a:ext cx="8686800" cy="630936"/>
          </a:xfrm>
        </p:spPr>
        <p:txBody>
          <a:bodyPr/>
          <a:lstStyle/>
          <a:p>
            <a:r>
              <a:rPr lang="en-US" smtClean="0"/>
              <a:t>Click to edit Master title style</a:t>
            </a:r>
            <a:endParaRPr lang="en-US"/>
          </a:p>
        </p:txBody>
      </p:sp>
      <p:sp>
        <p:nvSpPr>
          <p:cNvPr id="3" name="Date Placeholder 11"/>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charset="0"/>
              </a:defRPr>
            </a:lvl1pPr>
          </a:lstStyle>
          <a:p>
            <a:pPr>
              <a:defRPr/>
            </a:pPr>
            <a:fld id="{97DFA349-1B8E-4564-9099-09C26193B179}" type="datetimeFigureOut">
              <a:rPr lang="vi-VN"/>
              <a:pPr>
                <a:defRPr/>
              </a:pPr>
              <a:t>12/02/2023</a:t>
            </a:fld>
            <a:endParaRPr lang="vi-VN"/>
          </a:p>
        </p:txBody>
      </p:sp>
      <p:sp>
        <p:nvSpPr>
          <p:cNvPr id="4" name="Footer Placeholder 20"/>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charset="0"/>
              </a:defRPr>
            </a:lvl1pPr>
          </a:lstStyle>
          <a:p>
            <a:pPr>
              <a:defRPr/>
            </a:pPr>
            <a:endParaRPr lang="vi-VN"/>
          </a:p>
        </p:txBody>
      </p:sp>
      <p:sp>
        <p:nvSpPr>
          <p:cNvPr id="5" name="Slide Number Placeholder 5"/>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charset="0"/>
              </a:defRPr>
            </a:lvl1pPr>
          </a:lstStyle>
          <a:p>
            <a:pPr>
              <a:defRPr/>
            </a:pPr>
            <a:fld id="{C78E5DCC-8340-4C68-8407-F7A9A6E244F1}" type="slidenum">
              <a:rPr lang="vi-VN"/>
              <a:pPr>
                <a:defRPr/>
              </a:pPr>
              <a:t>‹#›</a:t>
            </a:fld>
            <a:endParaRPr lang="vi-VN"/>
          </a:p>
        </p:txBody>
      </p:sp>
    </p:spTree>
    <p:extLst>
      <p:ext uri="{BB962C8B-B14F-4D97-AF65-F5344CB8AC3E}">
        <p14:creationId xmlns:p14="http://schemas.microsoft.com/office/powerpoint/2010/main" val="2771876304"/>
      </p:ext>
    </p:extLst>
  </p:cSld>
  <p:clrMapOvr>
    <a:masterClrMapping/>
  </p:clrMapOvr>
  <p:transition advClick="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3"/>
          <p:cNvSpPr>
            <a:spLocks noGrp="1"/>
          </p:cNvSpPr>
          <p:nvPr>
            <p:ph type="dt" sz="half" idx="10"/>
          </p:nvPr>
        </p:nvSpPr>
        <p:spPr/>
        <p:txBody>
          <a:bodyPr/>
          <a:lstStyle>
            <a:lvl1pPr>
              <a:defRPr/>
            </a:lvl1pPr>
          </a:lstStyle>
          <a:p>
            <a:pPr>
              <a:defRPr/>
            </a:pPr>
            <a:fld id="{A21EE760-197B-43BB-8EC3-67D460855AC5}" type="datetimeFigureOut">
              <a:rPr lang="vi-VN"/>
              <a:pPr>
                <a:defRPr/>
              </a:pPr>
              <a:t>12/02/2023</a:t>
            </a:fld>
            <a:endParaRPr lang="vi-VN"/>
          </a:p>
        </p:txBody>
      </p:sp>
      <p:sp>
        <p:nvSpPr>
          <p:cNvPr id="6" name="Footer Placeholder 4"/>
          <p:cNvSpPr>
            <a:spLocks noGrp="1"/>
          </p:cNvSpPr>
          <p:nvPr>
            <p:ph type="ftr" sz="quarter" idx="11"/>
          </p:nvPr>
        </p:nvSpPr>
        <p:spPr/>
        <p:txBody>
          <a:bodyPr/>
          <a:lstStyle>
            <a:lvl1pPr>
              <a:defRPr/>
            </a:lvl1pPr>
          </a:lstStyle>
          <a:p>
            <a:pPr>
              <a:defRPr/>
            </a:pPr>
            <a:endParaRPr lang="vi-VN"/>
          </a:p>
        </p:txBody>
      </p:sp>
      <p:sp>
        <p:nvSpPr>
          <p:cNvPr id="7" name="Slide Number Placeholder 5"/>
          <p:cNvSpPr>
            <a:spLocks noGrp="1"/>
          </p:cNvSpPr>
          <p:nvPr>
            <p:ph type="sldNum" sz="quarter" idx="12"/>
          </p:nvPr>
        </p:nvSpPr>
        <p:spPr/>
        <p:txBody>
          <a:bodyPr/>
          <a:lstStyle>
            <a:lvl1pPr>
              <a:defRPr/>
            </a:lvl1pPr>
          </a:lstStyle>
          <a:p>
            <a:pPr>
              <a:defRPr/>
            </a:pPr>
            <a:fld id="{3606E844-4B0C-410B-838D-B3881F603803}" type="slidenum">
              <a:rPr lang="vi-VN"/>
              <a:pPr>
                <a:defRPr/>
              </a:pPr>
              <a:t>‹#›</a:t>
            </a:fld>
            <a:endParaRPr lang="vi-VN"/>
          </a:p>
        </p:txBody>
      </p:sp>
    </p:spTree>
    <p:extLst>
      <p:ext uri="{BB962C8B-B14F-4D97-AF65-F5344CB8AC3E}">
        <p14:creationId xmlns:p14="http://schemas.microsoft.com/office/powerpoint/2010/main" val="35332325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charset="0"/>
              </a:defRPr>
            </a:lvl1pPr>
          </a:lstStyle>
          <a:p>
            <a:pPr>
              <a:defRPr/>
            </a:pPr>
            <a:fld id="{103B363C-600D-4E41-8CB1-B66BE734DB1C}" type="datetimeFigureOut">
              <a:rPr lang="vi-VN"/>
              <a:pPr>
                <a:defRPr/>
              </a:pPr>
              <a:t>12/02/2023</a:t>
            </a:fld>
            <a:endParaRPr lang="vi-VN"/>
          </a:p>
        </p:txBody>
      </p:sp>
      <p:sp>
        <p:nvSpPr>
          <p:cNvPr id="3" name="Footer Placeholder 23"/>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charset="0"/>
              </a:defRPr>
            </a:lvl1pPr>
          </a:lstStyle>
          <a:p>
            <a:pPr>
              <a:defRPr/>
            </a:pPr>
            <a:endParaRPr lang="vi-VN"/>
          </a:p>
        </p:txBody>
      </p:sp>
      <p:sp>
        <p:nvSpPr>
          <p:cNvPr id="4" name="Slide Number Placeholder 6"/>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charset="0"/>
              </a:defRPr>
            </a:lvl1pPr>
          </a:lstStyle>
          <a:p>
            <a:pPr>
              <a:defRPr/>
            </a:pPr>
            <a:fld id="{6B3EAA5C-185A-4AD4-A237-D77A35A4AB1A}" type="slidenum">
              <a:rPr lang="vi-VN"/>
              <a:pPr>
                <a:defRPr/>
              </a:pPr>
              <a:t>‹#›</a:t>
            </a:fld>
            <a:endParaRPr lang="vi-VN"/>
          </a:p>
        </p:txBody>
      </p:sp>
    </p:spTree>
    <p:extLst>
      <p:ext uri="{BB962C8B-B14F-4D97-AF65-F5344CB8AC3E}">
        <p14:creationId xmlns:p14="http://schemas.microsoft.com/office/powerpoint/2010/main" val="3221374607"/>
      </p:ext>
    </p:extLst>
  </p:cSld>
  <p:clrMapOvr>
    <a:masterClrMapping/>
  </p:clrMapOvr>
  <p:transition advClick="0"/>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514350" y="4386838"/>
            <a:ext cx="8629650" cy="1786"/>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mn-lt"/>
              <a:cs typeface="+mn-cs"/>
            </a:endParaRPr>
          </a:p>
        </p:txBody>
      </p:sp>
      <p:sp>
        <p:nvSpPr>
          <p:cNvPr id="12" name="Title 11"/>
          <p:cNvSpPr>
            <a:spLocks noGrp="1"/>
          </p:cNvSpPr>
          <p:nvPr>
            <p:ph type="title"/>
          </p:nvPr>
        </p:nvSpPr>
        <p:spPr>
          <a:xfrm>
            <a:off x="457200" y="4114800"/>
            <a:ext cx="8458200" cy="390525"/>
          </a:xfrm>
        </p:spPr>
        <p:txBody>
          <a:bodyPr/>
          <a:lstStyle>
            <a:lvl1pPr algn="l">
              <a:buNone/>
              <a:defRPr sz="2000" b="1"/>
            </a:lvl1pPr>
          </a:lstStyle>
          <a:p>
            <a:r>
              <a:rPr lang="en-US" smtClean="0"/>
              <a:t>Click to edit Master title style</a:t>
            </a:r>
            <a:endParaRPr lang="en-US"/>
          </a:p>
        </p:txBody>
      </p:sp>
      <p:sp>
        <p:nvSpPr>
          <p:cNvPr id="26" name="Text Placeholder 25"/>
          <p:cNvSpPr>
            <a:spLocks noGrp="1"/>
          </p:cNvSpPr>
          <p:nvPr>
            <p:ph type="body" idx="2"/>
          </p:nvPr>
        </p:nvSpPr>
        <p:spPr>
          <a:xfrm>
            <a:off x="457201" y="457200"/>
            <a:ext cx="3008313" cy="360045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14" name="Content Placeholder 13"/>
          <p:cNvSpPr>
            <a:spLocks noGrp="1"/>
          </p:cNvSpPr>
          <p:nvPr>
            <p:ph sz="half" idx="1"/>
          </p:nvPr>
        </p:nvSpPr>
        <p:spPr>
          <a:xfrm>
            <a:off x="3575050" y="457200"/>
            <a:ext cx="5340350" cy="3600450"/>
          </a:xfrm>
        </p:spPr>
        <p:txBody>
          <a:bodyPr/>
          <a:lstStyle>
            <a:lvl1pPr>
              <a:defRPr sz="3200"/>
            </a:lvl1pPr>
            <a:lvl2pPr>
              <a:defRPr sz="2800"/>
            </a:lvl2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4"/>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charset="0"/>
              </a:defRPr>
            </a:lvl1pPr>
          </a:lstStyle>
          <a:p>
            <a:pPr>
              <a:defRPr/>
            </a:pPr>
            <a:fld id="{D82D5B84-5EB7-41D6-BE33-495DA9E7A2D9}" type="datetimeFigureOut">
              <a:rPr lang="vi-VN"/>
              <a:pPr>
                <a:defRPr/>
              </a:pPr>
              <a:t>12/02/2023</a:t>
            </a:fld>
            <a:endParaRPr lang="vi-VN"/>
          </a:p>
        </p:txBody>
      </p:sp>
      <p:sp>
        <p:nvSpPr>
          <p:cNvPr id="7" name="Footer Placeholder 28"/>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charset="0"/>
              </a:defRPr>
            </a:lvl1pPr>
          </a:lstStyle>
          <a:p>
            <a:pPr>
              <a:defRPr/>
            </a:pPr>
            <a:endParaRPr lang="vi-VN"/>
          </a:p>
        </p:txBody>
      </p:sp>
      <p:sp>
        <p:nvSpPr>
          <p:cNvPr id="8" name="Slide Number Placeholder 6"/>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charset="0"/>
              </a:defRPr>
            </a:lvl1pPr>
          </a:lstStyle>
          <a:p>
            <a:pPr>
              <a:defRPr/>
            </a:pPr>
            <a:fld id="{F3B1BA6F-F2A6-4C37-816A-B4C82A68F207}" type="slidenum">
              <a:rPr lang="vi-VN"/>
              <a:pPr>
                <a:defRPr/>
              </a:pPr>
              <a:t>‹#›</a:t>
            </a:fld>
            <a:endParaRPr lang="vi-VN"/>
          </a:p>
        </p:txBody>
      </p:sp>
    </p:spTree>
    <p:extLst>
      <p:ext uri="{BB962C8B-B14F-4D97-AF65-F5344CB8AC3E}">
        <p14:creationId xmlns:p14="http://schemas.microsoft.com/office/powerpoint/2010/main" val="3969187493"/>
      </p:ext>
    </p:extLst>
  </p:cSld>
  <p:clrMapOvr>
    <a:masterClrMapping/>
  </p:clrMapOvr>
  <p:transition advClick="0"/>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462476"/>
            <a:ext cx="5029200" cy="2743200"/>
          </a:xfrm>
          <a:solidFill>
            <a:schemeClr val="bg1"/>
          </a:solidFill>
          <a:ln w="6350">
            <a:solidFill>
              <a:schemeClr val="accent1"/>
            </a:solidFill>
          </a:ln>
          <a:effectLst>
            <a:reflection blurRad="1000" stA="49000" endA="500" endPos="10000" dist="900" dir="5400000" sy="-90000" algn="bl" rotWithShape="0"/>
          </a:effectLst>
        </p:spPr>
        <p:txBody>
          <a:bodyPr>
            <a:normAutofit/>
          </a:bodyPr>
          <a:lstStyle>
            <a:lvl1pPr marL="0" indent="0">
              <a:buNone/>
              <a:defRPr sz="3200"/>
            </a:lvl1pPr>
          </a:lstStyle>
          <a:p>
            <a:pPr lvl="0"/>
            <a:r>
              <a:rPr lang="en-US" noProof="0" smtClean="0"/>
              <a:t>Click icon to add picture</a:t>
            </a:r>
            <a:endParaRPr lang="en-US" noProof="0" dirty="0"/>
          </a:p>
        </p:txBody>
      </p:sp>
      <p:sp>
        <p:nvSpPr>
          <p:cNvPr id="17" name="Title 16"/>
          <p:cNvSpPr>
            <a:spLocks noGrp="1"/>
          </p:cNvSpPr>
          <p:nvPr>
            <p:ph type="title"/>
          </p:nvPr>
        </p:nvSpPr>
        <p:spPr>
          <a:xfrm>
            <a:off x="381000" y="3745320"/>
            <a:ext cx="5867400" cy="391716"/>
          </a:xfrm>
        </p:spPr>
        <p:txBody>
          <a:bodyPr/>
          <a:lstStyle>
            <a:lvl1pPr algn="l">
              <a:buNone/>
              <a:defRPr sz="2000" b="1"/>
            </a:lvl1pPr>
          </a:lstStyle>
          <a:p>
            <a:r>
              <a:rPr lang="en-US" smtClean="0"/>
              <a:t>Click to edit Master title style</a:t>
            </a:r>
            <a:endParaRPr lang="en-US"/>
          </a:p>
        </p:txBody>
      </p:sp>
      <p:sp>
        <p:nvSpPr>
          <p:cNvPr id="26" name="Text Placeholder 25"/>
          <p:cNvSpPr>
            <a:spLocks noGrp="1"/>
          </p:cNvSpPr>
          <p:nvPr>
            <p:ph type="body" sz="half" idx="2"/>
          </p:nvPr>
        </p:nvSpPr>
        <p:spPr>
          <a:xfrm>
            <a:off x="381000" y="4149913"/>
            <a:ext cx="5867400" cy="576263"/>
          </a:xfrm>
        </p:spPr>
        <p:txBody>
          <a:bodyPr lIns="109728" tIns="0"/>
          <a:lstStyle>
            <a:lvl1pPr marL="0" indent="0">
              <a:buNone/>
              <a:defRPr sz="1400"/>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6"/>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charset="0"/>
              </a:defRPr>
            </a:lvl1pPr>
          </a:lstStyle>
          <a:p>
            <a:pPr>
              <a:defRPr/>
            </a:pPr>
            <a:fld id="{14759085-343B-4B86-95F3-5DB9F54079DF}" type="datetimeFigureOut">
              <a:rPr lang="vi-VN"/>
              <a:pPr>
                <a:defRPr/>
              </a:pPr>
              <a:t>12/02/2023</a:t>
            </a:fld>
            <a:endParaRPr lang="vi-VN"/>
          </a:p>
        </p:txBody>
      </p:sp>
      <p:sp>
        <p:nvSpPr>
          <p:cNvPr id="6" name="Footer Placeholder 4"/>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charset="0"/>
              </a:defRPr>
            </a:lvl1pPr>
          </a:lstStyle>
          <a:p>
            <a:pPr>
              <a:defRPr/>
            </a:pPr>
            <a:endParaRPr lang="vi-VN"/>
          </a:p>
        </p:txBody>
      </p:sp>
      <p:sp>
        <p:nvSpPr>
          <p:cNvPr id="7" name="Slide Number Placeholder 30"/>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charset="0"/>
              </a:defRPr>
            </a:lvl1pPr>
          </a:lstStyle>
          <a:p>
            <a:pPr>
              <a:defRPr/>
            </a:pPr>
            <a:fld id="{A73ED8B0-C092-4723-BB86-9A06C1E31A9D}" type="slidenum">
              <a:rPr lang="vi-VN"/>
              <a:pPr>
                <a:defRPr/>
              </a:pPr>
              <a:t>‹#›</a:t>
            </a:fld>
            <a:endParaRPr lang="vi-VN"/>
          </a:p>
        </p:txBody>
      </p:sp>
    </p:spTree>
    <p:extLst>
      <p:ext uri="{BB962C8B-B14F-4D97-AF65-F5344CB8AC3E}">
        <p14:creationId xmlns:p14="http://schemas.microsoft.com/office/powerpoint/2010/main" val="2129445593"/>
      </p:ext>
    </p:extLst>
  </p:cSld>
  <p:clrMapOvr>
    <a:masterClrMapping/>
  </p:clrMapOvr>
  <p:transition advClick="0"/>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charset="0"/>
              </a:defRPr>
            </a:lvl1pPr>
          </a:lstStyle>
          <a:p>
            <a:pPr>
              <a:defRPr/>
            </a:pPr>
            <a:fld id="{F6325E4D-341C-4A92-BFB7-BE31B46DD494}" type="datetimeFigureOut">
              <a:rPr lang="vi-VN"/>
              <a:pPr>
                <a:defRPr/>
              </a:pPr>
              <a:t>12/02/2023</a:t>
            </a:fld>
            <a:endParaRPr lang="vi-VN"/>
          </a:p>
        </p:txBody>
      </p:sp>
      <p:sp>
        <p:nvSpPr>
          <p:cNvPr id="5" name="Footer Placeholder 4"/>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charset="0"/>
              </a:defRPr>
            </a:lvl1pPr>
          </a:lstStyle>
          <a:p>
            <a:pPr>
              <a:defRPr/>
            </a:pPr>
            <a:endParaRPr lang="vi-VN"/>
          </a:p>
        </p:txBody>
      </p:sp>
      <p:sp>
        <p:nvSpPr>
          <p:cNvPr id="6" name="Slide Number Placeholder 5"/>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charset="0"/>
              </a:defRPr>
            </a:lvl1pPr>
          </a:lstStyle>
          <a:p>
            <a:pPr>
              <a:defRPr/>
            </a:pPr>
            <a:fld id="{AADB6BFD-53BD-4710-8FE2-7E1F6F1B8AF3}" type="slidenum">
              <a:rPr lang="vi-VN"/>
              <a:pPr>
                <a:defRPr/>
              </a:pPr>
              <a:t>‹#›</a:t>
            </a:fld>
            <a:endParaRPr lang="vi-VN"/>
          </a:p>
        </p:txBody>
      </p:sp>
    </p:spTree>
    <p:extLst>
      <p:ext uri="{BB962C8B-B14F-4D97-AF65-F5344CB8AC3E}">
        <p14:creationId xmlns:p14="http://schemas.microsoft.com/office/powerpoint/2010/main" val="879827393"/>
      </p:ext>
    </p:extLst>
  </p:cSld>
  <p:clrMapOvr>
    <a:masterClrMapping/>
  </p:clrMapOvr>
  <p:transition advClick="0"/>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411957"/>
            <a:ext cx="18288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11957"/>
            <a:ext cx="62484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charset="0"/>
              </a:defRPr>
            </a:lvl1pPr>
          </a:lstStyle>
          <a:p>
            <a:pPr>
              <a:defRPr/>
            </a:pPr>
            <a:fld id="{0DADAC3D-D87A-4263-8529-088A50E692C5}" type="datetimeFigureOut">
              <a:rPr lang="vi-VN"/>
              <a:pPr>
                <a:defRPr/>
              </a:pPr>
              <a:t>12/02/2023</a:t>
            </a:fld>
            <a:endParaRPr lang="vi-VN"/>
          </a:p>
        </p:txBody>
      </p:sp>
      <p:sp>
        <p:nvSpPr>
          <p:cNvPr id="5" name="Footer Placeholder 4"/>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charset="0"/>
              </a:defRPr>
            </a:lvl1pPr>
          </a:lstStyle>
          <a:p>
            <a:pPr>
              <a:defRPr/>
            </a:pPr>
            <a:endParaRPr lang="vi-VN"/>
          </a:p>
        </p:txBody>
      </p:sp>
      <p:sp>
        <p:nvSpPr>
          <p:cNvPr id="6" name="Slide Number Placeholder 5"/>
          <p:cNvSpPr>
            <a:spLocks noGrp="1"/>
          </p:cNvSpPr>
          <p:nvPr>
            <p:ph type="sldNum" sz="quarter" idx="12"/>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charset="0"/>
              </a:defRPr>
            </a:lvl1pPr>
          </a:lstStyle>
          <a:p>
            <a:pPr>
              <a:defRPr/>
            </a:pPr>
            <a:fld id="{9778C3BC-E12E-45E1-A4C1-0E8916B07D48}" type="slidenum">
              <a:rPr lang="vi-VN"/>
              <a:pPr>
                <a:defRPr/>
              </a:pPr>
              <a:t>‹#›</a:t>
            </a:fld>
            <a:endParaRPr lang="vi-VN"/>
          </a:p>
        </p:txBody>
      </p:sp>
    </p:spTree>
    <p:extLst>
      <p:ext uri="{BB962C8B-B14F-4D97-AF65-F5344CB8AC3E}">
        <p14:creationId xmlns:p14="http://schemas.microsoft.com/office/powerpoint/2010/main" val="2450963753"/>
      </p:ext>
    </p:extLst>
  </p:cSld>
  <p:clrMapOvr>
    <a:masterClrMapping/>
  </p:clrMapOvr>
  <p:transition advClick="0"/>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vi-VN"/>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lvl1pPr>
              <a:defRPr/>
            </a:lvl1pPr>
          </a:lstStyle>
          <a:p>
            <a:pPr>
              <a:defRPr/>
            </a:pPr>
            <a:fld id="{EE0D6A2B-4BC6-461C-AA2F-85F8EF0D1F48}" type="datetimeFigureOut">
              <a:rPr lang="vi-VN"/>
              <a:pPr>
                <a:defRPr/>
              </a:pPr>
              <a:t>12/02/2023</a:t>
            </a:fld>
            <a:endParaRPr lang="vi-VN"/>
          </a:p>
        </p:txBody>
      </p:sp>
      <p:sp>
        <p:nvSpPr>
          <p:cNvPr id="5" name="Footer Placeholder 4"/>
          <p:cNvSpPr>
            <a:spLocks noGrp="1"/>
          </p:cNvSpPr>
          <p:nvPr>
            <p:ph type="ftr" sz="quarter" idx="11"/>
          </p:nvPr>
        </p:nvSpPr>
        <p:spPr/>
        <p:txBody>
          <a:bodyPr/>
          <a:lstStyle>
            <a:lvl1pPr>
              <a:defRPr/>
            </a:lvl1pPr>
          </a:lstStyle>
          <a:p>
            <a:pPr>
              <a:defRPr/>
            </a:pPr>
            <a:endParaRPr lang="vi-VN"/>
          </a:p>
        </p:txBody>
      </p:sp>
      <p:sp>
        <p:nvSpPr>
          <p:cNvPr id="6" name="Slide Number Placeholder 5"/>
          <p:cNvSpPr>
            <a:spLocks noGrp="1"/>
          </p:cNvSpPr>
          <p:nvPr>
            <p:ph type="sldNum" sz="quarter" idx="12"/>
          </p:nvPr>
        </p:nvSpPr>
        <p:spPr/>
        <p:txBody>
          <a:bodyPr/>
          <a:lstStyle>
            <a:lvl1pPr>
              <a:defRPr/>
            </a:lvl1pPr>
          </a:lstStyle>
          <a:p>
            <a:pPr>
              <a:defRPr/>
            </a:pPr>
            <a:fld id="{55434566-50BD-4C67-99D3-E45EF24BA8B8}" type="slidenum">
              <a:rPr lang="vi-VN"/>
              <a:pPr>
                <a:defRPr/>
              </a:pPr>
              <a:t>‹#›</a:t>
            </a:fld>
            <a:endParaRPr lang="vi-VN"/>
          </a:p>
        </p:txBody>
      </p:sp>
    </p:spTree>
    <p:extLst>
      <p:ext uri="{BB962C8B-B14F-4D97-AF65-F5344CB8AC3E}">
        <p14:creationId xmlns:p14="http://schemas.microsoft.com/office/powerpoint/2010/main" val="31366703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lvl1pPr>
              <a:defRPr/>
            </a:lvl1pPr>
          </a:lstStyle>
          <a:p>
            <a:pPr>
              <a:defRPr/>
            </a:pPr>
            <a:fld id="{2AB3A40F-1041-4C19-AC0F-72064AB71467}" type="datetimeFigureOut">
              <a:rPr lang="vi-VN"/>
              <a:pPr>
                <a:defRPr/>
              </a:pPr>
              <a:t>12/02/2023</a:t>
            </a:fld>
            <a:endParaRPr lang="vi-VN"/>
          </a:p>
        </p:txBody>
      </p:sp>
      <p:sp>
        <p:nvSpPr>
          <p:cNvPr id="5" name="Footer Placeholder 4"/>
          <p:cNvSpPr>
            <a:spLocks noGrp="1"/>
          </p:cNvSpPr>
          <p:nvPr>
            <p:ph type="ftr" sz="quarter" idx="11"/>
          </p:nvPr>
        </p:nvSpPr>
        <p:spPr/>
        <p:txBody>
          <a:bodyPr/>
          <a:lstStyle>
            <a:lvl1pPr>
              <a:defRPr/>
            </a:lvl1pPr>
          </a:lstStyle>
          <a:p>
            <a:pPr>
              <a:defRPr/>
            </a:pPr>
            <a:endParaRPr lang="vi-VN"/>
          </a:p>
        </p:txBody>
      </p:sp>
      <p:sp>
        <p:nvSpPr>
          <p:cNvPr id="6" name="Slide Number Placeholder 5"/>
          <p:cNvSpPr>
            <a:spLocks noGrp="1"/>
          </p:cNvSpPr>
          <p:nvPr>
            <p:ph type="sldNum" sz="quarter" idx="12"/>
          </p:nvPr>
        </p:nvSpPr>
        <p:spPr/>
        <p:txBody>
          <a:bodyPr/>
          <a:lstStyle>
            <a:lvl1pPr>
              <a:defRPr/>
            </a:lvl1pPr>
          </a:lstStyle>
          <a:p>
            <a:pPr>
              <a:defRPr/>
            </a:pPr>
            <a:fld id="{AD62FE9D-33C8-43D7-8D73-3995E2D5409D}" type="slidenum">
              <a:rPr lang="vi-VN"/>
              <a:pPr>
                <a:defRPr/>
              </a:pPr>
              <a:t>‹#›</a:t>
            </a:fld>
            <a:endParaRPr lang="vi-VN"/>
          </a:p>
        </p:txBody>
      </p:sp>
    </p:spTree>
    <p:extLst>
      <p:ext uri="{BB962C8B-B14F-4D97-AF65-F5344CB8AC3E}">
        <p14:creationId xmlns:p14="http://schemas.microsoft.com/office/powerpoint/2010/main" val="5676379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0BC5678-9B93-419D-858D-136A59D46895}" type="datetimeFigureOut">
              <a:rPr lang="vi-VN"/>
              <a:pPr>
                <a:defRPr/>
              </a:pPr>
              <a:t>12/02/2023</a:t>
            </a:fld>
            <a:endParaRPr lang="vi-VN"/>
          </a:p>
        </p:txBody>
      </p:sp>
      <p:sp>
        <p:nvSpPr>
          <p:cNvPr id="5" name="Footer Placeholder 4"/>
          <p:cNvSpPr>
            <a:spLocks noGrp="1"/>
          </p:cNvSpPr>
          <p:nvPr>
            <p:ph type="ftr" sz="quarter" idx="11"/>
          </p:nvPr>
        </p:nvSpPr>
        <p:spPr/>
        <p:txBody>
          <a:bodyPr/>
          <a:lstStyle>
            <a:lvl1pPr>
              <a:defRPr/>
            </a:lvl1pPr>
          </a:lstStyle>
          <a:p>
            <a:pPr>
              <a:defRPr/>
            </a:pPr>
            <a:endParaRPr lang="vi-VN"/>
          </a:p>
        </p:txBody>
      </p:sp>
      <p:sp>
        <p:nvSpPr>
          <p:cNvPr id="6" name="Slide Number Placeholder 5"/>
          <p:cNvSpPr>
            <a:spLocks noGrp="1"/>
          </p:cNvSpPr>
          <p:nvPr>
            <p:ph type="sldNum" sz="quarter" idx="12"/>
          </p:nvPr>
        </p:nvSpPr>
        <p:spPr/>
        <p:txBody>
          <a:bodyPr/>
          <a:lstStyle>
            <a:lvl1pPr>
              <a:defRPr/>
            </a:lvl1pPr>
          </a:lstStyle>
          <a:p>
            <a:pPr>
              <a:defRPr/>
            </a:pPr>
            <a:fld id="{3ABB43B0-9C63-4B64-9E5C-0C8D63CAEB13}" type="slidenum">
              <a:rPr lang="vi-VN"/>
              <a:pPr>
                <a:defRPr/>
              </a:pPr>
              <a:t>‹#›</a:t>
            </a:fld>
            <a:endParaRPr lang="vi-VN"/>
          </a:p>
        </p:txBody>
      </p:sp>
    </p:spTree>
    <p:extLst>
      <p:ext uri="{BB962C8B-B14F-4D97-AF65-F5344CB8AC3E}">
        <p14:creationId xmlns:p14="http://schemas.microsoft.com/office/powerpoint/2010/main" val="37568031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3"/>
          <p:cNvSpPr>
            <a:spLocks noGrp="1"/>
          </p:cNvSpPr>
          <p:nvPr>
            <p:ph type="dt" sz="half" idx="10"/>
          </p:nvPr>
        </p:nvSpPr>
        <p:spPr/>
        <p:txBody>
          <a:bodyPr/>
          <a:lstStyle>
            <a:lvl1pPr>
              <a:defRPr/>
            </a:lvl1pPr>
          </a:lstStyle>
          <a:p>
            <a:pPr>
              <a:defRPr/>
            </a:pPr>
            <a:fld id="{DF2D3D9C-24BC-4EBB-8CE9-8F277995395D}" type="datetimeFigureOut">
              <a:rPr lang="vi-VN"/>
              <a:pPr>
                <a:defRPr/>
              </a:pPr>
              <a:t>12/02/2023</a:t>
            </a:fld>
            <a:endParaRPr lang="vi-VN"/>
          </a:p>
        </p:txBody>
      </p:sp>
      <p:sp>
        <p:nvSpPr>
          <p:cNvPr id="6" name="Footer Placeholder 4"/>
          <p:cNvSpPr>
            <a:spLocks noGrp="1"/>
          </p:cNvSpPr>
          <p:nvPr>
            <p:ph type="ftr" sz="quarter" idx="11"/>
          </p:nvPr>
        </p:nvSpPr>
        <p:spPr/>
        <p:txBody>
          <a:bodyPr/>
          <a:lstStyle>
            <a:lvl1pPr>
              <a:defRPr/>
            </a:lvl1pPr>
          </a:lstStyle>
          <a:p>
            <a:pPr>
              <a:defRPr/>
            </a:pPr>
            <a:endParaRPr lang="vi-VN"/>
          </a:p>
        </p:txBody>
      </p:sp>
      <p:sp>
        <p:nvSpPr>
          <p:cNvPr id="7" name="Slide Number Placeholder 5"/>
          <p:cNvSpPr>
            <a:spLocks noGrp="1"/>
          </p:cNvSpPr>
          <p:nvPr>
            <p:ph type="sldNum" sz="quarter" idx="12"/>
          </p:nvPr>
        </p:nvSpPr>
        <p:spPr/>
        <p:txBody>
          <a:bodyPr/>
          <a:lstStyle>
            <a:lvl1pPr>
              <a:defRPr/>
            </a:lvl1pPr>
          </a:lstStyle>
          <a:p>
            <a:pPr>
              <a:defRPr/>
            </a:pPr>
            <a:fld id="{115485ED-A870-46E9-B4A0-B8566ED1DB68}" type="slidenum">
              <a:rPr lang="vi-VN"/>
              <a:pPr>
                <a:defRPr/>
              </a:pPr>
              <a:t>‹#›</a:t>
            </a:fld>
            <a:endParaRPr lang="vi-VN"/>
          </a:p>
        </p:txBody>
      </p:sp>
    </p:spTree>
    <p:extLst>
      <p:ext uri="{BB962C8B-B14F-4D97-AF65-F5344CB8AC3E}">
        <p14:creationId xmlns:p14="http://schemas.microsoft.com/office/powerpoint/2010/main" val="30066876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3"/>
          <p:cNvSpPr>
            <a:spLocks noGrp="1"/>
          </p:cNvSpPr>
          <p:nvPr>
            <p:ph type="dt" sz="half" idx="10"/>
          </p:nvPr>
        </p:nvSpPr>
        <p:spPr/>
        <p:txBody>
          <a:bodyPr/>
          <a:lstStyle>
            <a:lvl1pPr>
              <a:defRPr/>
            </a:lvl1pPr>
          </a:lstStyle>
          <a:p>
            <a:pPr>
              <a:defRPr/>
            </a:pPr>
            <a:fld id="{E66D604D-AFA1-4C0B-88E6-C42C97CAF86F}" type="datetimeFigureOut">
              <a:rPr lang="vi-VN"/>
              <a:pPr>
                <a:defRPr/>
              </a:pPr>
              <a:t>12/02/2023</a:t>
            </a:fld>
            <a:endParaRPr lang="vi-VN"/>
          </a:p>
        </p:txBody>
      </p:sp>
      <p:sp>
        <p:nvSpPr>
          <p:cNvPr id="8" name="Footer Placeholder 4"/>
          <p:cNvSpPr>
            <a:spLocks noGrp="1"/>
          </p:cNvSpPr>
          <p:nvPr>
            <p:ph type="ftr" sz="quarter" idx="11"/>
          </p:nvPr>
        </p:nvSpPr>
        <p:spPr/>
        <p:txBody>
          <a:bodyPr/>
          <a:lstStyle>
            <a:lvl1pPr>
              <a:defRPr/>
            </a:lvl1pPr>
          </a:lstStyle>
          <a:p>
            <a:pPr>
              <a:defRPr/>
            </a:pPr>
            <a:endParaRPr lang="vi-VN"/>
          </a:p>
        </p:txBody>
      </p:sp>
      <p:sp>
        <p:nvSpPr>
          <p:cNvPr id="9" name="Slide Number Placeholder 5"/>
          <p:cNvSpPr>
            <a:spLocks noGrp="1"/>
          </p:cNvSpPr>
          <p:nvPr>
            <p:ph type="sldNum" sz="quarter" idx="12"/>
          </p:nvPr>
        </p:nvSpPr>
        <p:spPr/>
        <p:txBody>
          <a:bodyPr/>
          <a:lstStyle>
            <a:lvl1pPr>
              <a:defRPr/>
            </a:lvl1pPr>
          </a:lstStyle>
          <a:p>
            <a:pPr>
              <a:defRPr/>
            </a:pPr>
            <a:fld id="{8B689D6E-A8FC-4920-AFE3-EC7DB6B85E28}" type="slidenum">
              <a:rPr lang="vi-VN"/>
              <a:pPr>
                <a:defRPr/>
              </a:pPr>
              <a:t>‹#›</a:t>
            </a:fld>
            <a:endParaRPr lang="vi-VN"/>
          </a:p>
        </p:txBody>
      </p:sp>
    </p:spTree>
    <p:extLst>
      <p:ext uri="{BB962C8B-B14F-4D97-AF65-F5344CB8AC3E}">
        <p14:creationId xmlns:p14="http://schemas.microsoft.com/office/powerpoint/2010/main" val="29073731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3"/>
          <p:cNvSpPr>
            <a:spLocks noGrp="1"/>
          </p:cNvSpPr>
          <p:nvPr>
            <p:ph type="dt" sz="half" idx="10"/>
          </p:nvPr>
        </p:nvSpPr>
        <p:spPr/>
        <p:txBody>
          <a:bodyPr/>
          <a:lstStyle>
            <a:lvl1pPr>
              <a:defRPr/>
            </a:lvl1pPr>
          </a:lstStyle>
          <a:p>
            <a:pPr>
              <a:defRPr/>
            </a:pPr>
            <a:fld id="{84BC9521-4447-4678-B0DF-9C3EC8997EAE}" type="datetimeFigureOut">
              <a:rPr lang="vi-VN"/>
              <a:pPr>
                <a:defRPr/>
              </a:pPr>
              <a:t>12/02/2023</a:t>
            </a:fld>
            <a:endParaRPr lang="vi-VN"/>
          </a:p>
        </p:txBody>
      </p:sp>
      <p:sp>
        <p:nvSpPr>
          <p:cNvPr id="8" name="Footer Placeholder 4"/>
          <p:cNvSpPr>
            <a:spLocks noGrp="1"/>
          </p:cNvSpPr>
          <p:nvPr>
            <p:ph type="ftr" sz="quarter" idx="11"/>
          </p:nvPr>
        </p:nvSpPr>
        <p:spPr/>
        <p:txBody>
          <a:bodyPr/>
          <a:lstStyle>
            <a:lvl1pPr>
              <a:defRPr/>
            </a:lvl1pPr>
          </a:lstStyle>
          <a:p>
            <a:pPr>
              <a:defRPr/>
            </a:pPr>
            <a:endParaRPr lang="vi-VN"/>
          </a:p>
        </p:txBody>
      </p:sp>
      <p:sp>
        <p:nvSpPr>
          <p:cNvPr id="9" name="Slide Number Placeholder 5"/>
          <p:cNvSpPr>
            <a:spLocks noGrp="1"/>
          </p:cNvSpPr>
          <p:nvPr>
            <p:ph type="sldNum" sz="quarter" idx="12"/>
          </p:nvPr>
        </p:nvSpPr>
        <p:spPr/>
        <p:txBody>
          <a:bodyPr/>
          <a:lstStyle>
            <a:lvl1pPr>
              <a:defRPr/>
            </a:lvl1pPr>
          </a:lstStyle>
          <a:p>
            <a:pPr>
              <a:defRPr/>
            </a:pPr>
            <a:fld id="{0139297D-7280-4D14-8FCD-EA09B36B866A}" type="slidenum">
              <a:rPr lang="vi-VN"/>
              <a:pPr>
                <a:defRPr/>
              </a:pPr>
              <a:t>‹#›</a:t>
            </a:fld>
            <a:endParaRPr lang="vi-VN"/>
          </a:p>
        </p:txBody>
      </p:sp>
    </p:spTree>
    <p:extLst>
      <p:ext uri="{BB962C8B-B14F-4D97-AF65-F5344CB8AC3E}">
        <p14:creationId xmlns:p14="http://schemas.microsoft.com/office/powerpoint/2010/main" val="42810802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3"/>
          <p:cNvSpPr>
            <a:spLocks noGrp="1"/>
          </p:cNvSpPr>
          <p:nvPr>
            <p:ph type="dt" sz="half" idx="10"/>
          </p:nvPr>
        </p:nvSpPr>
        <p:spPr/>
        <p:txBody>
          <a:bodyPr/>
          <a:lstStyle>
            <a:lvl1pPr>
              <a:defRPr/>
            </a:lvl1pPr>
          </a:lstStyle>
          <a:p>
            <a:pPr>
              <a:defRPr/>
            </a:pPr>
            <a:fld id="{B6BAEAC1-0725-438C-B285-98C71EAC948D}" type="datetimeFigureOut">
              <a:rPr lang="vi-VN"/>
              <a:pPr>
                <a:defRPr/>
              </a:pPr>
              <a:t>12/02/2023</a:t>
            </a:fld>
            <a:endParaRPr lang="vi-VN"/>
          </a:p>
        </p:txBody>
      </p:sp>
      <p:sp>
        <p:nvSpPr>
          <p:cNvPr id="4" name="Footer Placeholder 4"/>
          <p:cNvSpPr>
            <a:spLocks noGrp="1"/>
          </p:cNvSpPr>
          <p:nvPr>
            <p:ph type="ftr" sz="quarter" idx="11"/>
          </p:nvPr>
        </p:nvSpPr>
        <p:spPr/>
        <p:txBody>
          <a:bodyPr/>
          <a:lstStyle>
            <a:lvl1pPr>
              <a:defRPr/>
            </a:lvl1pPr>
          </a:lstStyle>
          <a:p>
            <a:pPr>
              <a:defRPr/>
            </a:pPr>
            <a:endParaRPr lang="vi-VN"/>
          </a:p>
        </p:txBody>
      </p:sp>
      <p:sp>
        <p:nvSpPr>
          <p:cNvPr id="5" name="Slide Number Placeholder 5"/>
          <p:cNvSpPr>
            <a:spLocks noGrp="1"/>
          </p:cNvSpPr>
          <p:nvPr>
            <p:ph type="sldNum" sz="quarter" idx="12"/>
          </p:nvPr>
        </p:nvSpPr>
        <p:spPr/>
        <p:txBody>
          <a:bodyPr/>
          <a:lstStyle>
            <a:lvl1pPr>
              <a:defRPr/>
            </a:lvl1pPr>
          </a:lstStyle>
          <a:p>
            <a:pPr>
              <a:defRPr/>
            </a:pPr>
            <a:fld id="{F0044F11-0EB7-407E-8C4F-643CDB468A63}" type="slidenum">
              <a:rPr lang="vi-VN"/>
              <a:pPr>
                <a:defRPr/>
              </a:pPr>
              <a:t>‹#›</a:t>
            </a:fld>
            <a:endParaRPr lang="vi-VN"/>
          </a:p>
        </p:txBody>
      </p:sp>
    </p:spTree>
    <p:extLst>
      <p:ext uri="{BB962C8B-B14F-4D97-AF65-F5344CB8AC3E}">
        <p14:creationId xmlns:p14="http://schemas.microsoft.com/office/powerpoint/2010/main" val="11367154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5DEC916-C855-40B1-8842-AC73289E7534}" type="datetimeFigureOut">
              <a:rPr lang="vi-VN"/>
              <a:pPr>
                <a:defRPr/>
              </a:pPr>
              <a:t>12/02/2023</a:t>
            </a:fld>
            <a:endParaRPr lang="vi-VN"/>
          </a:p>
        </p:txBody>
      </p:sp>
      <p:sp>
        <p:nvSpPr>
          <p:cNvPr id="3" name="Footer Placeholder 4"/>
          <p:cNvSpPr>
            <a:spLocks noGrp="1"/>
          </p:cNvSpPr>
          <p:nvPr>
            <p:ph type="ftr" sz="quarter" idx="11"/>
          </p:nvPr>
        </p:nvSpPr>
        <p:spPr/>
        <p:txBody>
          <a:bodyPr/>
          <a:lstStyle>
            <a:lvl1pPr>
              <a:defRPr/>
            </a:lvl1pPr>
          </a:lstStyle>
          <a:p>
            <a:pPr>
              <a:defRPr/>
            </a:pPr>
            <a:endParaRPr lang="vi-VN"/>
          </a:p>
        </p:txBody>
      </p:sp>
      <p:sp>
        <p:nvSpPr>
          <p:cNvPr id="4" name="Slide Number Placeholder 5"/>
          <p:cNvSpPr>
            <a:spLocks noGrp="1"/>
          </p:cNvSpPr>
          <p:nvPr>
            <p:ph type="sldNum" sz="quarter" idx="12"/>
          </p:nvPr>
        </p:nvSpPr>
        <p:spPr/>
        <p:txBody>
          <a:bodyPr/>
          <a:lstStyle>
            <a:lvl1pPr>
              <a:defRPr/>
            </a:lvl1pPr>
          </a:lstStyle>
          <a:p>
            <a:pPr>
              <a:defRPr/>
            </a:pPr>
            <a:fld id="{1F1A171D-1AB5-4FF6-85DE-AF8B5374779B}" type="slidenum">
              <a:rPr lang="vi-VN"/>
              <a:pPr>
                <a:defRPr/>
              </a:pPr>
              <a:t>‹#›</a:t>
            </a:fld>
            <a:endParaRPr lang="vi-VN"/>
          </a:p>
        </p:txBody>
      </p:sp>
    </p:spTree>
    <p:extLst>
      <p:ext uri="{BB962C8B-B14F-4D97-AF65-F5344CB8AC3E}">
        <p14:creationId xmlns:p14="http://schemas.microsoft.com/office/powerpoint/2010/main" val="25053653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62DBF12-279E-4E33-A9AD-3CB4297F909D}" type="datetimeFigureOut">
              <a:rPr lang="vi-VN"/>
              <a:pPr>
                <a:defRPr/>
              </a:pPr>
              <a:t>12/02/2023</a:t>
            </a:fld>
            <a:endParaRPr lang="vi-VN"/>
          </a:p>
        </p:txBody>
      </p:sp>
      <p:sp>
        <p:nvSpPr>
          <p:cNvPr id="6" name="Footer Placeholder 4"/>
          <p:cNvSpPr>
            <a:spLocks noGrp="1"/>
          </p:cNvSpPr>
          <p:nvPr>
            <p:ph type="ftr" sz="quarter" idx="11"/>
          </p:nvPr>
        </p:nvSpPr>
        <p:spPr/>
        <p:txBody>
          <a:bodyPr/>
          <a:lstStyle>
            <a:lvl1pPr>
              <a:defRPr/>
            </a:lvl1pPr>
          </a:lstStyle>
          <a:p>
            <a:pPr>
              <a:defRPr/>
            </a:pPr>
            <a:endParaRPr lang="vi-VN"/>
          </a:p>
        </p:txBody>
      </p:sp>
      <p:sp>
        <p:nvSpPr>
          <p:cNvPr id="7" name="Slide Number Placeholder 5"/>
          <p:cNvSpPr>
            <a:spLocks noGrp="1"/>
          </p:cNvSpPr>
          <p:nvPr>
            <p:ph type="sldNum" sz="quarter" idx="12"/>
          </p:nvPr>
        </p:nvSpPr>
        <p:spPr/>
        <p:txBody>
          <a:bodyPr/>
          <a:lstStyle>
            <a:lvl1pPr>
              <a:defRPr/>
            </a:lvl1pPr>
          </a:lstStyle>
          <a:p>
            <a:pPr>
              <a:defRPr/>
            </a:pPr>
            <a:fld id="{2F6CD645-647C-4314-9792-5682D4A58E97}" type="slidenum">
              <a:rPr lang="vi-VN"/>
              <a:pPr>
                <a:defRPr/>
              </a:pPr>
              <a:t>‹#›</a:t>
            </a:fld>
            <a:endParaRPr lang="vi-VN"/>
          </a:p>
        </p:txBody>
      </p:sp>
    </p:spTree>
    <p:extLst>
      <p:ext uri="{BB962C8B-B14F-4D97-AF65-F5344CB8AC3E}">
        <p14:creationId xmlns:p14="http://schemas.microsoft.com/office/powerpoint/2010/main" val="37698159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FF17E5-5A9A-4B84-97AD-FAA54B45BFDB}" type="datetimeFigureOut">
              <a:rPr lang="vi-VN"/>
              <a:pPr>
                <a:defRPr/>
              </a:pPr>
              <a:t>12/02/2023</a:t>
            </a:fld>
            <a:endParaRPr lang="vi-VN"/>
          </a:p>
        </p:txBody>
      </p:sp>
      <p:sp>
        <p:nvSpPr>
          <p:cNvPr id="6" name="Footer Placeholder 4"/>
          <p:cNvSpPr>
            <a:spLocks noGrp="1"/>
          </p:cNvSpPr>
          <p:nvPr>
            <p:ph type="ftr" sz="quarter" idx="11"/>
          </p:nvPr>
        </p:nvSpPr>
        <p:spPr/>
        <p:txBody>
          <a:bodyPr/>
          <a:lstStyle>
            <a:lvl1pPr>
              <a:defRPr/>
            </a:lvl1pPr>
          </a:lstStyle>
          <a:p>
            <a:pPr>
              <a:defRPr/>
            </a:pPr>
            <a:endParaRPr lang="vi-VN"/>
          </a:p>
        </p:txBody>
      </p:sp>
      <p:sp>
        <p:nvSpPr>
          <p:cNvPr id="7" name="Slide Number Placeholder 5"/>
          <p:cNvSpPr>
            <a:spLocks noGrp="1"/>
          </p:cNvSpPr>
          <p:nvPr>
            <p:ph type="sldNum" sz="quarter" idx="12"/>
          </p:nvPr>
        </p:nvSpPr>
        <p:spPr/>
        <p:txBody>
          <a:bodyPr/>
          <a:lstStyle>
            <a:lvl1pPr>
              <a:defRPr/>
            </a:lvl1pPr>
          </a:lstStyle>
          <a:p>
            <a:pPr>
              <a:defRPr/>
            </a:pPr>
            <a:fld id="{23A5BA4B-093E-4138-AF6F-A8450E04D6CA}" type="slidenum">
              <a:rPr lang="vi-VN"/>
              <a:pPr>
                <a:defRPr/>
              </a:pPr>
              <a:t>‹#›</a:t>
            </a:fld>
            <a:endParaRPr lang="vi-VN"/>
          </a:p>
        </p:txBody>
      </p:sp>
    </p:spTree>
    <p:extLst>
      <p:ext uri="{BB962C8B-B14F-4D97-AF65-F5344CB8AC3E}">
        <p14:creationId xmlns:p14="http://schemas.microsoft.com/office/powerpoint/2010/main" val="36475676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lvl1pPr>
              <a:defRPr/>
            </a:lvl1pPr>
          </a:lstStyle>
          <a:p>
            <a:pPr>
              <a:defRPr/>
            </a:pPr>
            <a:fld id="{FAACF6AF-5982-4EE3-91D1-E6E286A1B9C2}" type="datetimeFigureOut">
              <a:rPr lang="vi-VN"/>
              <a:pPr>
                <a:defRPr/>
              </a:pPr>
              <a:t>12/02/2023</a:t>
            </a:fld>
            <a:endParaRPr lang="vi-VN"/>
          </a:p>
        </p:txBody>
      </p:sp>
      <p:sp>
        <p:nvSpPr>
          <p:cNvPr id="5" name="Footer Placeholder 4"/>
          <p:cNvSpPr>
            <a:spLocks noGrp="1"/>
          </p:cNvSpPr>
          <p:nvPr>
            <p:ph type="ftr" sz="quarter" idx="11"/>
          </p:nvPr>
        </p:nvSpPr>
        <p:spPr/>
        <p:txBody>
          <a:bodyPr/>
          <a:lstStyle>
            <a:lvl1pPr>
              <a:defRPr/>
            </a:lvl1pPr>
          </a:lstStyle>
          <a:p>
            <a:pPr>
              <a:defRPr/>
            </a:pPr>
            <a:endParaRPr lang="vi-VN"/>
          </a:p>
        </p:txBody>
      </p:sp>
      <p:sp>
        <p:nvSpPr>
          <p:cNvPr id="6" name="Slide Number Placeholder 5"/>
          <p:cNvSpPr>
            <a:spLocks noGrp="1"/>
          </p:cNvSpPr>
          <p:nvPr>
            <p:ph type="sldNum" sz="quarter" idx="12"/>
          </p:nvPr>
        </p:nvSpPr>
        <p:spPr/>
        <p:txBody>
          <a:bodyPr/>
          <a:lstStyle>
            <a:lvl1pPr>
              <a:defRPr/>
            </a:lvl1pPr>
          </a:lstStyle>
          <a:p>
            <a:pPr>
              <a:defRPr/>
            </a:pPr>
            <a:fld id="{E05A042C-031B-4500-909D-4955822A2B27}" type="slidenum">
              <a:rPr lang="vi-VN"/>
              <a:pPr>
                <a:defRPr/>
              </a:pPr>
              <a:t>‹#›</a:t>
            </a:fld>
            <a:endParaRPr lang="vi-VN"/>
          </a:p>
        </p:txBody>
      </p:sp>
    </p:spTree>
    <p:extLst>
      <p:ext uri="{BB962C8B-B14F-4D97-AF65-F5344CB8AC3E}">
        <p14:creationId xmlns:p14="http://schemas.microsoft.com/office/powerpoint/2010/main" val="4079484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lvl1pPr>
              <a:defRPr/>
            </a:lvl1pPr>
          </a:lstStyle>
          <a:p>
            <a:pPr>
              <a:defRPr/>
            </a:pPr>
            <a:fld id="{07C7C03E-3D05-4C93-A3FE-B41FE5772E11}" type="datetimeFigureOut">
              <a:rPr lang="vi-VN"/>
              <a:pPr>
                <a:defRPr/>
              </a:pPr>
              <a:t>12/02/2023</a:t>
            </a:fld>
            <a:endParaRPr lang="vi-VN"/>
          </a:p>
        </p:txBody>
      </p:sp>
      <p:sp>
        <p:nvSpPr>
          <p:cNvPr id="5" name="Footer Placeholder 4"/>
          <p:cNvSpPr>
            <a:spLocks noGrp="1"/>
          </p:cNvSpPr>
          <p:nvPr>
            <p:ph type="ftr" sz="quarter" idx="11"/>
          </p:nvPr>
        </p:nvSpPr>
        <p:spPr/>
        <p:txBody>
          <a:bodyPr/>
          <a:lstStyle>
            <a:lvl1pPr>
              <a:defRPr/>
            </a:lvl1pPr>
          </a:lstStyle>
          <a:p>
            <a:pPr>
              <a:defRPr/>
            </a:pPr>
            <a:endParaRPr lang="vi-VN"/>
          </a:p>
        </p:txBody>
      </p:sp>
      <p:sp>
        <p:nvSpPr>
          <p:cNvPr id="6" name="Slide Number Placeholder 5"/>
          <p:cNvSpPr>
            <a:spLocks noGrp="1"/>
          </p:cNvSpPr>
          <p:nvPr>
            <p:ph type="sldNum" sz="quarter" idx="12"/>
          </p:nvPr>
        </p:nvSpPr>
        <p:spPr/>
        <p:txBody>
          <a:bodyPr/>
          <a:lstStyle>
            <a:lvl1pPr>
              <a:defRPr/>
            </a:lvl1pPr>
          </a:lstStyle>
          <a:p>
            <a:pPr>
              <a:defRPr/>
            </a:pPr>
            <a:fld id="{A3865531-9042-45F3-A8B7-E389582A025E}" type="slidenum">
              <a:rPr lang="vi-VN"/>
              <a:pPr>
                <a:defRPr/>
              </a:pPr>
              <a:t>‹#›</a:t>
            </a:fld>
            <a:endParaRPr lang="vi-VN"/>
          </a:p>
        </p:txBody>
      </p:sp>
    </p:spTree>
    <p:extLst>
      <p:ext uri="{BB962C8B-B14F-4D97-AF65-F5344CB8AC3E}">
        <p14:creationId xmlns:p14="http://schemas.microsoft.com/office/powerpoint/2010/main" val="23827514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vi-VN"/>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lvl1pPr>
              <a:defRPr/>
            </a:lvl1pPr>
          </a:lstStyle>
          <a:p>
            <a:pPr>
              <a:defRPr/>
            </a:pPr>
            <a:fld id="{CB8E7282-2A20-4BF8-A785-FCCA6C704866}" type="datetimeFigureOut">
              <a:rPr lang="vi-VN"/>
              <a:pPr>
                <a:defRPr/>
              </a:pPr>
              <a:t>12/02/2023</a:t>
            </a:fld>
            <a:endParaRPr lang="vi-VN"/>
          </a:p>
        </p:txBody>
      </p:sp>
      <p:sp>
        <p:nvSpPr>
          <p:cNvPr id="5" name="Footer Placeholder 4"/>
          <p:cNvSpPr>
            <a:spLocks noGrp="1"/>
          </p:cNvSpPr>
          <p:nvPr>
            <p:ph type="ftr" sz="quarter" idx="11"/>
          </p:nvPr>
        </p:nvSpPr>
        <p:spPr/>
        <p:txBody>
          <a:bodyPr/>
          <a:lstStyle>
            <a:lvl1pPr>
              <a:defRPr/>
            </a:lvl1pPr>
          </a:lstStyle>
          <a:p>
            <a:pPr>
              <a:defRPr/>
            </a:pPr>
            <a:endParaRPr lang="vi-VN"/>
          </a:p>
        </p:txBody>
      </p:sp>
      <p:sp>
        <p:nvSpPr>
          <p:cNvPr id="6" name="Slide Number Placeholder 5"/>
          <p:cNvSpPr>
            <a:spLocks noGrp="1"/>
          </p:cNvSpPr>
          <p:nvPr>
            <p:ph type="sldNum" sz="quarter" idx="12"/>
          </p:nvPr>
        </p:nvSpPr>
        <p:spPr/>
        <p:txBody>
          <a:bodyPr/>
          <a:lstStyle>
            <a:lvl1pPr>
              <a:defRPr/>
            </a:lvl1pPr>
          </a:lstStyle>
          <a:p>
            <a:pPr>
              <a:defRPr/>
            </a:pPr>
            <a:fld id="{C7BCF82B-B112-4684-A6A2-49EE2FD9F4A1}" type="slidenum">
              <a:rPr lang="vi-VN"/>
              <a:pPr>
                <a:defRPr/>
              </a:pPr>
              <a:t>‹#›</a:t>
            </a:fld>
            <a:endParaRPr lang="vi-VN"/>
          </a:p>
        </p:txBody>
      </p:sp>
    </p:spTree>
    <p:extLst>
      <p:ext uri="{BB962C8B-B14F-4D97-AF65-F5344CB8AC3E}">
        <p14:creationId xmlns:p14="http://schemas.microsoft.com/office/powerpoint/2010/main" val="27421591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lvl1pPr>
              <a:defRPr/>
            </a:lvl1pPr>
          </a:lstStyle>
          <a:p>
            <a:pPr>
              <a:defRPr/>
            </a:pPr>
            <a:fld id="{A81D2565-6C98-49B8-A6F1-5C6502B731E3}" type="datetimeFigureOut">
              <a:rPr lang="vi-VN"/>
              <a:pPr>
                <a:defRPr/>
              </a:pPr>
              <a:t>12/02/2023</a:t>
            </a:fld>
            <a:endParaRPr lang="vi-VN"/>
          </a:p>
        </p:txBody>
      </p:sp>
      <p:sp>
        <p:nvSpPr>
          <p:cNvPr id="5" name="Footer Placeholder 4"/>
          <p:cNvSpPr>
            <a:spLocks noGrp="1"/>
          </p:cNvSpPr>
          <p:nvPr>
            <p:ph type="ftr" sz="quarter" idx="11"/>
          </p:nvPr>
        </p:nvSpPr>
        <p:spPr/>
        <p:txBody>
          <a:bodyPr/>
          <a:lstStyle>
            <a:lvl1pPr>
              <a:defRPr/>
            </a:lvl1pPr>
          </a:lstStyle>
          <a:p>
            <a:pPr>
              <a:defRPr/>
            </a:pPr>
            <a:endParaRPr lang="vi-VN"/>
          </a:p>
        </p:txBody>
      </p:sp>
      <p:sp>
        <p:nvSpPr>
          <p:cNvPr id="6" name="Slide Number Placeholder 5"/>
          <p:cNvSpPr>
            <a:spLocks noGrp="1"/>
          </p:cNvSpPr>
          <p:nvPr>
            <p:ph type="sldNum" sz="quarter" idx="12"/>
          </p:nvPr>
        </p:nvSpPr>
        <p:spPr/>
        <p:txBody>
          <a:bodyPr/>
          <a:lstStyle>
            <a:lvl1pPr>
              <a:defRPr/>
            </a:lvl1pPr>
          </a:lstStyle>
          <a:p>
            <a:pPr>
              <a:defRPr/>
            </a:pPr>
            <a:fld id="{60649B77-5F28-4AF9-B436-EEB1C4E52E95}" type="slidenum">
              <a:rPr lang="vi-VN"/>
              <a:pPr>
                <a:defRPr/>
              </a:pPr>
              <a:t>‹#›</a:t>
            </a:fld>
            <a:endParaRPr lang="vi-VN"/>
          </a:p>
        </p:txBody>
      </p:sp>
    </p:spTree>
    <p:extLst>
      <p:ext uri="{BB962C8B-B14F-4D97-AF65-F5344CB8AC3E}">
        <p14:creationId xmlns:p14="http://schemas.microsoft.com/office/powerpoint/2010/main" val="67863995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FB9075C-F29C-485B-8BA6-DCA1160C19B5}" type="datetimeFigureOut">
              <a:rPr lang="vi-VN"/>
              <a:pPr>
                <a:defRPr/>
              </a:pPr>
              <a:t>12/02/2023</a:t>
            </a:fld>
            <a:endParaRPr lang="vi-VN"/>
          </a:p>
        </p:txBody>
      </p:sp>
      <p:sp>
        <p:nvSpPr>
          <p:cNvPr id="5" name="Footer Placeholder 4"/>
          <p:cNvSpPr>
            <a:spLocks noGrp="1"/>
          </p:cNvSpPr>
          <p:nvPr>
            <p:ph type="ftr" sz="quarter" idx="11"/>
          </p:nvPr>
        </p:nvSpPr>
        <p:spPr/>
        <p:txBody>
          <a:bodyPr/>
          <a:lstStyle>
            <a:lvl1pPr>
              <a:defRPr/>
            </a:lvl1pPr>
          </a:lstStyle>
          <a:p>
            <a:pPr>
              <a:defRPr/>
            </a:pPr>
            <a:endParaRPr lang="vi-VN"/>
          </a:p>
        </p:txBody>
      </p:sp>
      <p:sp>
        <p:nvSpPr>
          <p:cNvPr id="6" name="Slide Number Placeholder 5"/>
          <p:cNvSpPr>
            <a:spLocks noGrp="1"/>
          </p:cNvSpPr>
          <p:nvPr>
            <p:ph type="sldNum" sz="quarter" idx="12"/>
          </p:nvPr>
        </p:nvSpPr>
        <p:spPr/>
        <p:txBody>
          <a:bodyPr/>
          <a:lstStyle>
            <a:lvl1pPr>
              <a:defRPr/>
            </a:lvl1pPr>
          </a:lstStyle>
          <a:p>
            <a:pPr>
              <a:defRPr/>
            </a:pPr>
            <a:fld id="{4B810015-ADBD-46B8-BACF-D30A3BC37BC0}" type="slidenum">
              <a:rPr lang="vi-VN"/>
              <a:pPr>
                <a:defRPr/>
              </a:pPr>
              <a:t>‹#›</a:t>
            </a:fld>
            <a:endParaRPr lang="vi-VN"/>
          </a:p>
        </p:txBody>
      </p:sp>
    </p:spTree>
    <p:extLst>
      <p:ext uri="{BB962C8B-B14F-4D97-AF65-F5344CB8AC3E}">
        <p14:creationId xmlns:p14="http://schemas.microsoft.com/office/powerpoint/2010/main" val="274591723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3"/>
          <p:cNvSpPr>
            <a:spLocks noGrp="1"/>
          </p:cNvSpPr>
          <p:nvPr>
            <p:ph type="dt" sz="half" idx="10"/>
          </p:nvPr>
        </p:nvSpPr>
        <p:spPr/>
        <p:txBody>
          <a:bodyPr/>
          <a:lstStyle>
            <a:lvl1pPr>
              <a:defRPr/>
            </a:lvl1pPr>
          </a:lstStyle>
          <a:p>
            <a:pPr>
              <a:defRPr/>
            </a:pPr>
            <a:fld id="{33B02387-C8DE-4602-B931-3568769E758E}" type="datetimeFigureOut">
              <a:rPr lang="vi-VN"/>
              <a:pPr>
                <a:defRPr/>
              </a:pPr>
              <a:t>12/02/2023</a:t>
            </a:fld>
            <a:endParaRPr lang="vi-VN"/>
          </a:p>
        </p:txBody>
      </p:sp>
      <p:sp>
        <p:nvSpPr>
          <p:cNvPr id="6" name="Footer Placeholder 4"/>
          <p:cNvSpPr>
            <a:spLocks noGrp="1"/>
          </p:cNvSpPr>
          <p:nvPr>
            <p:ph type="ftr" sz="quarter" idx="11"/>
          </p:nvPr>
        </p:nvSpPr>
        <p:spPr/>
        <p:txBody>
          <a:bodyPr/>
          <a:lstStyle>
            <a:lvl1pPr>
              <a:defRPr/>
            </a:lvl1pPr>
          </a:lstStyle>
          <a:p>
            <a:pPr>
              <a:defRPr/>
            </a:pPr>
            <a:endParaRPr lang="vi-VN"/>
          </a:p>
        </p:txBody>
      </p:sp>
      <p:sp>
        <p:nvSpPr>
          <p:cNvPr id="7" name="Slide Number Placeholder 5"/>
          <p:cNvSpPr>
            <a:spLocks noGrp="1"/>
          </p:cNvSpPr>
          <p:nvPr>
            <p:ph type="sldNum" sz="quarter" idx="12"/>
          </p:nvPr>
        </p:nvSpPr>
        <p:spPr/>
        <p:txBody>
          <a:bodyPr/>
          <a:lstStyle>
            <a:lvl1pPr>
              <a:defRPr/>
            </a:lvl1pPr>
          </a:lstStyle>
          <a:p>
            <a:pPr>
              <a:defRPr/>
            </a:pPr>
            <a:fld id="{CA508E90-236B-4151-B59A-0AF3A40A3315}" type="slidenum">
              <a:rPr lang="vi-VN"/>
              <a:pPr>
                <a:defRPr/>
              </a:pPr>
              <a:t>‹#›</a:t>
            </a:fld>
            <a:endParaRPr lang="vi-VN"/>
          </a:p>
        </p:txBody>
      </p:sp>
    </p:spTree>
    <p:extLst>
      <p:ext uri="{BB962C8B-B14F-4D97-AF65-F5344CB8AC3E}">
        <p14:creationId xmlns:p14="http://schemas.microsoft.com/office/powerpoint/2010/main" val="24232105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3"/>
          <p:cNvSpPr>
            <a:spLocks noGrp="1"/>
          </p:cNvSpPr>
          <p:nvPr>
            <p:ph type="dt" sz="half" idx="10"/>
          </p:nvPr>
        </p:nvSpPr>
        <p:spPr/>
        <p:txBody>
          <a:bodyPr/>
          <a:lstStyle>
            <a:lvl1pPr>
              <a:defRPr/>
            </a:lvl1pPr>
          </a:lstStyle>
          <a:p>
            <a:pPr>
              <a:defRPr/>
            </a:pPr>
            <a:fld id="{C555A919-5FAE-42A1-977A-EB9F7707E45A}" type="datetimeFigureOut">
              <a:rPr lang="vi-VN"/>
              <a:pPr>
                <a:defRPr/>
              </a:pPr>
              <a:t>12/02/2023</a:t>
            </a:fld>
            <a:endParaRPr lang="vi-VN"/>
          </a:p>
        </p:txBody>
      </p:sp>
      <p:sp>
        <p:nvSpPr>
          <p:cNvPr id="4" name="Footer Placeholder 4"/>
          <p:cNvSpPr>
            <a:spLocks noGrp="1"/>
          </p:cNvSpPr>
          <p:nvPr>
            <p:ph type="ftr" sz="quarter" idx="11"/>
          </p:nvPr>
        </p:nvSpPr>
        <p:spPr/>
        <p:txBody>
          <a:bodyPr/>
          <a:lstStyle>
            <a:lvl1pPr>
              <a:defRPr/>
            </a:lvl1pPr>
          </a:lstStyle>
          <a:p>
            <a:pPr>
              <a:defRPr/>
            </a:pPr>
            <a:endParaRPr lang="vi-VN"/>
          </a:p>
        </p:txBody>
      </p:sp>
      <p:sp>
        <p:nvSpPr>
          <p:cNvPr id="5" name="Slide Number Placeholder 5"/>
          <p:cNvSpPr>
            <a:spLocks noGrp="1"/>
          </p:cNvSpPr>
          <p:nvPr>
            <p:ph type="sldNum" sz="quarter" idx="12"/>
          </p:nvPr>
        </p:nvSpPr>
        <p:spPr/>
        <p:txBody>
          <a:bodyPr/>
          <a:lstStyle>
            <a:lvl1pPr>
              <a:defRPr/>
            </a:lvl1pPr>
          </a:lstStyle>
          <a:p>
            <a:pPr>
              <a:defRPr/>
            </a:pPr>
            <a:fld id="{CC3B8116-4EC1-46DD-B724-B4036844AB7E}" type="slidenum">
              <a:rPr lang="vi-VN"/>
              <a:pPr>
                <a:defRPr/>
              </a:pPr>
              <a:t>‹#›</a:t>
            </a:fld>
            <a:endParaRPr lang="vi-VN"/>
          </a:p>
        </p:txBody>
      </p:sp>
    </p:spTree>
    <p:extLst>
      <p:ext uri="{BB962C8B-B14F-4D97-AF65-F5344CB8AC3E}">
        <p14:creationId xmlns:p14="http://schemas.microsoft.com/office/powerpoint/2010/main" val="333628926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3"/>
          <p:cNvSpPr>
            <a:spLocks noGrp="1"/>
          </p:cNvSpPr>
          <p:nvPr>
            <p:ph type="dt" sz="half" idx="10"/>
          </p:nvPr>
        </p:nvSpPr>
        <p:spPr/>
        <p:txBody>
          <a:bodyPr/>
          <a:lstStyle>
            <a:lvl1pPr>
              <a:defRPr/>
            </a:lvl1pPr>
          </a:lstStyle>
          <a:p>
            <a:pPr>
              <a:defRPr/>
            </a:pPr>
            <a:fld id="{F3E56EB7-C56B-40E3-B34A-F42C50CF71AA}" type="datetimeFigureOut">
              <a:rPr lang="vi-VN"/>
              <a:pPr>
                <a:defRPr/>
              </a:pPr>
              <a:t>12/02/2023</a:t>
            </a:fld>
            <a:endParaRPr lang="vi-VN"/>
          </a:p>
        </p:txBody>
      </p:sp>
      <p:sp>
        <p:nvSpPr>
          <p:cNvPr id="8" name="Footer Placeholder 4"/>
          <p:cNvSpPr>
            <a:spLocks noGrp="1"/>
          </p:cNvSpPr>
          <p:nvPr>
            <p:ph type="ftr" sz="quarter" idx="11"/>
          </p:nvPr>
        </p:nvSpPr>
        <p:spPr/>
        <p:txBody>
          <a:bodyPr/>
          <a:lstStyle>
            <a:lvl1pPr>
              <a:defRPr/>
            </a:lvl1pPr>
          </a:lstStyle>
          <a:p>
            <a:pPr>
              <a:defRPr/>
            </a:pPr>
            <a:endParaRPr lang="vi-VN"/>
          </a:p>
        </p:txBody>
      </p:sp>
      <p:sp>
        <p:nvSpPr>
          <p:cNvPr id="9" name="Slide Number Placeholder 5"/>
          <p:cNvSpPr>
            <a:spLocks noGrp="1"/>
          </p:cNvSpPr>
          <p:nvPr>
            <p:ph type="sldNum" sz="quarter" idx="12"/>
          </p:nvPr>
        </p:nvSpPr>
        <p:spPr/>
        <p:txBody>
          <a:bodyPr/>
          <a:lstStyle>
            <a:lvl1pPr>
              <a:defRPr/>
            </a:lvl1pPr>
          </a:lstStyle>
          <a:p>
            <a:pPr>
              <a:defRPr/>
            </a:pPr>
            <a:fld id="{E2FA95FB-31EB-42BB-BF60-97062E7958F8}" type="slidenum">
              <a:rPr lang="vi-VN"/>
              <a:pPr>
                <a:defRPr/>
              </a:pPr>
              <a:t>‹#›</a:t>
            </a:fld>
            <a:endParaRPr lang="vi-VN"/>
          </a:p>
        </p:txBody>
      </p:sp>
    </p:spTree>
    <p:extLst>
      <p:ext uri="{BB962C8B-B14F-4D97-AF65-F5344CB8AC3E}">
        <p14:creationId xmlns:p14="http://schemas.microsoft.com/office/powerpoint/2010/main" val="419904753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3"/>
          <p:cNvSpPr>
            <a:spLocks noGrp="1"/>
          </p:cNvSpPr>
          <p:nvPr>
            <p:ph type="dt" sz="half" idx="10"/>
          </p:nvPr>
        </p:nvSpPr>
        <p:spPr/>
        <p:txBody>
          <a:bodyPr/>
          <a:lstStyle>
            <a:lvl1pPr>
              <a:defRPr/>
            </a:lvl1pPr>
          </a:lstStyle>
          <a:p>
            <a:pPr>
              <a:defRPr/>
            </a:pPr>
            <a:fld id="{197B0025-7DD0-4CBF-80E8-455E2963462D}" type="datetimeFigureOut">
              <a:rPr lang="vi-VN"/>
              <a:pPr>
                <a:defRPr/>
              </a:pPr>
              <a:t>12/02/2023</a:t>
            </a:fld>
            <a:endParaRPr lang="vi-VN"/>
          </a:p>
        </p:txBody>
      </p:sp>
      <p:sp>
        <p:nvSpPr>
          <p:cNvPr id="4" name="Footer Placeholder 4"/>
          <p:cNvSpPr>
            <a:spLocks noGrp="1"/>
          </p:cNvSpPr>
          <p:nvPr>
            <p:ph type="ftr" sz="quarter" idx="11"/>
          </p:nvPr>
        </p:nvSpPr>
        <p:spPr/>
        <p:txBody>
          <a:bodyPr/>
          <a:lstStyle>
            <a:lvl1pPr>
              <a:defRPr/>
            </a:lvl1pPr>
          </a:lstStyle>
          <a:p>
            <a:pPr>
              <a:defRPr/>
            </a:pPr>
            <a:endParaRPr lang="vi-VN"/>
          </a:p>
        </p:txBody>
      </p:sp>
      <p:sp>
        <p:nvSpPr>
          <p:cNvPr id="5" name="Slide Number Placeholder 5"/>
          <p:cNvSpPr>
            <a:spLocks noGrp="1"/>
          </p:cNvSpPr>
          <p:nvPr>
            <p:ph type="sldNum" sz="quarter" idx="12"/>
          </p:nvPr>
        </p:nvSpPr>
        <p:spPr/>
        <p:txBody>
          <a:bodyPr/>
          <a:lstStyle>
            <a:lvl1pPr>
              <a:defRPr/>
            </a:lvl1pPr>
          </a:lstStyle>
          <a:p>
            <a:pPr>
              <a:defRPr/>
            </a:pPr>
            <a:fld id="{6E353F3E-59B3-4950-BF56-FCE578D17FEA}" type="slidenum">
              <a:rPr lang="vi-VN"/>
              <a:pPr>
                <a:defRPr/>
              </a:pPr>
              <a:t>‹#›</a:t>
            </a:fld>
            <a:endParaRPr lang="vi-VN"/>
          </a:p>
        </p:txBody>
      </p:sp>
    </p:spTree>
    <p:extLst>
      <p:ext uri="{BB962C8B-B14F-4D97-AF65-F5344CB8AC3E}">
        <p14:creationId xmlns:p14="http://schemas.microsoft.com/office/powerpoint/2010/main" val="265631500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27F0E46-802D-4BF5-B92F-78BF6AC70DBF}" type="datetimeFigureOut">
              <a:rPr lang="vi-VN"/>
              <a:pPr>
                <a:defRPr/>
              </a:pPr>
              <a:t>12/02/2023</a:t>
            </a:fld>
            <a:endParaRPr lang="vi-VN"/>
          </a:p>
        </p:txBody>
      </p:sp>
      <p:sp>
        <p:nvSpPr>
          <p:cNvPr id="3" name="Footer Placeholder 4"/>
          <p:cNvSpPr>
            <a:spLocks noGrp="1"/>
          </p:cNvSpPr>
          <p:nvPr>
            <p:ph type="ftr" sz="quarter" idx="11"/>
          </p:nvPr>
        </p:nvSpPr>
        <p:spPr/>
        <p:txBody>
          <a:bodyPr/>
          <a:lstStyle>
            <a:lvl1pPr>
              <a:defRPr/>
            </a:lvl1pPr>
          </a:lstStyle>
          <a:p>
            <a:pPr>
              <a:defRPr/>
            </a:pPr>
            <a:endParaRPr lang="vi-VN"/>
          </a:p>
        </p:txBody>
      </p:sp>
      <p:sp>
        <p:nvSpPr>
          <p:cNvPr id="4" name="Slide Number Placeholder 5"/>
          <p:cNvSpPr>
            <a:spLocks noGrp="1"/>
          </p:cNvSpPr>
          <p:nvPr>
            <p:ph type="sldNum" sz="quarter" idx="12"/>
          </p:nvPr>
        </p:nvSpPr>
        <p:spPr/>
        <p:txBody>
          <a:bodyPr/>
          <a:lstStyle>
            <a:lvl1pPr>
              <a:defRPr/>
            </a:lvl1pPr>
          </a:lstStyle>
          <a:p>
            <a:pPr>
              <a:defRPr/>
            </a:pPr>
            <a:fld id="{62BFB9CA-127A-41D8-B757-1E317C4DFD6D}" type="slidenum">
              <a:rPr lang="vi-VN"/>
              <a:pPr>
                <a:defRPr/>
              </a:pPr>
              <a:t>‹#›</a:t>
            </a:fld>
            <a:endParaRPr lang="vi-VN"/>
          </a:p>
        </p:txBody>
      </p:sp>
    </p:spTree>
    <p:extLst>
      <p:ext uri="{BB962C8B-B14F-4D97-AF65-F5344CB8AC3E}">
        <p14:creationId xmlns:p14="http://schemas.microsoft.com/office/powerpoint/2010/main" val="379551374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E3B2B9E-0452-40F1-AE6E-550C631ED8F1}" type="datetimeFigureOut">
              <a:rPr lang="vi-VN"/>
              <a:pPr>
                <a:defRPr/>
              </a:pPr>
              <a:t>12/02/2023</a:t>
            </a:fld>
            <a:endParaRPr lang="vi-VN"/>
          </a:p>
        </p:txBody>
      </p:sp>
      <p:sp>
        <p:nvSpPr>
          <p:cNvPr id="6" name="Footer Placeholder 4"/>
          <p:cNvSpPr>
            <a:spLocks noGrp="1"/>
          </p:cNvSpPr>
          <p:nvPr>
            <p:ph type="ftr" sz="quarter" idx="11"/>
          </p:nvPr>
        </p:nvSpPr>
        <p:spPr/>
        <p:txBody>
          <a:bodyPr/>
          <a:lstStyle>
            <a:lvl1pPr>
              <a:defRPr/>
            </a:lvl1pPr>
          </a:lstStyle>
          <a:p>
            <a:pPr>
              <a:defRPr/>
            </a:pPr>
            <a:endParaRPr lang="vi-VN"/>
          </a:p>
        </p:txBody>
      </p:sp>
      <p:sp>
        <p:nvSpPr>
          <p:cNvPr id="7" name="Slide Number Placeholder 5"/>
          <p:cNvSpPr>
            <a:spLocks noGrp="1"/>
          </p:cNvSpPr>
          <p:nvPr>
            <p:ph type="sldNum" sz="quarter" idx="12"/>
          </p:nvPr>
        </p:nvSpPr>
        <p:spPr/>
        <p:txBody>
          <a:bodyPr/>
          <a:lstStyle>
            <a:lvl1pPr>
              <a:defRPr/>
            </a:lvl1pPr>
          </a:lstStyle>
          <a:p>
            <a:pPr>
              <a:defRPr/>
            </a:pPr>
            <a:fld id="{893DA975-6E70-4ADF-9764-30AF793A812A}" type="slidenum">
              <a:rPr lang="vi-VN"/>
              <a:pPr>
                <a:defRPr/>
              </a:pPr>
              <a:t>‹#›</a:t>
            </a:fld>
            <a:endParaRPr lang="vi-VN"/>
          </a:p>
        </p:txBody>
      </p:sp>
    </p:spTree>
    <p:extLst>
      <p:ext uri="{BB962C8B-B14F-4D97-AF65-F5344CB8AC3E}">
        <p14:creationId xmlns:p14="http://schemas.microsoft.com/office/powerpoint/2010/main" val="4931548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8F7E02B-1389-4112-BEF9-7BA298CCF21C}" type="datetimeFigureOut">
              <a:rPr lang="vi-VN"/>
              <a:pPr>
                <a:defRPr/>
              </a:pPr>
              <a:t>12/02/2023</a:t>
            </a:fld>
            <a:endParaRPr lang="vi-VN"/>
          </a:p>
        </p:txBody>
      </p:sp>
      <p:sp>
        <p:nvSpPr>
          <p:cNvPr id="6" name="Footer Placeholder 4"/>
          <p:cNvSpPr>
            <a:spLocks noGrp="1"/>
          </p:cNvSpPr>
          <p:nvPr>
            <p:ph type="ftr" sz="quarter" idx="11"/>
          </p:nvPr>
        </p:nvSpPr>
        <p:spPr/>
        <p:txBody>
          <a:bodyPr/>
          <a:lstStyle>
            <a:lvl1pPr>
              <a:defRPr/>
            </a:lvl1pPr>
          </a:lstStyle>
          <a:p>
            <a:pPr>
              <a:defRPr/>
            </a:pPr>
            <a:endParaRPr lang="vi-VN"/>
          </a:p>
        </p:txBody>
      </p:sp>
      <p:sp>
        <p:nvSpPr>
          <p:cNvPr id="7" name="Slide Number Placeholder 5"/>
          <p:cNvSpPr>
            <a:spLocks noGrp="1"/>
          </p:cNvSpPr>
          <p:nvPr>
            <p:ph type="sldNum" sz="quarter" idx="12"/>
          </p:nvPr>
        </p:nvSpPr>
        <p:spPr/>
        <p:txBody>
          <a:bodyPr/>
          <a:lstStyle>
            <a:lvl1pPr>
              <a:defRPr/>
            </a:lvl1pPr>
          </a:lstStyle>
          <a:p>
            <a:pPr>
              <a:defRPr/>
            </a:pPr>
            <a:fld id="{F31690EC-01FF-4CD4-8D8E-7AE982FC5CA0}" type="slidenum">
              <a:rPr lang="vi-VN"/>
              <a:pPr>
                <a:defRPr/>
              </a:pPr>
              <a:t>‹#›</a:t>
            </a:fld>
            <a:endParaRPr lang="vi-VN"/>
          </a:p>
        </p:txBody>
      </p:sp>
    </p:spTree>
    <p:extLst>
      <p:ext uri="{BB962C8B-B14F-4D97-AF65-F5344CB8AC3E}">
        <p14:creationId xmlns:p14="http://schemas.microsoft.com/office/powerpoint/2010/main" val="21134912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lvl1pPr>
              <a:defRPr/>
            </a:lvl1pPr>
          </a:lstStyle>
          <a:p>
            <a:pPr>
              <a:defRPr/>
            </a:pPr>
            <a:fld id="{AC1C8573-021F-442D-B14B-2FFEA2B81097}" type="datetimeFigureOut">
              <a:rPr lang="vi-VN"/>
              <a:pPr>
                <a:defRPr/>
              </a:pPr>
              <a:t>12/02/2023</a:t>
            </a:fld>
            <a:endParaRPr lang="vi-VN"/>
          </a:p>
        </p:txBody>
      </p:sp>
      <p:sp>
        <p:nvSpPr>
          <p:cNvPr id="5" name="Footer Placeholder 4"/>
          <p:cNvSpPr>
            <a:spLocks noGrp="1"/>
          </p:cNvSpPr>
          <p:nvPr>
            <p:ph type="ftr" sz="quarter" idx="11"/>
          </p:nvPr>
        </p:nvSpPr>
        <p:spPr/>
        <p:txBody>
          <a:bodyPr/>
          <a:lstStyle>
            <a:lvl1pPr>
              <a:defRPr/>
            </a:lvl1pPr>
          </a:lstStyle>
          <a:p>
            <a:pPr>
              <a:defRPr/>
            </a:pPr>
            <a:endParaRPr lang="vi-VN"/>
          </a:p>
        </p:txBody>
      </p:sp>
      <p:sp>
        <p:nvSpPr>
          <p:cNvPr id="6" name="Slide Number Placeholder 5"/>
          <p:cNvSpPr>
            <a:spLocks noGrp="1"/>
          </p:cNvSpPr>
          <p:nvPr>
            <p:ph type="sldNum" sz="quarter" idx="12"/>
          </p:nvPr>
        </p:nvSpPr>
        <p:spPr/>
        <p:txBody>
          <a:bodyPr/>
          <a:lstStyle>
            <a:lvl1pPr>
              <a:defRPr/>
            </a:lvl1pPr>
          </a:lstStyle>
          <a:p>
            <a:pPr>
              <a:defRPr/>
            </a:pPr>
            <a:fld id="{97BDAB82-EA6A-4645-94E8-9BA1050149CE}" type="slidenum">
              <a:rPr lang="vi-VN"/>
              <a:pPr>
                <a:defRPr/>
              </a:pPr>
              <a:t>‹#›</a:t>
            </a:fld>
            <a:endParaRPr lang="vi-VN"/>
          </a:p>
        </p:txBody>
      </p:sp>
    </p:spTree>
    <p:extLst>
      <p:ext uri="{BB962C8B-B14F-4D97-AF65-F5344CB8AC3E}">
        <p14:creationId xmlns:p14="http://schemas.microsoft.com/office/powerpoint/2010/main" val="227456624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lvl1pPr>
              <a:defRPr/>
            </a:lvl1pPr>
          </a:lstStyle>
          <a:p>
            <a:pPr>
              <a:defRPr/>
            </a:pPr>
            <a:fld id="{1BFC363E-7240-476A-B9C9-AB8E9C55525A}" type="datetimeFigureOut">
              <a:rPr lang="vi-VN"/>
              <a:pPr>
                <a:defRPr/>
              </a:pPr>
              <a:t>12/02/2023</a:t>
            </a:fld>
            <a:endParaRPr lang="vi-VN"/>
          </a:p>
        </p:txBody>
      </p:sp>
      <p:sp>
        <p:nvSpPr>
          <p:cNvPr id="5" name="Footer Placeholder 4"/>
          <p:cNvSpPr>
            <a:spLocks noGrp="1"/>
          </p:cNvSpPr>
          <p:nvPr>
            <p:ph type="ftr" sz="quarter" idx="11"/>
          </p:nvPr>
        </p:nvSpPr>
        <p:spPr/>
        <p:txBody>
          <a:bodyPr/>
          <a:lstStyle>
            <a:lvl1pPr>
              <a:defRPr/>
            </a:lvl1pPr>
          </a:lstStyle>
          <a:p>
            <a:pPr>
              <a:defRPr/>
            </a:pPr>
            <a:endParaRPr lang="vi-VN"/>
          </a:p>
        </p:txBody>
      </p:sp>
      <p:sp>
        <p:nvSpPr>
          <p:cNvPr id="6" name="Slide Number Placeholder 5"/>
          <p:cNvSpPr>
            <a:spLocks noGrp="1"/>
          </p:cNvSpPr>
          <p:nvPr>
            <p:ph type="sldNum" sz="quarter" idx="12"/>
          </p:nvPr>
        </p:nvSpPr>
        <p:spPr/>
        <p:txBody>
          <a:bodyPr/>
          <a:lstStyle>
            <a:lvl1pPr>
              <a:defRPr/>
            </a:lvl1pPr>
          </a:lstStyle>
          <a:p>
            <a:pPr>
              <a:defRPr/>
            </a:pPr>
            <a:fld id="{16B9C522-173F-4FCB-A152-940D38CC2EFC}" type="slidenum">
              <a:rPr lang="vi-VN"/>
              <a:pPr>
                <a:defRPr/>
              </a:pPr>
              <a:t>‹#›</a:t>
            </a:fld>
            <a:endParaRPr lang="vi-VN"/>
          </a:p>
        </p:txBody>
      </p:sp>
    </p:spTree>
    <p:extLst>
      <p:ext uri="{BB962C8B-B14F-4D97-AF65-F5344CB8AC3E}">
        <p14:creationId xmlns:p14="http://schemas.microsoft.com/office/powerpoint/2010/main" val="106100506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vi-VN"/>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lvl1pPr>
              <a:defRPr/>
            </a:lvl1pPr>
          </a:lstStyle>
          <a:p>
            <a:pPr>
              <a:defRPr/>
            </a:pPr>
            <a:fld id="{EDB0963F-69DF-47C6-84D9-6A126C4A8533}" type="datetimeFigureOut">
              <a:rPr lang="vi-VN"/>
              <a:pPr>
                <a:defRPr/>
              </a:pPr>
              <a:t>12/02/2023</a:t>
            </a:fld>
            <a:endParaRPr lang="vi-VN"/>
          </a:p>
        </p:txBody>
      </p:sp>
      <p:sp>
        <p:nvSpPr>
          <p:cNvPr id="5" name="Footer Placeholder 4"/>
          <p:cNvSpPr>
            <a:spLocks noGrp="1"/>
          </p:cNvSpPr>
          <p:nvPr>
            <p:ph type="ftr" sz="quarter" idx="11"/>
          </p:nvPr>
        </p:nvSpPr>
        <p:spPr/>
        <p:txBody>
          <a:bodyPr/>
          <a:lstStyle>
            <a:lvl1pPr>
              <a:defRPr/>
            </a:lvl1pPr>
          </a:lstStyle>
          <a:p>
            <a:pPr>
              <a:defRPr/>
            </a:pPr>
            <a:endParaRPr lang="vi-VN"/>
          </a:p>
        </p:txBody>
      </p:sp>
      <p:sp>
        <p:nvSpPr>
          <p:cNvPr id="6" name="Slide Number Placeholder 5"/>
          <p:cNvSpPr>
            <a:spLocks noGrp="1"/>
          </p:cNvSpPr>
          <p:nvPr>
            <p:ph type="sldNum" sz="quarter" idx="12"/>
          </p:nvPr>
        </p:nvSpPr>
        <p:spPr/>
        <p:txBody>
          <a:bodyPr/>
          <a:lstStyle>
            <a:lvl1pPr>
              <a:defRPr/>
            </a:lvl1pPr>
          </a:lstStyle>
          <a:p>
            <a:pPr>
              <a:defRPr/>
            </a:pPr>
            <a:fld id="{0F3DD340-4A1E-43BF-8019-D640BA6076AC}" type="slidenum">
              <a:rPr lang="vi-VN"/>
              <a:pPr>
                <a:defRPr/>
              </a:pPr>
              <a:t>‹#›</a:t>
            </a:fld>
            <a:endParaRPr lang="vi-VN"/>
          </a:p>
        </p:txBody>
      </p:sp>
    </p:spTree>
    <p:extLst>
      <p:ext uri="{BB962C8B-B14F-4D97-AF65-F5344CB8AC3E}">
        <p14:creationId xmlns:p14="http://schemas.microsoft.com/office/powerpoint/2010/main" val="86728122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lvl1pPr>
              <a:defRPr/>
            </a:lvl1pPr>
          </a:lstStyle>
          <a:p>
            <a:pPr>
              <a:defRPr/>
            </a:pPr>
            <a:fld id="{4ECDF245-89C6-4944-82E0-08127678C6B0}" type="datetimeFigureOut">
              <a:rPr lang="vi-VN"/>
              <a:pPr>
                <a:defRPr/>
              </a:pPr>
              <a:t>12/02/2023</a:t>
            </a:fld>
            <a:endParaRPr lang="vi-VN"/>
          </a:p>
        </p:txBody>
      </p:sp>
      <p:sp>
        <p:nvSpPr>
          <p:cNvPr id="5" name="Footer Placeholder 4"/>
          <p:cNvSpPr>
            <a:spLocks noGrp="1"/>
          </p:cNvSpPr>
          <p:nvPr>
            <p:ph type="ftr" sz="quarter" idx="11"/>
          </p:nvPr>
        </p:nvSpPr>
        <p:spPr/>
        <p:txBody>
          <a:bodyPr/>
          <a:lstStyle>
            <a:lvl1pPr>
              <a:defRPr/>
            </a:lvl1pPr>
          </a:lstStyle>
          <a:p>
            <a:pPr>
              <a:defRPr/>
            </a:pPr>
            <a:endParaRPr lang="vi-VN"/>
          </a:p>
        </p:txBody>
      </p:sp>
      <p:sp>
        <p:nvSpPr>
          <p:cNvPr id="6" name="Slide Number Placeholder 5"/>
          <p:cNvSpPr>
            <a:spLocks noGrp="1"/>
          </p:cNvSpPr>
          <p:nvPr>
            <p:ph type="sldNum" sz="quarter" idx="12"/>
          </p:nvPr>
        </p:nvSpPr>
        <p:spPr/>
        <p:txBody>
          <a:bodyPr/>
          <a:lstStyle>
            <a:lvl1pPr>
              <a:defRPr/>
            </a:lvl1pPr>
          </a:lstStyle>
          <a:p>
            <a:pPr>
              <a:defRPr/>
            </a:pPr>
            <a:fld id="{B333043C-76EF-4DF2-8AE7-35A139828ED3}" type="slidenum">
              <a:rPr lang="vi-VN"/>
              <a:pPr>
                <a:defRPr/>
              </a:pPr>
              <a:t>‹#›</a:t>
            </a:fld>
            <a:endParaRPr lang="vi-VN"/>
          </a:p>
        </p:txBody>
      </p:sp>
    </p:spTree>
    <p:extLst>
      <p:ext uri="{BB962C8B-B14F-4D97-AF65-F5344CB8AC3E}">
        <p14:creationId xmlns:p14="http://schemas.microsoft.com/office/powerpoint/2010/main" val="410868903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ACC6800C-C95A-4F40-BF38-2494589F642D}" type="datetimeFigureOut">
              <a:rPr lang="vi-VN"/>
              <a:pPr>
                <a:defRPr/>
              </a:pPr>
              <a:t>12/02/2023</a:t>
            </a:fld>
            <a:endParaRPr lang="vi-VN"/>
          </a:p>
        </p:txBody>
      </p:sp>
      <p:sp>
        <p:nvSpPr>
          <p:cNvPr id="5" name="Footer Placeholder 4"/>
          <p:cNvSpPr>
            <a:spLocks noGrp="1"/>
          </p:cNvSpPr>
          <p:nvPr>
            <p:ph type="ftr" sz="quarter" idx="11"/>
          </p:nvPr>
        </p:nvSpPr>
        <p:spPr/>
        <p:txBody>
          <a:bodyPr/>
          <a:lstStyle>
            <a:lvl1pPr>
              <a:defRPr/>
            </a:lvl1pPr>
          </a:lstStyle>
          <a:p>
            <a:pPr>
              <a:defRPr/>
            </a:pPr>
            <a:endParaRPr lang="vi-VN"/>
          </a:p>
        </p:txBody>
      </p:sp>
      <p:sp>
        <p:nvSpPr>
          <p:cNvPr id="6" name="Slide Number Placeholder 5"/>
          <p:cNvSpPr>
            <a:spLocks noGrp="1"/>
          </p:cNvSpPr>
          <p:nvPr>
            <p:ph type="sldNum" sz="quarter" idx="12"/>
          </p:nvPr>
        </p:nvSpPr>
        <p:spPr/>
        <p:txBody>
          <a:bodyPr/>
          <a:lstStyle>
            <a:lvl1pPr>
              <a:defRPr/>
            </a:lvl1pPr>
          </a:lstStyle>
          <a:p>
            <a:pPr>
              <a:defRPr/>
            </a:pPr>
            <a:fld id="{7ED15C42-C748-44E2-B8D3-A32E1DF02F34}" type="slidenum">
              <a:rPr lang="vi-VN"/>
              <a:pPr>
                <a:defRPr/>
              </a:pPr>
              <a:t>‹#›</a:t>
            </a:fld>
            <a:endParaRPr lang="vi-VN"/>
          </a:p>
        </p:txBody>
      </p:sp>
    </p:spTree>
    <p:extLst>
      <p:ext uri="{BB962C8B-B14F-4D97-AF65-F5344CB8AC3E}">
        <p14:creationId xmlns:p14="http://schemas.microsoft.com/office/powerpoint/2010/main" val="2769509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1E85B26-910D-44FA-B6E9-55E0A2F1485B}" type="datetimeFigureOut">
              <a:rPr lang="vi-VN"/>
              <a:pPr>
                <a:defRPr/>
              </a:pPr>
              <a:t>12/02/2023</a:t>
            </a:fld>
            <a:endParaRPr lang="vi-VN"/>
          </a:p>
        </p:txBody>
      </p:sp>
      <p:sp>
        <p:nvSpPr>
          <p:cNvPr id="3" name="Footer Placeholder 4"/>
          <p:cNvSpPr>
            <a:spLocks noGrp="1"/>
          </p:cNvSpPr>
          <p:nvPr>
            <p:ph type="ftr" sz="quarter" idx="11"/>
          </p:nvPr>
        </p:nvSpPr>
        <p:spPr/>
        <p:txBody>
          <a:bodyPr/>
          <a:lstStyle>
            <a:lvl1pPr>
              <a:defRPr/>
            </a:lvl1pPr>
          </a:lstStyle>
          <a:p>
            <a:pPr>
              <a:defRPr/>
            </a:pPr>
            <a:endParaRPr lang="vi-VN"/>
          </a:p>
        </p:txBody>
      </p:sp>
      <p:sp>
        <p:nvSpPr>
          <p:cNvPr id="4" name="Slide Number Placeholder 5"/>
          <p:cNvSpPr>
            <a:spLocks noGrp="1"/>
          </p:cNvSpPr>
          <p:nvPr>
            <p:ph type="sldNum" sz="quarter" idx="12"/>
          </p:nvPr>
        </p:nvSpPr>
        <p:spPr/>
        <p:txBody>
          <a:bodyPr/>
          <a:lstStyle>
            <a:lvl1pPr>
              <a:defRPr/>
            </a:lvl1pPr>
          </a:lstStyle>
          <a:p>
            <a:pPr>
              <a:defRPr/>
            </a:pPr>
            <a:fld id="{D44A9F58-8539-4101-89DE-07599D95BC01}" type="slidenum">
              <a:rPr lang="vi-VN"/>
              <a:pPr>
                <a:defRPr/>
              </a:pPr>
              <a:t>‹#›</a:t>
            </a:fld>
            <a:endParaRPr lang="vi-VN"/>
          </a:p>
        </p:txBody>
      </p:sp>
    </p:spTree>
    <p:extLst>
      <p:ext uri="{BB962C8B-B14F-4D97-AF65-F5344CB8AC3E}">
        <p14:creationId xmlns:p14="http://schemas.microsoft.com/office/powerpoint/2010/main" val="229946306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3"/>
          <p:cNvSpPr>
            <a:spLocks noGrp="1"/>
          </p:cNvSpPr>
          <p:nvPr>
            <p:ph type="dt" sz="half" idx="10"/>
          </p:nvPr>
        </p:nvSpPr>
        <p:spPr/>
        <p:txBody>
          <a:bodyPr/>
          <a:lstStyle>
            <a:lvl1pPr>
              <a:defRPr/>
            </a:lvl1pPr>
          </a:lstStyle>
          <a:p>
            <a:pPr>
              <a:defRPr/>
            </a:pPr>
            <a:fld id="{B89BC60D-24A2-4B75-A0F2-1323DF034532}" type="datetimeFigureOut">
              <a:rPr lang="vi-VN"/>
              <a:pPr>
                <a:defRPr/>
              </a:pPr>
              <a:t>12/02/2023</a:t>
            </a:fld>
            <a:endParaRPr lang="vi-VN"/>
          </a:p>
        </p:txBody>
      </p:sp>
      <p:sp>
        <p:nvSpPr>
          <p:cNvPr id="6" name="Footer Placeholder 4"/>
          <p:cNvSpPr>
            <a:spLocks noGrp="1"/>
          </p:cNvSpPr>
          <p:nvPr>
            <p:ph type="ftr" sz="quarter" idx="11"/>
          </p:nvPr>
        </p:nvSpPr>
        <p:spPr/>
        <p:txBody>
          <a:bodyPr/>
          <a:lstStyle>
            <a:lvl1pPr>
              <a:defRPr/>
            </a:lvl1pPr>
          </a:lstStyle>
          <a:p>
            <a:pPr>
              <a:defRPr/>
            </a:pPr>
            <a:endParaRPr lang="vi-VN"/>
          </a:p>
        </p:txBody>
      </p:sp>
      <p:sp>
        <p:nvSpPr>
          <p:cNvPr id="7" name="Slide Number Placeholder 5"/>
          <p:cNvSpPr>
            <a:spLocks noGrp="1"/>
          </p:cNvSpPr>
          <p:nvPr>
            <p:ph type="sldNum" sz="quarter" idx="12"/>
          </p:nvPr>
        </p:nvSpPr>
        <p:spPr/>
        <p:txBody>
          <a:bodyPr/>
          <a:lstStyle>
            <a:lvl1pPr>
              <a:defRPr/>
            </a:lvl1pPr>
          </a:lstStyle>
          <a:p>
            <a:pPr>
              <a:defRPr/>
            </a:pPr>
            <a:fld id="{4FB8ACBD-6AFA-4820-BB1B-B33B8F88B43A}" type="slidenum">
              <a:rPr lang="vi-VN"/>
              <a:pPr>
                <a:defRPr/>
              </a:pPr>
              <a:t>‹#›</a:t>
            </a:fld>
            <a:endParaRPr lang="vi-VN"/>
          </a:p>
        </p:txBody>
      </p:sp>
    </p:spTree>
    <p:extLst>
      <p:ext uri="{BB962C8B-B14F-4D97-AF65-F5344CB8AC3E}">
        <p14:creationId xmlns:p14="http://schemas.microsoft.com/office/powerpoint/2010/main" val="196425212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3"/>
          <p:cNvSpPr>
            <a:spLocks noGrp="1"/>
          </p:cNvSpPr>
          <p:nvPr>
            <p:ph type="dt" sz="half" idx="10"/>
          </p:nvPr>
        </p:nvSpPr>
        <p:spPr/>
        <p:txBody>
          <a:bodyPr/>
          <a:lstStyle>
            <a:lvl1pPr>
              <a:defRPr/>
            </a:lvl1pPr>
          </a:lstStyle>
          <a:p>
            <a:pPr>
              <a:defRPr/>
            </a:pPr>
            <a:fld id="{81C90B9F-2CFB-4D1E-B46B-2EBB75F06870}" type="datetimeFigureOut">
              <a:rPr lang="vi-VN"/>
              <a:pPr>
                <a:defRPr/>
              </a:pPr>
              <a:t>12/02/2023</a:t>
            </a:fld>
            <a:endParaRPr lang="vi-VN"/>
          </a:p>
        </p:txBody>
      </p:sp>
      <p:sp>
        <p:nvSpPr>
          <p:cNvPr id="8" name="Footer Placeholder 4"/>
          <p:cNvSpPr>
            <a:spLocks noGrp="1"/>
          </p:cNvSpPr>
          <p:nvPr>
            <p:ph type="ftr" sz="quarter" idx="11"/>
          </p:nvPr>
        </p:nvSpPr>
        <p:spPr/>
        <p:txBody>
          <a:bodyPr/>
          <a:lstStyle>
            <a:lvl1pPr>
              <a:defRPr/>
            </a:lvl1pPr>
          </a:lstStyle>
          <a:p>
            <a:pPr>
              <a:defRPr/>
            </a:pPr>
            <a:endParaRPr lang="vi-VN"/>
          </a:p>
        </p:txBody>
      </p:sp>
      <p:sp>
        <p:nvSpPr>
          <p:cNvPr id="9" name="Slide Number Placeholder 5"/>
          <p:cNvSpPr>
            <a:spLocks noGrp="1"/>
          </p:cNvSpPr>
          <p:nvPr>
            <p:ph type="sldNum" sz="quarter" idx="12"/>
          </p:nvPr>
        </p:nvSpPr>
        <p:spPr/>
        <p:txBody>
          <a:bodyPr/>
          <a:lstStyle>
            <a:lvl1pPr>
              <a:defRPr/>
            </a:lvl1pPr>
          </a:lstStyle>
          <a:p>
            <a:pPr>
              <a:defRPr/>
            </a:pPr>
            <a:fld id="{E5E88387-6F7D-4B3D-81EA-0EDA54777918}" type="slidenum">
              <a:rPr lang="vi-VN"/>
              <a:pPr>
                <a:defRPr/>
              </a:pPr>
              <a:t>‹#›</a:t>
            </a:fld>
            <a:endParaRPr lang="vi-VN"/>
          </a:p>
        </p:txBody>
      </p:sp>
    </p:spTree>
    <p:extLst>
      <p:ext uri="{BB962C8B-B14F-4D97-AF65-F5344CB8AC3E}">
        <p14:creationId xmlns:p14="http://schemas.microsoft.com/office/powerpoint/2010/main" val="88873618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3"/>
          <p:cNvSpPr>
            <a:spLocks noGrp="1"/>
          </p:cNvSpPr>
          <p:nvPr>
            <p:ph type="dt" sz="half" idx="10"/>
          </p:nvPr>
        </p:nvSpPr>
        <p:spPr/>
        <p:txBody>
          <a:bodyPr/>
          <a:lstStyle>
            <a:lvl1pPr>
              <a:defRPr/>
            </a:lvl1pPr>
          </a:lstStyle>
          <a:p>
            <a:pPr>
              <a:defRPr/>
            </a:pPr>
            <a:fld id="{1DF5504D-0E0F-443C-A081-46B10A5B7725}" type="datetimeFigureOut">
              <a:rPr lang="vi-VN"/>
              <a:pPr>
                <a:defRPr/>
              </a:pPr>
              <a:t>12/02/2023</a:t>
            </a:fld>
            <a:endParaRPr lang="vi-VN"/>
          </a:p>
        </p:txBody>
      </p:sp>
      <p:sp>
        <p:nvSpPr>
          <p:cNvPr id="4" name="Footer Placeholder 4"/>
          <p:cNvSpPr>
            <a:spLocks noGrp="1"/>
          </p:cNvSpPr>
          <p:nvPr>
            <p:ph type="ftr" sz="quarter" idx="11"/>
          </p:nvPr>
        </p:nvSpPr>
        <p:spPr/>
        <p:txBody>
          <a:bodyPr/>
          <a:lstStyle>
            <a:lvl1pPr>
              <a:defRPr/>
            </a:lvl1pPr>
          </a:lstStyle>
          <a:p>
            <a:pPr>
              <a:defRPr/>
            </a:pPr>
            <a:endParaRPr lang="vi-VN"/>
          </a:p>
        </p:txBody>
      </p:sp>
      <p:sp>
        <p:nvSpPr>
          <p:cNvPr id="5" name="Slide Number Placeholder 5"/>
          <p:cNvSpPr>
            <a:spLocks noGrp="1"/>
          </p:cNvSpPr>
          <p:nvPr>
            <p:ph type="sldNum" sz="quarter" idx="12"/>
          </p:nvPr>
        </p:nvSpPr>
        <p:spPr/>
        <p:txBody>
          <a:bodyPr/>
          <a:lstStyle>
            <a:lvl1pPr>
              <a:defRPr/>
            </a:lvl1pPr>
          </a:lstStyle>
          <a:p>
            <a:pPr>
              <a:defRPr/>
            </a:pPr>
            <a:fld id="{6059739B-64CC-4A0B-A56E-FB1A28734359}" type="slidenum">
              <a:rPr lang="vi-VN"/>
              <a:pPr>
                <a:defRPr/>
              </a:pPr>
              <a:t>‹#›</a:t>
            </a:fld>
            <a:endParaRPr lang="vi-VN"/>
          </a:p>
        </p:txBody>
      </p:sp>
    </p:spTree>
    <p:extLst>
      <p:ext uri="{BB962C8B-B14F-4D97-AF65-F5344CB8AC3E}">
        <p14:creationId xmlns:p14="http://schemas.microsoft.com/office/powerpoint/2010/main" val="12126372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9D686C8-95D8-4B2B-B394-107A8D562408}" type="datetimeFigureOut">
              <a:rPr lang="vi-VN"/>
              <a:pPr>
                <a:defRPr/>
              </a:pPr>
              <a:t>12/02/2023</a:t>
            </a:fld>
            <a:endParaRPr lang="vi-VN"/>
          </a:p>
        </p:txBody>
      </p:sp>
      <p:sp>
        <p:nvSpPr>
          <p:cNvPr id="3" name="Footer Placeholder 4"/>
          <p:cNvSpPr>
            <a:spLocks noGrp="1"/>
          </p:cNvSpPr>
          <p:nvPr>
            <p:ph type="ftr" sz="quarter" idx="11"/>
          </p:nvPr>
        </p:nvSpPr>
        <p:spPr/>
        <p:txBody>
          <a:bodyPr/>
          <a:lstStyle>
            <a:lvl1pPr>
              <a:defRPr/>
            </a:lvl1pPr>
          </a:lstStyle>
          <a:p>
            <a:pPr>
              <a:defRPr/>
            </a:pPr>
            <a:endParaRPr lang="vi-VN"/>
          </a:p>
        </p:txBody>
      </p:sp>
      <p:sp>
        <p:nvSpPr>
          <p:cNvPr id="4" name="Slide Number Placeholder 5"/>
          <p:cNvSpPr>
            <a:spLocks noGrp="1"/>
          </p:cNvSpPr>
          <p:nvPr>
            <p:ph type="sldNum" sz="quarter" idx="12"/>
          </p:nvPr>
        </p:nvSpPr>
        <p:spPr/>
        <p:txBody>
          <a:bodyPr/>
          <a:lstStyle>
            <a:lvl1pPr>
              <a:defRPr/>
            </a:lvl1pPr>
          </a:lstStyle>
          <a:p>
            <a:pPr>
              <a:defRPr/>
            </a:pPr>
            <a:fld id="{A0554DCD-C9F8-4516-88AD-BA833A4DCB4B}" type="slidenum">
              <a:rPr lang="vi-VN"/>
              <a:pPr>
                <a:defRPr/>
              </a:pPr>
              <a:t>‹#›</a:t>
            </a:fld>
            <a:endParaRPr lang="vi-VN"/>
          </a:p>
        </p:txBody>
      </p:sp>
    </p:spTree>
    <p:extLst>
      <p:ext uri="{BB962C8B-B14F-4D97-AF65-F5344CB8AC3E}">
        <p14:creationId xmlns:p14="http://schemas.microsoft.com/office/powerpoint/2010/main" val="329434107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7D0E5C4-B1B0-431C-8D63-076432349DD4}" type="datetimeFigureOut">
              <a:rPr lang="vi-VN"/>
              <a:pPr>
                <a:defRPr/>
              </a:pPr>
              <a:t>12/02/2023</a:t>
            </a:fld>
            <a:endParaRPr lang="vi-VN"/>
          </a:p>
        </p:txBody>
      </p:sp>
      <p:sp>
        <p:nvSpPr>
          <p:cNvPr id="6" name="Footer Placeholder 4"/>
          <p:cNvSpPr>
            <a:spLocks noGrp="1"/>
          </p:cNvSpPr>
          <p:nvPr>
            <p:ph type="ftr" sz="quarter" idx="11"/>
          </p:nvPr>
        </p:nvSpPr>
        <p:spPr/>
        <p:txBody>
          <a:bodyPr/>
          <a:lstStyle>
            <a:lvl1pPr>
              <a:defRPr/>
            </a:lvl1pPr>
          </a:lstStyle>
          <a:p>
            <a:pPr>
              <a:defRPr/>
            </a:pPr>
            <a:endParaRPr lang="vi-VN"/>
          </a:p>
        </p:txBody>
      </p:sp>
      <p:sp>
        <p:nvSpPr>
          <p:cNvPr id="7" name="Slide Number Placeholder 5"/>
          <p:cNvSpPr>
            <a:spLocks noGrp="1"/>
          </p:cNvSpPr>
          <p:nvPr>
            <p:ph type="sldNum" sz="quarter" idx="12"/>
          </p:nvPr>
        </p:nvSpPr>
        <p:spPr/>
        <p:txBody>
          <a:bodyPr/>
          <a:lstStyle>
            <a:lvl1pPr>
              <a:defRPr/>
            </a:lvl1pPr>
          </a:lstStyle>
          <a:p>
            <a:pPr>
              <a:defRPr/>
            </a:pPr>
            <a:fld id="{8926352D-E618-4219-ADBA-0177333F31C3}" type="slidenum">
              <a:rPr lang="vi-VN"/>
              <a:pPr>
                <a:defRPr/>
              </a:pPr>
              <a:t>‹#›</a:t>
            </a:fld>
            <a:endParaRPr lang="vi-VN"/>
          </a:p>
        </p:txBody>
      </p:sp>
    </p:spTree>
    <p:extLst>
      <p:ext uri="{BB962C8B-B14F-4D97-AF65-F5344CB8AC3E}">
        <p14:creationId xmlns:p14="http://schemas.microsoft.com/office/powerpoint/2010/main" val="427520405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F5C4203-DA4F-4CB4-8246-BD9C7E4B751A}" type="datetimeFigureOut">
              <a:rPr lang="vi-VN"/>
              <a:pPr>
                <a:defRPr/>
              </a:pPr>
              <a:t>12/02/2023</a:t>
            </a:fld>
            <a:endParaRPr lang="vi-VN"/>
          </a:p>
        </p:txBody>
      </p:sp>
      <p:sp>
        <p:nvSpPr>
          <p:cNvPr id="6" name="Footer Placeholder 4"/>
          <p:cNvSpPr>
            <a:spLocks noGrp="1"/>
          </p:cNvSpPr>
          <p:nvPr>
            <p:ph type="ftr" sz="quarter" idx="11"/>
          </p:nvPr>
        </p:nvSpPr>
        <p:spPr/>
        <p:txBody>
          <a:bodyPr/>
          <a:lstStyle>
            <a:lvl1pPr>
              <a:defRPr/>
            </a:lvl1pPr>
          </a:lstStyle>
          <a:p>
            <a:pPr>
              <a:defRPr/>
            </a:pPr>
            <a:endParaRPr lang="vi-VN"/>
          </a:p>
        </p:txBody>
      </p:sp>
      <p:sp>
        <p:nvSpPr>
          <p:cNvPr id="7" name="Slide Number Placeholder 5"/>
          <p:cNvSpPr>
            <a:spLocks noGrp="1"/>
          </p:cNvSpPr>
          <p:nvPr>
            <p:ph type="sldNum" sz="quarter" idx="12"/>
          </p:nvPr>
        </p:nvSpPr>
        <p:spPr/>
        <p:txBody>
          <a:bodyPr/>
          <a:lstStyle>
            <a:lvl1pPr>
              <a:defRPr/>
            </a:lvl1pPr>
          </a:lstStyle>
          <a:p>
            <a:pPr>
              <a:defRPr/>
            </a:pPr>
            <a:fld id="{6E349B02-55BD-4889-8874-FE7B1DCB1DA1}" type="slidenum">
              <a:rPr lang="vi-VN"/>
              <a:pPr>
                <a:defRPr/>
              </a:pPr>
              <a:t>‹#›</a:t>
            </a:fld>
            <a:endParaRPr lang="vi-VN"/>
          </a:p>
        </p:txBody>
      </p:sp>
    </p:spTree>
    <p:extLst>
      <p:ext uri="{BB962C8B-B14F-4D97-AF65-F5344CB8AC3E}">
        <p14:creationId xmlns:p14="http://schemas.microsoft.com/office/powerpoint/2010/main" val="210203389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lvl1pPr>
              <a:defRPr/>
            </a:lvl1pPr>
          </a:lstStyle>
          <a:p>
            <a:pPr>
              <a:defRPr/>
            </a:pPr>
            <a:fld id="{8BAB4510-B206-4BD6-8707-84DA81D832A4}" type="datetimeFigureOut">
              <a:rPr lang="vi-VN"/>
              <a:pPr>
                <a:defRPr/>
              </a:pPr>
              <a:t>12/02/2023</a:t>
            </a:fld>
            <a:endParaRPr lang="vi-VN"/>
          </a:p>
        </p:txBody>
      </p:sp>
      <p:sp>
        <p:nvSpPr>
          <p:cNvPr id="5" name="Footer Placeholder 4"/>
          <p:cNvSpPr>
            <a:spLocks noGrp="1"/>
          </p:cNvSpPr>
          <p:nvPr>
            <p:ph type="ftr" sz="quarter" idx="11"/>
          </p:nvPr>
        </p:nvSpPr>
        <p:spPr/>
        <p:txBody>
          <a:bodyPr/>
          <a:lstStyle>
            <a:lvl1pPr>
              <a:defRPr/>
            </a:lvl1pPr>
          </a:lstStyle>
          <a:p>
            <a:pPr>
              <a:defRPr/>
            </a:pPr>
            <a:endParaRPr lang="vi-VN"/>
          </a:p>
        </p:txBody>
      </p:sp>
      <p:sp>
        <p:nvSpPr>
          <p:cNvPr id="6" name="Slide Number Placeholder 5"/>
          <p:cNvSpPr>
            <a:spLocks noGrp="1"/>
          </p:cNvSpPr>
          <p:nvPr>
            <p:ph type="sldNum" sz="quarter" idx="12"/>
          </p:nvPr>
        </p:nvSpPr>
        <p:spPr/>
        <p:txBody>
          <a:bodyPr/>
          <a:lstStyle>
            <a:lvl1pPr>
              <a:defRPr/>
            </a:lvl1pPr>
          </a:lstStyle>
          <a:p>
            <a:pPr>
              <a:defRPr/>
            </a:pPr>
            <a:fld id="{7AF874AF-3D88-444D-920A-F809B609B492}" type="slidenum">
              <a:rPr lang="vi-VN"/>
              <a:pPr>
                <a:defRPr/>
              </a:pPr>
              <a:t>‹#›</a:t>
            </a:fld>
            <a:endParaRPr lang="vi-VN"/>
          </a:p>
        </p:txBody>
      </p:sp>
    </p:spTree>
    <p:extLst>
      <p:ext uri="{BB962C8B-B14F-4D97-AF65-F5344CB8AC3E}">
        <p14:creationId xmlns:p14="http://schemas.microsoft.com/office/powerpoint/2010/main" val="184961071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lvl1pPr>
              <a:defRPr/>
            </a:lvl1pPr>
          </a:lstStyle>
          <a:p>
            <a:pPr>
              <a:defRPr/>
            </a:pPr>
            <a:fld id="{157A7B1D-326F-48CD-9188-98AE7FF43E13}" type="datetimeFigureOut">
              <a:rPr lang="vi-VN"/>
              <a:pPr>
                <a:defRPr/>
              </a:pPr>
              <a:t>12/02/2023</a:t>
            </a:fld>
            <a:endParaRPr lang="vi-VN"/>
          </a:p>
        </p:txBody>
      </p:sp>
      <p:sp>
        <p:nvSpPr>
          <p:cNvPr id="5" name="Footer Placeholder 4"/>
          <p:cNvSpPr>
            <a:spLocks noGrp="1"/>
          </p:cNvSpPr>
          <p:nvPr>
            <p:ph type="ftr" sz="quarter" idx="11"/>
          </p:nvPr>
        </p:nvSpPr>
        <p:spPr/>
        <p:txBody>
          <a:bodyPr/>
          <a:lstStyle>
            <a:lvl1pPr>
              <a:defRPr/>
            </a:lvl1pPr>
          </a:lstStyle>
          <a:p>
            <a:pPr>
              <a:defRPr/>
            </a:pPr>
            <a:endParaRPr lang="vi-VN"/>
          </a:p>
        </p:txBody>
      </p:sp>
      <p:sp>
        <p:nvSpPr>
          <p:cNvPr id="6" name="Slide Number Placeholder 5"/>
          <p:cNvSpPr>
            <a:spLocks noGrp="1"/>
          </p:cNvSpPr>
          <p:nvPr>
            <p:ph type="sldNum" sz="quarter" idx="12"/>
          </p:nvPr>
        </p:nvSpPr>
        <p:spPr/>
        <p:txBody>
          <a:bodyPr/>
          <a:lstStyle>
            <a:lvl1pPr>
              <a:defRPr/>
            </a:lvl1pPr>
          </a:lstStyle>
          <a:p>
            <a:pPr>
              <a:defRPr/>
            </a:pPr>
            <a:fld id="{B882F0F1-26B4-4C12-BA65-B2CE3DDFB7AD}" type="slidenum">
              <a:rPr lang="vi-VN"/>
              <a:pPr>
                <a:defRPr/>
              </a:pPr>
              <a:t>‹#›</a:t>
            </a:fld>
            <a:endParaRPr lang="vi-VN"/>
          </a:p>
        </p:txBody>
      </p:sp>
    </p:spTree>
    <p:extLst>
      <p:ext uri="{BB962C8B-B14F-4D97-AF65-F5344CB8AC3E}">
        <p14:creationId xmlns:p14="http://schemas.microsoft.com/office/powerpoint/2010/main" val="30797412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484C192-8E15-43DF-A94C-A5193C43A2D0}" type="datetimeFigureOut">
              <a:rPr lang="vi-VN"/>
              <a:pPr>
                <a:defRPr/>
              </a:pPr>
              <a:t>12/02/2023</a:t>
            </a:fld>
            <a:endParaRPr lang="vi-VN"/>
          </a:p>
        </p:txBody>
      </p:sp>
      <p:sp>
        <p:nvSpPr>
          <p:cNvPr id="6" name="Footer Placeholder 4"/>
          <p:cNvSpPr>
            <a:spLocks noGrp="1"/>
          </p:cNvSpPr>
          <p:nvPr>
            <p:ph type="ftr" sz="quarter" idx="11"/>
          </p:nvPr>
        </p:nvSpPr>
        <p:spPr/>
        <p:txBody>
          <a:bodyPr/>
          <a:lstStyle>
            <a:lvl1pPr>
              <a:defRPr/>
            </a:lvl1pPr>
          </a:lstStyle>
          <a:p>
            <a:pPr>
              <a:defRPr/>
            </a:pPr>
            <a:endParaRPr lang="vi-VN"/>
          </a:p>
        </p:txBody>
      </p:sp>
      <p:sp>
        <p:nvSpPr>
          <p:cNvPr id="7" name="Slide Number Placeholder 5"/>
          <p:cNvSpPr>
            <a:spLocks noGrp="1"/>
          </p:cNvSpPr>
          <p:nvPr>
            <p:ph type="sldNum" sz="quarter" idx="12"/>
          </p:nvPr>
        </p:nvSpPr>
        <p:spPr/>
        <p:txBody>
          <a:bodyPr/>
          <a:lstStyle>
            <a:lvl1pPr>
              <a:defRPr/>
            </a:lvl1pPr>
          </a:lstStyle>
          <a:p>
            <a:pPr>
              <a:defRPr/>
            </a:pPr>
            <a:fld id="{C9574321-BFBC-47A9-AA74-50085204B996}" type="slidenum">
              <a:rPr lang="vi-VN"/>
              <a:pPr>
                <a:defRPr/>
              </a:pPr>
              <a:t>‹#›</a:t>
            </a:fld>
            <a:endParaRPr lang="vi-VN"/>
          </a:p>
        </p:txBody>
      </p:sp>
    </p:spTree>
    <p:extLst>
      <p:ext uri="{BB962C8B-B14F-4D97-AF65-F5344CB8AC3E}">
        <p14:creationId xmlns:p14="http://schemas.microsoft.com/office/powerpoint/2010/main" val="32400096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5B7F2AE-59C9-4F49-8CA7-A69F21CFFC0F}" type="datetimeFigureOut">
              <a:rPr lang="vi-VN"/>
              <a:pPr>
                <a:defRPr/>
              </a:pPr>
              <a:t>12/02/2023</a:t>
            </a:fld>
            <a:endParaRPr lang="vi-VN"/>
          </a:p>
        </p:txBody>
      </p:sp>
      <p:sp>
        <p:nvSpPr>
          <p:cNvPr id="6" name="Footer Placeholder 4"/>
          <p:cNvSpPr>
            <a:spLocks noGrp="1"/>
          </p:cNvSpPr>
          <p:nvPr>
            <p:ph type="ftr" sz="quarter" idx="11"/>
          </p:nvPr>
        </p:nvSpPr>
        <p:spPr/>
        <p:txBody>
          <a:bodyPr/>
          <a:lstStyle>
            <a:lvl1pPr>
              <a:defRPr/>
            </a:lvl1pPr>
          </a:lstStyle>
          <a:p>
            <a:pPr>
              <a:defRPr/>
            </a:pPr>
            <a:endParaRPr lang="vi-VN"/>
          </a:p>
        </p:txBody>
      </p:sp>
      <p:sp>
        <p:nvSpPr>
          <p:cNvPr id="7" name="Slide Number Placeholder 5"/>
          <p:cNvSpPr>
            <a:spLocks noGrp="1"/>
          </p:cNvSpPr>
          <p:nvPr>
            <p:ph type="sldNum" sz="quarter" idx="12"/>
          </p:nvPr>
        </p:nvSpPr>
        <p:spPr/>
        <p:txBody>
          <a:bodyPr/>
          <a:lstStyle>
            <a:lvl1pPr>
              <a:defRPr/>
            </a:lvl1pPr>
          </a:lstStyle>
          <a:p>
            <a:pPr>
              <a:defRPr/>
            </a:pPr>
            <a:fld id="{BD2C0A1A-AD36-466C-8806-862292736DF0}" type="slidenum">
              <a:rPr lang="vi-VN"/>
              <a:pPr>
                <a:defRPr/>
              </a:pPr>
              <a:t>‹#›</a:t>
            </a:fld>
            <a:endParaRPr lang="vi-VN"/>
          </a:p>
        </p:txBody>
      </p:sp>
    </p:spTree>
    <p:extLst>
      <p:ext uri="{BB962C8B-B14F-4D97-AF65-F5344CB8AC3E}">
        <p14:creationId xmlns:p14="http://schemas.microsoft.com/office/powerpoint/2010/main" val="21036067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vi-VN" smtClean="0"/>
          </a:p>
        </p:txBody>
      </p:sp>
      <p:sp>
        <p:nvSpPr>
          <p:cNvPr id="1027" name="Text Placeholder 2"/>
          <p:cNvSpPr>
            <a:spLocks noGrp="1"/>
          </p:cNvSpPr>
          <p:nvPr>
            <p:ph type="body" idx="1"/>
          </p:nvPr>
        </p:nvSpPr>
        <p:spPr bwMode="auto">
          <a:xfrm>
            <a:off x="457200" y="12001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smtClean="0"/>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168AA413-E664-4EF8-BBA4-72E7C0FE65C4}" type="datetimeFigureOut">
              <a:rPr lang="vi-VN"/>
              <a:pPr>
                <a:defRPr/>
              </a:pPr>
              <a:t>12/02/2023</a:t>
            </a:fld>
            <a:endParaRPr lang="vi-VN"/>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vi-VN"/>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83993729-4D91-43FF-A3B6-7B7470FB8483}" type="slidenum">
              <a:rPr lang="vi-VN"/>
              <a:pPr>
                <a:defRPr/>
              </a:pPr>
              <a:t>‹#›</a:t>
            </a:fld>
            <a:endParaRPr lang="vi-VN"/>
          </a:p>
        </p:txBody>
      </p:sp>
    </p:spTree>
  </p:cSld>
  <p:clrMap bg1="lt1" tx1="dk1" bg2="lt2" tx2="dk2" accent1="accent1" accent2="accent2" accent3="accent3" accent4="accent4" accent5="accent5" accent6="accent6" hlink="hlink" folHlink="folHlink"/>
  <p:sldLayoutIdLst>
    <p:sldLayoutId id="2147486347" r:id="rId1"/>
    <p:sldLayoutId id="2147486348" r:id="rId2"/>
    <p:sldLayoutId id="2147486349" r:id="rId3"/>
    <p:sldLayoutId id="2147486350" r:id="rId4"/>
    <p:sldLayoutId id="2147486351" r:id="rId5"/>
    <p:sldLayoutId id="2147486352" r:id="rId6"/>
    <p:sldLayoutId id="2147486353" r:id="rId7"/>
    <p:sldLayoutId id="2147486354" r:id="rId8"/>
    <p:sldLayoutId id="2147486355" r:id="rId9"/>
    <p:sldLayoutId id="2147486356" r:id="rId10"/>
    <p:sldLayoutId id="214748635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Times New Roman" pitchFamily="18" charset="0"/>
        </a:defRPr>
      </a:lvl2pPr>
      <a:lvl3pPr algn="ctr" rtl="0" eaLnBrk="0" fontAlgn="base" hangingPunct="0">
        <a:spcBef>
          <a:spcPct val="0"/>
        </a:spcBef>
        <a:spcAft>
          <a:spcPct val="0"/>
        </a:spcAft>
        <a:defRPr sz="4400">
          <a:solidFill>
            <a:schemeClr val="tx1"/>
          </a:solidFill>
          <a:latin typeface="Times New Roman" pitchFamily="18" charset="0"/>
        </a:defRPr>
      </a:lvl3pPr>
      <a:lvl4pPr algn="ctr" rtl="0" eaLnBrk="0" fontAlgn="base" hangingPunct="0">
        <a:spcBef>
          <a:spcPct val="0"/>
        </a:spcBef>
        <a:spcAft>
          <a:spcPct val="0"/>
        </a:spcAft>
        <a:defRPr sz="4400">
          <a:solidFill>
            <a:schemeClr val="tx1"/>
          </a:solidFill>
          <a:latin typeface="Times New Roman" pitchFamily="18" charset="0"/>
        </a:defRPr>
      </a:lvl4pPr>
      <a:lvl5pPr algn="ctr" rtl="0" eaLnBrk="0" fontAlgn="base" hangingPunct="0">
        <a:spcBef>
          <a:spcPct val="0"/>
        </a:spcBef>
        <a:spcAft>
          <a:spcPct val="0"/>
        </a:spcAft>
        <a:defRPr sz="4400">
          <a:solidFill>
            <a:schemeClr val="tx1"/>
          </a:solidFill>
          <a:latin typeface="Times New Roman" pitchFamily="18" charset="0"/>
        </a:defRPr>
      </a:lvl5pPr>
      <a:lvl6pPr marL="457200" algn="ctr" rtl="0" fontAlgn="base">
        <a:spcBef>
          <a:spcPct val="0"/>
        </a:spcBef>
        <a:spcAft>
          <a:spcPct val="0"/>
        </a:spcAft>
        <a:defRPr sz="4400">
          <a:solidFill>
            <a:schemeClr val="tx1"/>
          </a:solidFill>
          <a:latin typeface="Times New Roman" pitchFamily="18" charset="0"/>
        </a:defRPr>
      </a:lvl6pPr>
      <a:lvl7pPr marL="914400" algn="ctr" rtl="0" fontAlgn="base">
        <a:spcBef>
          <a:spcPct val="0"/>
        </a:spcBef>
        <a:spcAft>
          <a:spcPct val="0"/>
        </a:spcAft>
        <a:defRPr sz="4400">
          <a:solidFill>
            <a:schemeClr val="tx1"/>
          </a:solidFill>
          <a:latin typeface="Times New Roman" pitchFamily="18" charset="0"/>
        </a:defRPr>
      </a:lvl7pPr>
      <a:lvl8pPr marL="1371600" algn="ctr" rtl="0" fontAlgn="base">
        <a:spcBef>
          <a:spcPct val="0"/>
        </a:spcBef>
        <a:spcAft>
          <a:spcPct val="0"/>
        </a:spcAft>
        <a:defRPr sz="4400">
          <a:solidFill>
            <a:schemeClr val="tx1"/>
          </a:solidFill>
          <a:latin typeface="Times New Roman" pitchFamily="18" charset="0"/>
        </a:defRPr>
      </a:lvl8pPr>
      <a:lvl9pPr marL="1828800" algn="ctr" rtl="0" fontAlgn="base">
        <a:spcBef>
          <a:spcPct val="0"/>
        </a:spcBef>
        <a:spcAft>
          <a:spcPct val="0"/>
        </a:spcAft>
        <a:defRPr sz="4400">
          <a:solidFill>
            <a:schemeClr val="tx1"/>
          </a:solidFill>
          <a:latin typeface="Times New Roman" pitchFamily="18"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06375"/>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57200" y="1200150"/>
            <a:ext cx="8229600" cy="339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4684713"/>
            <a:ext cx="2133600" cy="35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mn-lt"/>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4684713"/>
            <a:ext cx="2895600" cy="35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4684713"/>
            <a:ext cx="2133600" cy="35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cs typeface="+mn-cs"/>
              </a:defRPr>
            </a:lvl1pPr>
          </a:lstStyle>
          <a:p>
            <a:pPr>
              <a:defRPr/>
            </a:pPr>
            <a:fld id="{E48A4F7D-ECD9-45F4-BEF5-5CB86E8554F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457" r:id="rId1"/>
    <p:sldLayoutId id="2147486458" r:id="rId2"/>
    <p:sldLayoutId id="2147486459" r:id="rId3"/>
    <p:sldLayoutId id="2147486460" r:id="rId4"/>
    <p:sldLayoutId id="2147486461" r:id="rId5"/>
    <p:sldLayoutId id="2147486462" r:id="rId6"/>
    <p:sldLayoutId id="2147486463" r:id="rId7"/>
    <p:sldLayoutId id="2147486464" r:id="rId8"/>
    <p:sldLayoutId id="2147486465" r:id="rId9"/>
    <p:sldLayoutId id="2147486466" r:id="rId10"/>
    <p:sldLayoutId id="214748646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06375"/>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200150"/>
            <a:ext cx="8229600" cy="339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4684713"/>
            <a:ext cx="2133600" cy="35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mn-lt"/>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4684713"/>
            <a:ext cx="2895600" cy="35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4684713"/>
            <a:ext cx="2133600" cy="35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cs typeface="+mn-cs"/>
              </a:defRPr>
            </a:lvl1pPr>
          </a:lstStyle>
          <a:p>
            <a:pPr>
              <a:defRPr/>
            </a:pPr>
            <a:fld id="{30889E68-ED0C-4CB4-9451-796DC16C4B3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468" r:id="rId1"/>
    <p:sldLayoutId id="2147486469" r:id="rId2"/>
    <p:sldLayoutId id="2147486470" r:id="rId3"/>
    <p:sldLayoutId id="2147486471" r:id="rId4"/>
    <p:sldLayoutId id="2147486472" r:id="rId5"/>
    <p:sldLayoutId id="2147486473" r:id="rId6"/>
    <p:sldLayoutId id="2147486474" r:id="rId7"/>
    <p:sldLayoutId id="2147486475" r:id="rId8"/>
    <p:sldLayoutId id="2147486476" r:id="rId9"/>
    <p:sldLayoutId id="2147486477" r:id="rId10"/>
    <p:sldLayoutId id="214748647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788174"/>
            <a:ext cx="8629650" cy="1786"/>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mn-lt"/>
              <a:cs typeface="+mn-cs"/>
            </a:endParaRPr>
          </a:p>
        </p:txBody>
      </p:sp>
      <p:sp>
        <p:nvSpPr>
          <p:cNvPr id="4101" name="Text Placeholder 7"/>
          <p:cNvSpPr>
            <a:spLocks noGrp="1"/>
          </p:cNvSpPr>
          <p:nvPr>
            <p:ph type="body" idx="1"/>
          </p:nvPr>
        </p:nvSpPr>
        <p:spPr bwMode="auto">
          <a:xfrm>
            <a:off x="304800" y="1165225"/>
            <a:ext cx="8686800" cy="339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 name="Date Placeholder 10"/>
          <p:cNvSpPr>
            <a:spLocks noGrp="1"/>
          </p:cNvSpPr>
          <p:nvPr>
            <p:ph type="dt" sz="half" idx="2"/>
          </p:nvPr>
        </p:nvSpPr>
        <p:spPr>
          <a:xfrm>
            <a:off x="6477000" y="57150"/>
            <a:ext cx="2514600" cy="217488"/>
          </a:xfrm>
          <a:prstGeom prst="rect">
            <a:avLst/>
          </a:prstGeom>
        </p:spPr>
        <p:txBody>
          <a:bodyPr vert="horz"/>
          <a:lstStyle>
            <a:lvl1pPr algn="l" eaLnBrk="1" fontAlgn="auto" latinLnBrk="0" hangingPunct="1">
              <a:spcBef>
                <a:spcPts val="0"/>
              </a:spcBef>
              <a:spcAft>
                <a:spcPts val="0"/>
              </a:spcAft>
              <a:defRPr kumimoji="0" sz="1200">
                <a:solidFill>
                  <a:srgbClr val="F0A22E">
                    <a:shade val="75000"/>
                  </a:srgbClr>
                </a:solidFill>
                <a:effectLst/>
                <a:latin typeface="Tahoma"/>
                <a:cs typeface="+mn-cs"/>
              </a:defRPr>
            </a:lvl1pPr>
          </a:lstStyle>
          <a:p>
            <a:pPr>
              <a:defRPr/>
            </a:pPr>
            <a:fld id="{EFB43E85-7125-475F-961C-FE25847EDAE6}" type="datetimeFigureOut">
              <a:rPr lang="vi-VN"/>
              <a:pPr>
                <a:defRPr/>
              </a:pPr>
              <a:t>12/02/2023</a:t>
            </a:fld>
            <a:endParaRPr lang="vi-VN"/>
          </a:p>
        </p:txBody>
      </p:sp>
      <p:sp>
        <p:nvSpPr>
          <p:cNvPr id="28" name="Footer Placeholder 27"/>
          <p:cNvSpPr>
            <a:spLocks noGrp="1"/>
          </p:cNvSpPr>
          <p:nvPr>
            <p:ph type="ftr" sz="quarter" idx="3"/>
          </p:nvPr>
        </p:nvSpPr>
        <p:spPr>
          <a:xfrm>
            <a:off x="3124200" y="57150"/>
            <a:ext cx="3352800" cy="217488"/>
          </a:xfrm>
          <a:prstGeom prst="rect">
            <a:avLst/>
          </a:prstGeom>
        </p:spPr>
        <p:txBody>
          <a:bodyPr vert="horz"/>
          <a:lstStyle>
            <a:lvl1pPr algn="r" eaLnBrk="1" fontAlgn="auto" latinLnBrk="0" hangingPunct="1">
              <a:spcBef>
                <a:spcPts val="0"/>
              </a:spcBef>
              <a:spcAft>
                <a:spcPts val="0"/>
              </a:spcAft>
              <a:defRPr kumimoji="0" sz="1200">
                <a:solidFill>
                  <a:srgbClr val="F0A22E">
                    <a:shade val="75000"/>
                  </a:srgbClr>
                </a:solidFill>
                <a:effectLst/>
                <a:latin typeface="Tahoma"/>
                <a:cs typeface="+mn-cs"/>
              </a:defRPr>
            </a:lvl1pPr>
          </a:lstStyle>
          <a:p>
            <a:pPr>
              <a:defRPr/>
            </a:pPr>
            <a:endParaRPr lang="vi-VN"/>
          </a:p>
        </p:txBody>
      </p:sp>
      <p:sp>
        <p:nvSpPr>
          <p:cNvPr id="5" name="Slide Number Placeholder 4"/>
          <p:cNvSpPr>
            <a:spLocks noGrp="1"/>
          </p:cNvSpPr>
          <p:nvPr>
            <p:ph type="sldNum" sz="quarter" idx="4"/>
          </p:nvPr>
        </p:nvSpPr>
        <p:spPr>
          <a:xfrm>
            <a:off x="8229600" y="4857750"/>
            <a:ext cx="762000" cy="184150"/>
          </a:xfrm>
          <a:prstGeom prst="rect">
            <a:avLst/>
          </a:prstGeom>
        </p:spPr>
        <p:txBody>
          <a:bodyPr vert="horz"/>
          <a:lstStyle>
            <a:lvl1pPr algn="r" eaLnBrk="1" fontAlgn="auto" latinLnBrk="0" hangingPunct="1">
              <a:spcBef>
                <a:spcPts val="0"/>
              </a:spcBef>
              <a:spcAft>
                <a:spcPts val="0"/>
              </a:spcAft>
              <a:defRPr kumimoji="0" sz="1200">
                <a:solidFill>
                  <a:srgbClr val="F0A22E">
                    <a:shade val="75000"/>
                  </a:srgbClr>
                </a:solidFill>
                <a:effectLst/>
                <a:latin typeface="Tahoma"/>
                <a:cs typeface="+mn-cs"/>
              </a:defRPr>
            </a:lvl1pPr>
          </a:lstStyle>
          <a:p>
            <a:pPr>
              <a:defRPr/>
            </a:pPr>
            <a:fld id="{96C87C59-903C-42DF-8150-8882B5DC5AF3}" type="slidenum">
              <a:rPr lang="vi-VN"/>
              <a:pPr>
                <a:defRPr/>
              </a:pPr>
              <a:t>‹#›</a:t>
            </a:fld>
            <a:endParaRPr lang="vi-VN"/>
          </a:p>
        </p:txBody>
      </p:sp>
      <p:sp>
        <p:nvSpPr>
          <p:cNvPr id="10" name="Title Placeholder 9"/>
          <p:cNvSpPr>
            <a:spLocks noGrp="1"/>
          </p:cNvSpPr>
          <p:nvPr>
            <p:ph type="title"/>
          </p:nvPr>
        </p:nvSpPr>
        <p:spPr>
          <a:xfrm>
            <a:off x="304800" y="342900"/>
            <a:ext cx="8686800" cy="628650"/>
          </a:xfrm>
          <a:prstGeom prst="rect">
            <a:avLst/>
          </a:prstGeom>
        </p:spPr>
        <p:txBody>
          <a:bodyPr vert="horz" anchor="ctr">
            <a:normAutofit/>
          </a:bodyPr>
          <a:lstStyle/>
          <a:p>
            <a:r>
              <a:rPr lang="en-US" smtClean="0"/>
              <a:t>Click to edit Master title style</a:t>
            </a:r>
            <a:endParaRPr lang="en-US"/>
          </a:p>
        </p:txBody>
      </p:sp>
      <p:sp>
        <p:nvSpPr>
          <p:cNvPr id="9" name="Straight Connector 8"/>
          <p:cNvSpPr>
            <a:spLocks noChangeShapeType="1"/>
          </p:cNvSpPr>
          <p:nvPr/>
        </p:nvSpPr>
        <p:spPr bwMode="auto">
          <a:xfrm>
            <a:off x="514350" y="788174"/>
            <a:ext cx="8629650" cy="1786"/>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mn-lt"/>
              <a:cs typeface="+mn-cs"/>
            </a:endParaRPr>
          </a:p>
        </p:txBody>
      </p:sp>
      <p:sp>
        <p:nvSpPr>
          <p:cNvPr id="12" name="Straight Connector 11"/>
          <p:cNvSpPr>
            <a:spLocks noChangeShapeType="1"/>
          </p:cNvSpPr>
          <p:nvPr/>
        </p:nvSpPr>
        <p:spPr bwMode="auto">
          <a:xfrm>
            <a:off x="514350" y="793490"/>
            <a:ext cx="8629650" cy="1786"/>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mn-lt"/>
              <a:cs typeface="+mn-cs"/>
            </a:endParaRPr>
          </a:p>
        </p:txBody>
      </p:sp>
    </p:spTree>
  </p:cSld>
  <p:clrMap bg1="lt1" tx1="dk1" bg2="lt2" tx2="dk2" accent1="accent1" accent2="accent2" accent3="accent3" accent4="accent4" accent5="accent5" accent6="accent6" hlink="hlink" folHlink="folHlink"/>
  <p:sldLayoutIdLst>
    <p:sldLayoutId id="2147486479" r:id="rId1"/>
    <p:sldLayoutId id="2147486480" r:id="rId2"/>
    <p:sldLayoutId id="2147486481" r:id="rId3"/>
    <p:sldLayoutId id="2147486482" r:id="rId4"/>
    <p:sldLayoutId id="2147486483" r:id="rId5"/>
    <p:sldLayoutId id="2147486484" r:id="rId6"/>
    <p:sldLayoutId id="2147486485" r:id="rId7"/>
    <p:sldLayoutId id="2147486486" r:id="rId8"/>
    <p:sldLayoutId id="2147486487" r:id="rId9"/>
    <p:sldLayoutId id="2147486488" r:id="rId10"/>
    <p:sldLayoutId id="2147486489" r:id="rId11"/>
  </p:sldLayoutIdLst>
  <p:transition advClick="0"/>
  <p:txStyles>
    <p:title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Arial" charset="0"/>
        </a:defRPr>
      </a:lvl2pPr>
      <a:lvl3pPr algn="l" rtl="0" eaLnBrk="0" fontAlgn="base" hangingPunct="0">
        <a:spcBef>
          <a:spcPct val="0"/>
        </a:spcBef>
        <a:spcAft>
          <a:spcPct val="0"/>
        </a:spcAft>
        <a:defRPr sz="3600">
          <a:solidFill>
            <a:schemeClr val="tx2"/>
          </a:solidFill>
          <a:latin typeface="Arial" charset="0"/>
        </a:defRPr>
      </a:lvl3pPr>
      <a:lvl4pPr algn="l" rtl="0" eaLnBrk="0" fontAlgn="base" hangingPunct="0">
        <a:spcBef>
          <a:spcPct val="0"/>
        </a:spcBef>
        <a:spcAft>
          <a:spcPct val="0"/>
        </a:spcAft>
        <a:defRPr sz="3600">
          <a:solidFill>
            <a:schemeClr val="tx2"/>
          </a:solidFill>
          <a:latin typeface="Arial" charset="0"/>
        </a:defRPr>
      </a:lvl4pPr>
      <a:lvl5pPr algn="l" rtl="0" eaLnBrk="0" fontAlgn="base" hangingPunct="0">
        <a:spcBef>
          <a:spcPct val="0"/>
        </a:spcBef>
        <a:spcAft>
          <a:spcPct val="0"/>
        </a:spcAft>
        <a:defRPr sz="3600">
          <a:solidFill>
            <a:schemeClr val="tx2"/>
          </a:solidFill>
          <a:latin typeface="Arial"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p:titleStyle>
    <p:bodyStyle>
      <a:lvl1pPr marL="342900" indent="-342900" algn="l" rtl="0" eaLnBrk="0" fontAlgn="base" hangingPunct="0">
        <a:spcBef>
          <a:spcPct val="20000"/>
        </a:spcBef>
        <a:spcAft>
          <a:spcPct val="0"/>
        </a:spcAft>
        <a:buClr>
          <a:schemeClr val="accent1"/>
        </a:buClr>
        <a:buSzPct val="70000"/>
        <a:buFont typeface="Wingdings 2" pitchFamily="18" charset="2"/>
        <a:buChar char=""/>
        <a:defRPr sz="32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1"/>
        </a:buClr>
        <a:buSzPct val="70000"/>
        <a:buFont typeface="Wingdings 2" pitchFamily="18" charset="2"/>
        <a:buChar char=""/>
        <a:defRPr sz="2800" kern="1200">
          <a:solidFill>
            <a:schemeClr val="tx2"/>
          </a:solidFill>
          <a:latin typeface="+mn-lt"/>
          <a:ea typeface="+mn-ea"/>
          <a:cs typeface="+mn-cs"/>
        </a:defRPr>
      </a:lvl2pPr>
      <a:lvl3pPr marL="1143000" indent="-228600" algn="l" rtl="0" eaLnBrk="0" fontAlgn="base" hangingPunct="0">
        <a:spcBef>
          <a:spcPct val="20000"/>
        </a:spcBef>
        <a:spcAft>
          <a:spcPct val="0"/>
        </a:spcAft>
        <a:buClr>
          <a:schemeClr val="accent1"/>
        </a:buClr>
        <a:buSzPct val="70000"/>
        <a:buFont typeface="Wingdings 2" pitchFamily="18" charset="2"/>
        <a:buChar char=""/>
        <a:defRPr sz="2400" kern="1200">
          <a:solidFill>
            <a:schemeClr val="tx2"/>
          </a:solidFill>
          <a:latin typeface="+mn-lt"/>
          <a:ea typeface="+mn-ea"/>
          <a:cs typeface="+mn-cs"/>
        </a:defRPr>
      </a:lvl3pPr>
      <a:lvl4pPr marL="1600200" indent="-228600" algn="l" rtl="0" eaLnBrk="0" fontAlgn="base" hangingPunct="0">
        <a:spcBef>
          <a:spcPct val="20000"/>
        </a:spcBef>
        <a:spcAft>
          <a:spcPct val="0"/>
        </a:spcAft>
        <a:buClr>
          <a:schemeClr val="accent1"/>
        </a:buClr>
        <a:buSzPct val="70000"/>
        <a:buFont typeface="Wingdings 2" pitchFamily="18" charset="2"/>
        <a:buChar char=""/>
        <a:defRPr sz="2000" kern="1200">
          <a:solidFill>
            <a:schemeClr val="tx2"/>
          </a:solidFill>
          <a:latin typeface="+mn-lt"/>
          <a:ea typeface="+mn-ea"/>
          <a:cs typeface="+mn-cs"/>
        </a:defRPr>
      </a:lvl4pPr>
      <a:lvl5pPr marL="2057400" indent="-228600" algn="l" rtl="0" eaLnBrk="0" fontAlgn="base" hangingPunct="0">
        <a:spcBef>
          <a:spcPct val="20000"/>
        </a:spcBef>
        <a:spcAft>
          <a:spcPct val="0"/>
        </a:spcAft>
        <a:buClr>
          <a:schemeClr val="accent1"/>
        </a:buClr>
        <a:buSzPct val="60000"/>
        <a:buFont typeface="Wingdings 2" pitchFamily="18" charset="2"/>
        <a:buChar char=""/>
        <a:defRPr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vi-VN" smtClean="0"/>
          </a:p>
        </p:txBody>
      </p:sp>
      <p:sp>
        <p:nvSpPr>
          <p:cNvPr id="5123" name="Text Placeholder 2"/>
          <p:cNvSpPr>
            <a:spLocks noGrp="1"/>
          </p:cNvSpPr>
          <p:nvPr>
            <p:ph type="body" idx="1"/>
          </p:nvPr>
        </p:nvSpPr>
        <p:spPr bwMode="auto">
          <a:xfrm>
            <a:off x="457200" y="12001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smtClean="0"/>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B916E930-722E-48AE-9BAE-57B665BAB93B}" type="datetimeFigureOut">
              <a:rPr lang="vi-VN"/>
              <a:pPr>
                <a:defRPr/>
              </a:pPr>
              <a:t>12/02/2023</a:t>
            </a:fld>
            <a:endParaRPr lang="vi-VN"/>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vi-VN"/>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BD90B4D3-A8C9-4CE6-B5AC-0C20B2927EC5}" type="slidenum">
              <a:rPr lang="vi-VN"/>
              <a:pPr>
                <a:defRPr/>
              </a:pPr>
              <a:t>‹#›</a:t>
            </a:fld>
            <a:endParaRPr lang="vi-VN"/>
          </a:p>
        </p:txBody>
      </p:sp>
    </p:spTree>
  </p:cSld>
  <p:clrMap bg1="lt1" tx1="dk1" bg2="lt2" tx2="dk2" accent1="accent1" accent2="accent2" accent3="accent3" accent4="accent4" accent5="accent5" accent6="accent6" hlink="hlink" folHlink="folHlink"/>
  <p:sldLayoutIdLst>
    <p:sldLayoutId id="2147486358" r:id="rId1"/>
    <p:sldLayoutId id="2147486359" r:id="rId2"/>
    <p:sldLayoutId id="2147486360" r:id="rId3"/>
    <p:sldLayoutId id="2147486361" r:id="rId4"/>
    <p:sldLayoutId id="2147486362" r:id="rId5"/>
    <p:sldLayoutId id="2147486363" r:id="rId6"/>
    <p:sldLayoutId id="2147486364" r:id="rId7"/>
    <p:sldLayoutId id="2147486365" r:id="rId8"/>
    <p:sldLayoutId id="2147486366" r:id="rId9"/>
    <p:sldLayoutId id="2147486367" r:id="rId10"/>
    <p:sldLayoutId id="214748636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Times New Roman" pitchFamily="18" charset="0"/>
        </a:defRPr>
      </a:lvl2pPr>
      <a:lvl3pPr algn="ctr" rtl="0" eaLnBrk="0" fontAlgn="base" hangingPunct="0">
        <a:spcBef>
          <a:spcPct val="0"/>
        </a:spcBef>
        <a:spcAft>
          <a:spcPct val="0"/>
        </a:spcAft>
        <a:defRPr sz="4400">
          <a:solidFill>
            <a:schemeClr val="tx1"/>
          </a:solidFill>
          <a:latin typeface="Times New Roman" pitchFamily="18" charset="0"/>
        </a:defRPr>
      </a:lvl3pPr>
      <a:lvl4pPr algn="ctr" rtl="0" eaLnBrk="0" fontAlgn="base" hangingPunct="0">
        <a:spcBef>
          <a:spcPct val="0"/>
        </a:spcBef>
        <a:spcAft>
          <a:spcPct val="0"/>
        </a:spcAft>
        <a:defRPr sz="4400">
          <a:solidFill>
            <a:schemeClr val="tx1"/>
          </a:solidFill>
          <a:latin typeface="Times New Roman" pitchFamily="18" charset="0"/>
        </a:defRPr>
      </a:lvl4pPr>
      <a:lvl5pPr algn="ctr" rtl="0" eaLnBrk="0" fontAlgn="base" hangingPunct="0">
        <a:spcBef>
          <a:spcPct val="0"/>
        </a:spcBef>
        <a:spcAft>
          <a:spcPct val="0"/>
        </a:spcAft>
        <a:defRPr sz="4400">
          <a:solidFill>
            <a:schemeClr val="tx1"/>
          </a:solidFill>
          <a:latin typeface="Times New Roman" pitchFamily="18" charset="0"/>
        </a:defRPr>
      </a:lvl5pPr>
      <a:lvl6pPr marL="457200" algn="ctr" rtl="0" fontAlgn="base">
        <a:spcBef>
          <a:spcPct val="0"/>
        </a:spcBef>
        <a:spcAft>
          <a:spcPct val="0"/>
        </a:spcAft>
        <a:defRPr sz="4400">
          <a:solidFill>
            <a:schemeClr val="tx1"/>
          </a:solidFill>
          <a:latin typeface="Times New Roman" pitchFamily="18" charset="0"/>
        </a:defRPr>
      </a:lvl6pPr>
      <a:lvl7pPr marL="914400" algn="ctr" rtl="0" fontAlgn="base">
        <a:spcBef>
          <a:spcPct val="0"/>
        </a:spcBef>
        <a:spcAft>
          <a:spcPct val="0"/>
        </a:spcAft>
        <a:defRPr sz="4400">
          <a:solidFill>
            <a:schemeClr val="tx1"/>
          </a:solidFill>
          <a:latin typeface="Times New Roman" pitchFamily="18" charset="0"/>
        </a:defRPr>
      </a:lvl7pPr>
      <a:lvl8pPr marL="1371600" algn="ctr" rtl="0" fontAlgn="base">
        <a:spcBef>
          <a:spcPct val="0"/>
        </a:spcBef>
        <a:spcAft>
          <a:spcPct val="0"/>
        </a:spcAft>
        <a:defRPr sz="4400">
          <a:solidFill>
            <a:schemeClr val="tx1"/>
          </a:solidFill>
          <a:latin typeface="Times New Roman" pitchFamily="18" charset="0"/>
        </a:defRPr>
      </a:lvl8pPr>
      <a:lvl9pPr marL="1828800" algn="ctr" rtl="0" fontAlgn="base">
        <a:spcBef>
          <a:spcPct val="0"/>
        </a:spcBef>
        <a:spcAft>
          <a:spcPct val="0"/>
        </a:spcAft>
        <a:defRPr sz="4400">
          <a:solidFill>
            <a:schemeClr val="tx1"/>
          </a:solidFill>
          <a:latin typeface="Times New Roman" pitchFamily="18"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vi-VN" smtClean="0"/>
          </a:p>
        </p:txBody>
      </p:sp>
      <p:sp>
        <p:nvSpPr>
          <p:cNvPr id="6147" name="Text Placeholder 2"/>
          <p:cNvSpPr>
            <a:spLocks noGrp="1"/>
          </p:cNvSpPr>
          <p:nvPr>
            <p:ph type="body" idx="1"/>
          </p:nvPr>
        </p:nvSpPr>
        <p:spPr bwMode="auto">
          <a:xfrm>
            <a:off x="457200" y="12001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smtClean="0"/>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FA3BA0D8-7D20-4D42-A585-43A278E969CA}" type="datetimeFigureOut">
              <a:rPr lang="vi-VN"/>
              <a:pPr>
                <a:defRPr/>
              </a:pPr>
              <a:t>12/02/2023</a:t>
            </a:fld>
            <a:endParaRPr lang="vi-VN"/>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vi-VN"/>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6A2BA080-AB96-4847-8180-2C98DE51C80C}" type="slidenum">
              <a:rPr lang="vi-VN"/>
              <a:pPr>
                <a:defRPr/>
              </a:pPr>
              <a:t>‹#›</a:t>
            </a:fld>
            <a:endParaRPr lang="vi-VN"/>
          </a:p>
        </p:txBody>
      </p:sp>
    </p:spTree>
  </p:cSld>
  <p:clrMap bg1="lt1" tx1="dk1" bg2="lt2" tx2="dk2" accent1="accent1" accent2="accent2" accent3="accent3" accent4="accent4" accent5="accent5" accent6="accent6" hlink="hlink" folHlink="folHlink"/>
  <p:sldLayoutIdLst>
    <p:sldLayoutId id="2147486369" r:id="rId1"/>
    <p:sldLayoutId id="2147486370" r:id="rId2"/>
    <p:sldLayoutId id="2147486371" r:id="rId3"/>
    <p:sldLayoutId id="2147486372" r:id="rId4"/>
    <p:sldLayoutId id="2147486373" r:id="rId5"/>
    <p:sldLayoutId id="2147486374" r:id="rId6"/>
    <p:sldLayoutId id="2147486375" r:id="rId7"/>
    <p:sldLayoutId id="2147486376" r:id="rId8"/>
    <p:sldLayoutId id="2147486377" r:id="rId9"/>
    <p:sldLayoutId id="2147486378" r:id="rId10"/>
    <p:sldLayoutId id="214748637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Times New Roman" pitchFamily="18" charset="0"/>
        </a:defRPr>
      </a:lvl2pPr>
      <a:lvl3pPr algn="ctr" rtl="0" eaLnBrk="0" fontAlgn="base" hangingPunct="0">
        <a:spcBef>
          <a:spcPct val="0"/>
        </a:spcBef>
        <a:spcAft>
          <a:spcPct val="0"/>
        </a:spcAft>
        <a:defRPr sz="4400">
          <a:solidFill>
            <a:schemeClr val="tx1"/>
          </a:solidFill>
          <a:latin typeface="Times New Roman" pitchFamily="18" charset="0"/>
        </a:defRPr>
      </a:lvl3pPr>
      <a:lvl4pPr algn="ctr" rtl="0" eaLnBrk="0" fontAlgn="base" hangingPunct="0">
        <a:spcBef>
          <a:spcPct val="0"/>
        </a:spcBef>
        <a:spcAft>
          <a:spcPct val="0"/>
        </a:spcAft>
        <a:defRPr sz="4400">
          <a:solidFill>
            <a:schemeClr val="tx1"/>
          </a:solidFill>
          <a:latin typeface="Times New Roman" pitchFamily="18" charset="0"/>
        </a:defRPr>
      </a:lvl4pPr>
      <a:lvl5pPr algn="ctr" rtl="0" eaLnBrk="0" fontAlgn="base" hangingPunct="0">
        <a:spcBef>
          <a:spcPct val="0"/>
        </a:spcBef>
        <a:spcAft>
          <a:spcPct val="0"/>
        </a:spcAft>
        <a:defRPr sz="4400">
          <a:solidFill>
            <a:schemeClr val="tx1"/>
          </a:solidFill>
          <a:latin typeface="Times New Roman" pitchFamily="18" charset="0"/>
        </a:defRPr>
      </a:lvl5pPr>
      <a:lvl6pPr marL="457200" algn="ctr" rtl="0" fontAlgn="base">
        <a:spcBef>
          <a:spcPct val="0"/>
        </a:spcBef>
        <a:spcAft>
          <a:spcPct val="0"/>
        </a:spcAft>
        <a:defRPr sz="4400">
          <a:solidFill>
            <a:schemeClr val="tx1"/>
          </a:solidFill>
          <a:latin typeface="Times New Roman" pitchFamily="18" charset="0"/>
        </a:defRPr>
      </a:lvl6pPr>
      <a:lvl7pPr marL="914400" algn="ctr" rtl="0" fontAlgn="base">
        <a:spcBef>
          <a:spcPct val="0"/>
        </a:spcBef>
        <a:spcAft>
          <a:spcPct val="0"/>
        </a:spcAft>
        <a:defRPr sz="4400">
          <a:solidFill>
            <a:schemeClr val="tx1"/>
          </a:solidFill>
          <a:latin typeface="Times New Roman" pitchFamily="18" charset="0"/>
        </a:defRPr>
      </a:lvl7pPr>
      <a:lvl8pPr marL="1371600" algn="ctr" rtl="0" fontAlgn="base">
        <a:spcBef>
          <a:spcPct val="0"/>
        </a:spcBef>
        <a:spcAft>
          <a:spcPct val="0"/>
        </a:spcAft>
        <a:defRPr sz="4400">
          <a:solidFill>
            <a:schemeClr val="tx1"/>
          </a:solidFill>
          <a:latin typeface="Times New Roman" pitchFamily="18" charset="0"/>
        </a:defRPr>
      </a:lvl8pPr>
      <a:lvl9pPr marL="1828800" algn="ctr" rtl="0" fontAlgn="base">
        <a:spcBef>
          <a:spcPct val="0"/>
        </a:spcBef>
        <a:spcAft>
          <a:spcPct val="0"/>
        </a:spcAft>
        <a:defRPr sz="4400">
          <a:solidFill>
            <a:schemeClr val="tx1"/>
          </a:solidFill>
          <a:latin typeface="Times New Roman" pitchFamily="18"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Title Placeholder 1"/>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vi-VN" smtClean="0"/>
          </a:p>
        </p:txBody>
      </p:sp>
      <p:sp>
        <p:nvSpPr>
          <p:cNvPr id="11267" name="Text Placeholder 2"/>
          <p:cNvSpPr>
            <a:spLocks noGrp="1"/>
          </p:cNvSpPr>
          <p:nvPr>
            <p:ph type="body" idx="1"/>
          </p:nvPr>
        </p:nvSpPr>
        <p:spPr bwMode="auto">
          <a:xfrm>
            <a:off x="457200" y="12001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smtClean="0"/>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C70FF012-4931-4615-A5C1-27687540564F}" type="datetimeFigureOut">
              <a:rPr lang="vi-VN"/>
              <a:pPr>
                <a:defRPr/>
              </a:pPr>
              <a:t>12/02/2023</a:t>
            </a:fld>
            <a:endParaRPr lang="vi-VN"/>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vi-VN"/>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29E8A68B-9397-4EC2-81AE-9F999ED58EB2}" type="slidenum">
              <a:rPr lang="vi-VN"/>
              <a:pPr>
                <a:defRPr/>
              </a:pPr>
              <a:t>‹#›</a:t>
            </a:fld>
            <a:endParaRPr lang="vi-VN"/>
          </a:p>
        </p:txBody>
      </p:sp>
    </p:spTree>
  </p:cSld>
  <p:clrMap bg1="lt1" tx1="dk1" bg2="lt2" tx2="dk2" accent1="accent1" accent2="accent2" accent3="accent3" accent4="accent4" accent5="accent5" accent6="accent6" hlink="hlink" folHlink="folHlink"/>
  <p:sldLayoutIdLst>
    <p:sldLayoutId id="2147486424" r:id="rId1"/>
    <p:sldLayoutId id="2147486425" r:id="rId2"/>
    <p:sldLayoutId id="2147486426" r:id="rId3"/>
    <p:sldLayoutId id="2147486427" r:id="rId4"/>
    <p:sldLayoutId id="2147486428" r:id="rId5"/>
    <p:sldLayoutId id="2147486429" r:id="rId6"/>
    <p:sldLayoutId id="2147486430" r:id="rId7"/>
    <p:sldLayoutId id="2147486431" r:id="rId8"/>
    <p:sldLayoutId id="2147486432" r:id="rId9"/>
    <p:sldLayoutId id="2147486433" r:id="rId10"/>
    <p:sldLayoutId id="214748643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Times New Roman" pitchFamily="18" charset="0"/>
        </a:defRPr>
      </a:lvl2pPr>
      <a:lvl3pPr algn="ctr" rtl="0" eaLnBrk="0" fontAlgn="base" hangingPunct="0">
        <a:spcBef>
          <a:spcPct val="0"/>
        </a:spcBef>
        <a:spcAft>
          <a:spcPct val="0"/>
        </a:spcAft>
        <a:defRPr sz="4400">
          <a:solidFill>
            <a:schemeClr val="tx1"/>
          </a:solidFill>
          <a:latin typeface="Times New Roman" pitchFamily="18" charset="0"/>
        </a:defRPr>
      </a:lvl3pPr>
      <a:lvl4pPr algn="ctr" rtl="0" eaLnBrk="0" fontAlgn="base" hangingPunct="0">
        <a:spcBef>
          <a:spcPct val="0"/>
        </a:spcBef>
        <a:spcAft>
          <a:spcPct val="0"/>
        </a:spcAft>
        <a:defRPr sz="4400">
          <a:solidFill>
            <a:schemeClr val="tx1"/>
          </a:solidFill>
          <a:latin typeface="Times New Roman" pitchFamily="18" charset="0"/>
        </a:defRPr>
      </a:lvl4pPr>
      <a:lvl5pPr algn="ctr" rtl="0" eaLnBrk="0" fontAlgn="base" hangingPunct="0">
        <a:spcBef>
          <a:spcPct val="0"/>
        </a:spcBef>
        <a:spcAft>
          <a:spcPct val="0"/>
        </a:spcAft>
        <a:defRPr sz="4400">
          <a:solidFill>
            <a:schemeClr val="tx1"/>
          </a:solidFill>
          <a:latin typeface="Times New Roman" pitchFamily="18" charset="0"/>
        </a:defRPr>
      </a:lvl5pPr>
      <a:lvl6pPr marL="457200" algn="ctr" rtl="0" fontAlgn="base">
        <a:spcBef>
          <a:spcPct val="0"/>
        </a:spcBef>
        <a:spcAft>
          <a:spcPct val="0"/>
        </a:spcAft>
        <a:defRPr sz="4400">
          <a:solidFill>
            <a:schemeClr val="tx1"/>
          </a:solidFill>
          <a:latin typeface="Times New Roman" pitchFamily="18" charset="0"/>
        </a:defRPr>
      </a:lvl6pPr>
      <a:lvl7pPr marL="914400" algn="ctr" rtl="0" fontAlgn="base">
        <a:spcBef>
          <a:spcPct val="0"/>
        </a:spcBef>
        <a:spcAft>
          <a:spcPct val="0"/>
        </a:spcAft>
        <a:defRPr sz="4400">
          <a:solidFill>
            <a:schemeClr val="tx1"/>
          </a:solidFill>
          <a:latin typeface="Times New Roman" pitchFamily="18" charset="0"/>
        </a:defRPr>
      </a:lvl7pPr>
      <a:lvl8pPr marL="1371600" algn="ctr" rtl="0" fontAlgn="base">
        <a:spcBef>
          <a:spcPct val="0"/>
        </a:spcBef>
        <a:spcAft>
          <a:spcPct val="0"/>
        </a:spcAft>
        <a:defRPr sz="4400">
          <a:solidFill>
            <a:schemeClr val="tx1"/>
          </a:solidFill>
          <a:latin typeface="Times New Roman" pitchFamily="18" charset="0"/>
        </a:defRPr>
      </a:lvl8pPr>
      <a:lvl9pPr marL="1828800" algn="ctr" rtl="0" fontAlgn="base">
        <a:spcBef>
          <a:spcPct val="0"/>
        </a:spcBef>
        <a:spcAft>
          <a:spcPct val="0"/>
        </a:spcAft>
        <a:defRPr sz="4400">
          <a:solidFill>
            <a:schemeClr val="tx1"/>
          </a:solidFill>
          <a:latin typeface="Times New Roman" pitchFamily="18"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jpeg"/><Relationship Id="rId1" Type="http://schemas.openxmlformats.org/officeDocument/2006/relationships/slideLayout" Target="../slideLayouts/slideLayout18.xml"/><Relationship Id="rId4" Type="http://schemas.openxmlformats.org/officeDocument/2006/relationships/image" Target="../media/image5.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7.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7.xml"/></Relationships>
</file>

<file path=ppt/slides/_rels/slide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57.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5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6.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7.xml"/></Relationships>
</file>

<file path=ppt/slides/_rels/slide3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6.xml"/></Relationships>
</file>

<file path=ppt/slides/_rels/slide4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7.xml"/></Relationships>
</file>

<file path=ppt/slides/_rels/slide4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7.xml"/></Relationships>
</file>

<file path=ppt/slides/_rels/slide4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50.xml.rels><?xml version="1.0" encoding="UTF-8" standalone="yes"?>
<Relationships xmlns="http://schemas.openxmlformats.org/package/2006/relationships"><Relationship Id="rId8" Type="http://schemas.openxmlformats.org/officeDocument/2006/relationships/hyperlink" Target="http://room-9x.tk/" TargetMode="External"/><Relationship Id="rId3" Type="http://schemas.openxmlformats.org/officeDocument/2006/relationships/slideLayout" Target="../slideLayouts/slideLayout24.xml"/><Relationship Id="rId7" Type="http://schemas.openxmlformats.org/officeDocument/2006/relationships/image" Target="../media/image21.gif"/><Relationship Id="rId2" Type="http://schemas.openxmlformats.org/officeDocument/2006/relationships/audio" Target="file:///D:\k.hoa\Mn%20Hoa%20Mi\NhacNen-Dangcapnhat_55nz.mp3" TargetMode="External"/><Relationship Id="rId1" Type="http://schemas.microsoft.com/office/2007/relationships/media" Target="file:///D:\k.hoa\Mn%20Hoa%20Mi\NhacNen-Dangcapnhat_55nz.mp3" TargetMode="External"/><Relationship Id="rId6" Type="http://schemas.openxmlformats.org/officeDocument/2006/relationships/image" Target="../media/image20.gif"/><Relationship Id="rId5" Type="http://schemas.openxmlformats.org/officeDocument/2006/relationships/image" Target="../media/image19.gif"/><Relationship Id="rId10" Type="http://schemas.openxmlformats.org/officeDocument/2006/relationships/image" Target="../media/image23.png"/><Relationship Id="rId4" Type="http://schemas.openxmlformats.org/officeDocument/2006/relationships/image" Target="../media/image18.gif"/><Relationship Id="rId9" Type="http://schemas.openxmlformats.org/officeDocument/2006/relationships/image" Target="../media/image22.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6.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4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cute_bear_wallpaper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788" y="-114300"/>
            <a:ext cx="10363201"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WordArt 4"/>
          <p:cNvSpPr>
            <a:spLocks noChangeArrowheads="1" noChangeShapeType="1" noTextEdit="1"/>
          </p:cNvSpPr>
          <p:nvPr/>
        </p:nvSpPr>
        <p:spPr bwMode="auto">
          <a:xfrm>
            <a:off x="1381126" y="498475"/>
            <a:ext cx="6667500" cy="3779837"/>
          </a:xfrm>
          <a:prstGeom prst="rect">
            <a:avLst/>
          </a:prstGeom>
        </p:spPr>
        <p:txBody>
          <a:bodyPr spcFirstLastPara="1" wrap="none" fromWordArt="1">
            <a:prstTxWarp prst="textArchUp">
              <a:avLst>
                <a:gd name="adj" fmla="val 10800000"/>
              </a:avLst>
            </a:prstTxWarp>
          </a:bodyPr>
          <a:lstStyle/>
          <a:p>
            <a:pPr algn="ctr"/>
            <a:r>
              <a:rPr lang="en-US" sz="2400" b="1" kern="10" dirty="0">
                <a:ln w="9525">
                  <a:solidFill>
                    <a:srgbClr val="FF0000"/>
                  </a:solidFill>
                  <a:round/>
                  <a:headEnd/>
                  <a:tailEnd/>
                </a:ln>
                <a:solidFill>
                  <a:srgbClr val="6600CC"/>
                </a:solidFill>
                <a:latin typeface="Times New Roman"/>
                <a:cs typeface="Times New Roman"/>
              </a:rPr>
              <a:t>CHÀO MỪNG HỘI THI GIÁO VIÊN DẠY GIỎI</a:t>
            </a:r>
          </a:p>
        </p:txBody>
      </p:sp>
      <p:sp>
        <p:nvSpPr>
          <p:cNvPr id="12300" name="WordArt 12"/>
          <p:cNvSpPr>
            <a:spLocks noChangeArrowheads="1" noChangeShapeType="1" noTextEdit="1"/>
          </p:cNvSpPr>
          <p:nvPr/>
        </p:nvSpPr>
        <p:spPr bwMode="auto">
          <a:xfrm>
            <a:off x="1685926" y="1906122"/>
            <a:ext cx="5982418" cy="1355724"/>
          </a:xfrm>
          <a:prstGeom prst="rect">
            <a:avLst/>
          </a:prstGeom>
        </p:spPr>
        <p:txBody>
          <a:bodyPr wrap="none" fromWordArt="1">
            <a:prstTxWarp prst="textPlain">
              <a:avLst>
                <a:gd name="adj" fmla="val 50000"/>
              </a:avLst>
            </a:prstTxWarp>
          </a:bodyPr>
          <a:lstStyle/>
          <a:p>
            <a:pPr algn="ctr"/>
            <a:r>
              <a:rPr lang="vi-VN" sz="2000" b="1" kern="10" dirty="0">
                <a:ln w="9525">
                  <a:solidFill>
                    <a:srgbClr val="0000FF"/>
                  </a:solidFill>
                  <a:round/>
                  <a:headEnd/>
                  <a:tailEnd/>
                </a:ln>
                <a:solidFill>
                  <a:srgbClr val="FF0000"/>
                </a:solidFill>
                <a:latin typeface="Times New Roman"/>
                <a:cs typeface="Times New Roman"/>
              </a:rPr>
              <a:t>GV thực hiện</a:t>
            </a:r>
            <a:r>
              <a:rPr lang="vi-VN" sz="2000" b="1" kern="10">
                <a:ln w="9525">
                  <a:solidFill>
                    <a:srgbClr val="0000FF"/>
                  </a:solidFill>
                  <a:round/>
                  <a:headEnd/>
                  <a:tailEnd/>
                </a:ln>
                <a:solidFill>
                  <a:srgbClr val="FF0000"/>
                </a:solidFill>
                <a:latin typeface="Times New Roman"/>
                <a:cs typeface="Times New Roman"/>
              </a:rPr>
              <a:t>: </a:t>
            </a:r>
            <a:r>
              <a:rPr lang="en-US" sz="2000" b="1" kern="10" smtClean="0">
                <a:ln w="9525">
                  <a:solidFill>
                    <a:srgbClr val="0000FF"/>
                  </a:solidFill>
                  <a:round/>
                  <a:headEnd/>
                  <a:tailEnd/>
                </a:ln>
                <a:solidFill>
                  <a:srgbClr val="FF0000"/>
                </a:solidFill>
                <a:latin typeface="Times New Roman"/>
                <a:cs typeface="Times New Roman"/>
              </a:rPr>
              <a:t>LÊ THỊ NGỌC NGÀ</a:t>
            </a:r>
            <a:endParaRPr lang="vi-VN" sz="2000" b="1" kern="10" dirty="0">
              <a:ln w="9525">
                <a:solidFill>
                  <a:srgbClr val="0000FF"/>
                </a:solidFill>
                <a:round/>
                <a:headEnd/>
                <a:tailEnd/>
              </a:ln>
              <a:solidFill>
                <a:srgbClr val="FF0000"/>
              </a:solidFill>
              <a:latin typeface="Times New Roman"/>
              <a:cs typeface="Times New Roman"/>
            </a:endParaRPr>
          </a:p>
          <a:p>
            <a:pPr algn="ctr"/>
            <a:r>
              <a:rPr lang="vi-VN" sz="2000" b="1" kern="10" dirty="0">
                <a:ln w="9525">
                  <a:solidFill>
                    <a:srgbClr val="0000FF"/>
                  </a:solidFill>
                  <a:round/>
                  <a:headEnd/>
                  <a:tailEnd/>
                </a:ln>
                <a:solidFill>
                  <a:srgbClr val="FF0000"/>
                </a:solidFill>
                <a:latin typeface="Times New Roman"/>
                <a:cs typeface="Times New Roman"/>
              </a:rPr>
              <a:t>Đơn vị công tác: Trường Tiểu học Phả Lại – TP. Chí Linh</a:t>
            </a:r>
            <a:endParaRPr lang="en-US" sz="2000" b="1" kern="10" dirty="0">
              <a:ln w="9525">
                <a:solidFill>
                  <a:srgbClr val="0000FF"/>
                </a:solidFill>
                <a:round/>
                <a:headEnd/>
                <a:tailEnd/>
              </a:ln>
              <a:solidFill>
                <a:srgbClr val="FF0000"/>
              </a:solidFill>
              <a:latin typeface="Times New Roman"/>
              <a:cs typeface="Times New Roman"/>
            </a:endParaRPr>
          </a:p>
        </p:txBody>
      </p:sp>
      <p:pic>
        <p:nvPicPr>
          <p:cNvPr id="48134" name="Picture 15" descr="bluestars[1]"/>
          <p:cNvPicPr>
            <a:picLocks noChangeAspect="1" noChangeArrowheads="1" noCrop="1"/>
          </p:cNvPicPr>
          <p:nvPr/>
        </p:nvPicPr>
        <p:blipFill>
          <a:blip r:embed="rId3">
            <a:lum contrast="100000"/>
            <a:extLst>
              <a:ext uri="{28A0092B-C50C-407E-A947-70E740481C1C}">
                <a14:useLocalDpi xmlns:a14="http://schemas.microsoft.com/office/drawing/2010/main" val="0"/>
              </a:ext>
            </a:extLst>
          </a:blip>
          <a:srcRect/>
          <a:stretch>
            <a:fillRect/>
          </a:stretch>
        </p:blipFill>
        <p:spPr bwMode="auto">
          <a:xfrm>
            <a:off x="0" y="4808538"/>
            <a:ext cx="100965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5" name="Picture 16" descr="bluestars[1]"/>
          <p:cNvPicPr>
            <a:picLocks noChangeAspect="1" noChangeArrowheads="1" noCrop="1"/>
          </p:cNvPicPr>
          <p:nvPr/>
        </p:nvPicPr>
        <p:blipFill>
          <a:blip r:embed="rId3">
            <a:lum contrast="100000"/>
            <a:extLst>
              <a:ext uri="{28A0092B-C50C-407E-A947-70E740481C1C}">
                <a14:useLocalDpi xmlns:a14="http://schemas.microsoft.com/office/drawing/2010/main" val="0"/>
              </a:ext>
            </a:extLst>
          </a:blip>
          <a:srcRect/>
          <a:stretch>
            <a:fillRect/>
          </a:stretch>
        </p:blipFill>
        <p:spPr bwMode="auto">
          <a:xfrm>
            <a:off x="8639175" y="0"/>
            <a:ext cx="100965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6" name="Picture 17" descr="bluestars[1]"/>
          <p:cNvPicPr>
            <a:picLocks noChangeAspect="1" noChangeArrowheads="1" noCrop="1"/>
          </p:cNvPicPr>
          <p:nvPr/>
        </p:nvPicPr>
        <p:blipFill>
          <a:blip r:embed="rId3">
            <a:lum contrast="100000"/>
            <a:extLst>
              <a:ext uri="{28A0092B-C50C-407E-A947-70E740481C1C}">
                <a14:useLocalDpi xmlns:a14="http://schemas.microsoft.com/office/drawing/2010/main" val="0"/>
              </a:ext>
            </a:extLst>
          </a:blip>
          <a:srcRect/>
          <a:stretch>
            <a:fillRect/>
          </a:stretch>
        </p:blipFill>
        <p:spPr bwMode="auto">
          <a:xfrm>
            <a:off x="0" y="0"/>
            <a:ext cx="100965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7" name="Picture 18" descr="bluestars[1]"/>
          <p:cNvPicPr>
            <a:picLocks noChangeAspect="1" noChangeArrowheads="1" noCrop="1"/>
          </p:cNvPicPr>
          <p:nvPr/>
        </p:nvPicPr>
        <p:blipFill>
          <a:blip r:embed="rId3">
            <a:lum contrast="100000"/>
            <a:extLst>
              <a:ext uri="{28A0092B-C50C-407E-A947-70E740481C1C}">
                <a14:useLocalDpi xmlns:a14="http://schemas.microsoft.com/office/drawing/2010/main" val="0"/>
              </a:ext>
            </a:extLst>
          </a:blip>
          <a:srcRect/>
          <a:stretch>
            <a:fillRect/>
          </a:stretch>
        </p:blipFill>
        <p:spPr bwMode="auto">
          <a:xfrm>
            <a:off x="304800" y="1371600"/>
            <a:ext cx="100965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8" name="Picture 19" descr="bluestars[1]"/>
          <p:cNvPicPr>
            <a:picLocks noChangeAspect="1" noChangeArrowheads="1" noCrop="1"/>
          </p:cNvPicPr>
          <p:nvPr/>
        </p:nvPicPr>
        <p:blipFill>
          <a:blip r:embed="rId3">
            <a:lum contrast="100000"/>
            <a:extLst>
              <a:ext uri="{28A0092B-C50C-407E-A947-70E740481C1C}">
                <a14:useLocalDpi xmlns:a14="http://schemas.microsoft.com/office/drawing/2010/main" val="0"/>
              </a:ext>
            </a:extLst>
          </a:blip>
          <a:srcRect/>
          <a:stretch>
            <a:fillRect/>
          </a:stretch>
        </p:blipFill>
        <p:spPr bwMode="auto">
          <a:xfrm>
            <a:off x="8639175" y="5143500"/>
            <a:ext cx="100965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9" name="Picture 20" descr="bluestars[1]"/>
          <p:cNvPicPr>
            <a:picLocks noChangeAspect="1" noChangeArrowheads="1" noCrop="1"/>
          </p:cNvPicPr>
          <p:nvPr/>
        </p:nvPicPr>
        <p:blipFill>
          <a:blip r:embed="rId3">
            <a:lum contrast="100000"/>
            <a:extLst>
              <a:ext uri="{28A0092B-C50C-407E-A947-70E740481C1C}">
                <a14:useLocalDpi xmlns:a14="http://schemas.microsoft.com/office/drawing/2010/main" val="0"/>
              </a:ext>
            </a:extLst>
          </a:blip>
          <a:srcRect/>
          <a:stretch>
            <a:fillRect/>
          </a:stretch>
        </p:blipFill>
        <p:spPr bwMode="auto">
          <a:xfrm>
            <a:off x="1600200" y="3429000"/>
            <a:ext cx="100965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0" name="Picture 21" descr="bluestars[1]"/>
          <p:cNvPicPr>
            <a:picLocks noChangeAspect="1" noChangeArrowheads="1" noCrop="1"/>
          </p:cNvPicPr>
          <p:nvPr/>
        </p:nvPicPr>
        <p:blipFill>
          <a:blip r:embed="rId3">
            <a:lum contrast="100000"/>
            <a:extLst>
              <a:ext uri="{28A0092B-C50C-407E-A947-70E740481C1C}">
                <a14:useLocalDpi xmlns:a14="http://schemas.microsoft.com/office/drawing/2010/main" val="0"/>
              </a:ext>
            </a:extLst>
          </a:blip>
          <a:srcRect/>
          <a:stretch>
            <a:fillRect/>
          </a:stretch>
        </p:blipFill>
        <p:spPr bwMode="auto">
          <a:xfrm>
            <a:off x="2743200" y="1600200"/>
            <a:ext cx="100965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1" name="Picture 22" descr="bluestars[1]"/>
          <p:cNvPicPr>
            <a:picLocks noChangeAspect="1" noChangeArrowheads="1" noCrop="1"/>
          </p:cNvPicPr>
          <p:nvPr/>
        </p:nvPicPr>
        <p:blipFill>
          <a:blip r:embed="rId3">
            <a:lum contrast="100000"/>
            <a:extLst>
              <a:ext uri="{28A0092B-C50C-407E-A947-70E740481C1C}">
                <a14:useLocalDpi xmlns:a14="http://schemas.microsoft.com/office/drawing/2010/main" val="0"/>
              </a:ext>
            </a:extLst>
          </a:blip>
          <a:srcRect/>
          <a:stretch>
            <a:fillRect/>
          </a:stretch>
        </p:blipFill>
        <p:spPr bwMode="auto">
          <a:xfrm>
            <a:off x="2362200" y="4808538"/>
            <a:ext cx="100965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2" name="Picture 23" descr="bluestars[1]"/>
          <p:cNvPicPr>
            <a:picLocks noChangeAspect="1" noChangeArrowheads="1" noCrop="1"/>
          </p:cNvPicPr>
          <p:nvPr/>
        </p:nvPicPr>
        <p:blipFill>
          <a:blip r:embed="rId3">
            <a:lum contrast="100000"/>
            <a:extLst>
              <a:ext uri="{28A0092B-C50C-407E-A947-70E740481C1C}">
                <a14:useLocalDpi xmlns:a14="http://schemas.microsoft.com/office/drawing/2010/main" val="0"/>
              </a:ext>
            </a:extLst>
          </a:blip>
          <a:srcRect/>
          <a:stretch>
            <a:fillRect/>
          </a:stretch>
        </p:blipFill>
        <p:spPr bwMode="auto">
          <a:xfrm>
            <a:off x="6324600" y="4808538"/>
            <a:ext cx="100965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3" name="Picture 24" descr="bluestars[1]"/>
          <p:cNvPicPr>
            <a:picLocks noChangeAspect="1" noChangeArrowheads="1" noCrop="1"/>
          </p:cNvPicPr>
          <p:nvPr/>
        </p:nvPicPr>
        <p:blipFill>
          <a:blip r:embed="rId3">
            <a:lum contrast="100000"/>
            <a:extLst>
              <a:ext uri="{28A0092B-C50C-407E-A947-70E740481C1C}">
                <a14:useLocalDpi xmlns:a14="http://schemas.microsoft.com/office/drawing/2010/main" val="0"/>
              </a:ext>
            </a:extLst>
          </a:blip>
          <a:srcRect/>
          <a:stretch>
            <a:fillRect/>
          </a:stretch>
        </p:blipFill>
        <p:spPr bwMode="auto">
          <a:xfrm>
            <a:off x="6477000" y="1885950"/>
            <a:ext cx="100965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4" name="Picture 25" descr="bluestars[1]"/>
          <p:cNvPicPr>
            <a:picLocks noChangeAspect="1" noChangeArrowheads="1" noCrop="1"/>
          </p:cNvPicPr>
          <p:nvPr/>
        </p:nvPicPr>
        <p:blipFill>
          <a:blip r:embed="rId3">
            <a:lum contrast="100000"/>
            <a:extLst>
              <a:ext uri="{28A0092B-C50C-407E-A947-70E740481C1C}">
                <a14:useLocalDpi xmlns:a14="http://schemas.microsoft.com/office/drawing/2010/main" val="0"/>
              </a:ext>
            </a:extLst>
          </a:blip>
          <a:srcRect/>
          <a:stretch>
            <a:fillRect/>
          </a:stretch>
        </p:blipFill>
        <p:spPr bwMode="auto">
          <a:xfrm>
            <a:off x="4648200" y="1028700"/>
            <a:ext cx="100965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5" name="Picture 26" descr="bluestars[1]"/>
          <p:cNvPicPr>
            <a:picLocks noChangeAspect="1" noChangeArrowheads="1" noCrop="1"/>
          </p:cNvPicPr>
          <p:nvPr/>
        </p:nvPicPr>
        <p:blipFill>
          <a:blip r:embed="rId3">
            <a:lum contrast="100000"/>
            <a:extLst>
              <a:ext uri="{28A0092B-C50C-407E-A947-70E740481C1C}">
                <a14:useLocalDpi xmlns:a14="http://schemas.microsoft.com/office/drawing/2010/main" val="0"/>
              </a:ext>
            </a:extLst>
          </a:blip>
          <a:srcRect/>
          <a:stretch>
            <a:fillRect/>
          </a:stretch>
        </p:blipFill>
        <p:spPr bwMode="auto">
          <a:xfrm>
            <a:off x="8134350" y="2857500"/>
            <a:ext cx="100965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6" name="Picture 27" descr="bluestars[1]"/>
          <p:cNvPicPr>
            <a:picLocks noChangeAspect="1" noChangeArrowheads="1" noCrop="1"/>
          </p:cNvPicPr>
          <p:nvPr/>
        </p:nvPicPr>
        <p:blipFill>
          <a:blip r:embed="rId3">
            <a:lum contrast="100000"/>
            <a:extLst>
              <a:ext uri="{28A0092B-C50C-407E-A947-70E740481C1C}">
                <a14:useLocalDpi xmlns:a14="http://schemas.microsoft.com/office/drawing/2010/main" val="0"/>
              </a:ext>
            </a:extLst>
          </a:blip>
          <a:srcRect/>
          <a:stretch>
            <a:fillRect/>
          </a:stretch>
        </p:blipFill>
        <p:spPr bwMode="auto">
          <a:xfrm>
            <a:off x="7543800" y="857250"/>
            <a:ext cx="100965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7" name="Picture 28" descr="bluestars[1]"/>
          <p:cNvPicPr>
            <a:picLocks noChangeAspect="1" noChangeArrowheads="1" noCrop="1"/>
          </p:cNvPicPr>
          <p:nvPr/>
        </p:nvPicPr>
        <p:blipFill>
          <a:blip r:embed="rId3">
            <a:lum contrast="100000"/>
            <a:extLst>
              <a:ext uri="{28A0092B-C50C-407E-A947-70E740481C1C}">
                <a14:useLocalDpi xmlns:a14="http://schemas.microsoft.com/office/drawing/2010/main" val="0"/>
              </a:ext>
            </a:extLst>
          </a:blip>
          <a:srcRect/>
          <a:stretch>
            <a:fillRect/>
          </a:stretch>
        </p:blipFill>
        <p:spPr bwMode="auto">
          <a:xfrm>
            <a:off x="4572000" y="-171450"/>
            <a:ext cx="100965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8" name="Picture 29" descr="bluestars[1]"/>
          <p:cNvPicPr>
            <a:picLocks noChangeAspect="1" noChangeArrowheads="1" noCrop="1"/>
          </p:cNvPicPr>
          <p:nvPr/>
        </p:nvPicPr>
        <p:blipFill>
          <a:blip r:embed="rId3">
            <a:lum contrast="100000"/>
            <a:extLst>
              <a:ext uri="{28A0092B-C50C-407E-A947-70E740481C1C}">
                <a14:useLocalDpi xmlns:a14="http://schemas.microsoft.com/office/drawing/2010/main" val="0"/>
              </a:ext>
            </a:extLst>
          </a:blip>
          <a:srcRect/>
          <a:stretch>
            <a:fillRect/>
          </a:stretch>
        </p:blipFill>
        <p:spPr bwMode="auto">
          <a:xfrm>
            <a:off x="2590800" y="3943350"/>
            <a:ext cx="100965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9" name="Picture 31" descr="bluestars[1]"/>
          <p:cNvPicPr>
            <a:picLocks noChangeAspect="1" noChangeArrowheads="1" noCrop="1"/>
          </p:cNvPicPr>
          <p:nvPr/>
        </p:nvPicPr>
        <p:blipFill>
          <a:blip r:embed="rId3">
            <a:lum contrast="100000"/>
            <a:extLst>
              <a:ext uri="{28A0092B-C50C-407E-A947-70E740481C1C}">
                <a14:useLocalDpi xmlns:a14="http://schemas.microsoft.com/office/drawing/2010/main" val="0"/>
              </a:ext>
            </a:extLst>
          </a:blip>
          <a:srcRect/>
          <a:stretch>
            <a:fillRect/>
          </a:stretch>
        </p:blipFill>
        <p:spPr bwMode="auto">
          <a:xfrm>
            <a:off x="4191000" y="4473575"/>
            <a:ext cx="100965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50" name="Picture 32" descr="bluestars[1]"/>
          <p:cNvPicPr>
            <a:picLocks noChangeAspect="1" noChangeArrowheads="1" noCrop="1"/>
          </p:cNvPicPr>
          <p:nvPr/>
        </p:nvPicPr>
        <p:blipFill>
          <a:blip r:embed="rId3">
            <a:lum contrast="100000"/>
            <a:extLst>
              <a:ext uri="{28A0092B-C50C-407E-A947-70E740481C1C}">
                <a14:useLocalDpi xmlns:a14="http://schemas.microsoft.com/office/drawing/2010/main" val="0"/>
              </a:ext>
            </a:extLst>
          </a:blip>
          <a:srcRect/>
          <a:stretch>
            <a:fillRect/>
          </a:stretch>
        </p:blipFill>
        <p:spPr bwMode="auto">
          <a:xfrm>
            <a:off x="457200" y="2343150"/>
            <a:ext cx="100965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51" name="Picture 33" descr="bluestars[1]"/>
          <p:cNvPicPr>
            <a:picLocks noChangeAspect="1" noChangeArrowheads="1" noCrop="1"/>
          </p:cNvPicPr>
          <p:nvPr/>
        </p:nvPicPr>
        <p:blipFill>
          <a:blip r:embed="rId3">
            <a:lum contrast="100000"/>
            <a:extLst>
              <a:ext uri="{28A0092B-C50C-407E-A947-70E740481C1C}">
                <a14:useLocalDpi xmlns:a14="http://schemas.microsoft.com/office/drawing/2010/main" val="0"/>
              </a:ext>
            </a:extLst>
          </a:blip>
          <a:srcRect/>
          <a:stretch>
            <a:fillRect/>
          </a:stretch>
        </p:blipFill>
        <p:spPr bwMode="auto">
          <a:xfrm>
            <a:off x="5638800" y="514350"/>
            <a:ext cx="100965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52" name="Picture 34" descr="bluestars[1]"/>
          <p:cNvPicPr>
            <a:picLocks noChangeAspect="1" noChangeArrowheads="1" noCrop="1"/>
          </p:cNvPicPr>
          <p:nvPr/>
        </p:nvPicPr>
        <p:blipFill>
          <a:blip r:embed="rId3">
            <a:lum contrast="100000"/>
            <a:extLst>
              <a:ext uri="{28A0092B-C50C-407E-A947-70E740481C1C}">
                <a14:useLocalDpi xmlns:a14="http://schemas.microsoft.com/office/drawing/2010/main" val="0"/>
              </a:ext>
            </a:extLst>
          </a:blip>
          <a:srcRect/>
          <a:stretch>
            <a:fillRect/>
          </a:stretch>
        </p:blipFill>
        <p:spPr bwMode="auto">
          <a:xfrm>
            <a:off x="1828800" y="914400"/>
            <a:ext cx="100965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53" name="Picture 35" descr="bluestars[1]"/>
          <p:cNvPicPr>
            <a:picLocks noChangeAspect="1" noChangeArrowheads="1" noCrop="1"/>
          </p:cNvPicPr>
          <p:nvPr/>
        </p:nvPicPr>
        <p:blipFill>
          <a:blip r:embed="rId3">
            <a:lum contrast="100000"/>
            <a:extLst>
              <a:ext uri="{28A0092B-C50C-407E-A947-70E740481C1C}">
                <a14:useLocalDpi xmlns:a14="http://schemas.microsoft.com/office/drawing/2010/main" val="0"/>
              </a:ext>
            </a:extLst>
          </a:blip>
          <a:srcRect/>
          <a:stretch>
            <a:fillRect/>
          </a:stretch>
        </p:blipFill>
        <p:spPr bwMode="auto">
          <a:xfrm>
            <a:off x="8639175" y="3829050"/>
            <a:ext cx="100965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54" name="Picture 37" descr="bluestars[1]"/>
          <p:cNvPicPr>
            <a:picLocks noChangeAspect="1" noChangeArrowheads="1" noCrop="1"/>
          </p:cNvPicPr>
          <p:nvPr/>
        </p:nvPicPr>
        <p:blipFill>
          <a:blip r:embed="rId3">
            <a:lum contrast="100000"/>
            <a:extLst>
              <a:ext uri="{28A0092B-C50C-407E-A947-70E740481C1C}">
                <a14:useLocalDpi xmlns:a14="http://schemas.microsoft.com/office/drawing/2010/main" val="0"/>
              </a:ext>
            </a:extLst>
          </a:blip>
          <a:srcRect/>
          <a:stretch>
            <a:fillRect/>
          </a:stretch>
        </p:blipFill>
        <p:spPr bwMode="auto">
          <a:xfrm>
            <a:off x="4248150" y="3273425"/>
            <a:ext cx="100965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55" name="Picture 38" descr="bluestars[1]"/>
          <p:cNvPicPr>
            <a:picLocks noChangeAspect="1" noChangeArrowheads="1" noCrop="1"/>
          </p:cNvPicPr>
          <p:nvPr/>
        </p:nvPicPr>
        <p:blipFill>
          <a:blip r:embed="rId3">
            <a:lum contrast="100000"/>
            <a:extLst>
              <a:ext uri="{28A0092B-C50C-407E-A947-70E740481C1C}">
                <a14:useLocalDpi xmlns:a14="http://schemas.microsoft.com/office/drawing/2010/main" val="0"/>
              </a:ext>
            </a:extLst>
          </a:blip>
          <a:srcRect/>
          <a:stretch>
            <a:fillRect/>
          </a:stretch>
        </p:blipFill>
        <p:spPr bwMode="auto">
          <a:xfrm>
            <a:off x="1524000" y="0"/>
            <a:ext cx="100965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57" name="Picture 40" descr="bluestars[1]"/>
          <p:cNvPicPr>
            <a:picLocks noChangeAspect="1" noChangeArrowheads="1" noCrop="1"/>
          </p:cNvPicPr>
          <p:nvPr/>
        </p:nvPicPr>
        <p:blipFill>
          <a:blip r:embed="rId3">
            <a:lum contrast="100000"/>
            <a:extLst>
              <a:ext uri="{28A0092B-C50C-407E-A947-70E740481C1C}">
                <a14:useLocalDpi xmlns:a14="http://schemas.microsoft.com/office/drawing/2010/main" val="0"/>
              </a:ext>
            </a:extLst>
          </a:blip>
          <a:srcRect/>
          <a:stretch>
            <a:fillRect/>
          </a:stretch>
        </p:blipFill>
        <p:spPr bwMode="auto">
          <a:xfrm>
            <a:off x="0" y="3314700"/>
            <a:ext cx="100965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58" name="Picture 41" descr="bluestars[1]"/>
          <p:cNvPicPr>
            <a:picLocks noChangeAspect="1" noChangeArrowheads="1" noCrop="1"/>
          </p:cNvPicPr>
          <p:nvPr/>
        </p:nvPicPr>
        <p:blipFill>
          <a:blip r:embed="rId3">
            <a:lum contrast="100000"/>
            <a:extLst>
              <a:ext uri="{28A0092B-C50C-407E-A947-70E740481C1C}">
                <a14:useLocalDpi xmlns:a14="http://schemas.microsoft.com/office/drawing/2010/main" val="0"/>
              </a:ext>
            </a:extLst>
          </a:blip>
          <a:srcRect/>
          <a:stretch>
            <a:fillRect/>
          </a:stretch>
        </p:blipFill>
        <p:spPr bwMode="auto">
          <a:xfrm>
            <a:off x="8134350" y="1828800"/>
            <a:ext cx="100965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3" descr="sun14[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28600" y="0"/>
            <a:ext cx="19050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TextBox 37"/>
          <p:cNvSpPr txBox="1">
            <a:spLocks noChangeArrowheads="1"/>
          </p:cNvSpPr>
          <p:nvPr/>
        </p:nvSpPr>
        <p:spPr bwMode="auto">
          <a:xfrm>
            <a:off x="3010771" y="4528483"/>
            <a:ext cx="3638550" cy="3683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en-US" i="1" smtClean="0">
                <a:solidFill>
                  <a:srgbClr val="0000CC"/>
                </a:solidFill>
                <a:latin typeface="-apple-system"/>
              </a:rPr>
              <a:t>Học thông qua chơi</a:t>
            </a:r>
            <a:endParaRPr lang="en-US" i="1">
              <a:solidFill>
                <a:srgbClr val="0000CC"/>
              </a:solidFill>
              <a:latin typeface=".VnAristote" pitchFamily="34" charset="0"/>
              <a:cs typeface="Times New Roman" pitchFamily="18" charset="0"/>
            </a:endParaRPr>
          </a:p>
        </p:txBody>
      </p:sp>
      <p:pic>
        <p:nvPicPr>
          <p:cNvPr id="35" name="Picture 37" descr="bluestars[1]"/>
          <p:cNvPicPr>
            <a:picLocks noChangeAspect="1" noChangeArrowheads="1" noCrop="1"/>
          </p:cNvPicPr>
          <p:nvPr/>
        </p:nvPicPr>
        <p:blipFill>
          <a:blip r:embed="rId3">
            <a:lum contrast="100000"/>
            <a:extLst>
              <a:ext uri="{28A0092B-C50C-407E-A947-70E740481C1C}">
                <a14:useLocalDpi xmlns:a14="http://schemas.microsoft.com/office/drawing/2010/main" val="0"/>
              </a:ext>
            </a:extLst>
          </a:blip>
          <a:srcRect/>
          <a:stretch>
            <a:fillRect/>
          </a:stretch>
        </p:blipFill>
        <p:spPr bwMode="auto">
          <a:xfrm>
            <a:off x="5734050" y="3159125"/>
            <a:ext cx="100965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37" descr="bluestars[1]"/>
          <p:cNvPicPr>
            <a:picLocks noChangeAspect="1" noChangeArrowheads="1" noCrop="1"/>
          </p:cNvPicPr>
          <p:nvPr/>
        </p:nvPicPr>
        <p:blipFill>
          <a:blip r:embed="rId3">
            <a:lum contrast="100000"/>
            <a:extLst>
              <a:ext uri="{28A0092B-C50C-407E-A947-70E740481C1C}">
                <a14:useLocalDpi xmlns:a14="http://schemas.microsoft.com/office/drawing/2010/main" val="0"/>
              </a:ext>
            </a:extLst>
          </a:blip>
          <a:srcRect/>
          <a:stretch>
            <a:fillRect/>
          </a:stretch>
        </p:blipFill>
        <p:spPr bwMode="auto">
          <a:xfrm>
            <a:off x="4953000" y="4076700"/>
            <a:ext cx="100965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7" descr="bluestars[1]"/>
          <p:cNvPicPr>
            <a:picLocks noChangeAspect="1" noChangeArrowheads="1" noCrop="1"/>
          </p:cNvPicPr>
          <p:nvPr/>
        </p:nvPicPr>
        <p:blipFill>
          <a:blip r:embed="rId3">
            <a:lum contrast="100000"/>
            <a:extLst>
              <a:ext uri="{28A0092B-C50C-407E-A947-70E740481C1C}">
                <a14:useLocalDpi xmlns:a14="http://schemas.microsoft.com/office/drawing/2010/main" val="0"/>
              </a:ext>
            </a:extLst>
          </a:blip>
          <a:srcRect/>
          <a:stretch>
            <a:fillRect/>
          </a:stretch>
        </p:blipFill>
        <p:spPr bwMode="auto">
          <a:xfrm>
            <a:off x="6535663" y="4138612"/>
            <a:ext cx="100965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37" descr="bluestars[1]"/>
          <p:cNvPicPr>
            <a:picLocks noChangeAspect="1" noChangeArrowheads="1" noCrop="1"/>
          </p:cNvPicPr>
          <p:nvPr/>
        </p:nvPicPr>
        <p:blipFill>
          <a:blip r:embed="rId3">
            <a:lum contrast="100000"/>
            <a:extLst>
              <a:ext uri="{28A0092B-C50C-407E-A947-70E740481C1C}">
                <a14:useLocalDpi xmlns:a14="http://schemas.microsoft.com/office/drawing/2010/main" val="0"/>
              </a:ext>
            </a:extLst>
          </a:blip>
          <a:srcRect/>
          <a:stretch>
            <a:fillRect/>
          </a:stretch>
        </p:blipFill>
        <p:spPr bwMode="auto">
          <a:xfrm>
            <a:off x="5819775" y="1279525"/>
            <a:ext cx="100965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7" descr="bluestars[1]"/>
          <p:cNvPicPr>
            <a:picLocks noChangeAspect="1" noChangeArrowheads="1" noCrop="1"/>
          </p:cNvPicPr>
          <p:nvPr/>
        </p:nvPicPr>
        <p:blipFill>
          <a:blip r:embed="rId3">
            <a:lum contrast="100000"/>
            <a:extLst>
              <a:ext uri="{28A0092B-C50C-407E-A947-70E740481C1C}">
                <a14:useLocalDpi xmlns:a14="http://schemas.microsoft.com/office/drawing/2010/main" val="0"/>
              </a:ext>
            </a:extLst>
          </a:blip>
          <a:srcRect/>
          <a:stretch>
            <a:fillRect/>
          </a:stretch>
        </p:blipFill>
        <p:spPr bwMode="auto">
          <a:xfrm>
            <a:off x="6267450" y="5380037"/>
            <a:ext cx="100965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37" descr="bluestars[1]"/>
          <p:cNvPicPr>
            <a:picLocks noChangeAspect="1" noChangeArrowheads="1" noCrop="1"/>
          </p:cNvPicPr>
          <p:nvPr/>
        </p:nvPicPr>
        <p:blipFill>
          <a:blip r:embed="rId3">
            <a:lum contrast="100000"/>
            <a:extLst>
              <a:ext uri="{28A0092B-C50C-407E-A947-70E740481C1C}">
                <a14:useLocalDpi xmlns:a14="http://schemas.microsoft.com/office/drawing/2010/main" val="0"/>
              </a:ext>
            </a:extLst>
          </a:blip>
          <a:srcRect/>
          <a:stretch>
            <a:fillRect/>
          </a:stretch>
        </p:blipFill>
        <p:spPr bwMode="auto">
          <a:xfrm>
            <a:off x="2867025" y="5124450"/>
            <a:ext cx="100965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withEffect">
                                  <p:stCondLst>
                                    <p:cond delay="0"/>
                                  </p:stCondLst>
                                  <p:childTnLst>
                                    <p:set>
                                      <p:cBhvr>
                                        <p:cTn id="6" dur="1" fill="hold">
                                          <p:stCondLst>
                                            <p:cond delay="0"/>
                                          </p:stCondLst>
                                        </p:cTn>
                                        <p:tgtEl>
                                          <p:spTgt spid="12292"/>
                                        </p:tgtEl>
                                        <p:attrNameLst>
                                          <p:attrName>style.visibility</p:attrName>
                                        </p:attrNameLst>
                                      </p:cBhvr>
                                      <p:to>
                                        <p:strVal val="visible"/>
                                      </p:to>
                                    </p:set>
                                    <p:animEffect transition="in" filter="box(in)">
                                      <p:cBhvr>
                                        <p:cTn id="7" dur="500"/>
                                        <p:tgtEl>
                                          <p:spTgt spid="12292"/>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12300"/>
                                        </p:tgtEl>
                                        <p:attrNameLst>
                                          <p:attrName>style.visibility</p:attrName>
                                        </p:attrNameLst>
                                      </p:cBhvr>
                                      <p:to>
                                        <p:strVal val="visible"/>
                                      </p:to>
                                    </p:set>
                                    <p:anim calcmode="lin" valueType="num">
                                      <p:cBhvr>
                                        <p:cTn id="10" dur="500" fill="hold"/>
                                        <p:tgtEl>
                                          <p:spTgt spid="12300"/>
                                        </p:tgtEl>
                                        <p:attrNameLst>
                                          <p:attrName>ppt_w</p:attrName>
                                        </p:attrNameLst>
                                      </p:cBhvr>
                                      <p:tavLst>
                                        <p:tav tm="0">
                                          <p:val>
                                            <p:fltVal val="0"/>
                                          </p:val>
                                        </p:tav>
                                        <p:tav tm="100000">
                                          <p:val>
                                            <p:strVal val="#ppt_w"/>
                                          </p:val>
                                        </p:tav>
                                      </p:tavLst>
                                    </p:anim>
                                    <p:anim calcmode="lin" valueType="num">
                                      <p:cBhvr>
                                        <p:cTn id="11" dur="500" fill="hold"/>
                                        <p:tgtEl>
                                          <p:spTgt spid="12300"/>
                                        </p:tgtEl>
                                        <p:attrNameLst>
                                          <p:attrName>ppt_h</p:attrName>
                                        </p:attrNameLst>
                                      </p:cBhvr>
                                      <p:tavLst>
                                        <p:tav tm="0">
                                          <p:val>
                                            <p:fltVal val="0"/>
                                          </p:val>
                                        </p:tav>
                                        <p:tav tm="100000">
                                          <p:val>
                                            <p:strVal val="#ppt_h"/>
                                          </p:val>
                                        </p:tav>
                                      </p:tavLst>
                                    </p:anim>
                                  </p:childTnLst>
                                </p:cTn>
                              </p:par>
                              <p:par>
                                <p:cTn id="12" presetID="12" presetClass="entr" presetSubtype="4"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slide(fromBottom)">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2" grpId="0" animBg="1"/>
      <p:bldP spid="1230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2"/>
          <p:cNvSpPr>
            <a:spLocks noChangeArrowheads="1"/>
          </p:cNvSpPr>
          <p:nvPr/>
        </p:nvSpPr>
        <p:spPr bwMode="auto">
          <a:xfrm>
            <a:off x="28575" y="34925"/>
            <a:ext cx="8359775" cy="584200"/>
          </a:xfrm>
          <a:prstGeom prst="rect">
            <a:avLst/>
          </a:prstGeom>
          <a:ln/>
          <a:extLst/>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sz="3200" b="1" dirty="0">
                <a:latin typeface="Times New Roman" pitchFamily="18" charset="0"/>
                <a:cs typeface="Times New Roman" pitchFamily="18" charset="0"/>
              </a:rPr>
              <a:t>PHẦN </a:t>
            </a:r>
            <a:r>
              <a:rPr lang="en-US" sz="3200" b="1" dirty="0" smtClean="0">
                <a:latin typeface="Times New Roman" pitchFamily="18" charset="0"/>
                <a:cs typeface="Times New Roman" pitchFamily="18" charset="0"/>
              </a:rPr>
              <a:t>II</a:t>
            </a:r>
            <a:r>
              <a:rPr lang="vi-VN" sz="3200" b="1" dirty="0" smtClean="0">
                <a:latin typeface="Times New Roman" pitchFamily="18" charset="0"/>
                <a:cs typeface="Times New Roman" pitchFamily="18" charset="0"/>
              </a:rPr>
              <a:t>: </a:t>
            </a:r>
            <a:r>
              <a:rPr lang="en-US" sz="3200" b="1" dirty="0">
                <a:latin typeface="Times New Roman" pitchFamily="18" charset="0"/>
                <a:cs typeface="Times New Roman" pitchFamily="18" charset="0"/>
              </a:rPr>
              <a:t>CÁC GIẢI PHÁP THỰC HIỆN</a:t>
            </a:r>
            <a:endParaRPr lang="vi-VN" sz="3200" dirty="0">
              <a:latin typeface="Arial" pitchFamily="34" charset="0"/>
            </a:endParaRPr>
          </a:p>
        </p:txBody>
      </p:sp>
      <p:grpSp>
        <p:nvGrpSpPr>
          <p:cNvPr id="7" name="Group 6"/>
          <p:cNvGrpSpPr/>
          <p:nvPr/>
        </p:nvGrpSpPr>
        <p:grpSpPr>
          <a:xfrm>
            <a:off x="0" y="928676"/>
            <a:ext cx="8640087" cy="1276231"/>
            <a:chOff x="49843" y="27040"/>
            <a:chExt cx="8411561" cy="1276231"/>
          </a:xfrm>
        </p:grpSpPr>
        <p:sp>
          <p:nvSpPr>
            <p:cNvPr id="8" name="Rounded Rectangle 7"/>
            <p:cNvSpPr/>
            <p:nvPr/>
          </p:nvSpPr>
          <p:spPr>
            <a:xfrm>
              <a:off x="49843" y="27040"/>
              <a:ext cx="8411561" cy="1256599"/>
            </a:xfrm>
            <a:prstGeom prst="roundRect">
              <a:avLst/>
            </a:prstGeom>
            <a:solidFill>
              <a:srgbClr val="FFCCCC"/>
            </a:solidFill>
          </p:spPr>
          <p:style>
            <a:lnRef idx="0">
              <a:schemeClr val="lt1">
                <a:hueOff val="0"/>
                <a:satOff val="0"/>
                <a:lumOff val="0"/>
                <a:alphaOff val="0"/>
              </a:schemeClr>
            </a:lnRef>
            <a:fillRef idx="3">
              <a:scrgbClr r="0" g="0" b="0"/>
            </a:fillRef>
            <a:effectRef idx="3">
              <a:schemeClr val="accent5">
                <a:hueOff val="0"/>
                <a:satOff val="0"/>
                <a:lumOff val="0"/>
                <a:alphaOff val="0"/>
              </a:schemeClr>
            </a:effectRef>
            <a:fontRef idx="minor">
              <a:schemeClr val="lt1"/>
            </a:fontRef>
          </p:style>
        </p:sp>
        <p:sp>
          <p:nvSpPr>
            <p:cNvPr id="9" name="Rounded Rectangle 4"/>
            <p:cNvSpPr/>
            <p:nvPr/>
          </p:nvSpPr>
          <p:spPr>
            <a:xfrm>
              <a:off x="77662" y="169356"/>
              <a:ext cx="8288877" cy="113391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9240" tIns="0" rIns="229240" bIns="0" numCol="1" spcCol="1270" anchor="ctr" anchorCtr="0">
              <a:noAutofit/>
            </a:bodyPr>
            <a:lstStyle/>
            <a:p>
              <a:pPr lvl="0" algn="l" defTabSz="1111250">
                <a:lnSpc>
                  <a:spcPct val="90000"/>
                </a:lnSpc>
                <a:spcBef>
                  <a:spcPct val="0"/>
                </a:spcBef>
                <a:spcAft>
                  <a:spcPct val="35000"/>
                </a:spcAft>
              </a:pPr>
              <a:r>
                <a:rPr lang="nl-NL" sz="3200" kern="1200" dirty="0" smtClean="0">
                  <a:solidFill>
                    <a:srgbClr val="FF0000"/>
                  </a:solidFill>
                  <a:effectLst/>
                  <a:latin typeface="Times New Roman"/>
                  <a:ea typeface="Calibri"/>
                </a:rPr>
                <a:t>Giải pháp thứ nhất:</a:t>
              </a:r>
              <a:r>
                <a:rPr lang="nl-NL" sz="3200" kern="1200" dirty="0" smtClean="0">
                  <a:solidFill>
                    <a:srgbClr val="0000CC"/>
                  </a:solidFill>
                  <a:effectLst/>
                  <a:latin typeface="Times New Roman"/>
                  <a:ea typeface="Calibri"/>
                </a:rPr>
                <a:t> </a:t>
              </a:r>
              <a:r>
                <a:rPr lang="nl-NL" sz="3200" kern="1200" dirty="0" smtClean="0">
                  <a:solidFill>
                    <a:schemeClr val="tx1"/>
                  </a:solidFill>
                  <a:effectLst/>
                  <a:latin typeface="Times New Roman"/>
                  <a:ea typeface="Calibri"/>
                </a:rPr>
                <a:t>Lựa chọn trò chơi phù hợp</a:t>
              </a:r>
              <a:endParaRPr lang="vi-VN" sz="3200" b="1" kern="1200" dirty="0">
                <a:solidFill>
                  <a:schemeClr val="tx1"/>
                </a:solidFill>
                <a:latin typeface="Times New Roman" pitchFamily="18" charset="0"/>
                <a:cs typeface="Times New Roman" pitchFamily="18" charset="0"/>
              </a:endParaRPr>
            </a:p>
          </p:txBody>
        </p:sp>
      </p:grpSp>
      <p:grpSp>
        <p:nvGrpSpPr>
          <p:cNvPr id="10" name="Group 9"/>
          <p:cNvGrpSpPr/>
          <p:nvPr/>
        </p:nvGrpSpPr>
        <p:grpSpPr>
          <a:xfrm>
            <a:off x="59000" y="2355726"/>
            <a:ext cx="8723712" cy="1077580"/>
            <a:chOff x="-64605" y="1620179"/>
            <a:chExt cx="8401019" cy="1077580"/>
          </a:xfrm>
        </p:grpSpPr>
        <p:sp>
          <p:nvSpPr>
            <p:cNvPr id="11" name="Rounded Rectangle 10"/>
            <p:cNvSpPr/>
            <p:nvPr/>
          </p:nvSpPr>
          <p:spPr>
            <a:xfrm>
              <a:off x="0" y="1620179"/>
              <a:ext cx="8336414" cy="1077580"/>
            </a:xfrm>
            <a:prstGeom prst="roundRect">
              <a:avLst/>
            </a:prstGeom>
            <a:solidFill>
              <a:srgbClr val="FFCCCC"/>
            </a:solidFill>
          </p:spPr>
          <p:style>
            <a:lnRef idx="0">
              <a:schemeClr val="lt1">
                <a:hueOff val="0"/>
                <a:satOff val="0"/>
                <a:lumOff val="0"/>
                <a:alphaOff val="0"/>
              </a:schemeClr>
            </a:lnRef>
            <a:fillRef idx="3">
              <a:scrgbClr r="0" g="0" b="0"/>
            </a:fillRef>
            <a:effectRef idx="3">
              <a:schemeClr val="accent5">
                <a:hueOff val="-4966938"/>
                <a:satOff val="19906"/>
                <a:lumOff val="4314"/>
                <a:alphaOff val="0"/>
              </a:schemeClr>
            </a:effectRef>
            <a:fontRef idx="minor">
              <a:schemeClr val="lt1"/>
            </a:fontRef>
          </p:style>
        </p:sp>
        <p:sp>
          <p:nvSpPr>
            <p:cNvPr id="13" name="Rounded Rectangle 4"/>
            <p:cNvSpPr/>
            <p:nvPr/>
          </p:nvSpPr>
          <p:spPr>
            <a:xfrm>
              <a:off x="-64605" y="1672782"/>
              <a:ext cx="8231208" cy="97237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9240" tIns="0" rIns="229240" bIns="0" numCol="1" spcCol="1270" anchor="ctr" anchorCtr="0">
              <a:noAutofit/>
            </a:bodyPr>
            <a:lstStyle/>
            <a:p>
              <a:pPr algn="just"/>
              <a:r>
                <a:rPr lang="nl-NL" sz="3200" kern="1200" dirty="0" smtClean="0">
                  <a:solidFill>
                    <a:srgbClr val="FF0000"/>
                  </a:solidFill>
                  <a:effectLst/>
                  <a:latin typeface="Times New Roman"/>
                  <a:ea typeface="Calibri"/>
                </a:rPr>
                <a:t>Giải pháp thứ hai:</a:t>
              </a:r>
              <a:r>
                <a:rPr lang="nl-NL" sz="3200" kern="1200" dirty="0" smtClean="0">
                  <a:solidFill>
                    <a:srgbClr val="0000CC"/>
                  </a:solidFill>
                  <a:effectLst/>
                  <a:latin typeface="Times New Roman"/>
                  <a:ea typeface="Calibri"/>
                </a:rPr>
                <a:t> </a:t>
              </a:r>
              <a:r>
                <a:rPr lang="en-US" sz="3200" dirty="0" err="1">
                  <a:solidFill>
                    <a:schemeClr val="tx1"/>
                  </a:solidFill>
                  <a:latin typeface="Times New Roman" panose="02020603050405020304" pitchFamily="18" charset="0"/>
                  <a:cs typeface="Times New Roman" panose="02020603050405020304" pitchFamily="18" charset="0"/>
                </a:rPr>
                <a:t>Xây</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dựng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trình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tự</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thực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hiện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trò</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chơi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trong</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dạy</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smtClean="0">
                  <a:solidFill>
                    <a:schemeClr val="tx1"/>
                  </a:solidFill>
                  <a:latin typeface="Times New Roman" panose="02020603050405020304" pitchFamily="18" charset="0"/>
                  <a:cs typeface="Times New Roman" panose="02020603050405020304" pitchFamily="18" charset="0"/>
                </a:rPr>
                <a:t>học</a:t>
              </a:r>
              <a:r>
                <a:rPr lang="en-US" sz="3200" dirty="0" smtClean="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môn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Toán</a:t>
              </a:r>
              <a:endParaRPr lang="en-US" sz="3200" dirty="0">
                <a:solidFill>
                  <a:schemeClr val="tx1"/>
                </a:solidFill>
                <a:latin typeface="Times New Roman" panose="02020603050405020304" pitchFamily="18" charset="0"/>
                <a:cs typeface="Times New Roman" panose="02020603050405020304" pitchFamily="18" charset="0"/>
              </a:endParaRPr>
            </a:p>
          </p:txBody>
        </p:sp>
      </p:grpSp>
      <p:grpSp>
        <p:nvGrpSpPr>
          <p:cNvPr id="14" name="Group 13"/>
          <p:cNvGrpSpPr/>
          <p:nvPr/>
        </p:nvGrpSpPr>
        <p:grpSpPr>
          <a:xfrm>
            <a:off x="-22687" y="3606352"/>
            <a:ext cx="8806643" cy="1251414"/>
            <a:chOff x="-162394" y="3028585"/>
            <a:chExt cx="8421756" cy="1251414"/>
          </a:xfrm>
        </p:grpSpPr>
        <p:sp>
          <p:nvSpPr>
            <p:cNvPr id="15" name="Rounded Rectangle 14"/>
            <p:cNvSpPr/>
            <p:nvPr/>
          </p:nvSpPr>
          <p:spPr>
            <a:xfrm>
              <a:off x="-88350" y="3028585"/>
              <a:ext cx="8241578" cy="1251414"/>
            </a:xfrm>
            <a:prstGeom prst="roundRect">
              <a:avLst/>
            </a:prstGeom>
            <a:solidFill>
              <a:srgbClr val="FFCCCC"/>
            </a:solidFill>
          </p:spPr>
          <p:style>
            <a:lnRef idx="0">
              <a:schemeClr val="lt1">
                <a:hueOff val="0"/>
                <a:satOff val="0"/>
                <a:lumOff val="0"/>
                <a:alphaOff val="0"/>
              </a:schemeClr>
            </a:lnRef>
            <a:fillRef idx="3">
              <a:scrgbClr r="0" g="0" b="0"/>
            </a:fillRef>
            <a:effectRef idx="3">
              <a:schemeClr val="accent5">
                <a:hueOff val="-9933876"/>
                <a:satOff val="39811"/>
                <a:lumOff val="8628"/>
                <a:alphaOff val="0"/>
              </a:schemeClr>
            </a:effectRef>
            <a:fontRef idx="minor">
              <a:schemeClr val="lt1"/>
            </a:fontRef>
          </p:style>
        </p:sp>
        <p:sp>
          <p:nvSpPr>
            <p:cNvPr id="16" name="Rounded Rectangle 4"/>
            <p:cNvSpPr/>
            <p:nvPr/>
          </p:nvSpPr>
          <p:spPr>
            <a:xfrm>
              <a:off x="-162394" y="3090826"/>
              <a:ext cx="8421756" cy="112923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9240" tIns="0" rIns="229240" bIns="0" numCol="1" spcCol="1270" anchor="ctr" anchorCtr="0">
              <a:noAutofit/>
            </a:bodyPr>
            <a:lstStyle/>
            <a:p>
              <a:pPr lvl="0" algn="just" defTabSz="1111250">
                <a:lnSpc>
                  <a:spcPct val="90000"/>
                </a:lnSpc>
                <a:spcAft>
                  <a:spcPct val="35000"/>
                </a:spcAft>
              </a:pPr>
              <a:r>
                <a:rPr lang="nl-NL" sz="3200" kern="1200" dirty="0" smtClean="0">
                  <a:solidFill>
                    <a:srgbClr val="FF0000"/>
                  </a:solidFill>
                  <a:effectLst/>
                  <a:latin typeface="Times New Roman"/>
                  <a:ea typeface="Calibri"/>
                </a:rPr>
                <a:t>Giải pháp thứ ba:</a:t>
              </a:r>
              <a:r>
                <a:rPr lang="nl-NL" sz="3200" kern="1200" dirty="0" smtClean="0">
                  <a:solidFill>
                    <a:srgbClr val="0000CC"/>
                  </a:solidFill>
                  <a:effectLst/>
                  <a:latin typeface="Times New Roman"/>
                  <a:ea typeface="Calibri"/>
                </a:rPr>
                <a:t> </a:t>
              </a:r>
              <a:r>
                <a:rPr lang="en-US" sz="3200" dirty="0" err="1">
                  <a:solidFill>
                    <a:schemeClr val="tx1"/>
                  </a:solidFill>
                  <a:latin typeface="Times New Roman" panose="02020603050405020304" pitchFamily="18" charset="0"/>
                  <a:cs typeface="Times New Roman" panose="02020603050405020304" pitchFamily="18" charset="0"/>
                </a:rPr>
                <a:t>Tổ</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chức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thực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hiện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một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số</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trò</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chơi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trong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học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toán</a:t>
              </a:r>
              <a:r>
                <a:rPr lang="en-US" sz="3200" dirty="0">
                  <a:solidFill>
                    <a:schemeClr val="tx1"/>
                  </a:solidFill>
                  <a:latin typeface="Times New Roman" panose="02020603050405020304" pitchFamily="18" charset="0"/>
                  <a:cs typeface="Times New Roman" panose="02020603050405020304" pitchFamily="18" charset="0"/>
                </a:rPr>
                <a:t> 4.</a:t>
              </a:r>
              <a:endParaRPr lang="vi-VN" sz="3200" kern="1200" dirty="0">
                <a:solidFill>
                  <a:schemeClr val="tx1"/>
                </a:solidFill>
                <a:latin typeface="Times New Roman" pitchFamily="18" charset="0"/>
                <a:cs typeface="Times New Roman"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2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107950" y="681038"/>
            <a:ext cx="8928100" cy="4429125"/>
          </a:xfrm>
        </p:spPr>
        <p:txBody>
          <a:bodyPr/>
          <a:lstStyle/>
          <a:p>
            <a:pPr marL="0" indent="0" algn="just" eaLnBrk="1" hangingPunct="1">
              <a:lnSpc>
                <a:spcPct val="122000"/>
              </a:lnSpc>
              <a:buFont typeface="Arial" pitchFamily="34" charset="0"/>
              <a:buNone/>
            </a:pPr>
            <a:endParaRPr lang="en-US" sz="2800" b="1" dirty="0" smtClean="0">
              <a:latin typeface="Times New Roman" pitchFamily="18" charset="0"/>
              <a:cs typeface="Calibri" pitchFamily="34" charset="0"/>
            </a:endParaRPr>
          </a:p>
          <a:p>
            <a:pPr marL="0" indent="0" algn="just" eaLnBrk="1" hangingPunct="1">
              <a:lnSpc>
                <a:spcPct val="122000"/>
              </a:lnSpc>
              <a:buFont typeface="Arial" pitchFamily="34" charset="0"/>
              <a:buNone/>
            </a:pPr>
            <a:endParaRPr lang="en-US" sz="2800" b="1" dirty="0" smtClean="0">
              <a:solidFill>
                <a:srgbClr val="0000FF"/>
              </a:solidFill>
              <a:latin typeface="Times New Roman" pitchFamily="18" charset="0"/>
              <a:cs typeface="Calibri" pitchFamily="34" charset="0"/>
            </a:endParaRPr>
          </a:p>
          <a:p>
            <a:pPr marL="0" indent="0" algn="just" eaLnBrk="1" hangingPunct="1">
              <a:lnSpc>
                <a:spcPct val="122000"/>
              </a:lnSpc>
              <a:buFont typeface="Arial" pitchFamily="34" charset="0"/>
              <a:buNone/>
            </a:pPr>
            <a:endParaRPr lang="en-US" sz="2800" b="1" dirty="0" smtClean="0">
              <a:latin typeface="Times New Roman" pitchFamily="18" charset="0"/>
              <a:cs typeface="Calibri" pitchFamily="34" charset="0"/>
            </a:endParaRPr>
          </a:p>
        </p:txBody>
      </p:sp>
      <p:sp>
        <p:nvSpPr>
          <p:cNvPr id="3" name="TextBox 2"/>
          <p:cNvSpPr txBox="1">
            <a:spLocks noChangeArrowheads="1"/>
          </p:cNvSpPr>
          <p:nvPr/>
        </p:nvSpPr>
        <p:spPr bwMode="auto">
          <a:xfrm>
            <a:off x="249433" y="1190237"/>
            <a:ext cx="864235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333375"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just"/>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trò</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góp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giờ</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trò</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Trò</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Trò</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rõ</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tiết</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a:t>
            </a:r>
            <a:r>
              <a:rPr lang="en-US" sz="2800" dirty="0" err="1" smtClean="0">
                <a:latin typeface="Times New Roman" panose="02020603050405020304" pitchFamily="18" charset="0"/>
                <a:cs typeface="Times New Roman" panose="02020603050405020304" pitchFamily="18" charset="0"/>
              </a:rPr>
              <a:t>Khởi</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tìm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hiểu</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dung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a:t>
            </a:r>
            <a:r>
              <a:rPr lang="en-US" sz="2800" dirty="0" err="1" smtClean="0">
                <a:latin typeface="Times New Roman" panose="02020603050405020304" pitchFamily="18" charset="0"/>
                <a:cs typeface="Times New Roman" panose="02020603050405020304" pitchFamily="18" charset="0"/>
              </a:rPr>
              <a:t>Khám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phá</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củng</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cố</a:t>
            </a:r>
            <a:r>
              <a:rPr lang="en-US" sz="2800" dirty="0">
                <a:latin typeface="Times New Roman" panose="02020603050405020304" pitchFamily="18" charset="0"/>
                <a:cs typeface="Times New Roman" panose="02020603050405020304" pitchFamily="18" charset="0"/>
              </a:rPr>
              <a:t>).</a:t>
            </a:r>
          </a:p>
          <a:p>
            <a:r>
              <a:rPr lang="en-US" sz="2800" dirty="0">
                <a:solidFill>
                  <a:prstClr val="black"/>
                </a:solidFill>
              </a:rPr>
              <a:t>	</a:t>
            </a:r>
          </a:p>
        </p:txBody>
      </p:sp>
      <p:sp>
        <p:nvSpPr>
          <p:cNvPr id="8" name="TextBox 7"/>
          <p:cNvSpPr txBox="1">
            <a:spLocks noChangeArrowheads="1"/>
          </p:cNvSpPr>
          <p:nvPr/>
        </p:nvSpPr>
        <p:spPr bwMode="auto">
          <a:xfrm>
            <a:off x="-1392" y="4775200"/>
            <a:ext cx="9144000" cy="368300"/>
          </a:xfrm>
          <a:prstGeom prst="rect">
            <a:avLst/>
          </a:prstGeom>
          <a:ln/>
          <a:extLst/>
        </p:spPr>
        <p:style>
          <a:lnRef idx="1">
            <a:schemeClr val="accent6"/>
          </a:lnRef>
          <a:fillRef idx="2">
            <a:schemeClr val="accent6"/>
          </a:fillRef>
          <a:effectRef idx="1">
            <a:schemeClr val="accent6"/>
          </a:effectRef>
          <a:fontRef idx="minor">
            <a:schemeClr val="dk1"/>
          </a:fontRef>
        </p:style>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vi-VN" i="1">
                <a:solidFill>
                  <a:srgbClr val="0000CC"/>
                </a:solidFill>
                <a:latin typeface="-apple-system"/>
              </a:rPr>
              <a:t>“</a:t>
            </a:r>
            <a:r>
              <a:rPr lang="en-US" i="1">
                <a:solidFill>
                  <a:srgbClr val="0000CC"/>
                </a:solidFill>
                <a:latin typeface="-apple-system"/>
              </a:rPr>
              <a:t>Học thông qua chơi</a:t>
            </a:r>
            <a:r>
              <a:rPr lang="vi-VN" i="1">
                <a:solidFill>
                  <a:srgbClr val="0000CC"/>
                </a:solidFill>
                <a:latin typeface="-apple-system"/>
              </a:rPr>
              <a:t>".</a:t>
            </a:r>
            <a:endParaRPr lang="en-US" i="1">
              <a:solidFill>
                <a:srgbClr val="0000CC"/>
              </a:solidFill>
              <a:latin typeface=".VnAristote" pitchFamily="34" charset="0"/>
              <a:cs typeface="Times New Roman" pitchFamily="18" charset="0"/>
            </a:endParaRPr>
          </a:p>
        </p:txBody>
      </p:sp>
      <p:grpSp>
        <p:nvGrpSpPr>
          <p:cNvPr id="10" name="Group 9"/>
          <p:cNvGrpSpPr/>
          <p:nvPr/>
        </p:nvGrpSpPr>
        <p:grpSpPr>
          <a:xfrm>
            <a:off x="179512" y="136542"/>
            <a:ext cx="8712271" cy="858919"/>
            <a:chOff x="224607" y="-781966"/>
            <a:chExt cx="8481836" cy="1248811"/>
          </a:xfrm>
        </p:grpSpPr>
        <p:sp>
          <p:nvSpPr>
            <p:cNvPr id="11" name="Rounded Rectangle 10"/>
            <p:cNvSpPr/>
            <p:nvPr/>
          </p:nvSpPr>
          <p:spPr>
            <a:xfrm>
              <a:off x="292679" y="-727925"/>
              <a:ext cx="8413764" cy="1194770"/>
            </a:xfrm>
            <a:prstGeom prst="roundRect">
              <a:avLst/>
            </a:prstGeom>
            <a:solidFill>
              <a:srgbClr val="FFCCCC"/>
            </a:solidFill>
          </p:spPr>
          <p:style>
            <a:lnRef idx="0">
              <a:schemeClr val="lt1">
                <a:hueOff val="0"/>
                <a:satOff val="0"/>
                <a:lumOff val="0"/>
                <a:alphaOff val="0"/>
              </a:schemeClr>
            </a:lnRef>
            <a:fillRef idx="3">
              <a:scrgbClr r="0" g="0" b="0"/>
            </a:fillRef>
            <a:effectRef idx="3">
              <a:schemeClr val="accent5">
                <a:hueOff val="0"/>
                <a:satOff val="0"/>
                <a:lumOff val="0"/>
                <a:alphaOff val="0"/>
              </a:schemeClr>
            </a:effectRef>
            <a:fontRef idx="minor">
              <a:schemeClr val="lt1"/>
            </a:fontRef>
          </p:style>
        </p:sp>
        <p:sp>
          <p:nvSpPr>
            <p:cNvPr id="12" name="Rounded Rectangle 4"/>
            <p:cNvSpPr/>
            <p:nvPr/>
          </p:nvSpPr>
          <p:spPr>
            <a:xfrm>
              <a:off x="224607" y="-781966"/>
              <a:ext cx="8288877" cy="113391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9240" tIns="0" rIns="229240" bIns="0" numCol="1" spcCol="1270" anchor="ctr" anchorCtr="0">
              <a:noAutofit/>
            </a:bodyPr>
            <a:lstStyle/>
            <a:p>
              <a:pPr defTabSz="1111250">
                <a:lnSpc>
                  <a:spcPct val="90000"/>
                </a:lnSpc>
                <a:spcAft>
                  <a:spcPct val="35000"/>
                </a:spcAft>
              </a:pPr>
              <a:r>
                <a:rPr lang="nl-NL" sz="3200" dirty="0" smtClean="0">
                  <a:solidFill>
                    <a:srgbClr val="0000CC"/>
                  </a:solidFill>
                  <a:latin typeface="Times New Roman"/>
                  <a:ea typeface="Calibri"/>
                </a:rPr>
                <a:t>Giải pháp thứ nhất: </a:t>
              </a:r>
              <a:r>
                <a:rPr lang="nl-NL" sz="3200" dirty="0" smtClean="0">
                  <a:solidFill>
                    <a:srgbClr val="CC0000"/>
                  </a:solidFill>
                  <a:latin typeface="Times New Roman"/>
                  <a:ea typeface="Calibri"/>
                </a:rPr>
                <a:t>Lựa chọn trò chơi phù hợp</a:t>
              </a:r>
              <a:endParaRPr lang="vi-VN" sz="3200" b="1" dirty="0">
                <a:solidFill>
                  <a:srgbClr val="CC0000"/>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742753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107950" y="681038"/>
            <a:ext cx="8928100" cy="4429125"/>
          </a:xfrm>
        </p:spPr>
        <p:txBody>
          <a:bodyPr/>
          <a:lstStyle/>
          <a:p>
            <a:pPr marL="0" indent="0" algn="just" eaLnBrk="1" hangingPunct="1">
              <a:lnSpc>
                <a:spcPct val="122000"/>
              </a:lnSpc>
              <a:buFont typeface="Arial" pitchFamily="34" charset="0"/>
              <a:buNone/>
            </a:pPr>
            <a:endParaRPr lang="en-US" sz="2800" b="1" dirty="0" smtClean="0">
              <a:latin typeface="Times New Roman" pitchFamily="18" charset="0"/>
              <a:cs typeface="Calibri" pitchFamily="34" charset="0"/>
            </a:endParaRPr>
          </a:p>
          <a:p>
            <a:pPr marL="0" indent="0" algn="just" eaLnBrk="1" hangingPunct="1">
              <a:lnSpc>
                <a:spcPct val="122000"/>
              </a:lnSpc>
              <a:buFont typeface="Arial" pitchFamily="34" charset="0"/>
              <a:buNone/>
            </a:pPr>
            <a:endParaRPr lang="en-US" sz="2800" b="1" dirty="0" smtClean="0">
              <a:solidFill>
                <a:srgbClr val="0000FF"/>
              </a:solidFill>
              <a:latin typeface="Times New Roman" pitchFamily="18" charset="0"/>
              <a:cs typeface="Calibri" pitchFamily="34" charset="0"/>
            </a:endParaRPr>
          </a:p>
          <a:p>
            <a:pPr marL="0" indent="0" algn="just" eaLnBrk="1" hangingPunct="1">
              <a:lnSpc>
                <a:spcPct val="122000"/>
              </a:lnSpc>
              <a:buFont typeface="Arial" pitchFamily="34" charset="0"/>
              <a:buNone/>
            </a:pPr>
            <a:endParaRPr lang="en-US" sz="2800" b="1" dirty="0" smtClean="0">
              <a:latin typeface="Times New Roman" pitchFamily="18" charset="0"/>
              <a:cs typeface="Calibri" pitchFamily="34" charset="0"/>
            </a:endParaRPr>
          </a:p>
        </p:txBody>
      </p:sp>
      <p:sp>
        <p:nvSpPr>
          <p:cNvPr id="3" name="TextBox 2"/>
          <p:cNvSpPr txBox="1">
            <a:spLocks noChangeArrowheads="1"/>
          </p:cNvSpPr>
          <p:nvPr/>
        </p:nvSpPr>
        <p:spPr bwMode="auto">
          <a:xfrm>
            <a:off x="38293" y="1049336"/>
            <a:ext cx="8642350" cy="360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333375"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just"/>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Trò</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lớp</a:t>
            </a:r>
            <a:r>
              <a:rPr lang="en-US" sz="2400" dirty="0">
                <a:latin typeface="Times New Roman" panose="02020603050405020304" pitchFamily="18" charset="0"/>
                <a:cs typeface="Times New Roman" panose="02020603050405020304" pitchFamily="18" charset="0"/>
              </a:rPr>
              <a:t> 4,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a:t>
            </a:r>
          </a:p>
          <a:p>
            <a:pPr algn="just">
              <a:lnSpc>
                <a:spcPct val="150000"/>
              </a:lnSpc>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trò</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phú</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thú</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a:t>
            </a:r>
          </a:p>
          <a:p>
            <a:pPr algn="just">
              <a:lnSpc>
                <a:spcPct val="150000"/>
              </a:lnSpc>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Trò</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chuẩn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đáo</a:t>
            </a:r>
            <a:r>
              <a:rPr lang="en-US" sz="2400" dirty="0">
                <a:latin typeface="Times New Roman" panose="02020603050405020304" pitchFamily="18" charset="0"/>
                <a:cs typeface="Times New Roman" panose="02020603050405020304" pitchFamily="18" charset="0"/>
              </a:rPr>
              <a:t>.</a:t>
            </a:r>
          </a:p>
          <a:p>
            <a:pPr algn="just">
              <a:lnSpc>
                <a:spcPct val="150000"/>
              </a:lnSpc>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chuẩn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a:t>
            </a:r>
          </a:p>
        </p:txBody>
      </p:sp>
      <p:sp>
        <p:nvSpPr>
          <p:cNvPr id="8" name="TextBox 7"/>
          <p:cNvSpPr txBox="1">
            <a:spLocks noChangeArrowheads="1"/>
          </p:cNvSpPr>
          <p:nvPr/>
        </p:nvSpPr>
        <p:spPr bwMode="auto">
          <a:xfrm>
            <a:off x="-10520" y="4775200"/>
            <a:ext cx="9144000" cy="368300"/>
          </a:xfrm>
          <a:prstGeom prst="rect">
            <a:avLst/>
          </a:prstGeom>
          <a:ln/>
          <a:extLst/>
        </p:spPr>
        <p:style>
          <a:lnRef idx="1">
            <a:schemeClr val="accent6"/>
          </a:lnRef>
          <a:fillRef idx="2">
            <a:schemeClr val="accent6"/>
          </a:fillRef>
          <a:effectRef idx="1">
            <a:schemeClr val="accent6"/>
          </a:effectRef>
          <a:fontRef idx="minor">
            <a:schemeClr val="dk1"/>
          </a:fontRef>
        </p:style>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vi-VN" i="1">
                <a:solidFill>
                  <a:srgbClr val="0000CC"/>
                </a:solidFill>
                <a:latin typeface="-apple-system"/>
              </a:rPr>
              <a:t>“</a:t>
            </a:r>
            <a:r>
              <a:rPr lang="en-US" i="1">
                <a:solidFill>
                  <a:srgbClr val="0000CC"/>
                </a:solidFill>
                <a:latin typeface="-apple-system"/>
              </a:rPr>
              <a:t>Học thông qua chơi</a:t>
            </a:r>
            <a:r>
              <a:rPr lang="vi-VN" i="1">
                <a:solidFill>
                  <a:srgbClr val="0000CC"/>
                </a:solidFill>
                <a:latin typeface="-apple-system"/>
              </a:rPr>
              <a:t>".</a:t>
            </a:r>
            <a:endParaRPr lang="en-US" i="1">
              <a:solidFill>
                <a:srgbClr val="0000CC"/>
              </a:solidFill>
              <a:latin typeface=".VnAristote" pitchFamily="34" charset="0"/>
              <a:cs typeface="Times New Roman" pitchFamily="18" charset="0"/>
            </a:endParaRPr>
          </a:p>
        </p:txBody>
      </p:sp>
      <p:grpSp>
        <p:nvGrpSpPr>
          <p:cNvPr id="10" name="Group 9"/>
          <p:cNvGrpSpPr/>
          <p:nvPr/>
        </p:nvGrpSpPr>
        <p:grpSpPr>
          <a:xfrm>
            <a:off x="-1392" y="119836"/>
            <a:ext cx="8514070" cy="875625"/>
            <a:chOff x="48488" y="-806256"/>
            <a:chExt cx="8288877" cy="1273101"/>
          </a:xfrm>
        </p:grpSpPr>
        <p:sp>
          <p:nvSpPr>
            <p:cNvPr id="11" name="Rounded Rectangle 10"/>
            <p:cNvSpPr/>
            <p:nvPr/>
          </p:nvSpPr>
          <p:spPr>
            <a:xfrm>
              <a:off x="74880" y="-727925"/>
              <a:ext cx="7954429" cy="1194770"/>
            </a:xfrm>
            <a:prstGeom prst="roundRect">
              <a:avLst/>
            </a:prstGeom>
            <a:solidFill>
              <a:srgbClr val="FFCCCC"/>
            </a:solidFill>
          </p:spPr>
          <p:style>
            <a:lnRef idx="0">
              <a:schemeClr val="lt1">
                <a:hueOff val="0"/>
                <a:satOff val="0"/>
                <a:lumOff val="0"/>
                <a:alphaOff val="0"/>
              </a:schemeClr>
            </a:lnRef>
            <a:fillRef idx="3">
              <a:scrgbClr r="0" g="0" b="0"/>
            </a:fillRef>
            <a:effectRef idx="3">
              <a:schemeClr val="accent5">
                <a:hueOff val="0"/>
                <a:satOff val="0"/>
                <a:lumOff val="0"/>
                <a:alphaOff val="0"/>
              </a:schemeClr>
            </a:effectRef>
            <a:fontRef idx="minor">
              <a:schemeClr val="lt1"/>
            </a:fontRef>
          </p:style>
        </p:sp>
        <p:sp>
          <p:nvSpPr>
            <p:cNvPr id="12" name="Rounded Rectangle 4"/>
            <p:cNvSpPr/>
            <p:nvPr/>
          </p:nvSpPr>
          <p:spPr>
            <a:xfrm>
              <a:off x="48488" y="-806256"/>
              <a:ext cx="8288877" cy="11339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9240" tIns="0" rIns="229240" bIns="0" numCol="1" spcCol="1270" anchor="ctr" anchorCtr="0">
              <a:noAutofit/>
            </a:bodyPr>
            <a:lstStyle/>
            <a:p>
              <a:pPr lvl="0" algn="l" defTabSz="1111250">
                <a:lnSpc>
                  <a:spcPct val="90000"/>
                </a:lnSpc>
                <a:spcBef>
                  <a:spcPct val="0"/>
                </a:spcBef>
                <a:spcAft>
                  <a:spcPct val="35000"/>
                </a:spcAft>
              </a:pPr>
              <a:r>
                <a:rPr lang="nl-NL" sz="3200" kern="1200" dirty="0" smtClean="0">
                  <a:solidFill>
                    <a:srgbClr val="0000CC"/>
                  </a:solidFill>
                  <a:effectLst/>
                  <a:latin typeface="Times New Roman"/>
                  <a:ea typeface="Calibri"/>
                </a:rPr>
                <a:t>Giải pháp thứ nhất</a:t>
              </a:r>
              <a:r>
                <a:rPr lang="nl-NL" sz="3200" kern="1200" smtClean="0">
                  <a:solidFill>
                    <a:srgbClr val="0000CC"/>
                  </a:solidFill>
                  <a:effectLst/>
                  <a:latin typeface="Times New Roman"/>
                  <a:ea typeface="Calibri"/>
                </a:rPr>
                <a:t>: </a:t>
              </a:r>
              <a:r>
                <a:rPr lang="nl-NL" sz="3200" kern="1200" smtClean="0">
                  <a:solidFill>
                    <a:srgbClr val="CC0000"/>
                  </a:solidFill>
                  <a:effectLst/>
                  <a:latin typeface="Times New Roman"/>
                  <a:ea typeface="Calibri"/>
                </a:rPr>
                <a:t>Lựa chọn trò chơi phù hợp</a:t>
              </a:r>
              <a:endParaRPr lang="vi-VN" sz="3200" b="1" kern="1200" dirty="0">
                <a:solidFill>
                  <a:srgbClr val="CC0000"/>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36815251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2112" y="530126"/>
            <a:ext cx="8964613" cy="4265612"/>
          </a:xfrm>
        </p:spPr>
        <p:txBody>
          <a:bodyPr/>
          <a:lstStyle/>
          <a:p>
            <a:pPr marL="0" indent="0" algn="just">
              <a:lnSpc>
                <a:spcPct val="115000"/>
              </a:lnSpc>
              <a:spcBef>
                <a:spcPct val="0"/>
              </a:spcBef>
              <a:buFont typeface="Arial" pitchFamily="34" charset="0"/>
              <a:buNone/>
            </a:pPr>
            <a:endParaRPr lang="en-US" sz="2800" dirty="0" smtClean="0">
              <a:latin typeface="Times New Roman" pitchFamily="18" charset="0"/>
              <a:ea typeface="Calibri" pitchFamily="34" charset="0"/>
              <a:cs typeface="Times New Roman" pitchFamily="18" charset="0"/>
            </a:endParaRPr>
          </a:p>
          <a:p>
            <a:pPr marL="0" indent="0">
              <a:buNone/>
            </a:pP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Trên</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nội</a:t>
            </a:r>
            <a:r>
              <a:rPr lang="en-US" sz="2400" dirty="0">
                <a:latin typeface="Times New Roman" panose="02020603050405020304" pitchFamily="18" charset="0"/>
                <a:cs typeface="Times New Roman" panose="02020603050405020304" pitchFamily="18" charset="0"/>
              </a:rPr>
              <a:t> dung </a:t>
            </a:r>
            <a:r>
              <a:rPr lang="en-US" sz="2400" dirty="0" err="1">
                <a:latin typeface="Times New Roman" panose="02020603050405020304" pitchFamily="18" charset="0"/>
                <a:cs typeface="Times New Roman" panose="02020603050405020304" pitchFamily="18" charset="0"/>
              </a:rPr>
              <a:t>từng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Toán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nội</a:t>
            </a:r>
            <a:r>
              <a:rPr lang="en-US" sz="2400" dirty="0">
                <a:latin typeface="Times New Roman" panose="02020603050405020304" pitchFamily="18" charset="0"/>
                <a:cs typeface="Times New Roman" panose="02020603050405020304" pitchFamily="18" charset="0"/>
              </a:rPr>
              <a:t> dung </a:t>
            </a:r>
            <a:r>
              <a:rPr lang="en-US" sz="2400" dirty="0" err="1">
                <a:latin typeface="Times New Roman" panose="02020603050405020304" pitchFamily="18" charset="0"/>
                <a:cs typeface="Times New Roman" panose="02020603050405020304" pitchFamily="18" charset="0"/>
              </a:rPr>
              <a:t>từng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nghiệm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trò</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Toán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endParaRPr lang="en-US" sz="2400" dirty="0" smtClean="0">
              <a:latin typeface="Times New Roman" panose="02020603050405020304" pitchFamily="18" charset="0"/>
              <a:cs typeface="Times New Roman" panose="02020603050405020304" pitchFamily="18" charset="0"/>
            </a:endParaRPr>
          </a:p>
          <a:p>
            <a:pPr marL="0" indent="0">
              <a:buNone/>
            </a:pPr>
            <a:r>
              <a:rPr lang="en-US" sz="2400" dirty="0" smtClean="0">
                <a:latin typeface="Times New Roman" panose="02020603050405020304" pitchFamily="18" charset="0"/>
                <a:cs typeface="Times New Roman" panose="02020603050405020304" pitchFamily="18" charset="0"/>
              </a:rPr>
              <a:t>1. </a:t>
            </a:r>
            <a:r>
              <a:rPr lang="en-US" sz="2400" dirty="0" err="1" smtClean="0">
                <a:latin typeface="Times New Roman" panose="02020603050405020304" pitchFamily="18" charset="0"/>
                <a:cs typeface="Times New Roman" panose="02020603050405020304" pitchFamily="18" charset="0"/>
              </a:rPr>
              <a:t>Nêu</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trò</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chơi</a:t>
            </a:r>
            <a:r>
              <a:rPr lang="en-US" sz="2400" dirty="0" smtClean="0">
                <a:latin typeface="Times New Roman" panose="02020603050405020304" pitchFamily="18" charset="0"/>
                <a:cs typeface="Times New Roman" panose="02020603050405020304" pitchFamily="18" charset="0"/>
              </a:rPr>
              <a:t>.</a:t>
            </a:r>
          </a:p>
          <a:p>
            <a:pPr marL="0" indent="0">
              <a:buNone/>
            </a:pPr>
            <a:r>
              <a:rPr lang="en-US" sz="2400" dirty="0" smtClean="0">
                <a:latin typeface="Times New Roman" panose="02020603050405020304" pitchFamily="18" charset="0"/>
                <a:cs typeface="Times New Roman" panose="02020603050405020304" pitchFamily="18" charset="0"/>
              </a:rPr>
              <a:t>2. </a:t>
            </a:r>
            <a:r>
              <a:rPr lang="en-US" sz="2400" dirty="0" err="1" smtClean="0">
                <a:latin typeface="Times New Roman" panose="02020603050405020304" pitchFamily="18" charset="0"/>
                <a:cs typeface="Times New Roman" panose="02020603050405020304" pitchFamily="18" charset="0"/>
              </a:rPr>
              <a:t>Nêu</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rõ</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trò</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chơi</a:t>
            </a:r>
            <a:r>
              <a:rPr lang="en-US" sz="2400" dirty="0" smtClean="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a:p>
            <a:pPr marL="0" indent="0">
              <a:buNone/>
            </a:pPr>
            <a:r>
              <a:rPr lang="en-US" sz="2400" dirty="0">
                <a:latin typeface="Times New Roman" panose="02020603050405020304" pitchFamily="18" charset="0"/>
                <a:cs typeface="Times New Roman" panose="02020603050405020304" pitchFamily="18" charset="0"/>
              </a:rPr>
              <a:t>3</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Nêu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luật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chơi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gian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số</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lượng</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người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tham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đồ</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dùng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chuẩn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bị</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cách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thức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chơi</a:t>
            </a:r>
            <a:r>
              <a:rPr lang="en-US" sz="2400" dirty="0" smtClean="0">
                <a:latin typeface="Times New Roman" panose="02020603050405020304" pitchFamily="18" charset="0"/>
                <a:cs typeface="Times New Roman" panose="02020603050405020304" pitchFamily="18" charset="0"/>
              </a:rPr>
              <a:t>.</a:t>
            </a:r>
          </a:p>
          <a:p>
            <a:pPr marL="0" indent="0">
              <a:buNone/>
            </a:pPr>
            <a:r>
              <a:rPr lang="en-US" sz="2400" dirty="0">
                <a:latin typeface="Times New Roman" panose="02020603050405020304" pitchFamily="18" charset="0"/>
                <a:cs typeface="Times New Roman" panose="02020603050405020304" pitchFamily="18" charset="0"/>
              </a:rPr>
              <a:t>4.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trò</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chơi</a:t>
            </a:r>
            <a:r>
              <a:rPr lang="en-US" sz="2400" dirty="0" smtClean="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a:p>
            <a:pPr marL="0" indent="0">
              <a:buNone/>
            </a:pPr>
            <a:r>
              <a:rPr lang="en-US" sz="2400" dirty="0">
                <a:latin typeface="Times New Roman" panose="02020603050405020304" pitchFamily="18" charset="0"/>
                <a:cs typeface="Times New Roman" panose="02020603050405020304" pitchFamily="18" charset="0"/>
              </a:rPr>
              <a:t>5</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Nhận</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xét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a:t>
            </a:r>
          </a:p>
          <a:p>
            <a:pPr marL="0" indent="0">
              <a:buNone/>
            </a:pPr>
            <a:endParaRPr lang="en-US" sz="2400" dirty="0">
              <a:latin typeface="Times New Roman" panose="02020603050405020304" pitchFamily="18" charset="0"/>
              <a:cs typeface="Times New Roman" panose="02020603050405020304" pitchFamily="18" charset="0"/>
            </a:endParaRPr>
          </a:p>
        </p:txBody>
      </p:sp>
      <p:sp>
        <p:nvSpPr>
          <p:cNvPr id="5" name="TextBox 4"/>
          <p:cNvSpPr txBox="1">
            <a:spLocks noChangeArrowheads="1"/>
          </p:cNvSpPr>
          <p:nvPr/>
        </p:nvSpPr>
        <p:spPr bwMode="auto">
          <a:xfrm>
            <a:off x="28234" y="4795738"/>
            <a:ext cx="9144000" cy="368300"/>
          </a:xfrm>
          <a:prstGeom prst="rect">
            <a:avLst/>
          </a:prstGeom>
          <a:ln/>
          <a:extLst/>
        </p:spPr>
        <p:style>
          <a:lnRef idx="1">
            <a:schemeClr val="accent6"/>
          </a:lnRef>
          <a:fillRef idx="2">
            <a:schemeClr val="accent6"/>
          </a:fillRef>
          <a:effectRef idx="1">
            <a:schemeClr val="accent6"/>
          </a:effectRef>
          <a:fontRef idx="minor">
            <a:schemeClr val="dk1"/>
          </a:fontRef>
        </p:style>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vi-VN" i="1">
                <a:solidFill>
                  <a:srgbClr val="0000CC"/>
                </a:solidFill>
                <a:latin typeface="-apple-system"/>
              </a:rPr>
              <a:t>“</a:t>
            </a:r>
            <a:r>
              <a:rPr lang="en-US" i="1">
                <a:solidFill>
                  <a:srgbClr val="0000CC"/>
                </a:solidFill>
                <a:latin typeface="-apple-system"/>
              </a:rPr>
              <a:t>Học thông qua chơi</a:t>
            </a:r>
            <a:r>
              <a:rPr lang="vi-VN" i="1">
                <a:solidFill>
                  <a:srgbClr val="0000CC"/>
                </a:solidFill>
                <a:latin typeface="-apple-system"/>
              </a:rPr>
              <a:t>".</a:t>
            </a:r>
            <a:endParaRPr lang="en-US" i="1">
              <a:solidFill>
                <a:srgbClr val="0000CC"/>
              </a:solidFill>
              <a:latin typeface=".VnAristote" pitchFamily="34" charset="0"/>
              <a:cs typeface="Times New Roman" pitchFamily="18" charset="0"/>
            </a:endParaRPr>
          </a:p>
        </p:txBody>
      </p:sp>
      <p:grpSp>
        <p:nvGrpSpPr>
          <p:cNvPr id="7" name="Group 6"/>
          <p:cNvGrpSpPr/>
          <p:nvPr/>
        </p:nvGrpSpPr>
        <p:grpSpPr>
          <a:xfrm>
            <a:off x="28234" y="20463"/>
            <a:ext cx="9142608" cy="1077580"/>
            <a:chOff x="-95573" y="-1249690"/>
            <a:chExt cx="8804419" cy="1077580"/>
          </a:xfrm>
        </p:grpSpPr>
        <p:sp>
          <p:nvSpPr>
            <p:cNvPr id="8" name="Rounded Rectangle 7"/>
            <p:cNvSpPr/>
            <p:nvPr/>
          </p:nvSpPr>
          <p:spPr>
            <a:xfrm>
              <a:off x="48649" y="-1249690"/>
              <a:ext cx="8633008" cy="1077580"/>
            </a:xfrm>
            <a:prstGeom prst="roundRect">
              <a:avLst/>
            </a:prstGeom>
            <a:solidFill>
              <a:srgbClr val="FFCCCC"/>
            </a:solidFill>
          </p:spPr>
          <p:style>
            <a:lnRef idx="0">
              <a:schemeClr val="lt1">
                <a:hueOff val="0"/>
                <a:satOff val="0"/>
                <a:lumOff val="0"/>
                <a:alphaOff val="0"/>
              </a:schemeClr>
            </a:lnRef>
            <a:fillRef idx="3">
              <a:scrgbClr r="0" g="0" b="0"/>
            </a:fillRef>
            <a:effectRef idx="3">
              <a:schemeClr val="accent5">
                <a:hueOff val="-4966938"/>
                <a:satOff val="19906"/>
                <a:lumOff val="4314"/>
                <a:alphaOff val="0"/>
              </a:schemeClr>
            </a:effectRef>
            <a:fontRef idx="minor">
              <a:schemeClr val="lt1"/>
            </a:fontRef>
          </p:style>
        </p:sp>
        <p:sp>
          <p:nvSpPr>
            <p:cNvPr id="9" name="Rounded Rectangle 4"/>
            <p:cNvSpPr/>
            <p:nvPr/>
          </p:nvSpPr>
          <p:spPr>
            <a:xfrm>
              <a:off x="-95573" y="-1175806"/>
              <a:ext cx="8804419" cy="97237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9240" tIns="0" rIns="229240" bIns="0" numCol="1" spcCol="1270" anchor="ctr" anchorCtr="0">
              <a:noAutofit/>
            </a:bodyPr>
            <a:lstStyle/>
            <a:p>
              <a:r>
                <a:rPr lang="nl-NL" sz="2800" kern="1200" dirty="0" smtClean="0">
                  <a:solidFill>
                    <a:srgbClr val="0000CC"/>
                  </a:solidFill>
                  <a:effectLst/>
                  <a:latin typeface="Times New Roman"/>
                  <a:ea typeface="Calibri"/>
                </a:rPr>
                <a:t>Giải pháp thứ hai: </a:t>
              </a:r>
              <a:r>
                <a:rPr lang="en-US" sz="2800" dirty="0" err="1">
                  <a:solidFill>
                    <a:srgbClr val="CC0000"/>
                  </a:solidFill>
                  <a:latin typeface="Times New Roman" panose="02020603050405020304" pitchFamily="18" charset="0"/>
                  <a:cs typeface="Times New Roman" panose="02020603050405020304" pitchFamily="18" charset="0"/>
                </a:rPr>
                <a:t>Xây</a:t>
              </a:r>
              <a:r>
                <a:rPr lang="en-US" sz="2800" dirty="0">
                  <a:solidFill>
                    <a:srgbClr val="CC0000"/>
                  </a:solidFill>
                  <a:latin typeface="Times New Roman" panose="02020603050405020304" pitchFamily="18" charset="0"/>
                  <a:cs typeface="Times New Roman" panose="02020603050405020304" pitchFamily="18" charset="0"/>
                </a:rPr>
                <a:t> </a:t>
              </a:r>
              <a:r>
                <a:rPr lang="en-US" sz="2800" dirty="0" err="1">
                  <a:solidFill>
                    <a:srgbClr val="CC0000"/>
                  </a:solidFill>
                  <a:latin typeface="Times New Roman" panose="02020603050405020304" pitchFamily="18" charset="0"/>
                  <a:cs typeface="Times New Roman" panose="02020603050405020304" pitchFamily="18" charset="0"/>
                </a:rPr>
                <a:t>dựng</a:t>
              </a:r>
              <a:r>
                <a:rPr lang="en-US" sz="2800" dirty="0">
                  <a:solidFill>
                    <a:srgbClr val="CC0000"/>
                  </a:solidFill>
                  <a:latin typeface="Times New Roman" panose="02020603050405020304" pitchFamily="18" charset="0"/>
                  <a:cs typeface="Times New Roman" panose="02020603050405020304" pitchFamily="18" charset="0"/>
                </a:rPr>
                <a:t> </a:t>
              </a:r>
              <a:r>
                <a:rPr lang="en-US" sz="2800" dirty="0" err="1">
                  <a:solidFill>
                    <a:srgbClr val="CC0000"/>
                  </a:solidFill>
                  <a:latin typeface="Times New Roman" panose="02020603050405020304" pitchFamily="18" charset="0"/>
                  <a:cs typeface="Times New Roman" panose="02020603050405020304" pitchFamily="18" charset="0"/>
                </a:rPr>
                <a:t>trình</a:t>
              </a:r>
              <a:r>
                <a:rPr lang="en-US" sz="2800" dirty="0">
                  <a:solidFill>
                    <a:srgbClr val="CC0000"/>
                  </a:solidFill>
                  <a:latin typeface="Times New Roman" panose="02020603050405020304" pitchFamily="18" charset="0"/>
                  <a:cs typeface="Times New Roman" panose="02020603050405020304" pitchFamily="18" charset="0"/>
                </a:rPr>
                <a:t> </a:t>
              </a:r>
              <a:r>
                <a:rPr lang="en-US" sz="2800" dirty="0" err="1">
                  <a:solidFill>
                    <a:srgbClr val="CC0000"/>
                  </a:solidFill>
                  <a:latin typeface="Times New Roman" panose="02020603050405020304" pitchFamily="18" charset="0"/>
                  <a:cs typeface="Times New Roman" panose="02020603050405020304" pitchFamily="18" charset="0"/>
                </a:rPr>
                <a:t>tự</a:t>
              </a:r>
              <a:r>
                <a:rPr lang="en-US" sz="2800" dirty="0">
                  <a:solidFill>
                    <a:srgbClr val="CC0000"/>
                  </a:solidFill>
                  <a:latin typeface="Times New Roman" panose="02020603050405020304" pitchFamily="18" charset="0"/>
                  <a:cs typeface="Times New Roman" panose="02020603050405020304" pitchFamily="18" charset="0"/>
                </a:rPr>
                <a:t> </a:t>
              </a:r>
              <a:r>
                <a:rPr lang="en-US" sz="2800" dirty="0" err="1">
                  <a:solidFill>
                    <a:srgbClr val="CC0000"/>
                  </a:solidFill>
                  <a:latin typeface="Times New Roman" panose="02020603050405020304" pitchFamily="18" charset="0"/>
                  <a:cs typeface="Times New Roman" panose="02020603050405020304" pitchFamily="18" charset="0"/>
                </a:rPr>
                <a:t>thực</a:t>
              </a:r>
              <a:r>
                <a:rPr lang="en-US" sz="2800" dirty="0">
                  <a:solidFill>
                    <a:srgbClr val="CC0000"/>
                  </a:solidFill>
                  <a:latin typeface="Times New Roman" panose="02020603050405020304" pitchFamily="18" charset="0"/>
                  <a:cs typeface="Times New Roman" panose="02020603050405020304" pitchFamily="18" charset="0"/>
                </a:rPr>
                <a:t> </a:t>
              </a:r>
              <a:r>
                <a:rPr lang="en-US" sz="2800" dirty="0" err="1">
                  <a:solidFill>
                    <a:srgbClr val="CC0000"/>
                  </a:solidFill>
                  <a:latin typeface="Times New Roman" panose="02020603050405020304" pitchFamily="18" charset="0"/>
                  <a:cs typeface="Times New Roman" panose="02020603050405020304" pitchFamily="18" charset="0"/>
                </a:rPr>
                <a:t>hiện</a:t>
              </a:r>
              <a:r>
                <a:rPr lang="en-US" sz="2800" dirty="0">
                  <a:solidFill>
                    <a:srgbClr val="CC0000"/>
                  </a:solidFill>
                  <a:latin typeface="Times New Roman" panose="02020603050405020304" pitchFamily="18" charset="0"/>
                  <a:cs typeface="Times New Roman" panose="02020603050405020304" pitchFamily="18" charset="0"/>
                </a:rPr>
                <a:t> </a:t>
              </a:r>
              <a:r>
                <a:rPr lang="en-US" sz="2800" dirty="0" err="1">
                  <a:solidFill>
                    <a:srgbClr val="CC0000"/>
                  </a:solidFill>
                  <a:latin typeface="Times New Roman" panose="02020603050405020304" pitchFamily="18" charset="0"/>
                  <a:cs typeface="Times New Roman" panose="02020603050405020304" pitchFamily="18" charset="0"/>
                </a:rPr>
                <a:t>trò</a:t>
              </a:r>
              <a:r>
                <a:rPr lang="en-US" sz="2800" dirty="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chơi</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trong</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dạy</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học</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a:solidFill>
                    <a:srgbClr val="CC0000"/>
                  </a:solidFill>
                  <a:latin typeface="Times New Roman" panose="02020603050405020304" pitchFamily="18" charset="0"/>
                  <a:cs typeface="Times New Roman" panose="02020603050405020304" pitchFamily="18" charset="0"/>
                </a:rPr>
                <a:t>môn</a:t>
              </a:r>
              <a:r>
                <a:rPr lang="en-US" sz="2800" dirty="0">
                  <a:solidFill>
                    <a:srgbClr val="CC0000"/>
                  </a:solidFill>
                  <a:latin typeface="Times New Roman" panose="02020603050405020304" pitchFamily="18" charset="0"/>
                  <a:cs typeface="Times New Roman" panose="02020603050405020304" pitchFamily="18" charset="0"/>
                </a:rPr>
                <a:t> </a:t>
              </a:r>
              <a:r>
                <a:rPr lang="en-US" sz="2800" dirty="0" err="1">
                  <a:solidFill>
                    <a:srgbClr val="CC0000"/>
                  </a:solidFill>
                  <a:latin typeface="Times New Roman" panose="02020603050405020304" pitchFamily="18" charset="0"/>
                  <a:cs typeface="Times New Roman" panose="02020603050405020304" pitchFamily="18" charset="0"/>
                </a:rPr>
                <a:t>Toán</a:t>
              </a:r>
              <a:endParaRPr lang="en-US" sz="2800" dirty="0">
                <a:solidFill>
                  <a:srgbClr val="CC000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323402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8301" y="714276"/>
            <a:ext cx="8964613" cy="4265612"/>
          </a:xfrm>
        </p:spPr>
        <p:txBody>
          <a:bodyPr/>
          <a:lstStyle/>
          <a:p>
            <a:pPr marL="0" indent="0" algn="just">
              <a:lnSpc>
                <a:spcPct val="115000"/>
              </a:lnSpc>
              <a:spcBef>
                <a:spcPct val="0"/>
              </a:spcBef>
              <a:buFont typeface="Arial" pitchFamily="34" charset="0"/>
              <a:buNone/>
            </a:pPr>
            <a:endParaRPr lang="en-US" sz="2800" dirty="0" smtClean="0">
              <a:latin typeface="Times New Roman" pitchFamily="18" charset="0"/>
              <a:ea typeface="Calibri" pitchFamily="34" charset="0"/>
              <a:cs typeface="Times New Roman" pitchFamily="18" charset="0"/>
            </a:endParaRPr>
          </a:p>
          <a:p>
            <a:pPr marL="0" indent="0">
              <a:buNone/>
            </a:pPr>
            <a:r>
              <a:rPr lang="en-US" sz="2800" b="1" dirty="0">
                <a:latin typeface="Times New Roman" panose="02020603050405020304" pitchFamily="18" charset="0"/>
                <a:cs typeface="Times New Roman" panose="02020603050405020304" pitchFamily="18" charset="0"/>
              </a:rPr>
              <a:t>	</a:t>
            </a:r>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a:t>
            </a:r>
            <a:r>
              <a:rPr lang="en-US" sz="2800" b="1" dirty="0" err="1" smtClean="0">
                <a:latin typeface="Times New Roman" panose="02020603050405020304" pitchFamily="18" charset="0"/>
                <a:cs typeface="Times New Roman" panose="02020603050405020304" pitchFamily="18" charset="0"/>
              </a:rPr>
              <a:t>ưu</a:t>
            </a:r>
            <a:r>
              <a:rPr lang="en-US" sz="2800" b="1" dirty="0" smtClean="0">
                <a:latin typeface="Times New Roman" panose="02020603050405020304" pitchFamily="18" charset="0"/>
                <a:cs typeface="Times New Roman" panose="02020603050405020304" pitchFamily="18" charset="0"/>
              </a:rPr>
              <a:t> ý:</a:t>
            </a:r>
          </a:p>
          <a:p>
            <a:pPr marL="0" indent="0">
              <a:buNone/>
            </a:pPr>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Trò</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chơi</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cần</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gắn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nội</a:t>
            </a:r>
            <a:r>
              <a:rPr lang="en-US" sz="2800" dirty="0" smtClean="0">
                <a:latin typeface="Times New Roman" panose="02020603050405020304" pitchFamily="18" charset="0"/>
                <a:cs typeface="Times New Roman" panose="02020603050405020304" pitchFamily="18" charset="0"/>
              </a:rPr>
              <a:t> dung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học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phù</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hợp</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với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không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gian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lớp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học</a:t>
            </a:r>
            <a:r>
              <a:rPr lang="en-US" sz="2800" dirty="0" smtClean="0">
                <a:latin typeface="Times New Roman" panose="02020603050405020304" pitchFamily="18" charset="0"/>
                <a:cs typeface="Times New Roman" panose="02020603050405020304" pitchFamily="18" charset="0"/>
              </a:rPr>
              <a:t>.</a:t>
            </a:r>
          </a:p>
          <a:p>
            <a:pPr marL="0" indent="0">
              <a:buNone/>
            </a:pPr>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Chuẩn</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trò</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đơn</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giản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đối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với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cả</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giáo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viên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học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sinh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dễ</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thực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hiện</a:t>
            </a:r>
            <a:r>
              <a:rPr lang="en-US" sz="2800" dirty="0" smtClean="0">
                <a:latin typeface="Times New Roman" panose="02020603050405020304" pitchFamily="18" charset="0"/>
                <a:cs typeface="Times New Roman" panose="02020603050405020304" pitchFamily="18" charset="0"/>
              </a:rPr>
              <a:t>.</a:t>
            </a:r>
          </a:p>
          <a:p>
            <a:pPr marL="0" indent="0">
              <a:buNone/>
            </a:pPr>
            <a:r>
              <a:rPr lang="en-US" sz="2800" dirty="0"/>
              <a:t>	</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nhóm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rõ</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dễ</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hiểu</a:t>
            </a:r>
            <a:r>
              <a:rPr lang="en-US" sz="2800" dirty="0">
                <a:latin typeface="Times New Roman" panose="02020603050405020304" pitchFamily="18" charset="0"/>
                <a:cs typeface="Times New Roman" panose="02020603050405020304" pitchFamily="18" charset="0"/>
              </a:rPr>
              <a:t>.</a:t>
            </a:r>
            <a:endParaRPr lang="en-US" sz="2800" dirty="0"/>
          </a:p>
        </p:txBody>
      </p:sp>
      <p:sp>
        <p:nvSpPr>
          <p:cNvPr id="5" name="TextBox 4"/>
          <p:cNvSpPr txBox="1">
            <a:spLocks noChangeArrowheads="1"/>
          </p:cNvSpPr>
          <p:nvPr/>
        </p:nvSpPr>
        <p:spPr bwMode="auto">
          <a:xfrm>
            <a:off x="-1392" y="4795738"/>
            <a:ext cx="9144000" cy="368300"/>
          </a:xfrm>
          <a:prstGeom prst="rect">
            <a:avLst/>
          </a:prstGeom>
          <a:ln/>
          <a:extLst/>
        </p:spPr>
        <p:style>
          <a:lnRef idx="1">
            <a:schemeClr val="accent6"/>
          </a:lnRef>
          <a:fillRef idx="2">
            <a:schemeClr val="accent6"/>
          </a:fillRef>
          <a:effectRef idx="1">
            <a:schemeClr val="accent6"/>
          </a:effectRef>
          <a:fontRef idx="minor">
            <a:schemeClr val="dk1"/>
          </a:fontRef>
        </p:style>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vi-VN" i="1">
                <a:solidFill>
                  <a:srgbClr val="0000CC"/>
                </a:solidFill>
                <a:latin typeface="-apple-system"/>
              </a:rPr>
              <a:t>“</a:t>
            </a:r>
            <a:r>
              <a:rPr lang="en-US" i="1">
                <a:solidFill>
                  <a:srgbClr val="0000CC"/>
                </a:solidFill>
                <a:latin typeface="-apple-system"/>
              </a:rPr>
              <a:t>Học thông qua chơi</a:t>
            </a:r>
            <a:r>
              <a:rPr lang="vi-VN" i="1">
                <a:solidFill>
                  <a:srgbClr val="0000CC"/>
                </a:solidFill>
                <a:latin typeface="-apple-system"/>
              </a:rPr>
              <a:t>".</a:t>
            </a:r>
            <a:endParaRPr lang="en-US" i="1">
              <a:solidFill>
                <a:srgbClr val="0000CC"/>
              </a:solidFill>
              <a:latin typeface=".VnAristote" pitchFamily="34" charset="0"/>
              <a:cs typeface="Times New Roman" pitchFamily="18" charset="0"/>
            </a:endParaRPr>
          </a:p>
        </p:txBody>
      </p:sp>
      <p:grpSp>
        <p:nvGrpSpPr>
          <p:cNvPr id="7" name="Group 6"/>
          <p:cNvGrpSpPr/>
          <p:nvPr/>
        </p:nvGrpSpPr>
        <p:grpSpPr>
          <a:xfrm>
            <a:off x="28234" y="20463"/>
            <a:ext cx="9142608" cy="1077580"/>
            <a:chOff x="-95573" y="-1249690"/>
            <a:chExt cx="8804419" cy="1077580"/>
          </a:xfrm>
        </p:grpSpPr>
        <p:sp>
          <p:nvSpPr>
            <p:cNvPr id="8" name="Rounded Rectangle 7"/>
            <p:cNvSpPr/>
            <p:nvPr/>
          </p:nvSpPr>
          <p:spPr>
            <a:xfrm>
              <a:off x="48649" y="-1249690"/>
              <a:ext cx="8633008" cy="1077580"/>
            </a:xfrm>
            <a:prstGeom prst="roundRect">
              <a:avLst/>
            </a:prstGeom>
            <a:solidFill>
              <a:srgbClr val="FFCCCC"/>
            </a:solidFill>
          </p:spPr>
          <p:style>
            <a:lnRef idx="0">
              <a:schemeClr val="lt1">
                <a:hueOff val="0"/>
                <a:satOff val="0"/>
                <a:lumOff val="0"/>
                <a:alphaOff val="0"/>
              </a:schemeClr>
            </a:lnRef>
            <a:fillRef idx="3">
              <a:scrgbClr r="0" g="0" b="0"/>
            </a:fillRef>
            <a:effectRef idx="3">
              <a:schemeClr val="accent5">
                <a:hueOff val="-4966938"/>
                <a:satOff val="19906"/>
                <a:lumOff val="4314"/>
                <a:alphaOff val="0"/>
              </a:schemeClr>
            </a:effectRef>
            <a:fontRef idx="minor">
              <a:schemeClr val="lt1"/>
            </a:fontRef>
          </p:style>
        </p:sp>
        <p:sp>
          <p:nvSpPr>
            <p:cNvPr id="9" name="Rounded Rectangle 4"/>
            <p:cNvSpPr/>
            <p:nvPr/>
          </p:nvSpPr>
          <p:spPr>
            <a:xfrm>
              <a:off x="-95573" y="-1175806"/>
              <a:ext cx="8804419" cy="97237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9240" tIns="0" rIns="229240" bIns="0" numCol="1" spcCol="1270" anchor="ctr" anchorCtr="0">
              <a:noAutofit/>
            </a:bodyPr>
            <a:lstStyle/>
            <a:p>
              <a:r>
                <a:rPr lang="nl-NL" sz="2800" u="sng" kern="1200" dirty="0" smtClean="0">
                  <a:solidFill>
                    <a:srgbClr val="0000CC"/>
                  </a:solidFill>
                  <a:effectLst/>
                  <a:latin typeface="Times New Roman"/>
                  <a:ea typeface="Calibri"/>
                </a:rPr>
                <a:t>Giải pháp thứ hai:</a:t>
              </a:r>
              <a:r>
                <a:rPr lang="nl-NL" sz="2800" kern="1200" dirty="0" smtClean="0">
                  <a:solidFill>
                    <a:srgbClr val="0000CC"/>
                  </a:solidFill>
                  <a:effectLst/>
                  <a:latin typeface="Times New Roman"/>
                  <a:ea typeface="Calibri"/>
                </a:rPr>
                <a:t> </a:t>
              </a:r>
              <a:r>
                <a:rPr lang="en-US" sz="2800" dirty="0" err="1">
                  <a:solidFill>
                    <a:srgbClr val="CC0000"/>
                  </a:solidFill>
                  <a:latin typeface="Times New Roman" panose="02020603050405020304" pitchFamily="18" charset="0"/>
                  <a:cs typeface="Times New Roman" panose="02020603050405020304" pitchFamily="18" charset="0"/>
                </a:rPr>
                <a:t>Xây</a:t>
              </a:r>
              <a:r>
                <a:rPr lang="en-US" sz="2800" dirty="0">
                  <a:solidFill>
                    <a:srgbClr val="CC0000"/>
                  </a:solidFill>
                  <a:latin typeface="Times New Roman" panose="02020603050405020304" pitchFamily="18" charset="0"/>
                  <a:cs typeface="Times New Roman" panose="02020603050405020304" pitchFamily="18" charset="0"/>
                </a:rPr>
                <a:t> </a:t>
              </a:r>
              <a:r>
                <a:rPr lang="en-US" sz="2800" dirty="0" err="1">
                  <a:solidFill>
                    <a:srgbClr val="CC0000"/>
                  </a:solidFill>
                  <a:latin typeface="Times New Roman" panose="02020603050405020304" pitchFamily="18" charset="0"/>
                  <a:cs typeface="Times New Roman" panose="02020603050405020304" pitchFamily="18" charset="0"/>
                </a:rPr>
                <a:t>dựng</a:t>
              </a:r>
              <a:r>
                <a:rPr lang="en-US" sz="2800" dirty="0">
                  <a:solidFill>
                    <a:srgbClr val="CC0000"/>
                  </a:solidFill>
                  <a:latin typeface="Times New Roman" panose="02020603050405020304" pitchFamily="18" charset="0"/>
                  <a:cs typeface="Times New Roman" panose="02020603050405020304" pitchFamily="18" charset="0"/>
                </a:rPr>
                <a:t> </a:t>
              </a:r>
              <a:r>
                <a:rPr lang="en-US" sz="2800" dirty="0" err="1">
                  <a:solidFill>
                    <a:srgbClr val="CC0000"/>
                  </a:solidFill>
                  <a:latin typeface="Times New Roman" panose="02020603050405020304" pitchFamily="18" charset="0"/>
                  <a:cs typeface="Times New Roman" panose="02020603050405020304" pitchFamily="18" charset="0"/>
                </a:rPr>
                <a:t>trình</a:t>
              </a:r>
              <a:r>
                <a:rPr lang="en-US" sz="2800" dirty="0">
                  <a:solidFill>
                    <a:srgbClr val="CC0000"/>
                  </a:solidFill>
                  <a:latin typeface="Times New Roman" panose="02020603050405020304" pitchFamily="18" charset="0"/>
                  <a:cs typeface="Times New Roman" panose="02020603050405020304" pitchFamily="18" charset="0"/>
                </a:rPr>
                <a:t> </a:t>
              </a:r>
              <a:r>
                <a:rPr lang="en-US" sz="2800" dirty="0" err="1">
                  <a:solidFill>
                    <a:srgbClr val="CC0000"/>
                  </a:solidFill>
                  <a:latin typeface="Times New Roman" panose="02020603050405020304" pitchFamily="18" charset="0"/>
                  <a:cs typeface="Times New Roman" panose="02020603050405020304" pitchFamily="18" charset="0"/>
                </a:rPr>
                <a:t>tự</a:t>
              </a:r>
              <a:r>
                <a:rPr lang="en-US" sz="2800" dirty="0">
                  <a:solidFill>
                    <a:srgbClr val="CC0000"/>
                  </a:solidFill>
                  <a:latin typeface="Times New Roman" panose="02020603050405020304" pitchFamily="18" charset="0"/>
                  <a:cs typeface="Times New Roman" panose="02020603050405020304" pitchFamily="18" charset="0"/>
                </a:rPr>
                <a:t> </a:t>
              </a:r>
              <a:r>
                <a:rPr lang="en-US" sz="2800" dirty="0" err="1">
                  <a:solidFill>
                    <a:srgbClr val="CC0000"/>
                  </a:solidFill>
                  <a:latin typeface="Times New Roman" panose="02020603050405020304" pitchFamily="18" charset="0"/>
                  <a:cs typeface="Times New Roman" panose="02020603050405020304" pitchFamily="18" charset="0"/>
                </a:rPr>
                <a:t>thực</a:t>
              </a:r>
              <a:r>
                <a:rPr lang="en-US" sz="2800" dirty="0">
                  <a:solidFill>
                    <a:srgbClr val="CC0000"/>
                  </a:solidFill>
                  <a:latin typeface="Times New Roman" panose="02020603050405020304" pitchFamily="18" charset="0"/>
                  <a:cs typeface="Times New Roman" panose="02020603050405020304" pitchFamily="18" charset="0"/>
                </a:rPr>
                <a:t> </a:t>
              </a:r>
              <a:r>
                <a:rPr lang="en-US" sz="2800" dirty="0" err="1">
                  <a:solidFill>
                    <a:srgbClr val="CC0000"/>
                  </a:solidFill>
                  <a:latin typeface="Times New Roman" panose="02020603050405020304" pitchFamily="18" charset="0"/>
                  <a:cs typeface="Times New Roman" panose="02020603050405020304" pitchFamily="18" charset="0"/>
                </a:rPr>
                <a:t>hiện</a:t>
              </a:r>
              <a:r>
                <a:rPr lang="en-US" sz="2800" dirty="0">
                  <a:solidFill>
                    <a:srgbClr val="CC0000"/>
                  </a:solidFill>
                  <a:latin typeface="Times New Roman" panose="02020603050405020304" pitchFamily="18" charset="0"/>
                  <a:cs typeface="Times New Roman" panose="02020603050405020304" pitchFamily="18" charset="0"/>
                </a:rPr>
                <a:t> </a:t>
              </a:r>
              <a:r>
                <a:rPr lang="en-US" sz="2800" dirty="0" err="1">
                  <a:solidFill>
                    <a:srgbClr val="CC0000"/>
                  </a:solidFill>
                  <a:latin typeface="Times New Roman" panose="02020603050405020304" pitchFamily="18" charset="0"/>
                  <a:cs typeface="Times New Roman" panose="02020603050405020304" pitchFamily="18" charset="0"/>
                </a:rPr>
                <a:t>trò</a:t>
              </a:r>
              <a:r>
                <a:rPr lang="en-US" sz="2800" dirty="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chơi</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học</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a:solidFill>
                    <a:srgbClr val="CC0000"/>
                  </a:solidFill>
                  <a:latin typeface="Times New Roman" panose="02020603050405020304" pitchFamily="18" charset="0"/>
                  <a:cs typeface="Times New Roman" panose="02020603050405020304" pitchFamily="18" charset="0"/>
                </a:rPr>
                <a:t>môn</a:t>
              </a:r>
              <a:r>
                <a:rPr lang="en-US" sz="2800" dirty="0">
                  <a:solidFill>
                    <a:srgbClr val="CC0000"/>
                  </a:solidFill>
                  <a:latin typeface="Times New Roman" panose="02020603050405020304" pitchFamily="18" charset="0"/>
                  <a:cs typeface="Times New Roman" panose="02020603050405020304" pitchFamily="18" charset="0"/>
                </a:rPr>
                <a:t> </a:t>
              </a:r>
              <a:r>
                <a:rPr lang="en-US" sz="2800" dirty="0" err="1">
                  <a:solidFill>
                    <a:srgbClr val="CC0000"/>
                  </a:solidFill>
                  <a:latin typeface="Times New Roman" panose="02020603050405020304" pitchFamily="18" charset="0"/>
                  <a:cs typeface="Times New Roman" panose="02020603050405020304" pitchFamily="18" charset="0"/>
                </a:rPr>
                <a:t>Toán</a:t>
              </a:r>
              <a:endParaRPr lang="en-US" sz="2800" dirty="0">
                <a:solidFill>
                  <a:srgbClr val="CC000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8530058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234" y="490775"/>
            <a:ext cx="8964613" cy="4265612"/>
          </a:xfrm>
        </p:spPr>
        <p:txBody>
          <a:bodyPr/>
          <a:lstStyle/>
          <a:p>
            <a:pPr marL="0" indent="0" algn="just">
              <a:lnSpc>
                <a:spcPct val="115000"/>
              </a:lnSpc>
              <a:spcBef>
                <a:spcPct val="0"/>
              </a:spcBef>
              <a:buNone/>
            </a:pPr>
            <a:endParaRPr lang="en-US" sz="2800" dirty="0">
              <a:latin typeface="Times New Roman" pitchFamily="18" charset="0"/>
              <a:ea typeface="Calibri" pitchFamily="34" charset="0"/>
              <a:cs typeface="Times New Roman" pitchFamily="18" charset="0"/>
            </a:endParaRPr>
          </a:p>
          <a:p>
            <a:pPr marL="0" indent="0">
              <a:buNone/>
            </a:pPr>
            <a:r>
              <a:rPr lang="en-US" sz="2800" b="1" dirty="0">
                <a:latin typeface="Times New Roman" panose="02020603050405020304" pitchFamily="18" charset="0"/>
                <a:cs typeface="Times New Roman" panose="02020603050405020304" pitchFamily="18" charset="0"/>
              </a:rPr>
              <a:t>	* </a:t>
            </a:r>
            <a:r>
              <a:rPr lang="en-US" sz="2800" b="1" dirty="0" err="1">
                <a:latin typeface="Times New Roman" panose="02020603050405020304" pitchFamily="18" charset="0"/>
                <a:cs typeface="Times New Roman" panose="02020603050405020304" pitchFamily="18" charset="0"/>
              </a:rPr>
              <a:t>L</a:t>
            </a:r>
            <a:r>
              <a:rPr lang="en-US" sz="2800" b="1" dirty="0" err="1" smtClean="0">
                <a:latin typeface="Times New Roman" panose="02020603050405020304" pitchFamily="18" charset="0"/>
                <a:cs typeface="Times New Roman" panose="02020603050405020304" pitchFamily="18" charset="0"/>
              </a:rPr>
              <a:t>ưu</a:t>
            </a:r>
            <a:r>
              <a:rPr lang="en-US" sz="2800" b="1" dirty="0" smtClean="0">
                <a:latin typeface="Times New Roman" panose="02020603050405020304" pitchFamily="18" charset="0"/>
                <a:cs typeface="Times New Roman" panose="02020603050405020304" pitchFamily="18" charset="0"/>
              </a:rPr>
              <a:t> ý:</a:t>
            </a:r>
            <a:r>
              <a:rPr lang="en-US" sz="2800" dirty="0" smtClean="0">
                <a:latin typeface="Times New Roman" panose="02020603050405020304" pitchFamily="18" charset="0"/>
                <a:cs typeface="Times New Roman" panose="02020603050405020304" pitchFamily="18" charset="0"/>
              </a:rPr>
              <a:t>	</a:t>
            </a:r>
          </a:p>
          <a:p>
            <a:pPr marL="0" indent="0">
              <a:buNone/>
            </a:pPr>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Giáo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viên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viên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cần</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bao</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quát</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lớp</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học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tổ</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chức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học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sinh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trò</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chơi</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marL="0" indent="0">
              <a:buNone/>
            </a:pPr>
            <a:r>
              <a:rPr lang="en-US" sz="2800" dirty="0" smtClean="0">
                <a:latin typeface="Times New Roman" panose="02020603050405020304" pitchFamily="18" charset="0"/>
                <a:cs typeface="Times New Roman" panose="02020603050405020304" pitchFamily="18" charset="0"/>
              </a:rPr>
              <a:t>	- </a:t>
            </a:r>
            <a:r>
              <a:rPr lang="en-US" sz="2800" dirty="0" err="1" smtClean="0">
                <a:latin typeface="Times New Roman" panose="02020603050405020304" pitchFamily="18" charset="0"/>
                <a:cs typeface="Times New Roman" panose="02020603050405020304" pitchFamily="18" charset="0"/>
              </a:rPr>
              <a:t>Học</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vấn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đặt</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thông</a:t>
            </a:r>
            <a:r>
              <a:rPr lang="en-US" sz="2800" dirty="0" smtClean="0">
                <a:latin typeface="Times New Roman" panose="02020603050405020304" pitchFamily="18" charset="0"/>
                <a:cs typeface="Times New Roman" panose="02020603050405020304" pitchFamily="18" charset="0"/>
              </a:rPr>
              <a:t> qua </a:t>
            </a:r>
            <a:r>
              <a:rPr lang="en-US" sz="2800" dirty="0" err="1" smtClean="0">
                <a:latin typeface="Times New Roman" panose="02020603050405020304" pitchFamily="18" charset="0"/>
                <a:cs typeface="Times New Roman" panose="02020603050405020304" pitchFamily="18" charset="0"/>
              </a:rPr>
              <a:t>chơi</a:t>
            </a:r>
            <a:r>
              <a:rPr lang="en-US" sz="2800" dirty="0" smtClean="0">
                <a:latin typeface="Times New Roman" panose="02020603050405020304" pitchFamily="18" charset="0"/>
                <a:cs typeface="Times New Roman" panose="02020603050405020304" pitchFamily="18" charset="0"/>
              </a:rPr>
              <a:t>.</a:t>
            </a:r>
          </a:p>
          <a:p>
            <a:pPr marL="0" indent="0">
              <a:buNone/>
            </a:pPr>
            <a:r>
              <a:rPr lang="en-US" sz="2800" dirty="0" smtClean="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Đánh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trò</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bằng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theo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tiêu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chí</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trò</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chơi</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5" name="TextBox 4"/>
          <p:cNvSpPr txBox="1">
            <a:spLocks noChangeArrowheads="1"/>
          </p:cNvSpPr>
          <p:nvPr/>
        </p:nvSpPr>
        <p:spPr bwMode="auto">
          <a:xfrm>
            <a:off x="-1392" y="4795738"/>
            <a:ext cx="9144000" cy="368300"/>
          </a:xfrm>
          <a:prstGeom prst="rect">
            <a:avLst/>
          </a:prstGeom>
          <a:ln/>
          <a:extLst/>
        </p:spPr>
        <p:style>
          <a:lnRef idx="1">
            <a:schemeClr val="accent6"/>
          </a:lnRef>
          <a:fillRef idx="2">
            <a:schemeClr val="accent6"/>
          </a:fillRef>
          <a:effectRef idx="1">
            <a:schemeClr val="accent6"/>
          </a:effectRef>
          <a:fontRef idx="minor">
            <a:schemeClr val="dk1"/>
          </a:fontRef>
        </p:style>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vi-VN" i="1">
                <a:solidFill>
                  <a:srgbClr val="0000CC"/>
                </a:solidFill>
                <a:latin typeface="-apple-system"/>
              </a:rPr>
              <a:t>“</a:t>
            </a:r>
            <a:r>
              <a:rPr lang="en-US" i="1">
                <a:solidFill>
                  <a:srgbClr val="0000CC"/>
                </a:solidFill>
                <a:latin typeface="-apple-system"/>
              </a:rPr>
              <a:t>Học thông qua chơi</a:t>
            </a:r>
            <a:r>
              <a:rPr lang="vi-VN" i="1">
                <a:solidFill>
                  <a:srgbClr val="0000CC"/>
                </a:solidFill>
                <a:latin typeface="-apple-system"/>
              </a:rPr>
              <a:t>".</a:t>
            </a:r>
            <a:endParaRPr lang="en-US" i="1">
              <a:solidFill>
                <a:srgbClr val="0000CC"/>
              </a:solidFill>
              <a:latin typeface=".VnAristote" pitchFamily="34" charset="0"/>
              <a:cs typeface="Times New Roman" pitchFamily="18" charset="0"/>
            </a:endParaRPr>
          </a:p>
        </p:txBody>
      </p:sp>
      <p:grpSp>
        <p:nvGrpSpPr>
          <p:cNvPr id="7" name="Group 6"/>
          <p:cNvGrpSpPr/>
          <p:nvPr/>
        </p:nvGrpSpPr>
        <p:grpSpPr>
          <a:xfrm>
            <a:off x="28234" y="20463"/>
            <a:ext cx="9142608" cy="1077580"/>
            <a:chOff x="-95573" y="-1249690"/>
            <a:chExt cx="8804419" cy="1077580"/>
          </a:xfrm>
        </p:grpSpPr>
        <p:sp>
          <p:nvSpPr>
            <p:cNvPr id="8" name="Rounded Rectangle 7"/>
            <p:cNvSpPr/>
            <p:nvPr/>
          </p:nvSpPr>
          <p:spPr>
            <a:xfrm>
              <a:off x="48649" y="-1249690"/>
              <a:ext cx="8633008" cy="1077580"/>
            </a:xfrm>
            <a:prstGeom prst="roundRect">
              <a:avLst/>
            </a:prstGeom>
            <a:solidFill>
              <a:srgbClr val="FFCCCC"/>
            </a:solidFill>
          </p:spPr>
          <p:style>
            <a:lnRef idx="0">
              <a:schemeClr val="lt1">
                <a:hueOff val="0"/>
                <a:satOff val="0"/>
                <a:lumOff val="0"/>
                <a:alphaOff val="0"/>
              </a:schemeClr>
            </a:lnRef>
            <a:fillRef idx="3">
              <a:scrgbClr r="0" g="0" b="0"/>
            </a:fillRef>
            <a:effectRef idx="3">
              <a:schemeClr val="accent5">
                <a:hueOff val="-4966938"/>
                <a:satOff val="19906"/>
                <a:lumOff val="4314"/>
                <a:alphaOff val="0"/>
              </a:schemeClr>
            </a:effectRef>
            <a:fontRef idx="minor">
              <a:schemeClr val="lt1"/>
            </a:fontRef>
          </p:style>
        </p:sp>
        <p:sp>
          <p:nvSpPr>
            <p:cNvPr id="9" name="Rounded Rectangle 4"/>
            <p:cNvSpPr/>
            <p:nvPr/>
          </p:nvSpPr>
          <p:spPr>
            <a:xfrm>
              <a:off x="-95573" y="-1175806"/>
              <a:ext cx="8804419" cy="97237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9240" tIns="0" rIns="229240" bIns="0" numCol="1" spcCol="1270" anchor="ctr" anchorCtr="0">
              <a:noAutofit/>
            </a:bodyPr>
            <a:lstStyle/>
            <a:p>
              <a:r>
                <a:rPr lang="nl-NL" sz="2800" kern="1200" dirty="0" smtClean="0">
                  <a:solidFill>
                    <a:srgbClr val="0000CC"/>
                  </a:solidFill>
                  <a:effectLst/>
                  <a:latin typeface="Times New Roman"/>
                  <a:ea typeface="Calibri"/>
                </a:rPr>
                <a:t>Giải pháp thứ hai</a:t>
              </a:r>
              <a:r>
                <a:rPr lang="nl-NL" sz="2800" kern="1200" smtClean="0">
                  <a:solidFill>
                    <a:srgbClr val="0000CC"/>
                  </a:solidFill>
                  <a:effectLst/>
                  <a:latin typeface="Times New Roman"/>
                  <a:ea typeface="Calibri"/>
                </a:rPr>
                <a:t>: </a:t>
              </a:r>
              <a:r>
                <a:rPr lang="en-US" sz="2800">
                  <a:solidFill>
                    <a:srgbClr val="CC0000"/>
                  </a:solidFill>
                  <a:latin typeface="Times New Roman" panose="02020603050405020304" pitchFamily="18" charset="0"/>
                  <a:cs typeface="Times New Roman" panose="02020603050405020304" pitchFamily="18" charset="0"/>
                </a:rPr>
                <a:t>Xây dựng trình tự thực hiện trò </a:t>
              </a:r>
              <a:r>
                <a:rPr lang="en-US" sz="2800" smtClean="0">
                  <a:solidFill>
                    <a:srgbClr val="CC0000"/>
                  </a:solidFill>
                  <a:latin typeface="Times New Roman" panose="02020603050405020304" pitchFamily="18" charset="0"/>
                  <a:cs typeface="Times New Roman" panose="02020603050405020304" pitchFamily="18" charset="0"/>
                </a:rPr>
                <a:t>chơi học </a:t>
              </a:r>
              <a:r>
                <a:rPr lang="en-US" sz="2800">
                  <a:solidFill>
                    <a:srgbClr val="CC0000"/>
                  </a:solidFill>
                  <a:latin typeface="Times New Roman" panose="02020603050405020304" pitchFamily="18" charset="0"/>
                  <a:cs typeface="Times New Roman" panose="02020603050405020304" pitchFamily="18" charset="0"/>
                </a:rPr>
                <a:t>môn Toán</a:t>
              </a:r>
            </a:p>
          </p:txBody>
        </p:sp>
      </p:grpSp>
    </p:spTree>
    <p:extLst>
      <p:ext uri="{BB962C8B-B14F-4D97-AF65-F5344CB8AC3E}">
        <p14:creationId xmlns:p14="http://schemas.microsoft.com/office/powerpoint/2010/main" val="19425981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7996" y="490775"/>
            <a:ext cx="8814851" cy="2152983"/>
          </a:xfrm>
        </p:spPr>
        <p:txBody>
          <a:bodyPr/>
          <a:lstStyle/>
          <a:p>
            <a:pPr marL="0" indent="0" algn="just">
              <a:lnSpc>
                <a:spcPct val="115000"/>
              </a:lnSpc>
              <a:spcBef>
                <a:spcPct val="0"/>
              </a:spcBef>
              <a:buFont typeface="Arial" pitchFamily="34" charset="0"/>
              <a:buNone/>
            </a:pPr>
            <a:endParaRPr lang="en-US" sz="2800" dirty="0" smtClean="0">
              <a:latin typeface="Times New Roman" pitchFamily="18" charset="0"/>
              <a:ea typeface="Calibri" pitchFamily="34" charset="0"/>
              <a:cs typeface="Times New Roman" pitchFamily="18" charset="0"/>
            </a:endParaRPr>
          </a:p>
          <a:p>
            <a:pPr marL="0" indent="0">
              <a:buNone/>
            </a:pPr>
            <a:r>
              <a:rPr lang="en-US" sz="2800" b="1" dirty="0" smtClean="0">
                <a:latin typeface="Times New Roman" panose="02020603050405020304" pitchFamily="18" charset="0"/>
                <a:cs typeface="Times New Roman" panose="02020603050405020304" pitchFamily="18" charset="0"/>
              </a:rPr>
              <a:t>	</a:t>
            </a:r>
            <a:r>
              <a:rPr lang="nl-NL" sz="3000" b="1" dirty="0" smtClean="0">
                <a:solidFill>
                  <a:srgbClr val="0000FF"/>
                </a:solidFill>
                <a:latin typeface="Times New Roman" panose="02020603050405020304" pitchFamily="18" charset="0"/>
                <a:cs typeface="Times New Roman" panose="02020603050405020304" pitchFamily="18" charset="0"/>
              </a:rPr>
              <a:t>* </a:t>
            </a:r>
            <a:r>
              <a:rPr lang="nl-NL" sz="3000" b="1" u="sng" dirty="0">
                <a:solidFill>
                  <a:srgbClr val="0000FF"/>
                </a:solidFill>
                <a:latin typeface="Times New Roman" panose="02020603050405020304" pitchFamily="18" charset="0"/>
                <a:cs typeface="Times New Roman" panose="02020603050405020304" pitchFamily="18" charset="0"/>
              </a:rPr>
              <a:t>Trò chơi </a:t>
            </a:r>
            <a:r>
              <a:rPr lang="nl-NL" sz="3000" b="1" dirty="0" smtClean="0">
                <a:solidFill>
                  <a:srgbClr val="0000FF"/>
                </a:solidFill>
                <a:latin typeface="Times New Roman" panose="02020603050405020304" pitchFamily="18" charset="0"/>
                <a:cs typeface="Times New Roman" panose="02020603050405020304" pitchFamily="18" charset="0"/>
              </a:rPr>
              <a:t>: </a:t>
            </a:r>
            <a:r>
              <a:rPr lang="nl-NL" sz="3000" b="1" dirty="0">
                <a:latin typeface="Times New Roman" panose="02020603050405020304" pitchFamily="18" charset="0"/>
                <a:cs typeface="Times New Roman" panose="02020603050405020304" pitchFamily="18" charset="0"/>
              </a:rPr>
              <a:t>Xếp hàng thứ tự </a:t>
            </a:r>
            <a:endParaRPr lang="en-US" sz="3000" dirty="0">
              <a:latin typeface="Times New Roman" panose="02020603050405020304" pitchFamily="18" charset="0"/>
              <a:cs typeface="Times New Roman" panose="02020603050405020304" pitchFamily="18" charset="0"/>
            </a:endParaRPr>
          </a:p>
          <a:p>
            <a:pPr marL="0" indent="0">
              <a:buNone/>
            </a:pPr>
            <a:r>
              <a:rPr lang="nl-NL" sz="3000" dirty="0" smtClean="0">
                <a:latin typeface="Times New Roman" panose="02020603050405020304" pitchFamily="18" charset="0"/>
                <a:cs typeface="Times New Roman" panose="02020603050405020304" pitchFamily="18" charset="0"/>
              </a:rPr>
              <a:t>	</a:t>
            </a:r>
            <a:r>
              <a:rPr lang="nl-NL" sz="2800" dirty="0" smtClean="0">
                <a:latin typeface="Times New Roman" panose="02020603050405020304" pitchFamily="18" charset="0"/>
                <a:cs typeface="Times New Roman" panose="02020603050405020304" pitchFamily="18" charset="0"/>
              </a:rPr>
              <a:t>Thực </a:t>
            </a:r>
            <a:r>
              <a:rPr lang="nl-NL" sz="2800" dirty="0">
                <a:latin typeface="Times New Roman" panose="02020603050405020304" pitchFamily="18" charset="0"/>
                <a:cs typeface="Times New Roman" panose="02020603050405020304" pitchFamily="18" charset="0"/>
              </a:rPr>
              <a:t>hiện cho các bài học: </a:t>
            </a:r>
            <a:endParaRPr lang="nl-NL" sz="2800" dirty="0" smtClean="0">
              <a:latin typeface="Times New Roman" panose="02020603050405020304" pitchFamily="18" charset="0"/>
              <a:cs typeface="Times New Roman" panose="02020603050405020304" pitchFamily="18" charset="0"/>
            </a:endParaRPr>
          </a:p>
          <a:p>
            <a:pPr marL="0" indent="0">
              <a:buNone/>
            </a:pPr>
            <a:r>
              <a:rPr lang="nl-NL" sz="2800" dirty="0">
                <a:latin typeface="Times New Roman" panose="02020603050405020304" pitchFamily="18" charset="0"/>
                <a:cs typeface="Times New Roman" panose="02020603050405020304" pitchFamily="18" charset="0"/>
              </a:rPr>
              <a:t>	</a:t>
            </a:r>
            <a:r>
              <a:rPr lang="nl-NL" sz="2800" dirty="0" smtClean="0">
                <a:latin typeface="Times New Roman" panose="02020603050405020304" pitchFamily="18" charset="0"/>
                <a:cs typeface="Times New Roman" panose="02020603050405020304" pitchFamily="18" charset="0"/>
              </a:rPr>
              <a:t>- Ôn tập các số đến 100 000.</a:t>
            </a:r>
          </a:p>
          <a:p>
            <a:pPr marL="0" indent="0">
              <a:buNone/>
            </a:pPr>
            <a:r>
              <a:rPr lang="nl-NL" sz="2800" dirty="0" smtClean="0">
                <a:latin typeface="Times New Roman" panose="02020603050405020304" pitchFamily="18" charset="0"/>
                <a:cs typeface="Times New Roman" panose="02020603050405020304" pitchFamily="18" charset="0"/>
              </a:rPr>
              <a:t>	- So </a:t>
            </a:r>
            <a:r>
              <a:rPr lang="nl-NL" sz="2800" dirty="0">
                <a:latin typeface="Times New Roman" panose="02020603050405020304" pitchFamily="18" charset="0"/>
                <a:cs typeface="Times New Roman" panose="02020603050405020304" pitchFamily="18" charset="0"/>
              </a:rPr>
              <a:t>sánh các số có nhiều chữ </a:t>
            </a:r>
            <a:r>
              <a:rPr lang="nl-NL" sz="2800" dirty="0" smtClean="0">
                <a:latin typeface="Times New Roman" panose="02020603050405020304" pitchFamily="18" charset="0"/>
                <a:cs typeface="Times New Roman" panose="02020603050405020304" pitchFamily="18" charset="0"/>
              </a:rPr>
              <a:t>số.</a:t>
            </a:r>
          </a:p>
          <a:p>
            <a:pPr marL="0" indent="0">
              <a:buNone/>
            </a:pPr>
            <a:r>
              <a:rPr lang="nl-NL" sz="2800" dirty="0">
                <a:latin typeface="Times New Roman" panose="02020603050405020304" pitchFamily="18" charset="0"/>
                <a:cs typeface="Times New Roman" panose="02020603050405020304" pitchFamily="18" charset="0"/>
              </a:rPr>
              <a:t>	</a:t>
            </a:r>
            <a:r>
              <a:rPr lang="nl-NL" sz="2800" dirty="0" smtClean="0">
                <a:latin typeface="Times New Roman" panose="02020603050405020304" pitchFamily="18" charset="0"/>
                <a:cs typeface="Times New Roman" panose="02020603050405020304" pitchFamily="18" charset="0"/>
              </a:rPr>
              <a:t>- So </a:t>
            </a:r>
            <a:r>
              <a:rPr lang="nl-NL" sz="2800" dirty="0">
                <a:latin typeface="Times New Roman" panose="02020603050405020304" pitchFamily="18" charset="0"/>
                <a:cs typeface="Times New Roman" panose="02020603050405020304" pitchFamily="18" charset="0"/>
              </a:rPr>
              <a:t>sánh và xếp thứ tự các số tự </a:t>
            </a:r>
            <a:r>
              <a:rPr lang="nl-NL" sz="2800" dirty="0" smtClean="0">
                <a:latin typeface="Times New Roman" panose="02020603050405020304" pitchFamily="18" charset="0"/>
                <a:cs typeface="Times New Roman" panose="02020603050405020304" pitchFamily="18" charset="0"/>
              </a:rPr>
              <a:t>nhiên; phân số.</a:t>
            </a:r>
          </a:p>
          <a:p>
            <a:pPr marL="0" indent="0">
              <a:buNone/>
            </a:pPr>
            <a:r>
              <a:rPr lang="nl-NL" sz="2800" dirty="0">
                <a:latin typeface="Times New Roman" panose="02020603050405020304" pitchFamily="18" charset="0"/>
                <a:cs typeface="Times New Roman" panose="02020603050405020304" pitchFamily="18" charset="0"/>
              </a:rPr>
              <a:t>	</a:t>
            </a:r>
            <a:r>
              <a:rPr lang="nl-NL" sz="2800" dirty="0" smtClean="0">
                <a:latin typeface="Times New Roman" panose="02020603050405020304" pitchFamily="18" charset="0"/>
                <a:cs typeface="Times New Roman" panose="02020603050405020304" pitchFamily="18" charset="0"/>
              </a:rPr>
              <a:t>- Ôn tập về số tự nhiên, phân số.</a:t>
            </a:r>
          </a:p>
          <a:p>
            <a:pPr marL="0" indent="0">
              <a:buNone/>
            </a:pPr>
            <a:r>
              <a:rPr lang="nl-NL" sz="2800" dirty="0">
                <a:latin typeface="Times New Roman" panose="02020603050405020304" pitchFamily="18" charset="0"/>
                <a:cs typeface="Times New Roman" panose="02020603050405020304" pitchFamily="18" charset="0"/>
              </a:rPr>
              <a:t>	</a:t>
            </a:r>
            <a:r>
              <a:rPr lang="nl-NL" sz="2800" dirty="0" smtClean="0">
                <a:latin typeface="Times New Roman" panose="02020603050405020304" pitchFamily="18" charset="0"/>
                <a:cs typeface="Times New Roman" panose="02020603050405020304" pitchFamily="18" charset="0"/>
              </a:rPr>
              <a:t>- Các bài bảng đơn vị đo lường....</a:t>
            </a:r>
            <a:endParaRPr lang="en-US" sz="2800" dirty="0">
              <a:latin typeface="Times New Roman" panose="02020603050405020304" pitchFamily="18" charset="0"/>
              <a:cs typeface="Times New Roman" panose="02020603050405020304" pitchFamily="18" charset="0"/>
            </a:endParaRPr>
          </a:p>
        </p:txBody>
      </p:sp>
      <p:sp>
        <p:nvSpPr>
          <p:cNvPr id="5" name="TextBox 4"/>
          <p:cNvSpPr txBox="1">
            <a:spLocks noChangeArrowheads="1"/>
          </p:cNvSpPr>
          <p:nvPr/>
        </p:nvSpPr>
        <p:spPr bwMode="auto">
          <a:xfrm>
            <a:off x="-1392" y="4795738"/>
            <a:ext cx="9144000" cy="368300"/>
          </a:xfrm>
          <a:prstGeom prst="rect">
            <a:avLst/>
          </a:prstGeom>
          <a:ln/>
          <a:extLst/>
        </p:spPr>
        <p:style>
          <a:lnRef idx="1">
            <a:schemeClr val="accent6"/>
          </a:lnRef>
          <a:fillRef idx="2">
            <a:schemeClr val="accent6"/>
          </a:fillRef>
          <a:effectRef idx="1">
            <a:schemeClr val="accent6"/>
          </a:effectRef>
          <a:fontRef idx="minor">
            <a:schemeClr val="dk1"/>
          </a:fontRef>
        </p:style>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vi-VN" i="1">
                <a:solidFill>
                  <a:srgbClr val="0000CC"/>
                </a:solidFill>
                <a:latin typeface="-apple-system"/>
              </a:rPr>
              <a:t>“</a:t>
            </a:r>
            <a:r>
              <a:rPr lang="en-US" i="1">
                <a:solidFill>
                  <a:srgbClr val="0000CC"/>
                </a:solidFill>
                <a:latin typeface="-apple-system"/>
              </a:rPr>
              <a:t>Học thông qua chơi</a:t>
            </a:r>
            <a:r>
              <a:rPr lang="vi-VN" i="1">
                <a:solidFill>
                  <a:srgbClr val="0000CC"/>
                </a:solidFill>
                <a:latin typeface="-apple-system"/>
              </a:rPr>
              <a:t>".</a:t>
            </a:r>
            <a:endParaRPr lang="en-US" i="1">
              <a:solidFill>
                <a:srgbClr val="0000CC"/>
              </a:solidFill>
              <a:latin typeface=".VnAristote" pitchFamily="34" charset="0"/>
              <a:cs typeface="Times New Roman" pitchFamily="18" charset="0"/>
            </a:endParaRPr>
          </a:p>
        </p:txBody>
      </p:sp>
      <p:grpSp>
        <p:nvGrpSpPr>
          <p:cNvPr id="7" name="Group 6"/>
          <p:cNvGrpSpPr/>
          <p:nvPr/>
        </p:nvGrpSpPr>
        <p:grpSpPr>
          <a:xfrm>
            <a:off x="28234" y="20463"/>
            <a:ext cx="9142608" cy="1077580"/>
            <a:chOff x="-95573" y="-1249690"/>
            <a:chExt cx="8804419" cy="1077580"/>
          </a:xfrm>
        </p:grpSpPr>
        <p:sp>
          <p:nvSpPr>
            <p:cNvPr id="8" name="Rounded Rectangle 7"/>
            <p:cNvSpPr/>
            <p:nvPr/>
          </p:nvSpPr>
          <p:spPr>
            <a:xfrm>
              <a:off x="48649" y="-1249690"/>
              <a:ext cx="8633008" cy="1077580"/>
            </a:xfrm>
            <a:prstGeom prst="roundRect">
              <a:avLst/>
            </a:prstGeom>
            <a:solidFill>
              <a:srgbClr val="FFCCCC"/>
            </a:solidFill>
          </p:spPr>
          <p:style>
            <a:lnRef idx="0">
              <a:schemeClr val="lt1">
                <a:hueOff val="0"/>
                <a:satOff val="0"/>
                <a:lumOff val="0"/>
                <a:alphaOff val="0"/>
              </a:schemeClr>
            </a:lnRef>
            <a:fillRef idx="3">
              <a:scrgbClr r="0" g="0" b="0"/>
            </a:fillRef>
            <a:effectRef idx="3">
              <a:schemeClr val="accent5">
                <a:hueOff val="-4966938"/>
                <a:satOff val="19906"/>
                <a:lumOff val="4314"/>
                <a:alphaOff val="0"/>
              </a:schemeClr>
            </a:effectRef>
            <a:fontRef idx="minor">
              <a:schemeClr val="lt1"/>
            </a:fontRef>
          </p:style>
        </p:sp>
        <p:sp>
          <p:nvSpPr>
            <p:cNvPr id="9" name="Rounded Rectangle 4"/>
            <p:cNvSpPr/>
            <p:nvPr/>
          </p:nvSpPr>
          <p:spPr>
            <a:xfrm>
              <a:off x="-95573" y="-1175806"/>
              <a:ext cx="8804419" cy="97237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9240" tIns="0" rIns="229240" bIns="0" numCol="1" spcCol="1270" anchor="ctr" anchorCtr="0">
              <a:noAutofit/>
            </a:bodyPr>
            <a:lstStyle/>
            <a:p>
              <a:r>
                <a:rPr lang="nl-NL" sz="2800" u="sng" kern="1200" dirty="0" smtClean="0">
                  <a:solidFill>
                    <a:srgbClr val="0000CC"/>
                  </a:solidFill>
                  <a:effectLst/>
                  <a:latin typeface="Times New Roman"/>
                  <a:ea typeface="Calibri"/>
                </a:rPr>
                <a:t>Giải pháp thứ ba</a:t>
              </a:r>
              <a:r>
                <a:rPr lang="nl-NL" sz="2800" kern="1200" dirty="0" smtClean="0">
                  <a:solidFill>
                    <a:srgbClr val="0000CC"/>
                  </a:solidFill>
                  <a:effectLst/>
                  <a:latin typeface="Times New Roman"/>
                  <a:ea typeface="Calibri"/>
                </a:rPr>
                <a:t>: </a:t>
              </a:r>
              <a:r>
                <a:rPr lang="en-US" sz="2800" dirty="0" err="1" smtClean="0">
                  <a:solidFill>
                    <a:srgbClr val="CC0000"/>
                  </a:solidFill>
                  <a:latin typeface="Times New Roman" panose="02020603050405020304" pitchFamily="18" charset="0"/>
                  <a:cs typeface="Times New Roman" panose="02020603050405020304" pitchFamily="18" charset="0"/>
                </a:rPr>
                <a:t>Tổ</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chức</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thực</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hiện</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một</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số</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trò</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chơi</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trong</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dạy</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học</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Toán</a:t>
              </a:r>
              <a:r>
                <a:rPr lang="en-US" sz="2800" dirty="0" smtClean="0">
                  <a:solidFill>
                    <a:srgbClr val="CC0000"/>
                  </a:solidFill>
                  <a:latin typeface="Times New Roman" panose="02020603050405020304" pitchFamily="18" charset="0"/>
                  <a:cs typeface="Times New Roman" panose="02020603050405020304" pitchFamily="18" charset="0"/>
                </a:rPr>
                <a:t> 4.</a:t>
              </a:r>
              <a:endParaRPr lang="en-US" sz="2800" dirty="0">
                <a:solidFill>
                  <a:srgbClr val="CC000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723331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500"/>
                                        <p:tgtEl>
                                          <p:spTgt spid="3">
                                            <p:txEl>
                                              <p:pRg st="5" end="5"/>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fade">
                                      <p:cBhvr>
                                        <p:cTn id="25"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7996" y="490775"/>
            <a:ext cx="8814851" cy="2152983"/>
          </a:xfrm>
        </p:spPr>
        <p:txBody>
          <a:bodyPr/>
          <a:lstStyle/>
          <a:p>
            <a:pPr marL="0" indent="0" algn="just">
              <a:lnSpc>
                <a:spcPct val="115000"/>
              </a:lnSpc>
              <a:spcBef>
                <a:spcPct val="0"/>
              </a:spcBef>
              <a:buFont typeface="Arial" pitchFamily="34" charset="0"/>
              <a:buNone/>
            </a:pPr>
            <a:endParaRPr lang="en-US" sz="2800" dirty="0" smtClean="0">
              <a:latin typeface="Times New Roman" pitchFamily="18" charset="0"/>
              <a:ea typeface="Calibri" pitchFamily="34" charset="0"/>
              <a:cs typeface="Times New Roman" pitchFamily="18" charset="0"/>
            </a:endParaRPr>
          </a:p>
          <a:p>
            <a:pPr marL="0" indent="0">
              <a:buNone/>
            </a:pPr>
            <a:r>
              <a:rPr lang="en-US" sz="2800" b="1" dirty="0" smtClean="0">
                <a:latin typeface="Times New Roman" panose="02020603050405020304" pitchFamily="18" charset="0"/>
                <a:cs typeface="Times New Roman" panose="02020603050405020304" pitchFamily="18" charset="0"/>
              </a:rPr>
              <a:t>	</a:t>
            </a:r>
            <a:r>
              <a:rPr lang="nl-NL" sz="2800" b="1" dirty="0" smtClean="0">
                <a:solidFill>
                  <a:srgbClr val="0000FF"/>
                </a:solidFill>
                <a:latin typeface="Times New Roman" panose="02020603050405020304" pitchFamily="18" charset="0"/>
                <a:cs typeface="Times New Roman" panose="02020603050405020304" pitchFamily="18" charset="0"/>
              </a:rPr>
              <a:t>* </a:t>
            </a:r>
            <a:r>
              <a:rPr lang="nl-NL" sz="2800" b="1" u="sng" dirty="0" smtClean="0">
                <a:solidFill>
                  <a:srgbClr val="0000FF"/>
                </a:solidFill>
                <a:latin typeface="Times New Roman" panose="02020603050405020304" pitchFamily="18" charset="0"/>
                <a:cs typeface="Times New Roman" panose="02020603050405020304" pitchFamily="18" charset="0"/>
              </a:rPr>
              <a:t>Trò chơi </a:t>
            </a:r>
            <a:r>
              <a:rPr lang="nl-NL" sz="2800" b="1" dirty="0" smtClean="0">
                <a:solidFill>
                  <a:srgbClr val="0000FF"/>
                </a:solidFill>
                <a:latin typeface="Times New Roman" panose="02020603050405020304" pitchFamily="18" charset="0"/>
                <a:cs typeface="Times New Roman" panose="02020603050405020304" pitchFamily="18" charset="0"/>
              </a:rPr>
              <a:t>: </a:t>
            </a:r>
            <a:r>
              <a:rPr lang="nl-NL" sz="2800" b="1" dirty="0" smtClean="0">
                <a:latin typeface="Times New Roman" panose="02020603050405020304" pitchFamily="18" charset="0"/>
                <a:cs typeface="Times New Roman" panose="02020603050405020304" pitchFamily="18" charset="0"/>
              </a:rPr>
              <a:t>Xếp hàng thứ tự </a:t>
            </a:r>
            <a:endParaRPr lang="en-US" sz="2800" dirty="0" smtClean="0">
              <a:latin typeface="Times New Roman" panose="02020603050405020304" pitchFamily="18" charset="0"/>
              <a:cs typeface="Times New Roman" panose="02020603050405020304" pitchFamily="18" charset="0"/>
            </a:endParaRPr>
          </a:p>
          <a:p>
            <a:pPr marL="0" indent="0">
              <a:buNone/>
            </a:pPr>
            <a:r>
              <a:rPr lang="nl-NL" sz="2800" dirty="0" smtClean="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
        <p:nvSpPr>
          <p:cNvPr id="5" name="TextBox 4"/>
          <p:cNvSpPr txBox="1">
            <a:spLocks noChangeArrowheads="1"/>
          </p:cNvSpPr>
          <p:nvPr/>
        </p:nvSpPr>
        <p:spPr bwMode="auto">
          <a:xfrm>
            <a:off x="-1392" y="4795738"/>
            <a:ext cx="9144000" cy="368300"/>
          </a:xfrm>
          <a:prstGeom prst="rect">
            <a:avLst/>
          </a:prstGeom>
          <a:ln/>
          <a:extLst/>
        </p:spPr>
        <p:style>
          <a:lnRef idx="1">
            <a:schemeClr val="accent6"/>
          </a:lnRef>
          <a:fillRef idx="2">
            <a:schemeClr val="accent6"/>
          </a:fillRef>
          <a:effectRef idx="1">
            <a:schemeClr val="accent6"/>
          </a:effectRef>
          <a:fontRef idx="minor">
            <a:schemeClr val="dk1"/>
          </a:fontRef>
        </p:style>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vi-VN" i="1">
                <a:solidFill>
                  <a:srgbClr val="0000CC"/>
                </a:solidFill>
                <a:latin typeface="-apple-system"/>
              </a:rPr>
              <a:t>“</a:t>
            </a:r>
            <a:r>
              <a:rPr lang="en-US" i="1">
                <a:solidFill>
                  <a:srgbClr val="0000CC"/>
                </a:solidFill>
                <a:latin typeface="-apple-system"/>
              </a:rPr>
              <a:t>Học thông qua chơi</a:t>
            </a:r>
            <a:r>
              <a:rPr lang="vi-VN" i="1">
                <a:solidFill>
                  <a:srgbClr val="0000CC"/>
                </a:solidFill>
                <a:latin typeface="-apple-system"/>
              </a:rPr>
              <a:t>".</a:t>
            </a:r>
            <a:endParaRPr lang="en-US" i="1">
              <a:solidFill>
                <a:srgbClr val="0000CC"/>
              </a:solidFill>
              <a:latin typeface=".VnAristote" pitchFamily="34" charset="0"/>
              <a:cs typeface="Times New Roman" pitchFamily="18" charset="0"/>
            </a:endParaRPr>
          </a:p>
        </p:txBody>
      </p:sp>
      <p:grpSp>
        <p:nvGrpSpPr>
          <p:cNvPr id="7" name="Group 6"/>
          <p:cNvGrpSpPr/>
          <p:nvPr/>
        </p:nvGrpSpPr>
        <p:grpSpPr>
          <a:xfrm>
            <a:off x="28234" y="20463"/>
            <a:ext cx="9142608" cy="1077580"/>
            <a:chOff x="-95573" y="-1249690"/>
            <a:chExt cx="8804419" cy="1077580"/>
          </a:xfrm>
        </p:grpSpPr>
        <p:sp>
          <p:nvSpPr>
            <p:cNvPr id="8" name="Rounded Rectangle 7"/>
            <p:cNvSpPr/>
            <p:nvPr/>
          </p:nvSpPr>
          <p:spPr>
            <a:xfrm>
              <a:off x="48649" y="-1249690"/>
              <a:ext cx="8633008" cy="1077580"/>
            </a:xfrm>
            <a:prstGeom prst="roundRect">
              <a:avLst/>
            </a:prstGeom>
            <a:solidFill>
              <a:srgbClr val="FFCCCC"/>
            </a:solidFill>
          </p:spPr>
          <p:style>
            <a:lnRef idx="0">
              <a:schemeClr val="lt1">
                <a:hueOff val="0"/>
                <a:satOff val="0"/>
                <a:lumOff val="0"/>
                <a:alphaOff val="0"/>
              </a:schemeClr>
            </a:lnRef>
            <a:fillRef idx="3">
              <a:scrgbClr r="0" g="0" b="0"/>
            </a:fillRef>
            <a:effectRef idx="3">
              <a:schemeClr val="accent5">
                <a:hueOff val="-4966938"/>
                <a:satOff val="19906"/>
                <a:lumOff val="4314"/>
                <a:alphaOff val="0"/>
              </a:schemeClr>
            </a:effectRef>
            <a:fontRef idx="minor">
              <a:schemeClr val="lt1"/>
            </a:fontRef>
          </p:style>
        </p:sp>
        <p:sp>
          <p:nvSpPr>
            <p:cNvPr id="9" name="Rounded Rectangle 4"/>
            <p:cNvSpPr/>
            <p:nvPr/>
          </p:nvSpPr>
          <p:spPr>
            <a:xfrm>
              <a:off x="-95573" y="-1175806"/>
              <a:ext cx="8804419" cy="97237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9240" tIns="0" rIns="229240" bIns="0" numCol="1" spcCol="1270" anchor="ctr" anchorCtr="0">
              <a:noAutofit/>
            </a:bodyPr>
            <a:lstStyle/>
            <a:p>
              <a:r>
                <a:rPr lang="nl-NL" sz="2800" u="sng" kern="1200" dirty="0" smtClean="0">
                  <a:solidFill>
                    <a:srgbClr val="0000CC"/>
                  </a:solidFill>
                  <a:effectLst/>
                  <a:latin typeface="Times New Roman"/>
                  <a:ea typeface="Calibri"/>
                </a:rPr>
                <a:t>Giải pháp thứ ba</a:t>
              </a:r>
              <a:r>
                <a:rPr lang="nl-NL" sz="2800" kern="1200" dirty="0" smtClean="0">
                  <a:solidFill>
                    <a:srgbClr val="0000CC"/>
                  </a:solidFill>
                  <a:effectLst/>
                  <a:latin typeface="Times New Roman"/>
                  <a:ea typeface="Calibri"/>
                </a:rPr>
                <a:t>: </a:t>
              </a:r>
              <a:r>
                <a:rPr lang="en-US" sz="2800" dirty="0" err="1" smtClean="0">
                  <a:solidFill>
                    <a:srgbClr val="CC0000"/>
                  </a:solidFill>
                  <a:latin typeface="Times New Roman" panose="02020603050405020304" pitchFamily="18" charset="0"/>
                  <a:cs typeface="Times New Roman" panose="02020603050405020304" pitchFamily="18" charset="0"/>
                </a:rPr>
                <a:t>Tổ</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chức</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thực</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hiện</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một</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số</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trò</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chơi</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trong</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dạy</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học</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Toán</a:t>
              </a:r>
              <a:r>
                <a:rPr lang="en-US" sz="2800" dirty="0" smtClean="0">
                  <a:solidFill>
                    <a:srgbClr val="CC0000"/>
                  </a:solidFill>
                  <a:latin typeface="Times New Roman" panose="02020603050405020304" pitchFamily="18" charset="0"/>
                  <a:cs typeface="Times New Roman" panose="02020603050405020304" pitchFamily="18" charset="0"/>
                </a:rPr>
                <a:t> 4.</a:t>
              </a:r>
              <a:endParaRPr lang="en-US" sz="2800" dirty="0">
                <a:solidFill>
                  <a:srgbClr val="CC0000"/>
                </a:solidFill>
                <a:latin typeface="Times New Roman" panose="02020603050405020304" pitchFamily="18" charset="0"/>
                <a:cs typeface="Times New Roman" panose="02020603050405020304" pitchFamily="18" charset="0"/>
              </a:endParaRPr>
            </a:p>
          </p:txBody>
        </p:sp>
      </p:grpSp>
      <p:sp>
        <p:nvSpPr>
          <p:cNvPr id="10" name="Content Placeholder 2"/>
          <p:cNvSpPr txBox="1">
            <a:spLocks/>
          </p:cNvSpPr>
          <p:nvPr/>
        </p:nvSpPr>
        <p:spPr bwMode="auto">
          <a:xfrm>
            <a:off x="206229" y="1643056"/>
            <a:ext cx="8964613" cy="2656886"/>
          </a:xfrm>
          <a:prstGeom prst="rect">
            <a:avLst/>
          </a:prstGeom>
          <a:solidFill>
            <a:srgbClr val="CCFF66"/>
          </a:solidFill>
          <a:ln>
            <a:noFill/>
          </a:ln>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nl-NL" sz="2800" dirty="0" smtClean="0">
                <a:latin typeface="Times New Roman" panose="02020603050405020304" pitchFamily="18" charset="0"/>
                <a:cs typeface="Times New Roman" panose="02020603050405020304" pitchFamily="18" charset="0"/>
              </a:rPr>
              <a:t>Bài 3: (SGK-Trang 22)</a:t>
            </a:r>
          </a:p>
          <a:p>
            <a:pPr marL="0" indent="0">
              <a:buFont typeface="Arial" pitchFamily="34" charset="0"/>
              <a:buNone/>
            </a:pPr>
            <a:r>
              <a:rPr lang="nl-NL" sz="2800" dirty="0" smtClean="0">
                <a:latin typeface="Times New Roman" panose="02020603050405020304" pitchFamily="18" charset="0"/>
                <a:cs typeface="Times New Roman" panose="02020603050405020304" pitchFamily="18" charset="0"/>
              </a:rPr>
              <a:t> Tiết: So sánh và xếp thứ tự các số tự nhiên)</a:t>
            </a:r>
            <a:endParaRPr lang="en-US" sz="2800" dirty="0" smtClean="0">
              <a:latin typeface="Times New Roman" panose="02020603050405020304" pitchFamily="18" charset="0"/>
              <a:cs typeface="Times New Roman" panose="02020603050405020304" pitchFamily="18" charset="0"/>
            </a:endParaRPr>
          </a:p>
          <a:p>
            <a:pPr marL="0" indent="0">
              <a:buFont typeface="Arial" pitchFamily="34" charset="0"/>
              <a:buNone/>
            </a:pPr>
            <a:r>
              <a:rPr lang="nl-NL" sz="2800" dirty="0" smtClean="0">
                <a:latin typeface="Times New Roman" panose="02020603050405020304" pitchFamily="18" charset="0"/>
                <a:cs typeface="Times New Roman" panose="02020603050405020304" pitchFamily="18" charset="0"/>
              </a:rPr>
              <a:t>             </a:t>
            </a:r>
            <a:r>
              <a:rPr lang="nl-NL" sz="2800" b="1" i="1" dirty="0" smtClean="0">
                <a:latin typeface="Times New Roman" panose="02020603050405020304" pitchFamily="18" charset="0"/>
                <a:cs typeface="Times New Roman" panose="02020603050405020304" pitchFamily="18" charset="0"/>
              </a:rPr>
              <a:t>Viết các số sau theo thứ tự từ lớn đến bé: </a:t>
            </a:r>
            <a:endParaRPr lang="en-US" sz="2800" dirty="0" smtClean="0">
              <a:latin typeface="Times New Roman" panose="02020603050405020304" pitchFamily="18" charset="0"/>
              <a:cs typeface="Times New Roman" panose="02020603050405020304" pitchFamily="18" charset="0"/>
            </a:endParaRPr>
          </a:p>
          <a:p>
            <a:pPr marL="0" indent="0">
              <a:buFont typeface="Arial" pitchFamily="34" charset="0"/>
              <a:buNone/>
            </a:pPr>
            <a:r>
              <a:rPr lang="nl-NL" sz="2800" dirty="0" smtClean="0">
                <a:latin typeface="Times New Roman" panose="02020603050405020304" pitchFamily="18" charset="0"/>
                <a:cs typeface="Times New Roman" panose="02020603050405020304" pitchFamily="18" charset="0"/>
              </a:rPr>
              <a:t>	</a:t>
            </a:r>
            <a:r>
              <a:rPr lang="nl-NL" sz="2800" b="1" i="1" dirty="0" smtClean="0">
                <a:latin typeface="Times New Roman" panose="02020603050405020304" pitchFamily="18" charset="0"/>
                <a:cs typeface="Times New Roman" panose="02020603050405020304" pitchFamily="18" charset="0"/>
              </a:rPr>
              <a:t>a) 1942 ; 1978; 1952; 1984</a:t>
            </a:r>
            <a:endParaRPr lang="en-US" sz="2800" dirty="0" smtClean="0">
              <a:latin typeface="Times New Roman" panose="02020603050405020304" pitchFamily="18" charset="0"/>
              <a:cs typeface="Times New Roman" panose="02020603050405020304" pitchFamily="18" charset="0"/>
            </a:endParaRPr>
          </a:p>
          <a:p>
            <a:pPr marL="0" indent="0">
              <a:buFont typeface="Arial" pitchFamily="34" charset="0"/>
              <a:buNone/>
            </a:pPr>
            <a:r>
              <a:rPr lang="nl-NL" sz="2800" b="1" i="1" dirty="0" smtClean="0">
                <a:latin typeface="Times New Roman" panose="02020603050405020304" pitchFamily="18" charset="0"/>
                <a:cs typeface="Times New Roman" panose="02020603050405020304" pitchFamily="18" charset="0"/>
              </a:rPr>
              <a:t>	b) 1890; 1945; 1969 ; 1954</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531813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7996" y="483519"/>
            <a:ext cx="8814851" cy="1339896"/>
          </a:xfrm>
        </p:spPr>
        <p:txBody>
          <a:bodyPr/>
          <a:lstStyle/>
          <a:p>
            <a:pPr marL="0" indent="0" algn="just">
              <a:lnSpc>
                <a:spcPct val="115000"/>
              </a:lnSpc>
              <a:spcBef>
                <a:spcPct val="0"/>
              </a:spcBef>
              <a:buFont typeface="Arial" pitchFamily="34" charset="0"/>
              <a:buNone/>
            </a:pPr>
            <a:endParaRPr lang="en-US" sz="2800" dirty="0" smtClean="0">
              <a:latin typeface="Times New Roman" pitchFamily="18" charset="0"/>
              <a:ea typeface="Calibri" pitchFamily="34" charset="0"/>
              <a:cs typeface="Times New Roman" pitchFamily="18" charset="0"/>
            </a:endParaRPr>
          </a:p>
          <a:p>
            <a:pPr marL="0" indent="0" algn="ctr">
              <a:buNone/>
            </a:pPr>
            <a:r>
              <a:rPr lang="nl-NL" sz="2800" b="1" dirty="0" smtClean="0">
                <a:solidFill>
                  <a:srgbClr val="0000FF"/>
                </a:solidFill>
                <a:latin typeface="Times New Roman" panose="02020603050405020304" pitchFamily="18" charset="0"/>
                <a:cs typeface="Times New Roman" panose="02020603050405020304" pitchFamily="18" charset="0"/>
              </a:rPr>
              <a:t>* </a:t>
            </a:r>
            <a:r>
              <a:rPr lang="nl-NL" sz="2800" b="1" u="sng" dirty="0">
                <a:solidFill>
                  <a:srgbClr val="0000FF"/>
                </a:solidFill>
                <a:latin typeface="Times New Roman" panose="02020603050405020304" pitchFamily="18" charset="0"/>
                <a:cs typeface="Times New Roman" panose="02020603050405020304" pitchFamily="18" charset="0"/>
              </a:rPr>
              <a:t>Trò chơi </a:t>
            </a:r>
            <a:r>
              <a:rPr lang="nl-NL" sz="2800" b="1" dirty="0" smtClean="0">
                <a:solidFill>
                  <a:srgbClr val="0000FF"/>
                </a:solidFill>
                <a:latin typeface="Times New Roman" panose="02020603050405020304" pitchFamily="18" charset="0"/>
                <a:cs typeface="Times New Roman" panose="02020603050405020304" pitchFamily="18" charset="0"/>
              </a:rPr>
              <a:t>: </a:t>
            </a:r>
            <a:r>
              <a:rPr lang="nl-NL" sz="2800" b="1" dirty="0">
                <a:latin typeface="Times New Roman" panose="02020603050405020304" pitchFamily="18" charset="0"/>
                <a:cs typeface="Times New Roman" panose="02020603050405020304" pitchFamily="18" charset="0"/>
              </a:rPr>
              <a:t>Xếp hàng thứ tự </a:t>
            </a:r>
            <a:endParaRPr lang="en-US" sz="2800" dirty="0">
              <a:latin typeface="Times New Roman" panose="02020603050405020304" pitchFamily="18" charset="0"/>
              <a:cs typeface="Times New Roman" panose="02020603050405020304" pitchFamily="18" charset="0"/>
            </a:endParaRPr>
          </a:p>
          <a:p>
            <a:pPr marL="0" indent="0">
              <a:buNone/>
            </a:pPr>
            <a:r>
              <a:rPr lang="nl-NL" sz="2400" dirty="0" smtClean="0">
                <a:latin typeface="Times New Roman" panose="02020603050405020304" pitchFamily="18" charset="0"/>
                <a:cs typeface="Times New Roman" panose="02020603050405020304" pitchFamily="18" charset="0"/>
              </a:rPr>
              <a:t>	</a:t>
            </a:r>
            <a:r>
              <a:rPr lang="nl-NL" sz="2400" dirty="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
        <p:nvSpPr>
          <p:cNvPr id="5" name="TextBox 4"/>
          <p:cNvSpPr txBox="1">
            <a:spLocks noChangeArrowheads="1"/>
          </p:cNvSpPr>
          <p:nvPr/>
        </p:nvSpPr>
        <p:spPr bwMode="auto">
          <a:xfrm>
            <a:off x="-1392" y="4795738"/>
            <a:ext cx="9144000" cy="368300"/>
          </a:xfrm>
          <a:prstGeom prst="rect">
            <a:avLst/>
          </a:prstGeom>
          <a:ln/>
          <a:extLst/>
        </p:spPr>
        <p:style>
          <a:lnRef idx="1">
            <a:schemeClr val="accent6"/>
          </a:lnRef>
          <a:fillRef idx="2">
            <a:schemeClr val="accent6"/>
          </a:fillRef>
          <a:effectRef idx="1">
            <a:schemeClr val="accent6"/>
          </a:effectRef>
          <a:fontRef idx="minor">
            <a:schemeClr val="dk1"/>
          </a:fontRef>
        </p:style>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vi-VN" i="1">
                <a:solidFill>
                  <a:srgbClr val="0000CC"/>
                </a:solidFill>
                <a:latin typeface="-apple-system"/>
              </a:rPr>
              <a:t>“</a:t>
            </a:r>
            <a:r>
              <a:rPr lang="en-US" i="1">
                <a:solidFill>
                  <a:srgbClr val="0000CC"/>
                </a:solidFill>
                <a:latin typeface="-apple-system"/>
              </a:rPr>
              <a:t>Học thông qua chơi</a:t>
            </a:r>
            <a:r>
              <a:rPr lang="vi-VN" i="1">
                <a:solidFill>
                  <a:srgbClr val="0000CC"/>
                </a:solidFill>
                <a:latin typeface="-apple-system"/>
              </a:rPr>
              <a:t>".</a:t>
            </a:r>
            <a:endParaRPr lang="en-US" i="1">
              <a:solidFill>
                <a:srgbClr val="0000CC"/>
              </a:solidFill>
              <a:latin typeface=".VnAristote" pitchFamily="34" charset="0"/>
              <a:cs typeface="Times New Roman" pitchFamily="18" charset="0"/>
            </a:endParaRPr>
          </a:p>
        </p:txBody>
      </p:sp>
      <p:grpSp>
        <p:nvGrpSpPr>
          <p:cNvPr id="7" name="Group 6"/>
          <p:cNvGrpSpPr/>
          <p:nvPr/>
        </p:nvGrpSpPr>
        <p:grpSpPr>
          <a:xfrm>
            <a:off x="28234" y="20463"/>
            <a:ext cx="9142608" cy="1077580"/>
            <a:chOff x="-95573" y="-1249690"/>
            <a:chExt cx="8804419" cy="1077580"/>
          </a:xfrm>
        </p:grpSpPr>
        <p:sp>
          <p:nvSpPr>
            <p:cNvPr id="8" name="Rounded Rectangle 7"/>
            <p:cNvSpPr/>
            <p:nvPr/>
          </p:nvSpPr>
          <p:spPr>
            <a:xfrm>
              <a:off x="48649" y="-1249690"/>
              <a:ext cx="8633008" cy="1077580"/>
            </a:xfrm>
            <a:prstGeom prst="roundRect">
              <a:avLst/>
            </a:prstGeom>
            <a:solidFill>
              <a:srgbClr val="FFCCCC"/>
            </a:solidFill>
          </p:spPr>
          <p:style>
            <a:lnRef idx="0">
              <a:schemeClr val="lt1">
                <a:hueOff val="0"/>
                <a:satOff val="0"/>
                <a:lumOff val="0"/>
                <a:alphaOff val="0"/>
              </a:schemeClr>
            </a:lnRef>
            <a:fillRef idx="3">
              <a:scrgbClr r="0" g="0" b="0"/>
            </a:fillRef>
            <a:effectRef idx="3">
              <a:schemeClr val="accent5">
                <a:hueOff val="-4966938"/>
                <a:satOff val="19906"/>
                <a:lumOff val="4314"/>
                <a:alphaOff val="0"/>
              </a:schemeClr>
            </a:effectRef>
            <a:fontRef idx="minor">
              <a:schemeClr val="lt1"/>
            </a:fontRef>
          </p:style>
        </p:sp>
        <p:sp>
          <p:nvSpPr>
            <p:cNvPr id="9" name="Rounded Rectangle 4"/>
            <p:cNvSpPr/>
            <p:nvPr/>
          </p:nvSpPr>
          <p:spPr>
            <a:xfrm>
              <a:off x="-95573" y="-1175806"/>
              <a:ext cx="8804419" cy="97237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9240" tIns="0" rIns="229240" bIns="0" numCol="1" spcCol="1270" anchor="ctr" anchorCtr="0">
              <a:noAutofit/>
            </a:bodyPr>
            <a:lstStyle/>
            <a:p>
              <a:r>
                <a:rPr lang="nl-NL" sz="2800" u="sng" kern="1200" dirty="0" smtClean="0">
                  <a:solidFill>
                    <a:srgbClr val="0000CC"/>
                  </a:solidFill>
                  <a:effectLst/>
                  <a:latin typeface="Times New Roman"/>
                  <a:ea typeface="Calibri"/>
                </a:rPr>
                <a:t>Giải pháp thứ ba</a:t>
              </a:r>
              <a:r>
                <a:rPr lang="nl-NL" sz="2800" kern="1200" dirty="0" smtClean="0">
                  <a:solidFill>
                    <a:srgbClr val="0000CC"/>
                  </a:solidFill>
                  <a:effectLst/>
                  <a:latin typeface="Times New Roman"/>
                  <a:ea typeface="Calibri"/>
                </a:rPr>
                <a:t>: </a:t>
              </a:r>
              <a:r>
                <a:rPr lang="en-US" sz="2800" dirty="0" err="1" smtClean="0">
                  <a:solidFill>
                    <a:srgbClr val="CC0000"/>
                  </a:solidFill>
                  <a:latin typeface="Times New Roman" panose="02020603050405020304" pitchFamily="18" charset="0"/>
                  <a:cs typeface="Times New Roman" panose="02020603050405020304" pitchFamily="18" charset="0"/>
                </a:rPr>
                <a:t>Tổ</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chức</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thực</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hiện</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một</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số</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trò</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chơi</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trong</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dạy</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học</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Toán</a:t>
              </a:r>
              <a:r>
                <a:rPr lang="en-US" sz="2800" dirty="0" smtClean="0">
                  <a:solidFill>
                    <a:srgbClr val="CC0000"/>
                  </a:solidFill>
                  <a:latin typeface="Times New Roman" panose="02020603050405020304" pitchFamily="18" charset="0"/>
                  <a:cs typeface="Times New Roman" panose="02020603050405020304" pitchFamily="18" charset="0"/>
                </a:rPr>
                <a:t> 4.</a:t>
              </a:r>
              <a:endParaRPr lang="en-US" sz="2800" dirty="0">
                <a:solidFill>
                  <a:srgbClr val="CC0000"/>
                </a:solidFill>
                <a:latin typeface="Times New Roman" panose="02020603050405020304" pitchFamily="18" charset="0"/>
                <a:cs typeface="Times New Roman" panose="02020603050405020304" pitchFamily="18" charset="0"/>
              </a:endParaRPr>
            </a:p>
          </p:txBody>
        </p:sp>
      </p:grpSp>
      <p:sp>
        <p:nvSpPr>
          <p:cNvPr id="11" name="Content Placeholder 2"/>
          <p:cNvSpPr txBox="1">
            <a:spLocks/>
          </p:cNvSpPr>
          <p:nvPr/>
        </p:nvSpPr>
        <p:spPr bwMode="auto">
          <a:xfrm>
            <a:off x="327757" y="1635646"/>
            <a:ext cx="8814851" cy="936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Đồ</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dùng</a:t>
            </a:r>
            <a:r>
              <a:rPr lang="en-US" sz="2800" b="1" dirty="0">
                <a:latin typeface="Times New Roman" panose="02020603050405020304" pitchFamily="18" charset="0"/>
                <a:cs typeface="Times New Roman" panose="02020603050405020304" pitchFamily="18" charset="0"/>
              </a:rPr>
              <a:t>: </a:t>
            </a:r>
            <a:r>
              <a:rPr lang="en-US" sz="2400" b="1" dirty="0" smtClean="0">
                <a:latin typeface="Times New Roman" panose="02020603050405020304" pitchFamily="18" charset="0"/>
                <a:cs typeface="Times New Roman" panose="02020603050405020304" pitchFamily="18" charset="0"/>
              </a:rPr>
              <a:t> </a:t>
            </a:r>
            <a:r>
              <a:rPr lang="nl-NL" sz="2800" dirty="0">
                <a:latin typeface="Times New Roman" panose="02020603050405020304" pitchFamily="18" charset="0"/>
                <a:cs typeface="Times New Roman" panose="02020603050405020304" pitchFamily="18" charset="0"/>
              </a:rPr>
              <a:t>Giáo viên chuẩn bị 2 lá cờ </a:t>
            </a:r>
            <a:r>
              <a:rPr lang="nl-NL" sz="2800" dirty="0" smtClean="0">
                <a:latin typeface="Times New Roman" panose="02020603050405020304" pitchFamily="18" charset="0"/>
                <a:cs typeface="Times New Roman" panose="02020603050405020304" pitchFamily="18" charset="0"/>
              </a:rPr>
              <a:t>và 8 </a:t>
            </a:r>
            <a:r>
              <a:rPr lang="nl-NL" sz="2800" dirty="0">
                <a:latin typeface="Times New Roman" panose="02020603050405020304" pitchFamily="18" charset="0"/>
                <a:cs typeface="Times New Roman" panose="02020603050405020304" pitchFamily="18" charset="0"/>
              </a:rPr>
              <a:t>mảnh </a:t>
            </a:r>
            <a:r>
              <a:rPr lang="nl-NL" sz="2800" dirty="0" smtClean="0">
                <a:latin typeface="Times New Roman" panose="02020603050405020304" pitchFamily="18" charset="0"/>
                <a:cs typeface="Times New Roman" panose="02020603050405020304" pitchFamily="18" charset="0"/>
              </a:rPr>
              <a:t>bìa có</a:t>
            </a:r>
            <a:endParaRPr lang="en-US" sz="2800" b="1" dirty="0">
              <a:latin typeface="Times New Roman" panose="02020603050405020304" pitchFamily="18" charset="0"/>
              <a:cs typeface="Times New Roman" panose="02020603050405020304" pitchFamily="18" charset="0"/>
            </a:endParaRPr>
          </a:p>
          <a:p>
            <a:pPr marL="0" indent="0">
              <a:buNone/>
            </a:pPr>
            <a:r>
              <a:rPr lang="nl-NL" sz="2800" dirty="0">
                <a:latin typeface="Times New Roman" panose="02020603050405020304" pitchFamily="18" charset="0"/>
                <a:cs typeface="Times New Roman" panose="02020603050405020304" pitchFamily="18" charset="0"/>
              </a:rPr>
              <a:t>ghi các số trong đề bài.</a:t>
            </a:r>
            <a:endParaRPr lang="en-US" sz="2800" dirty="0">
              <a:latin typeface="Times New Roman" panose="02020603050405020304" pitchFamily="18" charset="0"/>
              <a:cs typeface="Times New Roman" panose="02020603050405020304" pitchFamily="18" charset="0"/>
            </a:endParaRPr>
          </a:p>
          <a:p>
            <a:pPr marL="0" indent="0">
              <a:buNone/>
            </a:pPr>
            <a:r>
              <a:rPr lang="nl-NL" sz="2400" dirty="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a:p>
            <a:pPr marL="0" indent="0">
              <a:buNone/>
            </a:pPr>
            <a:r>
              <a:rPr lang="nl-NL" sz="2400" dirty="0">
                <a:latin typeface="Times New Roman" panose="02020603050405020304" pitchFamily="18" charset="0"/>
                <a:cs typeface="Times New Roman" panose="02020603050405020304" pitchFamily="18" charset="0"/>
              </a:rPr>
              <a:t>		</a:t>
            </a:r>
            <a:endParaRPr lang="en-US" sz="2400" b="1" dirty="0">
              <a:latin typeface="Times New Roman" panose="02020603050405020304" pitchFamily="18" charset="0"/>
              <a:cs typeface="Times New Roman" panose="02020603050405020304" pitchFamily="18" charset="0"/>
            </a:endParaRPr>
          </a:p>
          <a:p>
            <a:pPr marL="0" indent="0">
              <a:buNone/>
            </a:pPr>
            <a:r>
              <a:rPr lang="nl-NL" sz="2400" dirty="0" smtClean="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
        <p:nvSpPr>
          <p:cNvPr id="12" name="Content Placeholder 2"/>
          <p:cNvSpPr txBox="1">
            <a:spLocks/>
          </p:cNvSpPr>
          <p:nvPr/>
        </p:nvSpPr>
        <p:spPr bwMode="auto">
          <a:xfrm>
            <a:off x="355991" y="2846323"/>
            <a:ext cx="8814851" cy="1132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nl-NL" sz="2400" smtClean="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2224846074"/>
              </p:ext>
            </p:extLst>
          </p:nvPr>
        </p:nvGraphicFramePr>
        <p:xfrm>
          <a:off x="539552" y="3041371"/>
          <a:ext cx="7992890" cy="1704254"/>
        </p:xfrm>
        <a:graphic>
          <a:graphicData uri="http://schemas.openxmlformats.org/drawingml/2006/table">
            <a:tbl>
              <a:tblPr firstRow="1" firstCol="1" lastRow="1" lastCol="1" bandRow="1" bandCol="1">
                <a:tableStyleId>{5C22544A-7EE6-4342-B048-85BDC9FD1C3A}</a:tableStyleId>
              </a:tblPr>
              <a:tblGrid>
                <a:gridCol w="1853254"/>
                <a:gridCol w="429318"/>
                <a:gridCol w="1901820"/>
                <a:gridCol w="381724"/>
                <a:gridCol w="1483187"/>
                <a:gridCol w="466228"/>
                <a:gridCol w="1477359"/>
              </a:tblGrid>
              <a:tr h="515534">
                <a:tc>
                  <a:txBody>
                    <a:bodyPr/>
                    <a:lstStyle/>
                    <a:p>
                      <a:pPr algn="ctr">
                        <a:lnSpc>
                          <a:spcPct val="150000"/>
                        </a:lnSpc>
                        <a:spcAft>
                          <a:spcPts val="0"/>
                        </a:spcAft>
                      </a:pPr>
                      <a:r>
                        <a:rPr lang="nl-NL" sz="2400" dirty="0">
                          <a:solidFill>
                            <a:schemeClr val="tx1"/>
                          </a:solidFill>
                          <a:effectLst/>
                          <a:latin typeface="Times New Roman" panose="02020603050405020304" pitchFamily="18" charset="0"/>
                          <a:cs typeface="Times New Roman" panose="02020603050405020304" pitchFamily="18" charset="0"/>
                        </a:rPr>
                        <a:t>1942</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FFC000"/>
                    </a:solidFill>
                  </a:tcPr>
                </a:tc>
                <a:tc rowSpan="3">
                  <a:txBody>
                    <a:bodyPr/>
                    <a:lstStyle/>
                    <a:p>
                      <a:pPr algn="ctr">
                        <a:lnSpc>
                          <a:spcPct val="150000"/>
                        </a:lnSpc>
                        <a:spcAft>
                          <a:spcPts val="0"/>
                        </a:spcAft>
                      </a:pPr>
                      <a:r>
                        <a:rPr lang="nl-NL" sz="2800">
                          <a:solidFill>
                            <a:srgbClr val="FFFF00"/>
                          </a:solidFill>
                          <a:effectLst/>
                          <a:latin typeface="Times New Roman" panose="02020603050405020304" pitchFamily="18" charset="0"/>
                          <a:cs typeface="Times New Roman" panose="02020603050405020304" pitchFamily="18" charset="0"/>
                        </a:rPr>
                        <a:t> </a:t>
                      </a:r>
                      <a:endParaRPr lang="en-US" sz="280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50000"/>
                        </a:lnSpc>
                        <a:spcAft>
                          <a:spcPts val="0"/>
                        </a:spcAft>
                      </a:pPr>
                      <a:r>
                        <a:rPr lang="nl-NL" sz="2400">
                          <a:solidFill>
                            <a:schemeClr val="tx1"/>
                          </a:solidFill>
                          <a:effectLst/>
                          <a:latin typeface="Times New Roman" panose="02020603050405020304" pitchFamily="18" charset="0"/>
                          <a:cs typeface="Times New Roman" panose="02020603050405020304" pitchFamily="18" charset="0"/>
                        </a:rPr>
                        <a:t>1978</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FFC000"/>
                    </a:solidFill>
                  </a:tcPr>
                </a:tc>
                <a:tc rowSpan="3">
                  <a:txBody>
                    <a:bodyPr/>
                    <a:lstStyle/>
                    <a:p>
                      <a:pPr algn="ctr">
                        <a:lnSpc>
                          <a:spcPct val="150000"/>
                        </a:lnSpc>
                        <a:spcAft>
                          <a:spcPts val="0"/>
                        </a:spcAft>
                      </a:pPr>
                      <a:r>
                        <a:rPr lang="nl-NL" sz="2800" dirty="0">
                          <a:solidFill>
                            <a:srgbClr val="FFFF00"/>
                          </a:solidFill>
                          <a:effectLst/>
                          <a:latin typeface="Times New Roman" panose="02020603050405020304" pitchFamily="18" charset="0"/>
                          <a:cs typeface="Times New Roman" panose="02020603050405020304" pitchFamily="18" charset="0"/>
                        </a:rPr>
                        <a:t> </a:t>
                      </a:r>
                      <a:endParaRPr lang="en-US" sz="28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50000"/>
                        </a:lnSpc>
                        <a:spcAft>
                          <a:spcPts val="0"/>
                        </a:spcAft>
                      </a:pPr>
                      <a:r>
                        <a:rPr lang="nl-NL" sz="2400">
                          <a:solidFill>
                            <a:schemeClr val="tx1"/>
                          </a:solidFill>
                          <a:effectLst/>
                          <a:latin typeface="Times New Roman" panose="02020603050405020304" pitchFamily="18" charset="0"/>
                          <a:cs typeface="Times New Roman" panose="02020603050405020304" pitchFamily="18" charset="0"/>
                        </a:rPr>
                        <a:t>1952</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FFC000"/>
                    </a:solidFill>
                  </a:tcPr>
                </a:tc>
                <a:tc rowSpan="3">
                  <a:txBody>
                    <a:bodyPr/>
                    <a:lstStyle/>
                    <a:p>
                      <a:pPr algn="ctr">
                        <a:lnSpc>
                          <a:spcPct val="150000"/>
                        </a:lnSpc>
                        <a:spcAft>
                          <a:spcPts val="0"/>
                        </a:spcAft>
                      </a:pPr>
                      <a:r>
                        <a:rPr lang="nl-NL" sz="2800">
                          <a:solidFill>
                            <a:srgbClr val="FFFF00"/>
                          </a:solidFill>
                          <a:effectLst/>
                          <a:latin typeface="Times New Roman" panose="02020603050405020304" pitchFamily="18" charset="0"/>
                          <a:cs typeface="Times New Roman" panose="02020603050405020304" pitchFamily="18" charset="0"/>
                        </a:rPr>
                        <a:t> </a:t>
                      </a:r>
                      <a:endParaRPr lang="en-US" sz="280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50000"/>
                        </a:lnSpc>
                        <a:spcAft>
                          <a:spcPts val="0"/>
                        </a:spcAft>
                      </a:pPr>
                      <a:r>
                        <a:rPr lang="nl-NL" sz="2400">
                          <a:solidFill>
                            <a:schemeClr val="tx1"/>
                          </a:solidFill>
                          <a:effectLst/>
                          <a:latin typeface="Times New Roman" panose="02020603050405020304" pitchFamily="18" charset="0"/>
                          <a:cs typeface="Times New Roman" panose="02020603050405020304" pitchFamily="18" charset="0"/>
                        </a:rPr>
                        <a:t>1984</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FFC000"/>
                    </a:solidFill>
                  </a:tcPr>
                </a:tc>
              </a:tr>
              <a:tr h="515534">
                <a:tc>
                  <a:txBody>
                    <a:bodyPr/>
                    <a:lstStyle/>
                    <a:p>
                      <a:pPr algn="ctr">
                        <a:lnSpc>
                          <a:spcPct val="150000"/>
                        </a:lnSpc>
                        <a:spcAft>
                          <a:spcPts val="0"/>
                        </a:spcAft>
                      </a:pPr>
                      <a:r>
                        <a:rPr lang="nl-NL" sz="1400">
                          <a:effectLst/>
                        </a:rPr>
                        <a:t> </a:t>
                      </a:r>
                      <a:endParaRPr lang="en-US" sz="1400">
                        <a:effectLst/>
                        <a:latin typeface=".VnTime" panose="020B7200000000000000"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tc vMerge="1">
                  <a:txBody>
                    <a:bodyPr/>
                    <a:lstStyle/>
                    <a:p>
                      <a:endParaRPr lang="en-US"/>
                    </a:p>
                  </a:txBody>
                  <a:tcPr/>
                </a:tc>
                <a:tc>
                  <a:txBody>
                    <a:bodyPr/>
                    <a:lstStyle/>
                    <a:p>
                      <a:pPr algn="ctr">
                        <a:lnSpc>
                          <a:spcPct val="150000"/>
                        </a:lnSpc>
                        <a:spcAft>
                          <a:spcPts val="0"/>
                        </a:spcAft>
                      </a:pPr>
                      <a:r>
                        <a:rPr lang="nl-NL" sz="1400">
                          <a:effectLst/>
                        </a:rPr>
                        <a:t> </a:t>
                      </a:r>
                      <a:endParaRPr lang="en-US" sz="1400">
                        <a:effectLst/>
                        <a:latin typeface=".VnTime" panose="020B7200000000000000"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tc vMerge="1">
                  <a:txBody>
                    <a:bodyPr/>
                    <a:lstStyle/>
                    <a:p>
                      <a:endParaRPr lang="en-US"/>
                    </a:p>
                  </a:txBody>
                  <a:tcPr/>
                </a:tc>
                <a:tc>
                  <a:txBody>
                    <a:bodyPr/>
                    <a:lstStyle/>
                    <a:p>
                      <a:pPr algn="ctr">
                        <a:lnSpc>
                          <a:spcPct val="150000"/>
                        </a:lnSpc>
                        <a:spcAft>
                          <a:spcPts val="0"/>
                        </a:spcAft>
                      </a:pPr>
                      <a:r>
                        <a:rPr lang="nl-NL" sz="1400" dirty="0">
                          <a:effectLst/>
                        </a:rPr>
                        <a:t> </a:t>
                      </a:r>
                      <a:endParaRPr lang="en-US" sz="1400" dirty="0">
                        <a:effectLst/>
                        <a:latin typeface=".VnTime" panose="020B7200000000000000"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tc vMerge="1">
                  <a:txBody>
                    <a:bodyPr/>
                    <a:lstStyle/>
                    <a:p>
                      <a:endParaRPr lang="en-US"/>
                    </a:p>
                  </a:txBody>
                  <a:tcPr/>
                </a:tc>
                <a:tc>
                  <a:txBody>
                    <a:bodyPr/>
                    <a:lstStyle/>
                    <a:p>
                      <a:pPr algn="ctr">
                        <a:lnSpc>
                          <a:spcPct val="150000"/>
                        </a:lnSpc>
                        <a:spcAft>
                          <a:spcPts val="0"/>
                        </a:spcAft>
                      </a:pPr>
                      <a:r>
                        <a:rPr lang="nl-NL" sz="1400">
                          <a:effectLst/>
                        </a:rPr>
                        <a:t> </a:t>
                      </a:r>
                      <a:endParaRPr lang="en-US" sz="1400">
                        <a:effectLst/>
                        <a:latin typeface=".VnTime" panose="020B7200000000000000"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tr>
              <a:tr h="515534">
                <a:tc>
                  <a:txBody>
                    <a:bodyPr/>
                    <a:lstStyle/>
                    <a:p>
                      <a:pPr algn="ctr">
                        <a:lnSpc>
                          <a:spcPct val="150000"/>
                        </a:lnSpc>
                        <a:spcAft>
                          <a:spcPts val="0"/>
                        </a:spcAft>
                      </a:pPr>
                      <a:r>
                        <a:rPr lang="nl-NL" sz="2800">
                          <a:solidFill>
                            <a:srgbClr val="FFFF00"/>
                          </a:solidFill>
                          <a:effectLst/>
                          <a:latin typeface="Times New Roman" panose="02020603050405020304" pitchFamily="18" charset="0"/>
                          <a:cs typeface="Times New Roman" panose="02020603050405020304" pitchFamily="18" charset="0"/>
                        </a:rPr>
                        <a:t>1980</a:t>
                      </a:r>
                      <a:endParaRPr lang="en-US" sz="280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00FF"/>
                    </a:solidFill>
                  </a:tcPr>
                </a:tc>
                <a:tc vMerge="1">
                  <a:txBody>
                    <a:bodyPr/>
                    <a:lstStyle/>
                    <a:p>
                      <a:endParaRPr lang="en-US"/>
                    </a:p>
                  </a:txBody>
                  <a:tcPr/>
                </a:tc>
                <a:tc>
                  <a:txBody>
                    <a:bodyPr/>
                    <a:lstStyle/>
                    <a:p>
                      <a:pPr algn="ctr">
                        <a:lnSpc>
                          <a:spcPct val="150000"/>
                        </a:lnSpc>
                        <a:spcAft>
                          <a:spcPts val="0"/>
                        </a:spcAft>
                      </a:pPr>
                      <a:r>
                        <a:rPr lang="nl-NL" sz="2800">
                          <a:solidFill>
                            <a:srgbClr val="FFFF00"/>
                          </a:solidFill>
                          <a:effectLst/>
                          <a:latin typeface="Times New Roman" panose="02020603050405020304" pitchFamily="18" charset="0"/>
                          <a:cs typeface="Times New Roman" panose="02020603050405020304" pitchFamily="18" charset="0"/>
                        </a:rPr>
                        <a:t>1945</a:t>
                      </a:r>
                      <a:endParaRPr lang="en-US" sz="280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00FF"/>
                    </a:solidFill>
                  </a:tcPr>
                </a:tc>
                <a:tc vMerge="1">
                  <a:txBody>
                    <a:bodyPr/>
                    <a:lstStyle/>
                    <a:p>
                      <a:endParaRPr lang="en-US"/>
                    </a:p>
                  </a:txBody>
                  <a:tcPr/>
                </a:tc>
                <a:tc>
                  <a:txBody>
                    <a:bodyPr/>
                    <a:lstStyle/>
                    <a:p>
                      <a:pPr algn="ctr">
                        <a:lnSpc>
                          <a:spcPct val="150000"/>
                        </a:lnSpc>
                        <a:spcAft>
                          <a:spcPts val="0"/>
                        </a:spcAft>
                      </a:pPr>
                      <a:r>
                        <a:rPr lang="nl-NL" sz="2800">
                          <a:solidFill>
                            <a:srgbClr val="FFFF00"/>
                          </a:solidFill>
                          <a:effectLst/>
                          <a:latin typeface="Times New Roman" panose="02020603050405020304" pitchFamily="18" charset="0"/>
                          <a:cs typeface="Times New Roman" panose="02020603050405020304" pitchFamily="18" charset="0"/>
                        </a:rPr>
                        <a:t>1969</a:t>
                      </a:r>
                      <a:endParaRPr lang="en-US" sz="280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00FF"/>
                    </a:solidFill>
                  </a:tcPr>
                </a:tc>
                <a:tc vMerge="1">
                  <a:txBody>
                    <a:bodyPr/>
                    <a:lstStyle/>
                    <a:p>
                      <a:endParaRPr lang="en-US"/>
                    </a:p>
                  </a:txBody>
                  <a:tcPr/>
                </a:tc>
                <a:tc>
                  <a:txBody>
                    <a:bodyPr/>
                    <a:lstStyle/>
                    <a:p>
                      <a:pPr algn="ctr">
                        <a:lnSpc>
                          <a:spcPct val="150000"/>
                        </a:lnSpc>
                        <a:spcAft>
                          <a:spcPts val="0"/>
                        </a:spcAft>
                      </a:pPr>
                      <a:r>
                        <a:rPr lang="nl-NL" sz="2800">
                          <a:solidFill>
                            <a:srgbClr val="FFFF00"/>
                          </a:solidFill>
                          <a:effectLst/>
                          <a:latin typeface="Times New Roman" panose="02020603050405020304" pitchFamily="18" charset="0"/>
                          <a:cs typeface="Times New Roman" panose="02020603050405020304" pitchFamily="18" charset="0"/>
                        </a:rPr>
                        <a:t>1954</a:t>
                      </a:r>
                      <a:endParaRPr lang="en-US" sz="280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00FF"/>
                    </a:solidFill>
                  </a:tcPr>
                </a:tc>
              </a:tr>
            </a:tbl>
          </a:graphicData>
        </a:graphic>
      </p:graphicFrame>
    </p:spTree>
    <p:extLst>
      <p:ext uri="{BB962C8B-B14F-4D97-AF65-F5344CB8AC3E}">
        <p14:creationId xmlns:p14="http://schemas.microsoft.com/office/powerpoint/2010/main" val="960157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133" y="102661"/>
            <a:ext cx="8814851" cy="1077563"/>
          </a:xfrm>
        </p:spPr>
        <p:txBody>
          <a:bodyPr/>
          <a:lstStyle/>
          <a:p>
            <a:pPr marL="0" indent="0">
              <a:buNone/>
            </a:pPr>
            <a:r>
              <a:rPr lang="nl-NL" sz="2400" b="1" smtClean="0">
                <a:solidFill>
                  <a:srgbClr val="0000FF"/>
                </a:solidFill>
                <a:latin typeface="Times New Roman" panose="02020603050405020304" pitchFamily="18" charset="0"/>
                <a:cs typeface="Times New Roman" panose="02020603050405020304" pitchFamily="18" charset="0"/>
              </a:rPr>
              <a:t>* </a:t>
            </a:r>
            <a:r>
              <a:rPr lang="nl-NL" sz="2400" b="1" u="sng" dirty="0">
                <a:solidFill>
                  <a:srgbClr val="0000FF"/>
                </a:solidFill>
                <a:latin typeface="Times New Roman" panose="02020603050405020304" pitchFamily="18" charset="0"/>
                <a:cs typeface="Times New Roman" panose="02020603050405020304" pitchFamily="18" charset="0"/>
              </a:rPr>
              <a:t>Trò chơi </a:t>
            </a:r>
            <a:r>
              <a:rPr lang="nl-NL" sz="2400" b="1" dirty="0" smtClean="0">
                <a:solidFill>
                  <a:srgbClr val="0000FF"/>
                </a:solidFill>
                <a:latin typeface="Times New Roman" panose="02020603050405020304" pitchFamily="18" charset="0"/>
                <a:cs typeface="Times New Roman" panose="02020603050405020304" pitchFamily="18" charset="0"/>
              </a:rPr>
              <a:t>: </a:t>
            </a:r>
            <a:r>
              <a:rPr lang="nl-NL" sz="2400" b="1" dirty="0">
                <a:latin typeface="Times New Roman" panose="02020603050405020304" pitchFamily="18" charset="0"/>
                <a:cs typeface="Times New Roman" panose="02020603050405020304" pitchFamily="18" charset="0"/>
              </a:rPr>
              <a:t>Xếp hàng </a:t>
            </a:r>
            <a:r>
              <a:rPr lang="nl-NL" sz="2400" b="1">
                <a:latin typeface="Times New Roman" panose="02020603050405020304" pitchFamily="18" charset="0"/>
                <a:cs typeface="Times New Roman" panose="02020603050405020304" pitchFamily="18" charset="0"/>
              </a:rPr>
              <a:t>thứ </a:t>
            </a:r>
            <a:r>
              <a:rPr lang="nl-NL" sz="2400" b="1" smtClean="0">
                <a:latin typeface="Times New Roman" panose="02020603050405020304" pitchFamily="18" charset="0"/>
                <a:cs typeface="Times New Roman" panose="02020603050405020304" pitchFamily="18" charset="0"/>
              </a:rPr>
              <a:t>tự</a:t>
            </a:r>
            <a:r>
              <a:rPr lang="nl-NL" sz="2400" dirty="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
        <p:nvSpPr>
          <p:cNvPr id="5" name="TextBox 4"/>
          <p:cNvSpPr txBox="1">
            <a:spLocks noChangeArrowheads="1"/>
          </p:cNvSpPr>
          <p:nvPr/>
        </p:nvSpPr>
        <p:spPr bwMode="auto">
          <a:xfrm>
            <a:off x="-1392" y="4795738"/>
            <a:ext cx="9144000" cy="368300"/>
          </a:xfrm>
          <a:prstGeom prst="rect">
            <a:avLst/>
          </a:prstGeom>
          <a:ln/>
          <a:extLst/>
        </p:spPr>
        <p:style>
          <a:lnRef idx="1">
            <a:schemeClr val="accent6"/>
          </a:lnRef>
          <a:fillRef idx="2">
            <a:schemeClr val="accent6"/>
          </a:fillRef>
          <a:effectRef idx="1">
            <a:schemeClr val="accent6"/>
          </a:effectRef>
          <a:fontRef idx="minor">
            <a:schemeClr val="dk1"/>
          </a:fontRef>
        </p:style>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vi-VN" i="1">
                <a:solidFill>
                  <a:srgbClr val="0000CC"/>
                </a:solidFill>
                <a:latin typeface="-apple-system"/>
              </a:rPr>
              <a:t>“</a:t>
            </a:r>
            <a:r>
              <a:rPr lang="en-US" i="1">
                <a:solidFill>
                  <a:srgbClr val="0000CC"/>
                </a:solidFill>
                <a:latin typeface="-apple-system"/>
              </a:rPr>
              <a:t>Học thông qua chơi</a:t>
            </a:r>
            <a:r>
              <a:rPr lang="vi-VN" i="1">
                <a:solidFill>
                  <a:srgbClr val="0000CC"/>
                </a:solidFill>
                <a:latin typeface="-apple-system"/>
              </a:rPr>
              <a:t>".</a:t>
            </a:r>
            <a:endParaRPr lang="en-US" i="1">
              <a:solidFill>
                <a:srgbClr val="0000CC"/>
              </a:solidFill>
              <a:latin typeface=".VnAristote" pitchFamily="34" charset="0"/>
              <a:cs typeface="Times New Roman" pitchFamily="18" charset="0"/>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38800"/>
          <a:stretch/>
        </p:blipFill>
        <p:spPr>
          <a:xfrm>
            <a:off x="1043608" y="1059582"/>
            <a:ext cx="6768752" cy="3240360"/>
          </a:xfrm>
          <a:prstGeom prst="rect">
            <a:avLst/>
          </a:prstGeom>
        </p:spPr>
      </p:pic>
    </p:spTree>
    <p:extLst>
      <p:ext uri="{BB962C8B-B14F-4D97-AF65-F5344CB8AC3E}">
        <p14:creationId xmlns:p14="http://schemas.microsoft.com/office/powerpoint/2010/main" val="30770480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3813"/>
            <a:ext cx="9144000" cy="51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Rectangle 4"/>
          <p:cNvSpPr>
            <a:spLocks noChangeArrowheads="1"/>
          </p:cNvSpPr>
          <p:nvPr/>
        </p:nvSpPr>
        <p:spPr bwMode="auto">
          <a:xfrm>
            <a:off x="250825" y="465138"/>
            <a:ext cx="8642350" cy="3739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endParaRPr lang="en-US" sz="3200" b="1" dirty="0">
              <a:solidFill>
                <a:srgbClr val="000000"/>
              </a:solidFill>
              <a:latin typeface="Times New Roman" pitchFamily="18" charset="0"/>
              <a:cs typeface="Calibri" pitchFamily="34" charset="0"/>
            </a:endParaRPr>
          </a:p>
          <a:p>
            <a:pPr algn="ctr"/>
            <a:endParaRPr lang="en-US" sz="3600" b="1" dirty="0">
              <a:solidFill>
                <a:srgbClr val="000000"/>
              </a:solidFill>
              <a:latin typeface="Times New Roman" pitchFamily="18" charset="0"/>
              <a:cs typeface="Calibri" pitchFamily="34" charset="0"/>
            </a:endParaRPr>
          </a:p>
          <a:p>
            <a:pPr algn="ctr"/>
            <a:r>
              <a:rPr lang="en-US" sz="4400" b="1" dirty="0" smtClean="0">
                <a:solidFill>
                  <a:srgbClr val="FF0066"/>
                </a:solidFill>
                <a:latin typeface="Times New Roman" pitchFamily="18" charset="0"/>
                <a:cs typeface="Calibri" pitchFamily="34" charset="0"/>
              </a:rPr>
              <a:t>“</a:t>
            </a:r>
            <a:r>
              <a:rPr lang="en-US" sz="4400" b="1" dirty="0" err="1" smtClean="0">
                <a:solidFill>
                  <a:srgbClr val="FF0066"/>
                </a:solidFill>
                <a:latin typeface="Times New Roman" pitchFamily="18" charset="0"/>
                <a:cs typeface="Calibri" pitchFamily="34" charset="0"/>
              </a:rPr>
              <a:t>Sử</a:t>
            </a:r>
            <a:r>
              <a:rPr lang="en-US" sz="4400" b="1" dirty="0" smtClean="0">
                <a:solidFill>
                  <a:srgbClr val="FF0066"/>
                </a:solidFill>
                <a:latin typeface="Times New Roman" pitchFamily="18" charset="0"/>
                <a:cs typeface="Calibri" pitchFamily="34" charset="0"/>
              </a:rPr>
              <a:t> </a:t>
            </a:r>
            <a:r>
              <a:rPr lang="en-US" sz="4400" b="1" dirty="0" err="1" smtClean="0">
                <a:solidFill>
                  <a:srgbClr val="FF0066"/>
                </a:solidFill>
                <a:latin typeface="Times New Roman" pitchFamily="18" charset="0"/>
                <a:cs typeface="Calibri" pitchFamily="34" charset="0"/>
              </a:rPr>
              <a:t>dụng</a:t>
            </a:r>
            <a:r>
              <a:rPr lang="en-US" sz="4400" b="1" dirty="0" smtClean="0">
                <a:solidFill>
                  <a:srgbClr val="FF0066"/>
                </a:solidFill>
                <a:latin typeface="Times New Roman" pitchFamily="18" charset="0"/>
                <a:cs typeface="Calibri" pitchFamily="34" charset="0"/>
              </a:rPr>
              <a:t> </a:t>
            </a:r>
            <a:r>
              <a:rPr lang="en-US" sz="4400" b="1" dirty="0" err="1" smtClean="0">
                <a:solidFill>
                  <a:srgbClr val="FF0066"/>
                </a:solidFill>
                <a:latin typeface="Times New Roman" pitchFamily="18" charset="0"/>
                <a:cs typeface="Calibri" pitchFamily="34" charset="0"/>
              </a:rPr>
              <a:t>trò</a:t>
            </a:r>
            <a:r>
              <a:rPr lang="en-US" sz="4400" b="1" dirty="0" smtClean="0">
                <a:solidFill>
                  <a:srgbClr val="FF0066"/>
                </a:solidFill>
                <a:latin typeface="Times New Roman" pitchFamily="18" charset="0"/>
                <a:cs typeface="Calibri" pitchFamily="34" charset="0"/>
              </a:rPr>
              <a:t> </a:t>
            </a:r>
            <a:r>
              <a:rPr lang="en-US" sz="4400" b="1" dirty="0" err="1" smtClean="0">
                <a:solidFill>
                  <a:srgbClr val="FF0066"/>
                </a:solidFill>
                <a:latin typeface="Times New Roman" pitchFamily="18" charset="0"/>
                <a:cs typeface="Calibri" pitchFamily="34" charset="0"/>
              </a:rPr>
              <a:t>chơi</a:t>
            </a:r>
            <a:r>
              <a:rPr lang="en-US" sz="4400" b="1" dirty="0" smtClean="0">
                <a:solidFill>
                  <a:srgbClr val="FF0066"/>
                </a:solidFill>
                <a:latin typeface="Times New Roman" pitchFamily="18" charset="0"/>
                <a:cs typeface="Calibri" pitchFamily="34" charset="0"/>
              </a:rPr>
              <a:t> </a:t>
            </a:r>
          </a:p>
          <a:p>
            <a:pPr algn="ctr"/>
            <a:r>
              <a:rPr lang="en-US" sz="4400" b="1" dirty="0" err="1" smtClean="0">
                <a:solidFill>
                  <a:srgbClr val="FF0066"/>
                </a:solidFill>
                <a:latin typeface="Times New Roman" pitchFamily="18" charset="0"/>
                <a:cs typeface="Calibri" pitchFamily="34" charset="0"/>
              </a:rPr>
              <a:t>trong</a:t>
            </a:r>
            <a:r>
              <a:rPr lang="en-US" sz="4400" b="1" dirty="0" smtClean="0">
                <a:solidFill>
                  <a:srgbClr val="FF0066"/>
                </a:solidFill>
                <a:latin typeface="Times New Roman" pitchFamily="18" charset="0"/>
                <a:cs typeface="Calibri" pitchFamily="34" charset="0"/>
              </a:rPr>
              <a:t> </a:t>
            </a:r>
            <a:r>
              <a:rPr lang="en-US" sz="4400" b="1" dirty="0" err="1" smtClean="0">
                <a:solidFill>
                  <a:srgbClr val="FF0066"/>
                </a:solidFill>
                <a:latin typeface="Times New Roman" pitchFamily="18" charset="0"/>
                <a:cs typeface="Calibri" pitchFamily="34" charset="0"/>
              </a:rPr>
              <a:t>dạy</a:t>
            </a:r>
            <a:r>
              <a:rPr lang="en-US" sz="4400" b="1" dirty="0" smtClean="0">
                <a:solidFill>
                  <a:srgbClr val="FF0066"/>
                </a:solidFill>
                <a:latin typeface="Times New Roman" pitchFamily="18" charset="0"/>
                <a:cs typeface="Calibri" pitchFamily="34" charset="0"/>
              </a:rPr>
              <a:t> </a:t>
            </a:r>
            <a:r>
              <a:rPr lang="en-US" sz="4400" b="1" dirty="0" err="1" smtClean="0">
                <a:solidFill>
                  <a:srgbClr val="FF0066"/>
                </a:solidFill>
                <a:latin typeface="Times New Roman" pitchFamily="18" charset="0"/>
                <a:cs typeface="Calibri" pitchFamily="34" charset="0"/>
              </a:rPr>
              <a:t>học</a:t>
            </a:r>
            <a:r>
              <a:rPr lang="en-US" sz="4400" b="1" dirty="0" smtClean="0">
                <a:solidFill>
                  <a:srgbClr val="FF0066"/>
                </a:solidFill>
                <a:latin typeface="Times New Roman" pitchFamily="18" charset="0"/>
                <a:cs typeface="Calibri" pitchFamily="34" charset="0"/>
              </a:rPr>
              <a:t> </a:t>
            </a:r>
            <a:r>
              <a:rPr lang="en-US" sz="4400" b="1" dirty="0" err="1" smtClean="0">
                <a:solidFill>
                  <a:srgbClr val="FF0066"/>
                </a:solidFill>
                <a:latin typeface="Times New Roman" pitchFamily="18" charset="0"/>
                <a:cs typeface="Calibri" pitchFamily="34" charset="0"/>
              </a:rPr>
              <a:t>môn</a:t>
            </a:r>
            <a:r>
              <a:rPr lang="en-US" sz="4400" b="1" dirty="0" smtClean="0">
                <a:solidFill>
                  <a:srgbClr val="FF0066"/>
                </a:solidFill>
                <a:latin typeface="Times New Roman" pitchFamily="18" charset="0"/>
                <a:cs typeface="Calibri" pitchFamily="34" charset="0"/>
              </a:rPr>
              <a:t> </a:t>
            </a:r>
            <a:r>
              <a:rPr lang="en-US" sz="4400" b="1" dirty="0" err="1" smtClean="0">
                <a:solidFill>
                  <a:srgbClr val="FF0066"/>
                </a:solidFill>
                <a:latin typeface="Times New Roman" pitchFamily="18" charset="0"/>
                <a:cs typeface="Calibri" pitchFamily="34" charset="0"/>
              </a:rPr>
              <a:t>Toán</a:t>
            </a:r>
            <a:r>
              <a:rPr lang="en-US" sz="4400" b="1" dirty="0" smtClean="0">
                <a:solidFill>
                  <a:srgbClr val="FF0066"/>
                </a:solidFill>
                <a:latin typeface="Times New Roman" pitchFamily="18" charset="0"/>
                <a:cs typeface="Calibri" pitchFamily="34" charset="0"/>
              </a:rPr>
              <a:t> </a:t>
            </a:r>
            <a:r>
              <a:rPr lang="en-US" sz="4400" b="1" dirty="0" err="1" smtClean="0">
                <a:solidFill>
                  <a:srgbClr val="FF0066"/>
                </a:solidFill>
                <a:latin typeface="Times New Roman" pitchFamily="18" charset="0"/>
                <a:cs typeface="Calibri" pitchFamily="34" charset="0"/>
              </a:rPr>
              <a:t>lớp</a:t>
            </a:r>
            <a:r>
              <a:rPr lang="en-US" sz="4400" b="1" dirty="0" smtClean="0">
                <a:solidFill>
                  <a:srgbClr val="FF0066"/>
                </a:solidFill>
                <a:latin typeface="Times New Roman" pitchFamily="18" charset="0"/>
                <a:cs typeface="Calibri" pitchFamily="34" charset="0"/>
              </a:rPr>
              <a:t> 4” </a:t>
            </a:r>
            <a:r>
              <a:rPr lang="en-US" sz="4400" dirty="0">
                <a:solidFill>
                  <a:srgbClr val="6600CC"/>
                </a:solidFill>
                <a:latin typeface="Times New Roman" pitchFamily="18" charset="0"/>
                <a:cs typeface="Calibri" pitchFamily="34" charset="0"/>
              </a:rPr>
              <a:t> </a:t>
            </a:r>
          </a:p>
          <a:p>
            <a:endParaRPr lang="en-US" sz="3600" b="1" dirty="0">
              <a:solidFill>
                <a:srgbClr val="002060"/>
              </a:solidFill>
              <a:latin typeface="Times New Roman" pitchFamily="18" charset="0"/>
              <a:cs typeface="Times New Roman" pitchFamily="18" charset="0"/>
            </a:endParaRPr>
          </a:p>
          <a:p>
            <a:pPr algn="ctr">
              <a:lnSpc>
                <a:spcPct val="125000"/>
              </a:lnSpc>
            </a:pPr>
            <a:endParaRPr lang="en-US" sz="3600" b="1" dirty="0">
              <a:solidFill>
                <a:srgbClr val="002060"/>
              </a:solidFill>
              <a:latin typeface="Times New Roman" pitchFamily="18" charset="0"/>
              <a:cs typeface="Times New Roman" pitchFamily="18" charset="0"/>
            </a:endParaRPr>
          </a:p>
        </p:txBody>
      </p:sp>
      <p:sp>
        <p:nvSpPr>
          <p:cNvPr id="4" name="WordArt 3"/>
          <p:cNvSpPr>
            <a:spLocks noChangeArrowheads="1" noChangeShapeType="1" noTextEdit="1"/>
          </p:cNvSpPr>
          <p:nvPr/>
        </p:nvSpPr>
        <p:spPr bwMode="auto">
          <a:xfrm>
            <a:off x="685800" y="1019175"/>
            <a:ext cx="7848600" cy="2238375"/>
          </a:xfrm>
          <a:prstGeom prst="rect">
            <a:avLst/>
          </a:prstGeom>
        </p:spPr>
        <p:txBody>
          <a:bodyPr wrap="none" fromWordArt="1">
            <a:prstTxWarp prst="textPlain">
              <a:avLst>
                <a:gd name="adj" fmla="val 50120"/>
              </a:avLst>
            </a:prstTxWarp>
          </a:bodyPr>
          <a:lstStyle/>
          <a:p>
            <a:pPr algn="ctr"/>
            <a:endParaRPr lang="en-US" sz="3600" b="1" kern="10">
              <a:ln w="9525">
                <a:solidFill>
                  <a:srgbClr val="0000FF"/>
                </a:solidFill>
                <a:round/>
                <a:headEnd/>
                <a:tailEnd/>
              </a:ln>
              <a:solidFill>
                <a:srgbClr val="FFFF00"/>
              </a:solidFill>
              <a:effectLst>
                <a:outerShdw blurRad="38100" dist="38100" dir="2700000" algn="tl" rotWithShape="0">
                  <a:srgbClr val="000000">
                    <a:alpha val="43137"/>
                  </a:srgbClr>
                </a:outerShdw>
              </a:effectLst>
              <a:latin typeface="Times New Roman"/>
              <a:cs typeface="Times New Roman"/>
            </a:endParaRPr>
          </a:p>
        </p:txBody>
      </p:sp>
    </p:spTree>
    <p:extLst>
      <p:ext uri="{BB962C8B-B14F-4D97-AF65-F5344CB8AC3E}">
        <p14:creationId xmlns:p14="http://schemas.microsoft.com/office/powerpoint/2010/main" val="29955422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childTnLst>
                                </p:cTn>
                              </p:par>
                              <p:par>
                                <p:cTn id="9" presetID="3" presetClass="emph" presetSubtype="6" repeatCount="indefinite" fill="hold" grpId="1" nodeType="withEffect" nodePh="1">
                                  <p:stCondLst>
                                    <p:cond delay="0"/>
                                  </p:stCondLst>
                                  <p:endCondLst>
                                    <p:cond evt="onNext" delay="0">
                                      <p:tgtEl>
                                        <p:sldTgt/>
                                      </p:tgtEl>
                                    </p:cond>
                                    <p:cond evt="begin" delay="0">
                                      <p:tn val="9"/>
                                    </p:cond>
                                  </p:endCondLst>
                                  <p:childTnLst>
                                    <p:animClr clrSpc="hsl" dir="cw">
                                      <p:cBhvr>
                                        <p:cTn id="10" dur="1000" fill="hold"/>
                                        <p:tgtEl>
                                          <p:spTgt spid="4"/>
                                        </p:tgtEl>
                                        <p:attrNameLst>
                                          <p:attrName>style.color</p:attrName>
                                        </p:attrNameLst>
                                      </p:cBhvr>
                                      <p:to>
                                        <a:srgbClr val="FF33CC"/>
                                      </p:to>
                                    </p:animClr>
                                  </p:childTnLst>
                                </p:cTn>
                              </p:par>
                              <p:par>
                                <p:cTn id="11" presetID="42" presetClass="entr" presetSubtype="0" fill="hold" grpId="0" nodeType="withEffect">
                                  <p:stCondLst>
                                    <p:cond delay="0"/>
                                  </p:stCondLst>
                                  <p:childTnLst>
                                    <p:set>
                                      <p:cBhvr>
                                        <p:cTn id="12" dur="1" fill="hold">
                                          <p:stCondLst>
                                            <p:cond delay="0"/>
                                          </p:stCondLst>
                                        </p:cTn>
                                        <p:tgtEl>
                                          <p:spTgt spid="73731"/>
                                        </p:tgtEl>
                                        <p:attrNameLst>
                                          <p:attrName>style.visibility</p:attrName>
                                        </p:attrNameLst>
                                      </p:cBhvr>
                                      <p:to>
                                        <p:strVal val="visible"/>
                                      </p:to>
                                    </p:set>
                                    <p:animEffect transition="in" filter="fade">
                                      <p:cBhvr>
                                        <p:cTn id="13" dur="1000"/>
                                        <p:tgtEl>
                                          <p:spTgt spid="73731"/>
                                        </p:tgtEl>
                                      </p:cBhvr>
                                    </p:animEffect>
                                    <p:anim calcmode="lin" valueType="num">
                                      <p:cBhvr>
                                        <p:cTn id="14" dur="1000" fill="hold"/>
                                        <p:tgtEl>
                                          <p:spTgt spid="73731"/>
                                        </p:tgtEl>
                                        <p:attrNameLst>
                                          <p:attrName>ppt_x</p:attrName>
                                        </p:attrNameLst>
                                      </p:cBhvr>
                                      <p:tavLst>
                                        <p:tav tm="0">
                                          <p:val>
                                            <p:strVal val="#ppt_x"/>
                                          </p:val>
                                        </p:tav>
                                        <p:tav tm="100000">
                                          <p:val>
                                            <p:strVal val="#ppt_x"/>
                                          </p:val>
                                        </p:tav>
                                      </p:tavLst>
                                    </p:anim>
                                    <p:anim calcmode="lin" valueType="num">
                                      <p:cBhvr>
                                        <p:cTn id="15" dur="1000" fill="hold"/>
                                        <p:tgtEl>
                                          <p:spTgt spid="737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p:bldP spid="4" grpId="0" animBg="1"/>
      <p:bldP spid="4"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251" y="-522036"/>
            <a:ext cx="8814851" cy="1077563"/>
          </a:xfrm>
        </p:spPr>
        <p:txBody>
          <a:bodyPr/>
          <a:lstStyle/>
          <a:p>
            <a:pPr marL="0" indent="0" algn="just">
              <a:lnSpc>
                <a:spcPct val="115000"/>
              </a:lnSpc>
              <a:spcBef>
                <a:spcPct val="0"/>
              </a:spcBef>
              <a:buFont typeface="Arial" pitchFamily="34" charset="0"/>
              <a:buNone/>
            </a:pPr>
            <a:endParaRPr lang="en-US" sz="2800" dirty="0" smtClean="0">
              <a:latin typeface="Times New Roman" pitchFamily="18" charset="0"/>
              <a:ea typeface="Calibri" pitchFamily="34" charset="0"/>
              <a:cs typeface="Times New Roman" pitchFamily="18" charset="0"/>
            </a:endParaRPr>
          </a:p>
          <a:p>
            <a:pPr marL="0" indent="0">
              <a:buNone/>
            </a:pPr>
            <a:r>
              <a:rPr lang="nl-NL" sz="2400" b="1" smtClean="0">
                <a:solidFill>
                  <a:srgbClr val="0000FF"/>
                </a:solidFill>
                <a:latin typeface="Times New Roman" panose="02020603050405020304" pitchFamily="18" charset="0"/>
                <a:cs typeface="Times New Roman" panose="02020603050405020304" pitchFamily="18" charset="0"/>
              </a:rPr>
              <a:t>* </a:t>
            </a:r>
            <a:r>
              <a:rPr lang="nl-NL" sz="2400" b="1" u="sng" dirty="0">
                <a:solidFill>
                  <a:srgbClr val="0000FF"/>
                </a:solidFill>
                <a:latin typeface="Times New Roman" panose="02020603050405020304" pitchFamily="18" charset="0"/>
                <a:cs typeface="Times New Roman" panose="02020603050405020304" pitchFamily="18" charset="0"/>
              </a:rPr>
              <a:t>Trò chơi </a:t>
            </a:r>
            <a:r>
              <a:rPr lang="nl-NL" sz="2400" b="1" dirty="0" smtClean="0">
                <a:solidFill>
                  <a:srgbClr val="0000FF"/>
                </a:solidFill>
                <a:latin typeface="Times New Roman" panose="02020603050405020304" pitchFamily="18" charset="0"/>
                <a:cs typeface="Times New Roman" panose="02020603050405020304" pitchFamily="18" charset="0"/>
              </a:rPr>
              <a:t>: </a:t>
            </a:r>
            <a:r>
              <a:rPr lang="nl-NL" sz="2400" b="1" dirty="0">
                <a:latin typeface="Times New Roman" panose="02020603050405020304" pitchFamily="18" charset="0"/>
                <a:cs typeface="Times New Roman" panose="02020603050405020304" pitchFamily="18" charset="0"/>
              </a:rPr>
              <a:t>Xếp hàng thứ tự </a:t>
            </a:r>
            <a:endParaRPr lang="en-US" sz="2400" dirty="0">
              <a:latin typeface="Times New Roman" panose="02020603050405020304" pitchFamily="18" charset="0"/>
              <a:cs typeface="Times New Roman" panose="02020603050405020304" pitchFamily="18" charset="0"/>
            </a:endParaRPr>
          </a:p>
          <a:p>
            <a:pPr marL="0" indent="0">
              <a:buNone/>
            </a:pPr>
            <a:r>
              <a:rPr lang="nl-NL" sz="2400" smtClean="0">
                <a:latin typeface="Times New Roman" panose="02020603050405020304" pitchFamily="18" charset="0"/>
                <a:cs typeface="Times New Roman" panose="02020603050405020304" pitchFamily="18" charset="0"/>
              </a:rPr>
              <a:t>	</a:t>
            </a:r>
            <a:r>
              <a:rPr lang="nl-NL" sz="2400" dirty="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
        <p:nvSpPr>
          <p:cNvPr id="5" name="TextBox 4"/>
          <p:cNvSpPr txBox="1">
            <a:spLocks noChangeArrowheads="1"/>
          </p:cNvSpPr>
          <p:nvPr/>
        </p:nvSpPr>
        <p:spPr bwMode="auto">
          <a:xfrm>
            <a:off x="-1392" y="4795738"/>
            <a:ext cx="9144000" cy="368300"/>
          </a:xfrm>
          <a:prstGeom prst="rect">
            <a:avLst/>
          </a:prstGeom>
          <a:ln/>
          <a:extLst/>
        </p:spPr>
        <p:style>
          <a:lnRef idx="1">
            <a:schemeClr val="accent6"/>
          </a:lnRef>
          <a:fillRef idx="2">
            <a:schemeClr val="accent6"/>
          </a:fillRef>
          <a:effectRef idx="1">
            <a:schemeClr val="accent6"/>
          </a:effectRef>
          <a:fontRef idx="minor">
            <a:schemeClr val="dk1"/>
          </a:fontRef>
        </p:style>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vi-VN" i="1">
                <a:solidFill>
                  <a:srgbClr val="0000CC"/>
                </a:solidFill>
                <a:latin typeface="-apple-system"/>
              </a:rPr>
              <a:t>“</a:t>
            </a:r>
            <a:r>
              <a:rPr lang="en-US" i="1">
                <a:solidFill>
                  <a:srgbClr val="0000CC"/>
                </a:solidFill>
                <a:latin typeface="-apple-system"/>
              </a:rPr>
              <a:t>Học thông qua chơi</a:t>
            </a:r>
            <a:r>
              <a:rPr lang="vi-VN" i="1">
                <a:solidFill>
                  <a:srgbClr val="0000CC"/>
                </a:solidFill>
                <a:latin typeface="-apple-system"/>
              </a:rPr>
              <a:t>".</a:t>
            </a:r>
            <a:endParaRPr lang="en-US" i="1">
              <a:solidFill>
                <a:srgbClr val="0000CC"/>
              </a:solidFill>
              <a:latin typeface=".VnAristote" pitchFamily="34" charset="0"/>
              <a:cs typeface="Times New Roman" pitchFamily="18" charset="0"/>
            </a:endParaRPr>
          </a:p>
        </p:txBody>
      </p:sp>
      <p:sp>
        <p:nvSpPr>
          <p:cNvPr id="12" name="Content Placeholder 2"/>
          <p:cNvSpPr txBox="1">
            <a:spLocks/>
          </p:cNvSpPr>
          <p:nvPr/>
        </p:nvSpPr>
        <p:spPr bwMode="auto">
          <a:xfrm>
            <a:off x="252876" y="3579862"/>
            <a:ext cx="8814851" cy="1132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2400" dirty="0">
              <a:solidFill>
                <a:srgbClr val="FF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32489"/>
          <a:stretch/>
        </p:blipFill>
        <p:spPr>
          <a:xfrm>
            <a:off x="1187624" y="555526"/>
            <a:ext cx="6696744" cy="3888431"/>
          </a:xfrm>
          <a:prstGeom prst="rect">
            <a:avLst/>
          </a:prstGeom>
        </p:spPr>
      </p:pic>
    </p:spTree>
    <p:extLst>
      <p:ext uri="{BB962C8B-B14F-4D97-AF65-F5344CB8AC3E}">
        <p14:creationId xmlns:p14="http://schemas.microsoft.com/office/powerpoint/2010/main" val="3411721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1" presetClass="entr" presetSubtype="0" fill="hold" grpId="0" nodeType="withEffect" nodePh="1">
                                  <p:stCondLst>
                                    <p:cond delay="0"/>
                                  </p:stCondLst>
                                  <p:endCondLst>
                                    <p:cond evt="begin" delay="0">
                                      <p:tn val="8"/>
                                    </p:cond>
                                  </p:end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0543" y="1910"/>
            <a:ext cx="8814851" cy="1077563"/>
          </a:xfrm>
        </p:spPr>
        <p:txBody>
          <a:bodyPr/>
          <a:lstStyle/>
          <a:p>
            <a:pPr marL="0" indent="0">
              <a:buNone/>
            </a:pPr>
            <a:r>
              <a:rPr lang="nl-NL" sz="2400" b="1" smtClean="0">
                <a:solidFill>
                  <a:srgbClr val="0000FF"/>
                </a:solidFill>
                <a:latin typeface="Times New Roman" panose="02020603050405020304" pitchFamily="18" charset="0"/>
                <a:cs typeface="Times New Roman" panose="02020603050405020304" pitchFamily="18" charset="0"/>
              </a:rPr>
              <a:t>* </a:t>
            </a:r>
            <a:r>
              <a:rPr lang="nl-NL" sz="2400" b="1" u="sng" dirty="0">
                <a:solidFill>
                  <a:srgbClr val="0000FF"/>
                </a:solidFill>
                <a:latin typeface="Times New Roman" panose="02020603050405020304" pitchFamily="18" charset="0"/>
                <a:cs typeface="Times New Roman" panose="02020603050405020304" pitchFamily="18" charset="0"/>
              </a:rPr>
              <a:t>Trò chơi </a:t>
            </a:r>
            <a:r>
              <a:rPr lang="nl-NL" sz="2400" b="1" dirty="0" smtClean="0">
                <a:solidFill>
                  <a:srgbClr val="0000FF"/>
                </a:solidFill>
                <a:latin typeface="Times New Roman" panose="02020603050405020304" pitchFamily="18" charset="0"/>
                <a:cs typeface="Times New Roman" panose="02020603050405020304" pitchFamily="18" charset="0"/>
              </a:rPr>
              <a:t>: </a:t>
            </a:r>
            <a:r>
              <a:rPr lang="nl-NL" sz="2400" b="1" dirty="0">
                <a:latin typeface="Times New Roman" panose="02020603050405020304" pitchFamily="18" charset="0"/>
                <a:cs typeface="Times New Roman" panose="02020603050405020304" pitchFamily="18" charset="0"/>
              </a:rPr>
              <a:t>Xếp hàng thứ tự </a:t>
            </a:r>
            <a:endParaRPr lang="en-US" sz="2400" dirty="0">
              <a:latin typeface="Times New Roman" panose="02020603050405020304" pitchFamily="18" charset="0"/>
              <a:cs typeface="Times New Roman" panose="02020603050405020304" pitchFamily="18" charset="0"/>
            </a:endParaRPr>
          </a:p>
          <a:p>
            <a:pPr marL="0" indent="0">
              <a:buNone/>
            </a:pPr>
            <a:r>
              <a:rPr lang="nl-NL" sz="2400" smtClean="0">
                <a:latin typeface="Times New Roman" panose="02020603050405020304" pitchFamily="18" charset="0"/>
                <a:cs typeface="Times New Roman" panose="02020603050405020304" pitchFamily="18" charset="0"/>
              </a:rPr>
              <a:t>	</a:t>
            </a:r>
            <a:r>
              <a:rPr lang="nl-NL" sz="2400" dirty="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
        <p:nvSpPr>
          <p:cNvPr id="5" name="TextBox 4"/>
          <p:cNvSpPr txBox="1">
            <a:spLocks noChangeArrowheads="1"/>
          </p:cNvSpPr>
          <p:nvPr/>
        </p:nvSpPr>
        <p:spPr bwMode="auto">
          <a:xfrm>
            <a:off x="-1392" y="4795738"/>
            <a:ext cx="9144000" cy="368300"/>
          </a:xfrm>
          <a:prstGeom prst="rect">
            <a:avLst/>
          </a:prstGeom>
          <a:ln/>
          <a:extLst/>
        </p:spPr>
        <p:style>
          <a:lnRef idx="1">
            <a:schemeClr val="accent6"/>
          </a:lnRef>
          <a:fillRef idx="2">
            <a:schemeClr val="accent6"/>
          </a:fillRef>
          <a:effectRef idx="1">
            <a:schemeClr val="accent6"/>
          </a:effectRef>
          <a:fontRef idx="minor">
            <a:schemeClr val="dk1"/>
          </a:fontRef>
        </p:style>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vi-VN" i="1">
                <a:solidFill>
                  <a:srgbClr val="0000CC"/>
                </a:solidFill>
                <a:latin typeface="-apple-system"/>
              </a:rPr>
              <a:t>“</a:t>
            </a:r>
            <a:r>
              <a:rPr lang="en-US" i="1">
                <a:solidFill>
                  <a:srgbClr val="0000CC"/>
                </a:solidFill>
                <a:latin typeface="-apple-system"/>
              </a:rPr>
              <a:t>Học thông qua chơi</a:t>
            </a:r>
            <a:r>
              <a:rPr lang="vi-VN" i="1">
                <a:solidFill>
                  <a:srgbClr val="0000CC"/>
                </a:solidFill>
                <a:latin typeface="-apple-system"/>
              </a:rPr>
              <a:t>".</a:t>
            </a:r>
            <a:endParaRPr lang="en-US" i="1">
              <a:solidFill>
                <a:srgbClr val="0000CC"/>
              </a:solidFill>
              <a:latin typeface=".VnAristote" pitchFamily="34" charset="0"/>
              <a:cs typeface="Times New Roman" pitchFamily="18" charset="0"/>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30747"/>
          <a:stretch/>
        </p:blipFill>
        <p:spPr>
          <a:xfrm>
            <a:off x="683568" y="483518"/>
            <a:ext cx="7362056" cy="3888432"/>
          </a:xfrm>
          <a:prstGeom prst="rect">
            <a:avLst/>
          </a:prstGeom>
        </p:spPr>
      </p:pic>
    </p:spTree>
    <p:extLst>
      <p:ext uri="{BB962C8B-B14F-4D97-AF65-F5344CB8AC3E}">
        <p14:creationId xmlns:p14="http://schemas.microsoft.com/office/powerpoint/2010/main" val="716971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479" y="-538782"/>
            <a:ext cx="8814851" cy="1077563"/>
          </a:xfrm>
        </p:spPr>
        <p:txBody>
          <a:bodyPr/>
          <a:lstStyle/>
          <a:p>
            <a:pPr marL="0" indent="0" algn="just">
              <a:lnSpc>
                <a:spcPct val="115000"/>
              </a:lnSpc>
              <a:spcBef>
                <a:spcPct val="0"/>
              </a:spcBef>
              <a:buFont typeface="Arial" pitchFamily="34" charset="0"/>
              <a:buNone/>
            </a:pPr>
            <a:endParaRPr lang="en-US" sz="2800" dirty="0" smtClean="0">
              <a:latin typeface="Times New Roman" pitchFamily="18" charset="0"/>
              <a:ea typeface="Calibri" pitchFamily="34" charset="0"/>
              <a:cs typeface="Times New Roman" pitchFamily="18" charset="0"/>
            </a:endParaRPr>
          </a:p>
          <a:p>
            <a:pPr marL="0" indent="0">
              <a:buNone/>
            </a:pPr>
            <a:r>
              <a:rPr lang="nl-NL" sz="2400" b="1" smtClean="0">
                <a:solidFill>
                  <a:srgbClr val="0000FF"/>
                </a:solidFill>
                <a:latin typeface="Times New Roman" panose="02020603050405020304" pitchFamily="18" charset="0"/>
                <a:cs typeface="Times New Roman" panose="02020603050405020304" pitchFamily="18" charset="0"/>
              </a:rPr>
              <a:t>* </a:t>
            </a:r>
            <a:r>
              <a:rPr lang="nl-NL" sz="2400" b="1" u="sng" dirty="0">
                <a:solidFill>
                  <a:srgbClr val="0000FF"/>
                </a:solidFill>
                <a:latin typeface="Times New Roman" panose="02020603050405020304" pitchFamily="18" charset="0"/>
                <a:cs typeface="Times New Roman" panose="02020603050405020304" pitchFamily="18" charset="0"/>
              </a:rPr>
              <a:t>Trò chơi </a:t>
            </a:r>
            <a:r>
              <a:rPr lang="nl-NL" sz="2400" b="1" dirty="0" smtClean="0">
                <a:solidFill>
                  <a:srgbClr val="0000FF"/>
                </a:solidFill>
                <a:latin typeface="Times New Roman" panose="02020603050405020304" pitchFamily="18" charset="0"/>
                <a:cs typeface="Times New Roman" panose="02020603050405020304" pitchFamily="18" charset="0"/>
              </a:rPr>
              <a:t>: </a:t>
            </a:r>
            <a:r>
              <a:rPr lang="nl-NL" sz="2400" b="1" dirty="0">
                <a:latin typeface="Times New Roman" panose="02020603050405020304" pitchFamily="18" charset="0"/>
                <a:cs typeface="Times New Roman" panose="02020603050405020304" pitchFamily="18" charset="0"/>
              </a:rPr>
              <a:t>Xếp hàng thứ tự </a:t>
            </a:r>
            <a:endParaRPr lang="en-US" sz="2400" dirty="0">
              <a:latin typeface="Times New Roman" panose="02020603050405020304" pitchFamily="18" charset="0"/>
              <a:cs typeface="Times New Roman" panose="02020603050405020304" pitchFamily="18" charset="0"/>
            </a:endParaRPr>
          </a:p>
          <a:p>
            <a:pPr marL="0" indent="0">
              <a:buNone/>
            </a:pPr>
            <a:r>
              <a:rPr lang="nl-NL" sz="2400" smtClean="0">
                <a:latin typeface="Times New Roman" panose="02020603050405020304" pitchFamily="18" charset="0"/>
                <a:cs typeface="Times New Roman" panose="02020603050405020304" pitchFamily="18" charset="0"/>
              </a:rPr>
              <a:t>	</a:t>
            </a:r>
            <a:r>
              <a:rPr lang="nl-NL" sz="2400" dirty="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
        <p:nvSpPr>
          <p:cNvPr id="5" name="TextBox 4"/>
          <p:cNvSpPr txBox="1">
            <a:spLocks noChangeArrowheads="1"/>
          </p:cNvSpPr>
          <p:nvPr/>
        </p:nvSpPr>
        <p:spPr bwMode="auto">
          <a:xfrm>
            <a:off x="-1392" y="4795738"/>
            <a:ext cx="9144000" cy="368300"/>
          </a:xfrm>
          <a:prstGeom prst="rect">
            <a:avLst/>
          </a:prstGeom>
          <a:ln/>
          <a:extLst/>
        </p:spPr>
        <p:style>
          <a:lnRef idx="1">
            <a:schemeClr val="accent6"/>
          </a:lnRef>
          <a:fillRef idx="2">
            <a:schemeClr val="accent6"/>
          </a:fillRef>
          <a:effectRef idx="1">
            <a:schemeClr val="accent6"/>
          </a:effectRef>
          <a:fontRef idx="minor">
            <a:schemeClr val="dk1"/>
          </a:fontRef>
        </p:style>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vi-VN" i="1">
                <a:solidFill>
                  <a:srgbClr val="0000CC"/>
                </a:solidFill>
                <a:latin typeface="-apple-system"/>
              </a:rPr>
              <a:t>“</a:t>
            </a:r>
            <a:r>
              <a:rPr lang="en-US" i="1">
                <a:solidFill>
                  <a:srgbClr val="0000CC"/>
                </a:solidFill>
                <a:latin typeface="-apple-system"/>
              </a:rPr>
              <a:t>Học thông qua chơi</a:t>
            </a:r>
            <a:r>
              <a:rPr lang="vi-VN" i="1">
                <a:solidFill>
                  <a:srgbClr val="0000CC"/>
                </a:solidFill>
                <a:latin typeface="-apple-system"/>
              </a:rPr>
              <a:t>".</a:t>
            </a:r>
            <a:endParaRPr lang="en-US" i="1">
              <a:solidFill>
                <a:srgbClr val="0000CC"/>
              </a:solidFill>
              <a:latin typeface=".VnAristote" pitchFamily="34" charset="0"/>
              <a:cs typeface="Times New Roman" pitchFamily="18" charset="0"/>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30400"/>
          <a:stretch/>
        </p:blipFill>
        <p:spPr>
          <a:xfrm>
            <a:off x="899592" y="531726"/>
            <a:ext cx="7416824" cy="3624199"/>
          </a:xfrm>
          <a:prstGeom prst="rect">
            <a:avLst/>
          </a:prstGeom>
        </p:spPr>
      </p:pic>
    </p:spTree>
    <p:extLst>
      <p:ext uri="{BB962C8B-B14F-4D97-AF65-F5344CB8AC3E}">
        <p14:creationId xmlns:p14="http://schemas.microsoft.com/office/powerpoint/2010/main" val="4092700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7996" y="490775"/>
            <a:ext cx="8814851" cy="2657039"/>
          </a:xfrm>
        </p:spPr>
        <p:txBody>
          <a:bodyPr/>
          <a:lstStyle/>
          <a:p>
            <a:pPr marL="0" indent="0" algn="just">
              <a:lnSpc>
                <a:spcPct val="115000"/>
              </a:lnSpc>
              <a:spcBef>
                <a:spcPct val="0"/>
              </a:spcBef>
              <a:buFont typeface="Arial" pitchFamily="34" charset="0"/>
              <a:buNone/>
            </a:pPr>
            <a:endParaRPr lang="en-US" sz="2800" dirty="0" smtClean="0">
              <a:latin typeface="Times New Roman" pitchFamily="18" charset="0"/>
              <a:ea typeface="Calibri" pitchFamily="34" charset="0"/>
              <a:cs typeface="Times New Roman" pitchFamily="18" charset="0"/>
            </a:endParaRPr>
          </a:p>
          <a:p>
            <a:pPr marL="0" indent="0">
              <a:buNone/>
            </a:pPr>
            <a:r>
              <a:rPr lang="en-US" sz="2800" b="1" dirty="0" smtClean="0">
                <a:latin typeface="Times New Roman" panose="02020603050405020304" pitchFamily="18" charset="0"/>
                <a:cs typeface="Times New Roman" panose="02020603050405020304" pitchFamily="18" charset="0"/>
              </a:rPr>
              <a:t>	</a:t>
            </a:r>
            <a:r>
              <a:rPr lang="nl-NL" sz="2800" b="1" dirty="0" smtClean="0">
                <a:latin typeface="Times New Roman" panose="02020603050405020304" pitchFamily="18" charset="0"/>
                <a:cs typeface="Times New Roman" panose="02020603050405020304" pitchFamily="18" charset="0"/>
              </a:rPr>
              <a:t>* </a:t>
            </a:r>
            <a:r>
              <a:rPr lang="nl-NL" sz="2800" b="1" u="sng" dirty="0">
                <a:latin typeface="Times New Roman" panose="02020603050405020304" pitchFamily="18" charset="0"/>
                <a:cs typeface="Times New Roman" panose="02020603050405020304" pitchFamily="18" charset="0"/>
              </a:rPr>
              <a:t>Trò chơi </a:t>
            </a:r>
            <a:r>
              <a:rPr lang="en-US" sz="2800" b="1" u="sng" dirty="0" smtClean="0">
                <a:latin typeface="Times New Roman" panose="02020603050405020304" pitchFamily="18" charset="0"/>
                <a:cs typeface="Times New Roman" panose="02020603050405020304" pitchFamily="18" charset="0"/>
              </a:rPr>
              <a:t>: </a:t>
            </a:r>
            <a:r>
              <a:rPr lang="en-US" sz="2800" b="1" dirty="0" smtClean="0">
                <a:solidFill>
                  <a:srgbClr val="0000FF"/>
                </a:solidFill>
                <a:latin typeface="Times New Roman" panose="02020603050405020304" pitchFamily="18" charset="0"/>
                <a:cs typeface="Times New Roman" panose="02020603050405020304" pitchFamily="18" charset="0"/>
              </a:rPr>
              <a:t>Ai </a:t>
            </a:r>
            <a:r>
              <a:rPr lang="en-US" sz="2800" b="1" dirty="0" err="1" smtClean="0">
                <a:solidFill>
                  <a:srgbClr val="0000FF"/>
                </a:solidFill>
                <a:latin typeface="Times New Roman" panose="02020603050405020304" pitchFamily="18" charset="0"/>
                <a:cs typeface="Times New Roman" panose="02020603050405020304" pitchFamily="18" charset="0"/>
              </a:rPr>
              <a:t>nhanh</a:t>
            </a:r>
            <a:r>
              <a:rPr lang="en-US" sz="2800" b="1" dirty="0" smtClean="0">
                <a:solidFill>
                  <a:srgbClr val="0000FF"/>
                </a:solidFill>
                <a:latin typeface="Times New Roman" panose="02020603050405020304" pitchFamily="18" charset="0"/>
                <a:cs typeface="Times New Roman" panose="02020603050405020304" pitchFamily="18" charset="0"/>
              </a:rPr>
              <a:t> - Ai </a:t>
            </a:r>
            <a:r>
              <a:rPr lang="en-US" sz="2800" b="1" dirty="0" err="1" smtClean="0">
                <a:solidFill>
                  <a:srgbClr val="0000FF"/>
                </a:solidFill>
                <a:latin typeface="Times New Roman" panose="02020603050405020304" pitchFamily="18" charset="0"/>
                <a:cs typeface="Times New Roman" panose="02020603050405020304" pitchFamily="18" charset="0"/>
              </a:rPr>
              <a:t>đúng</a:t>
            </a:r>
            <a:endParaRPr lang="en-US" sz="2800" b="1" dirty="0">
              <a:solidFill>
                <a:srgbClr val="0000FF"/>
              </a:solidFill>
              <a:latin typeface="Times New Roman" panose="02020603050405020304" pitchFamily="18" charset="0"/>
              <a:cs typeface="Times New Roman" panose="02020603050405020304" pitchFamily="18" charset="0"/>
            </a:endParaRPr>
          </a:p>
          <a:p>
            <a:pPr marL="0" indent="0">
              <a:buNone/>
            </a:pPr>
            <a:r>
              <a:rPr lang="nl-NL" sz="2400" dirty="0">
                <a:latin typeface="Times New Roman" panose="02020603050405020304" pitchFamily="18" charset="0"/>
                <a:cs typeface="Times New Roman" panose="02020603050405020304" pitchFamily="18" charset="0"/>
              </a:rPr>
              <a:t>	</a:t>
            </a:r>
            <a:r>
              <a:rPr lang="nl-NL" sz="2800" dirty="0" smtClean="0">
                <a:latin typeface="Times New Roman" panose="02020603050405020304" pitchFamily="18" charset="0"/>
                <a:cs typeface="Times New Roman" panose="02020603050405020304" pitchFamily="18" charset="0"/>
              </a:rPr>
              <a:t> </a:t>
            </a:r>
            <a:r>
              <a:rPr lang="nl-NL" sz="2800" dirty="0">
                <a:latin typeface="Times New Roman" panose="02020603050405020304" pitchFamily="18" charset="0"/>
                <a:cs typeface="Times New Roman" panose="02020603050405020304" pitchFamily="18" charset="0"/>
              </a:rPr>
              <a:t>Thực hiện cho các bài học: </a:t>
            </a:r>
            <a:endParaRPr lang="nl-NL" sz="2800" dirty="0" smtClean="0">
              <a:latin typeface="Times New Roman" panose="02020603050405020304" pitchFamily="18" charset="0"/>
              <a:cs typeface="Times New Roman" panose="02020603050405020304" pitchFamily="18" charset="0"/>
            </a:endParaRPr>
          </a:p>
          <a:p>
            <a:pPr marL="0" indent="0">
              <a:buNone/>
            </a:pPr>
            <a:r>
              <a:rPr lang="nl-NL" sz="2800" dirty="0">
                <a:latin typeface="Times New Roman" panose="02020603050405020304" pitchFamily="18" charset="0"/>
                <a:cs typeface="Times New Roman" panose="02020603050405020304" pitchFamily="18" charset="0"/>
              </a:rPr>
              <a:t>	</a:t>
            </a:r>
            <a:r>
              <a:rPr lang="nl-NL" sz="2800" dirty="0" smtClean="0">
                <a:latin typeface="Times New Roman" panose="02020603050405020304" pitchFamily="18" charset="0"/>
                <a:cs typeface="Times New Roman" panose="02020603050405020304" pitchFamily="18" charset="0"/>
              </a:rPr>
              <a:t>- Nhận diện hình.</a:t>
            </a:r>
          </a:p>
          <a:p>
            <a:pPr marL="0" indent="0">
              <a:buNone/>
            </a:pPr>
            <a:r>
              <a:rPr lang="nl-NL" sz="2800" dirty="0">
                <a:latin typeface="Times New Roman" panose="02020603050405020304" pitchFamily="18" charset="0"/>
                <a:cs typeface="Times New Roman" panose="02020603050405020304" pitchFamily="18" charset="0"/>
              </a:rPr>
              <a:t>	</a:t>
            </a:r>
            <a:r>
              <a:rPr lang="nl-NL" sz="2800" dirty="0" smtClean="0">
                <a:latin typeface="Times New Roman" panose="02020603050405020304" pitchFamily="18" charset="0"/>
                <a:cs typeface="Times New Roman" panose="02020603050405020304" pitchFamily="18" charset="0"/>
              </a:rPr>
              <a:t>- Yến</a:t>
            </a:r>
            <a:r>
              <a:rPr lang="nl-NL" sz="2800" dirty="0">
                <a:latin typeface="Times New Roman" panose="02020603050405020304" pitchFamily="18" charset="0"/>
                <a:cs typeface="Times New Roman" panose="02020603050405020304" pitchFamily="18" charset="0"/>
              </a:rPr>
              <a:t>, tạ, </a:t>
            </a:r>
            <a:r>
              <a:rPr lang="nl-NL" sz="2800" dirty="0" smtClean="0">
                <a:latin typeface="Times New Roman" panose="02020603050405020304" pitchFamily="18" charset="0"/>
                <a:cs typeface="Times New Roman" panose="02020603050405020304" pitchFamily="18" charset="0"/>
              </a:rPr>
              <a:t>tấn.</a:t>
            </a:r>
          </a:p>
          <a:p>
            <a:pPr marL="0" indent="0">
              <a:buNone/>
            </a:pPr>
            <a:r>
              <a:rPr lang="nl-NL" sz="2800" dirty="0">
                <a:latin typeface="Times New Roman" panose="02020603050405020304" pitchFamily="18" charset="0"/>
                <a:cs typeface="Times New Roman" panose="02020603050405020304" pitchFamily="18" charset="0"/>
              </a:rPr>
              <a:t>	</a:t>
            </a:r>
            <a:r>
              <a:rPr lang="nl-NL" sz="2800" dirty="0" smtClean="0">
                <a:latin typeface="Times New Roman" panose="02020603050405020304" pitchFamily="18" charset="0"/>
                <a:cs typeface="Times New Roman" panose="02020603050405020304" pitchFamily="18" charset="0"/>
              </a:rPr>
              <a:t>-  </a:t>
            </a:r>
            <a:r>
              <a:rPr lang="nl-NL" sz="2800" dirty="0">
                <a:latin typeface="Times New Roman" panose="02020603050405020304" pitchFamily="18" charset="0"/>
                <a:cs typeface="Times New Roman" panose="02020603050405020304" pitchFamily="18" charset="0"/>
              </a:rPr>
              <a:t>Bảng đơn vị đo khối </a:t>
            </a:r>
            <a:r>
              <a:rPr lang="nl-NL" sz="2800" dirty="0" smtClean="0">
                <a:latin typeface="Times New Roman" panose="02020603050405020304" pitchFamily="18" charset="0"/>
                <a:cs typeface="Times New Roman" panose="02020603050405020304" pitchFamily="18" charset="0"/>
              </a:rPr>
              <a:t>lượng.</a:t>
            </a:r>
          </a:p>
          <a:p>
            <a:pPr marL="0" indent="0">
              <a:buNone/>
            </a:pPr>
            <a:r>
              <a:rPr lang="nl-NL" sz="2800" dirty="0">
                <a:latin typeface="Times New Roman" panose="02020603050405020304" pitchFamily="18" charset="0"/>
                <a:cs typeface="Times New Roman" panose="02020603050405020304" pitchFamily="18" charset="0"/>
              </a:rPr>
              <a:t>	</a:t>
            </a:r>
            <a:r>
              <a:rPr lang="nl-NL" sz="2800" dirty="0" smtClean="0">
                <a:latin typeface="Times New Roman" panose="02020603050405020304" pitchFamily="18" charset="0"/>
                <a:cs typeface="Times New Roman" panose="02020603050405020304" pitchFamily="18" charset="0"/>
              </a:rPr>
              <a:t>- Giây</a:t>
            </a:r>
            <a:r>
              <a:rPr lang="nl-NL" sz="2800" dirty="0">
                <a:latin typeface="Times New Roman" panose="02020603050405020304" pitchFamily="18" charset="0"/>
                <a:cs typeface="Times New Roman" panose="02020603050405020304" pitchFamily="18" charset="0"/>
              </a:rPr>
              <a:t>, thế </a:t>
            </a:r>
            <a:r>
              <a:rPr lang="nl-NL" sz="2800" dirty="0" smtClean="0">
                <a:latin typeface="Times New Roman" panose="02020603050405020304" pitchFamily="18" charset="0"/>
                <a:cs typeface="Times New Roman" panose="02020603050405020304" pitchFamily="18" charset="0"/>
              </a:rPr>
              <a:t>kỉ.</a:t>
            </a:r>
          </a:p>
          <a:p>
            <a:pPr marL="0" indent="0">
              <a:buNone/>
            </a:pPr>
            <a:r>
              <a:rPr lang="nl-NL" sz="2800" dirty="0">
                <a:latin typeface="Times New Roman" panose="02020603050405020304" pitchFamily="18" charset="0"/>
                <a:cs typeface="Times New Roman" panose="02020603050405020304" pitchFamily="18" charset="0"/>
              </a:rPr>
              <a:t>	</a:t>
            </a:r>
            <a:r>
              <a:rPr lang="nl-NL" sz="2800" dirty="0" smtClean="0">
                <a:latin typeface="Times New Roman" panose="02020603050405020304" pitchFamily="18" charset="0"/>
                <a:cs typeface="Times New Roman" panose="02020603050405020304" pitchFamily="18" charset="0"/>
              </a:rPr>
              <a:t>- Các tiết luyện </a:t>
            </a:r>
            <a:r>
              <a:rPr lang="nl-NL" sz="2800" dirty="0">
                <a:latin typeface="Times New Roman" panose="02020603050405020304" pitchFamily="18" charset="0"/>
                <a:cs typeface="Times New Roman" panose="02020603050405020304" pitchFamily="18" charset="0"/>
              </a:rPr>
              <a:t>tập </a:t>
            </a:r>
            <a:r>
              <a:rPr lang="nl-NL" sz="2800" dirty="0" smtClean="0">
                <a:latin typeface="Times New Roman" panose="02020603050405020304" pitchFamily="18" charset="0"/>
                <a:cs typeface="Times New Roman" panose="02020603050405020304" pitchFamily="18" charset="0"/>
              </a:rPr>
              <a:t>và luyện tập chung.</a:t>
            </a:r>
            <a:r>
              <a:rPr lang="nl-NL" sz="2800"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
        <p:nvSpPr>
          <p:cNvPr id="5" name="TextBox 4"/>
          <p:cNvSpPr txBox="1">
            <a:spLocks noChangeArrowheads="1"/>
          </p:cNvSpPr>
          <p:nvPr/>
        </p:nvSpPr>
        <p:spPr bwMode="auto">
          <a:xfrm>
            <a:off x="-1392" y="4795738"/>
            <a:ext cx="9144000" cy="368300"/>
          </a:xfrm>
          <a:prstGeom prst="rect">
            <a:avLst/>
          </a:prstGeom>
          <a:ln/>
          <a:extLst/>
        </p:spPr>
        <p:style>
          <a:lnRef idx="1">
            <a:schemeClr val="accent6"/>
          </a:lnRef>
          <a:fillRef idx="2">
            <a:schemeClr val="accent6"/>
          </a:fillRef>
          <a:effectRef idx="1">
            <a:schemeClr val="accent6"/>
          </a:effectRef>
          <a:fontRef idx="minor">
            <a:schemeClr val="dk1"/>
          </a:fontRef>
        </p:style>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vi-VN" i="1">
                <a:solidFill>
                  <a:srgbClr val="0000CC"/>
                </a:solidFill>
                <a:latin typeface="-apple-system"/>
              </a:rPr>
              <a:t>“</a:t>
            </a:r>
            <a:r>
              <a:rPr lang="en-US" i="1">
                <a:solidFill>
                  <a:srgbClr val="0000CC"/>
                </a:solidFill>
                <a:latin typeface="-apple-system"/>
              </a:rPr>
              <a:t>Học thông qua chơi</a:t>
            </a:r>
            <a:r>
              <a:rPr lang="vi-VN" i="1">
                <a:solidFill>
                  <a:srgbClr val="0000CC"/>
                </a:solidFill>
                <a:latin typeface="-apple-system"/>
              </a:rPr>
              <a:t>".</a:t>
            </a:r>
            <a:endParaRPr lang="en-US" i="1">
              <a:solidFill>
                <a:srgbClr val="0000CC"/>
              </a:solidFill>
              <a:latin typeface=".VnAristote" pitchFamily="34" charset="0"/>
              <a:cs typeface="Times New Roman" pitchFamily="18" charset="0"/>
            </a:endParaRPr>
          </a:p>
        </p:txBody>
      </p:sp>
      <p:grpSp>
        <p:nvGrpSpPr>
          <p:cNvPr id="7" name="Group 6"/>
          <p:cNvGrpSpPr/>
          <p:nvPr/>
        </p:nvGrpSpPr>
        <p:grpSpPr>
          <a:xfrm>
            <a:off x="177996" y="20463"/>
            <a:ext cx="9177446" cy="1077580"/>
            <a:chOff x="48649" y="-1249690"/>
            <a:chExt cx="8837968" cy="1077580"/>
          </a:xfrm>
        </p:grpSpPr>
        <p:sp>
          <p:nvSpPr>
            <p:cNvPr id="8" name="Rounded Rectangle 7"/>
            <p:cNvSpPr/>
            <p:nvPr/>
          </p:nvSpPr>
          <p:spPr>
            <a:xfrm>
              <a:off x="48649" y="-1249690"/>
              <a:ext cx="8633008" cy="1077580"/>
            </a:xfrm>
            <a:prstGeom prst="roundRect">
              <a:avLst/>
            </a:prstGeom>
            <a:solidFill>
              <a:srgbClr val="FFCCCC"/>
            </a:solidFill>
          </p:spPr>
          <p:style>
            <a:lnRef idx="0">
              <a:schemeClr val="lt1">
                <a:hueOff val="0"/>
                <a:satOff val="0"/>
                <a:lumOff val="0"/>
                <a:alphaOff val="0"/>
              </a:schemeClr>
            </a:lnRef>
            <a:fillRef idx="3">
              <a:scrgbClr r="0" g="0" b="0"/>
            </a:fillRef>
            <a:effectRef idx="3">
              <a:schemeClr val="accent5">
                <a:hueOff val="-4966938"/>
                <a:satOff val="19906"/>
                <a:lumOff val="4314"/>
                <a:alphaOff val="0"/>
              </a:schemeClr>
            </a:effectRef>
            <a:fontRef idx="minor">
              <a:schemeClr val="lt1"/>
            </a:fontRef>
          </p:style>
        </p:sp>
        <p:sp>
          <p:nvSpPr>
            <p:cNvPr id="9" name="Rounded Rectangle 4"/>
            <p:cNvSpPr/>
            <p:nvPr/>
          </p:nvSpPr>
          <p:spPr>
            <a:xfrm>
              <a:off x="82198" y="-1249690"/>
              <a:ext cx="8804419" cy="97237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9240" tIns="0" rIns="229240" bIns="0" numCol="1" spcCol="1270" anchor="ctr" anchorCtr="0">
              <a:noAutofit/>
            </a:bodyPr>
            <a:lstStyle/>
            <a:p>
              <a:r>
                <a:rPr lang="nl-NL" sz="2800" u="sng" kern="1200" dirty="0" smtClean="0">
                  <a:solidFill>
                    <a:srgbClr val="0000CC"/>
                  </a:solidFill>
                  <a:effectLst/>
                  <a:latin typeface="Times New Roman"/>
                  <a:ea typeface="Calibri"/>
                </a:rPr>
                <a:t>Giải pháp thứ ba</a:t>
              </a:r>
              <a:r>
                <a:rPr lang="nl-NL" sz="2800" kern="1200" dirty="0" smtClean="0">
                  <a:solidFill>
                    <a:srgbClr val="0000CC"/>
                  </a:solidFill>
                  <a:effectLst/>
                  <a:latin typeface="Times New Roman"/>
                  <a:ea typeface="Calibri"/>
                </a:rPr>
                <a:t>: </a:t>
              </a:r>
              <a:r>
                <a:rPr lang="en-US" sz="2800" dirty="0" err="1" smtClean="0">
                  <a:solidFill>
                    <a:srgbClr val="CC0000"/>
                  </a:solidFill>
                  <a:latin typeface="Times New Roman" panose="02020603050405020304" pitchFamily="18" charset="0"/>
                  <a:cs typeface="Times New Roman" panose="02020603050405020304" pitchFamily="18" charset="0"/>
                </a:rPr>
                <a:t>Tổ</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chức</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thực</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hiện</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một</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số</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trò</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chơi</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trong</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dạy</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học</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Toán</a:t>
              </a:r>
              <a:r>
                <a:rPr lang="en-US" sz="2800" dirty="0" smtClean="0">
                  <a:solidFill>
                    <a:srgbClr val="CC0000"/>
                  </a:solidFill>
                  <a:latin typeface="Times New Roman" panose="02020603050405020304" pitchFamily="18" charset="0"/>
                  <a:cs typeface="Times New Roman" panose="02020603050405020304" pitchFamily="18" charset="0"/>
                </a:rPr>
                <a:t> 4.</a:t>
              </a:r>
              <a:endParaRPr lang="en-US" sz="2800" dirty="0">
                <a:solidFill>
                  <a:srgbClr val="CC0000"/>
                </a:solidFill>
                <a:latin typeface="Times New Roman" panose="02020603050405020304" pitchFamily="18" charset="0"/>
                <a:cs typeface="Times New Roman" panose="02020603050405020304" pitchFamily="18" charset="0"/>
              </a:endParaRPr>
            </a:p>
          </p:txBody>
        </p:sp>
      </p:grpSp>
      <p:sp>
        <p:nvSpPr>
          <p:cNvPr id="19" name="Rectangle 1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400208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7996" y="490775"/>
            <a:ext cx="8814851" cy="2152983"/>
          </a:xfrm>
        </p:spPr>
        <p:txBody>
          <a:bodyPr/>
          <a:lstStyle/>
          <a:p>
            <a:pPr marL="0" indent="0" algn="just">
              <a:lnSpc>
                <a:spcPct val="115000"/>
              </a:lnSpc>
              <a:spcBef>
                <a:spcPct val="0"/>
              </a:spcBef>
              <a:buFont typeface="Arial" pitchFamily="34" charset="0"/>
              <a:buNone/>
            </a:pPr>
            <a:endParaRPr lang="en-US" sz="2800" dirty="0" smtClean="0">
              <a:latin typeface="Times New Roman" pitchFamily="18" charset="0"/>
              <a:ea typeface="Calibri" pitchFamily="34" charset="0"/>
              <a:cs typeface="Times New Roman" pitchFamily="18" charset="0"/>
            </a:endParaRPr>
          </a:p>
          <a:p>
            <a:pPr marL="0" indent="0">
              <a:buNone/>
            </a:pPr>
            <a:r>
              <a:rPr lang="en-US" sz="2800" b="1" dirty="0" smtClean="0">
                <a:latin typeface="Times New Roman" panose="02020603050405020304" pitchFamily="18" charset="0"/>
                <a:cs typeface="Times New Roman" panose="02020603050405020304" pitchFamily="18" charset="0"/>
              </a:rPr>
              <a:t>	</a:t>
            </a:r>
            <a:r>
              <a:rPr lang="nl-NL" sz="2800" b="1" dirty="0" smtClean="0">
                <a:latin typeface="Times New Roman" panose="02020603050405020304" pitchFamily="18" charset="0"/>
                <a:cs typeface="Times New Roman" panose="02020603050405020304" pitchFamily="18" charset="0"/>
              </a:rPr>
              <a:t>* </a:t>
            </a:r>
            <a:r>
              <a:rPr lang="nl-NL" sz="2800" b="1" u="sng" dirty="0">
                <a:latin typeface="Times New Roman" panose="02020603050405020304" pitchFamily="18" charset="0"/>
                <a:cs typeface="Times New Roman" panose="02020603050405020304" pitchFamily="18" charset="0"/>
              </a:rPr>
              <a:t>Trò chơi </a:t>
            </a:r>
            <a:r>
              <a:rPr lang="en-US" sz="2800" b="1" u="sng" dirty="0" smtClean="0">
                <a:latin typeface="Times New Roman" panose="02020603050405020304" pitchFamily="18" charset="0"/>
                <a:cs typeface="Times New Roman" panose="02020603050405020304" pitchFamily="18" charset="0"/>
              </a:rPr>
              <a:t>: </a:t>
            </a:r>
            <a:r>
              <a:rPr lang="en-US" sz="2800" b="1" dirty="0" smtClean="0">
                <a:solidFill>
                  <a:srgbClr val="0000FF"/>
                </a:solidFill>
                <a:latin typeface="Times New Roman" panose="02020603050405020304" pitchFamily="18" charset="0"/>
                <a:cs typeface="Times New Roman" panose="02020603050405020304" pitchFamily="18" charset="0"/>
              </a:rPr>
              <a:t>Ai </a:t>
            </a:r>
            <a:r>
              <a:rPr lang="en-US" sz="2800" b="1" dirty="0" err="1" smtClean="0">
                <a:solidFill>
                  <a:srgbClr val="0000FF"/>
                </a:solidFill>
                <a:latin typeface="Times New Roman" panose="02020603050405020304" pitchFamily="18" charset="0"/>
                <a:cs typeface="Times New Roman" panose="02020603050405020304" pitchFamily="18" charset="0"/>
              </a:rPr>
              <a:t>nhanh</a:t>
            </a:r>
            <a:r>
              <a:rPr lang="en-US" sz="2800" b="1" dirty="0" smtClean="0">
                <a:solidFill>
                  <a:srgbClr val="0000FF"/>
                </a:solidFill>
                <a:latin typeface="Times New Roman" panose="02020603050405020304" pitchFamily="18" charset="0"/>
                <a:cs typeface="Times New Roman" panose="02020603050405020304" pitchFamily="18" charset="0"/>
              </a:rPr>
              <a:t> – Ai </a:t>
            </a:r>
            <a:r>
              <a:rPr lang="en-US" sz="2800" b="1" dirty="0" err="1" smtClean="0">
                <a:solidFill>
                  <a:srgbClr val="0000FF"/>
                </a:solidFill>
                <a:latin typeface="Times New Roman" panose="02020603050405020304" pitchFamily="18" charset="0"/>
                <a:cs typeface="Times New Roman" panose="02020603050405020304" pitchFamily="18" charset="0"/>
              </a:rPr>
              <a:t>đúng</a:t>
            </a:r>
            <a:endParaRPr lang="en-US" sz="2800" b="1" dirty="0">
              <a:solidFill>
                <a:srgbClr val="0000FF"/>
              </a:solidFill>
              <a:latin typeface="Times New Roman" panose="02020603050405020304" pitchFamily="18" charset="0"/>
              <a:cs typeface="Times New Roman" panose="02020603050405020304" pitchFamily="18" charset="0"/>
            </a:endParaRPr>
          </a:p>
          <a:p>
            <a:pPr marL="0" indent="0">
              <a:buNone/>
            </a:pPr>
            <a:r>
              <a:rPr lang="nl-NL" sz="2800"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
        <p:nvSpPr>
          <p:cNvPr id="5" name="TextBox 4"/>
          <p:cNvSpPr txBox="1">
            <a:spLocks noChangeArrowheads="1"/>
          </p:cNvSpPr>
          <p:nvPr/>
        </p:nvSpPr>
        <p:spPr bwMode="auto">
          <a:xfrm>
            <a:off x="-1392" y="4795738"/>
            <a:ext cx="9144000" cy="368300"/>
          </a:xfrm>
          <a:prstGeom prst="rect">
            <a:avLst/>
          </a:prstGeom>
          <a:ln/>
          <a:extLst/>
        </p:spPr>
        <p:style>
          <a:lnRef idx="1">
            <a:schemeClr val="accent6"/>
          </a:lnRef>
          <a:fillRef idx="2">
            <a:schemeClr val="accent6"/>
          </a:fillRef>
          <a:effectRef idx="1">
            <a:schemeClr val="accent6"/>
          </a:effectRef>
          <a:fontRef idx="minor">
            <a:schemeClr val="dk1"/>
          </a:fontRef>
        </p:style>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vi-VN" i="1">
                <a:solidFill>
                  <a:srgbClr val="0000CC"/>
                </a:solidFill>
                <a:latin typeface="-apple-system"/>
              </a:rPr>
              <a:t>“</a:t>
            </a:r>
            <a:r>
              <a:rPr lang="en-US" i="1">
                <a:solidFill>
                  <a:srgbClr val="0000CC"/>
                </a:solidFill>
                <a:latin typeface="-apple-system"/>
              </a:rPr>
              <a:t>Học thông qua chơi</a:t>
            </a:r>
            <a:r>
              <a:rPr lang="vi-VN" i="1">
                <a:solidFill>
                  <a:srgbClr val="0000CC"/>
                </a:solidFill>
                <a:latin typeface="-apple-system"/>
              </a:rPr>
              <a:t>".</a:t>
            </a:r>
            <a:endParaRPr lang="en-US" i="1">
              <a:solidFill>
                <a:srgbClr val="0000CC"/>
              </a:solidFill>
              <a:latin typeface=".VnAristote" pitchFamily="34" charset="0"/>
              <a:cs typeface="Times New Roman" pitchFamily="18" charset="0"/>
            </a:endParaRPr>
          </a:p>
        </p:txBody>
      </p:sp>
      <p:grpSp>
        <p:nvGrpSpPr>
          <p:cNvPr id="7" name="Group 6"/>
          <p:cNvGrpSpPr/>
          <p:nvPr/>
        </p:nvGrpSpPr>
        <p:grpSpPr>
          <a:xfrm>
            <a:off x="177996" y="20463"/>
            <a:ext cx="9177446" cy="1077580"/>
            <a:chOff x="48649" y="-1249690"/>
            <a:chExt cx="8837968" cy="1077580"/>
          </a:xfrm>
        </p:grpSpPr>
        <p:sp>
          <p:nvSpPr>
            <p:cNvPr id="8" name="Rounded Rectangle 7"/>
            <p:cNvSpPr/>
            <p:nvPr/>
          </p:nvSpPr>
          <p:spPr>
            <a:xfrm>
              <a:off x="48649" y="-1249690"/>
              <a:ext cx="8633008" cy="1077580"/>
            </a:xfrm>
            <a:prstGeom prst="roundRect">
              <a:avLst/>
            </a:prstGeom>
            <a:solidFill>
              <a:srgbClr val="FFCCCC"/>
            </a:solidFill>
          </p:spPr>
          <p:style>
            <a:lnRef idx="0">
              <a:schemeClr val="lt1">
                <a:hueOff val="0"/>
                <a:satOff val="0"/>
                <a:lumOff val="0"/>
                <a:alphaOff val="0"/>
              </a:schemeClr>
            </a:lnRef>
            <a:fillRef idx="3">
              <a:scrgbClr r="0" g="0" b="0"/>
            </a:fillRef>
            <a:effectRef idx="3">
              <a:schemeClr val="accent5">
                <a:hueOff val="-4966938"/>
                <a:satOff val="19906"/>
                <a:lumOff val="4314"/>
                <a:alphaOff val="0"/>
              </a:schemeClr>
            </a:effectRef>
            <a:fontRef idx="minor">
              <a:schemeClr val="lt1"/>
            </a:fontRef>
          </p:style>
        </p:sp>
        <p:sp>
          <p:nvSpPr>
            <p:cNvPr id="9" name="Rounded Rectangle 4"/>
            <p:cNvSpPr/>
            <p:nvPr/>
          </p:nvSpPr>
          <p:spPr>
            <a:xfrm>
              <a:off x="82198" y="-1249690"/>
              <a:ext cx="8804419" cy="97237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9240" tIns="0" rIns="229240" bIns="0" numCol="1" spcCol="1270" anchor="ctr" anchorCtr="0">
              <a:noAutofit/>
            </a:bodyPr>
            <a:lstStyle/>
            <a:p>
              <a:r>
                <a:rPr lang="nl-NL" sz="2800" u="sng" kern="1200" dirty="0" smtClean="0">
                  <a:solidFill>
                    <a:srgbClr val="0000CC"/>
                  </a:solidFill>
                  <a:effectLst/>
                  <a:latin typeface="Times New Roman"/>
                  <a:ea typeface="Calibri"/>
                </a:rPr>
                <a:t>Giải pháp thứ ba</a:t>
              </a:r>
              <a:r>
                <a:rPr lang="nl-NL" sz="2800" kern="1200" dirty="0" smtClean="0">
                  <a:solidFill>
                    <a:srgbClr val="0000CC"/>
                  </a:solidFill>
                  <a:effectLst/>
                  <a:latin typeface="Times New Roman"/>
                  <a:ea typeface="Calibri"/>
                </a:rPr>
                <a:t>: </a:t>
              </a:r>
              <a:r>
                <a:rPr lang="en-US" sz="2800" dirty="0" err="1" smtClean="0">
                  <a:solidFill>
                    <a:srgbClr val="CC0000"/>
                  </a:solidFill>
                  <a:latin typeface="Times New Roman" panose="02020603050405020304" pitchFamily="18" charset="0"/>
                  <a:cs typeface="Times New Roman" panose="02020603050405020304" pitchFamily="18" charset="0"/>
                </a:rPr>
                <a:t>Tổ</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chức</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thực</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hiện</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một</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số</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trò</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chơi</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trong</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dạy</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học</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Toán</a:t>
              </a:r>
              <a:r>
                <a:rPr lang="en-US" sz="2800" dirty="0" smtClean="0">
                  <a:solidFill>
                    <a:srgbClr val="CC0000"/>
                  </a:solidFill>
                  <a:latin typeface="Times New Roman" panose="02020603050405020304" pitchFamily="18" charset="0"/>
                  <a:cs typeface="Times New Roman" panose="02020603050405020304" pitchFamily="18" charset="0"/>
                </a:rPr>
                <a:t> 4.</a:t>
              </a:r>
              <a:endParaRPr lang="en-US" sz="2800" dirty="0">
                <a:solidFill>
                  <a:srgbClr val="CC0000"/>
                </a:solidFill>
                <a:latin typeface="Times New Roman" panose="02020603050405020304" pitchFamily="18" charset="0"/>
                <a:cs typeface="Times New Roman" panose="02020603050405020304" pitchFamily="18" charset="0"/>
              </a:endParaRPr>
            </a:p>
          </p:txBody>
        </p:sp>
      </p:grpSp>
      <p:sp>
        <p:nvSpPr>
          <p:cNvPr id="13" name="Rectangle 8"/>
          <p:cNvSpPr>
            <a:spLocks noChangeArrowheads="1"/>
          </p:cNvSpPr>
          <p:nvPr/>
        </p:nvSpPr>
        <p:spPr bwMode="auto">
          <a:xfrm>
            <a:off x="214282" y="1500180"/>
            <a:ext cx="8780013" cy="3108543"/>
          </a:xfrm>
          <a:prstGeom prst="rect">
            <a:avLst/>
          </a:prstGeom>
          <a:solidFill>
            <a:srgbClr val="92D050"/>
          </a:solidFill>
          <a:ln>
            <a:noFill/>
          </a:ln>
          <a:effectLst/>
        </p:spPr>
        <p:txBody>
          <a:bodyPr vert="horz" wrap="square" lIns="91440" tIns="45720" rIns="91440" bIns="45720" numCol="1" anchor="ctr" anchorCtr="0" compatLnSpc="1">
            <a:prstTxWarp prst="textNoShape">
              <a:avLst/>
            </a:prstTxWarp>
            <a:spAutoFit/>
          </a:bodyPr>
          <a:lstStyle/>
          <a:p>
            <a:r>
              <a:rPr lang="nl-NL" sz="2800" u="sng" dirty="0">
                <a:latin typeface="Times New Roman" panose="02020603050405020304" pitchFamily="18" charset="0"/>
                <a:cs typeface="Times New Roman" panose="02020603050405020304" pitchFamily="18" charset="0"/>
              </a:rPr>
              <a:t>Ví dụ</a:t>
            </a:r>
            <a:r>
              <a:rPr lang="nl-NL" sz="2800" dirty="0">
                <a:latin typeface="Times New Roman" panose="02020603050405020304" pitchFamily="18" charset="0"/>
                <a:cs typeface="Times New Roman" panose="02020603050405020304" pitchFamily="18" charset="0"/>
              </a:rPr>
              <a:t>: Bài 1 –SGK T102, </a:t>
            </a:r>
            <a:r>
              <a:rPr lang="nl-NL" sz="2800" dirty="0" smtClean="0">
                <a:latin typeface="Times New Roman" panose="02020603050405020304" pitchFamily="18" charset="0"/>
                <a:cs typeface="Times New Roman" panose="02020603050405020304" pitchFamily="18" charset="0"/>
              </a:rPr>
              <a:t>Tiết: </a:t>
            </a:r>
            <a:r>
              <a:rPr lang="nl-NL" sz="2800" dirty="0">
                <a:latin typeface="Times New Roman" panose="02020603050405020304" pitchFamily="18" charset="0"/>
                <a:cs typeface="Times New Roman" panose="02020603050405020304" pitchFamily="18" charset="0"/>
              </a:rPr>
              <a:t>Hình bình hành</a:t>
            </a:r>
            <a:endParaRPr lang="en-US" sz="2800" dirty="0">
              <a:latin typeface="Times New Roman" panose="02020603050405020304" pitchFamily="18" charset="0"/>
              <a:cs typeface="Times New Roman" panose="02020603050405020304" pitchFamily="18" charset="0"/>
            </a:endParaRPr>
          </a:p>
          <a:p>
            <a:endParaRPr lang="en-US" sz="2800" dirty="0" smtClean="0">
              <a:latin typeface="Times New Roman" panose="02020603050405020304" pitchFamily="18" charset="0"/>
              <a:cs typeface="Times New Roman" panose="02020603050405020304" pitchFamily="18" charset="0"/>
            </a:endParaRPr>
          </a:p>
          <a:p>
            <a:endParaRPr lang="en-US" sz="2800" dirty="0" smtClean="0">
              <a:latin typeface="Times New Roman" panose="02020603050405020304" pitchFamily="18" charset="0"/>
              <a:cs typeface="Times New Roman" panose="02020603050405020304" pitchFamily="18" charset="0"/>
            </a:endParaRPr>
          </a:p>
          <a:p>
            <a:endParaRPr lang="en-US" sz="2800" dirty="0" smtClean="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2800" dirty="0" smtClean="0">
              <a:latin typeface="Times New Roman" panose="02020603050405020304" pitchFamily="18" charset="0"/>
              <a:cs typeface="Times New Roman" panose="02020603050405020304" pitchFamily="18" charset="0"/>
            </a:endParaRPr>
          </a:p>
        </p:txBody>
      </p:sp>
      <p:sp>
        <p:nvSpPr>
          <p:cNvPr id="19" name="Rectangle 1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4098" name="Picture 2" descr="Bài 1, 2, 3 trang 102, 103 SGK Toán 4 | SGK Toán lớp 4"/>
          <p:cNvPicPr>
            <a:picLocks noChangeAspect="1" noChangeArrowheads="1"/>
          </p:cNvPicPr>
          <p:nvPr/>
        </p:nvPicPr>
        <p:blipFill>
          <a:blip r:embed="rId3">
            <a:extLst>
              <a:ext uri="{28A0092B-C50C-407E-A947-70E740481C1C}">
                <a14:useLocalDpi xmlns:a14="http://schemas.microsoft.com/office/drawing/2010/main" val="0"/>
              </a:ext>
            </a:extLst>
          </a:blip>
          <a:srcRect l="2856" t="4619" r="3857" b="4076"/>
          <a:stretch>
            <a:fillRect/>
          </a:stretch>
        </p:blipFill>
        <p:spPr bwMode="auto">
          <a:xfrm>
            <a:off x="827584" y="2119547"/>
            <a:ext cx="7174140" cy="2489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353747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7996" y="490775"/>
            <a:ext cx="8814851" cy="2152983"/>
          </a:xfrm>
        </p:spPr>
        <p:txBody>
          <a:bodyPr/>
          <a:lstStyle/>
          <a:p>
            <a:pPr marL="0" indent="0" algn="just">
              <a:lnSpc>
                <a:spcPct val="115000"/>
              </a:lnSpc>
              <a:spcBef>
                <a:spcPct val="0"/>
              </a:spcBef>
              <a:buFont typeface="Arial" pitchFamily="34" charset="0"/>
              <a:buNone/>
            </a:pPr>
            <a:endParaRPr lang="en-US" sz="2800" dirty="0" smtClean="0">
              <a:latin typeface="Times New Roman" pitchFamily="18" charset="0"/>
              <a:ea typeface="Calibri" pitchFamily="34" charset="0"/>
              <a:cs typeface="Times New Roman" pitchFamily="18" charset="0"/>
            </a:endParaRPr>
          </a:p>
          <a:p>
            <a:pPr marL="0" indent="0" algn="ctr">
              <a:buNone/>
            </a:pPr>
            <a:r>
              <a:rPr lang="en-US" sz="2800" b="1" dirty="0" smtClean="0">
                <a:latin typeface="Times New Roman" panose="02020603050405020304" pitchFamily="18" charset="0"/>
                <a:cs typeface="Times New Roman" panose="02020603050405020304" pitchFamily="18" charset="0"/>
              </a:rPr>
              <a:t>	</a:t>
            </a:r>
            <a:r>
              <a:rPr lang="nl-NL" sz="2800" b="1" dirty="0" smtClean="0">
                <a:latin typeface="Times New Roman" panose="02020603050405020304" pitchFamily="18" charset="0"/>
                <a:cs typeface="Times New Roman" panose="02020603050405020304" pitchFamily="18" charset="0"/>
              </a:rPr>
              <a:t>* </a:t>
            </a:r>
            <a:r>
              <a:rPr lang="nl-NL" sz="2800" b="1" u="sng" dirty="0">
                <a:latin typeface="Times New Roman" panose="02020603050405020304" pitchFamily="18" charset="0"/>
                <a:cs typeface="Times New Roman" panose="02020603050405020304" pitchFamily="18" charset="0"/>
              </a:rPr>
              <a:t>Trò chơi </a:t>
            </a:r>
            <a:r>
              <a:rPr lang="en-US" sz="2800" b="1" u="sng" dirty="0" smtClean="0">
                <a:latin typeface="Times New Roman" panose="02020603050405020304" pitchFamily="18" charset="0"/>
                <a:cs typeface="Times New Roman" panose="02020603050405020304" pitchFamily="18" charset="0"/>
              </a:rPr>
              <a:t>: </a:t>
            </a:r>
            <a:r>
              <a:rPr lang="en-US" sz="2800" b="1" dirty="0" smtClean="0">
                <a:solidFill>
                  <a:srgbClr val="0000FF"/>
                </a:solidFill>
                <a:latin typeface="Times New Roman" panose="02020603050405020304" pitchFamily="18" charset="0"/>
                <a:cs typeface="Times New Roman" panose="02020603050405020304" pitchFamily="18" charset="0"/>
              </a:rPr>
              <a:t>Ai </a:t>
            </a:r>
            <a:r>
              <a:rPr lang="en-US" sz="2800" b="1" dirty="0" err="1" smtClean="0">
                <a:solidFill>
                  <a:srgbClr val="0000FF"/>
                </a:solidFill>
                <a:latin typeface="Times New Roman" panose="02020603050405020304" pitchFamily="18" charset="0"/>
                <a:cs typeface="Times New Roman" panose="02020603050405020304" pitchFamily="18" charset="0"/>
              </a:rPr>
              <a:t>nhanh</a:t>
            </a:r>
            <a:r>
              <a:rPr lang="en-US" sz="2800" b="1" dirty="0" smtClean="0">
                <a:solidFill>
                  <a:srgbClr val="0000FF"/>
                </a:solidFill>
                <a:latin typeface="Times New Roman" panose="02020603050405020304" pitchFamily="18" charset="0"/>
                <a:cs typeface="Times New Roman" panose="02020603050405020304" pitchFamily="18" charset="0"/>
              </a:rPr>
              <a:t> – Ai </a:t>
            </a:r>
            <a:r>
              <a:rPr lang="en-US" sz="2800" b="1" dirty="0" err="1" smtClean="0">
                <a:solidFill>
                  <a:srgbClr val="0000FF"/>
                </a:solidFill>
                <a:latin typeface="Times New Roman" panose="02020603050405020304" pitchFamily="18" charset="0"/>
                <a:cs typeface="Times New Roman" panose="02020603050405020304" pitchFamily="18" charset="0"/>
              </a:rPr>
              <a:t>đúng</a:t>
            </a:r>
            <a:endParaRPr lang="en-US" sz="2800" b="1" dirty="0">
              <a:solidFill>
                <a:srgbClr val="0000FF"/>
              </a:solidFill>
              <a:latin typeface="Times New Roman" panose="02020603050405020304" pitchFamily="18" charset="0"/>
              <a:cs typeface="Times New Roman" panose="02020603050405020304" pitchFamily="18" charset="0"/>
            </a:endParaRPr>
          </a:p>
          <a:p>
            <a:pPr marL="0" indent="0" algn="just">
              <a:lnSpc>
                <a:spcPct val="150000"/>
              </a:lnSpc>
              <a:buNone/>
            </a:pPr>
            <a:r>
              <a:rPr lang="nl-NL" sz="2400" dirty="0">
                <a:latin typeface="Times New Roman" panose="02020603050405020304" pitchFamily="18" charset="0"/>
                <a:cs typeface="Times New Roman" panose="02020603050405020304" pitchFamily="18" charset="0"/>
              </a:rPr>
              <a:t>	</a:t>
            </a:r>
            <a:r>
              <a:rPr lang="nl-NL" sz="2800" dirty="0" smtClean="0">
                <a:latin typeface="Times New Roman" panose="02020603050405020304" pitchFamily="18" charset="0"/>
                <a:cs typeface="Times New Roman" panose="02020603050405020304" pitchFamily="18" charset="0"/>
              </a:rPr>
              <a:t>- </a:t>
            </a:r>
            <a:r>
              <a:rPr lang="nl-NL" sz="2800" dirty="0">
                <a:latin typeface="Times New Roman" panose="02020603050405020304" pitchFamily="18" charset="0"/>
                <a:cs typeface="Times New Roman" panose="02020603050405020304" pitchFamily="18" charset="0"/>
              </a:rPr>
              <a:t>Chuẩn bị: 2 cái giỏ và các hình như hình chữ nhật, hình vuông, hình bình hành, hình thoi bằng bìa cứng ở nhiều hình </a:t>
            </a:r>
            <a:r>
              <a:rPr lang="nl-NL" sz="2800" dirty="0" smtClean="0">
                <a:latin typeface="Times New Roman" panose="02020603050405020304" pitchFamily="18" charset="0"/>
                <a:cs typeface="Times New Roman" panose="02020603050405020304" pitchFamily="18" charset="0"/>
              </a:rPr>
              <a:t>dáng, kích thước khác nhau và một số hình khác.</a:t>
            </a:r>
            <a:endParaRPr lang="en-US" sz="2800" dirty="0">
              <a:latin typeface="Times New Roman" panose="02020603050405020304" pitchFamily="18" charset="0"/>
              <a:cs typeface="Times New Roman" panose="02020603050405020304" pitchFamily="18" charset="0"/>
            </a:endParaRPr>
          </a:p>
        </p:txBody>
      </p:sp>
      <p:sp>
        <p:nvSpPr>
          <p:cNvPr id="5" name="TextBox 4"/>
          <p:cNvSpPr txBox="1">
            <a:spLocks noChangeArrowheads="1"/>
          </p:cNvSpPr>
          <p:nvPr/>
        </p:nvSpPr>
        <p:spPr bwMode="auto">
          <a:xfrm>
            <a:off x="-1392" y="4795738"/>
            <a:ext cx="9144000" cy="368300"/>
          </a:xfrm>
          <a:prstGeom prst="rect">
            <a:avLst/>
          </a:prstGeom>
          <a:ln/>
          <a:extLst/>
        </p:spPr>
        <p:style>
          <a:lnRef idx="1">
            <a:schemeClr val="accent6"/>
          </a:lnRef>
          <a:fillRef idx="2">
            <a:schemeClr val="accent6"/>
          </a:fillRef>
          <a:effectRef idx="1">
            <a:schemeClr val="accent6"/>
          </a:effectRef>
          <a:fontRef idx="minor">
            <a:schemeClr val="dk1"/>
          </a:fontRef>
        </p:style>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vi-VN" i="1">
                <a:solidFill>
                  <a:srgbClr val="0000CC"/>
                </a:solidFill>
                <a:latin typeface="-apple-system"/>
              </a:rPr>
              <a:t>“</a:t>
            </a:r>
            <a:r>
              <a:rPr lang="en-US" i="1">
                <a:solidFill>
                  <a:srgbClr val="0000CC"/>
                </a:solidFill>
                <a:latin typeface="-apple-system"/>
              </a:rPr>
              <a:t>Học thông qua chơi</a:t>
            </a:r>
            <a:r>
              <a:rPr lang="vi-VN" i="1">
                <a:solidFill>
                  <a:srgbClr val="0000CC"/>
                </a:solidFill>
                <a:latin typeface="-apple-system"/>
              </a:rPr>
              <a:t>".</a:t>
            </a:r>
            <a:endParaRPr lang="en-US" i="1">
              <a:solidFill>
                <a:srgbClr val="0000CC"/>
              </a:solidFill>
              <a:latin typeface=".VnAristote" pitchFamily="34" charset="0"/>
              <a:cs typeface="Times New Roman" pitchFamily="18" charset="0"/>
            </a:endParaRPr>
          </a:p>
        </p:txBody>
      </p:sp>
      <p:grpSp>
        <p:nvGrpSpPr>
          <p:cNvPr id="7" name="Group 6"/>
          <p:cNvGrpSpPr/>
          <p:nvPr/>
        </p:nvGrpSpPr>
        <p:grpSpPr>
          <a:xfrm>
            <a:off x="177996" y="20463"/>
            <a:ext cx="9177446" cy="1077580"/>
            <a:chOff x="48649" y="-1249690"/>
            <a:chExt cx="8837968" cy="1077580"/>
          </a:xfrm>
        </p:grpSpPr>
        <p:sp>
          <p:nvSpPr>
            <p:cNvPr id="8" name="Rounded Rectangle 7"/>
            <p:cNvSpPr/>
            <p:nvPr/>
          </p:nvSpPr>
          <p:spPr>
            <a:xfrm>
              <a:off x="48649" y="-1249690"/>
              <a:ext cx="8633008" cy="1077580"/>
            </a:xfrm>
            <a:prstGeom prst="roundRect">
              <a:avLst/>
            </a:prstGeom>
            <a:solidFill>
              <a:srgbClr val="FFCCCC"/>
            </a:solidFill>
          </p:spPr>
          <p:style>
            <a:lnRef idx="0">
              <a:schemeClr val="lt1">
                <a:hueOff val="0"/>
                <a:satOff val="0"/>
                <a:lumOff val="0"/>
                <a:alphaOff val="0"/>
              </a:schemeClr>
            </a:lnRef>
            <a:fillRef idx="3">
              <a:scrgbClr r="0" g="0" b="0"/>
            </a:fillRef>
            <a:effectRef idx="3">
              <a:schemeClr val="accent5">
                <a:hueOff val="-4966938"/>
                <a:satOff val="19906"/>
                <a:lumOff val="4314"/>
                <a:alphaOff val="0"/>
              </a:schemeClr>
            </a:effectRef>
            <a:fontRef idx="minor">
              <a:schemeClr val="lt1"/>
            </a:fontRef>
          </p:style>
        </p:sp>
        <p:sp>
          <p:nvSpPr>
            <p:cNvPr id="9" name="Rounded Rectangle 4"/>
            <p:cNvSpPr/>
            <p:nvPr/>
          </p:nvSpPr>
          <p:spPr>
            <a:xfrm>
              <a:off x="82198" y="-1249690"/>
              <a:ext cx="8804419" cy="97237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9240" tIns="0" rIns="229240" bIns="0" numCol="1" spcCol="1270" anchor="ctr" anchorCtr="0">
              <a:noAutofit/>
            </a:bodyPr>
            <a:lstStyle/>
            <a:p>
              <a:r>
                <a:rPr lang="nl-NL" sz="2800" u="sng" kern="1200" dirty="0" smtClean="0">
                  <a:solidFill>
                    <a:srgbClr val="0000CC"/>
                  </a:solidFill>
                  <a:effectLst/>
                  <a:latin typeface="Times New Roman"/>
                  <a:ea typeface="Calibri"/>
                </a:rPr>
                <a:t>Giải pháp thứ ba</a:t>
              </a:r>
              <a:r>
                <a:rPr lang="nl-NL" sz="2800" kern="1200" dirty="0" smtClean="0">
                  <a:solidFill>
                    <a:srgbClr val="0000CC"/>
                  </a:solidFill>
                  <a:effectLst/>
                  <a:latin typeface="Times New Roman"/>
                  <a:ea typeface="Calibri"/>
                </a:rPr>
                <a:t>: </a:t>
              </a:r>
              <a:r>
                <a:rPr lang="en-US" sz="2800" dirty="0" err="1" smtClean="0">
                  <a:solidFill>
                    <a:srgbClr val="CC0000"/>
                  </a:solidFill>
                  <a:latin typeface="Times New Roman" panose="02020603050405020304" pitchFamily="18" charset="0"/>
                  <a:cs typeface="Times New Roman" panose="02020603050405020304" pitchFamily="18" charset="0"/>
                </a:rPr>
                <a:t>Tổ</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chức</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thực</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hiện</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một</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số</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trò</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chơi</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trong</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dạy</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học</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Toán</a:t>
              </a:r>
              <a:r>
                <a:rPr lang="en-US" sz="2800" dirty="0" smtClean="0">
                  <a:solidFill>
                    <a:srgbClr val="CC0000"/>
                  </a:solidFill>
                  <a:latin typeface="Times New Roman" panose="02020603050405020304" pitchFamily="18" charset="0"/>
                  <a:cs typeface="Times New Roman" panose="02020603050405020304" pitchFamily="18" charset="0"/>
                </a:rPr>
                <a:t> 4.</a:t>
              </a:r>
              <a:endParaRPr lang="en-US" sz="2800" dirty="0">
                <a:solidFill>
                  <a:srgbClr val="CC0000"/>
                </a:solidFill>
                <a:latin typeface="Times New Roman" panose="02020603050405020304" pitchFamily="18" charset="0"/>
                <a:cs typeface="Times New Roman" panose="02020603050405020304" pitchFamily="18" charset="0"/>
              </a:endParaRPr>
            </a:p>
          </p:txBody>
        </p:sp>
      </p:grpSp>
      <p:sp>
        <p:nvSpPr>
          <p:cNvPr id="19" name="Rectangle 1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19203756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7996" y="490775"/>
            <a:ext cx="8814851" cy="2152983"/>
          </a:xfrm>
        </p:spPr>
        <p:txBody>
          <a:bodyPr/>
          <a:lstStyle/>
          <a:p>
            <a:pPr marL="0" indent="0" algn="just">
              <a:lnSpc>
                <a:spcPct val="115000"/>
              </a:lnSpc>
              <a:spcBef>
                <a:spcPct val="0"/>
              </a:spcBef>
              <a:buFont typeface="Arial" pitchFamily="34" charset="0"/>
              <a:buNone/>
            </a:pPr>
            <a:endParaRPr lang="en-US" sz="2800" dirty="0" smtClean="0">
              <a:latin typeface="Times New Roman" pitchFamily="18" charset="0"/>
              <a:ea typeface="Calibri" pitchFamily="34" charset="0"/>
              <a:cs typeface="Times New Roman" pitchFamily="18" charset="0"/>
            </a:endParaRPr>
          </a:p>
          <a:p>
            <a:pPr marL="0" indent="0" algn="ctr">
              <a:buNone/>
            </a:pPr>
            <a:r>
              <a:rPr lang="en-US" sz="2800" b="1" dirty="0" smtClean="0">
                <a:latin typeface="Times New Roman" panose="02020603050405020304" pitchFamily="18" charset="0"/>
                <a:cs typeface="Times New Roman" panose="02020603050405020304" pitchFamily="18" charset="0"/>
              </a:rPr>
              <a:t>	</a:t>
            </a:r>
            <a:r>
              <a:rPr lang="nl-NL" sz="2800" b="1" dirty="0" smtClean="0">
                <a:latin typeface="Times New Roman" panose="02020603050405020304" pitchFamily="18" charset="0"/>
                <a:cs typeface="Times New Roman" panose="02020603050405020304" pitchFamily="18" charset="0"/>
              </a:rPr>
              <a:t>* </a:t>
            </a:r>
            <a:r>
              <a:rPr lang="nl-NL" sz="2800" b="1" u="sng" dirty="0">
                <a:latin typeface="Times New Roman" panose="02020603050405020304" pitchFamily="18" charset="0"/>
                <a:cs typeface="Times New Roman" panose="02020603050405020304" pitchFamily="18" charset="0"/>
              </a:rPr>
              <a:t>Trò chơi </a:t>
            </a:r>
            <a:r>
              <a:rPr lang="en-US" sz="2800" b="1" u="sng" dirty="0" smtClean="0">
                <a:latin typeface="Times New Roman" panose="02020603050405020304" pitchFamily="18" charset="0"/>
                <a:cs typeface="Times New Roman" panose="02020603050405020304" pitchFamily="18" charset="0"/>
              </a:rPr>
              <a:t>: </a:t>
            </a:r>
            <a:r>
              <a:rPr lang="en-US" sz="2800" b="1" dirty="0" smtClean="0">
                <a:solidFill>
                  <a:srgbClr val="0000FF"/>
                </a:solidFill>
                <a:latin typeface="Times New Roman" panose="02020603050405020304" pitchFamily="18" charset="0"/>
                <a:cs typeface="Times New Roman" panose="02020603050405020304" pitchFamily="18" charset="0"/>
              </a:rPr>
              <a:t>Ai </a:t>
            </a:r>
            <a:r>
              <a:rPr lang="en-US" sz="2800" b="1" dirty="0" err="1" smtClean="0">
                <a:solidFill>
                  <a:srgbClr val="0000FF"/>
                </a:solidFill>
                <a:latin typeface="Times New Roman" panose="02020603050405020304" pitchFamily="18" charset="0"/>
                <a:cs typeface="Times New Roman" panose="02020603050405020304" pitchFamily="18" charset="0"/>
              </a:rPr>
              <a:t>nhanh</a:t>
            </a:r>
            <a:r>
              <a:rPr lang="en-US" sz="2800" b="1" dirty="0" smtClean="0">
                <a:solidFill>
                  <a:srgbClr val="0000FF"/>
                </a:solidFill>
                <a:latin typeface="Times New Roman" panose="02020603050405020304" pitchFamily="18" charset="0"/>
                <a:cs typeface="Times New Roman" panose="02020603050405020304" pitchFamily="18" charset="0"/>
              </a:rPr>
              <a:t> – Ai </a:t>
            </a:r>
            <a:r>
              <a:rPr lang="en-US" sz="2800" b="1" dirty="0" err="1" smtClean="0">
                <a:solidFill>
                  <a:srgbClr val="0000FF"/>
                </a:solidFill>
                <a:latin typeface="Times New Roman" panose="02020603050405020304" pitchFamily="18" charset="0"/>
                <a:cs typeface="Times New Roman" panose="02020603050405020304" pitchFamily="18" charset="0"/>
              </a:rPr>
              <a:t>đúng</a:t>
            </a:r>
            <a:endParaRPr lang="en-US" sz="2800" b="1" dirty="0">
              <a:solidFill>
                <a:srgbClr val="0000FF"/>
              </a:solidFill>
              <a:latin typeface="Times New Roman" panose="02020603050405020304" pitchFamily="18" charset="0"/>
              <a:cs typeface="Times New Roman" panose="02020603050405020304" pitchFamily="18" charset="0"/>
            </a:endParaRPr>
          </a:p>
          <a:p>
            <a:pPr marL="0" indent="0">
              <a:buNone/>
            </a:pPr>
            <a:r>
              <a:rPr lang="nl-NL" sz="2600" dirty="0" smtClean="0">
                <a:latin typeface="Times New Roman" panose="02020603050405020304" pitchFamily="18" charset="0"/>
                <a:cs typeface="Times New Roman" panose="02020603050405020304" pitchFamily="18" charset="0"/>
              </a:rPr>
              <a:t> </a:t>
            </a:r>
            <a:r>
              <a:rPr lang="nl-NL" sz="2600" u="sng" dirty="0">
                <a:latin typeface="Times New Roman" panose="02020603050405020304" pitchFamily="18" charset="0"/>
                <a:cs typeface="Times New Roman" panose="02020603050405020304" pitchFamily="18" charset="0"/>
              </a:rPr>
              <a:t>Cách chơi</a:t>
            </a:r>
            <a:r>
              <a:rPr lang="nl-NL" sz="2600" dirty="0">
                <a:latin typeface="Times New Roman" panose="02020603050405020304" pitchFamily="18" charset="0"/>
                <a:cs typeface="Times New Roman" panose="02020603050405020304" pitchFamily="18" charset="0"/>
              </a:rPr>
              <a:t>: Chia lớp thành hai </a:t>
            </a:r>
            <a:r>
              <a:rPr lang="nl-NL" sz="2600" dirty="0" smtClean="0">
                <a:latin typeface="Times New Roman" panose="02020603050405020304" pitchFamily="18" charset="0"/>
                <a:cs typeface="Times New Roman" panose="02020603050405020304" pitchFamily="18" charset="0"/>
              </a:rPr>
              <a:t>nhóm, </a:t>
            </a:r>
            <a:r>
              <a:rPr lang="nl-NL" sz="2600" dirty="0">
                <a:latin typeface="Times New Roman" panose="02020603050405020304" pitchFamily="18" charset="0"/>
                <a:cs typeface="Times New Roman" panose="02020603050405020304" pitchFamily="18" charset="0"/>
              </a:rPr>
              <a:t>cử 4 bạn đại diện chơi. Các bạn còn lại </a:t>
            </a:r>
            <a:r>
              <a:rPr lang="nl-NL" sz="2600" dirty="0" smtClean="0">
                <a:latin typeface="Times New Roman" panose="02020603050405020304" pitchFamily="18" charset="0"/>
                <a:cs typeface="Times New Roman" panose="02020603050405020304" pitchFamily="18" charset="0"/>
              </a:rPr>
              <a:t>làm </a:t>
            </a:r>
            <a:r>
              <a:rPr lang="nl-NL" sz="2600" dirty="0">
                <a:latin typeface="Times New Roman" panose="02020603050405020304" pitchFamily="18" charset="0"/>
                <a:cs typeface="Times New Roman" panose="02020603050405020304" pitchFamily="18" charset="0"/>
              </a:rPr>
              <a:t>cổ động viên cho đội mình.</a:t>
            </a:r>
            <a:endParaRPr lang="en-US" sz="2600" dirty="0">
              <a:latin typeface="Times New Roman" panose="02020603050405020304" pitchFamily="18" charset="0"/>
              <a:cs typeface="Times New Roman" panose="02020603050405020304" pitchFamily="18" charset="0"/>
            </a:endParaRPr>
          </a:p>
          <a:p>
            <a:pPr marL="0" indent="0" algn="just">
              <a:buNone/>
            </a:pPr>
            <a:r>
              <a:rPr lang="nl-NL" sz="2600" dirty="0" smtClean="0">
                <a:latin typeface="Times New Roman" panose="02020603050405020304" pitchFamily="18" charset="0"/>
                <a:cs typeface="Times New Roman" panose="02020603050405020304" pitchFamily="18" charset="0"/>
              </a:rPr>
              <a:t>- Khi </a:t>
            </a:r>
            <a:r>
              <a:rPr lang="nl-NL" sz="2600" dirty="0">
                <a:latin typeface="Times New Roman" panose="02020603050405020304" pitchFamily="18" charset="0"/>
                <a:cs typeface="Times New Roman" panose="02020603050405020304" pitchFamily="18" charset="0"/>
              </a:rPr>
              <a:t>giáo viên hô: “Bắt đầu” thì bạn thứ nhất của nhóm lên nhận diện và </a:t>
            </a:r>
            <a:r>
              <a:rPr lang="nl-NL" sz="2600" dirty="0" smtClean="0">
                <a:latin typeface="Times New Roman" panose="02020603050405020304" pitchFamily="18" charset="0"/>
                <a:cs typeface="Times New Roman" panose="02020603050405020304" pitchFamily="18" charset="0"/>
              </a:rPr>
              <a:t>chọn</a:t>
            </a:r>
            <a:r>
              <a:rPr lang="en-US" sz="2600" dirty="0">
                <a:latin typeface="Times New Roman" panose="02020603050405020304" pitchFamily="18" charset="0"/>
                <a:cs typeface="Times New Roman" panose="02020603050405020304" pitchFamily="18" charset="0"/>
              </a:rPr>
              <a:t> </a:t>
            </a:r>
            <a:r>
              <a:rPr lang="nl-NL" sz="2600" dirty="0" smtClean="0">
                <a:latin typeface="Times New Roman" panose="02020603050405020304" pitchFamily="18" charset="0"/>
                <a:cs typeface="Times New Roman" panose="02020603050405020304" pitchFamily="18" charset="0"/>
              </a:rPr>
              <a:t>một </a:t>
            </a:r>
            <a:r>
              <a:rPr lang="nl-NL" sz="2600" dirty="0">
                <a:latin typeface="Times New Roman" panose="02020603050405020304" pitchFamily="18" charset="0"/>
                <a:cs typeface="Times New Roman" panose="02020603050405020304" pitchFamily="18" charset="0"/>
              </a:rPr>
              <a:t>hình bình hành gắn bảng sau đó chạy vỗ vai bạn thứ hai, bạn thứ hai lên chọn và gắn bảng hình thứ hai, </a:t>
            </a:r>
            <a:r>
              <a:rPr lang="nl-NL" sz="2600" dirty="0" smtClean="0">
                <a:latin typeface="Times New Roman" panose="02020603050405020304" pitchFamily="18" charset="0"/>
                <a:cs typeface="Times New Roman" panose="02020603050405020304" pitchFamily="18" charset="0"/>
              </a:rPr>
              <a:t>hết thời gian </a:t>
            </a:r>
            <a:r>
              <a:rPr lang="nl-NL" sz="2600" dirty="0">
                <a:latin typeface="Times New Roman" panose="02020603050405020304" pitchFamily="18" charset="0"/>
                <a:cs typeface="Times New Roman" panose="02020603050405020304" pitchFamily="18" charset="0"/>
              </a:rPr>
              <a:t>thì dừng lại</a:t>
            </a:r>
            <a:r>
              <a:rPr lang="nl-NL" sz="2600" dirty="0" smtClean="0">
                <a:latin typeface="Times New Roman" panose="02020603050405020304" pitchFamily="18" charset="0"/>
                <a:cs typeface="Times New Roman" panose="02020603050405020304" pitchFamily="18" charset="0"/>
              </a:rPr>
              <a:t>.</a:t>
            </a:r>
          </a:p>
          <a:p>
            <a:pPr marL="0" indent="0" algn="just">
              <a:buNone/>
            </a:pPr>
            <a:r>
              <a:rPr lang="nl-NL" sz="2600" dirty="0" smtClean="0">
                <a:latin typeface="Times New Roman" panose="02020603050405020304" pitchFamily="18" charset="0"/>
                <a:cs typeface="Times New Roman" panose="02020603050405020304" pitchFamily="18" charset="0"/>
              </a:rPr>
              <a:t>- Đội </a:t>
            </a:r>
            <a:r>
              <a:rPr lang="nl-NL" sz="2600" dirty="0">
                <a:latin typeface="Times New Roman" panose="02020603050405020304" pitchFamily="18" charset="0"/>
                <a:cs typeface="Times New Roman" panose="02020603050405020304" pitchFamily="18" charset="0"/>
              </a:rPr>
              <a:t>nào </a:t>
            </a:r>
            <a:r>
              <a:rPr lang="nl-NL" sz="2600" dirty="0" smtClean="0">
                <a:latin typeface="Times New Roman" panose="02020603050405020304" pitchFamily="18" charset="0"/>
                <a:cs typeface="Times New Roman" panose="02020603050405020304" pitchFamily="18" charset="0"/>
              </a:rPr>
              <a:t>gắn đúng, </a:t>
            </a:r>
            <a:r>
              <a:rPr lang="nl-NL" sz="2600" dirty="0">
                <a:latin typeface="Times New Roman" panose="02020603050405020304" pitchFamily="18" charset="0"/>
                <a:cs typeface="Times New Roman" panose="02020603050405020304" pitchFamily="18" charset="0"/>
              </a:rPr>
              <a:t>nhiều hình bình hành hơn thì </a:t>
            </a:r>
            <a:r>
              <a:rPr lang="nl-NL" sz="2600" dirty="0" smtClean="0">
                <a:latin typeface="Times New Roman" panose="02020603050405020304" pitchFamily="18" charset="0"/>
                <a:cs typeface="Times New Roman" panose="02020603050405020304" pitchFamily="18" charset="0"/>
              </a:rPr>
              <a:t>thắng </a:t>
            </a:r>
            <a:r>
              <a:rPr lang="nl-NL" sz="2600" dirty="0">
                <a:latin typeface="Times New Roman" panose="02020603050405020304" pitchFamily="18" charset="0"/>
                <a:cs typeface="Times New Roman" panose="02020603050405020304" pitchFamily="18" charset="0"/>
              </a:rPr>
              <a:t>cuộc.</a:t>
            </a:r>
            <a:endParaRPr lang="en-US" sz="26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p:txBody>
      </p:sp>
      <p:sp>
        <p:nvSpPr>
          <p:cNvPr id="5" name="TextBox 4"/>
          <p:cNvSpPr txBox="1">
            <a:spLocks noChangeArrowheads="1"/>
          </p:cNvSpPr>
          <p:nvPr/>
        </p:nvSpPr>
        <p:spPr bwMode="auto">
          <a:xfrm>
            <a:off x="-1392" y="4795738"/>
            <a:ext cx="9144000" cy="368300"/>
          </a:xfrm>
          <a:prstGeom prst="rect">
            <a:avLst/>
          </a:prstGeom>
          <a:ln/>
          <a:extLst/>
        </p:spPr>
        <p:style>
          <a:lnRef idx="1">
            <a:schemeClr val="accent6"/>
          </a:lnRef>
          <a:fillRef idx="2">
            <a:schemeClr val="accent6"/>
          </a:fillRef>
          <a:effectRef idx="1">
            <a:schemeClr val="accent6"/>
          </a:effectRef>
          <a:fontRef idx="minor">
            <a:schemeClr val="dk1"/>
          </a:fontRef>
        </p:style>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vi-VN" i="1">
                <a:solidFill>
                  <a:srgbClr val="0000CC"/>
                </a:solidFill>
                <a:latin typeface="-apple-system"/>
              </a:rPr>
              <a:t>“</a:t>
            </a:r>
            <a:r>
              <a:rPr lang="en-US" i="1">
                <a:solidFill>
                  <a:srgbClr val="0000CC"/>
                </a:solidFill>
                <a:latin typeface="-apple-system"/>
              </a:rPr>
              <a:t>Học thông qua chơi</a:t>
            </a:r>
            <a:r>
              <a:rPr lang="vi-VN" i="1">
                <a:solidFill>
                  <a:srgbClr val="0000CC"/>
                </a:solidFill>
                <a:latin typeface="-apple-system"/>
              </a:rPr>
              <a:t>".</a:t>
            </a:r>
            <a:endParaRPr lang="en-US" i="1">
              <a:solidFill>
                <a:srgbClr val="0000CC"/>
              </a:solidFill>
              <a:latin typeface=".VnAristote" pitchFamily="34" charset="0"/>
              <a:cs typeface="Times New Roman" pitchFamily="18" charset="0"/>
            </a:endParaRPr>
          </a:p>
        </p:txBody>
      </p:sp>
      <p:grpSp>
        <p:nvGrpSpPr>
          <p:cNvPr id="7" name="Group 6"/>
          <p:cNvGrpSpPr/>
          <p:nvPr/>
        </p:nvGrpSpPr>
        <p:grpSpPr>
          <a:xfrm>
            <a:off x="177996" y="20463"/>
            <a:ext cx="9177446" cy="1077580"/>
            <a:chOff x="48649" y="-1249690"/>
            <a:chExt cx="8837968" cy="1077580"/>
          </a:xfrm>
        </p:grpSpPr>
        <p:sp>
          <p:nvSpPr>
            <p:cNvPr id="8" name="Rounded Rectangle 7"/>
            <p:cNvSpPr/>
            <p:nvPr/>
          </p:nvSpPr>
          <p:spPr>
            <a:xfrm>
              <a:off x="48649" y="-1249690"/>
              <a:ext cx="8633008" cy="1077580"/>
            </a:xfrm>
            <a:prstGeom prst="roundRect">
              <a:avLst/>
            </a:prstGeom>
            <a:solidFill>
              <a:srgbClr val="FFCCCC"/>
            </a:solidFill>
          </p:spPr>
          <p:style>
            <a:lnRef idx="0">
              <a:schemeClr val="lt1">
                <a:hueOff val="0"/>
                <a:satOff val="0"/>
                <a:lumOff val="0"/>
                <a:alphaOff val="0"/>
              </a:schemeClr>
            </a:lnRef>
            <a:fillRef idx="3">
              <a:scrgbClr r="0" g="0" b="0"/>
            </a:fillRef>
            <a:effectRef idx="3">
              <a:schemeClr val="accent5">
                <a:hueOff val="-4966938"/>
                <a:satOff val="19906"/>
                <a:lumOff val="4314"/>
                <a:alphaOff val="0"/>
              </a:schemeClr>
            </a:effectRef>
            <a:fontRef idx="minor">
              <a:schemeClr val="lt1"/>
            </a:fontRef>
          </p:style>
        </p:sp>
        <p:sp>
          <p:nvSpPr>
            <p:cNvPr id="9" name="Rounded Rectangle 4"/>
            <p:cNvSpPr/>
            <p:nvPr/>
          </p:nvSpPr>
          <p:spPr>
            <a:xfrm>
              <a:off x="82198" y="-1249690"/>
              <a:ext cx="8804419" cy="97237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9240" tIns="0" rIns="229240" bIns="0" numCol="1" spcCol="1270" anchor="ctr" anchorCtr="0">
              <a:noAutofit/>
            </a:bodyPr>
            <a:lstStyle/>
            <a:p>
              <a:r>
                <a:rPr lang="nl-NL" sz="2800" u="sng" kern="1200" dirty="0" smtClean="0">
                  <a:solidFill>
                    <a:srgbClr val="0000CC"/>
                  </a:solidFill>
                  <a:effectLst/>
                  <a:latin typeface="Times New Roman"/>
                  <a:ea typeface="Calibri"/>
                </a:rPr>
                <a:t>Giải pháp thứ ba</a:t>
              </a:r>
              <a:r>
                <a:rPr lang="nl-NL" sz="2800" kern="1200" dirty="0" smtClean="0">
                  <a:solidFill>
                    <a:srgbClr val="0000CC"/>
                  </a:solidFill>
                  <a:effectLst/>
                  <a:latin typeface="Times New Roman"/>
                  <a:ea typeface="Calibri"/>
                </a:rPr>
                <a:t>: </a:t>
              </a:r>
              <a:r>
                <a:rPr lang="en-US" sz="2800" dirty="0" err="1" smtClean="0">
                  <a:solidFill>
                    <a:srgbClr val="CC0000"/>
                  </a:solidFill>
                  <a:latin typeface="Times New Roman" panose="02020603050405020304" pitchFamily="18" charset="0"/>
                  <a:cs typeface="Times New Roman" panose="02020603050405020304" pitchFamily="18" charset="0"/>
                </a:rPr>
                <a:t>Tổ</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chức</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thực</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hiện</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một</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số</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trò</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chơi</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trong</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dạy</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học</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Toán</a:t>
              </a:r>
              <a:r>
                <a:rPr lang="en-US" sz="2800" dirty="0" smtClean="0">
                  <a:solidFill>
                    <a:srgbClr val="CC0000"/>
                  </a:solidFill>
                  <a:latin typeface="Times New Roman" panose="02020603050405020304" pitchFamily="18" charset="0"/>
                  <a:cs typeface="Times New Roman" panose="02020603050405020304" pitchFamily="18" charset="0"/>
                </a:rPr>
                <a:t> 4.</a:t>
              </a:r>
              <a:endParaRPr lang="en-US" sz="2800" dirty="0">
                <a:solidFill>
                  <a:srgbClr val="CC0000"/>
                </a:solidFill>
                <a:latin typeface="Times New Roman" panose="02020603050405020304" pitchFamily="18" charset="0"/>
                <a:cs typeface="Times New Roman" panose="02020603050405020304" pitchFamily="18" charset="0"/>
              </a:endParaRPr>
            </a:p>
          </p:txBody>
        </p:sp>
      </p:grpSp>
      <p:sp>
        <p:nvSpPr>
          <p:cNvPr id="19" name="Rectangle 1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181859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2377" y="1066721"/>
            <a:ext cx="8814851" cy="2152983"/>
          </a:xfrm>
        </p:spPr>
        <p:txBody>
          <a:bodyPr/>
          <a:lstStyle/>
          <a:p>
            <a:pPr marL="0" indent="0">
              <a:buNone/>
            </a:pPr>
            <a:r>
              <a:rPr lang="nl-NL" sz="2800" b="1" dirty="0" smtClean="0">
                <a:latin typeface="Times New Roman" panose="02020603050405020304" pitchFamily="18" charset="0"/>
                <a:cs typeface="Times New Roman" panose="02020603050405020304" pitchFamily="18" charset="0"/>
              </a:rPr>
              <a:t>           *</a:t>
            </a:r>
            <a:r>
              <a:rPr lang="nl-NL" sz="2800" b="1" u="sng" dirty="0">
                <a:latin typeface="Times New Roman" panose="02020603050405020304" pitchFamily="18" charset="0"/>
                <a:cs typeface="Times New Roman" panose="02020603050405020304" pitchFamily="18" charset="0"/>
              </a:rPr>
              <a:t>Trò chơi </a:t>
            </a:r>
            <a:r>
              <a:rPr lang="nl-NL" sz="2800" b="1" dirty="0" smtClean="0">
                <a:latin typeface="Times New Roman" panose="02020603050405020304" pitchFamily="18" charset="0"/>
                <a:cs typeface="Times New Roman" panose="02020603050405020304" pitchFamily="18" charset="0"/>
              </a:rPr>
              <a:t>: </a:t>
            </a:r>
            <a:r>
              <a:rPr lang="nl-NL" sz="2800" b="1" dirty="0">
                <a:solidFill>
                  <a:srgbClr val="0000FF"/>
                </a:solidFill>
                <a:latin typeface="Times New Roman" panose="02020603050405020304" pitchFamily="18" charset="0"/>
                <a:cs typeface="Times New Roman" panose="02020603050405020304" pitchFamily="18" charset="0"/>
              </a:rPr>
              <a:t>Kết bạn </a:t>
            </a:r>
            <a:endParaRPr lang="en-US" sz="2800" b="1" dirty="0">
              <a:solidFill>
                <a:srgbClr val="0000FF"/>
              </a:solidFill>
              <a:latin typeface="Times New Roman" panose="02020603050405020304" pitchFamily="18" charset="0"/>
              <a:cs typeface="Times New Roman" panose="02020603050405020304" pitchFamily="18" charset="0"/>
            </a:endParaRPr>
          </a:p>
          <a:p>
            <a:pPr marL="0" indent="0">
              <a:buNone/>
            </a:pPr>
            <a:r>
              <a:rPr lang="nl-NL" sz="2800" dirty="0">
                <a:latin typeface="Times New Roman" panose="02020603050405020304" pitchFamily="18" charset="0"/>
                <a:cs typeface="Times New Roman" panose="02020603050405020304" pitchFamily="18" charset="0"/>
              </a:rPr>
              <a:t>	</a:t>
            </a:r>
            <a:r>
              <a:rPr lang="nl-NL" sz="2800" dirty="0" smtClean="0">
                <a:latin typeface="Times New Roman" panose="02020603050405020304" pitchFamily="18" charset="0"/>
                <a:cs typeface="Times New Roman" panose="02020603050405020304" pitchFamily="18" charset="0"/>
              </a:rPr>
              <a:t> </a:t>
            </a:r>
            <a:r>
              <a:rPr lang="nl-NL" sz="2800" dirty="0">
                <a:latin typeface="Times New Roman" panose="02020603050405020304" pitchFamily="18" charset="0"/>
                <a:cs typeface="Times New Roman" panose="02020603050405020304" pitchFamily="18" charset="0"/>
              </a:rPr>
              <a:t>Thực hiện trong các bài học</a:t>
            </a:r>
            <a:r>
              <a:rPr lang="nl-NL" sz="2800" dirty="0" smtClean="0">
                <a:latin typeface="Times New Roman" panose="02020603050405020304" pitchFamily="18" charset="0"/>
                <a:cs typeface="Times New Roman" panose="02020603050405020304" pitchFamily="18" charset="0"/>
              </a:rPr>
              <a:t>:</a:t>
            </a:r>
          </a:p>
          <a:p>
            <a:pPr marL="0" indent="0">
              <a:buNone/>
            </a:pPr>
            <a:r>
              <a:rPr lang="nl-NL" sz="2800" dirty="0">
                <a:latin typeface="Times New Roman" panose="02020603050405020304" pitchFamily="18" charset="0"/>
                <a:cs typeface="Times New Roman" panose="02020603050405020304" pitchFamily="18" charset="0"/>
              </a:rPr>
              <a:t>	</a:t>
            </a:r>
            <a:r>
              <a:rPr lang="nl-NL" sz="2800" dirty="0" smtClean="0">
                <a:latin typeface="Times New Roman" panose="02020603050405020304" pitchFamily="18" charset="0"/>
                <a:cs typeface="Times New Roman" panose="02020603050405020304" pitchFamily="18" charset="0"/>
              </a:rPr>
              <a:t>- Triệu và lớp triệu.</a:t>
            </a:r>
          </a:p>
          <a:p>
            <a:pPr marL="0" indent="0">
              <a:buNone/>
            </a:pPr>
            <a:r>
              <a:rPr lang="nl-NL" sz="2800" dirty="0">
                <a:latin typeface="Times New Roman" panose="02020603050405020304" pitchFamily="18" charset="0"/>
                <a:cs typeface="Times New Roman" panose="02020603050405020304" pitchFamily="18" charset="0"/>
              </a:rPr>
              <a:t>	</a:t>
            </a:r>
            <a:r>
              <a:rPr lang="nl-NL" sz="2800" dirty="0" smtClean="0">
                <a:latin typeface="Times New Roman" panose="02020603050405020304" pitchFamily="18" charset="0"/>
                <a:cs typeface="Times New Roman" panose="02020603050405020304" pitchFamily="18" charset="0"/>
              </a:rPr>
              <a:t>- Viết số tự nhiên trong hệ thập phân.</a:t>
            </a:r>
          </a:p>
          <a:p>
            <a:pPr marL="0" indent="0">
              <a:buNone/>
            </a:pPr>
            <a:r>
              <a:rPr lang="nl-NL" sz="2800" dirty="0">
                <a:latin typeface="Times New Roman" panose="02020603050405020304" pitchFamily="18" charset="0"/>
                <a:cs typeface="Times New Roman" panose="02020603050405020304" pitchFamily="18" charset="0"/>
              </a:rPr>
              <a:t>	</a:t>
            </a:r>
            <a:r>
              <a:rPr lang="nl-NL" sz="2800" dirty="0" smtClean="0">
                <a:latin typeface="Times New Roman" panose="02020603050405020304" pitchFamily="18" charset="0"/>
                <a:cs typeface="Times New Roman" panose="02020603050405020304" pitchFamily="18" charset="0"/>
              </a:rPr>
              <a:t>- Yến, tạ, tấn.</a:t>
            </a:r>
          </a:p>
          <a:p>
            <a:pPr marL="0" indent="0">
              <a:buNone/>
            </a:pPr>
            <a:r>
              <a:rPr lang="nl-NL" sz="2800" dirty="0">
                <a:latin typeface="Times New Roman" panose="02020603050405020304" pitchFamily="18" charset="0"/>
                <a:cs typeface="Times New Roman" panose="02020603050405020304" pitchFamily="18" charset="0"/>
              </a:rPr>
              <a:t>	</a:t>
            </a:r>
            <a:r>
              <a:rPr lang="nl-NL" sz="2800" dirty="0" smtClean="0">
                <a:latin typeface="Times New Roman" panose="02020603050405020304" pitchFamily="18" charset="0"/>
                <a:cs typeface="Times New Roman" panose="02020603050405020304" pitchFamily="18" charset="0"/>
              </a:rPr>
              <a:t>-  </a:t>
            </a:r>
            <a:r>
              <a:rPr lang="nl-NL" sz="2800" dirty="0">
                <a:latin typeface="Times New Roman" panose="02020603050405020304" pitchFamily="18" charset="0"/>
                <a:cs typeface="Times New Roman" panose="02020603050405020304" pitchFamily="18" charset="0"/>
              </a:rPr>
              <a:t>Nhân với 10, 100, 1000</a:t>
            </a:r>
            <a:r>
              <a:rPr lang="nl-NL" sz="2800" dirty="0" smtClean="0">
                <a:latin typeface="Times New Roman" panose="02020603050405020304" pitchFamily="18" charset="0"/>
                <a:cs typeface="Times New Roman" panose="02020603050405020304" pitchFamily="18" charset="0"/>
              </a:rPr>
              <a:t>,.. </a:t>
            </a:r>
            <a:r>
              <a:rPr lang="nl-NL" sz="2800" dirty="0">
                <a:latin typeface="Times New Roman" panose="02020603050405020304" pitchFamily="18" charset="0"/>
                <a:cs typeface="Times New Roman" panose="02020603050405020304" pitchFamily="18" charset="0"/>
              </a:rPr>
              <a:t>Chia cho 10, </a:t>
            </a:r>
            <a:r>
              <a:rPr lang="nl-NL" sz="2800" dirty="0" smtClean="0">
                <a:latin typeface="Times New Roman" panose="02020603050405020304" pitchFamily="18" charset="0"/>
                <a:cs typeface="Times New Roman" panose="02020603050405020304" pitchFamily="18" charset="0"/>
              </a:rPr>
              <a:t>100 </a:t>
            </a:r>
            <a:r>
              <a:rPr lang="nl-NL" sz="2800" dirty="0">
                <a:latin typeface="Times New Roman" panose="02020603050405020304" pitchFamily="18" charset="0"/>
                <a:cs typeface="Times New Roman" panose="02020603050405020304" pitchFamily="18" charset="0"/>
              </a:rPr>
              <a:t>1000,...; </a:t>
            </a:r>
            <a:endParaRPr lang="nl-NL" sz="2800" dirty="0" smtClean="0">
              <a:latin typeface="Times New Roman" panose="02020603050405020304" pitchFamily="18" charset="0"/>
              <a:cs typeface="Times New Roman" panose="02020603050405020304" pitchFamily="18" charset="0"/>
            </a:endParaRPr>
          </a:p>
          <a:p>
            <a:pPr marL="0" indent="0">
              <a:buNone/>
            </a:pPr>
            <a:r>
              <a:rPr lang="nl-NL" sz="2800" dirty="0">
                <a:latin typeface="Times New Roman" panose="02020603050405020304" pitchFamily="18" charset="0"/>
                <a:cs typeface="Times New Roman" panose="02020603050405020304" pitchFamily="18" charset="0"/>
              </a:rPr>
              <a:t>	</a:t>
            </a:r>
            <a:r>
              <a:rPr lang="nl-NL" sz="2800" dirty="0" smtClean="0">
                <a:latin typeface="Times New Roman" panose="02020603050405020304" pitchFamily="18" charset="0"/>
                <a:cs typeface="Times New Roman" panose="02020603050405020304" pitchFamily="18" charset="0"/>
              </a:rPr>
              <a:t>- Nhân </a:t>
            </a:r>
            <a:r>
              <a:rPr lang="nl-NL" sz="2800" dirty="0">
                <a:latin typeface="Times New Roman" panose="02020603050405020304" pitchFamily="18" charset="0"/>
                <a:cs typeface="Times New Roman" panose="02020603050405020304" pitchFamily="18" charset="0"/>
              </a:rPr>
              <a:t>nhẩm số có hai chữ số với 11</a:t>
            </a:r>
            <a:r>
              <a:rPr lang="nl-NL" sz="2800" dirty="0" smtClean="0">
                <a:latin typeface="Times New Roman" panose="02020603050405020304" pitchFamily="18" charset="0"/>
                <a:cs typeface="Times New Roman" panose="02020603050405020304" pitchFamily="18" charset="0"/>
              </a:rPr>
              <a:t>....</a:t>
            </a:r>
          </a:p>
          <a:p>
            <a:pPr marL="0" indent="0">
              <a:buNone/>
            </a:pPr>
            <a:r>
              <a:rPr lang="nl-NL" sz="2800"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
        <p:nvSpPr>
          <p:cNvPr id="5" name="TextBox 4"/>
          <p:cNvSpPr txBox="1">
            <a:spLocks noChangeArrowheads="1"/>
          </p:cNvSpPr>
          <p:nvPr/>
        </p:nvSpPr>
        <p:spPr bwMode="auto">
          <a:xfrm>
            <a:off x="-1392" y="4795738"/>
            <a:ext cx="9144000" cy="368300"/>
          </a:xfrm>
          <a:prstGeom prst="rect">
            <a:avLst/>
          </a:prstGeom>
          <a:ln/>
          <a:extLst/>
        </p:spPr>
        <p:style>
          <a:lnRef idx="1">
            <a:schemeClr val="accent6"/>
          </a:lnRef>
          <a:fillRef idx="2">
            <a:schemeClr val="accent6"/>
          </a:fillRef>
          <a:effectRef idx="1">
            <a:schemeClr val="accent6"/>
          </a:effectRef>
          <a:fontRef idx="minor">
            <a:schemeClr val="dk1"/>
          </a:fontRef>
        </p:style>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vi-VN" i="1">
                <a:solidFill>
                  <a:srgbClr val="0000CC"/>
                </a:solidFill>
                <a:latin typeface="-apple-system"/>
              </a:rPr>
              <a:t>“</a:t>
            </a:r>
            <a:r>
              <a:rPr lang="en-US" i="1">
                <a:solidFill>
                  <a:srgbClr val="0000CC"/>
                </a:solidFill>
                <a:latin typeface="-apple-system"/>
              </a:rPr>
              <a:t>Học thông qua chơi</a:t>
            </a:r>
            <a:r>
              <a:rPr lang="vi-VN" i="1">
                <a:solidFill>
                  <a:srgbClr val="0000CC"/>
                </a:solidFill>
                <a:latin typeface="-apple-system"/>
              </a:rPr>
              <a:t>".</a:t>
            </a:r>
            <a:endParaRPr lang="en-US" i="1">
              <a:solidFill>
                <a:srgbClr val="0000CC"/>
              </a:solidFill>
              <a:latin typeface=".VnAristote" pitchFamily="34" charset="0"/>
              <a:cs typeface="Times New Roman" pitchFamily="18" charset="0"/>
            </a:endParaRPr>
          </a:p>
        </p:txBody>
      </p:sp>
      <p:grpSp>
        <p:nvGrpSpPr>
          <p:cNvPr id="7" name="Group 6"/>
          <p:cNvGrpSpPr/>
          <p:nvPr/>
        </p:nvGrpSpPr>
        <p:grpSpPr>
          <a:xfrm>
            <a:off x="28234" y="20463"/>
            <a:ext cx="9142608" cy="1077580"/>
            <a:chOff x="-95573" y="-1249690"/>
            <a:chExt cx="8804419" cy="1077580"/>
          </a:xfrm>
        </p:grpSpPr>
        <p:sp>
          <p:nvSpPr>
            <p:cNvPr id="8" name="Rounded Rectangle 7"/>
            <p:cNvSpPr/>
            <p:nvPr/>
          </p:nvSpPr>
          <p:spPr>
            <a:xfrm>
              <a:off x="48649" y="-1249690"/>
              <a:ext cx="8633008" cy="1077580"/>
            </a:xfrm>
            <a:prstGeom prst="roundRect">
              <a:avLst/>
            </a:prstGeom>
            <a:solidFill>
              <a:srgbClr val="FFCCCC"/>
            </a:solidFill>
          </p:spPr>
          <p:style>
            <a:lnRef idx="0">
              <a:schemeClr val="lt1">
                <a:hueOff val="0"/>
                <a:satOff val="0"/>
                <a:lumOff val="0"/>
                <a:alphaOff val="0"/>
              </a:schemeClr>
            </a:lnRef>
            <a:fillRef idx="3">
              <a:scrgbClr r="0" g="0" b="0"/>
            </a:fillRef>
            <a:effectRef idx="3">
              <a:schemeClr val="accent5">
                <a:hueOff val="-4966938"/>
                <a:satOff val="19906"/>
                <a:lumOff val="4314"/>
                <a:alphaOff val="0"/>
              </a:schemeClr>
            </a:effectRef>
            <a:fontRef idx="minor">
              <a:schemeClr val="lt1"/>
            </a:fontRef>
          </p:style>
        </p:sp>
        <p:sp>
          <p:nvSpPr>
            <p:cNvPr id="9" name="Rounded Rectangle 4"/>
            <p:cNvSpPr/>
            <p:nvPr/>
          </p:nvSpPr>
          <p:spPr>
            <a:xfrm>
              <a:off x="-95573" y="-1175806"/>
              <a:ext cx="8804419" cy="97237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9240" tIns="0" rIns="229240" bIns="0" numCol="1" spcCol="1270" anchor="ctr" anchorCtr="0">
              <a:noAutofit/>
            </a:bodyPr>
            <a:lstStyle/>
            <a:p>
              <a:r>
                <a:rPr lang="nl-NL" sz="2800" u="sng" kern="1200" dirty="0" smtClean="0">
                  <a:solidFill>
                    <a:srgbClr val="0000CC"/>
                  </a:solidFill>
                  <a:effectLst/>
                  <a:latin typeface="Times New Roman"/>
                  <a:ea typeface="Calibri"/>
                </a:rPr>
                <a:t>Giải pháp thứ ba</a:t>
              </a:r>
              <a:r>
                <a:rPr lang="nl-NL" sz="2800" kern="1200" dirty="0" smtClean="0">
                  <a:solidFill>
                    <a:srgbClr val="0000CC"/>
                  </a:solidFill>
                  <a:effectLst/>
                  <a:latin typeface="Times New Roman"/>
                  <a:ea typeface="Calibri"/>
                </a:rPr>
                <a:t>: </a:t>
              </a:r>
              <a:r>
                <a:rPr lang="en-US" sz="2800" dirty="0" err="1" smtClean="0">
                  <a:solidFill>
                    <a:srgbClr val="CC0000"/>
                  </a:solidFill>
                  <a:latin typeface="Times New Roman" panose="02020603050405020304" pitchFamily="18" charset="0"/>
                  <a:cs typeface="Times New Roman" panose="02020603050405020304" pitchFamily="18" charset="0"/>
                </a:rPr>
                <a:t>Tổ</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chức</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thực</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hiện</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một</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số</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trò</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chơi</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trong</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dạy</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học</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Toán</a:t>
              </a:r>
              <a:r>
                <a:rPr lang="en-US" sz="2800" dirty="0" smtClean="0">
                  <a:solidFill>
                    <a:srgbClr val="CC0000"/>
                  </a:solidFill>
                  <a:latin typeface="Times New Roman" panose="02020603050405020304" pitchFamily="18" charset="0"/>
                  <a:cs typeface="Times New Roman" panose="02020603050405020304" pitchFamily="18" charset="0"/>
                </a:rPr>
                <a:t> 4.</a:t>
              </a:r>
              <a:endParaRPr lang="en-US" sz="2800" dirty="0">
                <a:solidFill>
                  <a:srgbClr val="CC000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045963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500"/>
                                        <p:tgtEl>
                                          <p:spTgt spid="3">
                                            <p:txEl>
                                              <p:pRg st="5" end="5"/>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1168" y="548880"/>
            <a:ext cx="9506572" cy="4032448"/>
          </a:xfrm>
        </p:spPr>
        <p:txBody>
          <a:bodyPr/>
          <a:lstStyle/>
          <a:p>
            <a:pPr marL="0" indent="0" algn="just">
              <a:lnSpc>
                <a:spcPct val="115000"/>
              </a:lnSpc>
              <a:spcBef>
                <a:spcPct val="0"/>
              </a:spcBef>
              <a:buFont typeface="Arial" pitchFamily="34" charset="0"/>
              <a:buNone/>
            </a:pPr>
            <a:endParaRPr lang="en-US" sz="2800" dirty="0" smtClean="0">
              <a:latin typeface="Times New Roman" pitchFamily="18" charset="0"/>
              <a:ea typeface="Calibri" pitchFamily="34" charset="0"/>
              <a:cs typeface="Times New Roman" pitchFamily="18" charset="0"/>
            </a:endParaRPr>
          </a:p>
          <a:p>
            <a:pPr marL="0" indent="0">
              <a:lnSpc>
                <a:spcPct val="150000"/>
              </a:lnSpc>
              <a:buNone/>
            </a:pPr>
            <a:r>
              <a:rPr lang="en-US" sz="2800" b="1" dirty="0">
                <a:latin typeface="Times New Roman" panose="02020603050405020304" pitchFamily="18" charset="0"/>
                <a:cs typeface="Times New Roman" panose="02020603050405020304" pitchFamily="18" charset="0"/>
              </a:rPr>
              <a:t>	</a:t>
            </a:r>
            <a:r>
              <a:rPr lang="nl-NL" sz="2800" b="1" dirty="0" smtClean="0">
                <a:latin typeface="Times New Roman" panose="02020603050405020304" pitchFamily="18" charset="0"/>
                <a:cs typeface="Times New Roman" panose="02020603050405020304" pitchFamily="18" charset="0"/>
              </a:rPr>
              <a:t>* </a:t>
            </a:r>
            <a:r>
              <a:rPr lang="nl-NL" sz="2800" b="1" u="sng" dirty="0" smtClean="0">
                <a:latin typeface="Times New Roman" panose="02020603050405020304" pitchFamily="18" charset="0"/>
                <a:cs typeface="Times New Roman" panose="02020603050405020304" pitchFamily="18" charset="0"/>
              </a:rPr>
              <a:t>Trò </a:t>
            </a:r>
            <a:r>
              <a:rPr lang="nl-NL" sz="2800" b="1" u="sng" dirty="0">
                <a:latin typeface="Times New Roman" panose="02020603050405020304" pitchFamily="18" charset="0"/>
                <a:cs typeface="Times New Roman" panose="02020603050405020304" pitchFamily="18" charset="0"/>
              </a:rPr>
              <a:t>chơi </a:t>
            </a:r>
            <a:r>
              <a:rPr lang="nl-NL" sz="2800" b="1" dirty="0" smtClean="0">
                <a:latin typeface="Times New Roman" panose="02020603050405020304" pitchFamily="18" charset="0"/>
                <a:cs typeface="Times New Roman" panose="02020603050405020304" pitchFamily="18" charset="0"/>
              </a:rPr>
              <a:t>: </a:t>
            </a:r>
            <a:r>
              <a:rPr lang="nl-NL" sz="2800" b="1" dirty="0">
                <a:solidFill>
                  <a:srgbClr val="0000FF"/>
                </a:solidFill>
                <a:latin typeface="Times New Roman" panose="02020603050405020304" pitchFamily="18" charset="0"/>
                <a:cs typeface="Times New Roman" panose="02020603050405020304" pitchFamily="18" charset="0"/>
              </a:rPr>
              <a:t>Kết bạn </a:t>
            </a:r>
            <a:endParaRPr lang="en-US" sz="2800" b="1" dirty="0">
              <a:solidFill>
                <a:srgbClr val="0000FF"/>
              </a:solidFill>
              <a:latin typeface="Times New Roman" panose="02020603050405020304" pitchFamily="18" charset="0"/>
              <a:cs typeface="Times New Roman" panose="02020603050405020304" pitchFamily="18" charset="0"/>
            </a:endParaRPr>
          </a:p>
          <a:p>
            <a:pPr marL="0" indent="0">
              <a:lnSpc>
                <a:spcPct val="150000"/>
              </a:lnSpc>
              <a:buNone/>
            </a:pPr>
            <a:r>
              <a:rPr lang="nl-NL" sz="2400" dirty="0">
                <a:latin typeface="Times New Roman" panose="02020603050405020304" pitchFamily="18" charset="0"/>
                <a:cs typeface="Times New Roman" panose="02020603050405020304" pitchFamily="18" charset="0"/>
              </a:rPr>
              <a:t>	</a:t>
            </a:r>
            <a:r>
              <a:rPr lang="nl-NL" sz="2800" u="sng" dirty="0" smtClean="0">
                <a:latin typeface="Times New Roman" panose="02020603050405020304" pitchFamily="18" charset="0"/>
                <a:cs typeface="Times New Roman" panose="02020603050405020304" pitchFamily="18" charset="0"/>
              </a:rPr>
              <a:t>Ví </a:t>
            </a:r>
            <a:r>
              <a:rPr lang="nl-NL" sz="2800" u="sng" dirty="0">
                <a:latin typeface="Times New Roman" panose="02020603050405020304" pitchFamily="18" charset="0"/>
                <a:cs typeface="Times New Roman" panose="02020603050405020304" pitchFamily="18" charset="0"/>
              </a:rPr>
              <a:t>dụ</a:t>
            </a:r>
            <a:r>
              <a:rPr lang="nl-NL" sz="2800" dirty="0">
                <a:latin typeface="Times New Roman" panose="02020603050405020304" pitchFamily="18" charset="0"/>
                <a:cs typeface="Times New Roman" panose="02020603050405020304" pitchFamily="18" charset="0"/>
              </a:rPr>
              <a:t>: Bài 1 (</a:t>
            </a:r>
            <a:r>
              <a:rPr lang="nl-NL" sz="2800" dirty="0" smtClean="0">
                <a:latin typeface="Times New Roman" panose="02020603050405020304" pitchFamily="18" charset="0"/>
                <a:cs typeface="Times New Roman" panose="02020603050405020304" pitchFamily="18" charset="0"/>
              </a:rPr>
              <a:t>SGK-T59)</a:t>
            </a:r>
          </a:p>
          <a:p>
            <a:pPr marL="0" indent="0">
              <a:lnSpc>
                <a:spcPct val="150000"/>
              </a:lnSpc>
              <a:buNone/>
            </a:pPr>
            <a:r>
              <a:rPr lang="nl-NL" sz="2800" dirty="0" smtClean="0">
                <a:latin typeface="Times New Roman" panose="02020603050405020304" pitchFamily="18" charset="0"/>
                <a:cs typeface="Times New Roman" panose="02020603050405020304" pitchFamily="18" charset="0"/>
              </a:rPr>
              <a:t> Tiết: </a:t>
            </a:r>
            <a:r>
              <a:rPr lang="nl-NL" sz="2800" dirty="0">
                <a:latin typeface="Times New Roman" panose="02020603050405020304" pitchFamily="18" charset="0"/>
                <a:cs typeface="Times New Roman" panose="02020603050405020304" pitchFamily="18" charset="0"/>
              </a:rPr>
              <a:t>Nhân </a:t>
            </a:r>
            <a:r>
              <a:rPr lang="nl-NL" sz="2800" dirty="0" smtClean="0">
                <a:latin typeface="Times New Roman" panose="02020603050405020304" pitchFamily="18" charset="0"/>
                <a:cs typeface="Times New Roman" panose="02020603050405020304" pitchFamily="18" charset="0"/>
              </a:rPr>
              <a:t>với 10, 100, 1000...</a:t>
            </a:r>
            <a:r>
              <a:rPr lang="nl-NL" sz="2800" dirty="0">
                <a:latin typeface="Times New Roman" panose="02020603050405020304" pitchFamily="18" charset="0"/>
                <a:cs typeface="Times New Roman" panose="02020603050405020304" pitchFamily="18" charset="0"/>
              </a:rPr>
              <a:t>chia cho 10; 100; 1000</a:t>
            </a:r>
            <a:r>
              <a:rPr lang="nl-NL" sz="2800" dirty="0" smtClean="0">
                <a:latin typeface="Times New Roman" panose="02020603050405020304" pitchFamily="18" charset="0"/>
                <a:cs typeface="Times New Roman" panose="02020603050405020304" pitchFamily="18" charset="0"/>
              </a:rPr>
              <a:t>..)</a:t>
            </a:r>
            <a:endParaRPr lang="en-US" sz="2400" dirty="0"/>
          </a:p>
          <a:p>
            <a:pPr marL="0" indent="0">
              <a:buNone/>
            </a:pPr>
            <a:r>
              <a:rPr lang="nl-NL" sz="2400" dirty="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
        <p:nvSpPr>
          <p:cNvPr id="5" name="TextBox 4"/>
          <p:cNvSpPr txBox="1">
            <a:spLocks noChangeArrowheads="1"/>
          </p:cNvSpPr>
          <p:nvPr/>
        </p:nvSpPr>
        <p:spPr bwMode="auto">
          <a:xfrm>
            <a:off x="-1392" y="4795738"/>
            <a:ext cx="9144000" cy="368300"/>
          </a:xfrm>
          <a:prstGeom prst="rect">
            <a:avLst/>
          </a:prstGeom>
          <a:ln/>
          <a:extLst/>
        </p:spPr>
        <p:style>
          <a:lnRef idx="1">
            <a:schemeClr val="accent6"/>
          </a:lnRef>
          <a:fillRef idx="2">
            <a:schemeClr val="accent6"/>
          </a:fillRef>
          <a:effectRef idx="1">
            <a:schemeClr val="accent6"/>
          </a:effectRef>
          <a:fontRef idx="minor">
            <a:schemeClr val="dk1"/>
          </a:fontRef>
        </p:style>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vi-VN" i="1">
                <a:solidFill>
                  <a:srgbClr val="0000CC"/>
                </a:solidFill>
                <a:latin typeface="-apple-system"/>
              </a:rPr>
              <a:t>“</a:t>
            </a:r>
            <a:r>
              <a:rPr lang="en-US" i="1">
                <a:solidFill>
                  <a:srgbClr val="0000CC"/>
                </a:solidFill>
                <a:latin typeface="-apple-system"/>
              </a:rPr>
              <a:t>Học thông qua chơi</a:t>
            </a:r>
            <a:r>
              <a:rPr lang="vi-VN" i="1">
                <a:solidFill>
                  <a:srgbClr val="0000CC"/>
                </a:solidFill>
                <a:latin typeface="-apple-system"/>
              </a:rPr>
              <a:t>".</a:t>
            </a:r>
            <a:endParaRPr lang="en-US" i="1">
              <a:solidFill>
                <a:srgbClr val="0000CC"/>
              </a:solidFill>
              <a:latin typeface=".VnAristote" pitchFamily="34" charset="0"/>
              <a:cs typeface="Times New Roman" pitchFamily="18" charset="0"/>
            </a:endParaRPr>
          </a:p>
        </p:txBody>
      </p:sp>
      <p:grpSp>
        <p:nvGrpSpPr>
          <p:cNvPr id="7" name="Group 6"/>
          <p:cNvGrpSpPr/>
          <p:nvPr/>
        </p:nvGrpSpPr>
        <p:grpSpPr>
          <a:xfrm>
            <a:off x="28234" y="20463"/>
            <a:ext cx="9142608" cy="1077580"/>
            <a:chOff x="-95573" y="-1249690"/>
            <a:chExt cx="8804419" cy="1077580"/>
          </a:xfrm>
        </p:grpSpPr>
        <p:sp>
          <p:nvSpPr>
            <p:cNvPr id="8" name="Rounded Rectangle 7"/>
            <p:cNvSpPr/>
            <p:nvPr/>
          </p:nvSpPr>
          <p:spPr>
            <a:xfrm>
              <a:off x="48649" y="-1249690"/>
              <a:ext cx="8633008" cy="1077580"/>
            </a:xfrm>
            <a:prstGeom prst="roundRect">
              <a:avLst/>
            </a:prstGeom>
            <a:solidFill>
              <a:srgbClr val="FFCCCC"/>
            </a:solidFill>
          </p:spPr>
          <p:style>
            <a:lnRef idx="0">
              <a:schemeClr val="lt1">
                <a:hueOff val="0"/>
                <a:satOff val="0"/>
                <a:lumOff val="0"/>
                <a:alphaOff val="0"/>
              </a:schemeClr>
            </a:lnRef>
            <a:fillRef idx="3">
              <a:scrgbClr r="0" g="0" b="0"/>
            </a:fillRef>
            <a:effectRef idx="3">
              <a:schemeClr val="accent5">
                <a:hueOff val="-4966938"/>
                <a:satOff val="19906"/>
                <a:lumOff val="4314"/>
                <a:alphaOff val="0"/>
              </a:schemeClr>
            </a:effectRef>
            <a:fontRef idx="minor">
              <a:schemeClr val="lt1"/>
            </a:fontRef>
          </p:style>
        </p:sp>
        <p:sp>
          <p:nvSpPr>
            <p:cNvPr id="9" name="Rounded Rectangle 4"/>
            <p:cNvSpPr/>
            <p:nvPr/>
          </p:nvSpPr>
          <p:spPr>
            <a:xfrm>
              <a:off x="-95573" y="-1175806"/>
              <a:ext cx="8804419" cy="97237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9240" tIns="0" rIns="229240" bIns="0" numCol="1" spcCol="1270" anchor="ctr" anchorCtr="0">
              <a:noAutofit/>
            </a:bodyPr>
            <a:lstStyle/>
            <a:p>
              <a:r>
                <a:rPr lang="nl-NL" sz="2800" u="sng" kern="1200" dirty="0" smtClean="0">
                  <a:solidFill>
                    <a:srgbClr val="0000CC"/>
                  </a:solidFill>
                  <a:effectLst/>
                  <a:latin typeface="Times New Roman"/>
                  <a:ea typeface="Calibri"/>
                </a:rPr>
                <a:t>Giải pháp thứ ba</a:t>
              </a:r>
              <a:r>
                <a:rPr lang="nl-NL" sz="2800" kern="1200" dirty="0" smtClean="0">
                  <a:solidFill>
                    <a:srgbClr val="0000CC"/>
                  </a:solidFill>
                  <a:effectLst/>
                  <a:latin typeface="Times New Roman"/>
                  <a:ea typeface="Calibri"/>
                </a:rPr>
                <a:t>: </a:t>
              </a:r>
              <a:r>
                <a:rPr lang="en-US" sz="2800" dirty="0" err="1" smtClean="0">
                  <a:solidFill>
                    <a:srgbClr val="CC0000"/>
                  </a:solidFill>
                  <a:latin typeface="Times New Roman" panose="02020603050405020304" pitchFamily="18" charset="0"/>
                  <a:cs typeface="Times New Roman" panose="02020603050405020304" pitchFamily="18" charset="0"/>
                </a:rPr>
                <a:t>Tổ</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chức</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thực</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hiện</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một</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số</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trò</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chơi</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trong</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dạy</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học</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Toán</a:t>
              </a:r>
              <a:r>
                <a:rPr lang="en-US" sz="2800" dirty="0" smtClean="0">
                  <a:solidFill>
                    <a:srgbClr val="CC0000"/>
                  </a:solidFill>
                  <a:latin typeface="Times New Roman" panose="02020603050405020304" pitchFamily="18" charset="0"/>
                  <a:cs typeface="Times New Roman" panose="02020603050405020304" pitchFamily="18" charset="0"/>
                </a:rPr>
                <a:t> 4.</a:t>
              </a:r>
              <a:endParaRPr lang="en-US" sz="2800" dirty="0">
                <a:solidFill>
                  <a:srgbClr val="CC000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009536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682" y="195486"/>
            <a:ext cx="8642476" cy="2152983"/>
          </a:xfrm>
        </p:spPr>
        <p:txBody>
          <a:bodyPr/>
          <a:lstStyle/>
          <a:p>
            <a:pPr marL="0" indent="0" algn="just">
              <a:lnSpc>
                <a:spcPct val="115000"/>
              </a:lnSpc>
              <a:spcBef>
                <a:spcPct val="0"/>
              </a:spcBef>
              <a:buFont typeface="Arial" pitchFamily="34" charset="0"/>
              <a:buNone/>
            </a:pPr>
            <a:endParaRPr lang="en-US" sz="2800" dirty="0" smtClean="0">
              <a:latin typeface="Times New Roman" pitchFamily="18" charset="0"/>
              <a:ea typeface="Calibri" pitchFamily="34" charset="0"/>
              <a:cs typeface="Times New Roman" pitchFamily="18" charset="0"/>
            </a:endParaRPr>
          </a:p>
          <a:p>
            <a:pPr marL="0" indent="0" algn="ctr">
              <a:buNone/>
            </a:pPr>
            <a:r>
              <a:rPr lang="en-US" sz="2800" b="1" dirty="0">
                <a:latin typeface="Times New Roman" panose="02020603050405020304" pitchFamily="18" charset="0"/>
                <a:cs typeface="Times New Roman" panose="02020603050405020304" pitchFamily="18" charset="0"/>
              </a:rPr>
              <a:t>	</a:t>
            </a:r>
            <a:r>
              <a:rPr lang="nl-NL" sz="2800" b="1" dirty="0" smtClean="0">
                <a:latin typeface="Times New Roman" panose="02020603050405020304" pitchFamily="18" charset="0"/>
                <a:cs typeface="Times New Roman" panose="02020603050405020304" pitchFamily="18" charset="0"/>
              </a:rPr>
              <a:t>* </a:t>
            </a:r>
            <a:r>
              <a:rPr lang="nl-NL" sz="2800" b="1" u="sng" dirty="0" smtClean="0">
                <a:latin typeface="Times New Roman" panose="02020603050405020304" pitchFamily="18" charset="0"/>
                <a:cs typeface="Times New Roman" panose="02020603050405020304" pitchFamily="18" charset="0"/>
              </a:rPr>
              <a:t>Trò </a:t>
            </a:r>
            <a:r>
              <a:rPr lang="nl-NL" sz="2800" b="1" u="sng" dirty="0">
                <a:latin typeface="Times New Roman" panose="02020603050405020304" pitchFamily="18" charset="0"/>
                <a:cs typeface="Times New Roman" panose="02020603050405020304" pitchFamily="18" charset="0"/>
              </a:rPr>
              <a:t>chơi </a:t>
            </a:r>
            <a:r>
              <a:rPr lang="nl-NL" sz="2800" b="1" dirty="0" smtClean="0">
                <a:latin typeface="Times New Roman" panose="02020603050405020304" pitchFamily="18" charset="0"/>
                <a:cs typeface="Times New Roman" panose="02020603050405020304" pitchFamily="18" charset="0"/>
              </a:rPr>
              <a:t>: </a:t>
            </a:r>
            <a:r>
              <a:rPr lang="nl-NL" sz="2800" b="1" dirty="0">
                <a:solidFill>
                  <a:srgbClr val="0000FF"/>
                </a:solidFill>
                <a:latin typeface="Times New Roman" panose="02020603050405020304" pitchFamily="18" charset="0"/>
                <a:cs typeface="Times New Roman" panose="02020603050405020304" pitchFamily="18" charset="0"/>
              </a:rPr>
              <a:t>Kết bạn </a:t>
            </a:r>
            <a:endParaRPr lang="en-US" sz="2800" b="1" dirty="0">
              <a:solidFill>
                <a:srgbClr val="0000FF"/>
              </a:solidFill>
              <a:latin typeface="Times New Roman" panose="02020603050405020304" pitchFamily="18" charset="0"/>
              <a:cs typeface="Times New Roman" panose="02020603050405020304" pitchFamily="18" charset="0"/>
            </a:endParaRPr>
          </a:p>
          <a:p>
            <a:pPr algn="just">
              <a:buFontTx/>
              <a:buChar char="-"/>
            </a:pPr>
            <a:r>
              <a:rPr lang="nl-NL" sz="2600" dirty="0" smtClean="0">
                <a:latin typeface="Times New Roman" panose="02020603050405020304" pitchFamily="18" charset="0"/>
                <a:cs typeface="Times New Roman" panose="02020603050405020304" pitchFamily="18" charset="0"/>
              </a:rPr>
              <a:t>Giáo </a:t>
            </a:r>
            <a:r>
              <a:rPr lang="nl-NL" sz="2600" dirty="0">
                <a:latin typeface="Times New Roman" panose="02020603050405020304" pitchFamily="18" charset="0"/>
                <a:cs typeface="Times New Roman" panose="02020603050405020304" pitchFamily="18" charset="0"/>
              </a:rPr>
              <a:t>viên chuẩn bị 10 đến 14 tấm bìa hình chữ </a:t>
            </a:r>
            <a:r>
              <a:rPr lang="nl-NL" sz="2600" dirty="0" smtClean="0">
                <a:latin typeface="Times New Roman" panose="02020603050405020304" pitchFamily="18" charset="0"/>
                <a:cs typeface="Times New Roman" panose="02020603050405020304" pitchFamily="18" charset="0"/>
              </a:rPr>
              <a:t>nhật</a:t>
            </a:r>
          </a:p>
          <a:p>
            <a:pPr marL="0" indent="0" algn="just">
              <a:buNone/>
            </a:pPr>
            <a:r>
              <a:rPr lang="nl-NL" sz="2600" dirty="0" smtClean="0">
                <a:latin typeface="Times New Roman" panose="02020603050405020304" pitchFamily="18" charset="0"/>
                <a:cs typeface="Times New Roman" panose="02020603050405020304" pitchFamily="18" charset="0"/>
              </a:rPr>
              <a:t>(10x15 cm). </a:t>
            </a:r>
            <a:r>
              <a:rPr lang="nl-NL" sz="2600" dirty="0">
                <a:latin typeface="Times New Roman" panose="02020603050405020304" pitchFamily="18" charset="0"/>
                <a:cs typeface="Times New Roman" panose="02020603050405020304" pitchFamily="18" charset="0"/>
              </a:rPr>
              <a:t>Mỗi tấm đều ghi một phép tính hoặc kết quả tương ứng.</a:t>
            </a:r>
            <a:r>
              <a:rPr lang="nl-NL" sz="2400" dirty="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
        <p:nvSpPr>
          <p:cNvPr id="5" name="TextBox 4"/>
          <p:cNvSpPr txBox="1">
            <a:spLocks noChangeArrowheads="1"/>
          </p:cNvSpPr>
          <p:nvPr/>
        </p:nvSpPr>
        <p:spPr bwMode="auto">
          <a:xfrm>
            <a:off x="-1392" y="4795738"/>
            <a:ext cx="9144000" cy="368300"/>
          </a:xfrm>
          <a:prstGeom prst="rect">
            <a:avLst/>
          </a:prstGeom>
          <a:ln/>
          <a:extLst/>
        </p:spPr>
        <p:style>
          <a:lnRef idx="1">
            <a:schemeClr val="accent6"/>
          </a:lnRef>
          <a:fillRef idx="2">
            <a:schemeClr val="accent6"/>
          </a:fillRef>
          <a:effectRef idx="1">
            <a:schemeClr val="accent6"/>
          </a:effectRef>
          <a:fontRef idx="minor">
            <a:schemeClr val="dk1"/>
          </a:fontRef>
        </p:style>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vi-VN" i="1">
                <a:solidFill>
                  <a:srgbClr val="0000CC"/>
                </a:solidFill>
                <a:latin typeface="-apple-system"/>
              </a:rPr>
              <a:t>“</a:t>
            </a:r>
            <a:r>
              <a:rPr lang="en-US" i="1">
                <a:solidFill>
                  <a:srgbClr val="0000CC"/>
                </a:solidFill>
                <a:latin typeface="-apple-system"/>
              </a:rPr>
              <a:t>Học thông qua chơi</a:t>
            </a:r>
            <a:r>
              <a:rPr lang="vi-VN" i="1">
                <a:solidFill>
                  <a:srgbClr val="0000CC"/>
                </a:solidFill>
                <a:latin typeface="-apple-system"/>
              </a:rPr>
              <a:t>".</a:t>
            </a:r>
            <a:endParaRPr lang="en-US" i="1">
              <a:solidFill>
                <a:srgbClr val="0000CC"/>
              </a:solidFill>
              <a:latin typeface=".VnAristote" pitchFamily="34" charset="0"/>
              <a:cs typeface="Times New Roman" pitchFamily="18" charset="0"/>
            </a:endParaRPr>
          </a:p>
        </p:txBody>
      </p:sp>
      <p:grpSp>
        <p:nvGrpSpPr>
          <p:cNvPr id="7" name="Group 6"/>
          <p:cNvGrpSpPr/>
          <p:nvPr/>
        </p:nvGrpSpPr>
        <p:grpSpPr>
          <a:xfrm>
            <a:off x="28234" y="20463"/>
            <a:ext cx="9142608" cy="823095"/>
            <a:chOff x="-95573" y="-1249690"/>
            <a:chExt cx="8804419" cy="1077580"/>
          </a:xfrm>
        </p:grpSpPr>
        <p:sp>
          <p:nvSpPr>
            <p:cNvPr id="8" name="Rounded Rectangle 7"/>
            <p:cNvSpPr/>
            <p:nvPr/>
          </p:nvSpPr>
          <p:spPr>
            <a:xfrm>
              <a:off x="48649" y="-1249690"/>
              <a:ext cx="8633008" cy="1077580"/>
            </a:xfrm>
            <a:prstGeom prst="roundRect">
              <a:avLst/>
            </a:prstGeom>
            <a:solidFill>
              <a:srgbClr val="FFCCCC"/>
            </a:solidFill>
          </p:spPr>
          <p:style>
            <a:lnRef idx="0">
              <a:schemeClr val="lt1">
                <a:hueOff val="0"/>
                <a:satOff val="0"/>
                <a:lumOff val="0"/>
                <a:alphaOff val="0"/>
              </a:schemeClr>
            </a:lnRef>
            <a:fillRef idx="3">
              <a:scrgbClr r="0" g="0" b="0"/>
            </a:fillRef>
            <a:effectRef idx="3">
              <a:schemeClr val="accent5">
                <a:hueOff val="-4966938"/>
                <a:satOff val="19906"/>
                <a:lumOff val="4314"/>
                <a:alphaOff val="0"/>
              </a:schemeClr>
            </a:effectRef>
            <a:fontRef idx="minor">
              <a:schemeClr val="lt1"/>
            </a:fontRef>
          </p:style>
        </p:sp>
        <p:sp>
          <p:nvSpPr>
            <p:cNvPr id="9" name="Rounded Rectangle 4"/>
            <p:cNvSpPr/>
            <p:nvPr/>
          </p:nvSpPr>
          <p:spPr>
            <a:xfrm>
              <a:off x="-95573" y="-1175806"/>
              <a:ext cx="8804419" cy="97237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9240" tIns="0" rIns="229240" bIns="0" numCol="1" spcCol="1270" anchor="ctr" anchorCtr="0">
              <a:noAutofit/>
            </a:bodyPr>
            <a:lstStyle/>
            <a:p>
              <a:r>
                <a:rPr lang="nl-NL" sz="2800" kern="1200" dirty="0" smtClean="0">
                  <a:solidFill>
                    <a:srgbClr val="0000CC"/>
                  </a:solidFill>
                  <a:effectLst/>
                  <a:latin typeface="Times New Roman"/>
                  <a:ea typeface="Calibri"/>
                </a:rPr>
                <a:t>Giải pháp </a:t>
              </a:r>
              <a:r>
                <a:rPr lang="nl-NL" sz="2800" kern="1200" smtClean="0">
                  <a:solidFill>
                    <a:srgbClr val="0000CC"/>
                  </a:solidFill>
                  <a:effectLst/>
                  <a:latin typeface="Times New Roman"/>
                  <a:ea typeface="Calibri"/>
                </a:rPr>
                <a:t>thứ ba: </a:t>
              </a:r>
              <a:r>
                <a:rPr lang="en-US" sz="2800" smtClean="0">
                  <a:solidFill>
                    <a:srgbClr val="CC0000"/>
                  </a:solidFill>
                  <a:latin typeface="Times New Roman" panose="02020603050405020304" pitchFamily="18" charset="0"/>
                  <a:cs typeface="Times New Roman" panose="02020603050405020304" pitchFamily="18" charset="0"/>
                </a:rPr>
                <a:t>Tổ chức thực hiện một số trò chơi trong dạy học Toán 4.</a:t>
              </a:r>
              <a:endParaRPr lang="en-US" sz="2800">
                <a:solidFill>
                  <a:srgbClr val="CC0000"/>
                </a:solidFill>
                <a:latin typeface="Times New Roman" panose="02020603050405020304" pitchFamily="18" charset="0"/>
                <a:cs typeface="Times New Roman" panose="02020603050405020304" pitchFamily="18" charset="0"/>
              </a:endParaRPr>
            </a:p>
          </p:txBody>
        </p:sp>
      </p:grpSp>
      <p:graphicFrame>
        <p:nvGraphicFramePr>
          <p:cNvPr id="6" name="Table 5"/>
          <p:cNvGraphicFramePr>
            <a:graphicFrameLocks noGrp="1"/>
          </p:cNvGraphicFramePr>
          <p:nvPr>
            <p:extLst>
              <p:ext uri="{D42A27DB-BD31-4B8C-83A1-F6EECF244321}">
                <p14:modId xmlns:p14="http://schemas.microsoft.com/office/powerpoint/2010/main" val="585547280"/>
              </p:ext>
            </p:extLst>
          </p:nvPr>
        </p:nvGraphicFramePr>
        <p:xfrm>
          <a:off x="827584" y="2355726"/>
          <a:ext cx="8208913" cy="2743200"/>
        </p:xfrm>
        <a:graphic>
          <a:graphicData uri="http://schemas.openxmlformats.org/drawingml/2006/table">
            <a:tbl>
              <a:tblPr firstRow="1" firstCol="1" lastRow="1" lastCol="1" bandRow="1" bandCol="1">
                <a:tableStyleId>{5C22544A-7EE6-4342-B048-85BDC9FD1C3A}</a:tableStyleId>
              </a:tblPr>
              <a:tblGrid>
                <a:gridCol w="1903343"/>
                <a:gridCol w="440921"/>
                <a:gridCol w="1953220"/>
                <a:gridCol w="392041"/>
                <a:gridCol w="1523273"/>
                <a:gridCol w="478828"/>
                <a:gridCol w="1517287"/>
              </a:tblGrid>
              <a:tr h="438857">
                <a:tc>
                  <a:txBody>
                    <a:bodyPr/>
                    <a:lstStyle/>
                    <a:p>
                      <a:pPr algn="ctr">
                        <a:lnSpc>
                          <a:spcPct val="150000"/>
                        </a:lnSpc>
                        <a:spcAft>
                          <a:spcPts val="0"/>
                        </a:spcAft>
                      </a:pPr>
                      <a:r>
                        <a:rPr lang="nl-NL" sz="2400" dirty="0">
                          <a:solidFill>
                            <a:schemeClr val="tx1"/>
                          </a:solidFill>
                          <a:effectLst/>
                          <a:latin typeface="Times New Roman" panose="02020603050405020304" pitchFamily="18" charset="0"/>
                          <a:cs typeface="Times New Roman" panose="02020603050405020304" pitchFamily="18" charset="0"/>
                        </a:rPr>
                        <a:t>18 x 10</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CCFF66"/>
                    </a:solidFill>
                  </a:tcPr>
                </a:tc>
                <a:tc rowSpan="5">
                  <a:txBody>
                    <a:bodyPr/>
                    <a:lstStyle/>
                    <a:p>
                      <a:pPr algn="ctr">
                        <a:lnSpc>
                          <a:spcPct val="150000"/>
                        </a:lnSpc>
                        <a:spcAft>
                          <a:spcPts val="0"/>
                        </a:spcAft>
                      </a:pPr>
                      <a:r>
                        <a:rPr lang="nl-NL"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50000"/>
                        </a:lnSpc>
                        <a:spcAft>
                          <a:spcPts val="0"/>
                        </a:spcAft>
                      </a:pPr>
                      <a:r>
                        <a:rPr lang="nl-NL" sz="2400" smtClean="0">
                          <a:solidFill>
                            <a:schemeClr val="tx1"/>
                          </a:solidFill>
                          <a:effectLst/>
                          <a:latin typeface="Times New Roman" panose="02020603050405020304" pitchFamily="18" charset="0"/>
                          <a:cs typeface="Times New Roman" panose="02020603050405020304" pitchFamily="18" charset="0"/>
                        </a:rPr>
                        <a:t>25 </a:t>
                      </a:r>
                      <a:r>
                        <a:rPr lang="nl-NL" sz="2400">
                          <a:solidFill>
                            <a:schemeClr val="tx1"/>
                          </a:solidFill>
                          <a:effectLst/>
                          <a:latin typeface="Times New Roman" panose="02020603050405020304" pitchFamily="18" charset="0"/>
                          <a:cs typeface="Times New Roman" panose="02020603050405020304" pitchFamily="18" charset="0"/>
                        </a:rPr>
                        <a:t>x 100</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CCFF66"/>
                    </a:solidFill>
                  </a:tcPr>
                </a:tc>
                <a:tc rowSpan="5">
                  <a:txBody>
                    <a:bodyPr/>
                    <a:lstStyle/>
                    <a:p>
                      <a:pPr algn="ctr">
                        <a:lnSpc>
                          <a:spcPct val="150000"/>
                        </a:lnSpc>
                        <a:spcAft>
                          <a:spcPts val="0"/>
                        </a:spcAft>
                      </a:pPr>
                      <a:r>
                        <a:rPr lang="nl-NL" sz="2400" dirty="0">
                          <a:solidFill>
                            <a:schemeClr val="tx1"/>
                          </a:solidFill>
                          <a:effectLst/>
                          <a:latin typeface="Times New Roman" panose="02020603050405020304" pitchFamily="18" charset="0"/>
                          <a:cs typeface="Times New Roman" panose="02020603050405020304" pitchFamily="18" charset="0"/>
                        </a:rPr>
                        <a:t> </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50000"/>
                        </a:lnSpc>
                        <a:spcAft>
                          <a:spcPts val="0"/>
                        </a:spcAft>
                      </a:pPr>
                      <a:r>
                        <a:rPr lang="nl-NL" sz="2400" b="1">
                          <a:solidFill>
                            <a:srgbClr val="FFFF00"/>
                          </a:solidFill>
                          <a:effectLst/>
                          <a:latin typeface="Times New Roman" panose="02020603050405020304" pitchFamily="18" charset="0"/>
                          <a:cs typeface="Times New Roman" panose="02020603050405020304" pitchFamily="18" charset="0"/>
                        </a:rPr>
                        <a:t>180</a:t>
                      </a:r>
                      <a:endParaRPr lang="en-US" sz="2400" b="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00FF"/>
                    </a:solidFill>
                  </a:tcPr>
                </a:tc>
                <a:tc rowSpan="5">
                  <a:txBody>
                    <a:bodyPr/>
                    <a:lstStyle/>
                    <a:p>
                      <a:pPr algn="ctr">
                        <a:lnSpc>
                          <a:spcPct val="150000"/>
                        </a:lnSpc>
                        <a:spcAft>
                          <a:spcPts val="0"/>
                        </a:spcAft>
                      </a:pPr>
                      <a:r>
                        <a:rPr lang="nl-NL" sz="2400" b="1">
                          <a:solidFill>
                            <a:srgbClr val="FFFF00"/>
                          </a:solidFill>
                          <a:effectLst/>
                          <a:latin typeface="Times New Roman" panose="02020603050405020304" pitchFamily="18" charset="0"/>
                          <a:cs typeface="Times New Roman" panose="02020603050405020304" pitchFamily="18" charset="0"/>
                        </a:rPr>
                        <a:t> </a:t>
                      </a:r>
                      <a:endParaRPr lang="en-US" sz="2400" b="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50000"/>
                        </a:lnSpc>
                        <a:spcAft>
                          <a:spcPts val="0"/>
                        </a:spcAft>
                      </a:pPr>
                      <a:r>
                        <a:rPr lang="nl-NL" sz="2400" b="1" smtClean="0">
                          <a:solidFill>
                            <a:srgbClr val="FFFF00"/>
                          </a:solidFill>
                          <a:effectLst/>
                          <a:latin typeface="Times New Roman" panose="02020603050405020304" pitchFamily="18" charset="0"/>
                          <a:cs typeface="Times New Roman" panose="02020603050405020304" pitchFamily="18" charset="0"/>
                        </a:rPr>
                        <a:t>2500</a:t>
                      </a:r>
                      <a:endParaRPr lang="en-US" sz="2400" b="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00FF"/>
                    </a:solidFill>
                  </a:tcPr>
                </a:tc>
              </a:tr>
              <a:tr h="438857">
                <a:tc>
                  <a:txBody>
                    <a:bodyPr/>
                    <a:lstStyle/>
                    <a:p>
                      <a:pPr algn="ctr">
                        <a:lnSpc>
                          <a:spcPct val="150000"/>
                        </a:lnSpc>
                        <a:spcAft>
                          <a:spcPts val="0"/>
                        </a:spcAft>
                      </a:pPr>
                      <a:r>
                        <a:rPr lang="nl-NL"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vMerge="1">
                  <a:txBody>
                    <a:bodyPr/>
                    <a:lstStyle/>
                    <a:p>
                      <a:endParaRPr lang="en-US"/>
                    </a:p>
                  </a:txBody>
                  <a:tcPr/>
                </a:tc>
                <a:tc>
                  <a:txBody>
                    <a:bodyPr/>
                    <a:lstStyle/>
                    <a:p>
                      <a:pPr algn="ctr">
                        <a:lnSpc>
                          <a:spcPct val="150000"/>
                        </a:lnSpc>
                        <a:spcAft>
                          <a:spcPts val="0"/>
                        </a:spcAft>
                      </a:pPr>
                      <a:r>
                        <a:rPr lang="nl-NL"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vMerge="1">
                  <a:txBody>
                    <a:bodyPr/>
                    <a:lstStyle/>
                    <a:p>
                      <a:endParaRPr lang="en-US"/>
                    </a:p>
                  </a:txBody>
                  <a:tcPr/>
                </a:tc>
                <a:tc>
                  <a:txBody>
                    <a:bodyPr/>
                    <a:lstStyle/>
                    <a:p>
                      <a:pPr algn="ctr">
                        <a:lnSpc>
                          <a:spcPct val="150000"/>
                        </a:lnSpc>
                        <a:spcAft>
                          <a:spcPts val="0"/>
                        </a:spcAft>
                      </a:pPr>
                      <a:r>
                        <a:rPr lang="nl-NL" sz="2400" b="1">
                          <a:solidFill>
                            <a:srgbClr val="FFFF00"/>
                          </a:solidFill>
                          <a:effectLst/>
                          <a:latin typeface="Times New Roman" panose="02020603050405020304" pitchFamily="18" charset="0"/>
                          <a:cs typeface="Times New Roman" panose="02020603050405020304" pitchFamily="18" charset="0"/>
                        </a:rPr>
                        <a:t> </a:t>
                      </a:r>
                      <a:endParaRPr lang="en-US" sz="2400" b="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vMerge="1">
                  <a:txBody>
                    <a:bodyPr/>
                    <a:lstStyle/>
                    <a:p>
                      <a:endParaRPr lang="en-US"/>
                    </a:p>
                  </a:txBody>
                  <a:tcPr/>
                </a:tc>
                <a:tc>
                  <a:txBody>
                    <a:bodyPr/>
                    <a:lstStyle/>
                    <a:p>
                      <a:pPr algn="ctr">
                        <a:lnSpc>
                          <a:spcPct val="150000"/>
                        </a:lnSpc>
                        <a:spcAft>
                          <a:spcPts val="0"/>
                        </a:spcAft>
                      </a:pPr>
                      <a:r>
                        <a:rPr lang="nl-NL" sz="2400" b="1">
                          <a:solidFill>
                            <a:srgbClr val="FFFF00"/>
                          </a:solidFill>
                          <a:effectLst/>
                          <a:latin typeface="Times New Roman" panose="02020603050405020304" pitchFamily="18" charset="0"/>
                          <a:cs typeface="Times New Roman" panose="02020603050405020304" pitchFamily="18" charset="0"/>
                        </a:rPr>
                        <a:t> </a:t>
                      </a:r>
                      <a:endParaRPr lang="en-US" sz="2400" b="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r>
              <a:tr h="438857">
                <a:tc>
                  <a:txBody>
                    <a:bodyPr/>
                    <a:lstStyle/>
                    <a:p>
                      <a:pPr algn="ctr">
                        <a:lnSpc>
                          <a:spcPct val="150000"/>
                        </a:lnSpc>
                        <a:spcAft>
                          <a:spcPts val="0"/>
                        </a:spcAft>
                      </a:pPr>
                      <a:r>
                        <a:rPr lang="nl-NL" sz="2400" dirty="0">
                          <a:solidFill>
                            <a:schemeClr val="tx1"/>
                          </a:solidFill>
                          <a:effectLst/>
                          <a:latin typeface="Times New Roman" panose="02020603050405020304" pitchFamily="18" charset="0"/>
                          <a:cs typeface="Times New Roman" panose="02020603050405020304" pitchFamily="18" charset="0"/>
                        </a:rPr>
                        <a:t>82 x 100</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CCFF66"/>
                    </a:solidFill>
                  </a:tcPr>
                </a:tc>
                <a:tc vMerge="1">
                  <a:txBody>
                    <a:bodyPr/>
                    <a:lstStyle/>
                    <a:p>
                      <a:endParaRPr lang="en-US"/>
                    </a:p>
                  </a:txBody>
                  <a:tcPr/>
                </a:tc>
                <a:tc>
                  <a:txBody>
                    <a:bodyPr/>
                    <a:lstStyle/>
                    <a:p>
                      <a:pPr algn="ctr">
                        <a:lnSpc>
                          <a:spcPct val="150000"/>
                        </a:lnSpc>
                        <a:spcAft>
                          <a:spcPts val="0"/>
                        </a:spcAft>
                      </a:pPr>
                      <a:r>
                        <a:rPr lang="nl-NL" sz="2400" b="1">
                          <a:solidFill>
                            <a:schemeClr val="tx1"/>
                          </a:solidFill>
                          <a:effectLst/>
                          <a:latin typeface="Times New Roman" panose="02020603050405020304" pitchFamily="18" charset="0"/>
                          <a:cs typeface="Times New Roman" panose="02020603050405020304" pitchFamily="18" charset="0"/>
                        </a:rPr>
                        <a:t>75 x 1000</a:t>
                      </a:r>
                      <a:endParaRPr lang="en-US" sz="2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CCFF66"/>
                    </a:solidFill>
                  </a:tcPr>
                </a:tc>
                <a:tc vMerge="1">
                  <a:txBody>
                    <a:bodyPr/>
                    <a:lstStyle/>
                    <a:p>
                      <a:endParaRPr lang="en-US"/>
                    </a:p>
                  </a:txBody>
                  <a:tcPr/>
                </a:tc>
                <a:tc>
                  <a:txBody>
                    <a:bodyPr/>
                    <a:lstStyle/>
                    <a:p>
                      <a:pPr algn="ctr">
                        <a:lnSpc>
                          <a:spcPct val="150000"/>
                        </a:lnSpc>
                        <a:spcAft>
                          <a:spcPts val="0"/>
                        </a:spcAft>
                      </a:pPr>
                      <a:r>
                        <a:rPr lang="nl-NL" sz="2400" b="1">
                          <a:solidFill>
                            <a:srgbClr val="FFFF00"/>
                          </a:solidFill>
                          <a:effectLst/>
                          <a:latin typeface="Times New Roman" panose="02020603050405020304" pitchFamily="18" charset="0"/>
                          <a:cs typeface="Times New Roman" panose="02020603050405020304" pitchFamily="18" charset="0"/>
                        </a:rPr>
                        <a:t>8200</a:t>
                      </a:r>
                      <a:endParaRPr lang="en-US" sz="2400" b="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00FF"/>
                    </a:solidFill>
                  </a:tcPr>
                </a:tc>
                <a:tc vMerge="1">
                  <a:txBody>
                    <a:bodyPr/>
                    <a:lstStyle/>
                    <a:p>
                      <a:endParaRPr lang="en-US"/>
                    </a:p>
                  </a:txBody>
                  <a:tcPr/>
                </a:tc>
                <a:tc>
                  <a:txBody>
                    <a:bodyPr/>
                    <a:lstStyle/>
                    <a:p>
                      <a:pPr algn="ctr">
                        <a:lnSpc>
                          <a:spcPct val="150000"/>
                        </a:lnSpc>
                        <a:spcAft>
                          <a:spcPts val="0"/>
                        </a:spcAft>
                      </a:pPr>
                      <a:r>
                        <a:rPr lang="nl-NL" sz="2400" b="1">
                          <a:solidFill>
                            <a:srgbClr val="FFFF00"/>
                          </a:solidFill>
                          <a:effectLst/>
                          <a:latin typeface="Times New Roman" panose="02020603050405020304" pitchFamily="18" charset="0"/>
                          <a:cs typeface="Times New Roman" panose="02020603050405020304" pitchFamily="18" charset="0"/>
                        </a:rPr>
                        <a:t>75000</a:t>
                      </a:r>
                      <a:endParaRPr lang="en-US" sz="2400" b="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00FF"/>
                    </a:solidFill>
                  </a:tcPr>
                </a:tc>
              </a:tr>
              <a:tr h="438857">
                <a:tc>
                  <a:txBody>
                    <a:bodyPr/>
                    <a:lstStyle/>
                    <a:p>
                      <a:pPr algn="ctr">
                        <a:lnSpc>
                          <a:spcPct val="150000"/>
                        </a:lnSpc>
                        <a:spcAft>
                          <a:spcPts val="0"/>
                        </a:spcAft>
                      </a:pPr>
                      <a:r>
                        <a:rPr lang="nl-NL"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vMerge="1">
                  <a:txBody>
                    <a:bodyPr/>
                    <a:lstStyle/>
                    <a:p>
                      <a:endParaRPr lang="en-US"/>
                    </a:p>
                  </a:txBody>
                  <a:tcPr/>
                </a:tc>
                <a:tc>
                  <a:txBody>
                    <a:bodyPr/>
                    <a:lstStyle/>
                    <a:p>
                      <a:pPr algn="ctr">
                        <a:lnSpc>
                          <a:spcPct val="150000"/>
                        </a:lnSpc>
                        <a:spcAft>
                          <a:spcPts val="0"/>
                        </a:spcAft>
                      </a:pPr>
                      <a:r>
                        <a:rPr lang="nl-NL"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vMerge="1">
                  <a:txBody>
                    <a:bodyPr/>
                    <a:lstStyle/>
                    <a:p>
                      <a:endParaRPr lang="en-US"/>
                    </a:p>
                  </a:txBody>
                  <a:tcPr/>
                </a:tc>
                <a:tc>
                  <a:txBody>
                    <a:bodyPr/>
                    <a:lstStyle/>
                    <a:p>
                      <a:pPr algn="ctr">
                        <a:lnSpc>
                          <a:spcPct val="150000"/>
                        </a:lnSpc>
                        <a:spcAft>
                          <a:spcPts val="0"/>
                        </a:spcAft>
                      </a:pPr>
                      <a:r>
                        <a:rPr lang="nl-NL" sz="2400" b="1">
                          <a:solidFill>
                            <a:srgbClr val="FFFF00"/>
                          </a:solidFill>
                          <a:effectLst/>
                          <a:latin typeface="Times New Roman" panose="02020603050405020304" pitchFamily="18" charset="0"/>
                          <a:cs typeface="Times New Roman" panose="02020603050405020304" pitchFamily="18" charset="0"/>
                        </a:rPr>
                        <a:t> </a:t>
                      </a:r>
                      <a:endParaRPr lang="en-US" sz="2400" b="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vMerge="1">
                  <a:txBody>
                    <a:bodyPr/>
                    <a:lstStyle/>
                    <a:p>
                      <a:endParaRPr lang="en-US"/>
                    </a:p>
                  </a:txBody>
                  <a:tcPr/>
                </a:tc>
                <a:tc>
                  <a:txBody>
                    <a:bodyPr/>
                    <a:lstStyle/>
                    <a:p>
                      <a:pPr algn="ctr">
                        <a:lnSpc>
                          <a:spcPct val="150000"/>
                        </a:lnSpc>
                        <a:spcAft>
                          <a:spcPts val="0"/>
                        </a:spcAft>
                      </a:pPr>
                      <a:r>
                        <a:rPr lang="nl-NL" sz="2400" b="1">
                          <a:solidFill>
                            <a:srgbClr val="FFFF00"/>
                          </a:solidFill>
                          <a:effectLst/>
                          <a:latin typeface="Times New Roman" panose="02020603050405020304" pitchFamily="18" charset="0"/>
                          <a:cs typeface="Times New Roman" panose="02020603050405020304" pitchFamily="18" charset="0"/>
                        </a:rPr>
                        <a:t> </a:t>
                      </a:r>
                      <a:endParaRPr lang="en-US" sz="2400" b="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r>
              <a:tr h="438857">
                <a:tc>
                  <a:txBody>
                    <a:bodyPr/>
                    <a:lstStyle/>
                    <a:p>
                      <a:pPr algn="ctr">
                        <a:lnSpc>
                          <a:spcPct val="150000"/>
                        </a:lnSpc>
                        <a:spcAft>
                          <a:spcPts val="0"/>
                        </a:spcAft>
                      </a:pPr>
                      <a:r>
                        <a:rPr lang="nl-NL" sz="2400">
                          <a:solidFill>
                            <a:schemeClr val="tx1"/>
                          </a:solidFill>
                          <a:effectLst/>
                          <a:latin typeface="Times New Roman" panose="02020603050405020304" pitchFamily="18" charset="0"/>
                          <a:cs typeface="Times New Roman" panose="02020603050405020304" pitchFamily="18" charset="0"/>
                        </a:rPr>
                        <a:t>9000 : 100</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CCFF66"/>
                    </a:solidFill>
                  </a:tcPr>
                </a:tc>
                <a:tc vMerge="1">
                  <a:txBody>
                    <a:bodyPr/>
                    <a:lstStyle/>
                    <a:p>
                      <a:endParaRPr lang="en-US"/>
                    </a:p>
                  </a:txBody>
                  <a:tcPr/>
                </a:tc>
                <a:tc>
                  <a:txBody>
                    <a:bodyPr/>
                    <a:lstStyle/>
                    <a:p>
                      <a:pPr algn="ctr">
                        <a:lnSpc>
                          <a:spcPct val="150000"/>
                        </a:lnSpc>
                        <a:spcAft>
                          <a:spcPts val="0"/>
                        </a:spcAft>
                      </a:pPr>
                      <a:r>
                        <a:rPr lang="nl-NL" sz="2400">
                          <a:solidFill>
                            <a:schemeClr val="tx1"/>
                          </a:solidFill>
                          <a:effectLst/>
                          <a:latin typeface="Times New Roman" panose="02020603050405020304" pitchFamily="18" charset="0"/>
                          <a:cs typeface="Times New Roman" panose="02020603050405020304" pitchFamily="18" charset="0"/>
                        </a:rPr>
                        <a:t>420: 10</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CCFF66"/>
                    </a:solidFill>
                  </a:tcPr>
                </a:tc>
                <a:tc vMerge="1">
                  <a:txBody>
                    <a:bodyPr/>
                    <a:lstStyle/>
                    <a:p>
                      <a:endParaRPr lang="en-US"/>
                    </a:p>
                  </a:txBody>
                  <a:tcPr/>
                </a:tc>
                <a:tc>
                  <a:txBody>
                    <a:bodyPr/>
                    <a:lstStyle/>
                    <a:p>
                      <a:pPr algn="ctr">
                        <a:lnSpc>
                          <a:spcPct val="150000"/>
                        </a:lnSpc>
                        <a:spcAft>
                          <a:spcPts val="0"/>
                        </a:spcAft>
                      </a:pPr>
                      <a:r>
                        <a:rPr lang="nl-NL" sz="2400" b="1">
                          <a:solidFill>
                            <a:srgbClr val="FFFF00"/>
                          </a:solidFill>
                          <a:effectLst/>
                          <a:latin typeface="Times New Roman" panose="02020603050405020304" pitchFamily="18" charset="0"/>
                          <a:cs typeface="Times New Roman" panose="02020603050405020304" pitchFamily="18" charset="0"/>
                        </a:rPr>
                        <a:t>90</a:t>
                      </a:r>
                      <a:endParaRPr lang="en-US" sz="2400" b="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00FF"/>
                    </a:solidFill>
                  </a:tcPr>
                </a:tc>
                <a:tc vMerge="1">
                  <a:txBody>
                    <a:bodyPr/>
                    <a:lstStyle/>
                    <a:p>
                      <a:endParaRPr lang="en-US"/>
                    </a:p>
                  </a:txBody>
                  <a:tcPr/>
                </a:tc>
                <a:tc>
                  <a:txBody>
                    <a:bodyPr/>
                    <a:lstStyle/>
                    <a:p>
                      <a:pPr algn="ctr">
                        <a:lnSpc>
                          <a:spcPct val="150000"/>
                        </a:lnSpc>
                        <a:spcAft>
                          <a:spcPts val="0"/>
                        </a:spcAft>
                      </a:pPr>
                      <a:r>
                        <a:rPr lang="nl-NL" sz="2400" b="1" dirty="0">
                          <a:solidFill>
                            <a:srgbClr val="FFFF00"/>
                          </a:solidFill>
                          <a:effectLst/>
                          <a:latin typeface="Times New Roman" panose="02020603050405020304" pitchFamily="18" charset="0"/>
                          <a:cs typeface="Times New Roman" panose="02020603050405020304" pitchFamily="18" charset="0"/>
                        </a:rPr>
                        <a:t>42</a:t>
                      </a:r>
                      <a:endParaRPr lang="en-US" sz="2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0000FF"/>
                    </a:solidFill>
                  </a:tcPr>
                </a:tc>
              </a:tr>
            </a:tbl>
          </a:graphicData>
        </a:graphic>
      </p:graphicFrame>
    </p:spTree>
    <p:extLst>
      <p:ext uri="{BB962C8B-B14F-4D97-AF65-F5344CB8AC3E}">
        <p14:creationId xmlns:p14="http://schemas.microsoft.com/office/powerpoint/2010/main" val="2986127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3813"/>
            <a:ext cx="9144000" cy="51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p:cNvGrpSpPr/>
          <p:nvPr/>
        </p:nvGrpSpPr>
        <p:grpSpPr>
          <a:xfrm>
            <a:off x="118543" y="123478"/>
            <a:ext cx="8053857" cy="1256599"/>
            <a:chOff x="172595" y="108014"/>
            <a:chExt cx="8411561" cy="1256599"/>
          </a:xfrm>
        </p:grpSpPr>
        <p:sp>
          <p:nvSpPr>
            <p:cNvPr id="8" name="Rounded Rectangle 7"/>
            <p:cNvSpPr/>
            <p:nvPr/>
          </p:nvSpPr>
          <p:spPr>
            <a:xfrm>
              <a:off x="172595" y="108014"/>
              <a:ext cx="8411561" cy="1256599"/>
            </a:xfrm>
            <a:prstGeom prst="roundRect">
              <a:avLst/>
            </a:prstGeom>
            <a:solidFill>
              <a:srgbClr val="FFCCCC"/>
            </a:solidFill>
          </p:spPr>
          <p:style>
            <a:lnRef idx="0">
              <a:schemeClr val="lt1">
                <a:hueOff val="0"/>
                <a:satOff val="0"/>
                <a:lumOff val="0"/>
                <a:alphaOff val="0"/>
              </a:schemeClr>
            </a:lnRef>
            <a:fillRef idx="3">
              <a:scrgbClr r="0" g="0" b="0"/>
            </a:fillRef>
            <a:effectRef idx="3">
              <a:schemeClr val="accent5">
                <a:hueOff val="0"/>
                <a:satOff val="0"/>
                <a:lumOff val="0"/>
                <a:alphaOff val="0"/>
              </a:schemeClr>
            </a:effectRef>
            <a:fontRef idx="minor">
              <a:schemeClr val="lt1"/>
            </a:fontRef>
          </p:style>
        </p:sp>
        <p:sp>
          <p:nvSpPr>
            <p:cNvPr id="9" name="Rounded Rectangle 4"/>
            <p:cNvSpPr/>
            <p:nvPr/>
          </p:nvSpPr>
          <p:spPr>
            <a:xfrm>
              <a:off x="202451" y="169356"/>
              <a:ext cx="8164087" cy="113391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9240" tIns="0" rIns="229240" bIns="0" numCol="1" spcCol="1270" anchor="ctr" anchorCtr="0">
              <a:noAutofit/>
            </a:bodyPr>
            <a:lstStyle/>
            <a:p>
              <a:pPr lvl="0" algn="l" defTabSz="1111250">
                <a:lnSpc>
                  <a:spcPct val="90000"/>
                </a:lnSpc>
                <a:spcBef>
                  <a:spcPct val="0"/>
                </a:spcBef>
                <a:spcAft>
                  <a:spcPct val="35000"/>
                </a:spcAft>
              </a:pPr>
              <a:r>
                <a:rPr lang="nl-NL" sz="3200" b="1" kern="1200" dirty="0" smtClean="0">
                  <a:solidFill>
                    <a:schemeClr val="tx1"/>
                  </a:solidFill>
                  <a:effectLst/>
                  <a:latin typeface="Times New Roman"/>
                  <a:ea typeface="Calibri"/>
                </a:rPr>
                <a:t>PHẦN I:  MỞ ĐẦU</a:t>
              </a:r>
              <a:endParaRPr lang="vi-VN" sz="3200" b="1" kern="1200" dirty="0">
                <a:solidFill>
                  <a:schemeClr val="tx1"/>
                </a:solidFill>
                <a:latin typeface="Times New Roman" pitchFamily="18" charset="0"/>
                <a:cs typeface="Times New Roman" pitchFamily="18" charset="0"/>
              </a:endParaRPr>
            </a:p>
          </p:txBody>
        </p:sp>
      </p:grpSp>
      <p:grpSp>
        <p:nvGrpSpPr>
          <p:cNvPr id="10" name="Group 9"/>
          <p:cNvGrpSpPr/>
          <p:nvPr/>
        </p:nvGrpSpPr>
        <p:grpSpPr>
          <a:xfrm>
            <a:off x="118543" y="1563638"/>
            <a:ext cx="8053857" cy="1077580"/>
            <a:chOff x="-29694" y="1620179"/>
            <a:chExt cx="8366108" cy="1077580"/>
          </a:xfrm>
        </p:grpSpPr>
        <p:sp>
          <p:nvSpPr>
            <p:cNvPr id="11" name="Rounded Rectangle 10"/>
            <p:cNvSpPr/>
            <p:nvPr/>
          </p:nvSpPr>
          <p:spPr>
            <a:xfrm>
              <a:off x="0" y="1620179"/>
              <a:ext cx="8336414" cy="1077580"/>
            </a:xfrm>
            <a:prstGeom prst="roundRect">
              <a:avLst/>
            </a:prstGeom>
            <a:solidFill>
              <a:srgbClr val="FFCCCC"/>
            </a:solidFill>
          </p:spPr>
          <p:style>
            <a:lnRef idx="0">
              <a:schemeClr val="lt1">
                <a:hueOff val="0"/>
                <a:satOff val="0"/>
                <a:lumOff val="0"/>
                <a:alphaOff val="0"/>
              </a:schemeClr>
            </a:lnRef>
            <a:fillRef idx="3">
              <a:scrgbClr r="0" g="0" b="0"/>
            </a:fillRef>
            <a:effectRef idx="3">
              <a:schemeClr val="accent5">
                <a:hueOff val="-4966938"/>
                <a:satOff val="19906"/>
                <a:lumOff val="4314"/>
                <a:alphaOff val="0"/>
              </a:schemeClr>
            </a:effectRef>
            <a:fontRef idx="minor">
              <a:schemeClr val="lt1"/>
            </a:fontRef>
          </p:style>
        </p:sp>
        <p:sp>
          <p:nvSpPr>
            <p:cNvPr id="13" name="Rounded Rectangle 4"/>
            <p:cNvSpPr/>
            <p:nvPr/>
          </p:nvSpPr>
          <p:spPr>
            <a:xfrm>
              <a:off x="-29694" y="1672782"/>
              <a:ext cx="8231208" cy="97237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9240" tIns="0" rIns="229240" bIns="0" numCol="1" spcCol="1270" anchor="ctr" anchorCtr="0">
              <a:noAutofit/>
            </a:bodyPr>
            <a:lstStyle/>
            <a:p>
              <a:pPr lvl="0" algn="l" defTabSz="1111250">
                <a:lnSpc>
                  <a:spcPct val="90000"/>
                </a:lnSpc>
                <a:spcBef>
                  <a:spcPct val="0"/>
                </a:spcBef>
                <a:spcAft>
                  <a:spcPct val="35000"/>
                </a:spcAft>
              </a:pPr>
              <a:r>
                <a:rPr lang="nl-NL" sz="3200" b="1" kern="1200" dirty="0" smtClean="0">
                  <a:solidFill>
                    <a:schemeClr val="tx1"/>
                  </a:solidFill>
                  <a:effectLst/>
                  <a:latin typeface="Times New Roman"/>
                  <a:ea typeface="Calibri"/>
                </a:rPr>
                <a:t>PHẦN II: CÁC GIẢI PHÁP THỰC HIỆN</a:t>
              </a:r>
              <a:endParaRPr lang="vi-VN" sz="3200" b="1" kern="1200" dirty="0">
                <a:solidFill>
                  <a:schemeClr val="tx1"/>
                </a:solidFill>
                <a:latin typeface="Times New Roman" pitchFamily="18" charset="0"/>
                <a:cs typeface="Times New Roman" pitchFamily="18" charset="0"/>
              </a:endParaRPr>
            </a:p>
          </p:txBody>
        </p:sp>
      </p:grpSp>
      <p:grpSp>
        <p:nvGrpSpPr>
          <p:cNvPr id="14" name="Group 13"/>
          <p:cNvGrpSpPr/>
          <p:nvPr/>
        </p:nvGrpSpPr>
        <p:grpSpPr>
          <a:xfrm>
            <a:off x="179069" y="2859782"/>
            <a:ext cx="7993331" cy="1251414"/>
            <a:chOff x="0" y="3033061"/>
            <a:chExt cx="8482845" cy="1251414"/>
          </a:xfrm>
        </p:grpSpPr>
        <p:sp>
          <p:nvSpPr>
            <p:cNvPr id="15" name="Rounded Rectangle 14"/>
            <p:cNvSpPr/>
            <p:nvPr/>
          </p:nvSpPr>
          <p:spPr>
            <a:xfrm>
              <a:off x="0" y="3033061"/>
              <a:ext cx="8241578" cy="1251414"/>
            </a:xfrm>
            <a:prstGeom prst="roundRect">
              <a:avLst/>
            </a:prstGeom>
            <a:solidFill>
              <a:srgbClr val="FFCCCC"/>
            </a:solidFill>
          </p:spPr>
          <p:style>
            <a:lnRef idx="0">
              <a:schemeClr val="lt1">
                <a:hueOff val="0"/>
                <a:satOff val="0"/>
                <a:lumOff val="0"/>
                <a:alphaOff val="0"/>
              </a:schemeClr>
            </a:lnRef>
            <a:fillRef idx="3">
              <a:scrgbClr r="0" g="0" b="0"/>
            </a:fillRef>
            <a:effectRef idx="3">
              <a:schemeClr val="accent5">
                <a:hueOff val="-9933876"/>
                <a:satOff val="39811"/>
                <a:lumOff val="8628"/>
                <a:alphaOff val="0"/>
              </a:schemeClr>
            </a:effectRef>
            <a:fontRef idx="minor">
              <a:schemeClr val="lt1"/>
            </a:fontRef>
          </p:style>
        </p:sp>
        <p:sp>
          <p:nvSpPr>
            <p:cNvPr id="16" name="Rounded Rectangle 4"/>
            <p:cNvSpPr/>
            <p:nvPr/>
          </p:nvSpPr>
          <p:spPr>
            <a:xfrm>
              <a:off x="0" y="3094150"/>
              <a:ext cx="8482845" cy="112923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9240" tIns="0" rIns="229240" bIns="0" numCol="1" spcCol="1270" anchor="ctr" anchorCtr="0">
              <a:noAutofit/>
            </a:bodyPr>
            <a:lstStyle/>
            <a:p>
              <a:pPr lvl="0" algn="l" defTabSz="1111250">
                <a:lnSpc>
                  <a:spcPct val="90000"/>
                </a:lnSpc>
                <a:spcBef>
                  <a:spcPct val="0"/>
                </a:spcBef>
                <a:spcAft>
                  <a:spcPct val="35000"/>
                </a:spcAft>
              </a:pPr>
              <a:r>
                <a:rPr lang="nl-NL" sz="3200" b="1" kern="1200" dirty="0" smtClean="0">
                  <a:solidFill>
                    <a:schemeClr val="tx1"/>
                  </a:solidFill>
                  <a:effectLst/>
                  <a:latin typeface="Times New Roman"/>
                  <a:ea typeface="Calibri"/>
                </a:rPr>
                <a:t>PHẦN III: KẾT LUẬN</a:t>
              </a:r>
              <a:endParaRPr lang="vi-VN" sz="3200" b="1" kern="1200" dirty="0">
                <a:solidFill>
                  <a:schemeClr val="tx1"/>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35658691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900238977886096943.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9144000" cy="5090594"/>
          </a:xfrm>
          <a:prstGeom prst="rect">
            <a:avLst/>
          </a:prstGeom>
        </p:spPr>
      </p:pic>
    </p:spTree>
    <p:extLst>
      <p:ext uri="{BB962C8B-B14F-4D97-AF65-F5344CB8AC3E}">
        <p14:creationId xmlns:p14="http://schemas.microsoft.com/office/powerpoint/2010/main" val="36211083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7996" y="490775"/>
            <a:ext cx="8814851" cy="2152983"/>
          </a:xfrm>
        </p:spPr>
        <p:txBody>
          <a:bodyPr/>
          <a:lstStyle/>
          <a:p>
            <a:pPr marL="0" indent="0" algn="just">
              <a:lnSpc>
                <a:spcPct val="115000"/>
              </a:lnSpc>
              <a:spcBef>
                <a:spcPct val="0"/>
              </a:spcBef>
              <a:buFont typeface="Arial" pitchFamily="34" charset="0"/>
              <a:buNone/>
            </a:pPr>
            <a:endParaRPr lang="en-US" sz="2800" dirty="0" smtClean="0">
              <a:latin typeface="Times New Roman" pitchFamily="18" charset="0"/>
              <a:ea typeface="Calibri" pitchFamily="34" charset="0"/>
              <a:cs typeface="Times New Roman" pitchFamily="18" charset="0"/>
            </a:endParaRPr>
          </a:p>
          <a:p>
            <a:pPr marL="0" indent="0" algn="ctr">
              <a:buNone/>
            </a:pPr>
            <a:r>
              <a:rPr lang="en-US" sz="2800" b="1" dirty="0" smtClean="0">
                <a:latin typeface="Times New Roman" panose="02020603050405020304" pitchFamily="18" charset="0"/>
                <a:cs typeface="Times New Roman" panose="02020603050405020304" pitchFamily="18" charset="0"/>
              </a:rPr>
              <a:t>	</a:t>
            </a:r>
            <a:r>
              <a:rPr lang="nl-NL" sz="2800" b="1" dirty="0" smtClean="0">
                <a:latin typeface="Times New Roman" panose="02020603050405020304" pitchFamily="18" charset="0"/>
                <a:cs typeface="Times New Roman" panose="02020603050405020304" pitchFamily="18" charset="0"/>
              </a:rPr>
              <a:t>* </a:t>
            </a:r>
            <a:r>
              <a:rPr lang="nl-NL" sz="2800" b="1" u="sng" dirty="0">
                <a:latin typeface="Times New Roman" panose="02020603050405020304" pitchFamily="18" charset="0"/>
                <a:cs typeface="Times New Roman" panose="02020603050405020304" pitchFamily="18" charset="0"/>
              </a:rPr>
              <a:t>Trò chơi </a:t>
            </a:r>
            <a:r>
              <a:rPr lang="nl-NL" sz="2800" b="1" dirty="0" smtClean="0">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Gà</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mẹ</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tìm</a:t>
            </a:r>
            <a:r>
              <a:rPr lang="en-US" sz="2800" b="1" dirty="0" smtClean="0">
                <a:solidFill>
                  <a:srgbClr val="0000FF"/>
                </a:solidFill>
                <a:latin typeface="Times New Roman" panose="02020603050405020304" pitchFamily="18" charset="0"/>
                <a:cs typeface="Times New Roman" panose="02020603050405020304" pitchFamily="18" charset="0"/>
              </a:rPr>
              <a:t> con</a:t>
            </a:r>
            <a:endParaRPr lang="en-US" sz="2800" b="1" dirty="0">
              <a:solidFill>
                <a:srgbClr val="0000FF"/>
              </a:solidFill>
              <a:latin typeface="Times New Roman" panose="02020603050405020304" pitchFamily="18" charset="0"/>
              <a:cs typeface="Times New Roman" panose="02020603050405020304" pitchFamily="18" charset="0"/>
            </a:endParaRPr>
          </a:p>
          <a:p>
            <a:pPr marL="0" indent="0">
              <a:buNone/>
            </a:pPr>
            <a:r>
              <a:rPr lang="nl-NL" sz="2400" dirty="0" smtClean="0">
                <a:latin typeface="Times New Roman" panose="02020603050405020304" pitchFamily="18" charset="0"/>
                <a:cs typeface="Times New Roman" panose="02020603050405020304" pitchFamily="18" charset="0"/>
              </a:rPr>
              <a:t>	</a:t>
            </a:r>
            <a:r>
              <a:rPr lang="nl-NL" sz="2800" dirty="0" smtClean="0">
                <a:latin typeface="Times New Roman" panose="02020603050405020304" pitchFamily="18" charset="0"/>
                <a:cs typeface="Times New Roman" panose="02020603050405020304" pitchFamily="18" charset="0"/>
              </a:rPr>
              <a:t> </a:t>
            </a:r>
            <a:r>
              <a:rPr lang="nl-NL" sz="2800" dirty="0">
                <a:latin typeface="Times New Roman" panose="02020603050405020304" pitchFamily="18" charset="0"/>
                <a:cs typeface="Times New Roman" panose="02020603050405020304" pitchFamily="18" charset="0"/>
              </a:rPr>
              <a:t>Thực hiện trong các bài học: </a:t>
            </a:r>
            <a:endParaRPr lang="nl-NL" sz="2800" dirty="0" smtClean="0">
              <a:latin typeface="Times New Roman" panose="02020603050405020304" pitchFamily="18" charset="0"/>
              <a:cs typeface="Times New Roman" panose="02020603050405020304" pitchFamily="18" charset="0"/>
            </a:endParaRPr>
          </a:p>
          <a:p>
            <a:pPr marL="0" indent="0">
              <a:buNone/>
            </a:pPr>
            <a:r>
              <a:rPr lang="nl-NL" sz="2800" dirty="0">
                <a:latin typeface="Times New Roman" panose="02020603050405020304" pitchFamily="18" charset="0"/>
                <a:cs typeface="Times New Roman" panose="02020603050405020304" pitchFamily="18" charset="0"/>
              </a:rPr>
              <a:t>	</a:t>
            </a:r>
            <a:r>
              <a:rPr lang="nl-NL" sz="2800" dirty="0" smtClean="0">
                <a:latin typeface="Times New Roman" panose="02020603050405020304" pitchFamily="18" charset="0"/>
                <a:cs typeface="Times New Roman" panose="02020603050405020304" pitchFamily="18" charset="0"/>
              </a:rPr>
              <a:t>- Yến, tạ, tấn.</a:t>
            </a:r>
          </a:p>
          <a:p>
            <a:pPr marL="0" indent="0">
              <a:buNone/>
            </a:pPr>
            <a:r>
              <a:rPr lang="nl-NL" sz="2800" dirty="0">
                <a:latin typeface="Times New Roman" panose="02020603050405020304" pitchFamily="18" charset="0"/>
                <a:cs typeface="Times New Roman" panose="02020603050405020304" pitchFamily="18" charset="0"/>
              </a:rPr>
              <a:t>	</a:t>
            </a:r>
            <a:r>
              <a:rPr lang="nl-NL" sz="2800" dirty="0" smtClean="0">
                <a:latin typeface="Times New Roman" panose="02020603050405020304" pitchFamily="18" charset="0"/>
                <a:cs typeface="Times New Roman" panose="02020603050405020304" pitchFamily="18" charset="0"/>
              </a:rPr>
              <a:t>- Bảng đơn vị đo khối lượng.</a:t>
            </a:r>
          </a:p>
          <a:p>
            <a:pPr marL="0" indent="0">
              <a:buNone/>
            </a:pPr>
            <a:r>
              <a:rPr lang="nl-NL" sz="2800" dirty="0">
                <a:latin typeface="Times New Roman" panose="02020603050405020304" pitchFamily="18" charset="0"/>
                <a:cs typeface="Times New Roman" panose="02020603050405020304" pitchFamily="18" charset="0"/>
              </a:rPr>
              <a:t>	</a:t>
            </a:r>
            <a:r>
              <a:rPr lang="nl-NL" sz="2800" dirty="0" smtClean="0">
                <a:latin typeface="Times New Roman" panose="02020603050405020304" pitchFamily="18" charset="0"/>
                <a:cs typeface="Times New Roman" panose="02020603050405020304" pitchFamily="18" charset="0"/>
              </a:rPr>
              <a:t>- Các phép tính với số tự nhiên; phân số....</a:t>
            </a:r>
            <a:endParaRPr lang="en-US" sz="2800" dirty="0">
              <a:latin typeface="Times New Roman" panose="02020603050405020304" pitchFamily="18" charset="0"/>
              <a:cs typeface="Times New Roman" panose="02020603050405020304" pitchFamily="18" charset="0"/>
            </a:endParaRPr>
          </a:p>
          <a:p>
            <a:pPr marL="0" indent="0">
              <a:buNone/>
            </a:pPr>
            <a:r>
              <a:rPr lang="nl-NL" sz="2800"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
        <p:nvSpPr>
          <p:cNvPr id="5" name="TextBox 4"/>
          <p:cNvSpPr txBox="1">
            <a:spLocks noChangeArrowheads="1"/>
          </p:cNvSpPr>
          <p:nvPr/>
        </p:nvSpPr>
        <p:spPr bwMode="auto">
          <a:xfrm>
            <a:off x="-1392" y="4795738"/>
            <a:ext cx="9144000" cy="368300"/>
          </a:xfrm>
          <a:prstGeom prst="rect">
            <a:avLst/>
          </a:prstGeom>
          <a:ln/>
          <a:extLst/>
        </p:spPr>
        <p:style>
          <a:lnRef idx="1">
            <a:schemeClr val="accent6"/>
          </a:lnRef>
          <a:fillRef idx="2">
            <a:schemeClr val="accent6"/>
          </a:fillRef>
          <a:effectRef idx="1">
            <a:schemeClr val="accent6"/>
          </a:effectRef>
          <a:fontRef idx="minor">
            <a:schemeClr val="dk1"/>
          </a:fontRef>
        </p:style>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vi-VN" i="1">
                <a:solidFill>
                  <a:srgbClr val="0000CC"/>
                </a:solidFill>
                <a:latin typeface="-apple-system"/>
              </a:rPr>
              <a:t>“</a:t>
            </a:r>
            <a:r>
              <a:rPr lang="en-US" i="1">
                <a:solidFill>
                  <a:srgbClr val="0000CC"/>
                </a:solidFill>
                <a:latin typeface="-apple-system"/>
              </a:rPr>
              <a:t>Học thông qua chơi</a:t>
            </a:r>
            <a:r>
              <a:rPr lang="vi-VN" i="1">
                <a:solidFill>
                  <a:srgbClr val="0000CC"/>
                </a:solidFill>
                <a:latin typeface="-apple-system"/>
              </a:rPr>
              <a:t>".</a:t>
            </a:r>
            <a:endParaRPr lang="en-US" i="1">
              <a:solidFill>
                <a:srgbClr val="0000CC"/>
              </a:solidFill>
              <a:latin typeface=".VnAristote" pitchFamily="34" charset="0"/>
              <a:cs typeface="Times New Roman" pitchFamily="18" charset="0"/>
            </a:endParaRPr>
          </a:p>
        </p:txBody>
      </p:sp>
      <p:grpSp>
        <p:nvGrpSpPr>
          <p:cNvPr id="7" name="Group 6"/>
          <p:cNvGrpSpPr/>
          <p:nvPr/>
        </p:nvGrpSpPr>
        <p:grpSpPr>
          <a:xfrm>
            <a:off x="28234" y="20463"/>
            <a:ext cx="9142608" cy="1077580"/>
            <a:chOff x="-95573" y="-1249690"/>
            <a:chExt cx="8804419" cy="1077580"/>
          </a:xfrm>
        </p:grpSpPr>
        <p:sp>
          <p:nvSpPr>
            <p:cNvPr id="8" name="Rounded Rectangle 7"/>
            <p:cNvSpPr/>
            <p:nvPr/>
          </p:nvSpPr>
          <p:spPr>
            <a:xfrm>
              <a:off x="48649" y="-1249690"/>
              <a:ext cx="8633008" cy="1077580"/>
            </a:xfrm>
            <a:prstGeom prst="roundRect">
              <a:avLst/>
            </a:prstGeom>
            <a:solidFill>
              <a:srgbClr val="FFCCCC"/>
            </a:solidFill>
          </p:spPr>
          <p:style>
            <a:lnRef idx="0">
              <a:schemeClr val="lt1">
                <a:hueOff val="0"/>
                <a:satOff val="0"/>
                <a:lumOff val="0"/>
                <a:alphaOff val="0"/>
              </a:schemeClr>
            </a:lnRef>
            <a:fillRef idx="3">
              <a:scrgbClr r="0" g="0" b="0"/>
            </a:fillRef>
            <a:effectRef idx="3">
              <a:schemeClr val="accent5">
                <a:hueOff val="-4966938"/>
                <a:satOff val="19906"/>
                <a:lumOff val="4314"/>
                <a:alphaOff val="0"/>
              </a:schemeClr>
            </a:effectRef>
            <a:fontRef idx="minor">
              <a:schemeClr val="lt1"/>
            </a:fontRef>
          </p:style>
        </p:sp>
        <p:sp>
          <p:nvSpPr>
            <p:cNvPr id="9" name="Rounded Rectangle 4"/>
            <p:cNvSpPr/>
            <p:nvPr/>
          </p:nvSpPr>
          <p:spPr>
            <a:xfrm>
              <a:off x="-95573" y="-1175806"/>
              <a:ext cx="8804419" cy="97237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9240" tIns="0" rIns="229240" bIns="0" numCol="1" spcCol="1270" anchor="ctr" anchorCtr="0">
              <a:noAutofit/>
            </a:bodyPr>
            <a:lstStyle/>
            <a:p>
              <a:r>
                <a:rPr lang="nl-NL" sz="2800" u="sng" kern="1200" dirty="0" smtClean="0">
                  <a:solidFill>
                    <a:srgbClr val="0000CC"/>
                  </a:solidFill>
                  <a:effectLst/>
                  <a:latin typeface="Times New Roman"/>
                  <a:ea typeface="Calibri"/>
                </a:rPr>
                <a:t>Giải pháp thứ ba</a:t>
              </a:r>
              <a:r>
                <a:rPr lang="nl-NL" sz="2800" kern="1200" dirty="0" smtClean="0">
                  <a:solidFill>
                    <a:srgbClr val="0000CC"/>
                  </a:solidFill>
                  <a:effectLst/>
                  <a:latin typeface="Times New Roman"/>
                  <a:ea typeface="Calibri"/>
                </a:rPr>
                <a:t>: </a:t>
              </a:r>
              <a:r>
                <a:rPr lang="en-US" sz="2800" dirty="0" err="1" smtClean="0">
                  <a:solidFill>
                    <a:srgbClr val="CC0000"/>
                  </a:solidFill>
                  <a:latin typeface="Times New Roman" panose="02020603050405020304" pitchFamily="18" charset="0"/>
                  <a:cs typeface="Times New Roman" panose="02020603050405020304" pitchFamily="18" charset="0"/>
                </a:rPr>
                <a:t>Tổ</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chức</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thực</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hiện</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một</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số</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trò</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chơi</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trong</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dạy</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học</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Toán</a:t>
              </a:r>
              <a:r>
                <a:rPr lang="en-US" sz="2800" dirty="0" smtClean="0">
                  <a:solidFill>
                    <a:srgbClr val="CC0000"/>
                  </a:solidFill>
                  <a:latin typeface="Times New Roman" panose="02020603050405020304" pitchFamily="18" charset="0"/>
                  <a:cs typeface="Times New Roman" panose="02020603050405020304" pitchFamily="18" charset="0"/>
                </a:rPr>
                <a:t> 4.</a:t>
              </a:r>
              <a:endParaRPr lang="en-US" sz="2800" dirty="0">
                <a:solidFill>
                  <a:srgbClr val="CC000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09391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7996" y="490775"/>
            <a:ext cx="8814851" cy="3152545"/>
          </a:xfrm>
        </p:spPr>
        <p:txBody>
          <a:bodyPr/>
          <a:lstStyle/>
          <a:p>
            <a:pPr marL="0" indent="0" algn="just">
              <a:lnSpc>
                <a:spcPct val="115000"/>
              </a:lnSpc>
              <a:spcBef>
                <a:spcPct val="0"/>
              </a:spcBef>
              <a:buFont typeface="Arial" pitchFamily="34" charset="0"/>
              <a:buNone/>
            </a:pPr>
            <a:endParaRPr lang="en-US" sz="2800" dirty="0" smtClean="0">
              <a:latin typeface="Times New Roman" pitchFamily="18" charset="0"/>
              <a:ea typeface="Calibri" pitchFamily="34" charset="0"/>
              <a:cs typeface="Times New Roman" pitchFamily="18" charset="0"/>
            </a:endParaRPr>
          </a:p>
          <a:p>
            <a:pPr marL="0" indent="0" algn="ctr">
              <a:lnSpc>
                <a:spcPct val="150000"/>
              </a:lnSpc>
              <a:buNone/>
            </a:pPr>
            <a:r>
              <a:rPr lang="en-US" sz="2800" b="1" dirty="0" smtClean="0">
                <a:latin typeface="Times New Roman" panose="02020603050405020304" pitchFamily="18" charset="0"/>
                <a:cs typeface="Times New Roman" panose="02020603050405020304" pitchFamily="18" charset="0"/>
              </a:rPr>
              <a:t>	</a:t>
            </a:r>
            <a:r>
              <a:rPr lang="nl-NL" sz="2800" b="1" dirty="0" smtClean="0">
                <a:latin typeface="Times New Roman" panose="02020603050405020304" pitchFamily="18" charset="0"/>
                <a:cs typeface="Times New Roman" panose="02020603050405020304" pitchFamily="18" charset="0"/>
              </a:rPr>
              <a:t>* </a:t>
            </a:r>
            <a:r>
              <a:rPr lang="nl-NL" sz="2800" b="1" u="sng" dirty="0">
                <a:latin typeface="Times New Roman" panose="02020603050405020304" pitchFamily="18" charset="0"/>
                <a:cs typeface="Times New Roman" panose="02020603050405020304" pitchFamily="18" charset="0"/>
              </a:rPr>
              <a:t>Trò chơi </a:t>
            </a:r>
            <a:r>
              <a:rPr lang="nl-NL" sz="2800" b="1" dirty="0" smtClean="0">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Gà</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mẹ</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tìm</a:t>
            </a:r>
            <a:r>
              <a:rPr lang="en-US" sz="2800" b="1" dirty="0" smtClean="0">
                <a:solidFill>
                  <a:srgbClr val="0000FF"/>
                </a:solidFill>
                <a:latin typeface="Times New Roman" panose="02020603050405020304" pitchFamily="18" charset="0"/>
                <a:cs typeface="Times New Roman" panose="02020603050405020304" pitchFamily="18" charset="0"/>
              </a:rPr>
              <a:t> con</a:t>
            </a:r>
            <a:endParaRPr lang="en-US" sz="2800" b="1" dirty="0">
              <a:solidFill>
                <a:srgbClr val="0000FF"/>
              </a:solidFill>
              <a:latin typeface="Times New Roman" panose="02020603050405020304" pitchFamily="18" charset="0"/>
              <a:cs typeface="Times New Roman" panose="02020603050405020304" pitchFamily="18" charset="0"/>
            </a:endParaRPr>
          </a:p>
          <a:p>
            <a:pPr marL="0" indent="0" algn="just">
              <a:lnSpc>
                <a:spcPct val="150000"/>
              </a:lnSpc>
              <a:buNone/>
            </a:pPr>
            <a:r>
              <a:rPr lang="nl-NL" sz="2400" dirty="0" smtClean="0">
                <a:latin typeface="Times New Roman" panose="02020603050405020304" pitchFamily="18" charset="0"/>
                <a:cs typeface="Times New Roman" panose="02020603050405020304" pitchFamily="18" charset="0"/>
              </a:rPr>
              <a:t>	</a:t>
            </a:r>
            <a:r>
              <a:rPr lang="nl-NL" sz="2800" u="sng" dirty="0" smtClean="0">
                <a:latin typeface="Times New Roman" panose="02020603050405020304" pitchFamily="18" charset="0"/>
                <a:cs typeface="Times New Roman" panose="02020603050405020304" pitchFamily="18" charset="0"/>
              </a:rPr>
              <a:t>Ví </a:t>
            </a:r>
            <a:r>
              <a:rPr lang="nl-NL" sz="2800" u="sng" dirty="0">
                <a:latin typeface="Times New Roman" panose="02020603050405020304" pitchFamily="18" charset="0"/>
                <a:cs typeface="Times New Roman" panose="02020603050405020304" pitchFamily="18" charset="0"/>
              </a:rPr>
              <a:t>dụ</a:t>
            </a:r>
            <a:r>
              <a:rPr lang="nl-NL" sz="2800" dirty="0">
                <a:latin typeface="Times New Roman" panose="02020603050405020304" pitchFamily="18" charset="0"/>
                <a:cs typeface="Times New Roman" panose="02020603050405020304" pitchFamily="18" charset="0"/>
              </a:rPr>
              <a:t>: Bài </a:t>
            </a:r>
            <a:r>
              <a:rPr lang="nl-NL" sz="2800" dirty="0" smtClean="0">
                <a:latin typeface="Times New Roman" panose="02020603050405020304" pitchFamily="18" charset="0"/>
                <a:cs typeface="Times New Roman" panose="02020603050405020304" pitchFamily="18" charset="0"/>
              </a:rPr>
              <a:t>1: </a:t>
            </a:r>
            <a:r>
              <a:rPr lang="nl-NL" sz="2800" dirty="0">
                <a:latin typeface="Times New Roman" panose="02020603050405020304" pitchFamily="18" charset="0"/>
                <a:cs typeface="Times New Roman" panose="02020603050405020304" pitchFamily="18" charset="0"/>
              </a:rPr>
              <a:t>(</a:t>
            </a:r>
            <a:r>
              <a:rPr lang="nl-NL" sz="2800" dirty="0" smtClean="0">
                <a:latin typeface="Times New Roman" panose="02020603050405020304" pitchFamily="18" charset="0"/>
                <a:cs typeface="Times New Roman" panose="02020603050405020304" pitchFamily="18" charset="0"/>
              </a:rPr>
              <a:t>SGK Toán 4 - Trang133) </a:t>
            </a:r>
          </a:p>
          <a:p>
            <a:pPr marL="0" indent="0" algn="just">
              <a:lnSpc>
                <a:spcPct val="150000"/>
              </a:lnSpc>
              <a:buNone/>
            </a:pPr>
            <a:r>
              <a:rPr lang="nl-NL" sz="2800" dirty="0" smtClean="0">
                <a:latin typeface="Times New Roman" panose="02020603050405020304" pitchFamily="18" charset="0"/>
                <a:cs typeface="Times New Roman" panose="02020603050405020304" pitchFamily="18" charset="0"/>
              </a:rPr>
              <a:t>          Tiết: Phép nhân </a:t>
            </a:r>
            <a:r>
              <a:rPr lang="nl-NL" sz="2800" dirty="0">
                <a:latin typeface="Times New Roman" panose="02020603050405020304" pitchFamily="18" charset="0"/>
                <a:cs typeface="Times New Roman" panose="02020603050405020304" pitchFamily="18" charset="0"/>
              </a:rPr>
              <a:t>phân </a:t>
            </a:r>
            <a:r>
              <a:rPr lang="nl-NL" sz="2800" dirty="0" smtClean="0">
                <a:latin typeface="Times New Roman" panose="02020603050405020304" pitchFamily="18" charset="0"/>
                <a:cs typeface="Times New Roman" panose="02020603050405020304" pitchFamily="18" charset="0"/>
              </a:rPr>
              <a:t>số</a:t>
            </a:r>
            <a:endParaRPr lang="en-US" sz="2800" dirty="0">
              <a:latin typeface="Times New Roman" panose="02020603050405020304" pitchFamily="18" charset="0"/>
              <a:cs typeface="Times New Roman" panose="02020603050405020304" pitchFamily="18" charset="0"/>
            </a:endParaRPr>
          </a:p>
          <a:p>
            <a:pPr marL="0" indent="0">
              <a:buNone/>
            </a:pPr>
            <a:r>
              <a:rPr lang="nl-NL" sz="2800"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
        <p:nvSpPr>
          <p:cNvPr id="5" name="TextBox 4"/>
          <p:cNvSpPr txBox="1">
            <a:spLocks noChangeArrowheads="1"/>
          </p:cNvSpPr>
          <p:nvPr/>
        </p:nvSpPr>
        <p:spPr bwMode="auto">
          <a:xfrm>
            <a:off x="-1392" y="4795738"/>
            <a:ext cx="9144000" cy="368300"/>
          </a:xfrm>
          <a:prstGeom prst="rect">
            <a:avLst/>
          </a:prstGeom>
          <a:ln/>
          <a:extLst/>
        </p:spPr>
        <p:style>
          <a:lnRef idx="1">
            <a:schemeClr val="accent6"/>
          </a:lnRef>
          <a:fillRef idx="2">
            <a:schemeClr val="accent6"/>
          </a:fillRef>
          <a:effectRef idx="1">
            <a:schemeClr val="accent6"/>
          </a:effectRef>
          <a:fontRef idx="minor">
            <a:schemeClr val="dk1"/>
          </a:fontRef>
        </p:style>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vi-VN" i="1">
                <a:solidFill>
                  <a:srgbClr val="0000CC"/>
                </a:solidFill>
                <a:latin typeface="-apple-system"/>
              </a:rPr>
              <a:t>“</a:t>
            </a:r>
            <a:r>
              <a:rPr lang="en-US" i="1">
                <a:solidFill>
                  <a:srgbClr val="0000CC"/>
                </a:solidFill>
                <a:latin typeface="-apple-system"/>
              </a:rPr>
              <a:t>Học thông qua chơi</a:t>
            </a:r>
            <a:r>
              <a:rPr lang="vi-VN" i="1">
                <a:solidFill>
                  <a:srgbClr val="0000CC"/>
                </a:solidFill>
                <a:latin typeface="-apple-system"/>
              </a:rPr>
              <a:t>".</a:t>
            </a:r>
            <a:endParaRPr lang="en-US" i="1">
              <a:solidFill>
                <a:srgbClr val="0000CC"/>
              </a:solidFill>
              <a:latin typeface=".VnAristote" pitchFamily="34" charset="0"/>
              <a:cs typeface="Times New Roman" pitchFamily="18" charset="0"/>
            </a:endParaRPr>
          </a:p>
        </p:txBody>
      </p:sp>
      <p:grpSp>
        <p:nvGrpSpPr>
          <p:cNvPr id="7" name="Group 6"/>
          <p:cNvGrpSpPr/>
          <p:nvPr/>
        </p:nvGrpSpPr>
        <p:grpSpPr>
          <a:xfrm>
            <a:off x="28234" y="20463"/>
            <a:ext cx="9142608" cy="1077580"/>
            <a:chOff x="-95573" y="-1249690"/>
            <a:chExt cx="8804419" cy="1077580"/>
          </a:xfrm>
        </p:grpSpPr>
        <p:sp>
          <p:nvSpPr>
            <p:cNvPr id="8" name="Rounded Rectangle 7"/>
            <p:cNvSpPr/>
            <p:nvPr/>
          </p:nvSpPr>
          <p:spPr>
            <a:xfrm>
              <a:off x="48649" y="-1249690"/>
              <a:ext cx="8633008" cy="1077580"/>
            </a:xfrm>
            <a:prstGeom prst="roundRect">
              <a:avLst/>
            </a:prstGeom>
            <a:solidFill>
              <a:srgbClr val="FFCCCC"/>
            </a:solidFill>
          </p:spPr>
          <p:style>
            <a:lnRef idx="0">
              <a:schemeClr val="lt1">
                <a:hueOff val="0"/>
                <a:satOff val="0"/>
                <a:lumOff val="0"/>
                <a:alphaOff val="0"/>
              </a:schemeClr>
            </a:lnRef>
            <a:fillRef idx="3">
              <a:scrgbClr r="0" g="0" b="0"/>
            </a:fillRef>
            <a:effectRef idx="3">
              <a:schemeClr val="accent5">
                <a:hueOff val="-4966938"/>
                <a:satOff val="19906"/>
                <a:lumOff val="4314"/>
                <a:alphaOff val="0"/>
              </a:schemeClr>
            </a:effectRef>
            <a:fontRef idx="minor">
              <a:schemeClr val="lt1"/>
            </a:fontRef>
          </p:style>
        </p:sp>
        <p:sp>
          <p:nvSpPr>
            <p:cNvPr id="9" name="Rounded Rectangle 4"/>
            <p:cNvSpPr/>
            <p:nvPr/>
          </p:nvSpPr>
          <p:spPr>
            <a:xfrm>
              <a:off x="-95573" y="-1175806"/>
              <a:ext cx="8804419" cy="97237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9240" tIns="0" rIns="229240" bIns="0" numCol="1" spcCol="1270" anchor="ctr" anchorCtr="0">
              <a:noAutofit/>
            </a:bodyPr>
            <a:lstStyle/>
            <a:p>
              <a:r>
                <a:rPr lang="nl-NL" sz="2800" kern="1200" dirty="0" smtClean="0">
                  <a:solidFill>
                    <a:srgbClr val="0000CC"/>
                  </a:solidFill>
                  <a:effectLst/>
                  <a:latin typeface="Times New Roman"/>
                  <a:ea typeface="Calibri"/>
                </a:rPr>
                <a:t>Giải pháp </a:t>
              </a:r>
              <a:r>
                <a:rPr lang="nl-NL" sz="2800" kern="1200" smtClean="0">
                  <a:solidFill>
                    <a:srgbClr val="0000CC"/>
                  </a:solidFill>
                  <a:effectLst/>
                  <a:latin typeface="Times New Roman"/>
                  <a:ea typeface="Calibri"/>
                </a:rPr>
                <a:t>thứ ba: </a:t>
              </a:r>
              <a:r>
                <a:rPr lang="en-US" sz="2800" smtClean="0">
                  <a:solidFill>
                    <a:srgbClr val="CC0000"/>
                  </a:solidFill>
                  <a:latin typeface="Times New Roman" panose="02020603050405020304" pitchFamily="18" charset="0"/>
                  <a:cs typeface="Times New Roman" panose="02020603050405020304" pitchFamily="18" charset="0"/>
                </a:rPr>
                <a:t>Tổ chức thực hiện một số trò chơi trong dạy học Toán 4.</a:t>
              </a:r>
              <a:endParaRPr lang="en-US" sz="2800">
                <a:solidFill>
                  <a:srgbClr val="CC000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245297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7996" y="490775"/>
            <a:ext cx="8814851" cy="3366859"/>
          </a:xfrm>
        </p:spPr>
        <p:txBody>
          <a:bodyPr/>
          <a:lstStyle/>
          <a:p>
            <a:pPr marL="0" indent="0" algn="just">
              <a:lnSpc>
                <a:spcPct val="115000"/>
              </a:lnSpc>
              <a:spcBef>
                <a:spcPct val="0"/>
              </a:spcBef>
              <a:buFont typeface="Arial" pitchFamily="34" charset="0"/>
              <a:buNone/>
            </a:pPr>
            <a:endParaRPr lang="en-US" sz="2800" dirty="0" smtClean="0">
              <a:latin typeface="Times New Roman" pitchFamily="18" charset="0"/>
              <a:ea typeface="Calibri" pitchFamily="34" charset="0"/>
              <a:cs typeface="Times New Roman" pitchFamily="18" charset="0"/>
            </a:endParaRPr>
          </a:p>
          <a:p>
            <a:pPr marL="0" indent="0" algn="ctr">
              <a:lnSpc>
                <a:spcPct val="150000"/>
              </a:lnSpc>
              <a:buNone/>
            </a:pPr>
            <a:r>
              <a:rPr lang="en-US" sz="2800" b="1" dirty="0" smtClean="0">
                <a:latin typeface="Times New Roman" panose="02020603050405020304" pitchFamily="18" charset="0"/>
                <a:cs typeface="Times New Roman" panose="02020603050405020304" pitchFamily="18" charset="0"/>
              </a:rPr>
              <a:t>	</a:t>
            </a:r>
            <a:r>
              <a:rPr lang="nl-NL" sz="2800" b="1" dirty="0" smtClean="0">
                <a:latin typeface="Times New Roman" panose="02020603050405020304" pitchFamily="18" charset="0"/>
                <a:cs typeface="Times New Roman" panose="02020603050405020304" pitchFamily="18" charset="0"/>
              </a:rPr>
              <a:t>* </a:t>
            </a:r>
            <a:r>
              <a:rPr lang="nl-NL" sz="2800" b="1" u="sng" dirty="0">
                <a:latin typeface="Times New Roman" panose="02020603050405020304" pitchFamily="18" charset="0"/>
                <a:cs typeface="Times New Roman" panose="02020603050405020304" pitchFamily="18" charset="0"/>
              </a:rPr>
              <a:t>Trò chơi </a:t>
            </a:r>
            <a:r>
              <a:rPr lang="nl-NL" sz="2800" b="1" dirty="0" smtClean="0">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Gà</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mẹ</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tìm</a:t>
            </a:r>
            <a:r>
              <a:rPr lang="en-US" sz="2800" b="1" dirty="0" smtClean="0">
                <a:solidFill>
                  <a:srgbClr val="0000FF"/>
                </a:solidFill>
                <a:latin typeface="Times New Roman" panose="02020603050405020304" pitchFamily="18" charset="0"/>
                <a:cs typeface="Times New Roman" panose="02020603050405020304" pitchFamily="18" charset="0"/>
              </a:rPr>
              <a:t> con</a:t>
            </a:r>
            <a:endParaRPr lang="en-US" sz="2800" b="1" dirty="0">
              <a:solidFill>
                <a:srgbClr val="0000FF"/>
              </a:solidFill>
              <a:latin typeface="Times New Roman" panose="02020603050405020304" pitchFamily="18" charset="0"/>
              <a:cs typeface="Times New Roman" panose="02020603050405020304" pitchFamily="18" charset="0"/>
            </a:endParaRPr>
          </a:p>
          <a:p>
            <a:pPr marL="0" indent="0">
              <a:lnSpc>
                <a:spcPct val="150000"/>
              </a:lnSpc>
              <a:buNone/>
            </a:pPr>
            <a:r>
              <a:rPr lang="nl-NL" sz="2400" dirty="0" smtClean="0">
                <a:latin typeface="Times New Roman" panose="02020603050405020304" pitchFamily="18" charset="0"/>
                <a:cs typeface="Times New Roman" panose="02020603050405020304" pitchFamily="18" charset="0"/>
              </a:rPr>
              <a:t>	</a:t>
            </a:r>
            <a:r>
              <a:rPr lang="it-IT" sz="2800" b="1" dirty="0">
                <a:latin typeface="Times New Roman" panose="02020603050405020304" pitchFamily="18" charset="0"/>
                <a:cs typeface="Times New Roman" panose="02020603050405020304" pitchFamily="18" charset="0"/>
              </a:rPr>
              <a:t>- </a:t>
            </a:r>
            <a:r>
              <a:rPr lang="it-IT" sz="2800" dirty="0">
                <a:latin typeface="Times New Roman" panose="02020603050405020304" pitchFamily="18" charset="0"/>
                <a:cs typeface="Times New Roman" panose="02020603050405020304" pitchFamily="18" charset="0"/>
              </a:rPr>
              <a:t>Chuẩn bị: </a:t>
            </a:r>
            <a:r>
              <a:rPr lang="it-IT" sz="2800" dirty="0" smtClean="0">
                <a:latin typeface="Times New Roman" panose="02020603050405020304" pitchFamily="18" charset="0"/>
                <a:cs typeface="Times New Roman" panose="02020603050405020304" pitchFamily="18" charset="0"/>
              </a:rPr>
              <a:t>4 tấm bìa có hình ảnh của 4 </a:t>
            </a:r>
            <a:r>
              <a:rPr lang="it-IT" sz="2800" dirty="0">
                <a:latin typeface="Times New Roman" panose="02020603050405020304" pitchFamily="18" charset="0"/>
                <a:cs typeface="Times New Roman" panose="02020603050405020304" pitchFamily="18" charset="0"/>
              </a:rPr>
              <a:t>con gà mẹ </a:t>
            </a:r>
            <a:r>
              <a:rPr lang="it-IT" sz="2800" dirty="0" smtClean="0">
                <a:latin typeface="Times New Roman" panose="02020603050405020304" pitchFamily="18" charset="0"/>
                <a:cs typeface="Times New Roman" panose="02020603050405020304" pitchFamily="18" charset="0"/>
              </a:rPr>
              <a:t>có chứa 4 </a:t>
            </a:r>
            <a:r>
              <a:rPr lang="it-IT" sz="2800" dirty="0">
                <a:latin typeface="Times New Roman" panose="02020603050405020304" pitchFamily="18" charset="0"/>
                <a:cs typeface="Times New Roman" panose="02020603050405020304" pitchFamily="18" charset="0"/>
              </a:rPr>
              <a:t>phép </a:t>
            </a:r>
            <a:r>
              <a:rPr lang="it-IT" sz="2800" dirty="0" smtClean="0">
                <a:latin typeface="Times New Roman" panose="02020603050405020304" pitchFamily="18" charset="0"/>
                <a:cs typeface="Times New Roman" panose="02020603050405020304" pitchFamily="18" charset="0"/>
              </a:rPr>
              <a:t>tính;  </a:t>
            </a:r>
            <a:r>
              <a:rPr lang="it-IT" sz="2800" dirty="0">
                <a:latin typeface="Times New Roman" panose="02020603050405020304" pitchFamily="18" charset="0"/>
                <a:cs typeface="Times New Roman" panose="02020603050405020304" pitchFamily="18" charset="0"/>
              </a:rPr>
              <a:t>4 tấm bìa có hình ảnh của </a:t>
            </a:r>
            <a:r>
              <a:rPr lang="it-IT" sz="2800" dirty="0" smtClean="0">
                <a:latin typeface="Times New Roman" panose="02020603050405020304" pitchFamily="18" charset="0"/>
                <a:cs typeface="Times New Roman" panose="02020603050405020304" pitchFamily="18" charset="0"/>
              </a:rPr>
              <a:t>4 chú </a:t>
            </a:r>
            <a:r>
              <a:rPr lang="it-IT" sz="2800" dirty="0">
                <a:latin typeface="Times New Roman" panose="02020603050405020304" pitchFamily="18" charset="0"/>
                <a:cs typeface="Times New Roman" panose="02020603050405020304" pitchFamily="18" charset="0"/>
              </a:rPr>
              <a:t>gà con </a:t>
            </a:r>
            <a:r>
              <a:rPr lang="it-IT" sz="2800" dirty="0" smtClean="0">
                <a:latin typeface="Times New Roman" panose="02020603050405020304" pitchFamily="18" charset="0"/>
                <a:cs typeface="Times New Roman" panose="02020603050405020304" pitchFamily="18" charset="0"/>
              </a:rPr>
              <a:t>có </a:t>
            </a:r>
            <a:r>
              <a:rPr lang="it-IT" sz="2800" dirty="0">
                <a:latin typeface="Times New Roman" panose="02020603050405020304" pitchFamily="18" charset="0"/>
                <a:cs typeface="Times New Roman" panose="02020603050405020304" pitchFamily="18" charset="0"/>
              </a:rPr>
              <a:t>ghi </a:t>
            </a:r>
            <a:r>
              <a:rPr lang="it-IT" sz="2800" dirty="0" smtClean="0">
                <a:latin typeface="Times New Roman" panose="02020603050405020304" pitchFamily="18" charset="0"/>
                <a:cs typeface="Times New Roman" panose="02020603050405020304" pitchFamily="18" charset="0"/>
              </a:rPr>
              <a:t>4 kết </a:t>
            </a:r>
            <a:r>
              <a:rPr lang="it-IT" sz="2800" dirty="0">
                <a:latin typeface="Times New Roman" panose="02020603050405020304" pitchFamily="18" charset="0"/>
                <a:cs typeface="Times New Roman" panose="02020603050405020304" pitchFamily="18" charset="0"/>
              </a:rPr>
              <a:t>quả </a:t>
            </a:r>
            <a:r>
              <a:rPr lang="it-IT" sz="2800" dirty="0" smtClean="0">
                <a:latin typeface="Times New Roman" panose="02020603050405020304" pitchFamily="18" charset="0"/>
                <a:cs typeface="Times New Roman" panose="02020603050405020304" pitchFamily="18" charset="0"/>
              </a:rPr>
              <a:t>tương ứng.</a:t>
            </a:r>
            <a:endParaRPr lang="en-US" sz="2800" dirty="0">
              <a:latin typeface="Times New Roman" panose="02020603050405020304" pitchFamily="18" charset="0"/>
              <a:cs typeface="Times New Roman" panose="02020603050405020304" pitchFamily="18" charset="0"/>
            </a:endParaRPr>
          </a:p>
        </p:txBody>
      </p:sp>
      <p:sp>
        <p:nvSpPr>
          <p:cNvPr id="5" name="TextBox 4"/>
          <p:cNvSpPr txBox="1">
            <a:spLocks noChangeArrowheads="1"/>
          </p:cNvSpPr>
          <p:nvPr/>
        </p:nvSpPr>
        <p:spPr bwMode="auto">
          <a:xfrm>
            <a:off x="-1392" y="4795738"/>
            <a:ext cx="9144000" cy="368300"/>
          </a:xfrm>
          <a:prstGeom prst="rect">
            <a:avLst/>
          </a:prstGeom>
          <a:ln/>
          <a:extLst/>
        </p:spPr>
        <p:style>
          <a:lnRef idx="1">
            <a:schemeClr val="accent6"/>
          </a:lnRef>
          <a:fillRef idx="2">
            <a:schemeClr val="accent6"/>
          </a:fillRef>
          <a:effectRef idx="1">
            <a:schemeClr val="accent6"/>
          </a:effectRef>
          <a:fontRef idx="minor">
            <a:schemeClr val="dk1"/>
          </a:fontRef>
        </p:style>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vi-VN" i="1">
                <a:solidFill>
                  <a:srgbClr val="0000CC"/>
                </a:solidFill>
                <a:latin typeface="-apple-system"/>
              </a:rPr>
              <a:t>“</a:t>
            </a:r>
            <a:r>
              <a:rPr lang="en-US" i="1">
                <a:solidFill>
                  <a:srgbClr val="0000CC"/>
                </a:solidFill>
                <a:latin typeface="-apple-system"/>
              </a:rPr>
              <a:t>Học thông qua chơi</a:t>
            </a:r>
            <a:r>
              <a:rPr lang="vi-VN" i="1">
                <a:solidFill>
                  <a:srgbClr val="0000CC"/>
                </a:solidFill>
                <a:latin typeface="-apple-system"/>
              </a:rPr>
              <a:t>".</a:t>
            </a:r>
            <a:endParaRPr lang="en-US" i="1">
              <a:solidFill>
                <a:srgbClr val="0000CC"/>
              </a:solidFill>
              <a:latin typeface=".VnAristote" pitchFamily="34" charset="0"/>
              <a:cs typeface="Times New Roman" pitchFamily="18" charset="0"/>
            </a:endParaRPr>
          </a:p>
        </p:txBody>
      </p:sp>
      <p:grpSp>
        <p:nvGrpSpPr>
          <p:cNvPr id="7" name="Group 6"/>
          <p:cNvGrpSpPr/>
          <p:nvPr/>
        </p:nvGrpSpPr>
        <p:grpSpPr>
          <a:xfrm>
            <a:off x="28234" y="20463"/>
            <a:ext cx="9142608" cy="1077580"/>
            <a:chOff x="-95573" y="-1249690"/>
            <a:chExt cx="8804419" cy="1077580"/>
          </a:xfrm>
        </p:grpSpPr>
        <p:sp>
          <p:nvSpPr>
            <p:cNvPr id="8" name="Rounded Rectangle 7"/>
            <p:cNvSpPr/>
            <p:nvPr/>
          </p:nvSpPr>
          <p:spPr>
            <a:xfrm>
              <a:off x="48649" y="-1249690"/>
              <a:ext cx="8633008" cy="1077580"/>
            </a:xfrm>
            <a:prstGeom prst="roundRect">
              <a:avLst/>
            </a:prstGeom>
            <a:solidFill>
              <a:srgbClr val="FFCCCC"/>
            </a:solidFill>
          </p:spPr>
          <p:style>
            <a:lnRef idx="0">
              <a:schemeClr val="lt1">
                <a:hueOff val="0"/>
                <a:satOff val="0"/>
                <a:lumOff val="0"/>
                <a:alphaOff val="0"/>
              </a:schemeClr>
            </a:lnRef>
            <a:fillRef idx="3">
              <a:scrgbClr r="0" g="0" b="0"/>
            </a:fillRef>
            <a:effectRef idx="3">
              <a:schemeClr val="accent5">
                <a:hueOff val="-4966938"/>
                <a:satOff val="19906"/>
                <a:lumOff val="4314"/>
                <a:alphaOff val="0"/>
              </a:schemeClr>
            </a:effectRef>
            <a:fontRef idx="minor">
              <a:schemeClr val="lt1"/>
            </a:fontRef>
          </p:style>
        </p:sp>
        <p:sp>
          <p:nvSpPr>
            <p:cNvPr id="9" name="Rounded Rectangle 4"/>
            <p:cNvSpPr/>
            <p:nvPr/>
          </p:nvSpPr>
          <p:spPr>
            <a:xfrm>
              <a:off x="-95573" y="-1175806"/>
              <a:ext cx="8804419" cy="97237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9240" tIns="0" rIns="229240" bIns="0" numCol="1" spcCol="1270" anchor="ctr" anchorCtr="0">
              <a:noAutofit/>
            </a:bodyPr>
            <a:lstStyle/>
            <a:p>
              <a:r>
                <a:rPr lang="nl-NL" sz="2800" kern="1200" dirty="0" smtClean="0">
                  <a:solidFill>
                    <a:srgbClr val="0000CC"/>
                  </a:solidFill>
                  <a:effectLst/>
                  <a:latin typeface="Times New Roman"/>
                  <a:ea typeface="Calibri"/>
                </a:rPr>
                <a:t>Giải pháp </a:t>
              </a:r>
              <a:r>
                <a:rPr lang="nl-NL" sz="2800" kern="1200" smtClean="0">
                  <a:solidFill>
                    <a:srgbClr val="0000CC"/>
                  </a:solidFill>
                  <a:effectLst/>
                  <a:latin typeface="Times New Roman"/>
                  <a:ea typeface="Calibri"/>
                </a:rPr>
                <a:t>thứ ba: </a:t>
              </a:r>
              <a:r>
                <a:rPr lang="en-US" sz="2800" smtClean="0">
                  <a:solidFill>
                    <a:srgbClr val="CC0000"/>
                  </a:solidFill>
                  <a:latin typeface="Times New Roman" panose="02020603050405020304" pitchFamily="18" charset="0"/>
                  <a:cs typeface="Times New Roman" panose="02020603050405020304" pitchFamily="18" charset="0"/>
                </a:rPr>
                <a:t>Tổ chức thực hiện một số trò chơi trong dạy học Toán 4.</a:t>
              </a:r>
              <a:endParaRPr lang="en-US" sz="2800">
                <a:solidFill>
                  <a:srgbClr val="CC000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124755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4015" t="4443" r="8014" b="5200"/>
          <a:stretch/>
        </p:blipFill>
        <p:spPr>
          <a:xfrm>
            <a:off x="179512" y="195486"/>
            <a:ext cx="8717251" cy="4824536"/>
          </a:xfrm>
          <a:prstGeom prst="rect">
            <a:avLst/>
          </a:prstGeom>
        </p:spPr>
      </p:pic>
      <p:sp>
        <p:nvSpPr>
          <p:cNvPr id="6" name="TextBox 5"/>
          <p:cNvSpPr txBox="1"/>
          <p:nvPr/>
        </p:nvSpPr>
        <p:spPr>
          <a:xfrm>
            <a:off x="4716016" y="1851670"/>
            <a:ext cx="936104" cy="1015663"/>
          </a:xfrm>
          <a:prstGeom prst="rect">
            <a:avLst/>
          </a:prstGeom>
          <a:noFill/>
        </p:spPr>
        <p:txBody>
          <a:bodyPr wrap="square" rtlCol="0">
            <a:spAutoFit/>
          </a:bodyPr>
          <a:lstStyle/>
          <a:p>
            <a:r>
              <a:rPr lang="en-US" sz="6000" smtClean="0">
                <a:latin typeface="Times New Roman" panose="02020603050405020304" pitchFamily="18" charset="0"/>
                <a:cs typeface="Times New Roman" panose="02020603050405020304" pitchFamily="18" charset="0"/>
              </a:rPr>
              <a:t>=</a:t>
            </a:r>
            <a:endParaRPr lang="en-US" sz="6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5475911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4419" t="4247" r="6331" b="6556"/>
          <a:stretch/>
        </p:blipFill>
        <p:spPr>
          <a:xfrm>
            <a:off x="467544" y="195486"/>
            <a:ext cx="8136904" cy="4680520"/>
          </a:xfrm>
          <a:prstGeom prst="rect">
            <a:avLst/>
          </a:prstGeom>
        </p:spPr>
      </p:pic>
      <p:sp>
        <p:nvSpPr>
          <p:cNvPr id="5" name="TextBox 4"/>
          <p:cNvSpPr txBox="1"/>
          <p:nvPr/>
        </p:nvSpPr>
        <p:spPr>
          <a:xfrm>
            <a:off x="4716016" y="1851670"/>
            <a:ext cx="936104" cy="1015663"/>
          </a:xfrm>
          <a:prstGeom prst="rect">
            <a:avLst/>
          </a:prstGeom>
          <a:noFill/>
        </p:spPr>
        <p:txBody>
          <a:bodyPr wrap="square" rtlCol="0">
            <a:spAutoFit/>
          </a:bodyPr>
          <a:lstStyle/>
          <a:p>
            <a:r>
              <a:rPr lang="en-US" sz="6000" smtClean="0">
                <a:latin typeface="Times New Roman" panose="02020603050405020304" pitchFamily="18" charset="0"/>
                <a:cs typeface="Times New Roman" panose="02020603050405020304" pitchFamily="18" charset="0"/>
              </a:rPr>
              <a:t>=</a:t>
            </a:r>
            <a:endParaRPr lang="en-US" sz="6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771167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7" y="490775"/>
            <a:ext cx="8496945" cy="2152983"/>
          </a:xfrm>
        </p:spPr>
        <p:txBody>
          <a:bodyPr/>
          <a:lstStyle/>
          <a:p>
            <a:pPr marL="0" indent="0" algn="just">
              <a:lnSpc>
                <a:spcPct val="115000"/>
              </a:lnSpc>
              <a:spcBef>
                <a:spcPct val="0"/>
              </a:spcBef>
              <a:buFont typeface="Arial" pitchFamily="34" charset="0"/>
              <a:buNone/>
            </a:pPr>
            <a:endParaRPr lang="en-US" sz="2800" dirty="0" smtClean="0">
              <a:latin typeface="Times New Roman" pitchFamily="18" charset="0"/>
              <a:ea typeface="Calibri" pitchFamily="34" charset="0"/>
              <a:cs typeface="Times New Roman" pitchFamily="18" charset="0"/>
            </a:endParaRPr>
          </a:p>
          <a:p>
            <a:pPr marL="0" indent="0">
              <a:buNone/>
            </a:pPr>
            <a:r>
              <a:rPr lang="en-US" sz="2800" b="1" dirty="0" smtClean="0">
                <a:latin typeface="Times New Roman" panose="02020603050405020304" pitchFamily="18" charset="0"/>
                <a:cs typeface="Times New Roman" panose="02020603050405020304" pitchFamily="18" charset="0"/>
              </a:rPr>
              <a:t>	</a:t>
            </a:r>
            <a:r>
              <a:rPr lang="nl-NL" sz="2800" b="1" dirty="0" smtClean="0">
                <a:latin typeface="Times New Roman" panose="02020603050405020304" pitchFamily="18" charset="0"/>
                <a:cs typeface="Times New Roman" panose="02020603050405020304" pitchFamily="18" charset="0"/>
              </a:rPr>
              <a:t>* </a:t>
            </a:r>
            <a:r>
              <a:rPr lang="nl-NL" sz="2800" b="1" u="sng" dirty="0">
                <a:latin typeface="Times New Roman" panose="02020603050405020304" pitchFamily="18" charset="0"/>
                <a:cs typeface="Times New Roman" panose="02020603050405020304" pitchFamily="18" charset="0"/>
              </a:rPr>
              <a:t>Trò chơi </a:t>
            </a:r>
            <a:r>
              <a:rPr lang="nl-NL" sz="2800" b="1" dirty="0" smtClean="0">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Gà</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mẹ</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tìm</a:t>
            </a:r>
            <a:r>
              <a:rPr lang="en-US" sz="2800" b="1" dirty="0" smtClean="0">
                <a:solidFill>
                  <a:srgbClr val="0000FF"/>
                </a:solidFill>
                <a:latin typeface="Times New Roman" panose="02020603050405020304" pitchFamily="18" charset="0"/>
                <a:cs typeface="Times New Roman" panose="02020603050405020304" pitchFamily="18" charset="0"/>
              </a:rPr>
              <a:t> con</a:t>
            </a:r>
            <a:endParaRPr lang="en-US" sz="2800" b="1" dirty="0">
              <a:solidFill>
                <a:srgbClr val="0000FF"/>
              </a:solidFill>
              <a:latin typeface="Times New Roman" panose="02020603050405020304" pitchFamily="18" charset="0"/>
              <a:cs typeface="Times New Roman" panose="02020603050405020304" pitchFamily="18" charset="0"/>
            </a:endParaRPr>
          </a:p>
          <a:p>
            <a:pPr marL="0" indent="0" algn="just">
              <a:lnSpc>
                <a:spcPts val="3600"/>
              </a:lnSpc>
              <a:buNone/>
            </a:pPr>
            <a:r>
              <a:rPr lang="it-IT" sz="2800" dirty="0" smtClean="0">
                <a:latin typeface="Times New Roman" panose="02020603050405020304" pitchFamily="18" charset="0"/>
                <a:cs typeface="Times New Roman" panose="02020603050405020304" pitchFamily="18" charset="0"/>
              </a:rPr>
              <a:t>Cách </a:t>
            </a:r>
            <a:r>
              <a:rPr lang="it-IT" sz="2800" dirty="0">
                <a:latin typeface="Times New Roman" panose="02020603050405020304" pitchFamily="18" charset="0"/>
                <a:cs typeface="Times New Roman" panose="02020603050405020304" pitchFamily="18" charset="0"/>
              </a:rPr>
              <a:t>chơi</a:t>
            </a:r>
            <a:r>
              <a:rPr lang="it-IT" sz="2800" dirty="0" smtClean="0">
                <a:latin typeface="Times New Roman" panose="02020603050405020304" pitchFamily="18" charset="0"/>
                <a:cs typeface="Times New Roman" panose="02020603050405020304" pitchFamily="18" charset="0"/>
              </a:rPr>
              <a:t>: - Gọi </a:t>
            </a:r>
            <a:r>
              <a:rPr lang="it-IT" sz="2800" dirty="0">
                <a:latin typeface="Times New Roman" panose="02020603050405020304" pitchFamily="18" charset="0"/>
                <a:cs typeface="Times New Roman" panose="02020603050405020304" pitchFamily="18" charset="0"/>
              </a:rPr>
              <a:t>8 </a:t>
            </a:r>
            <a:r>
              <a:rPr lang="it-IT" sz="2800" dirty="0" smtClean="0">
                <a:latin typeface="Times New Roman" panose="02020603050405020304" pitchFamily="18" charset="0"/>
                <a:cs typeface="Times New Roman" panose="02020603050405020304" pitchFamily="18" charset="0"/>
              </a:rPr>
              <a:t>học sinh xung </a:t>
            </a:r>
            <a:r>
              <a:rPr lang="it-IT" sz="2800" dirty="0">
                <a:latin typeface="Times New Roman" panose="02020603050405020304" pitchFamily="18" charset="0"/>
                <a:cs typeface="Times New Roman" panose="02020603050405020304" pitchFamily="18" charset="0"/>
              </a:rPr>
              <a:t>phong lên chơi: 4 em cầm 4 </a:t>
            </a:r>
            <a:r>
              <a:rPr lang="it-IT" sz="2800" dirty="0" smtClean="0">
                <a:latin typeface="Times New Roman" panose="02020603050405020304" pitchFamily="18" charset="0"/>
                <a:cs typeface="Times New Roman" panose="02020603050405020304" pitchFamily="18" charset="0"/>
              </a:rPr>
              <a:t>tấm bìa gà </a:t>
            </a:r>
            <a:r>
              <a:rPr lang="it-IT" sz="2800" dirty="0">
                <a:latin typeface="Times New Roman" panose="02020603050405020304" pitchFamily="18" charset="0"/>
                <a:cs typeface="Times New Roman" panose="02020603050405020304" pitchFamily="18" charset="0"/>
              </a:rPr>
              <a:t>mẹ, 4 em cầm 4 </a:t>
            </a:r>
            <a:r>
              <a:rPr lang="it-IT" sz="2800" dirty="0" smtClean="0">
                <a:latin typeface="Times New Roman" panose="02020603050405020304" pitchFamily="18" charset="0"/>
                <a:cs typeface="Times New Roman" panose="02020603050405020304" pitchFamily="18" charset="0"/>
              </a:rPr>
              <a:t>tấm bìa gà </a:t>
            </a:r>
            <a:r>
              <a:rPr lang="it-IT" sz="2800" dirty="0">
                <a:latin typeface="Times New Roman" panose="02020603050405020304" pitchFamily="18" charset="0"/>
                <a:cs typeface="Times New Roman" panose="02020603050405020304" pitchFamily="18" charset="0"/>
              </a:rPr>
              <a:t>con. </a:t>
            </a:r>
            <a:endParaRPr lang="it-IT" sz="2800" dirty="0" smtClean="0">
              <a:latin typeface="Times New Roman" panose="02020603050405020304" pitchFamily="18" charset="0"/>
              <a:cs typeface="Times New Roman" panose="02020603050405020304" pitchFamily="18" charset="0"/>
            </a:endParaRPr>
          </a:p>
          <a:p>
            <a:pPr marL="0" indent="0" algn="just">
              <a:lnSpc>
                <a:spcPts val="3600"/>
              </a:lnSpc>
              <a:buNone/>
            </a:pPr>
            <a:r>
              <a:rPr lang="it-IT" sz="2800" dirty="0" smtClean="0">
                <a:latin typeface="Times New Roman" panose="02020603050405020304" pitchFamily="18" charset="0"/>
                <a:cs typeface="Times New Roman" panose="02020603050405020304" pitchFamily="18" charset="0"/>
              </a:rPr>
              <a:t>- </a:t>
            </a:r>
            <a:r>
              <a:rPr lang="it-IT" sz="2800" dirty="0">
                <a:latin typeface="Times New Roman" panose="02020603050405020304" pitchFamily="18" charset="0"/>
                <a:cs typeface="Times New Roman" panose="02020603050405020304" pitchFamily="18" charset="0"/>
              </a:rPr>
              <a:t>H</a:t>
            </a:r>
            <a:r>
              <a:rPr lang="it-IT" sz="2800" dirty="0" smtClean="0">
                <a:latin typeface="Times New Roman" panose="02020603050405020304" pitchFamily="18" charset="0"/>
                <a:cs typeface="Times New Roman" panose="02020603050405020304" pitchFamily="18" charset="0"/>
              </a:rPr>
              <a:t>ọc </a:t>
            </a:r>
            <a:r>
              <a:rPr lang="it-IT" sz="2800" dirty="0">
                <a:latin typeface="Times New Roman" panose="02020603050405020304" pitchFamily="18" charset="0"/>
                <a:cs typeface="Times New Roman" panose="02020603050405020304" pitchFamily="18" charset="0"/>
              </a:rPr>
              <a:t>sinh cầm </a:t>
            </a:r>
            <a:r>
              <a:rPr lang="it-IT" sz="2800" dirty="0" smtClean="0">
                <a:latin typeface="Times New Roman" panose="02020603050405020304" pitchFamily="18" charset="0"/>
                <a:cs typeface="Times New Roman" panose="02020603050405020304" pitchFamily="18" charset="0"/>
              </a:rPr>
              <a:t>tấm bìa gà </a:t>
            </a:r>
            <a:r>
              <a:rPr lang="it-IT" sz="2800" dirty="0">
                <a:latin typeface="Times New Roman" panose="02020603050405020304" pitchFamily="18" charset="0"/>
                <a:cs typeface="Times New Roman" panose="02020603050405020304" pitchFamily="18" charset="0"/>
              </a:rPr>
              <a:t>mẹ tìm đúng </a:t>
            </a:r>
            <a:r>
              <a:rPr lang="it-IT" sz="2800" dirty="0" smtClean="0">
                <a:latin typeface="Times New Roman" panose="02020603050405020304" pitchFamily="18" charset="0"/>
                <a:cs typeface="Times New Roman" panose="02020603050405020304" pitchFamily="18" charset="0"/>
              </a:rPr>
              <a:t>tấm bìa gà </a:t>
            </a:r>
            <a:r>
              <a:rPr lang="it-IT" sz="2800" dirty="0">
                <a:latin typeface="Times New Roman" panose="02020603050405020304" pitchFamily="18" charset="0"/>
                <a:cs typeface="Times New Roman" panose="02020603050405020304" pitchFamily="18" charset="0"/>
              </a:rPr>
              <a:t>con của mình (sao cho phép tính trên mình gà mẹ tương ứng với kết quả tính trên mình gà </a:t>
            </a:r>
            <a:r>
              <a:rPr lang="it-IT" sz="2800" dirty="0" smtClean="0">
                <a:latin typeface="Times New Roman" panose="02020603050405020304" pitchFamily="18" charset="0"/>
                <a:cs typeface="Times New Roman" panose="02020603050405020304" pitchFamily="18" charset="0"/>
              </a:rPr>
              <a:t>con). </a:t>
            </a:r>
          </a:p>
          <a:p>
            <a:pPr marL="0" indent="0" algn="just">
              <a:lnSpc>
                <a:spcPts val="3600"/>
              </a:lnSpc>
              <a:buNone/>
            </a:pPr>
            <a:r>
              <a:rPr lang="it-IT" sz="2800" dirty="0" smtClean="0">
                <a:latin typeface="Times New Roman" panose="02020603050405020304" pitchFamily="18" charset="0"/>
                <a:cs typeface="Times New Roman" panose="02020603050405020304" pitchFamily="18" charset="0"/>
              </a:rPr>
              <a:t>- Bạn nào </a:t>
            </a:r>
            <a:r>
              <a:rPr lang="it-IT" sz="2800" dirty="0">
                <a:latin typeface="Times New Roman" panose="02020603050405020304" pitchFamily="18" charset="0"/>
                <a:cs typeface="Times New Roman" panose="02020603050405020304" pitchFamily="18" charset="0"/>
              </a:rPr>
              <a:t>tìm đúng, nhanh nhất sẽ thắng cuộc. </a:t>
            </a:r>
            <a:endParaRPr lang="en-US" sz="2800" dirty="0">
              <a:latin typeface="Times New Roman" panose="02020603050405020304" pitchFamily="18" charset="0"/>
              <a:cs typeface="Times New Roman" panose="02020603050405020304" pitchFamily="18" charset="0"/>
            </a:endParaRPr>
          </a:p>
        </p:txBody>
      </p:sp>
      <p:sp>
        <p:nvSpPr>
          <p:cNvPr id="5" name="TextBox 4"/>
          <p:cNvSpPr txBox="1">
            <a:spLocks noChangeArrowheads="1"/>
          </p:cNvSpPr>
          <p:nvPr/>
        </p:nvSpPr>
        <p:spPr bwMode="auto">
          <a:xfrm>
            <a:off x="-1392" y="4795738"/>
            <a:ext cx="9144000" cy="368300"/>
          </a:xfrm>
          <a:prstGeom prst="rect">
            <a:avLst/>
          </a:prstGeom>
          <a:ln/>
          <a:extLst/>
        </p:spPr>
        <p:style>
          <a:lnRef idx="1">
            <a:schemeClr val="accent6"/>
          </a:lnRef>
          <a:fillRef idx="2">
            <a:schemeClr val="accent6"/>
          </a:fillRef>
          <a:effectRef idx="1">
            <a:schemeClr val="accent6"/>
          </a:effectRef>
          <a:fontRef idx="minor">
            <a:schemeClr val="dk1"/>
          </a:fontRef>
        </p:style>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vi-VN" i="1">
                <a:solidFill>
                  <a:srgbClr val="0000CC"/>
                </a:solidFill>
                <a:latin typeface="-apple-system"/>
              </a:rPr>
              <a:t>“</a:t>
            </a:r>
            <a:r>
              <a:rPr lang="en-US" i="1">
                <a:solidFill>
                  <a:srgbClr val="0000CC"/>
                </a:solidFill>
                <a:latin typeface="-apple-system"/>
              </a:rPr>
              <a:t>Học thông qua chơi</a:t>
            </a:r>
            <a:r>
              <a:rPr lang="vi-VN" i="1">
                <a:solidFill>
                  <a:srgbClr val="0000CC"/>
                </a:solidFill>
                <a:latin typeface="-apple-system"/>
              </a:rPr>
              <a:t>".</a:t>
            </a:r>
            <a:endParaRPr lang="en-US" i="1">
              <a:solidFill>
                <a:srgbClr val="0000CC"/>
              </a:solidFill>
              <a:latin typeface=".VnAristote" pitchFamily="34" charset="0"/>
              <a:cs typeface="Times New Roman" pitchFamily="18" charset="0"/>
            </a:endParaRPr>
          </a:p>
        </p:txBody>
      </p:sp>
      <p:grpSp>
        <p:nvGrpSpPr>
          <p:cNvPr id="7" name="Group 6"/>
          <p:cNvGrpSpPr/>
          <p:nvPr/>
        </p:nvGrpSpPr>
        <p:grpSpPr>
          <a:xfrm>
            <a:off x="28234" y="20463"/>
            <a:ext cx="9142608" cy="1077580"/>
            <a:chOff x="-95573" y="-1249690"/>
            <a:chExt cx="8804419" cy="1077580"/>
          </a:xfrm>
        </p:grpSpPr>
        <p:sp>
          <p:nvSpPr>
            <p:cNvPr id="8" name="Rounded Rectangle 7"/>
            <p:cNvSpPr/>
            <p:nvPr/>
          </p:nvSpPr>
          <p:spPr>
            <a:xfrm>
              <a:off x="48649" y="-1249690"/>
              <a:ext cx="8633008" cy="1077580"/>
            </a:xfrm>
            <a:prstGeom prst="roundRect">
              <a:avLst/>
            </a:prstGeom>
            <a:solidFill>
              <a:srgbClr val="FFCCCC"/>
            </a:solidFill>
          </p:spPr>
          <p:style>
            <a:lnRef idx="0">
              <a:schemeClr val="lt1">
                <a:hueOff val="0"/>
                <a:satOff val="0"/>
                <a:lumOff val="0"/>
                <a:alphaOff val="0"/>
              </a:schemeClr>
            </a:lnRef>
            <a:fillRef idx="3">
              <a:scrgbClr r="0" g="0" b="0"/>
            </a:fillRef>
            <a:effectRef idx="3">
              <a:schemeClr val="accent5">
                <a:hueOff val="-4966938"/>
                <a:satOff val="19906"/>
                <a:lumOff val="4314"/>
                <a:alphaOff val="0"/>
              </a:schemeClr>
            </a:effectRef>
            <a:fontRef idx="minor">
              <a:schemeClr val="lt1"/>
            </a:fontRef>
          </p:style>
        </p:sp>
        <p:sp>
          <p:nvSpPr>
            <p:cNvPr id="9" name="Rounded Rectangle 4"/>
            <p:cNvSpPr/>
            <p:nvPr/>
          </p:nvSpPr>
          <p:spPr>
            <a:xfrm>
              <a:off x="-95573" y="-1175806"/>
              <a:ext cx="8804419" cy="97237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9240" tIns="0" rIns="229240" bIns="0" numCol="1" spcCol="1270" anchor="ctr" anchorCtr="0">
              <a:noAutofit/>
            </a:bodyPr>
            <a:lstStyle/>
            <a:p>
              <a:r>
                <a:rPr lang="nl-NL" sz="2800" u="sng" kern="1200" dirty="0" smtClean="0">
                  <a:solidFill>
                    <a:srgbClr val="0000CC"/>
                  </a:solidFill>
                  <a:effectLst/>
                  <a:latin typeface="Times New Roman"/>
                  <a:ea typeface="Calibri"/>
                </a:rPr>
                <a:t>Giải pháp thứ ba</a:t>
              </a:r>
              <a:r>
                <a:rPr lang="nl-NL" sz="2800" kern="1200" dirty="0" smtClean="0">
                  <a:solidFill>
                    <a:srgbClr val="0000CC"/>
                  </a:solidFill>
                  <a:effectLst/>
                  <a:latin typeface="Times New Roman"/>
                  <a:ea typeface="Calibri"/>
                </a:rPr>
                <a:t>: </a:t>
              </a:r>
              <a:r>
                <a:rPr lang="en-US" sz="2800" dirty="0" err="1" smtClean="0">
                  <a:solidFill>
                    <a:srgbClr val="CC0000"/>
                  </a:solidFill>
                  <a:latin typeface="Times New Roman" panose="02020603050405020304" pitchFamily="18" charset="0"/>
                  <a:cs typeface="Times New Roman" panose="02020603050405020304" pitchFamily="18" charset="0"/>
                </a:rPr>
                <a:t>Tổ</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chức</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thực</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hiện</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một</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số</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trò</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chơi</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trong</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dạy</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học</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Toán</a:t>
              </a:r>
              <a:r>
                <a:rPr lang="en-US" sz="2800" dirty="0" smtClean="0">
                  <a:solidFill>
                    <a:srgbClr val="CC0000"/>
                  </a:solidFill>
                  <a:latin typeface="Times New Roman" panose="02020603050405020304" pitchFamily="18" charset="0"/>
                  <a:cs typeface="Times New Roman" panose="02020603050405020304" pitchFamily="18" charset="0"/>
                </a:rPr>
                <a:t> 4.</a:t>
              </a:r>
              <a:endParaRPr lang="en-US" sz="2800" dirty="0">
                <a:solidFill>
                  <a:srgbClr val="CC000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56423136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81" y="1059220"/>
            <a:ext cx="8929774" cy="2941290"/>
          </a:xfrm>
        </p:spPr>
        <p:txBody>
          <a:bodyPr/>
          <a:lstStyle/>
          <a:p>
            <a:pPr marL="0" indent="0" algn="ctr">
              <a:buNone/>
            </a:pPr>
            <a:r>
              <a:rPr lang="en-US" sz="2800" b="1" dirty="0" smtClean="0">
                <a:latin typeface="Times New Roman" panose="02020603050405020304" pitchFamily="18" charset="0"/>
                <a:cs typeface="Times New Roman" panose="02020603050405020304" pitchFamily="18" charset="0"/>
              </a:rPr>
              <a:t>	</a:t>
            </a:r>
            <a:r>
              <a:rPr lang="nl-NL" sz="2800" b="1" dirty="0" smtClean="0">
                <a:latin typeface="Times New Roman" panose="02020603050405020304" pitchFamily="18" charset="0"/>
                <a:cs typeface="Times New Roman" panose="02020603050405020304" pitchFamily="18" charset="0"/>
              </a:rPr>
              <a:t>* </a:t>
            </a:r>
            <a:r>
              <a:rPr lang="nl-NL" sz="2800" b="1" u="sng" dirty="0">
                <a:latin typeface="Times New Roman" panose="02020603050405020304" pitchFamily="18" charset="0"/>
                <a:cs typeface="Times New Roman" panose="02020603050405020304" pitchFamily="18" charset="0"/>
              </a:rPr>
              <a:t>Trò chơi </a:t>
            </a:r>
            <a:r>
              <a:rPr lang="en-US" sz="2800" b="1" u="sng" dirty="0" smtClean="0">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Hái</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hoa</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toán</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học</a:t>
            </a:r>
            <a:endParaRPr lang="en-US" sz="2800" b="1" dirty="0">
              <a:solidFill>
                <a:srgbClr val="0000FF"/>
              </a:solidFill>
              <a:latin typeface="Times New Roman" panose="02020603050405020304" pitchFamily="18" charset="0"/>
              <a:cs typeface="Times New Roman" panose="02020603050405020304" pitchFamily="18" charset="0"/>
            </a:endParaRPr>
          </a:p>
          <a:p>
            <a:pPr marL="0" indent="0">
              <a:lnSpc>
                <a:spcPct val="150000"/>
              </a:lnSpc>
              <a:buNone/>
            </a:pPr>
            <a:r>
              <a:rPr lang="nl-NL" sz="2400" dirty="0" smtClean="0">
                <a:latin typeface="Times New Roman" panose="02020603050405020304" pitchFamily="18" charset="0"/>
                <a:cs typeface="Times New Roman" panose="02020603050405020304" pitchFamily="18" charset="0"/>
              </a:rPr>
              <a:t>	</a:t>
            </a:r>
            <a:r>
              <a:rPr lang="nl-NL" sz="2800" dirty="0">
                <a:latin typeface="Times New Roman" panose="02020603050405020304" pitchFamily="18" charset="0"/>
                <a:cs typeface="Times New Roman" panose="02020603050405020304" pitchFamily="18" charset="0"/>
              </a:rPr>
              <a:t>D</a:t>
            </a:r>
            <a:r>
              <a:rPr lang="nl-NL" sz="2800" dirty="0" smtClean="0">
                <a:latin typeface="Times New Roman" panose="02020603050405020304" pitchFamily="18" charset="0"/>
                <a:cs typeface="Times New Roman" panose="02020603050405020304" pitchFamily="18" charset="0"/>
              </a:rPr>
              <a:t>ạy trong các tiết “Luyện tập, Luyện tập chung” hay các bài “Ôn tập cuối chương, cuối năm”.... Giáo </a:t>
            </a:r>
            <a:r>
              <a:rPr lang="nl-NL" sz="2800" dirty="0">
                <a:latin typeface="Times New Roman" panose="02020603050405020304" pitchFamily="18" charset="0"/>
                <a:cs typeface="Times New Roman" panose="02020603050405020304" pitchFamily="18" charset="0"/>
              </a:rPr>
              <a:t>viên cho học sinh chơi trò chơi trong phần “Khởi động</a:t>
            </a:r>
            <a:r>
              <a:rPr lang="nl-NL" sz="2800" dirty="0" smtClean="0">
                <a:latin typeface="Times New Roman" panose="02020603050405020304" pitchFamily="18" charset="0"/>
                <a:cs typeface="Times New Roman" panose="02020603050405020304" pitchFamily="18" charset="0"/>
              </a:rPr>
              <a:t>” để củng cố kiến thức.</a:t>
            </a:r>
            <a:endParaRPr lang="en-US" sz="2800" dirty="0">
              <a:latin typeface="Times New Roman" panose="02020603050405020304" pitchFamily="18" charset="0"/>
              <a:cs typeface="Times New Roman" panose="02020603050405020304" pitchFamily="18" charset="0"/>
            </a:endParaRPr>
          </a:p>
          <a:p>
            <a:pPr marL="0" indent="0">
              <a:lnSpc>
                <a:spcPct val="150000"/>
              </a:lnSpc>
              <a:buNone/>
            </a:pPr>
            <a:r>
              <a:rPr lang="nl-NL" sz="2800"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
        <p:nvSpPr>
          <p:cNvPr id="5" name="TextBox 4"/>
          <p:cNvSpPr txBox="1">
            <a:spLocks noChangeArrowheads="1"/>
          </p:cNvSpPr>
          <p:nvPr/>
        </p:nvSpPr>
        <p:spPr bwMode="auto">
          <a:xfrm>
            <a:off x="-1392" y="4795738"/>
            <a:ext cx="9144000" cy="368300"/>
          </a:xfrm>
          <a:prstGeom prst="rect">
            <a:avLst/>
          </a:prstGeom>
          <a:ln/>
          <a:extLst/>
        </p:spPr>
        <p:style>
          <a:lnRef idx="1">
            <a:schemeClr val="accent6"/>
          </a:lnRef>
          <a:fillRef idx="2">
            <a:schemeClr val="accent6"/>
          </a:fillRef>
          <a:effectRef idx="1">
            <a:schemeClr val="accent6"/>
          </a:effectRef>
          <a:fontRef idx="minor">
            <a:schemeClr val="dk1"/>
          </a:fontRef>
        </p:style>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vi-VN" i="1">
                <a:solidFill>
                  <a:srgbClr val="0000CC"/>
                </a:solidFill>
                <a:latin typeface="-apple-system"/>
              </a:rPr>
              <a:t>“</a:t>
            </a:r>
            <a:r>
              <a:rPr lang="en-US" i="1">
                <a:solidFill>
                  <a:srgbClr val="0000CC"/>
                </a:solidFill>
                <a:latin typeface="-apple-system"/>
              </a:rPr>
              <a:t>Học thông qua chơi</a:t>
            </a:r>
            <a:r>
              <a:rPr lang="vi-VN" i="1">
                <a:solidFill>
                  <a:srgbClr val="0000CC"/>
                </a:solidFill>
                <a:latin typeface="-apple-system"/>
              </a:rPr>
              <a:t>".</a:t>
            </a:r>
            <a:endParaRPr lang="en-US" i="1">
              <a:solidFill>
                <a:srgbClr val="0000CC"/>
              </a:solidFill>
              <a:latin typeface=".VnAristote" pitchFamily="34" charset="0"/>
              <a:cs typeface="Times New Roman" pitchFamily="18" charset="0"/>
            </a:endParaRPr>
          </a:p>
        </p:txBody>
      </p:sp>
      <p:grpSp>
        <p:nvGrpSpPr>
          <p:cNvPr id="7" name="Group 6"/>
          <p:cNvGrpSpPr/>
          <p:nvPr/>
        </p:nvGrpSpPr>
        <p:grpSpPr>
          <a:xfrm>
            <a:off x="177996" y="20463"/>
            <a:ext cx="9177446" cy="1077580"/>
            <a:chOff x="48649" y="-1249690"/>
            <a:chExt cx="8837968" cy="1077580"/>
          </a:xfrm>
        </p:grpSpPr>
        <p:sp>
          <p:nvSpPr>
            <p:cNvPr id="8" name="Rounded Rectangle 7"/>
            <p:cNvSpPr/>
            <p:nvPr/>
          </p:nvSpPr>
          <p:spPr>
            <a:xfrm>
              <a:off x="48649" y="-1249690"/>
              <a:ext cx="8633008" cy="1077580"/>
            </a:xfrm>
            <a:prstGeom prst="roundRect">
              <a:avLst/>
            </a:prstGeom>
            <a:solidFill>
              <a:srgbClr val="FFCCCC"/>
            </a:solidFill>
          </p:spPr>
          <p:style>
            <a:lnRef idx="0">
              <a:schemeClr val="lt1">
                <a:hueOff val="0"/>
                <a:satOff val="0"/>
                <a:lumOff val="0"/>
                <a:alphaOff val="0"/>
              </a:schemeClr>
            </a:lnRef>
            <a:fillRef idx="3">
              <a:scrgbClr r="0" g="0" b="0"/>
            </a:fillRef>
            <a:effectRef idx="3">
              <a:schemeClr val="accent5">
                <a:hueOff val="-4966938"/>
                <a:satOff val="19906"/>
                <a:lumOff val="4314"/>
                <a:alphaOff val="0"/>
              </a:schemeClr>
            </a:effectRef>
            <a:fontRef idx="minor">
              <a:schemeClr val="lt1"/>
            </a:fontRef>
          </p:style>
        </p:sp>
        <p:sp>
          <p:nvSpPr>
            <p:cNvPr id="9" name="Rounded Rectangle 4"/>
            <p:cNvSpPr/>
            <p:nvPr/>
          </p:nvSpPr>
          <p:spPr>
            <a:xfrm>
              <a:off x="82198" y="-1249690"/>
              <a:ext cx="8804419" cy="97237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9240" tIns="0" rIns="229240" bIns="0" numCol="1" spcCol="1270" anchor="ctr" anchorCtr="0">
              <a:noAutofit/>
            </a:bodyPr>
            <a:lstStyle/>
            <a:p>
              <a:r>
                <a:rPr lang="nl-NL" sz="2800" u="sng" kern="1200" dirty="0" smtClean="0">
                  <a:solidFill>
                    <a:srgbClr val="0000CC"/>
                  </a:solidFill>
                  <a:effectLst/>
                  <a:latin typeface="Times New Roman"/>
                  <a:ea typeface="Calibri"/>
                </a:rPr>
                <a:t>Giải pháp thứ ba</a:t>
              </a:r>
              <a:r>
                <a:rPr lang="nl-NL" sz="2800" kern="1200" dirty="0" smtClean="0">
                  <a:solidFill>
                    <a:srgbClr val="0000CC"/>
                  </a:solidFill>
                  <a:effectLst/>
                  <a:latin typeface="Times New Roman"/>
                  <a:ea typeface="Calibri"/>
                </a:rPr>
                <a:t>: </a:t>
              </a:r>
              <a:r>
                <a:rPr lang="en-US" sz="2800" dirty="0" err="1" smtClean="0">
                  <a:solidFill>
                    <a:srgbClr val="CC0000"/>
                  </a:solidFill>
                  <a:latin typeface="Times New Roman" panose="02020603050405020304" pitchFamily="18" charset="0"/>
                  <a:cs typeface="Times New Roman" panose="02020603050405020304" pitchFamily="18" charset="0"/>
                </a:rPr>
                <a:t>Tổ</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chức</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thực</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hiện</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một</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số</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trò</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chơi</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trong</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dạy</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học</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Toán</a:t>
              </a:r>
              <a:r>
                <a:rPr lang="en-US" sz="2800" dirty="0" smtClean="0">
                  <a:solidFill>
                    <a:srgbClr val="CC0000"/>
                  </a:solidFill>
                  <a:latin typeface="Times New Roman" panose="02020603050405020304" pitchFamily="18" charset="0"/>
                  <a:cs typeface="Times New Roman" panose="02020603050405020304" pitchFamily="18" charset="0"/>
                </a:rPr>
                <a:t> 4.</a:t>
              </a:r>
              <a:endParaRPr lang="en-US" sz="2800" dirty="0">
                <a:solidFill>
                  <a:srgbClr val="CC0000"/>
                </a:solidFill>
                <a:latin typeface="Times New Roman" panose="02020603050405020304" pitchFamily="18" charset="0"/>
                <a:cs typeface="Times New Roman" panose="02020603050405020304" pitchFamily="18" charset="0"/>
              </a:endParaRPr>
            </a:p>
          </p:txBody>
        </p:sp>
      </p:grpSp>
      <p:sp>
        <p:nvSpPr>
          <p:cNvPr id="19" name="Rectangle 1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Rectangle 2"/>
          <p:cNvSpPr>
            <a:spLocks noChangeArrowheads="1"/>
          </p:cNvSpPr>
          <p:nvPr/>
        </p:nvSpPr>
        <p:spPr bwMode="auto">
          <a:xfrm>
            <a:off x="1043608" y="699540"/>
            <a:ext cx="523616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019774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81" y="1059220"/>
            <a:ext cx="8929774" cy="2798414"/>
          </a:xfrm>
        </p:spPr>
        <p:txBody>
          <a:bodyPr/>
          <a:lstStyle/>
          <a:p>
            <a:pPr marL="0" indent="0" algn="ctr">
              <a:buNone/>
            </a:pPr>
            <a:r>
              <a:rPr lang="en-US" sz="2800" b="1" dirty="0" smtClean="0">
                <a:latin typeface="Times New Roman" panose="02020603050405020304" pitchFamily="18" charset="0"/>
                <a:cs typeface="Times New Roman" panose="02020603050405020304" pitchFamily="18" charset="0"/>
              </a:rPr>
              <a:t>	</a:t>
            </a:r>
            <a:r>
              <a:rPr lang="nl-NL" sz="2800" b="1" dirty="0" smtClean="0">
                <a:latin typeface="Times New Roman" panose="02020603050405020304" pitchFamily="18" charset="0"/>
                <a:cs typeface="Times New Roman" panose="02020603050405020304" pitchFamily="18" charset="0"/>
              </a:rPr>
              <a:t>* </a:t>
            </a:r>
            <a:r>
              <a:rPr lang="nl-NL" sz="2800" b="1" u="sng" dirty="0">
                <a:latin typeface="Times New Roman" panose="02020603050405020304" pitchFamily="18" charset="0"/>
                <a:cs typeface="Times New Roman" panose="02020603050405020304" pitchFamily="18" charset="0"/>
              </a:rPr>
              <a:t>Trò chơi </a:t>
            </a:r>
            <a:r>
              <a:rPr lang="en-US" sz="2800" b="1" u="sng" dirty="0" smtClean="0">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Hái</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hoa</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toán</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học</a:t>
            </a:r>
            <a:endParaRPr lang="en-US" sz="2800" b="1" dirty="0">
              <a:solidFill>
                <a:srgbClr val="0000FF"/>
              </a:solidFill>
              <a:latin typeface="Times New Roman" panose="02020603050405020304" pitchFamily="18" charset="0"/>
              <a:cs typeface="Times New Roman" panose="02020603050405020304" pitchFamily="18" charset="0"/>
            </a:endParaRPr>
          </a:p>
          <a:p>
            <a:pPr marL="0" indent="0">
              <a:lnSpc>
                <a:spcPct val="150000"/>
              </a:lnSpc>
              <a:buNone/>
            </a:pPr>
            <a:r>
              <a:rPr lang="nl-NL" sz="2400" dirty="0" smtClean="0">
                <a:latin typeface="Times New Roman" panose="02020603050405020304" pitchFamily="18" charset="0"/>
                <a:cs typeface="Times New Roman" panose="02020603050405020304" pitchFamily="18" charset="0"/>
              </a:rPr>
              <a:t>	</a:t>
            </a:r>
            <a:r>
              <a:rPr lang="nl-NL" sz="2800" u="sng" dirty="0" smtClean="0">
                <a:latin typeface="Times New Roman" panose="02020603050405020304" pitchFamily="18" charset="0"/>
                <a:cs typeface="Times New Roman" panose="02020603050405020304" pitchFamily="18" charset="0"/>
              </a:rPr>
              <a:t>Ví </a:t>
            </a:r>
            <a:r>
              <a:rPr lang="nl-NL" sz="2800" u="sng" dirty="0">
                <a:latin typeface="Times New Roman" panose="02020603050405020304" pitchFamily="18" charset="0"/>
                <a:cs typeface="Times New Roman" panose="02020603050405020304" pitchFamily="18" charset="0"/>
              </a:rPr>
              <a:t>dụ</a:t>
            </a:r>
            <a:r>
              <a:rPr lang="nl-NL" sz="2800" dirty="0">
                <a:latin typeface="Times New Roman" panose="02020603050405020304" pitchFamily="18" charset="0"/>
                <a:cs typeface="Times New Roman" panose="02020603050405020304" pitchFamily="18" charset="0"/>
              </a:rPr>
              <a:t>: Khi dạy bài: “Ôn tập hình học- SGK, Trang </a:t>
            </a:r>
            <a:r>
              <a:rPr lang="nl-NL" sz="2800" dirty="0" smtClean="0">
                <a:latin typeface="Times New Roman" panose="02020603050405020304" pitchFamily="18" charset="0"/>
                <a:cs typeface="Times New Roman" panose="02020603050405020304" pitchFamily="18" charset="0"/>
              </a:rPr>
              <a:t>173”, giáo </a:t>
            </a:r>
            <a:r>
              <a:rPr lang="nl-NL" sz="2800" dirty="0">
                <a:latin typeface="Times New Roman" panose="02020603050405020304" pitchFamily="18" charset="0"/>
                <a:cs typeface="Times New Roman" panose="02020603050405020304" pitchFamily="18" charset="0"/>
              </a:rPr>
              <a:t>viên cho học sinh chơi trò chơi trong phần “Khởi động”</a:t>
            </a:r>
            <a:endParaRPr lang="en-US" sz="2800" dirty="0">
              <a:latin typeface="Times New Roman" panose="02020603050405020304" pitchFamily="18" charset="0"/>
              <a:cs typeface="Times New Roman" panose="02020603050405020304" pitchFamily="18" charset="0"/>
            </a:endParaRPr>
          </a:p>
          <a:p>
            <a:pPr marL="0" indent="0">
              <a:lnSpc>
                <a:spcPct val="150000"/>
              </a:lnSpc>
              <a:buNone/>
            </a:pPr>
            <a:r>
              <a:rPr lang="nl-NL" sz="2800"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
        <p:nvSpPr>
          <p:cNvPr id="5" name="TextBox 4"/>
          <p:cNvSpPr txBox="1">
            <a:spLocks noChangeArrowheads="1"/>
          </p:cNvSpPr>
          <p:nvPr/>
        </p:nvSpPr>
        <p:spPr bwMode="auto">
          <a:xfrm>
            <a:off x="-1392" y="4795738"/>
            <a:ext cx="9144000" cy="368300"/>
          </a:xfrm>
          <a:prstGeom prst="rect">
            <a:avLst/>
          </a:prstGeom>
          <a:ln/>
          <a:extLst/>
        </p:spPr>
        <p:style>
          <a:lnRef idx="1">
            <a:schemeClr val="accent6"/>
          </a:lnRef>
          <a:fillRef idx="2">
            <a:schemeClr val="accent6"/>
          </a:fillRef>
          <a:effectRef idx="1">
            <a:schemeClr val="accent6"/>
          </a:effectRef>
          <a:fontRef idx="minor">
            <a:schemeClr val="dk1"/>
          </a:fontRef>
        </p:style>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vi-VN" i="1">
                <a:solidFill>
                  <a:srgbClr val="0000CC"/>
                </a:solidFill>
                <a:latin typeface="-apple-system"/>
              </a:rPr>
              <a:t>“</a:t>
            </a:r>
            <a:r>
              <a:rPr lang="en-US" i="1">
                <a:solidFill>
                  <a:srgbClr val="0000CC"/>
                </a:solidFill>
                <a:latin typeface="-apple-system"/>
              </a:rPr>
              <a:t>Học thông qua chơi</a:t>
            </a:r>
            <a:r>
              <a:rPr lang="vi-VN" i="1">
                <a:solidFill>
                  <a:srgbClr val="0000CC"/>
                </a:solidFill>
                <a:latin typeface="-apple-system"/>
              </a:rPr>
              <a:t>".</a:t>
            </a:r>
            <a:endParaRPr lang="en-US" i="1">
              <a:solidFill>
                <a:srgbClr val="0000CC"/>
              </a:solidFill>
              <a:latin typeface=".VnAristote" pitchFamily="34" charset="0"/>
              <a:cs typeface="Times New Roman" pitchFamily="18" charset="0"/>
            </a:endParaRPr>
          </a:p>
        </p:txBody>
      </p:sp>
      <p:grpSp>
        <p:nvGrpSpPr>
          <p:cNvPr id="7" name="Group 6"/>
          <p:cNvGrpSpPr/>
          <p:nvPr/>
        </p:nvGrpSpPr>
        <p:grpSpPr>
          <a:xfrm>
            <a:off x="177996" y="20463"/>
            <a:ext cx="9177446" cy="1077580"/>
            <a:chOff x="48649" y="-1249690"/>
            <a:chExt cx="8837968" cy="1077580"/>
          </a:xfrm>
        </p:grpSpPr>
        <p:sp>
          <p:nvSpPr>
            <p:cNvPr id="8" name="Rounded Rectangle 7"/>
            <p:cNvSpPr/>
            <p:nvPr/>
          </p:nvSpPr>
          <p:spPr>
            <a:xfrm>
              <a:off x="48649" y="-1249690"/>
              <a:ext cx="8633008" cy="1077580"/>
            </a:xfrm>
            <a:prstGeom prst="roundRect">
              <a:avLst/>
            </a:prstGeom>
            <a:solidFill>
              <a:srgbClr val="FFCCCC"/>
            </a:solidFill>
          </p:spPr>
          <p:style>
            <a:lnRef idx="0">
              <a:schemeClr val="lt1">
                <a:hueOff val="0"/>
                <a:satOff val="0"/>
                <a:lumOff val="0"/>
                <a:alphaOff val="0"/>
              </a:schemeClr>
            </a:lnRef>
            <a:fillRef idx="3">
              <a:scrgbClr r="0" g="0" b="0"/>
            </a:fillRef>
            <a:effectRef idx="3">
              <a:schemeClr val="accent5">
                <a:hueOff val="-4966938"/>
                <a:satOff val="19906"/>
                <a:lumOff val="4314"/>
                <a:alphaOff val="0"/>
              </a:schemeClr>
            </a:effectRef>
            <a:fontRef idx="minor">
              <a:schemeClr val="lt1"/>
            </a:fontRef>
          </p:style>
        </p:sp>
        <p:sp>
          <p:nvSpPr>
            <p:cNvPr id="9" name="Rounded Rectangle 4"/>
            <p:cNvSpPr/>
            <p:nvPr/>
          </p:nvSpPr>
          <p:spPr>
            <a:xfrm>
              <a:off x="82198" y="-1249690"/>
              <a:ext cx="8804419" cy="97237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9240" tIns="0" rIns="229240" bIns="0" numCol="1" spcCol="1270" anchor="ctr" anchorCtr="0">
              <a:noAutofit/>
            </a:bodyPr>
            <a:lstStyle/>
            <a:p>
              <a:r>
                <a:rPr lang="nl-NL" sz="2800" u="sng" kern="1200" dirty="0" smtClean="0">
                  <a:solidFill>
                    <a:srgbClr val="0000CC"/>
                  </a:solidFill>
                  <a:effectLst/>
                  <a:latin typeface="Times New Roman"/>
                  <a:ea typeface="Calibri"/>
                </a:rPr>
                <a:t>Giải pháp thứ ba</a:t>
              </a:r>
              <a:r>
                <a:rPr lang="nl-NL" sz="2800" kern="1200" dirty="0" smtClean="0">
                  <a:solidFill>
                    <a:srgbClr val="0000CC"/>
                  </a:solidFill>
                  <a:effectLst/>
                  <a:latin typeface="Times New Roman"/>
                  <a:ea typeface="Calibri"/>
                </a:rPr>
                <a:t>: </a:t>
              </a:r>
              <a:r>
                <a:rPr lang="en-US" sz="2800" dirty="0" err="1" smtClean="0">
                  <a:solidFill>
                    <a:srgbClr val="CC0000"/>
                  </a:solidFill>
                  <a:latin typeface="Times New Roman" panose="02020603050405020304" pitchFamily="18" charset="0"/>
                  <a:cs typeface="Times New Roman" panose="02020603050405020304" pitchFamily="18" charset="0"/>
                </a:rPr>
                <a:t>Tổ</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chức</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thực</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hiện</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một</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số</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trò</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chơi</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trong</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dạy</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học</a:t>
              </a:r>
              <a:r>
                <a:rPr lang="en-US" sz="2800" dirty="0" smtClean="0">
                  <a:solidFill>
                    <a:srgbClr val="CC0000"/>
                  </a:solidFill>
                  <a:latin typeface="Times New Roman" panose="02020603050405020304" pitchFamily="18" charset="0"/>
                  <a:cs typeface="Times New Roman" panose="02020603050405020304" pitchFamily="18" charset="0"/>
                </a:rPr>
                <a:t> </a:t>
              </a:r>
              <a:r>
                <a:rPr lang="en-US" sz="2800" dirty="0" err="1" smtClean="0">
                  <a:solidFill>
                    <a:srgbClr val="CC0000"/>
                  </a:solidFill>
                  <a:latin typeface="Times New Roman" panose="02020603050405020304" pitchFamily="18" charset="0"/>
                  <a:cs typeface="Times New Roman" panose="02020603050405020304" pitchFamily="18" charset="0"/>
                </a:rPr>
                <a:t>Toán</a:t>
              </a:r>
              <a:r>
                <a:rPr lang="en-US" sz="2800" dirty="0" smtClean="0">
                  <a:solidFill>
                    <a:srgbClr val="CC0000"/>
                  </a:solidFill>
                  <a:latin typeface="Times New Roman" panose="02020603050405020304" pitchFamily="18" charset="0"/>
                  <a:cs typeface="Times New Roman" panose="02020603050405020304" pitchFamily="18" charset="0"/>
                </a:rPr>
                <a:t> 4.</a:t>
              </a:r>
              <a:endParaRPr lang="en-US" sz="2800" dirty="0">
                <a:solidFill>
                  <a:srgbClr val="CC0000"/>
                </a:solidFill>
                <a:latin typeface="Times New Roman" panose="02020603050405020304" pitchFamily="18" charset="0"/>
                <a:cs typeface="Times New Roman" panose="02020603050405020304" pitchFamily="18" charset="0"/>
              </a:endParaRPr>
            </a:p>
          </p:txBody>
        </p:sp>
      </p:grpSp>
      <p:sp>
        <p:nvSpPr>
          <p:cNvPr id="19" name="Rectangle 1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Rectangle 2"/>
          <p:cNvSpPr>
            <a:spLocks noChangeArrowheads="1"/>
          </p:cNvSpPr>
          <p:nvPr/>
        </p:nvSpPr>
        <p:spPr bwMode="auto">
          <a:xfrm>
            <a:off x="1043608" y="699540"/>
            <a:ext cx="523616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10578068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350" y="-574440"/>
            <a:ext cx="8814851" cy="2152983"/>
          </a:xfrm>
        </p:spPr>
        <p:txBody>
          <a:bodyPr/>
          <a:lstStyle/>
          <a:p>
            <a:pPr marL="0" indent="0" algn="just">
              <a:lnSpc>
                <a:spcPct val="115000"/>
              </a:lnSpc>
              <a:spcBef>
                <a:spcPct val="0"/>
              </a:spcBef>
              <a:buFont typeface="Arial" pitchFamily="34" charset="0"/>
              <a:buNone/>
            </a:pPr>
            <a:endParaRPr lang="en-US" sz="2800" dirty="0" smtClean="0">
              <a:latin typeface="Times New Roman" pitchFamily="18" charset="0"/>
              <a:ea typeface="Calibri" pitchFamily="34" charset="0"/>
              <a:cs typeface="Times New Roman" pitchFamily="18" charset="0"/>
            </a:endParaRPr>
          </a:p>
          <a:p>
            <a:pPr marL="0" indent="0" algn="ctr">
              <a:buNone/>
            </a:pPr>
            <a:r>
              <a:rPr lang="en-US" sz="2800" b="1" dirty="0" smtClean="0">
                <a:latin typeface="Times New Roman" panose="02020603050405020304" pitchFamily="18" charset="0"/>
                <a:cs typeface="Times New Roman" panose="02020603050405020304" pitchFamily="18" charset="0"/>
              </a:rPr>
              <a:t>	</a:t>
            </a:r>
            <a:r>
              <a:rPr lang="nl-NL" b="1" dirty="0">
                <a:latin typeface="Times New Roman" panose="02020603050405020304" pitchFamily="18" charset="0"/>
                <a:cs typeface="Times New Roman" panose="02020603050405020304" pitchFamily="18" charset="0"/>
              </a:rPr>
              <a:t>* </a:t>
            </a:r>
            <a:r>
              <a:rPr lang="nl-NL" b="1" u="sng" dirty="0">
                <a:latin typeface="Times New Roman" panose="02020603050405020304" pitchFamily="18" charset="0"/>
                <a:cs typeface="Times New Roman" panose="02020603050405020304" pitchFamily="18" charset="0"/>
              </a:rPr>
              <a:t>Trò chơi </a:t>
            </a:r>
            <a:r>
              <a:rPr lang="en-US" b="1" u="sng" dirty="0" smtClean="0">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Hái</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hoa</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toán</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học</a:t>
            </a:r>
            <a:endParaRPr lang="en-US" b="1" dirty="0">
              <a:solidFill>
                <a:srgbClr val="0000FF"/>
              </a:solidFill>
              <a:latin typeface="Times New Roman" panose="02020603050405020304" pitchFamily="18" charset="0"/>
              <a:cs typeface="Times New Roman" panose="02020603050405020304" pitchFamily="18" charset="0"/>
            </a:endParaRPr>
          </a:p>
          <a:p>
            <a:pPr marL="0" indent="0" algn="just">
              <a:lnSpc>
                <a:spcPct val="150000"/>
              </a:lnSpc>
              <a:buNone/>
            </a:pPr>
            <a:r>
              <a:rPr lang="nl-NL" dirty="0" smtClean="0">
                <a:latin typeface="Times New Roman" panose="02020603050405020304" pitchFamily="18" charset="0"/>
                <a:cs typeface="Times New Roman" panose="02020603050405020304" pitchFamily="18" charset="0"/>
              </a:rPr>
              <a:t>	</a:t>
            </a:r>
            <a:r>
              <a:rPr lang="nl-NL" sz="2800" dirty="0">
                <a:latin typeface="Times New Roman" panose="02020603050405020304" pitchFamily="18" charset="0"/>
                <a:cs typeface="Times New Roman" panose="02020603050405020304" pitchFamily="18" charset="0"/>
              </a:rPr>
              <a:t>- Chuẩn bị: Giáo viên chuẩn bị một cây cảnh làm cây hoa. Treo sẵn trên cây các bông hoa được cắt bằng giấy màu trong có ghi nội dung câu hỏi. </a:t>
            </a:r>
            <a:endParaRPr lang="en-US" sz="28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r>
              <a:rPr lang="nl-NL" sz="2400" dirty="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
        <p:nvSpPr>
          <p:cNvPr id="5" name="TextBox 4"/>
          <p:cNvSpPr txBox="1">
            <a:spLocks noChangeArrowheads="1"/>
          </p:cNvSpPr>
          <p:nvPr/>
        </p:nvSpPr>
        <p:spPr bwMode="auto">
          <a:xfrm>
            <a:off x="-1392" y="4795738"/>
            <a:ext cx="9144000" cy="368300"/>
          </a:xfrm>
          <a:prstGeom prst="rect">
            <a:avLst/>
          </a:prstGeom>
          <a:ln/>
          <a:extLst/>
        </p:spPr>
        <p:style>
          <a:lnRef idx="1">
            <a:schemeClr val="accent6"/>
          </a:lnRef>
          <a:fillRef idx="2">
            <a:schemeClr val="accent6"/>
          </a:fillRef>
          <a:effectRef idx="1">
            <a:schemeClr val="accent6"/>
          </a:effectRef>
          <a:fontRef idx="minor">
            <a:schemeClr val="dk1"/>
          </a:fontRef>
        </p:style>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vi-VN" i="1">
                <a:solidFill>
                  <a:srgbClr val="0000CC"/>
                </a:solidFill>
                <a:latin typeface="-apple-system"/>
              </a:rPr>
              <a:t>“</a:t>
            </a:r>
            <a:r>
              <a:rPr lang="en-US" i="1">
                <a:solidFill>
                  <a:srgbClr val="0000CC"/>
                </a:solidFill>
                <a:latin typeface="-apple-system"/>
              </a:rPr>
              <a:t>Học thông qua chơi</a:t>
            </a:r>
            <a:r>
              <a:rPr lang="vi-VN" i="1">
                <a:solidFill>
                  <a:srgbClr val="0000CC"/>
                </a:solidFill>
                <a:latin typeface="-apple-system"/>
              </a:rPr>
              <a:t>".</a:t>
            </a:r>
            <a:endParaRPr lang="en-US" i="1">
              <a:solidFill>
                <a:srgbClr val="0000CC"/>
              </a:solidFill>
              <a:latin typeface=".VnAristote" pitchFamily="34" charset="0"/>
              <a:cs typeface="Times New Roman" pitchFamily="18" charset="0"/>
            </a:endParaRPr>
          </a:p>
        </p:txBody>
      </p:sp>
      <p:sp>
        <p:nvSpPr>
          <p:cNvPr id="11" name="Content Placeholder 2"/>
          <p:cNvSpPr txBox="1">
            <a:spLocks/>
          </p:cNvSpPr>
          <p:nvPr/>
        </p:nvSpPr>
        <p:spPr bwMode="auto">
          <a:xfrm>
            <a:off x="1547664" y="3616276"/>
            <a:ext cx="4536504" cy="1115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ct val="115000"/>
              </a:lnSpc>
              <a:spcBef>
                <a:spcPct val="0"/>
              </a:spcBef>
              <a:buFont typeface="Arial" pitchFamily="34" charset="0"/>
              <a:buNone/>
            </a:pPr>
            <a:endParaRPr lang="en-US" sz="2800" dirty="0" smtClean="0">
              <a:latin typeface="Times New Roman" pitchFamily="18" charset="0"/>
              <a:ea typeface="Calibri" pitchFamily="34" charset="0"/>
              <a:cs typeface="Times New Roman" pitchFamily="18" charset="0"/>
            </a:endParaRPr>
          </a:p>
          <a:p>
            <a:pPr marL="0" indent="0">
              <a:buFont typeface="Arial" pitchFamily="34" charset="0"/>
              <a:buNone/>
            </a:pPr>
            <a:r>
              <a:rPr lang="en-US" sz="2800" b="1" dirty="0" smtClean="0">
                <a:latin typeface="Times New Roman" panose="02020603050405020304" pitchFamily="18" charset="0"/>
                <a:cs typeface="Times New Roman" panose="02020603050405020304" pitchFamily="18" charset="0"/>
              </a:rPr>
              <a:t>	</a:t>
            </a:r>
            <a:endParaRPr lang="en-US" sz="2400" b="1" dirty="0" smtClean="0">
              <a:solidFill>
                <a:srgbClr val="CC0000"/>
              </a:solidFill>
              <a:latin typeface="Times New Roman" panose="02020603050405020304" pitchFamily="18" charset="0"/>
              <a:cs typeface="Times New Roman" panose="02020603050405020304" pitchFamily="18" charset="0"/>
            </a:endParaRPr>
          </a:p>
          <a:p>
            <a:pPr marL="0" indent="0">
              <a:buFont typeface="Arial" pitchFamily="34" charset="0"/>
              <a:buNone/>
            </a:pPr>
            <a:r>
              <a:rPr lang="nl-NL" sz="2400" dirty="0" smtClean="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782193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0" y="17463"/>
            <a:ext cx="9144000" cy="663575"/>
          </a:xfrm>
        </p:spPr>
        <p:style>
          <a:lnRef idx="1">
            <a:schemeClr val="accent3"/>
          </a:lnRef>
          <a:fillRef idx="2">
            <a:schemeClr val="accent3"/>
          </a:fillRef>
          <a:effectRef idx="1">
            <a:schemeClr val="accent3"/>
          </a:effectRef>
          <a:fontRef idx="minor">
            <a:schemeClr val="dk1"/>
          </a:fontRef>
        </p:style>
        <p:txBody>
          <a:bodyPr/>
          <a:lstStyle/>
          <a:p>
            <a:pPr eaLnBrk="1" hangingPunct="1"/>
            <a:r>
              <a:rPr lang="en-US" sz="3200" b="1" dirty="0" smtClean="0">
                <a:solidFill>
                  <a:schemeClr val="tx1"/>
                </a:solidFill>
                <a:latin typeface="Times New Roman" pitchFamily="18" charset="0"/>
                <a:cs typeface="Times New Roman" pitchFamily="18" charset="0"/>
              </a:rPr>
              <a:t>PHẦN I: MỞ ĐẦU</a:t>
            </a:r>
            <a:endParaRPr lang="vi-VN" sz="3200" dirty="0" smtClean="0">
              <a:solidFill>
                <a:schemeClr val="tx1"/>
              </a:solidFill>
            </a:endParaRPr>
          </a:p>
        </p:txBody>
      </p:sp>
      <p:sp>
        <p:nvSpPr>
          <p:cNvPr id="5" name="TextBox 4"/>
          <p:cNvSpPr txBox="1">
            <a:spLocks noChangeArrowheads="1"/>
          </p:cNvSpPr>
          <p:nvPr/>
        </p:nvSpPr>
        <p:spPr bwMode="auto">
          <a:xfrm>
            <a:off x="103180" y="555526"/>
            <a:ext cx="8642350" cy="4673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57200"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indent="0" algn="just" eaLnBrk="1" hangingPunct="1">
              <a:lnSpc>
                <a:spcPct val="122000"/>
              </a:lnSpc>
            </a:pPr>
            <a:r>
              <a:rPr lang="nl-NL" sz="2800" dirty="0" smtClean="0">
                <a:latin typeface="Times New Roman" panose="02020603050405020304" pitchFamily="18" charset="0"/>
                <a:cs typeface="Times New Roman" panose="02020603050405020304" pitchFamily="18" charset="0"/>
              </a:rPr>
              <a:t>	</a:t>
            </a:r>
            <a:r>
              <a:rPr lang="nl-NL" sz="2600" b="1" dirty="0" smtClean="0">
                <a:latin typeface="Times New Roman" panose="02020603050405020304" pitchFamily="18" charset="0"/>
                <a:cs typeface="Times New Roman" panose="02020603050405020304" pitchFamily="18" charset="0"/>
              </a:rPr>
              <a:t>1. Lí do chọn chuyên đề</a:t>
            </a:r>
          </a:p>
          <a:p>
            <a:pPr indent="0" algn="just" eaLnBrk="1" hangingPunct="1">
              <a:lnSpc>
                <a:spcPct val="122000"/>
              </a:lnSpc>
            </a:pPr>
            <a:r>
              <a:rPr lang="nl-NL" sz="2400" dirty="0" smtClean="0">
                <a:latin typeface="Times New Roman" panose="02020603050405020304" pitchFamily="18" charset="0"/>
                <a:cs typeface="Times New Roman" panose="02020603050405020304" pitchFamily="18" charset="0"/>
              </a:rPr>
              <a:t>- Với s</a:t>
            </a:r>
            <a:r>
              <a:rPr lang="en-US" sz="2400" dirty="0" smtClean="0">
                <a:latin typeface="Times New Roman" panose="02020603050405020304" pitchFamily="18" charset="0"/>
                <a:cs typeface="Times New Roman" panose="02020603050405020304" pitchFamily="18" charset="0"/>
              </a:rPr>
              <a:t>ự </a:t>
            </a:r>
            <a:r>
              <a:rPr lang="en-US" sz="2400" dirty="0" err="1" smtClean="0">
                <a:latin typeface="Times New Roman" panose="02020603050405020304" pitchFamily="18" charset="0"/>
                <a:cs typeface="Times New Roman" panose="02020603050405020304" pitchFamily="18" charset="0"/>
              </a:rPr>
              <a:t>bùng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nổ</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công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nghệ</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trong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đại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hiện</a:t>
            </a:r>
            <a:r>
              <a:rPr lang="en-US" sz="2400" dirty="0" smtClean="0">
                <a:latin typeface="Times New Roman" panose="02020603050405020304" pitchFamily="18" charset="0"/>
                <a:cs typeface="Times New Roman" panose="02020603050405020304" pitchFamily="18" charset="0"/>
              </a:rPr>
              <a:t> nay </a:t>
            </a:r>
            <a:r>
              <a:rPr lang="en-US" sz="2400" dirty="0" err="1" smtClean="0">
                <a:latin typeface="Times New Roman" panose="02020603050405020304" pitchFamily="18" charset="0"/>
                <a:cs typeface="Times New Roman" panose="02020603050405020304" pitchFamily="18" charset="0"/>
              </a:rPr>
              <a:t>Toán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học</a:t>
            </a:r>
            <a:r>
              <a:rPr lang="en-US" sz="2400" b="1"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ngày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càng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nhiều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ứng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dụng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trong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cuộc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sống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những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kiến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thức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kĩ</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năng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toán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học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giúp</a:t>
            </a:r>
            <a:r>
              <a:rPr lang="en-US" sz="2400" dirty="0" smtClean="0">
                <a:latin typeface="Times New Roman" panose="02020603050405020304" pitchFamily="18" charset="0"/>
                <a:cs typeface="Times New Roman" panose="02020603050405020304" pitchFamily="18" charset="0"/>
              </a:rPr>
              <a:t> con </a:t>
            </a:r>
            <a:r>
              <a:rPr lang="en-US" sz="2400" dirty="0" err="1" smtClean="0">
                <a:latin typeface="Times New Roman" panose="02020603050405020304" pitchFamily="18" charset="0"/>
                <a:cs typeface="Times New Roman" panose="02020603050405020304" pitchFamily="18" charset="0"/>
              </a:rPr>
              <a:t>người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giải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quyết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các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vấn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đề</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trong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thực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tiễn</a:t>
            </a:r>
            <a:r>
              <a:rPr lang="en-US" sz="2400" dirty="0" smtClean="0">
                <a:latin typeface="Times New Roman" panose="02020603050405020304" pitchFamily="18" charset="0"/>
                <a:cs typeface="Times New Roman" panose="02020603050405020304" pitchFamily="18" charset="0"/>
              </a:rPr>
              <a:t>.</a:t>
            </a:r>
          </a:p>
          <a:p>
            <a:pPr indent="0" algn="just" eaLnBrk="1" hangingPunct="1">
              <a:lnSpc>
                <a:spcPct val="122000"/>
              </a:lnSpc>
            </a:pPr>
            <a:r>
              <a:rPr lang="nl-NL" sz="2400" dirty="0">
                <a:latin typeface="Times New Roman" panose="02020603050405020304" pitchFamily="18" charset="0"/>
                <a:cs typeface="Times New Roman" panose="02020603050405020304" pitchFamily="18" charset="0"/>
              </a:rPr>
              <a:t>- Môn Toán trong trường phổ thông góp phần hình thành và phát triển phẩm chất, năng lực, kĩ năng cho học sinh; giúp các em vận dụng toán học vào thực tiễn, tạo lập sự kết nối với các môn khoa học khác (môn Khoa học, Công nghệ, Tin học) để thực hiện giáo dục STEM.</a:t>
            </a:r>
            <a:endParaRPr lang="en-US" sz="2400" dirty="0">
              <a:latin typeface="Times New Roman" panose="02020603050405020304" pitchFamily="18" charset="0"/>
              <a:cs typeface="Times New Roman" panose="02020603050405020304" pitchFamily="18" charset="0"/>
            </a:endParaRPr>
          </a:p>
          <a:p>
            <a:pPr indent="0" algn="just" eaLnBrk="1" hangingPunct="1">
              <a:lnSpc>
                <a:spcPct val="122000"/>
              </a:lnSpc>
            </a:pPr>
            <a:endParaRPr lang="en-US" sz="2400" dirty="0">
              <a:latin typeface="Times New Roman" panose="02020603050405020304" pitchFamily="18" charset="0"/>
              <a:cs typeface="Times New Roman" panose="02020603050405020304" pitchFamily="18" charset="0"/>
            </a:endParaRPr>
          </a:p>
        </p:txBody>
      </p:sp>
      <p:sp>
        <p:nvSpPr>
          <p:cNvPr id="7" name="TextBox 6"/>
          <p:cNvSpPr txBox="1">
            <a:spLocks noChangeArrowheads="1"/>
          </p:cNvSpPr>
          <p:nvPr/>
        </p:nvSpPr>
        <p:spPr bwMode="auto">
          <a:xfrm>
            <a:off x="-19284" y="4775200"/>
            <a:ext cx="9144000" cy="368300"/>
          </a:xfrm>
          <a:prstGeom prst="rect">
            <a:avLst/>
          </a:prstGeom>
          <a:ln/>
          <a:extLst/>
        </p:spPr>
        <p:style>
          <a:lnRef idx="1">
            <a:schemeClr val="accent6"/>
          </a:lnRef>
          <a:fillRef idx="2">
            <a:schemeClr val="accent6"/>
          </a:fillRef>
          <a:effectRef idx="1">
            <a:schemeClr val="accent6"/>
          </a:effectRef>
          <a:fontRef idx="minor">
            <a:schemeClr val="dk1"/>
          </a:fontRef>
        </p:style>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vi-VN" i="1" smtClean="0">
                <a:solidFill>
                  <a:srgbClr val="0000CC"/>
                </a:solidFill>
                <a:latin typeface="-apple-system"/>
              </a:rPr>
              <a:t>“</a:t>
            </a:r>
            <a:r>
              <a:rPr lang="en-US" i="1" smtClean="0">
                <a:solidFill>
                  <a:srgbClr val="0000CC"/>
                </a:solidFill>
                <a:latin typeface="-apple-system"/>
              </a:rPr>
              <a:t>Học thông qua chơi</a:t>
            </a:r>
            <a:r>
              <a:rPr lang="vi-VN" i="1" smtClean="0">
                <a:solidFill>
                  <a:srgbClr val="0000CC"/>
                </a:solidFill>
                <a:latin typeface="-apple-system"/>
              </a:rPr>
              <a:t>".</a:t>
            </a:r>
            <a:endParaRPr lang="en-US" i="1" dirty="0">
              <a:solidFill>
                <a:srgbClr val="0000CC"/>
              </a:solidFill>
              <a:latin typeface=".VnAristote" pitchFamily="34"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3181" y="-452586"/>
            <a:ext cx="8814851" cy="2152983"/>
          </a:xfrm>
        </p:spPr>
        <p:txBody>
          <a:bodyPr/>
          <a:lstStyle/>
          <a:p>
            <a:pPr marL="0" indent="0" algn="just">
              <a:lnSpc>
                <a:spcPct val="115000"/>
              </a:lnSpc>
              <a:spcBef>
                <a:spcPct val="0"/>
              </a:spcBef>
              <a:buFont typeface="Arial" pitchFamily="34" charset="0"/>
              <a:buNone/>
            </a:pPr>
            <a:endParaRPr lang="en-US" sz="2800" dirty="0" smtClean="0">
              <a:latin typeface="Times New Roman" pitchFamily="18" charset="0"/>
              <a:ea typeface="Calibri" pitchFamily="34" charset="0"/>
              <a:cs typeface="Times New Roman" pitchFamily="18" charset="0"/>
            </a:endParaRPr>
          </a:p>
          <a:p>
            <a:pPr marL="0" indent="0" algn="ctr">
              <a:buNone/>
            </a:pPr>
            <a:r>
              <a:rPr lang="nl-NL" b="1" dirty="0" smtClean="0">
                <a:latin typeface="Times New Roman" panose="02020603050405020304" pitchFamily="18" charset="0"/>
                <a:cs typeface="Times New Roman" panose="02020603050405020304" pitchFamily="18" charset="0"/>
              </a:rPr>
              <a:t>* </a:t>
            </a:r>
            <a:r>
              <a:rPr lang="nl-NL" b="1" u="sng" dirty="0">
                <a:latin typeface="Times New Roman" panose="02020603050405020304" pitchFamily="18" charset="0"/>
                <a:cs typeface="Times New Roman" panose="02020603050405020304" pitchFamily="18" charset="0"/>
              </a:rPr>
              <a:t>Trò chơi </a:t>
            </a:r>
            <a:r>
              <a:rPr lang="en-US" b="1" u="sng" dirty="0" smtClean="0">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Hái</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hoa</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toán</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học</a:t>
            </a:r>
            <a:endParaRPr lang="en-US" b="1" dirty="0">
              <a:solidFill>
                <a:srgbClr val="0000FF"/>
              </a:solidFill>
              <a:latin typeface="Times New Roman" panose="02020603050405020304" pitchFamily="18" charset="0"/>
              <a:cs typeface="Times New Roman" panose="02020603050405020304" pitchFamily="18" charset="0"/>
            </a:endParaRPr>
          </a:p>
          <a:p>
            <a:pPr marL="0" indent="0" algn="just">
              <a:buNone/>
            </a:pPr>
            <a:r>
              <a:rPr lang="nl-NL" dirty="0">
                <a:latin typeface="Times New Roman" panose="02020603050405020304" pitchFamily="18" charset="0"/>
                <a:cs typeface="Times New Roman" panose="02020603050405020304" pitchFamily="18" charset="0"/>
              </a:rPr>
              <a:t>	</a:t>
            </a:r>
            <a:endParaRPr lang="nl-NL" dirty="0" smtClean="0">
              <a:latin typeface="Times New Roman" panose="02020603050405020304" pitchFamily="18" charset="0"/>
              <a:cs typeface="Times New Roman" panose="02020603050405020304" pitchFamily="18" charset="0"/>
            </a:endParaRPr>
          </a:p>
          <a:p>
            <a:pPr marL="0" indent="0" algn="just">
              <a:buNone/>
            </a:pPr>
            <a:endParaRPr lang="nl-NL" sz="2400" dirty="0">
              <a:latin typeface="Times New Roman" panose="02020603050405020304" pitchFamily="18" charset="0"/>
              <a:cs typeface="Times New Roman" panose="02020603050405020304" pitchFamily="18" charset="0"/>
            </a:endParaRPr>
          </a:p>
          <a:p>
            <a:pPr marL="0" indent="0" algn="just">
              <a:buNone/>
            </a:pPr>
            <a:endParaRPr lang="nl-NL" sz="2400" dirty="0" smtClean="0">
              <a:latin typeface="Times New Roman" panose="02020603050405020304" pitchFamily="18" charset="0"/>
              <a:cs typeface="Times New Roman" panose="02020603050405020304" pitchFamily="18" charset="0"/>
            </a:endParaRPr>
          </a:p>
          <a:p>
            <a:pPr marL="0" indent="0" algn="just">
              <a:buNone/>
            </a:pPr>
            <a:endParaRPr lang="nl-NL" sz="2400" dirty="0" smtClean="0">
              <a:latin typeface="Times New Roman" panose="02020603050405020304" pitchFamily="18" charset="0"/>
              <a:cs typeface="Times New Roman" panose="02020603050405020304" pitchFamily="18" charset="0"/>
            </a:endParaRPr>
          </a:p>
          <a:p>
            <a:pPr marL="0" indent="0" algn="just">
              <a:buNone/>
            </a:pPr>
            <a:endParaRPr lang="nl-NL" sz="2400" dirty="0">
              <a:latin typeface="Times New Roman" panose="02020603050405020304" pitchFamily="18" charset="0"/>
              <a:cs typeface="Times New Roman" panose="02020603050405020304" pitchFamily="18" charset="0"/>
            </a:endParaRPr>
          </a:p>
          <a:p>
            <a:pPr marL="0" indent="0" algn="just">
              <a:buNone/>
            </a:pPr>
            <a:endParaRPr lang="nl-NL" sz="2400" dirty="0" smtClean="0">
              <a:latin typeface="Times New Roman" panose="02020603050405020304" pitchFamily="18" charset="0"/>
              <a:cs typeface="Times New Roman" panose="02020603050405020304" pitchFamily="18" charset="0"/>
            </a:endParaRPr>
          </a:p>
          <a:p>
            <a:pPr marL="0" indent="0" algn="just">
              <a:buNone/>
            </a:pPr>
            <a:endParaRPr lang="nl-NL" sz="2400" dirty="0">
              <a:latin typeface="Times New Roman" panose="02020603050405020304" pitchFamily="18" charset="0"/>
              <a:cs typeface="Times New Roman" panose="02020603050405020304" pitchFamily="18" charset="0"/>
            </a:endParaRPr>
          </a:p>
          <a:p>
            <a:pPr marL="0" indent="0" algn="just">
              <a:buNone/>
            </a:pPr>
            <a:r>
              <a:rPr lang="nl-NL" sz="2400" dirty="0" smtClean="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
        <p:nvSpPr>
          <p:cNvPr id="5" name="TextBox 4"/>
          <p:cNvSpPr txBox="1">
            <a:spLocks noChangeArrowheads="1"/>
          </p:cNvSpPr>
          <p:nvPr/>
        </p:nvSpPr>
        <p:spPr bwMode="auto">
          <a:xfrm>
            <a:off x="0" y="4929204"/>
            <a:ext cx="9144000" cy="369332"/>
          </a:xfrm>
          <a:prstGeom prst="rect">
            <a:avLst/>
          </a:prstGeom>
          <a:ln/>
          <a:extLst/>
        </p:spPr>
        <p:style>
          <a:lnRef idx="1">
            <a:schemeClr val="accent6"/>
          </a:lnRef>
          <a:fillRef idx="2">
            <a:schemeClr val="accent6"/>
          </a:fillRef>
          <a:effectRef idx="1">
            <a:schemeClr val="accent6"/>
          </a:effectRef>
          <a:fontRef idx="minor">
            <a:schemeClr val="dk1"/>
          </a:fontRef>
        </p:style>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vi-VN" i="1">
                <a:solidFill>
                  <a:srgbClr val="0000CC"/>
                </a:solidFill>
                <a:latin typeface="-apple-system"/>
              </a:rPr>
              <a:t>“</a:t>
            </a:r>
            <a:r>
              <a:rPr lang="en-US" i="1">
                <a:solidFill>
                  <a:srgbClr val="0000CC"/>
                </a:solidFill>
                <a:latin typeface="-apple-system"/>
              </a:rPr>
              <a:t>Học thông qua chơi</a:t>
            </a:r>
            <a:r>
              <a:rPr lang="vi-VN" i="1">
                <a:solidFill>
                  <a:srgbClr val="0000CC"/>
                </a:solidFill>
                <a:latin typeface="-apple-system"/>
              </a:rPr>
              <a:t>".</a:t>
            </a:r>
            <a:endParaRPr lang="en-US" i="1">
              <a:solidFill>
                <a:srgbClr val="0000CC"/>
              </a:solidFill>
              <a:latin typeface=".VnAristote" pitchFamily="34" charset="0"/>
              <a:cs typeface="Times New Roman" pitchFamily="18" charset="0"/>
            </a:endParaRPr>
          </a:p>
        </p:txBody>
      </p:sp>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l="17643" t="36000" r="12008" b="55"/>
          <a:stretch/>
        </p:blipFill>
        <p:spPr>
          <a:xfrm>
            <a:off x="827584" y="987574"/>
            <a:ext cx="7344816" cy="3600400"/>
          </a:xfrm>
          <a:prstGeom prst="rect">
            <a:avLst/>
          </a:prstGeom>
        </p:spPr>
      </p:pic>
    </p:spTree>
    <p:extLst>
      <p:ext uri="{BB962C8B-B14F-4D97-AF65-F5344CB8AC3E}">
        <p14:creationId xmlns:p14="http://schemas.microsoft.com/office/powerpoint/2010/main" val="149845385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2536" y="-452586"/>
            <a:ext cx="8814851" cy="2152983"/>
          </a:xfrm>
        </p:spPr>
        <p:txBody>
          <a:bodyPr/>
          <a:lstStyle/>
          <a:p>
            <a:pPr marL="0" indent="0" algn="just">
              <a:lnSpc>
                <a:spcPct val="115000"/>
              </a:lnSpc>
              <a:spcBef>
                <a:spcPct val="0"/>
              </a:spcBef>
              <a:buFont typeface="Arial" pitchFamily="34" charset="0"/>
              <a:buNone/>
            </a:pPr>
            <a:endParaRPr lang="en-US" sz="2800" dirty="0" smtClean="0">
              <a:latin typeface="Times New Roman" pitchFamily="18" charset="0"/>
              <a:ea typeface="Calibri" pitchFamily="34" charset="0"/>
              <a:cs typeface="Times New Roman" pitchFamily="18" charset="0"/>
            </a:endParaRPr>
          </a:p>
          <a:p>
            <a:pPr marL="0" indent="0" algn="ctr">
              <a:buNone/>
            </a:pPr>
            <a:r>
              <a:rPr lang="en-US" sz="2800" b="1" dirty="0" smtClean="0">
                <a:latin typeface="Times New Roman" panose="02020603050405020304" pitchFamily="18" charset="0"/>
                <a:cs typeface="Times New Roman" panose="02020603050405020304" pitchFamily="18" charset="0"/>
              </a:rPr>
              <a:t>	</a:t>
            </a:r>
            <a:r>
              <a:rPr lang="nl-NL" b="1" dirty="0">
                <a:latin typeface="Times New Roman" panose="02020603050405020304" pitchFamily="18" charset="0"/>
                <a:cs typeface="Times New Roman" panose="02020603050405020304" pitchFamily="18" charset="0"/>
              </a:rPr>
              <a:t>* </a:t>
            </a:r>
            <a:r>
              <a:rPr lang="nl-NL" b="1" u="sng" dirty="0">
                <a:latin typeface="Times New Roman" panose="02020603050405020304" pitchFamily="18" charset="0"/>
                <a:cs typeface="Times New Roman" panose="02020603050405020304" pitchFamily="18" charset="0"/>
              </a:rPr>
              <a:t>Trò chơi </a:t>
            </a:r>
            <a:r>
              <a:rPr lang="en-US" b="1" u="sng" dirty="0" smtClean="0">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Hái</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hoa</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toán</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học</a:t>
            </a:r>
            <a:endParaRPr lang="en-US" b="1" dirty="0">
              <a:solidFill>
                <a:srgbClr val="0000FF"/>
              </a:solidFill>
              <a:latin typeface="Times New Roman" panose="02020603050405020304" pitchFamily="18" charset="0"/>
              <a:cs typeface="Times New Roman" panose="02020603050405020304" pitchFamily="18" charset="0"/>
            </a:endParaRPr>
          </a:p>
          <a:p>
            <a:pPr marL="0" indent="0" algn="just">
              <a:buNone/>
            </a:pPr>
            <a:r>
              <a:rPr lang="nl-NL" dirty="0">
                <a:latin typeface="Times New Roman" panose="02020603050405020304" pitchFamily="18" charset="0"/>
                <a:cs typeface="Times New Roman" panose="02020603050405020304" pitchFamily="18" charset="0"/>
              </a:rPr>
              <a:t>	</a:t>
            </a:r>
            <a:endParaRPr lang="nl-NL" dirty="0" smtClean="0">
              <a:latin typeface="Times New Roman" panose="02020603050405020304" pitchFamily="18" charset="0"/>
              <a:cs typeface="Times New Roman" panose="02020603050405020304" pitchFamily="18" charset="0"/>
            </a:endParaRPr>
          </a:p>
          <a:p>
            <a:pPr marL="0" indent="0" algn="just">
              <a:buNone/>
            </a:pPr>
            <a:endParaRPr lang="nl-NL" sz="2400" dirty="0">
              <a:latin typeface="Times New Roman" panose="02020603050405020304" pitchFamily="18" charset="0"/>
              <a:cs typeface="Times New Roman" panose="02020603050405020304" pitchFamily="18" charset="0"/>
            </a:endParaRPr>
          </a:p>
          <a:p>
            <a:pPr marL="0" indent="0" algn="just">
              <a:buNone/>
            </a:pPr>
            <a:endParaRPr lang="nl-NL" sz="2400" dirty="0" smtClean="0">
              <a:latin typeface="Times New Roman" panose="02020603050405020304" pitchFamily="18" charset="0"/>
              <a:cs typeface="Times New Roman" panose="02020603050405020304" pitchFamily="18" charset="0"/>
            </a:endParaRPr>
          </a:p>
          <a:p>
            <a:pPr marL="0" indent="0" algn="just">
              <a:buNone/>
            </a:pPr>
            <a:endParaRPr lang="nl-NL" sz="2400" dirty="0">
              <a:latin typeface="Times New Roman" panose="02020603050405020304" pitchFamily="18" charset="0"/>
              <a:cs typeface="Times New Roman" panose="02020603050405020304" pitchFamily="18" charset="0"/>
            </a:endParaRPr>
          </a:p>
          <a:p>
            <a:pPr marL="0" indent="0" algn="just">
              <a:buNone/>
            </a:pPr>
            <a:endParaRPr lang="nl-NL" sz="2400" dirty="0" smtClean="0">
              <a:latin typeface="Times New Roman" panose="02020603050405020304" pitchFamily="18" charset="0"/>
              <a:cs typeface="Times New Roman" panose="02020603050405020304" pitchFamily="18" charset="0"/>
            </a:endParaRPr>
          </a:p>
          <a:p>
            <a:pPr marL="0" indent="0" algn="just">
              <a:buNone/>
            </a:pPr>
            <a:endParaRPr lang="nl-NL" sz="2400" dirty="0" smtClean="0">
              <a:latin typeface="Times New Roman" panose="02020603050405020304" pitchFamily="18" charset="0"/>
              <a:cs typeface="Times New Roman" panose="02020603050405020304" pitchFamily="18" charset="0"/>
            </a:endParaRPr>
          </a:p>
          <a:p>
            <a:pPr marL="0" indent="0" algn="just">
              <a:buNone/>
            </a:pPr>
            <a:endParaRPr lang="nl-NL" sz="2400" dirty="0">
              <a:latin typeface="Times New Roman" panose="02020603050405020304" pitchFamily="18" charset="0"/>
              <a:cs typeface="Times New Roman" panose="02020603050405020304" pitchFamily="18" charset="0"/>
            </a:endParaRPr>
          </a:p>
          <a:p>
            <a:pPr marL="0" indent="0" algn="just">
              <a:buNone/>
            </a:pPr>
            <a:endParaRPr lang="nl-NL" sz="2400" dirty="0" smtClean="0">
              <a:latin typeface="Times New Roman" panose="02020603050405020304" pitchFamily="18" charset="0"/>
              <a:cs typeface="Times New Roman" panose="02020603050405020304" pitchFamily="18" charset="0"/>
            </a:endParaRPr>
          </a:p>
          <a:p>
            <a:pPr marL="0" indent="0">
              <a:buNone/>
            </a:pPr>
            <a:r>
              <a:rPr lang="nl-NL" sz="2400" dirty="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
        <p:nvSpPr>
          <p:cNvPr id="5" name="TextBox 4"/>
          <p:cNvSpPr txBox="1">
            <a:spLocks noChangeArrowheads="1"/>
          </p:cNvSpPr>
          <p:nvPr/>
        </p:nvSpPr>
        <p:spPr bwMode="auto">
          <a:xfrm>
            <a:off x="-1392" y="4795738"/>
            <a:ext cx="9144000" cy="368300"/>
          </a:xfrm>
          <a:prstGeom prst="rect">
            <a:avLst/>
          </a:prstGeom>
          <a:ln/>
          <a:extLst/>
        </p:spPr>
        <p:style>
          <a:lnRef idx="1">
            <a:schemeClr val="accent6"/>
          </a:lnRef>
          <a:fillRef idx="2">
            <a:schemeClr val="accent6"/>
          </a:fillRef>
          <a:effectRef idx="1">
            <a:schemeClr val="accent6"/>
          </a:effectRef>
          <a:fontRef idx="minor">
            <a:schemeClr val="dk1"/>
          </a:fontRef>
        </p:style>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vi-VN" i="1">
                <a:solidFill>
                  <a:srgbClr val="0000CC"/>
                </a:solidFill>
                <a:latin typeface="-apple-system"/>
              </a:rPr>
              <a:t>“</a:t>
            </a:r>
            <a:r>
              <a:rPr lang="en-US" i="1">
                <a:solidFill>
                  <a:srgbClr val="0000CC"/>
                </a:solidFill>
                <a:latin typeface="-apple-system"/>
              </a:rPr>
              <a:t>Học thông qua chơi</a:t>
            </a:r>
            <a:r>
              <a:rPr lang="vi-VN" i="1">
                <a:solidFill>
                  <a:srgbClr val="0000CC"/>
                </a:solidFill>
                <a:latin typeface="-apple-system"/>
              </a:rPr>
              <a:t>".</a:t>
            </a:r>
            <a:endParaRPr lang="en-US" i="1">
              <a:solidFill>
                <a:srgbClr val="0000CC"/>
              </a:solidFill>
              <a:latin typeface=".VnAristote" pitchFamily="34" charset="0"/>
              <a:cs typeface="Times New Roman" pitchFamily="18" charset="0"/>
            </a:endParaRPr>
          </a:p>
        </p:txBody>
      </p:sp>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r="1057"/>
          <a:stretch/>
        </p:blipFill>
        <p:spPr>
          <a:xfrm>
            <a:off x="1199924" y="771550"/>
            <a:ext cx="6741368" cy="3420380"/>
          </a:xfrm>
          <a:prstGeom prst="rect">
            <a:avLst/>
          </a:prstGeom>
        </p:spPr>
      </p:pic>
    </p:spTree>
    <p:extLst>
      <p:ext uri="{BB962C8B-B14F-4D97-AF65-F5344CB8AC3E}">
        <p14:creationId xmlns:p14="http://schemas.microsoft.com/office/powerpoint/2010/main" val="32166260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3607" y="901616"/>
            <a:ext cx="6552729" cy="3420988"/>
          </a:xfrm>
          <a:prstGeom prst="rect">
            <a:avLst/>
          </a:prstGeom>
        </p:spPr>
      </p:pic>
      <p:sp>
        <p:nvSpPr>
          <p:cNvPr id="5" name="Content Placeholder 2"/>
          <p:cNvSpPr>
            <a:spLocks noGrp="1"/>
          </p:cNvSpPr>
          <p:nvPr>
            <p:ph idx="1"/>
          </p:nvPr>
        </p:nvSpPr>
        <p:spPr>
          <a:xfrm>
            <a:off x="-540568" y="-380577"/>
            <a:ext cx="8814851" cy="1296144"/>
          </a:xfrm>
        </p:spPr>
        <p:txBody>
          <a:bodyPr/>
          <a:lstStyle/>
          <a:p>
            <a:pPr marL="0" indent="0" algn="just">
              <a:lnSpc>
                <a:spcPct val="115000"/>
              </a:lnSpc>
              <a:spcBef>
                <a:spcPct val="0"/>
              </a:spcBef>
              <a:buFont typeface="Arial" pitchFamily="34" charset="0"/>
              <a:buNone/>
            </a:pPr>
            <a:endParaRPr lang="en-US" sz="2800" dirty="0" smtClean="0">
              <a:latin typeface="Times New Roman" pitchFamily="18" charset="0"/>
              <a:ea typeface="Calibri" pitchFamily="34" charset="0"/>
              <a:cs typeface="Times New Roman" pitchFamily="18" charset="0"/>
            </a:endParaRPr>
          </a:p>
          <a:p>
            <a:pPr marL="0" indent="0" algn="ctr">
              <a:buNone/>
            </a:pPr>
            <a:r>
              <a:rPr lang="en-US" sz="2800" b="1" dirty="0" smtClean="0">
                <a:latin typeface="Times New Roman" panose="02020603050405020304" pitchFamily="18" charset="0"/>
                <a:cs typeface="Times New Roman" panose="02020603050405020304" pitchFamily="18" charset="0"/>
              </a:rPr>
              <a:t>	</a:t>
            </a:r>
            <a:r>
              <a:rPr lang="nl-NL" b="1" dirty="0">
                <a:latin typeface="Times New Roman" panose="02020603050405020304" pitchFamily="18" charset="0"/>
                <a:cs typeface="Times New Roman" panose="02020603050405020304" pitchFamily="18" charset="0"/>
              </a:rPr>
              <a:t>* </a:t>
            </a:r>
            <a:r>
              <a:rPr lang="nl-NL" b="1" u="sng" dirty="0">
                <a:latin typeface="Times New Roman" panose="02020603050405020304" pitchFamily="18" charset="0"/>
                <a:cs typeface="Times New Roman" panose="02020603050405020304" pitchFamily="18" charset="0"/>
              </a:rPr>
              <a:t>Trò chơi </a:t>
            </a:r>
            <a:r>
              <a:rPr lang="en-US" b="1" u="sng" dirty="0" smtClean="0">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Hái</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hoa</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toán</a:t>
            </a:r>
            <a:r>
              <a:rPr lang="en-US" b="1" dirty="0" smtClean="0">
                <a:solidFill>
                  <a:srgbClr val="0000FF"/>
                </a:solidFill>
                <a:latin typeface="Times New Roman" panose="02020603050405020304" pitchFamily="18" charset="0"/>
                <a:cs typeface="Times New Roman" panose="02020603050405020304" pitchFamily="18" charset="0"/>
              </a:rPr>
              <a:t> </a:t>
            </a:r>
            <a:r>
              <a:rPr lang="en-US" b="1" dirty="0" err="1" smtClean="0">
                <a:solidFill>
                  <a:srgbClr val="0000FF"/>
                </a:solidFill>
                <a:latin typeface="Times New Roman" panose="02020603050405020304" pitchFamily="18" charset="0"/>
                <a:cs typeface="Times New Roman" panose="02020603050405020304" pitchFamily="18" charset="0"/>
              </a:rPr>
              <a:t>học</a:t>
            </a:r>
            <a:endParaRPr lang="en-US" b="1" dirty="0">
              <a:solidFill>
                <a:srgbClr val="0000FF"/>
              </a:solidFill>
              <a:latin typeface="Times New Roman" panose="02020603050405020304" pitchFamily="18" charset="0"/>
              <a:cs typeface="Times New Roman" panose="02020603050405020304" pitchFamily="18" charset="0"/>
            </a:endParaRPr>
          </a:p>
          <a:p>
            <a:pPr marL="0" indent="0" algn="just">
              <a:buNone/>
            </a:pPr>
            <a:r>
              <a:rPr lang="nl-NL" dirty="0">
                <a:latin typeface="Times New Roman" panose="02020603050405020304" pitchFamily="18" charset="0"/>
                <a:cs typeface="Times New Roman" panose="02020603050405020304" pitchFamily="18" charset="0"/>
              </a:rPr>
              <a:t>	</a:t>
            </a:r>
            <a:endParaRPr lang="nl-NL" dirty="0" smtClean="0">
              <a:latin typeface="Times New Roman" panose="02020603050405020304" pitchFamily="18" charset="0"/>
              <a:cs typeface="Times New Roman" panose="02020603050405020304" pitchFamily="18" charset="0"/>
            </a:endParaRPr>
          </a:p>
          <a:p>
            <a:pPr marL="0" indent="0" algn="just">
              <a:buNone/>
            </a:pPr>
            <a:endParaRPr lang="nl-NL" sz="2400" dirty="0">
              <a:latin typeface="Times New Roman" panose="02020603050405020304" pitchFamily="18" charset="0"/>
              <a:cs typeface="Times New Roman" panose="02020603050405020304" pitchFamily="18" charset="0"/>
            </a:endParaRPr>
          </a:p>
          <a:p>
            <a:pPr marL="0" indent="0" algn="just">
              <a:buNone/>
            </a:pPr>
            <a:endParaRPr lang="nl-NL" sz="2400" dirty="0" smtClean="0">
              <a:latin typeface="Times New Roman" panose="02020603050405020304" pitchFamily="18" charset="0"/>
              <a:cs typeface="Times New Roman" panose="02020603050405020304" pitchFamily="18" charset="0"/>
            </a:endParaRPr>
          </a:p>
          <a:p>
            <a:pPr marL="0" indent="0" algn="just">
              <a:buNone/>
            </a:pPr>
            <a:endParaRPr lang="nl-NL" sz="2400" dirty="0">
              <a:latin typeface="Times New Roman" panose="02020603050405020304" pitchFamily="18" charset="0"/>
              <a:cs typeface="Times New Roman" panose="02020603050405020304" pitchFamily="18" charset="0"/>
            </a:endParaRPr>
          </a:p>
          <a:p>
            <a:pPr marL="0" indent="0" algn="just">
              <a:buNone/>
            </a:pPr>
            <a:endParaRPr lang="nl-NL" sz="2400" dirty="0" smtClean="0">
              <a:latin typeface="Times New Roman" panose="02020603050405020304" pitchFamily="18" charset="0"/>
              <a:cs typeface="Times New Roman" panose="02020603050405020304" pitchFamily="18" charset="0"/>
            </a:endParaRPr>
          </a:p>
          <a:p>
            <a:pPr marL="0" indent="0" algn="just">
              <a:buNone/>
            </a:pPr>
            <a:endParaRPr lang="nl-NL" sz="2400" dirty="0" smtClean="0">
              <a:latin typeface="Times New Roman" panose="02020603050405020304" pitchFamily="18" charset="0"/>
              <a:cs typeface="Times New Roman" panose="02020603050405020304" pitchFamily="18" charset="0"/>
            </a:endParaRPr>
          </a:p>
          <a:p>
            <a:pPr marL="0" indent="0" algn="just">
              <a:buNone/>
            </a:pPr>
            <a:endParaRPr lang="nl-NL" sz="2400" dirty="0">
              <a:latin typeface="Times New Roman" panose="02020603050405020304" pitchFamily="18" charset="0"/>
              <a:cs typeface="Times New Roman" panose="02020603050405020304" pitchFamily="18" charset="0"/>
            </a:endParaRPr>
          </a:p>
          <a:p>
            <a:pPr marL="0" indent="0" algn="just">
              <a:buNone/>
            </a:pPr>
            <a:endParaRPr lang="nl-NL" sz="2400" dirty="0" smtClean="0">
              <a:latin typeface="Times New Roman" panose="02020603050405020304" pitchFamily="18" charset="0"/>
              <a:cs typeface="Times New Roman" panose="02020603050405020304" pitchFamily="18" charset="0"/>
            </a:endParaRPr>
          </a:p>
          <a:p>
            <a:pPr marL="0" indent="0" algn="just">
              <a:buNone/>
            </a:pPr>
            <a:r>
              <a:rPr lang="nl-NL" sz="2400" dirty="0" smtClean="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19749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935" y="1995686"/>
            <a:ext cx="8964613" cy="3401516"/>
          </a:xfrm>
        </p:spPr>
        <p:txBody>
          <a:bodyPr/>
          <a:lstStyle/>
          <a:p>
            <a:pPr marL="0" indent="0" algn="ctr">
              <a:lnSpc>
                <a:spcPct val="115000"/>
              </a:lnSpc>
              <a:spcBef>
                <a:spcPct val="0"/>
              </a:spcBef>
              <a:buNone/>
            </a:pPr>
            <a:r>
              <a:rPr lang="en-US" sz="2000" b="1" dirty="0" smtClean="0">
                <a:solidFill>
                  <a:srgbClr val="0000CC"/>
                </a:solidFill>
                <a:latin typeface="Times New Roman" pitchFamily="18" charset="0"/>
                <a:ea typeface="Calibri" pitchFamily="34" charset="0"/>
                <a:cs typeface="Times New Roman" pitchFamily="18" charset="0"/>
              </a:rPr>
              <a:t>                      </a:t>
            </a:r>
            <a:endParaRPr lang="en-US" sz="2800" dirty="0" smtClean="0">
              <a:latin typeface="Times New Roman" pitchFamily="18" charset="0"/>
              <a:ea typeface="Calibri" pitchFamily="34" charset="0"/>
              <a:cs typeface="Times New Roman" pitchFamily="18" charset="0"/>
            </a:endParaRPr>
          </a:p>
          <a:p>
            <a:pPr marL="0" indent="0" algn="just" eaLnBrk="1" hangingPunct="1">
              <a:lnSpc>
                <a:spcPct val="125000"/>
              </a:lnSpc>
              <a:buFont typeface="Arial" pitchFamily="34" charset="0"/>
              <a:buNone/>
            </a:pPr>
            <a:endParaRPr lang="vi-VN" dirty="0" smtClean="0">
              <a:ea typeface="Calibri" pitchFamily="34" charset="0"/>
              <a:cs typeface="Times New Roman" pitchFamily="18" charset="0"/>
            </a:endParaRPr>
          </a:p>
        </p:txBody>
      </p:sp>
      <p:sp>
        <p:nvSpPr>
          <p:cNvPr id="2" name="Rectangle 1"/>
          <p:cNvSpPr/>
          <p:nvPr/>
        </p:nvSpPr>
        <p:spPr>
          <a:xfrm>
            <a:off x="-115291" y="411510"/>
            <a:ext cx="9128000" cy="461665"/>
          </a:xfrm>
          <a:prstGeom prst="rect">
            <a:avLst/>
          </a:prstGeom>
        </p:spPr>
        <p:txBody>
          <a:bodyPr wrap="square">
            <a:spAutoFit/>
          </a:bodyPr>
          <a:lstStyle/>
          <a:p>
            <a:pPr>
              <a:spcAft>
                <a:spcPts val="0"/>
              </a:spcAft>
              <a:tabLst>
                <a:tab pos="114300" algn="l"/>
              </a:tabLst>
            </a:pPr>
            <a:r>
              <a:rPr lang="en-US" sz="2400" dirty="0">
                <a:latin typeface="Times New Roman" panose="02020603050405020304" pitchFamily="18" charset="0"/>
                <a:ea typeface="Calibri"/>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
        <p:nvSpPr>
          <p:cNvPr id="6" name="TextBox 5"/>
          <p:cNvSpPr txBox="1">
            <a:spLocks noChangeArrowheads="1"/>
          </p:cNvSpPr>
          <p:nvPr/>
        </p:nvSpPr>
        <p:spPr bwMode="auto">
          <a:xfrm>
            <a:off x="-1392" y="4795738"/>
            <a:ext cx="9144000" cy="368300"/>
          </a:xfrm>
          <a:prstGeom prst="rect">
            <a:avLst/>
          </a:prstGeom>
          <a:ln/>
          <a:extLst/>
        </p:spPr>
        <p:style>
          <a:lnRef idx="1">
            <a:schemeClr val="accent6"/>
          </a:lnRef>
          <a:fillRef idx="2">
            <a:schemeClr val="accent6"/>
          </a:fillRef>
          <a:effectRef idx="1">
            <a:schemeClr val="accent6"/>
          </a:effectRef>
          <a:fontRef idx="minor">
            <a:schemeClr val="dk1"/>
          </a:fontRef>
        </p:style>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vi-VN" i="1">
                <a:solidFill>
                  <a:srgbClr val="0000CC"/>
                </a:solidFill>
                <a:latin typeface="-apple-system"/>
              </a:rPr>
              <a:t>“</a:t>
            </a:r>
            <a:r>
              <a:rPr lang="en-US" i="1">
                <a:solidFill>
                  <a:srgbClr val="0000CC"/>
                </a:solidFill>
                <a:latin typeface="-apple-system"/>
              </a:rPr>
              <a:t>Học thông qua chơi</a:t>
            </a:r>
            <a:r>
              <a:rPr lang="vi-VN" i="1">
                <a:solidFill>
                  <a:srgbClr val="0000CC"/>
                </a:solidFill>
                <a:latin typeface="-apple-system"/>
              </a:rPr>
              <a:t>".</a:t>
            </a:r>
            <a:endParaRPr lang="en-US" i="1">
              <a:solidFill>
                <a:srgbClr val="0000CC"/>
              </a:solidFill>
              <a:latin typeface=".VnAristote" pitchFamily="34" charset="0"/>
              <a:cs typeface="Times New Roman" pitchFamily="18" charset="0"/>
            </a:endParaRPr>
          </a:p>
        </p:txBody>
      </p:sp>
      <p:sp>
        <p:nvSpPr>
          <p:cNvPr id="4" name="TextBox 3"/>
          <p:cNvSpPr txBox="1"/>
          <p:nvPr/>
        </p:nvSpPr>
        <p:spPr>
          <a:xfrm>
            <a:off x="467544" y="987574"/>
            <a:ext cx="8135512" cy="2850011"/>
          </a:xfrm>
          <a:prstGeom prst="rect">
            <a:avLst/>
          </a:prstGeom>
          <a:noFill/>
        </p:spPr>
        <p:txBody>
          <a:bodyPr wrap="square" rtlCol="0">
            <a:spAutoFit/>
          </a:bodyPr>
          <a:lstStyle/>
          <a:p>
            <a:pPr marL="342900" algn="just" eaLnBrk="0" hangingPunct="0">
              <a:spcBef>
                <a:spcPct val="20000"/>
              </a:spcBef>
            </a:pPr>
            <a:r>
              <a:rPr lang="it-IT" sz="2800" dirty="0" smtClean="0">
                <a:latin typeface="Times New Roman" panose="02020603050405020304" pitchFamily="18" charset="0"/>
                <a:cs typeface="Times New Roman" panose="02020603050405020304" pitchFamily="18" charset="0"/>
              </a:rPr>
              <a:t>	- Các </a:t>
            </a:r>
            <a:r>
              <a:rPr lang="it-IT" sz="2800" dirty="0">
                <a:latin typeface="Times New Roman" panose="02020603050405020304" pitchFamily="18" charset="0"/>
                <a:cs typeface="Times New Roman" panose="02020603050405020304" pitchFamily="18" charset="0"/>
              </a:rPr>
              <a:t>tiết Toán trở nên vui vẻ, tự nhiên, hấp dẫn với học sinh hơn.</a:t>
            </a:r>
          </a:p>
          <a:p>
            <a:pPr marL="342900" algn="just" eaLnBrk="0" hangingPunct="0">
              <a:spcBef>
                <a:spcPct val="20000"/>
              </a:spcBef>
            </a:pPr>
            <a:r>
              <a:rPr lang="it-IT" sz="2800" dirty="0" smtClean="0">
                <a:latin typeface="Times New Roman" panose="02020603050405020304" pitchFamily="18" charset="0"/>
                <a:cs typeface="Times New Roman" panose="02020603050405020304" pitchFamily="18" charset="0"/>
              </a:rPr>
              <a:t>	- Học </a:t>
            </a:r>
            <a:r>
              <a:rPr lang="it-IT" sz="2800" dirty="0">
                <a:latin typeface="Times New Roman" panose="02020603050405020304" pitchFamily="18" charset="0"/>
                <a:cs typeface="Times New Roman" panose="02020603050405020304" pitchFamily="18" charset="0"/>
              </a:rPr>
              <a:t>sinh tự tin, mạnh dạn, tăng độ tương tác, đoàn kết tốt.</a:t>
            </a:r>
          </a:p>
          <a:p>
            <a:pPr marL="342900" algn="just" eaLnBrk="0" hangingPunct="0">
              <a:spcBef>
                <a:spcPct val="20000"/>
              </a:spcBef>
            </a:pPr>
            <a:r>
              <a:rPr lang="it-IT" sz="2800" dirty="0" smtClean="0">
                <a:latin typeface="Times New Roman" panose="02020603050405020304" pitchFamily="18" charset="0"/>
                <a:cs typeface="Times New Roman" panose="02020603050405020304" pitchFamily="18" charset="0"/>
              </a:rPr>
              <a:t>	- Kết </a:t>
            </a:r>
            <a:r>
              <a:rPr lang="it-IT" sz="2800" dirty="0">
                <a:latin typeface="Times New Roman" panose="02020603050405020304" pitchFamily="18" charset="0"/>
                <a:cs typeface="Times New Roman" panose="02020603050405020304" pitchFamily="18" charset="0"/>
              </a:rPr>
              <a:t>quả môn Toán của lớp ngày được nâng lên. </a:t>
            </a:r>
          </a:p>
          <a:p>
            <a:endParaRPr lang="en-US" sz="2800" dirty="0"/>
          </a:p>
        </p:txBody>
      </p:sp>
      <p:sp>
        <p:nvSpPr>
          <p:cNvPr id="5" name="TextBox 4"/>
          <p:cNvSpPr txBox="1"/>
          <p:nvPr/>
        </p:nvSpPr>
        <p:spPr>
          <a:xfrm>
            <a:off x="1691680" y="267494"/>
            <a:ext cx="5544616" cy="861774"/>
          </a:xfrm>
          <a:prstGeom prst="rect">
            <a:avLst/>
          </a:prstGeom>
          <a:noFill/>
        </p:spPr>
        <p:txBody>
          <a:bodyPr wrap="square" rtlCol="0">
            <a:spAutoFit/>
          </a:bodyPr>
          <a:lstStyle/>
          <a:p>
            <a:pPr algn="ctr"/>
            <a:r>
              <a:rPr lang="en-US" sz="3200" b="1" dirty="0" err="1">
                <a:solidFill>
                  <a:srgbClr val="CC0000"/>
                </a:solidFill>
                <a:latin typeface="Times New Roman" panose="02020603050405020304" pitchFamily="18" charset="0"/>
                <a:cs typeface="Times New Roman" panose="02020603050405020304" pitchFamily="18" charset="0"/>
              </a:rPr>
              <a:t>Kết</a:t>
            </a:r>
            <a:r>
              <a:rPr lang="en-US" sz="3200" b="1" dirty="0">
                <a:solidFill>
                  <a:srgbClr val="CC0000"/>
                </a:solidFill>
                <a:latin typeface="Times New Roman" panose="02020603050405020304" pitchFamily="18" charset="0"/>
                <a:cs typeface="Times New Roman" panose="02020603050405020304" pitchFamily="18" charset="0"/>
              </a:rPr>
              <a:t> </a:t>
            </a:r>
            <a:r>
              <a:rPr lang="en-US" sz="3200" b="1" dirty="0" err="1">
                <a:solidFill>
                  <a:srgbClr val="CC0000"/>
                </a:solidFill>
                <a:latin typeface="Times New Roman" panose="02020603050405020304" pitchFamily="18" charset="0"/>
                <a:cs typeface="Times New Roman" panose="02020603050405020304" pitchFamily="18" charset="0"/>
              </a:rPr>
              <a:t>quả</a:t>
            </a:r>
            <a:r>
              <a:rPr lang="en-US" sz="3200" b="1" dirty="0">
                <a:solidFill>
                  <a:srgbClr val="CC0000"/>
                </a:solidFill>
                <a:latin typeface="Times New Roman" panose="02020603050405020304" pitchFamily="18" charset="0"/>
                <a:cs typeface="Times New Roman" panose="02020603050405020304" pitchFamily="18" charset="0"/>
              </a:rPr>
              <a:t> </a:t>
            </a:r>
            <a:r>
              <a:rPr lang="en-US" sz="3200" b="1" dirty="0" err="1">
                <a:solidFill>
                  <a:srgbClr val="CC0000"/>
                </a:solidFill>
                <a:latin typeface="Times New Roman" panose="02020603050405020304" pitchFamily="18" charset="0"/>
                <a:cs typeface="Times New Roman" panose="02020603050405020304" pitchFamily="18" charset="0"/>
              </a:rPr>
              <a:t>của</a:t>
            </a:r>
            <a:r>
              <a:rPr lang="en-US" sz="3200" b="1" dirty="0">
                <a:solidFill>
                  <a:srgbClr val="CC0000"/>
                </a:solidFill>
                <a:latin typeface="Times New Roman" panose="02020603050405020304" pitchFamily="18" charset="0"/>
                <a:cs typeface="Times New Roman" panose="02020603050405020304" pitchFamily="18" charset="0"/>
              </a:rPr>
              <a:t> </a:t>
            </a:r>
            <a:r>
              <a:rPr lang="en-US" sz="3200" b="1" dirty="0" err="1">
                <a:solidFill>
                  <a:srgbClr val="CC0000"/>
                </a:solidFill>
                <a:latin typeface="Times New Roman" panose="02020603050405020304" pitchFamily="18" charset="0"/>
                <a:cs typeface="Times New Roman" panose="02020603050405020304" pitchFamily="18" charset="0"/>
              </a:rPr>
              <a:t>chuyên</a:t>
            </a:r>
            <a:r>
              <a:rPr lang="en-US" sz="3200" b="1" dirty="0">
                <a:solidFill>
                  <a:srgbClr val="CC0000"/>
                </a:solidFill>
                <a:latin typeface="Times New Roman" panose="02020603050405020304" pitchFamily="18" charset="0"/>
                <a:cs typeface="Times New Roman" panose="02020603050405020304" pitchFamily="18" charset="0"/>
              </a:rPr>
              <a:t> </a:t>
            </a:r>
            <a:r>
              <a:rPr lang="en-US" sz="3200" b="1" dirty="0" err="1">
                <a:solidFill>
                  <a:srgbClr val="CC0000"/>
                </a:solidFill>
                <a:latin typeface="Times New Roman" panose="02020603050405020304" pitchFamily="18" charset="0"/>
                <a:cs typeface="Times New Roman" panose="02020603050405020304" pitchFamily="18" charset="0"/>
              </a:rPr>
              <a:t>đề</a:t>
            </a:r>
            <a:endParaRPr lang="en-US" sz="3200" b="1" dirty="0">
              <a:solidFill>
                <a:srgbClr val="CC0000"/>
              </a:solidFill>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269488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488" y="444284"/>
            <a:ext cx="8964613" cy="3401516"/>
          </a:xfrm>
        </p:spPr>
        <p:txBody>
          <a:bodyPr/>
          <a:lstStyle/>
          <a:p>
            <a:pPr marL="0" indent="0" algn="ctr">
              <a:lnSpc>
                <a:spcPct val="115000"/>
              </a:lnSpc>
              <a:spcBef>
                <a:spcPct val="0"/>
              </a:spcBef>
              <a:buNone/>
            </a:pPr>
            <a:r>
              <a:rPr lang="en-US" sz="2000" b="1" dirty="0" smtClean="0">
                <a:solidFill>
                  <a:srgbClr val="0000CC"/>
                </a:solidFill>
                <a:latin typeface="Times New Roman" pitchFamily="18" charset="0"/>
                <a:ea typeface="Calibri" pitchFamily="34" charset="0"/>
                <a:cs typeface="Times New Roman" pitchFamily="18" charset="0"/>
              </a:rPr>
              <a:t>          </a:t>
            </a:r>
            <a:r>
              <a:rPr lang="en-US" sz="2400" b="1" dirty="0" err="1" smtClean="0">
                <a:solidFill>
                  <a:srgbClr val="0000CC"/>
                </a:solidFill>
                <a:latin typeface="Times New Roman" pitchFamily="18" charset="0"/>
                <a:ea typeface="Calibri" pitchFamily="34" charset="0"/>
                <a:cs typeface="Times New Roman" pitchFamily="18" charset="0"/>
              </a:rPr>
              <a:t>Kết</a:t>
            </a:r>
            <a:r>
              <a:rPr lang="en-US" sz="2400" b="1" dirty="0" smtClean="0">
                <a:solidFill>
                  <a:srgbClr val="0000CC"/>
                </a:solidFill>
                <a:latin typeface="Times New Roman" pitchFamily="18" charset="0"/>
                <a:ea typeface="Calibri" pitchFamily="34" charset="0"/>
                <a:cs typeface="Times New Roman" pitchFamily="18" charset="0"/>
              </a:rPr>
              <a:t> </a:t>
            </a:r>
            <a:r>
              <a:rPr lang="en-US" sz="2400" b="1" dirty="0" err="1">
                <a:solidFill>
                  <a:srgbClr val="0000CC"/>
                </a:solidFill>
                <a:latin typeface="Times New Roman" pitchFamily="18" charset="0"/>
                <a:ea typeface="Calibri" pitchFamily="34" charset="0"/>
                <a:cs typeface="Times New Roman" pitchFamily="18" charset="0"/>
              </a:rPr>
              <a:t>quả</a:t>
            </a:r>
            <a:r>
              <a:rPr lang="en-US" sz="2400" b="1" dirty="0">
                <a:solidFill>
                  <a:srgbClr val="0000CC"/>
                </a:solidFill>
                <a:latin typeface="Times New Roman" pitchFamily="18" charset="0"/>
                <a:ea typeface="Calibri" pitchFamily="34" charset="0"/>
                <a:cs typeface="Times New Roman" pitchFamily="18" charset="0"/>
              </a:rPr>
              <a:t> qua </a:t>
            </a:r>
            <a:r>
              <a:rPr lang="en-US" sz="2400" b="1" dirty="0" err="1">
                <a:solidFill>
                  <a:srgbClr val="0000CC"/>
                </a:solidFill>
                <a:latin typeface="Times New Roman" pitchFamily="18" charset="0"/>
                <a:ea typeface="Calibri" pitchFamily="34" charset="0"/>
                <a:cs typeface="Times New Roman" pitchFamily="18" charset="0"/>
              </a:rPr>
              <a:t>các</a:t>
            </a:r>
            <a:r>
              <a:rPr lang="en-US" sz="2400" b="1" dirty="0">
                <a:solidFill>
                  <a:srgbClr val="0000CC"/>
                </a:solidFill>
                <a:latin typeface="Times New Roman" pitchFamily="18" charset="0"/>
                <a:ea typeface="Calibri" pitchFamily="34" charset="0"/>
                <a:cs typeface="Times New Roman" pitchFamily="18" charset="0"/>
              </a:rPr>
              <a:t> </a:t>
            </a:r>
            <a:r>
              <a:rPr lang="en-US" sz="2400" b="1" dirty="0" err="1">
                <a:solidFill>
                  <a:srgbClr val="0000CC"/>
                </a:solidFill>
                <a:latin typeface="Times New Roman" pitchFamily="18" charset="0"/>
                <a:ea typeface="Calibri" pitchFamily="34" charset="0"/>
                <a:cs typeface="Times New Roman" pitchFamily="18" charset="0"/>
              </a:rPr>
              <a:t>đợt</a:t>
            </a:r>
            <a:r>
              <a:rPr lang="en-US" sz="2400" b="1" dirty="0">
                <a:solidFill>
                  <a:srgbClr val="0000CC"/>
                </a:solidFill>
                <a:latin typeface="Times New Roman" pitchFamily="18" charset="0"/>
                <a:ea typeface="Calibri" pitchFamily="34" charset="0"/>
                <a:cs typeface="Times New Roman" pitchFamily="18" charset="0"/>
              </a:rPr>
              <a:t> </a:t>
            </a:r>
            <a:r>
              <a:rPr lang="en-US" sz="2400" b="1" dirty="0" err="1">
                <a:solidFill>
                  <a:srgbClr val="0000CC"/>
                </a:solidFill>
                <a:latin typeface="Times New Roman" pitchFamily="18" charset="0"/>
                <a:ea typeface="Calibri" pitchFamily="34" charset="0"/>
                <a:cs typeface="Times New Roman" pitchFamily="18" charset="0"/>
              </a:rPr>
              <a:t>khảo</a:t>
            </a:r>
            <a:r>
              <a:rPr lang="en-US" sz="2400" b="1" dirty="0">
                <a:solidFill>
                  <a:srgbClr val="0000CC"/>
                </a:solidFill>
                <a:latin typeface="Times New Roman" pitchFamily="18" charset="0"/>
                <a:ea typeface="Calibri" pitchFamily="34" charset="0"/>
                <a:cs typeface="Times New Roman" pitchFamily="18" charset="0"/>
              </a:rPr>
              <a:t> </a:t>
            </a:r>
            <a:r>
              <a:rPr lang="en-US" sz="2400" b="1" dirty="0" err="1">
                <a:solidFill>
                  <a:srgbClr val="0000CC"/>
                </a:solidFill>
                <a:latin typeface="Times New Roman" pitchFamily="18" charset="0"/>
                <a:ea typeface="Calibri" pitchFamily="34" charset="0"/>
                <a:cs typeface="Times New Roman" pitchFamily="18" charset="0"/>
              </a:rPr>
              <a:t>sát</a:t>
            </a:r>
            <a:endParaRPr lang="en-US" sz="2400" dirty="0">
              <a:latin typeface="Times New Roman" panose="02020603050405020304" pitchFamily="18" charset="0"/>
              <a:cs typeface="Times New Roman" panose="02020603050405020304" pitchFamily="18" charset="0"/>
            </a:endParaRPr>
          </a:p>
          <a:p>
            <a:pPr marL="0" indent="0" algn="just">
              <a:lnSpc>
                <a:spcPct val="115000"/>
              </a:lnSpc>
              <a:spcBef>
                <a:spcPct val="0"/>
              </a:spcBef>
              <a:buFont typeface="Arial" pitchFamily="34" charset="0"/>
              <a:buNone/>
            </a:pPr>
            <a:endParaRPr lang="en-US" sz="2800" dirty="0" smtClean="0">
              <a:latin typeface="Times New Roman" pitchFamily="18" charset="0"/>
              <a:ea typeface="Calibri" pitchFamily="34" charset="0"/>
              <a:cs typeface="Times New Roman" pitchFamily="18" charset="0"/>
            </a:endParaRPr>
          </a:p>
          <a:p>
            <a:pPr marL="0" indent="0" algn="just" eaLnBrk="1" hangingPunct="1">
              <a:lnSpc>
                <a:spcPct val="125000"/>
              </a:lnSpc>
              <a:buFont typeface="Arial" pitchFamily="34" charset="0"/>
              <a:buNone/>
            </a:pPr>
            <a:endParaRPr lang="vi-VN" dirty="0" smtClean="0">
              <a:ea typeface="Calibri" pitchFamily="34" charset="0"/>
              <a:cs typeface="Times New Roman" pitchFamily="18" charset="0"/>
            </a:endParaRPr>
          </a:p>
        </p:txBody>
      </p:sp>
      <p:sp>
        <p:nvSpPr>
          <p:cNvPr id="2" name="Rectangle 1"/>
          <p:cNvSpPr/>
          <p:nvPr/>
        </p:nvSpPr>
        <p:spPr>
          <a:xfrm>
            <a:off x="-115291" y="411510"/>
            <a:ext cx="9128000" cy="461665"/>
          </a:xfrm>
          <a:prstGeom prst="rect">
            <a:avLst/>
          </a:prstGeom>
        </p:spPr>
        <p:txBody>
          <a:bodyPr wrap="square">
            <a:spAutoFit/>
          </a:bodyPr>
          <a:lstStyle/>
          <a:p>
            <a:pPr>
              <a:spcAft>
                <a:spcPts val="0"/>
              </a:spcAft>
              <a:tabLst>
                <a:tab pos="114300" algn="l"/>
              </a:tabLst>
            </a:pPr>
            <a:r>
              <a:rPr lang="en-US" sz="2400" dirty="0">
                <a:latin typeface="Times New Roman" panose="02020603050405020304" pitchFamily="18" charset="0"/>
                <a:ea typeface="Calibri"/>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
        <p:nvSpPr>
          <p:cNvPr id="6" name="TextBox 5"/>
          <p:cNvSpPr txBox="1">
            <a:spLocks noChangeArrowheads="1"/>
          </p:cNvSpPr>
          <p:nvPr/>
        </p:nvSpPr>
        <p:spPr bwMode="auto">
          <a:xfrm>
            <a:off x="-1392" y="4795738"/>
            <a:ext cx="9144000" cy="368300"/>
          </a:xfrm>
          <a:prstGeom prst="rect">
            <a:avLst/>
          </a:prstGeom>
          <a:ln/>
          <a:extLst/>
        </p:spPr>
        <p:style>
          <a:lnRef idx="1">
            <a:schemeClr val="accent6"/>
          </a:lnRef>
          <a:fillRef idx="2">
            <a:schemeClr val="accent6"/>
          </a:fillRef>
          <a:effectRef idx="1">
            <a:schemeClr val="accent6"/>
          </a:effectRef>
          <a:fontRef idx="minor">
            <a:schemeClr val="dk1"/>
          </a:fontRef>
        </p:style>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vi-VN" i="1">
                <a:solidFill>
                  <a:srgbClr val="0000CC"/>
                </a:solidFill>
                <a:latin typeface="-apple-system"/>
              </a:rPr>
              <a:t>“</a:t>
            </a:r>
            <a:r>
              <a:rPr lang="en-US" i="1">
                <a:solidFill>
                  <a:srgbClr val="0000CC"/>
                </a:solidFill>
                <a:latin typeface="-apple-system"/>
              </a:rPr>
              <a:t>Học thông qua chơi</a:t>
            </a:r>
            <a:r>
              <a:rPr lang="vi-VN" i="1">
                <a:solidFill>
                  <a:srgbClr val="0000CC"/>
                </a:solidFill>
                <a:latin typeface="-apple-system"/>
              </a:rPr>
              <a:t>".</a:t>
            </a:r>
            <a:endParaRPr lang="en-US" i="1">
              <a:solidFill>
                <a:srgbClr val="0000CC"/>
              </a:solidFill>
              <a:latin typeface=".VnAristote" pitchFamily="34" charset="0"/>
              <a:cs typeface="Times New Roman" pitchFamily="18"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12297120"/>
              </p:ext>
            </p:extLst>
          </p:nvPr>
        </p:nvGraphicFramePr>
        <p:xfrm>
          <a:off x="646172" y="1203598"/>
          <a:ext cx="7848871" cy="2592288"/>
        </p:xfrm>
        <a:graphic>
          <a:graphicData uri="http://schemas.openxmlformats.org/drawingml/2006/table">
            <a:tbl>
              <a:tblPr>
                <a:tableStyleId>{5C22544A-7EE6-4342-B048-85BDC9FD1C3A}</a:tableStyleId>
              </a:tblPr>
              <a:tblGrid>
                <a:gridCol w="922041"/>
                <a:gridCol w="922041"/>
                <a:gridCol w="749159"/>
                <a:gridCol w="979668"/>
                <a:gridCol w="737632"/>
                <a:gridCol w="737632"/>
                <a:gridCol w="610853"/>
                <a:gridCol w="714581"/>
                <a:gridCol w="737632"/>
                <a:gridCol w="737632"/>
              </a:tblGrid>
              <a:tr h="545476">
                <a:tc rowSpan="2">
                  <a:txBody>
                    <a:bodyPr/>
                    <a:lstStyle/>
                    <a:p>
                      <a:pPr algn="ctr" fontAlgn="b"/>
                      <a:r>
                        <a:rPr lang="en-US" sz="1800" b="1" u="none" strike="noStrike" dirty="0">
                          <a:solidFill>
                            <a:srgbClr val="0000FF"/>
                          </a:solidFill>
                          <a:effectLst/>
                          <a:latin typeface="Times New Roman" pitchFamily="18" charset="0"/>
                          <a:cs typeface="Times New Roman" pitchFamily="18" charset="0"/>
                        </a:rPr>
                        <a:t>CÁC ĐỢT KS</a:t>
                      </a:r>
                      <a:endParaRPr lang="en-US" sz="1800" b="1" i="0" u="none" strike="noStrike" dirty="0">
                        <a:solidFill>
                          <a:srgbClr val="0000FF"/>
                        </a:solidFill>
                        <a:effectLst/>
                        <a:latin typeface="Times New Roman" pitchFamily="18" charset="0"/>
                        <a:cs typeface="Times New Roman" pitchFamily="18" charset="0"/>
                      </a:endParaRPr>
                    </a:p>
                  </a:txBody>
                  <a:tcPr marL="7620" marR="7620" marT="7620" marB="0" anchor="b"/>
                </a:tc>
                <a:tc rowSpan="2">
                  <a:txBody>
                    <a:bodyPr/>
                    <a:lstStyle/>
                    <a:p>
                      <a:pPr algn="ctr" fontAlgn="b"/>
                      <a:r>
                        <a:rPr lang="en-US" sz="1800" b="1" u="none" strike="noStrike" dirty="0">
                          <a:solidFill>
                            <a:srgbClr val="0000FF"/>
                          </a:solidFill>
                          <a:effectLst/>
                          <a:latin typeface="Times New Roman" pitchFamily="18" charset="0"/>
                          <a:cs typeface="Times New Roman" pitchFamily="18" charset="0"/>
                        </a:rPr>
                        <a:t>SS</a:t>
                      </a:r>
                      <a:endParaRPr lang="en-US" sz="1800" b="1" i="0" u="none" strike="noStrike" dirty="0">
                        <a:solidFill>
                          <a:srgbClr val="0000FF"/>
                        </a:solidFill>
                        <a:effectLst/>
                        <a:latin typeface="Times New Roman" pitchFamily="18" charset="0"/>
                        <a:cs typeface="Times New Roman" pitchFamily="18" charset="0"/>
                      </a:endParaRPr>
                    </a:p>
                  </a:txBody>
                  <a:tcPr marL="7620" marR="7620" marT="7620" marB="0" anchor="b"/>
                </a:tc>
                <a:tc gridSpan="2">
                  <a:txBody>
                    <a:bodyPr/>
                    <a:lstStyle/>
                    <a:p>
                      <a:pPr algn="ctr" fontAlgn="b"/>
                      <a:r>
                        <a:rPr lang="en-US" sz="1800" b="1" u="none" strike="noStrike" dirty="0" err="1">
                          <a:solidFill>
                            <a:srgbClr val="FF0000"/>
                          </a:solidFill>
                          <a:effectLst/>
                          <a:latin typeface="Times New Roman" pitchFamily="18" charset="0"/>
                          <a:cs typeface="Times New Roman" pitchFamily="18" charset="0"/>
                        </a:rPr>
                        <a:t>Điểm</a:t>
                      </a:r>
                      <a:r>
                        <a:rPr lang="en-US" sz="1800" b="1" u="none" strike="noStrike" dirty="0">
                          <a:solidFill>
                            <a:srgbClr val="FF0000"/>
                          </a:solidFill>
                          <a:effectLst/>
                          <a:latin typeface="Times New Roman" pitchFamily="18" charset="0"/>
                          <a:cs typeface="Times New Roman" pitchFamily="18" charset="0"/>
                        </a:rPr>
                        <a:t> 9-10</a:t>
                      </a:r>
                      <a:endParaRPr lang="en-US" sz="1800" b="1" i="0" u="none" strike="noStrike" dirty="0">
                        <a:solidFill>
                          <a:srgbClr val="FF0000"/>
                        </a:solidFill>
                        <a:effectLst/>
                        <a:latin typeface="Times New Roman" pitchFamily="18" charset="0"/>
                        <a:cs typeface="Times New Roman" pitchFamily="18" charset="0"/>
                      </a:endParaRPr>
                    </a:p>
                  </a:txBody>
                  <a:tcPr marL="7620" marR="7620" marT="7620" marB="0" anchor="b"/>
                </a:tc>
                <a:tc hMerge="1">
                  <a:txBody>
                    <a:bodyPr/>
                    <a:lstStyle/>
                    <a:p>
                      <a:endParaRPr lang="en-US"/>
                    </a:p>
                  </a:txBody>
                  <a:tcPr/>
                </a:tc>
                <a:tc gridSpan="2">
                  <a:txBody>
                    <a:bodyPr/>
                    <a:lstStyle/>
                    <a:p>
                      <a:pPr algn="ctr" fontAlgn="b"/>
                      <a:r>
                        <a:rPr lang="en-US" sz="1800" b="1" u="none" strike="noStrike" dirty="0" err="1">
                          <a:solidFill>
                            <a:srgbClr val="FF0000"/>
                          </a:solidFill>
                          <a:effectLst/>
                          <a:latin typeface="Times New Roman" pitchFamily="18" charset="0"/>
                          <a:cs typeface="Times New Roman" pitchFamily="18" charset="0"/>
                        </a:rPr>
                        <a:t>Điểm</a:t>
                      </a:r>
                      <a:r>
                        <a:rPr lang="en-US" sz="1800" b="1" u="none" strike="noStrike" dirty="0">
                          <a:solidFill>
                            <a:srgbClr val="FF0000"/>
                          </a:solidFill>
                          <a:effectLst/>
                          <a:latin typeface="Times New Roman" pitchFamily="18" charset="0"/>
                          <a:cs typeface="Times New Roman" pitchFamily="18" charset="0"/>
                        </a:rPr>
                        <a:t> 7-8</a:t>
                      </a:r>
                      <a:endParaRPr lang="en-US" sz="1800" b="1" i="0" u="none" strike="noStrike" dirty="0">
                        <a:solidFill>
                          <a:srgbClr val="FF0000"/>
                        </a:solidFill>
                        <a:effectLst/>
                        <a:latin typeface="Times New Roman" pitchFamily="18" charset="0"/>
                        <a:cs typeface="Times New Roman" pitchFamily="18" charset="0"/>
                      </a:endParaRPr>
                    </a:p>
                  </a:txBody>
                  <a:tcPr marL="7620" marR="7620" marT="7620" marB="0" anchor="b"/>
                </a:tc>
                <a:tc hMerge="1">
                  <a:txBody>
                    <a:bodyPr/>
                    <a:lstStyle/>
                    <a:p>
                      <a:endParaRPr lang="en-US"/>
                    </a:p>
                  </a:txBody>
                  <a:tcPr/>
                </a:tc>
                <a:tc gridSpan="2">
                  <a:txBody>
                    <a:bodyPr/>
                    <a:lstStyle/>
                    <a:p>
                      <a:pPr algn="ctr" fontAlgn="b"/>
                      <a:r>
                        <a:rPr lang="en-US" sz="1800" b="1" u="none" strike="noStrike">
                          <a:solidFill>
                            <a:srgbClr val="FF0000"/>
                          </a:solidFill>
                          <a:effectLst/>
                          <a:latin typeface="Times New Roman" pitchFamily="18" charset="0"/>
                          <a:cs typeface="Times New Roman" pitchFamily="18" charset="0"/>
                        </a:rPr>
                        <a:t>Điểm 5-6</a:t>
                      </a:r>
                      <a:endParaRPr lang="en-US" sz="1800" b="1" i="0" u="none" strike="noStrike">
                        <a:solidFill>
                          <a:srgbClr val="FF0000"/>
                        </a:solidFill>
                        <a:effectLst/>
                        <a:latin typeface="Times New Roman" pitchFamily="18" charset="0"/>
                        <a:cs typeface="Times New Roman" pitchFamily="18" charset="0"/>
                      </a:endParaRPr>
                    </a:p>
                  </a:txBody>
                  <a:tcPr marL="7620" marR="7620" marT="7620" marB="0" anchor="b"/>
                </a:tc>
                <a:tc hMerge="1">
                  <a:txBody>
                    <a:bodyPr/>
                    <a:lstStyle/>
                    <a:p>
                      <a:endParaRPr lang="en-US"/>
                    </a:p>
                  </a:txBody>
                  <a:tcPr/>
                </a:tc>
                <a:tc gridSpan="2">
                  <a:txBody>
                    <a:bodyPr/>
                    <a:lstStyle/>
                    <a:p>
                      <a:pPr algn="ctr" fontAlgn="b"/>
                      <a:r>
                        <a:rPr lang="en-US" sz="1800" b="1" u="none" strike="noStrike">
                          <a:solidFill>
                            <a:srgbClr val="FF0000"/>
                          </a:solidFill>
                          <a:effectLst/>
                          <a:latin typeface="Times New Roman" pitchFamily="18" charset="0"/>
                          <a:cs typeface="Times New Roman" pitchFamily="18" charset="0"/>
                        </a:rPr>
                        <a:t>Điểm &lt;5</a:t>
                      </a:r>
                      <a:endParaRPr lang="en-US" sz="1800" b="1" i="0" u="none" strike="noStrike">
                        <a:solidFill>
                          <a:srgbClr val="FF0000"/>
                        </a:solidFill>
                        <a:effectLst/>
                        <a:latin typeface="Times New Roman" pitchFamily="18" charset="0"/>
                        <a:cs typeface="Times New Roman" pitchFamily="18" charset="0"/>
                      </a:endParaRPr>
                    </a:p>
                  </a:txBody>
                  <a:tcPr marL="7620" marR="7620" marT="7620" marB="0" anchor="b"/>
                </a:tc>
                <a:tc hMerge="1">
                  <a:txBody>
                    <a:bodyPr/>
                    <a:lstStyle/>
                    <a:p>
                      <a:endParaRPr lang="en-US"/>
                    </a:p>
                  </a:txBody>
                  <a:tcPr/>
                </a:tc>
              </a:tr>
              <a:tr h="541144">
                <a:tc vMerge="1">
                  <a:txBody>
                    <a:bodyPr/>
                    <a:lstStyle/>
                    <a:p>
                      <a:endParaRPr lang="en-US"/>
                    </a:p>
                  </a:txBody>
                  <a:tcPr/>
                </a:tc>
                <a:tc vMerge="1">
                  <a:txBody>
                    <a:bodyPr/>
                    <a:lstStyle/>
                    <a:p>
                      <a:endParaRPr lang="en-US"/>
                    </a:p>
                  </a:txBody>
                  <a:tcPr/>
                </a:tc>
                <a:tc>
                  <a:txBody>
                    <a:bodyPr/>
                    <a:lstStyle/>
                    <a:p>
                      <a:pPr algn="ctr" fontAlgn="b"/>
                      <a:r>
                        <a:rPr lang="en-US" sz="1800" b="1" u="none" strike="noStrike" dirty="0">
                          <a:solidFill>
                            <a:srgbClr val="0000FF"/>
                          </a:solidFill>
                          <a:effectLst/>
                          <a:latin typeface="Times New Roman" pitchFamily="18" charset="0"/>
                          <a:cs typeface="Times New Roman" pitchFamily="18" charset="0"/>
                        </a:rPr>
                        <a:t>HS</a:t>
                      </a:r>
                      <a:endParaRPr lang="en-US" sz="1800" b="1" i="0" u="none" strike="noStrike" dirty="0">
                        <a:solidFill>
                          <a:srgbClr val="0000FF"/>
                        </a:solidFill>
                        <a:effectLst/>
                        <a:latin typeface="Times New Roman" pitchFamily="18" charset="0"/>
                        <a:cs typeface="Times New Roman" pitchFamily="18" charset="0"/>
                      </a:endParaRPr>
                    </a:p>
                  </a:txBody>
                  <a:tcPr marL="7620" marR="7620" marT="7620" marB="0" anchor="b"/>
                </a:tc>
                <a:tc>
                  <a:txBody>
                    <a:bodyPr/>
                    <a:lstStyle/>
                    <a:p>
                      <a:pPr algn="ctr" fontAlgn="b"/>
                      <a:r>
                        <a:rPr lang="en-US" sz="1800" b="1" u="none" strike="noStrike" dirty="0" err="1">
                          <a:solidFill>
                            <a:srgbClr val="0000FF"/>
                          </a:solidFill>
                          <a:effectLst/>
                          <a:latin typeface="Times New Roman" pitchFamily="18" charset="0"/>
                          <a:cs typeface="Times New Roman" pitchFamily="18" charset="0"/>
                        </a:rPr>
                        <a:t>Số</a:t>
                      </a:r>
                      <a:r>
                        <a:rPr lang="en-US" sz="1800" b="1" u="none" strike="noStrike" dirty="0">
                          <a:solidFill>
                            <a:srgbClr val="0000FF"/>
                          </a:solidFill>
                          <a:effectLst/>
                          <a:latin typeface="Times New Roman" pitchFamily="18" charset="0"/>
                          <a:cs typeface="Times New Roman" pitchFamily="18" charset="0"/>
                        </a:rPr>
                        <a:t> %</a:t>
                      </a:r>
                      <a:endParaRPr lang="en-US" sz="1800" b="1" i="0" u="none" strike="noStrike" dirty="0">
                        <a:solidFill>
                          <a:srgbClr val="0000FF"/>
                        </a:solidFill>
                        <a:effectLst/>
                        <a:latin typeface="Times New Roman" pitchFamily="18" charset="0"/>
                        <a:cs typeface="Times New Roman" pitchFamily="18" charset="0"/>
                      </a:endParaRPr>
                    </a:p>
                  </a:txBody>
                  <a:tcPr marL="7620" marR="7620" marT="7620" marB="0" anchor="b"/>
                </a:tc>
                <a:tc>
                  <a:txBody>
                    <a:bodyPr/>
                    <a:lstStyle/>
                    <a:p>
                      <a:pPr algn="ctr" fontAlgn="b"/>
                      <a:r>
                        <a:rPr lang="en-US" sz="1800" b="1" u="none" strike="noStrike" dirty="0">
                          <a:solidFill>
                            <a:srgbClr val="0000FF"/>
                          </a:solidFill>
                          <a:effectLst/>
                          <a:latin typeface="Times New Roman" pitchFamily="18" charset="0"/>
                          <a:cs typeface="Times New Roman" pitchFamily="18" charset="0"/>
                        </a:rPr>
                        <a:t>HS</a:t>
                      </a:r>
                      <a:endParaRPr lang="en-US" sz="1800" b="1" i="0" u="none" strike="noStrike" dirty="0">
                        <a:solidFill>
                          <a:srgbClr val="0000FF"/>
                        </a:solidFill>
                        <a:effectLst/>
                        <a:latin typeface="Times New Roman" pitchFamily="18" charset="0"/>
                        <a:cs typeface="Times New Roman" pitchFamily="18" charset="0"/>
                      </a:endParaRPr>
                    </a:p>
                  </a:txBody>
                  <a:tcPr marL="7620" marR="7620" marT="7620" marB="0" anchor="b"/>
                </a:tc>
                <a:tc>
                  <a:txBody>
                    <a:bodyPr/>
                    <a:lstStyle/>
                    <a:p>
                      <a:pPr algn="ctr" fontAlgn="b"/>
                      <a:r>
                        <a:rPr lang="en-US" sz="1800" b="1" u="none" strike="noStrike" dirty="0" err="1">
                          <a:solidFill>
                            <a:srgbClr val="0000FF"/>
                          </a:solidFill>
                          <a:effectLst/>
                          <a:latin typeface="Times New Roman" pitchFamily="18" charset="0"/>
                          <a:cs typeface="Times New Roman" pitchFamily="18" charset="0"/>
                        </a:rPr>
                        <a:t>Số</a:t>
                      </a:r>
                      <a:r>
                        <a:rPr lang="en-US" sz="1800" b="1" u="none" strike="noStrike" dirty="0">
                          <a:solidFill>
                            <a:srgbClr val="0000FF"/>
                          </a:solidFill>
                          <a:effectLst/>
                          <a:latin typeface="Times New Roman" pitchFamily="18" charset="0"/>
                          <a:cs typeface="Times New Roman" pitchFamily="18" charset="0"/>
                        </a:rPr>
                        <a:t> %</a:t>
                      </a:r>
                      <a:endParaRPr lang="en-US" sz="1800" b="1" i="0" u="none" strike="noStrike" dirty="0">
                        <a:solidFill>
                          <a:srgbClr val="0000FF"/>
                        </a:solidFill>
                        <a:effectLst/>
                        <a:latin typeface="Times New Roman" pitchFamily="18" charset="0"/>
                        <a:cs typeface="Times New Roman" pitchFamily="18" charset="0"/>
                      </a:endParaRPr>
                    </a:p>
                  </a:txBody>
                  <a:tcPr marL="7620" marR="7620" marT="7620" marB="0" anchor="b"/>
                </a:tc>
                <a:tc>
                  <a:txBody>
                    <a:bodyPr/>
                    <a:lstStyle/>
                    <a:p>
                      <a:pPr algn="ctr" fontAlgn="b"/>
                      <a:r>
                        <a:rPr lang="en-US" sz="1800" b="1" u="none" strike="noStrike">
                          <a:solidFill>
                            <a:srgbClr val="0000FF"/>
                          </a:solidFill>
                          <a:effectLst/>
                          <a:latin typeface="Times New Roman" pitchFamily="18" charset="0"/>
                          <a:cs typeface="Times New Roman" pitchFamily="18" charset="0"/>
                        </a:rPr>
                        <a:t>HS</a:t>
                      </a:r>
                      <a:endParaRPr lang="en-US" sz="1800" b="1" i="0" u="none" strike="noStrike">
                        <a:solidFill>
                          <a:srgbClr val="0000FF"/>
                        </a:solidFill>
                        <a:effectLst/>
                        <a:latin typeface="Times New Roman" pitchFamily="18" charset="0"/>
                        <a:cs typeface="Times New Roman" pitchFamily="18" charset="0"/>
                      </a:endParaRPr>
                    </a:p>
                  </a:txBody>
                  <a:tcPr marL="7620" marR="7620" marT="7620" marB="0" anchor="b"/>
                </a:tc>
                <a:tc>
                  <a:txBody>
                    <a:bodyPr/>
                    <a:lstStyle/>
                    <a:p>
                      <a:pPr algn="ctr" fontAlgn="b"/>
                      <a:r>
                        <a:rPr lang="en-US" sz="1800" b="1" u="none" strike="noStrike">
                          <a:solidFill>
                            <a:srgbClr val="0000FF"/>
                          </a:solidFill>
                          <a:effectLst/>
                          <a:latin typeface="Times New Roman" pitchFamily="18" charset="0"/>
                          <a:cs typeface="Times New Roman" pitchFamily="18" charset="0"/>
                        </a:rPr>
                        <a:t>Số %</a:t>
                      </a:r>
                      <a:endParaRPr lang="en-US" sz="1800" b="1" i="0" u="none" strike="noStrike">
                        <a:solidFill>
                          <a:srgbClr val="0000FF"/>
                        </a:solidFill>
                        <a:effectLst/>
                        <a:latin typeface="Times New Roman" pitchFamily="18" charset="0"/>
                        <a:cs typeface="Times New Roman" pitchFamily="18" charset="0"/>
                      </a:endParaRPr>
                    </a:p>
                  </a:txBody>
                  <a:tcPr marL="7620" marR="7620" marT="7620" marB="0" anchor="b"/>
                </a:tc>
                <a:tc>
                  <a:txBody>
                    <a:bodyPr/>
                    <a:lstStyle/>
                    <a:p>
                      <a:pPr algn="ctr" fontAlgn="b"/>
                      <a:r>
                        <a:rPr lang="en-US" sz="1800" b="1" u="none" strike="noStrike">
                          <a:solidFill>
                            <a:srgbClr val="0000FF"/>
                          </a:solidFill>
                          <a:effectLst/>
                          <a:latin typeface="Times New Roman" pitchFamily="18" charset="0"/>
                          <a:cs typeface="Times New Roman" pitchFamily="18" charset="0"/>
                        </a:rPr>
                        <a:t>HS</a:t>
                      </a:r>
                      <a:endParaRPr lang="en-US" sz="1800" b="1" i="0" u="none" strike="noStrike">
                        <a:solidFill>
                          <a:srgbClr val="0000FF"/>
                        </a:solidFill>
                        <a:effectLst/>
                        <a:latin typeface="Times New Roman" pitchFamily="18" charset="0"/>
                        <a:cs typeface="Times New Roman" pitchFamily="18" charset="0"/>
                      </a:endParaRPr>
                    </a:p>
                  </a:txBody>
                  <a:tcPr marL="7620" marR="7620" marT="7620" marB="0" anchor="b"/>
                </a:tc>
                <a:tc>
                  <a:txBody>
                    <a:bodyPr/>
                    <a:lstStyle/>
                    <a:p>
                      <a:pPr algn="ctr" fontAlgn="b"/>
                      <a:r>
                        <a:rPr lang="en-US" sz="1800" b="1" u="none" strike="noStrike">
                          <a:solidFill>
                            <a:srgbClr val="0000FF"/>
                          </a:solidFill>
                          <a:effectLst/>
                          <a:latin typeface="Times New Roman" pitchFamily="18" charset="0"/>
                          <a:cs typeface="Times New Roman" pitchFamily="18" charset="0"/>
                        </a:rPr>
                        <a:t>Số %</a:t>
                      </a:r>
                      <a:endParaRPr lang="en-US" sz="1800" b="1" i="0" u="none" strike="noStrike">
                        <a:solidFill>
                          <a:srgbClr val="0000FF"/>
                        </a:solidFill>
                        <a:effectLst/>
                        <a:latin typeface="Times New Roman" pitchFamily="18" charset="0"/>
                        <a:cs typeface="Times New Roman" pitchFamily="18" charset="0"/>
                      </a:endParaRPr>
                    </a:p>
                  </a:txBody>
                  <a:tcPr marL="7620" marR="7620" marT="7620" marB="0" anchor="b"/>
                </a:tc>
              </a:tr>
              <a:tr h="755000">
                <a:tc>
                  <a:txBody>
                    <a:bodyPr/>
                    <a:lstStyle/>
                    <a:p>
                      <a:pPr algn="ctr" fontAlgn="b"/>
                      <a:r>
                        <a:rPr lang="vi-VN" sz="1800" b="1" u="none" strike="noStrike" dirty="0">
                          <a:solidFill>
                            <a:srgbClr val="0000FF"/>
                          </a:solidFill>
                          <a:effectLst/>
                          <a:latin typeface="Times New Roman" pitchFamily="18" charset="0"/>
                          <a:cs typeface="Times New Roman" pitchFamily="18" charset="0"/>
                        </a:rPr>
                        <a:t>Đầu năm</a:t>
                      </a:r>
                      <a:endParaRPr lang="vi-VN" sz="1800" b="1" i="0" u="none" strike="noStrike" dirty="0">
                        <a:solidFill>
                          <a:srgbClr val="0000FF"/>
                        </a:solidFill>
                        <a:effectLst/>
                        <a:latin typeface="Times New Roman" pitchFamily="18" charset="0"/>
                        <a:cs typeface="Times New Roman" pitchFamily="18" charset="0"/>
                      </a:endParaRPr>
                    </a:p>
                  </a:txBody>
                  <a:tcPr marL="7620" marR="7620" marT="7620" marB="0" anchor="b"/>
                </a:tc>
                <a:tc>
                  <a:txBody>
                    <a:bodyPr/>
                    <a:lstStyle/>
                    <a:p>
                      <a:pPr algn="ctr" fontAlgn="b"/>
                      <a:r>
                        <a:rPr lang="en-US" sz="1800" b="1" u="none" strike="noStrike" dirty="0">
                          <a:solidFill>
                            <a:schemeClr val="tx1"/>
                          </a:solidFill>
                          <a:effectLst/>
                          <a:latin typeface="Times New Roman" pitchFamily="18" charset="0"/>
                          <a:cs typeface="Times New Roman" pitchFamily="18" charset="0"/>
                        </a:rPr>
                        <a:t>34</a:t>
                      </a:r>
                      <a:endParaRPr lang="en-US" sz="1800" b="1" i="0" u="none" strike="noStrike" dirty="0">
                        <a:solidFill>
                          <a:schemeClr val="tx1"/>
                        </a:solidFill>
                        <a:effectLst/>
                        <a:latin typeface="Times New Roman" pitchFamily="18" charset="0"/>
                        <a:cs typeface="Times New Roman" pitchFamily="18" charset="0"/>
                      </a:endParaRPr>
                    </a:p>
                  </a:txBody>
                  <a:tcPr marL="7620" marR="7620" marT="7620" marB="0" anchor="b"/>
                </a:tc>
                <a:tc>
                  <a:txBody>
                    <a:bodyPr/>
                    <a:lstStyle/>
                    <a:p>
                      <a:pPr algn="ctr" fontAlgn="b"/>
                      <a:r>
                        <a:rPr lang="en-US" sz="1800" b="1" u="none" strike="noStrike" dirty="0">
                          <a:solidFill>
                            <a:schemeClr val="tx1"/>
                          </a:solidFill>
                          <a:effectLst/>
                          <a:latin typeface="Times New Roman" pitchFamily="18" charset="0"/>
                          <a:cs typeface="Times New Roman" pitchFamily="18" charset="0"/>
                        </a:rPr>
                        <a:t>15</a:t>
                      </a:r>
                      <a:endParaRPr lang="en-US" sz="1800" b="1" i="0" u="none" strike="noStrike" dirty="0">
                        <a:solidFill>
                          <a:schemeClr val="tx1"/>
                        </a:solidFill>
                        <a:effectLst/>
                        <a:latin typeface="Times New Roman" pitchFamily="18" charset="0"/>
                        <a:cs typeface="Times New Roman" pitchFamily="18" charset="0"/>
                      </a:endParaRPr>
                    </a:p>
                  </a:txBody>
                  <a:tcPr marL="7620" marR="7620" marT="7620" marB="0" anchor="b"/>
                </a:tc>
                <a:tc>
                  <a:txBody>
                    <a:bodyPr/>
                    <a:lstStyle/>
                    <a:p>
                      <a:pPr algn="ctr" fontAlgn="b"/>
                      <a:r>
                        <a:rPr lang="en-US" sz="1800" b="1" u="none" strike="noStrike" dirty="0">
                          <a:solidFill>
                            <a:schemeClr val="tx1"/>
                          </a:solidFill>
                          <a:effectLst/>
                          <a:latin typeface="Times New Roman" pitchFamily="18" charset="0"/>
                          <a:cs typeface="Times New Roman" pitchFamily="18" charset="0"/>
                        </a:rPr>
                        <a:t>44.1</a:t>
                      </a:r>
                      <a:endParaRPr lang="en-US" sz="1800" b="1" i="0" u="none" strike="noStrike" dirty="0">
                        <a:solidFill>
                          <a:schemeClr val="tx1"/>
                        </a:solidFill>
                        <a:effectLst/>
                        <a:latin typeface="Times New Roman" pitchFamily="18" charset="0"/>
                        <a:cs typeface="Times New Roman" pitchFamily="18" charset="0"/>
                      </a:endParaRPr>
                    </a:p>
                  </a:txBody>
                  <a:tcPr marL="7620" marR="7620" marT="7620" marB="0" anchor="b"/>
                </a:tc>
                <a:tc>
                  <a:txBody>
                    <a:bodyPr/>
                    <a:lstStyle/>
                    <a:p>
                      <a:pPr algn="ctr" fontAlgn="b"/>
                      <a:r>
                        <a:rPr lang="en-US" sz="1800" b="1" u="none" strike="noStrike" dirty="0">
                          <a:solidFill>
                            <a:schemeClr val="tx1"/>
                          </a:solidFill>
                          <a:effectLst/>
                          <a:latin typeface="Times New Roman" pitchFamily="18" charset="0"/>
                          <a:cs typeface="Times New Roman" pitchFamily="18" charset="0"/>
                        </a:rPr>
                        <a:t>12</a:t>
                      </a:r>
                      <a:endParaRPr lang="en-US" sz="1800" b="1" i="0" u="none" strike="noStrike" dirty="0">
                        <a:solidFill>
                          <a:schemeClr val="tx1"/>
                        </a:solidFill>
                        <a:effectLst/>
                        <a:latin typeface="Times New Roman" pitchFamily="18" charset="0"/>
                        <a:cs typeface="Times New Roman" pitchFamily="18" charset="0"/>
                      </a:endParaRPr>
                    </a:p>
                  </a:txBody>
                  <a:tcPr marL="7620" marR="7620" marT="7620" marB="0" anchor="b"/>
                </a:tc>
                <a:tc>
                  <a:txBody>
                    <a:bodyPr/>
                    <a:lstStyle/>
                    <a:p>
                      <a:pPr algn="ctr" fontAlgn="b"/>
                      <a:r>
                        <a:rPr lang="en-US" sz="1800" b="1" u="none" strike="noStrike" dirty="0">
                          <a:solidFill>
                            <a:schemeClr val="tx1"/>
                          </a:solidFill>
                          <a:effectLst/>
                          <a:latin typeface="Times New Roman" pitchFamily="18" charset="0"/>
                          <a:cs typeface="Times New Roman" pitchFamily="18" charset="0"/>
                        </a:rPr>
                        <a:t>35.3</a:t>
                      </a:r>
                      <a:endParaRPr lang="en-US" sz="1800" b="1" i="0" u="none" strike="noStrike" dirty="0">
                        <a:solidFill>
                          <a:schemeClr val="tx1"/>
                        </a:solidFill>
                        <a:effectLst/>
                        <a:latin typeface="Times New Roman" pitchFamily="18" charset="0"/>
                        <a:cs typeface="Times New Roman" pitchFamily="18" charset="0"/>
                      </a:endParaRPr>
                    </a:p>
                  </a:txBody>
                  <a:tcPr marL="7620" marR="7620" marT="7620" marB="0" anchor="b"/>
                </a:tc>
                <a:tc>
                  <a:txBody>
                    <a:bodyPr/>
                    <a:lstStyle/>
                    <a:p>
                      <a:pPr algn="ctr" fontAlgn="b"/>
                      <a:r>
                        <a:rPr lang="en-US" sz="1800" b="1" u="none" strike="noStrike" dirty="0">
                          <a:solidFill>
                            <a:schemeClr val="tx1"/>
                          </a:solidFill>
                          <a:effectLst/>
                          <a:latin typeface="Times New Roman" pitchFamily="18" charset="0"/>
                          <a:cs typeface="Times New Roman" pitchFamily="18" charset="0"/>
                        </a:rPr>
                        <a:t>5</a:t>
                      </a:r>
                      <a:endParaRPr lang="en-US" sz="1800" b="1" i="0" u="none" strike="noStrike" dirty="0">
                        <a:solidFill>
                          <a:schemeClr val="tx1"/>
                        </a:solidFill>
                        <a:effectLst/>
                        <a:latin typeface="Times New Roman" pitchFamily="18" charset="0"/>
                        <a:cs typeface="Times New Roman" pitchFamily="18" charset="0"/>
                      </a:endParaRPr>
                    </a:p>
                  </a:txBody>
                  <a:tcPr marL="7620" marR="7620" marT="7620" marB="0" anchor="b"/>
                </a:tc>
                <a:tc>
                  <a:txBody>
                    <a:bodyPr/>
                    <a:lstStyle/>
                    <a:p>
                      <a:pPr algn="ctr" fontAlgn="b"/>
                      <a:r>
                        <a:rPr lang="en-US" sz="1800" b="1" u="none" strike="noStrike">
                          <a:solidFill>
                            <a:schemeClr val="tx1"/>
                          </a:solidFill>
                          <a:effectLst/>
                          <a:latin typeface="Times New Roman" pitchFamily="18" charset="0"/>
                          <a:cs typeface="Times New Roman" pitchFamily="18" charset="0"/>
                        </a:rPr>
                        <a:t>14.7</a:t>
                      </a:r>
                      <a:endParaRPr lang="en-US" sz="1800" b="1" i="0" u="none" strike="noStrike">
                        <a:solidFill>
                          <a:schemeClr val="tx1"/>
                        </a:solidFill>
                        <a:effectLst/>
                        <a:latin typeface="Times New Roman" pitchFamily="18" charset="0"/>
                        <a:cs typeface="Times New Roman" pitchFamily="18" charset="0"/>
                      </a:endParaRPr>
                    </a:p>
                  </a:txBody>
                  <a:tcPr marL="7620" marR="7620" marT="7620" marB="0" anchor="b"/>
                </a:tc>
                <a:tc>
                  <a:txBody>
                    <a:bodyPr/>
                    <a:lstStyle/>
                    <a:p>
                      <a:pPr algn="ctr" fontAlgn="b"/>
                      <a:r>
                        <a:rPr lang="en-US" sz="1800" b="1" u="none" strike="noStrike">
                          <a:solidFill>
                            <a:schemeClr val="tx1"/>
                          </a:solidFill>
                          <a:effectLst/>
                          <a:latin typeface="Times New Roman" pitchFamily="18" charset="0"/>
                          <a:cs typeface="Times New Roman" pitchFamily="18" charset="0"/>
                        </a:rPr>
                        <a:t>2</a:t>
                      </a:r>
                      <a:endParaRPr lang="en-US" sz="1800" b="1" i="0" u="none" strike="noStrike">
                        <a:solidFill>
                          <a:schemeClr val="tx1"/>
                        </a:solidFill>
                        <a:effectLst/>
                        <a:latin typeface="Times New Roman" pitchFamily="18" charset="0"/>
                        <a:cs typeface="Times New Roman" pitchFamily="18" charset="0"/>
                      </a:endParaRPr>
                    </a:p>
                  </a:txBody>
                  <a:tcPr marL="7620" marR="7620" marT="7620" marB="0" anchor="b"/>
                </a:tc>
                <a:tc>
                  <a:txBody>
                    <a:bodyPr/>
                    <a:lstStyle/>
                    <a:p>
                      <a:pPr algn="ctr" fontAlgn="b"/>
                      <a:r>
                        <a:rPr lang="en-US" sz="1800" b="1" u="none" strike="noStrike">
                          <a:solidFill>
                            <a:schemeClr val="tx1"/>
                          </a:solidFill>
                          <a:effectLst/>
                          <a:latin typeface="Times New Roman" pitchFamily="18" charset="0"/>
                          <a:cs typeface="Times New Roman" pitchFamily="18" charset="0"/>
                        </a:rPr>
                        <a:t>5.9</a:t>
                      </a:r>
                      <a:endParaRPr lang="en-US" sz="1800" b="1" i="0" u="none" strike="noStrike">
                        <a:solidFill>
                          <a:schemeClr val="tx1"/>
                        </a:solidFill>
                        <a:effectLst/>
                        <a:latin typeface="Times New Roman" pitchFamily="18" charset="0"/>
                        <a:cs typeface="Times New Roman" pitchFamily="18" charset="0"/>
                      </a:endParaRPr>
                    </a:p>
                  </a:txBody>
                  <a:tcPr marL="7620" marR="7620" marT="7620" marB="0" anchor="b"/>
                </a:tc>
              </a:tr>
              <a:tr h="750668">
                <a:tc>
                  <a:txBody>
                    <a:bodyPr/>
                    <a:lstStyle/>
                    <a:p>
                      <a:pPr algn="ctr" fontAlgn="b"/>
                      <a:r>
                        <a:rPr lang="en-US" sz="1800" b="1" u="none" strike="noStrike" dirty="0" err="1">
                          <a:solidFill>
                            <a:srgbClr val="0000FF"/>
                          </a:solidFill>
                          <a:effectLst/>
                          <a:latin typeface="Times New Roman" pitchFamily="18" charset="0"/>
                          <a:cs typeface="Times New Roman" pitchFamily="18" charset="0"/>
                        </a:rPr>
                        <a:t>Cuối</a:t>
                      </a:r>
                      <a:r>
                        <a:rPr lang="en-US" sz="1800" b="1" u="none" strike="noStrike" dirty="0">
                          <a:solidFill>
                            <a:srgbClr val="0000FF"/>
                          </a:solidFill>
                          <a:effectLst/>
                          <a:latin typeface="Times New Roman" pitchFamily="18" charset="0"/>
                          <a:cs typeface="Times New Roman" pitchFamily="18" charset="0"/>
                        </a:rPr>
                        <a:t> </a:t>
                      </a:r>
                      <a:r>
                        <a:rPr lang="en-US" sz="1800" b="1" u="none" strike="noStrike" dirty="0" err="1">
                          <a:solidFill>
                            <a:srgbClr val="0000FF"/>
                          </a:solidFill>
                          <a:effectLst/>
                          <a:latin typeface="Times New Roman" pitchFamily="18" charset="0"/>
                          <a:cs typeface="Times New Roman" pitchFamily="18" charset="0"/>
                        </a:rPr>
                        <a:t>kì</a:t>
                      </a:r>
                      <a:r>
                        <a:rPr lang="en-US" sz="1800" b="1" u="none" strike="noStrike" dirty="0">
                          <a:solidFill>
                            <a:srgbClr val="0000FF"/>
                          </a:solidFill>
                          <a:effectLst/>
                          <a:latin typeface="Times New Roman" pitchFamily="18" charset="0"/>
                          <a:cs typeface="Times New Roman" pitchFamily="18" charset="0"/>
                        </a:rPr>
                        <a:t> I</a:t>
                      </a:r>
                      <a:endParaRPr lang="en-US" sz="1800" b="1" i="0" u="none" strike="noStrike" dirty="0">
                        <a:solidFill>
                          <a:srgbClr val="0000FF"/>
                        </a:solidFill>
                        <a:effectLst/>
                        <a:latin typeface="Times New Roman" pitchFamily="18" charset="0"/>
                        <a:cs typeface="Times New Roman" pitchFamily="18" charset="0"/>
                      </a:endParaRPr>
                    </a:p>
                  </a:txBody>
                  <a:tcPr marL="7620" marR="7620" marT="7620" marB="0" anchor="b"/>
                </a:tc>
                <a:tc>
                  <a:txBody>
                    <a:bodyPr/>
                    <a:lstStyle/>
                    <a:p>
                      <a:pPr algn="ctr" fontAlgn="b"/>
                      <a:r>
                        <a:rPr lang="en-US" sz="1800" b="1" u="none" strike="noStrike" dirty="0" smtClean="0">
                          <a:solidFill>
                            <a:schemeClr val="tx1"/>
                          </a:solidFill>
                          <a:effectLst/>
                          <a:latin typeface="Times New Roman" pitchFamily="18" charset="0"/>
                          <a:cs typeface="Times New Roman" pitchFamily="18" charset="0"/>
                        </a:rPr>
                        <a:t>34</a:t>
                      </a:r>
                      <a:endParaRPr lang="en-US" sz="1800" b="1" i="0" u="none" strike="noStrike" dirty="0">
                        <a:solidFill>
                          <a:schemeClr val="tx1"/>
                        </a:solidFill>
                        <a:effectLst/>
                        <a:latin typeface="Times New Roman" pitchFamily="18" charset="0"/>
                        <a:cs typeface="Times New Roman" pitchFamily="18" charset="0"/>
                      </a:endParaRPr>
                    </a:p>
                  </a:txBody>
                  <a:tcPr marL="7620" marR="7620" marT="7620" marB="0" anchor="b"/>
                </a:tc>
                <a:tc>
                  <a:txBody>
                    <a:bodyPr/>
                    <a:lstStyle/>
                    <a:p>
                      <a:pPr algn="ctr" fontAlgn="b"/>
                      <a:r>
                        <a:rPr lang="en-US" sz="1800" b="1" u="none" strike="noStrike" dirty="0" smtClean="0">
                          <a:solidFill>
                            <a:schemeClr val="tx1"/>
                          </a:solidFill>
                          <a:effectLst/>
                          <a:latin typeface="Times New Roman" pitchFamily="18" charset="0"/>
                          <a:cs typeface="Times New Roman" pitchFamily="18" charset="0"/>
                        </a:rPr>
                        <a:t>25</a:t>
                      </a:r>
                      <a:endParaRPr lang="en-US" sz="1800" b="1" i="0" u="none" strike="noStrike" dirty="0">
                        <a:solidFill>
                          <a:schemeClr val="tx1"/>
                        </a:solidFill>
                        <a:effectLst/>
                        <a:latin typeface="Times New Roman" pitchFamily="18" charset="0"/>
                        <a:cs typeface="Times New Roman" pitchFamily="18" charset="0"/>
                      </a:endParaRPr>
                    </a:p>
                  </a:txBody>
                  <a:tcPr marL="7620" marR="7620" marT="7620" marB="0" anchor="b"/>
                </a:tc>
                <a:tc>
                  <a:txBody>
                    <a:bodyPr/>
                    <a:lstStyle/>
                    <a:p>
                      <a:pPr algn="ctr" fontAlgn="b"/>
                      <a:r>
                        <a:rPr lang="en-US" sz="1800" b="1" u="none" strike="noStrike" dirty="0" smtClean="0">
                          <a:solidFill>
                            <a:schemeClr val="tx1"/>
                          </a:solidFill>
                          <a:effectLst/>
                          <a:latin typeface="Times New Roman" pitchFamily="18" charset="0"/>
                          <a:cs typeface="Times New Roman" pitchFamily="18" charset="0"/>
                        </a:rPr>
                        <a:t>73.6</a:t>
                      </a:r>
                      <a:endParaRPr lang="en-US" sz="1800" b="1" i="0" u="none" strike="noStrike" dirty="0">
                        <a:solidFill>
                          <a:schemeClr val="tx1"/>
                        </a:solidFill>
                        <a:effectLst/>
                        <a:latin typeface="Times New Roman" pitchFamily="18" charset="0"/>
                        <a:cs typeface="Times New Roman" pitchFamily="18" charset="0"/>
                      </a:endParaRPr>
                    </a:p>
                  </a:txBody>
                  <a:tcPr marL="7620" marR="7620" marT="7620" marB="0" anchor="b"/>
                </a:tc>
                <a:tc>
                  <a:txBody>
                    <a:bodyPr/>
                    <a:lstStyle/>
                    <a:p>
                      <a:pPr algn="ctr" fontAlgn="b"/>
                      <a:r>
                        <a:rPr lang="en-US" sz="1800" b="1" u="none" strike="noStrike" dirty="0">
                          <a:solidFill>
                            <a:schemeClr val="tx1"/>
                          </a:solidFill>
                          <a:effectLst/>
                          <a:latin typeface="Times New Roman" pitchFamily="18" charset="0"/>
                          <a:cs typeface="Times New Roman" pitchFamily="18" charset="0"/>
                        </a:rPr>
                        <a:t>6</a:t>
                      </a:r>
                      <a:endParaRPr lang="en-US" sz="1800" b="1" i="0" u="none" strike="noStrike" dirty="0">
                        <a:solidFill>
                          <a:schemeClr val="tx1"/>
                        </a:solidFill>
                        <a:effectLst/>
                        <a:latin typeface="Times New Roman" pitchFamily="18" charset="0"/>
                        <a:cs typeface="Times New Roman" pitchFamily="18" charset="0"/>
                      </a:endParaRPr>
                    </a:p>
                  </a:txBody>
                  <a:tcPr marL="7620" marR="7620" marT="7620" marB="0" anchor="b"/>
                </a:tc>
                <a:tc>
                  <a:txBody>
                    <a:bodyPr/>
                    <a:lstStyle/>
                    <a:p>
                      <a:pPr algn="ctr" fontAlgn="b"/>
                      <a:r>
                        <a:rPr lang="en-US" sz="1800" b="1" u="none" strike="noStrike" dirty="0" smtClean="0">
                          <a:solidFill>
                            <a:schemeClr val="tx1"/>
                          </a:solidFill>
                          <a:effectLst/>
                          <a:latin typeface="Times New Roman" pitchFamily="18" charset="0"/>
                          <a:cs typeface="Times New Roman" pitchFamily="18" charset="0"/>
                        </a:rPr>
                        <a:t>17.6</a:t>
                      </a:r>
                      <a:endParaRPr lang="en-US" sz="1800" b="1" i="0" u="none" strike="noStrike" dirty="0">
                        <a:solidFill>
                          <a:schemeClr val="tx1"/>
                        </a:solidFill>
                        <a:effectLst/>
                        <a:latin typeface="Times New Roman" pitchFamily="18" charset="0"/>
                        <a:cs typeface="Times New Roman" pitchFamily="18" charset="0"/>
                      </a:endParaRPr>
                    </a:p>
                  </a:txBody>
                  <a:tcPr marL="7620" marR="7620" marT="7620" marB="0" anchor="b"/>
                </a:tc>
                <a:tc>
                  <a:txBody>
                    <a:bodyPr/>
                    <a:lstStyle/>
                    <a:p>
                      <a:pPr algn="ctr" fontAlgn="b"/>
                      <a:r>
                        <a:rPr lang="en-US" sz="1800" b="1" u="none" strike="noStrike" dirty="0">
                          <a:solidFill>
                            <a:schemeClr val="tx1"/>
                          </a:solidFill>
                          <a:effectLst/>
                          <a:latin typeface="Times New Roman" pitchFamily="18" charset="0"/>
                          <a:cs typeface="Times New Roman" pitchFamily="18" charset="0"/>
                        </a:rPr>
                        <a:t>3</a:t>
                      </a:r>
                      <a:endParaRPr lang="en-US" sz="1800" b="1" i="0" u="none" strike="noStrike" dirty="0">
                        <a:solidFill>
                          <a:schemeClr val="tx1"/>
                        </a:solidFill>
                        <a:effectLst/>
                        <a:latin typeface="Times New Roman" pitchFamily="18" charset="0"/>
                        <a:cs typeface="Times New Roman" pitchFamily="18" charset="0"/>
                      </a:endParaRPr>
                    </a:p>
                  </a:txBody>
                  <a:tcPr marL="7620" marR="7620" marT="7620" marB="0" anchor="b"/>
                </a:tc>
                <a:tc>
                  <a:txBody>
                    <a:bodyPr/>
                    <a:lstStyle/>
                    <a:p>
                      <a:pPr algn="ctr" fontAlgn="b"/>
                      <a:r>
                        <a:rPr lang="en-US" sz="1800" b="1" i="0" u="none" strike="noStrike" dirty="0" smtClean="0">
                          <a:solidFill>
                            <a:schemeClr val="tx1"/>
                          </a:solidFill>
                          <a:effectLst/>
                          <a:latin typeface="Times New Roman" pitchFamily="18" charset="0"/>
                          <a:cs typeface="Times New Roman" pitchFamily="18" charset="0"/>
                        </a:rPr>
                        <a:t>8.8</a:t>
                      </a:r>
                      <a:endParaRPr lang="en-US" sz="1800" b="1" i="0" u="none" strike="noStrike" dirty="0">
                        <a:solidFill>
                          <a:schemeClr val="tx1"/>
                        </a:solidFill>
                        <a:effectLst/>
                        <a:latin typeface="Times New Roman" pitchFamily="18" charset="0"/>
                        <a:cs typeface="Times New Roman" pitchFamily="18" charset="0"/>
                      </a:endParaRPr>
                    </a:p>
                  </a:txBody>
                  <a:tcPr marL="7620" marR="7620" marT="7620" marB="0" anchor="b"/>
                </a:tc>
                <a:tc>
                  <a:txBody>
                    <a:bodyPr/>
                    <a:lstStyle/>
                    <a:p>
                      <a:pPr algn="ctr" fontAlgn="b"/>
                      <a:r>
                        <a:rPr lang="en-US" sz="1800" b="1" u="none" strike="noStrike" dirty="0">
                          <a:solidFill>
                            <a:schemeClr val="tx1"/>
                          </a:solidFill>
                          <a:effectLst/>
                          <a:latin typeface="Times New Roman" pitchFamily="18" charset="0"/>
                          <a:cs typeface="Times New Roman" pitchFamily="18" charset="0"/>
                        </a:rPr>
                        <a:t>0</a:t>
                      </a:r>
                      <a:endParaRPr lang="en-US" sz="1800" b="1" i="0" u="none" strike="noStrike" dirty="0">
                        <a:solidFill>
                          <a:schemeClr val="tx1"/>
                        </a:solidFill>
                        <a:effectLst/>
                        <a:latin typeface="Times New Roman" pitchFamily="18" charset="0"/>
                        <a:cs typeface="Times New Roman" pitchFamily="18" charset="0"/>
                      </a:endParaRPr>
                    </a:p>
                  </a:txBody>
                  <a:tcPr marL="7620" marR="7620" marT="7620" marB="0" anchor="b"/>
                </a:tc>
                <a:tc>
                  <a:txBody>
                    <a:bodyPr/>
                    <a:lstStyle/>
                    <a:p>
                      <a:pPr algn="ctr" fontAlgn="b"/>
                      <a:r>
                        <a:rPr lang="en-US" sz="1800" b="1" u="none" strike="noStrike" dirty="0">
                          <a:solidFill>
                            <a:schemeClr val="tx1"/>
                          </a:solidFill>
                          <a:effectLst/>
                          <a:latin typeface="Times New Roman" pitchFamily="18" charset="0"/>
                          <a:cs typeface="Times New Roman" pitchFamily="18" charset="0"/>
                        </a:rPr>
                        <a:t>0</a:t>
                      </a:r>
                      <a:endParaRPr lang="en-US" sz="1800" b="1" i="0" u="none" strike="noStrike" dirty="0">
                        <a:solidFill>
                          <a:schemeClr val="tx1"/>
                        </a:solidFill>
                        <a:effectLst/>
                        <a:latin typeface="Times New Roman" pitchFamily="18" charset="0"/>
                        <a:cs typeface="Times New Roman" pitchFamily="18" charset="0"/>
                      </a:endParaRPr>
                    </a:p>
                  </a:txBody>
                  <a:tcPr marL="7620" marR="7620" marT="7620" marB="0" anchor="b"/>
                </a:tc>
              </a:tr>
            </a:tbl>
          </a:graphicData>
        </a:graphic>
      </p:graphicFrame>
    </p:spTree>
    <p:extLst>
      <p:ext uri="{BB962C8B-B14F-4D97-AF65-F5344CB8AC3E}">
        <p14:creationId xmlns:p14="http://schemas.microsoft.com/office/powerpoint/2010/main" val="1332057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0" y="23813"/>
            <a:ext cx="8470900" cy="647700"/>
          </a:xfrm>
        </p:spPr>
        <p:style>
          <a:lnRef idx="1">
            <a:schemeClr val="accent3"/>
          </a:lnRef>
          <a:fillRef idx="2">
            <a:schemeClr val="accent3"/>
          </a:fillRef>
          <a:effectRef idx="1">
            <a:schemeClr val="accent3"/>
          </a:effectRef>
          <a:fontRef idx="minor">
            <a:schemeClr val="dk1"/>
          </a:fontRef>
        </p:style>
        <p:txBody>
          <a:bodyPr/>
          <a:lstStyle/>
          <a:p>
            <a:pPr eaLnBrk="1" hangingPunct="1"/>
            <a:r>
              <a:rPr lang="en-US" sz="3200" b="1" dirty="0" smtClean="0">
                <a:latin typeface="Times New Roman" pitchFamily="18" charset="0"/>
                <a:cs typeface="Times New Roman" pitchFamily="18" charset="0"/>
              </a:rPr>
              <a:t>PHẦN III: KẾT LUẬN</a:t>
            </a:r>
            <a:endParaRPr lang="vi-VN" sz="3200" dirty="0" smtClean="0"/>
          </a:p>
        </p:txBody>
      </p:sp>
      <p:sp>
        <p:nvSpPr>
          <p:cNvPr id="3" name="Content Placeholder 2"/>
          <p:cNvSpPr>
            <a:spLocks noGrp="1"/>
          </p:cNvSpPr>
          <p:nvPr>
            <p:ph idx="1"/>
          </p:nvPr>
        </p:nvSpPr>
        <p:spPr>
          <a:xfrm>
            <a:off x="107950" y="681038"/>
            <a:ext cx="8928100" cy="4429125"/>
          </a:xfrm>
        </p:spPr>
        <p:txBody>
          <a:bodyPr rtlCol="0">
            <a:normAutofit/>
          </a:bodyPr>
          <a:lstStyle/>
          <a:p>
            <a:pPr algn="just" eaLnBrk="1" fontAlgn="auto" hangingPunct="1">
              <a:lnSpc>
                <a:spcPct val="122000"/>
              </a:lnSpc>
              <a:spcAft>
                <a:spcPts val="0"/>
              </a:spcAft>
              <a:buFont typeface="+mj-lt"/>
              <a:buAutoNum type="arabicPeriod"/>
              <a:defRPr/>
            </a:pPr>
            <a:endParaRPr lang="en-US" sz="2800" b="1" dirty="0" smtClean="0">
              <a:latin typeface="Times New Roman"/>
              <a:ea typeface="Calibri"/>
            </a:endParaRPr>
          </a:p>
          <a:p>
            <a:pPr marL="0" indent="0" algn="just" eaLnBrk="1" fontAlgn="auto" hangingPunct="1">
              <a:lnSpc>
                <a:spcPct val="122000"/>
              </a:lnSpc>
              <a:spcAft>
                <a:spcPts val="0"/>
              </a:spcAft>
              <a:buFont typeface="Arial" pitchFamily="34" charset="0"/>
              <a:buNone/>
              <a:defRPr/>
            </a:pPr>
            <a:endParaRPr lang="en-US" sz="2800" b="1" dirty="0">
              <a:latin typeface="Times New Roman"/>
              <a:ea typeface="Calibri"/>
            </a:endParaRPr>
          </a:p>
        </p:txBody>
      </p:sp>
      <p:sp>
        <p:nvSpPr>
          <p:cNvPr id="11" name="TextBox 10"/>
          <p:cNvSpPr txBox="1">
            <a:spLocks noChangeArrowheads="1"/>
          </p:cNvSpPr>
          <p:nvPr/>
        </p:nvSpPr>
        <p:spPr bwMode="auto">
          <a:xfrm>
            <a:off x="282377" y="627534"/>
            <a:ext cx="8733159" cy="5047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57200"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a:lnSpc>
                <a:spcPct val="150000"/>
              </a:lnSpc>
              <a:spcAft>
                <a:spcPts val="0"/>
              </a:spcAft>
              <a:tabLst>
                <a:tab pos="123825" algn="l"/>
              </a:tabLst>
            </a:pPr>
            <a:r>
              <a:rPr lang="en-US" sz="2800" b="1" dirty="0">
                <a:solidFill>
                  <a:srgbClr val="0000CC"/>
                </a:solidFill>
                <a:latin typeface="Times New Roman"/>
                <a:ea typeface="Calibri"/>
                <a:cs typeface="Times New Roman"/>
              </a:rPr>
              <a:t>G</a:t>
            </a:r>
            <a:r>
              <a:rPr lang="vi-VN" sz="2800" b="1" dirty="0" smtClean="0">
                <a:solidFill>
                  <a:srgbClr val="0000CC"/>
                </a:solidFill>
                <a:latin typeface="Times New Roman"/>
                <a:ea typeface="Calibri"/>
                <a:cs typeface="Times New Roman"/>
              </a:rPr>
              <a:t>iáo viên</a:t>
            </a:r>
            <a:endParaRPr lang="en-US" sz="2800" b="1" dirty="0" smtClean="0">
              <a:solidFill>
                <a:srgbClr val="0000CC"/>
              </a:solidFill>
              <a:latin typeface="Times New Roman"/>
              <a:ea typeface="Calibri"/>
              <a:cs typeface="Times New Roman"/>
            </a:endParaRPr>
          </a:p>
          <a:p>
            <a:pPr algn="just">
              <a:lnSpc>
                <a:spcPct val="150000"/>
              </a:lnSpc>
              <a:spcAft>
                <a:spcPts val="0"/>
              </a:spcAft>
              <a:tabLst>
                <a:tab pos="123825" algn="l"/>
              </a:tabLst>
            </a:pPr>
            <a:r>
              <a:rPr lang="vi-VN" sz="2800" dirty="0">
                <a:latin typeface="Times New Roman" panose="02020603050405020304" pitchFamily="18" charset="0"/>
                <a:cs typeface="Times New Roman" panose="02020603050405020304" pitchFamily="18" charset="0"/>
              </a:rPr>
              <a:t>- Giáo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viên</a:t>
            </a:r>
            <a:r>
              <a:rPr lang="vi-VN" sz="2800" dirty="0">
                <a:latin typeface="Times New Roman" panose="02020603050405020304" pitchFamily="18" charset="0"/>
                <a:cs typeface="Times New Roman" panose="02020603050405020304" pitchFamily="18" charset="0"/>
              </a:rPr>
              <a:t> đã tích lũy được nhiều phương pháp và hình thức tổ chức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thuật</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dạy học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góp phần nâng cao năng lực và trình độ chuyên môn. </a:t>
            </a:r>
            <a:endParaRPr lang="en-US" sz="2800" dirty="0">
              <a:latin typeface="Times New Roman" panose="02020603050405020304" pitchFamily="18" charset="0"/>
              <a:cs typeface="Times New Roman" panose="02020603050405020304" pitchFamily="18" charset="0"/>
            </a:endParaRPr>
          </a:p>
          <a:p>
            <a:pPr algn="just">
              <a:lnSpc>
                <a:spcPct val="150000"/>
              </a:lnSpc>
              <a:spcAft>
                <a:spcPts val="0"/>
              </a:spcAft>
            </a:pPr>
            <a:r>
              <a:rPr lang="en-US" sz="2400" dirty="0">
                <a:latin typeface="Times New Roman"/>
                <a:ea typeface="Times New Roman"/>
                <a:cs typeface="Times New Roman"/>
              </a:rPr>
              <a:t> </a:t>
            </a:r>
            <a:endParaRPr lang="en-US" sz="2400" dirty="0">
              <a:latin typeface=".VnTime"/>
              <a:ea typeface="Calibri"/>
              <a:cs typeface="Times New Roman"/>
            </a:endParaRPr>
          </a:p>
          <a:p>
            <a:r>
              <a:rPr lang="en-US" sz="2800" dirty="0"/>
              <a:t> </a:t>
            </a:r>
          </a:p>
          <a:p>
            <a:pPr algn="just">
              <a:lnSpc>
                <a:spcPct val="150000"/>
              </a:lnSpc>
              <a:spcAft>
                <a:spcPts val="0"/>
              </a:spcAft>
            </a:pPr>
            <a:r>
              <a:rPr lang="en-US" sz="2800" dirty="0">
                <a:latin typeface="Times New Roman"/>
                <a:ea typeface="Times New Roman"/>
                <a:cs typeface="Times New Roman"/>
              </a:rPr>
              <a:t> </a:t>
            </a:r>
            <a:endParaRPr lang="en-US" sz="2800" dirty="0">
              <a:latin typeface=".VnTime"/>
              <a:ea typeface="Calibri"/>
              <a:cs typeface="Times New Roman"/>
            </a:endParaRPr>
          </a:p>
          <a:p>
            <a:pPr algn="just" eaLnBrk="1" hangingPunct="1"/>
            <a:endParaRPr lang="en-US" sz="2400" dirty="0">
              <a:solidFill>
                <a:prstClr val="black"/>
              </a:solidFill>
            </a:endParaRPr>
          </a:p>
          <a:p>
            <a:pPr algn="just" eaLnBrk="1" hangingPunct="1"/>
            <a:endParaRPr lang="en-US" sz="2400" dirty="0">
              <a:solidFill>
                <a:prstClr val="black"/>
              </a:solidFill>
            </a:endParaRPr>
          </a:p>
        </p:txBody>
      </p:sp>
    </p:spTree>
    <p:extLst>
      <p:ext uri="{BB962C8B-B14F-4D97-AF65-F5344CB8AC3E}">
        <p14:creationId xmlns:p14="http://schemas.microsoft.com/office/powerpoint/2010/main" val="1302123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0" y="23813"/>
            <a:ext cx="8316913" cy="647700"/>
          </a:xfrm>
        </p:spPr>
        <p:style>
          <a:lnRef idx="1">
            <a:schemeClr val="accent3"/>
          </a:lnRef>
          <a:fillRef idx="2">
            <a:schemeClr val="accent3"/>
          </a:fillRef>
          <a:effectRef idx="1">
            <a:schemeClr val="accent3"/>
          </a:effectRef>
          <a:fontRef idx="minor">
            <a:schemeClr val="dk1"/>
          </a:fontRef>
        </p:style>
        <p:txBody>
          <a:bodyPr/>
          <a:lstStyle/>
          <a:p>
            <a:pPr eaLnBrk="1" hangingPunct="1"/>
            <a:r>
              <a:rPr lang="en-US" sz="3200" b="1" dirty="0" smtClean="0">
                <a:solidFill>
                  <a:schemeClr val="tx1"/>
                </a:solidFill>
                <a:latin typeface="Times New Roman" pitchFamily="18" charset="0"/>
                <a:cs typeface="Times New Roman" pitchFamily="18" charset="0"/>
              </a:rPr>
              <a:t>PHẦN III: KẾT LUẬN</a:t>
            </a:r>
            <a:endParaRPr lang="vi-VN" sz="3200" dirty="0" smtClean="0">
              <a:solidFill>
                <a:schemeClr val="tx1"/>
              </a:solidFill>
            </a:endParaRPr>
          </a:p>
        </p:txBody>
      </p:sp>
      <p:sp>
        <p:nvSpPr>
          <p:cNvPr id="3" name="Content Placeholder 2"/>
          <p:cNvSpPr>
            <a:spLocks noGrp="1"/>
          </p:cNvSpPr>
          <p:nvPr>
            <p:ph idx="1"/>
          </p:nvPr>
        </p:nvSpPr>
        <p:spPr>
          <a:xfrm>
            <a:off x="107950" y="681038"/>
            <a:ext cx="8928100" cy="4429125"/>
          </a:xfrm>
        </p:spPr>
        <p:txBody>
          <a:bodyPr rtlCol="0">
            <a:normAutofit/>
          </a:bodyPr>
          <a:lstStyle/>
          <a:p>
            <a:pPr algn="just" eaLnBrk="1" fontAlgn="auto" hangingPunct="1">
              <a:lnSpc>
                <a:spcPct val="122000"/>
              </a:lnSpc>
              <a:spcAft>
                <a:spcPts val="0"/>
              </a:spcAft>
              <a:buFont typeface="+mj-lt"/>
              <a:buAutoNum type="arabicPeriod"/>
              <a:defRPr/>
            </a:pPr>
            <a:endParaRPr lang="en-US" sz="2800" b="1" dirty="0" smtClean="0">
              <a:latin typeface="Times New Roman"/>
              <a:ea typeface="Calibri"/>
            </a:endParaRPr>
          </a:p>
          <a:p>
            <a:pPr marL="0" indent="0" algn="just" eaLnBrk="1" fontAlgn="auto" hangingPunct="1">
              <a:lnSpc>
                <a:spcPct val="122000"/>
              </a:lnSpc>
              <a:spcAft>
                <a:spcPts val="0"/>
              </a:spcAft>
              <a:buFont typeface="Arial" pitchFamily="34" charset="0"/>
              <a:buNone/>
              <a:defRPr/>
            </a:pPr>
            <a:endParaRPr lang="en-US" sz="2800" b="1" dirty="0">
              <a:latin typeface="Times New Roman"/>
              <a:ea typeface="Calibri"/>
            </a:endParaRPr>
          </a:p>
        </p:txBody>
      </p:sp>
      <p:sp>
        <p:nvSpPr>
          <p:cNvPr id="11" name="TextBox 10"/>
          <p:cNvSpPr txBox="1">
            <a:spLocks noChangeArrowheads="1"/>
          </p:cNvSpPr>
          <p:nvPr/>
        </p:nvSpPr>
        <p:spPr bwMode="auto">
          <a:xfrm>
            <a:off x="107505" y="627534"/>
            <a:ext cx="8908032" cy="5793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57200"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a:lnSpc>
                <a:spcPct val="115000"/>
              </a:lnSpc>
              <a:spcAft>
                <a:spcPts val="0"/>
              </a:spcAft>
            </a:pPr>
            <a:r>
              <a:rPr lang="en-US" sz="2800" b="1" dirty="0" smtClean="0">
                <a:solidFill>
                  <a:srgbClr val="0000CC"/>
                </a:solidFill>
                <a:latin typeface="Times New Roman"/>
                <a:ea typeface="Calibri"/>
                <a:cs typeface="Times New Roman"/>
              </a:rPr>
              <a:t>H</a:t>
            </a:r>
            <a:r>
              <a:rPr lang="vi-VN" sz="2800" b="1" dirty="0" smtClean="0">
                <a:solidFill>
                  <a:srgbClr val="0000CC"/>
                </a:solidFill>
                <a:latin typeface="Times New Roman"/>
                <a:ea typeface="Calibri"/>
                <a:cs typeface="Times New Roman"/>
              </a:rPr>
              <a:t>ọc sinh</a:t>
            </a:r>
            <a:endParaRPr lang="en-US" sz="2800" b="1" dirty="0">
              <a:solidFill>
                <a:srgbClr val="0000CC"/>
              </a:solidFill>
              <a:latin typeface="Times New Roman"/>
              <a:ea typeface="Calibri"/>
              <a:cs typeface="Times New Roman"/>
            </a:endParaRPr>
          </a:p>
          <a:p>
            <a:pPr lvl="0" indent="0" algn="just"/>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Học</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sinh</a:t>
            </a:r>
            <a:r>
              <a:rPr lang="vi-VN" sz="2800" dirty="0">
                <a:latin typeface="Times New Roman" pitchFamily="18" charset="0"/>
                <a:cs typeface="Times New Roman" pitchFamily="18" charset="0"/>
              </a:rPr>
              <a:t> chủ động</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tích cực </a:t>
            </a:r>
            <a:r>
              <a:rPr lang="it-IT" sz="2800" dirty="0">
                <a:latin typeface="Times New Roman" pitchFamily="18" charset="0"/>
                <a:cs typeface="Times New Roman" pitchFamily="18" charset="0"/>
              </a:rPr>
              <a:t>tự tin, mạnh dạn hòa mình vào tập thể, </a:t>
            </a:r>
            <a:r>
              <a:rPr lang="vi-VN" sz="2800" dirty="0">
                <a:latin typeface="Times New Roman" pitchFamily="18" charset="0"/>
                <a:cs typeface="Times New Roman" pitchFamily="18" charset="0"/>
              </a:rPr>
              <a:t>không khí lớp học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luôn</a:t>
            </a:r>
            <a:r>
              <a:rPr lang="vi-VN" sz="2800" dirty="0">
                <a:latin typeface="Times New Roman" pitchFamily="18" charset="0"/>
                <a:cs typeface="Times New Roman" pitchFamily="18" charset="0"/>
              </a:rPr>
              <a:t> sôi nổi</a:t>
            </a:r>
            <a:r>
              <a:rPr lang="vi-VN" sz="2800" dirty="0" smtClean="0">
                <a:latin typeface="Times New Roman" pitchFamily="18" charset="0"/>
                <a:cs typeface="Times New Roman" pitchFamily="18" charset="0"/>
              </a:rPr>
              <a:t>.</a:t>
            </a:r>
            <a:endParaRPr lang="en-US" sz="2800" dirty="0">
              <a:latin typeface="Times New Roman" panose="02020603050405020304" pitchFamily="18" charset="0"/>
              <a:cs typeface="Times New Roman" panose="02020603050405020304" pitchFamily="18" charset="0"/>
            </a:endParaRPr>
          </a:p>
          <a:p>
            <a:pPr indent="0" algn="just"/>
            <a:r>
              <a:rPr lang="en-US" sz="2800" dirty="0" smtClean="0">
                <a:solidFill>
                  <a:prstClr val="black"/>
                </a:solidFill>
                <a:latin typeface="Times New Roman" pitchFamily="18" charset="0"/>
                <a:cs typeface="Calibri" pitchFamily="34" charset="0"/>
              </a:rPr>
              <a:t>- </a:t>
            </a:r>
            <a:r>
              <a:rPr lang="en-US" sz="2800" dirty="0" err="1" smtClean="0">
                <a:solidFill>
                  <a:prstClr val="black"/>
                </a:solidFill>
                <a:latin typeface="Times New Roman" pitchFamily="18" charset="0"/>
                <a:cs typeface="Calibri" pitchFamily="34" charset="0"/>
              </a:rPr>
              <a:t>Sau</a:t>
            </a:r>
            <a:r>
              <a:rPr lang="en-US" sz="2800" dirty="0" smtClean="0">
                <a:solidFill>
                  <a:prstClr val="black"/>
                </a:solidFill>
                <a:latin typeface="Times New Roman" pitchFamily="18" charset="0"/>
                <a:cs typeface="Calibri" pitchFamily="34" charset="0"/>
              </a:rPr>
              <a:t> </a:t>
            </a:r>
            <a:r>
              <a:rPr lang="en-US" sz="2800" dirty="0" err="1" smtClean="0">
                <a:solidFill>
                  <a:prstClr val="black"/>
                </a:solidFill>
                <a:latin typeface="Times New Roman" pitchFamily="18" charset="0"/>
                <a:cs typeface="Calibri" pitchFamily="34" charset="0"/>
              </a:rPr>
              <a:t>khi</a:t>
            </a:r>
            <a:r>
              <a:rPr lang="en-US" sz="2800" dirty="0" smtClean="0">
                <a:solidFill>
                  <a:prstClr val="black"/>
                </a:solidFill>
                <a:latin typeface="Times New Roman" pitchFamily="18" charset="0"/>
                <a:cs typeface="Calibri" pitchFamily="34" charset="0"/>
              </a:rPr>
              <a:t> </a:t>
            </a:r>
            <a:r>
              <a:rPr lang="en-US" sz="2800" dirty="0" err="1" smtClean="0">
                <a:solidFill>
                  <a:prstClr val="black"/>
                </a:solidFill>
                <a:latin typeface="Times New Roman" pitchFamily="18" charset="0"/>
                <a:cs typeface="Calibri" pitchFamily="34" charset="0"/>
              </a:rPr>
              <a:t>học</a:t>
            </a:r>
            <a:r>
              <a:rPr lang="en-US" sz="2800" dirty="0" smtClean="0">
                <a:solidFill>
                  <a:prstClr val="black"/>
                </a:solidFill>
                <a:latin typeface="Times New Roman" pitchFamily="18" charset="0"/>
                <a:cs typeface="Calibri" pitchFamily="34" charset="0"/>
              </a:rPr>
              <a:t> </a:t>
            </a:r>
            <a:r>
              <a:rPr lang="en-US" sz="2800" dirty="0" err="1" smtClean="0">
                <a:solidFill>
                  <a:prstClr val="black"/>
                </a:solidFill>
                <a:latin typeface="Times New Roman" pitchFamily="18" charset="0"/>
                <a:cs typeface="Calibri" pitchFamily="34" charset="0"/>
              </a:rPr>
              <a:t>xong</a:t>
            </a:r>
            <a:r>
              <a:rPr lang="en-US" sz="2800" dirty="0" smtClean="0">
                <a:solidFill>
                  <a:prstClr val="black"/>
                </a:solidFill>
                <a:latin typeface="Times New Roman" pitchFamily="18" charset="0"/>
                <a:cs typeface="Calibri" pitchFamily="34" charset="0"/>
              </a:rPr>
              <a:t> </a:t>
            </a:r>
            <a:r>
              <a:rPr lang="en-US" sz="2800" dirty="0" err="1" smtClean="0">
                <a:solidFill>
                  <a:prstClr val="black"/>
                </a:solidFill>
                <a:latin typeface="Times New Roman" pitchFamily="18" charset="0"/>
                <a:cs typeface="Calibri" pitchFamily="34" charset="0"/>
              </a:rPr>
              <a:t>mỗi</a:t>
            </a:r>
            <a:r>
              <a:rPr lang="en-US" sz="2800" dirty="0" smtClean="0">
                <a:solidFill>
                  <a:prstClr val="black"/>
                </a:solidFill>
                <a:latin typeface="Times New Roman" pitchFamily="18" charset="0"/>
                <a:cs typeface="Calibri" pitchFamily="34" charset="0"/>
              </a:rPr>
              <a:t> </a:t>
            </a:r>
            <a:r>
              <a:rPr lang="en-US" sz="2800" dirty="0" err="1" smtClean="0">
                <a:solidFill>
                  <a:prstClr val="black"/>
                </a:solidFill>
                <a:latin typeface="Times New Roman" pitchFamily="18" charset="0"/>
                <a:cs typeface="Calibri" pitchFamily="34" charset="0"/>
              </a:rPr>
              <a:t>tiết</a:t>
            </a:r>
            <a:r>
              <a:rPr lang="en-US" sz="2800" dirty="0" smtClean="0">
                <a:solidFill>
                  <a:prstClr val="black"/>
                </a:solidFill>
                <a:latin typeface="Times New Roman" pitchFamily="18" charset="0"/>
                <a:cs typeface="Calibri" pitchFamily="34" charset="0"/>
              </a:rPr>
              <a:t> </a:t>
            </a:r>
            <a:r>
              <a:rPr lang="en-US" sz="2800" dirty="0" err="1" smtClean="0">
                <a:solidFill>
                  <a:prstClr val="black"/>
                </a:solidFill>
                <a:latin typeface="Times New Roman" pitchFamily="18" charset="0"/>
                <a:cs typeface="Calibri" pitchFamily="34" charset="0"/>
              </a:rPr>
              <a:t>Toán</a:t>
            </a:r>
            <a:r>
              <a:rPr lang="en-US" sz="2800" dirty="0" smtClean="0">
                <a:solidFill>
                  <a:prstClr val="black"/>
                </a:solidFill>
                <a:latin typeface="Times New Roman" pitchFamily="18" charset="0"/>
                <a:cs typeface="Calibri" pitchFamily="34" charset="0"/>
              </a:rPr>
              <a:t>, </a:t>
            </a:r>
            <a:r>
              <a:rPr lang="en-US" sz="2800" dirty="0" err="1" smtClean="0">
                <a:solidFill>
                  <a:prstClr val="black"/>
                </a:solidFill>
                <a:latin typeface="Times New Roman" pitchFamily="18" charset="0"/>
                <a:cs typeface="Calibri" pitchFamily="34" charset="0"/>
              </a:rPr>
              <a:t>học</a:t>
            </a:r>
            <a:r>
              <a:rPr lang="en-US" sz="2800" dirty="0" smtClean="0">
                <a:solidFill>
                  <a:prstClr val="black"/>
                </a:solidFill>
                <a:latin typeface="Times New Roman" pitchFamily="18" charset="0"/>
                <a:cs typeface="Calibri" pitchFamily="34" charset="0"/>
              </a:rPr>
              <a:t> </a:t>
            </a:r>
            <a:r>
              <a:rPr lang="en-US" sz="2800" dirty="0" err="1" smtClean="0">
                <a:solidFill>
                  <a:prstClr val="black"/>
                </a:solidFill>
                <a:latin typeface="Times New Roman" pitchFamily="18" charset="0"/>
                <a:cs typeface="Calibri" pitchFamily="34" charset="0"/>
              </a:rPr>
              <a:t>sinh</a:t>
            </a:r>
            <a:r>
              <a:rPr lang="en-US" sz="2800" dirty="0" smtClean="0">
                <a:solidFill>
                  <a:prstClr val="black"/>
                </a:solidFill>
                <a:latin typeface="Times New Roman" pitchFamily="18" charset="0"/>
                <a:cs typeface="Calibri" pitchFamily="34" charset="0"/>
              </a:rPr>
              <a:t> </a:t>
            </a:r>
            <a:r>
              <a:rPr lang="en-US" sz="2800" dirty="0" err="1" smtClean="0">
                <a:solidFill>
                  <a:prstClr val="black"/>
                </a:solidFill>
                <a:latin typeface="Times New Roman" pitchFamily="18" charset="0"/>
                <a:cs typeface="Calibri" pitchFamily="34" charset="0"/>
              </a:rPr>
              <a:t>tích</a:t>
            </a:r>
            <a:r>
              <a:rPr lang="en-US" sz="2800" dirty="0" smtClean="0">
                <a:solidFill>
                  <a:prstClr val="black"/>
                </a:solidFill>
                <a:latin typeface="Times New Roman" pitchFamily="18" charset="0"/>
                <a:cs typeface="Calibri" pitchFamily="34" charset="0"/>
              </a:rPr>
              <a:t> </a:t>
            </a:r>
            <a:r>
              <a:rPr lang="en-US" sz="2800" dirty="0" err="1" smtClean="0">
                <a:solidFill>
                  <a:prstClr val="black"/>
                </a:solidFill>
                <a:latin typeface="Times New Roman" pitchFamily="18" charset="0"/>
                <a:cs typeface="Calibri" pitchFamily="34" charset="0"/>
              </a:rPr>
              <a:t>lũy</a:t>
            </a:r>
            <a:r>
              <a:rPr lang="en-US" sz="2800" dirty="0" smtClean="0">
                <a:solidFill>
                  <a:prstClr val="black"/>
                </a:solidFill>
                <a:latin typeface="Times New Roman" pitchFamily="18" charset="0"/>
                <a:cs typeface="Calibri" pitchFamily="34" charset="0"/>
              </a:rPr>
              <a:t> </a:t>
            </a:r>
            <a:r>
              <a:rPr lang="en-US" sz="2800" dirty="0" err="1" smtClean="0">
                <a:solidFill>
                  <a:prstClr val="black"/>
                </a:solidFill>
                <a:latin typeface="Times New Roman" pitchFamily="18" charset="0"/>
                <a:cs typeface="Calibri" pitchFamily="34" charset="0"/>
              </a:rPr>
              <a:t>được</a:t>
            </a:r>
            <a:r>
              <a:rPr lang="en-US" sz="2800" dirty="0" smtClean="0">
                <a:solidFill>
                  <a:prstClr val="black"/>
                </a:solidFill>
                <a:latin typeface="Times New Roman" pitchFamily="18" charset="0"/>
                <a:cs typeface="Calibri" pitchFamily="34" charset="0"/>
              </a:rPr>
              <a:t> </a:t>
            </a:r>
            <a:r>
              <a:rPr lang="en-US" sz="2800" dirty="0" err="1" smtClean="0">
                <a:solidFill>
                  <a:prstClr val="black"/>
                </a:solidFill>
                <a:latin typeface="Times New Roman" pitchFamily="18" charset="0"/>
                <a:cs typeface="Calibri" pitchFamily="34" charset="0"/>
              </a:rPr>
              <a:t>nhiều</a:t>
            </a:r>
            <a:r>
              <a:rPr lang="en-US" sz="2800" dirty="0" smtClean="0">
                <a:solidFill>
                  <a:prstClr val="black"/>
                </a:solidFill>
                <a:latin typeface="Times New Roman" pitchFamily="18" charset="0"/>
                <a:cs typeface="Calibri" pitchFamily="34" charset="0"/>
              </a:rPr>
              <a:t> </a:t>
            </a:r>
            <a:r>
              <a:rPr lang="en-US" sz="2800" dirty="0" err="1" smtClean="0">
                <a:solidFill>
                  <a:prstClr val="black"/>
                </a:solidFill>
                <a:latin typeface="Times New Roman" pitchFamily="18" charset="0"/>
                <a:cs typeface="Calibri" pitchFamily="34" charset="0"/>
              </a:rPr>
              <a:t>kiến</a:t>
            </a:r>
            <a:r>
              <a:rPr lang="en-US" sz="2800" dirty="0" smtClean="0">
                <a:solidFill>
                  <a:prstClr val="black"/>
                </a:solidFill>
                <a:latin typeface="Times New Roman" pitchFamily="18" charset="0"/>
                <a:cs typeface="Calibri" pitchFamily="34" charset="0"/>
              </a:rPr>
              <a:t> </a:t>
            </a:r>
            <a:r>
              <a:rPr lang="en-US" sz="2800" dirty="0" err="1" smtClean="0">
                <a:solidFill>
                  <a:prstClr val="black"/>
                </a:solidFill>
                <a:latin typeface="Times New Roman" pitchFamily="18" charset="0"/>
                <a:cs typeface="Calibri" pitchFamily="34" charset="0"/>
              </a:rPr>
              <a:t>thức</a:t>
            </a:r>
            <a:r>
              <a:rPr lang="en-US" sz="2800" dirty="0" smtClean="0">
                <a:solidFill>
                  <a:prstClr val="black"/>
                </a:solidFill>
                <a:latin typeface="Times New Roman" pitchFamily="18" charset="0"/>
                <a:cs typeface="Calibri" pitchFamily="34" charset="0"/>
              </a:rPr>
              <a:t> </a:t>
            </a:r>
            <a:r>
              <a:rPr lang="en-US" sz="2800" dirty="0" err="1" smtClean="0">
                <a:solidFill>
                  <a:prstClr val="black"/>
                </a:solidFill>
                <a:latin typeface="Times New Roman" pitchFamily="18" charset="0"/>
                <a:cs typeface="Calibri" pitchFamily="34" charset="0"/>
              </a:rPr>
              <a:t>toán</a:t>
            </a:r>
            <a:r>
              <a:rPr lang="en-US" sz="2800" dirty="0" smtClean="0">
                <a:solidFill>
                  <a:prstClr val="black"/>
                </a:solidFill>
                <a:latin typeface="Times New Roman" pitchFamily="18" charset="0"/>
                <a:cs typeface="Calibri" pitchFamily="34" charset="0"/>
              </a:rPr>
              <a:t> </a:t>
            </a:r>
            <a:r>
              <a:rPr lang="en-US" sz="2800" dirty="0" err="1" smtClean="0">
                <a:solidFill>
                  <a:prstClr val="black"/>
                </a:solidFill>
                <a:latin typeface="Times New Roman" pitchFamily="18" charset="0"/>
                <a:cs typeface="Calibri" pitchFamily="34" charset="0"/>
              </a:rPr>
              <a:t>học</a:t>
            </a:r>
            <a:r>
              <a:rPr lang="en-US" sz="2800" dirty="0" smtClean="0">
                <a:solidFill>
                  <a:prstClr val="black"/>
                </a:solidFill>
                <a:latin typeface="Times New Roman" pitchFamily="18" charset="0"/>
                <a:cs typeface="Calibri" pitchFamily="34" charset="0"/>
              </a:rPr>
              <a:t>, </a:t>
            </a:r>
            <a:r>
              <a:rPr lang="en-US" sz="2800" dirty="0" err="1" smtClean="0">
                <a:solidFill>
                  <a:prstClr val="black"/>
                </a:solidFill>
                <a:latin typeface="Times New Roman" pitchFamily="18" charset="0"/>
                <a:cs typeface="Calibri" pitchFamily="34" charset="0"/>
              </a:rPr>
              <a:t>biết</a:t>
            </a:r>
            <a:r>
              <a:rPr lang="en-US" sz="2800" dirty="0" smtClean="0">
                <a:solidFill>
                  <a:prstClr val="black"/>
                </a:solidFill>
                <a:latin typeface="Times New Roman" pitchFamily="18" charset="0"/>
                <a:cs typeface="Calibri" pitchFamily="34" charset="0"/>
              </a:rPr>
              <a:t> </a:t>
            </a:r>
            <a:r>
              <a:rPr lang="en-US" sz="2800" dirty="0" err="1" smtClean="0">
                <a:solidFill>
                  <a:prstClr val="black"/>
                </a:solidFill>
                <a:latin typeface="Times New Roman" pitchFamily="18" charset="0"/>
                <a:cs typeface="Calibri" pitchFamily="34" charset="0"/>
              </a:rPr>
              <a:t>vận</a:t>
            </a:r>
            <a:r>
              <a:rPr lang="en-US" sz="2800" dirty="0" smtClean="0">
                <a:solidFill>
                  <a:prstClr val="black"/>
                </a:solidFill>
                <a:latin typeface="Times New Roman" pitchFamily="18" charset="0"/>
                <a:cs typeface="Calibri" pitchFamily="34" charset="0"/>
              </a:rPr>
              <a:t> </a:t>
            </a:r>
            <a:r>
              <a:rPr lang="en-US" sz="2800" dirty="0" err="1" smtClean="0">
                <a:solidFill>
                  <a:prstClr val="black"/>
                </a:solidFill>
                <a:latin typeface="Times New Roman" pitchFamily="18" charset="0"/>
                <a:cs typeface="Calibri" pitchFamily="34" charset="0"/>
              </a:rPr>
              <a:t>dụng</a:t>
            </a:r>
            <a:r>
              <a:rPr lang="en-US" sz="2800" dirty="0" smtClean="0">
                <a:solidFill>
                  <a:prstClr val="black"/>
                </a:solidFill>
                <a:latin typeface="Times New Roman" pitchFamily="18" charset="0"/>
                <a:cs typeface="Calibri" pitchFamily="34" charset="0"/>
              </a:rPr>
              <a:t> </a:t>
            </a:r>
            <a:r>
              <a:rPr lang="en-US" sz="2800" dirty="0" err="1" smtClean="0">
                <a:solidFill>
                  <a:prstClr val="black"/>
                </a:solidFill>
                <a:latin typeface="Times New Roman" pitchFamily="18" charset="0"/>
                <a:cs typeface="Calibri" pitchFamily="34" charset="0"/>
              </a:rPr>
              <a:t>kiến</a:t>
            </a:r>
            <a:r>
              <a:rPr lang="en-US" sz="2800" dirty="0" smtClean="0">
                <a:solidFill>
                  <a:prstClr val="black"/>
                </a:solidFill>
                <a:latin typeface="Times New Roman" pitchFamily="18" charset="0"/>
                <a:cs typeface="Calibri" pitchFamily="34" charset="0"/>
              </a:rPr>
              <a:t> </a:t>
            </a:r>
            <a:r>
              <a:rPr lang="en-US" sz="2800" dirty="0" err="1" smtClean="0">
                <a:solidFill>
                  <a:prstClr val="black"/>
                </a:solidFill>
                <a:latin typeface="Times New Roman" pitchFamily="18" charset="0"/>
                <a:cs typeface="Calibri" pitchFamily="34" charset="0"/>
              </a:rPr>
              <a:t>thức</a:t>
            </a:r>
            <a:r>
              <a:rPr lang="en-US" sz="2800" dirty="0" smtClean="0">
                <a:solidFill>
                  <a:prstClr val="black"/>
                </a:solidFill>
                <a:latin typeface="Times New Roman" pitchFamily="18" charset="0"/>
                <a:cs typeface="Calibri" pitchFamily="34" charset="0"/>
              </a:rPr>
              <a:t> </a:t>
            </a:r>
            <a:r>
              <a:rPr lang="en-US" sz="2800" dirty="0" err="1" smtClean="0">
                <a:solidFill>
                  <a:prstClr val="black"/>
                </a:solidFill>
                <a:latin typeface="Times New Roman" pitchFamily="18" charset="0"/>
                <a:cs typeface="Calibri" pitchFamily="34" charset="0"/>
              </a:rPr>
              <a:t>vào</a:t>
            </a:r>
            <a:r>
              <a:rPr lang="en-US" sz="2800" dirty="0" smtClean="0">
                <a:solidFill>
                  <a:prstClr val="black"/>
                </a:solidFill>
                <a:latin typeface="Times New Roman" pitchFamily="18" charset="0"/>
                <a:cs typeface="Calibri" pitchFamily="34" charset="0"/>
              </a:rPr>
              <a:t> </a:t>
            </a:r>
            <a:r>
              <a:rPr lang="en-US" sz="2800" dirty="0" err="1" smtClean="0">
                <a:solidFill>
                  <a:prstClr val="black"/>
                </a:solidFill>
                <a:latin typeface="Times New Roman" pitchFamily="18" charset="0"/>
                <a:cs typeface="Calibri" pitchFamily="34" charset="0"/>
              </a:rPr>
              <a:t>thực</a:t>
            </a:r>
            <a:r>
              <a:rPr lang="en-US" sz="2800" dirty="0" smtClean="0">
                <a:solidFill>
                  <a:prstClr val="black"/>
                </a:solidFill>
                <a:latin typeface="Times New Roman" pitchFamily="18" charset="0"/>
                <a:cs typeface="Calibri" pitchFamily="34" charset="0"/>
              </a:rPr>
              <a:t> </a:t>
            </a:r>
            <a:r>
              <a:rPr lang="en-US" sz="2800" dirty="0" err="1" smtClean="0">
                <a:solidFill>
                  <a:prstClr val="black"/>
                </a:solidFill>
                <a:latin typeface="Times New Roman" pitchFamily="18" charset="0"/>
                <a:cs typeface="Calibri" pitchFamily="34" charset="0"/>
              </a:rPr>
              <a:t>tế</a:t>
            </a:r>
            <a:r>
              <a:rPr lang="en-US" sz="2800" dirty="0" smtClean="0">
                <a:solidFill>
                  <a:prstClr val="black"/>
                </a:solidFill>
                <a:latin typeface="Times New Roman" pitchFamily="18" charset="0"/>
                <a:cs typeface="Calibri" pitchFamily="34" charset="0"/>
              </a:rPr>
              <a:t>, </a:t>
            </a:r>
            <a:r>
              <a:rPr lang="en-US" sz="2800" dirty="0" err="1" smtClean="0">
                <a:solidFill>
                  <a:prstClr val="black"/>
                </a:solidFill>
                <a:latin typeface="Times New Roman" pitchFamily="18" charset="0"/>
                <a:cs typeface="Calibri" pitchFamily="34" charset="0"/>
              </a:rPr>
              <a:t>biết</a:t>
            </a:r>
            <a:r>
              <a:rPr lang="en-US" sz="2800" dirty="0" smtClean="0">
                <a:solidFill>
                  <a:prstClr val="black"/>
                </a:solidFill>
                <a:latin typeface="Times New Roman" pitchFamily="18" charset="0"/>
                <a:cs typeface="Calibri" pitchFamily="34" charset="0"/>
              </a:rPr>
              <a:t> </a:t>
            </a:r>
            <a:r>
              <a:rPr lang="en-US" sz="2800" dirty="0" err="1" smtClean="0">
                <a:solidFill>
                  <a:prstClr val="black"/>
                </a:solidFill>
                <a:latin typeface="Times New Roman" pitchFamily="18" charset="0"/>
                <a:cs typeface="Calibri" pitchFamily="34" charset="0"/>
              </a:rPr>
              <a:t>cách</a:t>
            </a:r>
            <a:r>
              <a:rPr lang="en-US" sz="2800" dirty="0" smtClean="0">
                <a:solidFill>
                  <a:prstClr val="black"/>
                </a:solidFill>
                <a:latin typeface="Times New Roman" pitchFamily="18" charset="0"/>
                <a:cs typeface="Calibri" pitchFamily="34" charset="0"/>
              </a:rPr>
              <a:t> </a:t>
            </a:r>
            <a:r>
              <a:rPr lang="en-US" sz="2800" dirty="0" err="1" smtClean="0">
                <a:solidFill>
                  <a:prstClr val="black"/>
                </a:solidFill>
                <a:latin typeface="Times New Roman" pitchFamily="18" charset="0"/>
                <a:cs typeface="Calibri" pitchFamily="34" charset="0"/>
              </a:rPr>
              <a:t>vận</a:t>
            </a:r>
            <a:r>
              <a:rPr lang="en-US" sz="2800" dirty="0" smtClean="0">
                <a:solidFill>
                  <a:prstClr val="black"/>
                </a:solidFill>
                <a:latin typeface="Times New Roman" pitchFamily="18" charset="0"/>
                <a:cs typeface="Calibri" pitchFamily="34" charset="0"/>
              </a:rPr>
              <a:t> </a:t>
            </a:r>
            <a:r>
              <a:rPr lang="en-US" sz="2800" dirty="0" err="1" smtClean="0">
                <a:solidFill>
                  <a:prstClr val="black"/>
                </a:solidFill>
                <a:latin typeface="Times New Roman" pitchFamily="18" charset="0"/>
                <a:cs typeface="Calibri" pitchFamily="34" charset="0"/>
              </a:rPr>
              <a:t>dụng</a:t>
            </a:r>
            <a:r>
              <a:rPr lang="en-US" sz="2800" dirty="0" smtClean="0">
                <a:solidFill>
                  <a:prstClr val="black"/>
                </a:solidFill>
                <a:latin typeface="Times New Roman" pitchFamily="18" charset="0"/>
                <a:cs typeface="Calibri" pitchFamily="34" charset="0"/>
              </a:rPr>
              <a:t> </a:t>
            </a:r>
            <a:r>
              <a:rPr lang="en-US" sz="2800" dirty="0" err="1" smtClean="0">
                <a:solidFill>
                  <a:prstClr val="black"/>
                </a:solidFill>
                <a:latin typeface="Times New Roman" pitchFamily="18" charset="0"/>
                <a:cs typeface="Calibri" pitchFamily="34" charset="0"/>
              </a:rPr>
              <a:t>trò</a:t>
            </a:r>
            <a:r>
              <a:rPr lang="en-US" sz="2800" dirty="0" smtClean="0">
                <a:solidFill>
                  <a:prstClr val="black"/>
                </a:solidFill>
                <a:latin typeface="Times New Roman" pitchFamily="18" charset="0"/>
                <a:cs typeface="Calibri" pitchFamily="34" charset="0"/>
              </a:rPr>
              <a:t> </a:t>
            </a:r>
            <a:r>
              <a:rPr lang="en-US" sz="2800" dirty="0" err="1" smtClean="0">
                <a:solidFill>
                  <a:prstClr val="black"/>
                </a:solidFill>
                <a:latin typeface="Times New Roman" pitchFamily="18" charset="0"/>
                <a:cs typeface="Calibri" pitchFamily="34" charset="0"/>
              </a:rPr>
              <a:t>chơi</a:t>
            </a:r>
            <a:r>
              <a:rPr lang="en-US" sz="2800" dirty="0" smtClean="0">
                <a:solidFill>
                  <a:prstClr val="black"/>
                </a:solidFill>
                <a:latin typeface="Times New Roman" pitchFamily="18" charset="0"/>
                <a:cs typeface="Calibri" pitchFamily="34" charset="0"/>
              </a:rPr>
              <a:t> sang </a:t>
            </a:r>
            <a:r>
              <a:rPr lang="en-US" sz="2800" dirty="0" err="1" smtClean="0">
                <a:solidFill>
                  <a:prstClr val="black"/>
                </a:solidFill>
                <a:latin typeface="Times New Roman" pitchFamily="18" charset="0"/>
                <a:cs typeface="Calibri" pitchFamily="34" charset="0"/>
              </a:rPr>
              <a:t>các</a:t>
            </a:r>
            <a:r>
              <a:rPr lang="en-US" sz="2800" dirty="0" smtClean="0">
                <a:solidFill>
                  <a:prstClr val="black"/>
                </a:solidFill>
                <a:latin typeface="Times New Roman" pitchFamily="18" charset="0"/>
                <a:cs typeface="Calibri" pitchFamily="34" charset="0"/>
              </a:rPr>
              <a:t> </a:t>
            </a:r>
            <a:r>
              <a:rPr lang="en-US" sz="2800" dirty="0" err="1" smtClean="0">
                <a:solidFill>
                  <a:prstClr val="black"/>
                </a:solidFill>
                <a:latin typeface="Times New Roman" pitchFamily="18" charset="0"/>
                <a:cs typeface="Calibri" pitchFamily="34" charset="0"/>
              </a:rPr>
              <a:t>môn</a:t>
            </a:r>
            <a:r>
              <a:rPr lang="en-US" sz="2800" dirty="0" smtClean="0">
                <a:solidFill>
                  <a:prstClr val="black"/>
                </a:solidFill>
                <a:latin typeface="Times New Roman" pitchFamily="18" charset="0"/>
                <a:cs typeface="Calibri" pitchFamily="34" charset="0"/>
              </a:rPr>
              <a:t> </a:t>
            </a:r>
            <a:r>
              <a:rPr lang="en-US" sz="2800" dirty="0" err="1" smtClean="0">
                <a:solidFill>
                  <a:prstClr val="black"/>
                </a:solidFill>
                <a:latin typeface="Times New Roman" pitchFamily="18" charset="0"/>
                <a:cs typeface="Calibri" pitchFamily="34" charset="0"/>
              </a:rPr>
              <a:t>học</a:t>
            </a:r>
            <a:r>
              <a:rPr lang="en-US" sz="2800" dirty="0" smtClean="0">
                <a:solidFill>
                  <a:prstClr val="black"/>
                </a:solidFill>
                <a:latin typeface="Times New Roman" pitchFamily="18" charset="0"/>
                <a:cs typeface="Calibri" pitchFamily="34" charset="0"/>
              </a:rPr>
              <a:t> </a:t>
            </a:r>
            <a:r>
              <a:rPr lang="en-US" sz="2800" dirty="0" err="1" smtClean="0">
                <a:solidFill>
                  <a:prstClr val="black"/>
                </a:solidFill>
                <a:latin typeface="Times New Roman" pitchFamily="18" charset="0"/>
                <a:cs typeface="Calibri" pitchFamily="34" charset="0"/>
              </a:rPr>
              <a:t>khác</a:t>
            </a:r>
            <a:r>
              <a:rPr lang="en-US" sz="2800" dirty="0" smtClean="0">
                <a:solidFill>
                  <a:prstClr val="black"/>
                </a:solidFill>
                <a:latin typeface="Times New Roman" pitchFamily="18" charset="0"/>
                <a:cs typeface="Calibri" pitchFamily="34" charset="0"/>
              </a:rPr>
              <a:t>. </a:t>
            </a:r>
            <a:r>
              <a:rPr lang="en-US" sz="2800" dirty="0" err="1" smtClean="0">
                <a:solidFill>
                  <a:prstClr val="black"/>
                </a:solidFill>
                <a:latin typeface="Times New Roman" pitchFamily="18" charset="0"/>
                <a:cs typeface="Calibri" pitchFamily="34" charset="0"/>
              </a:rPr>
              <a:t>Các</a:t>
            </a:r>
            <a:r>
              <a:rPr lang="en-US" sz="2800" dirty="0" smtClean="0">
                <a:solidFill>
                  <a:prstClr val="black"/>
                </a:solidFill>
                <a:latin typeface="Times New Roman" pitchFamily="18" charset="0"/>
                <a:cs typeface="Calibri" pitchFamily="34" charset="0"/>
              </a:rPr>
              <a:t> </a:t>
            </a:r>
            <a:r>
              <a:rPr lang="en-US" sz="2800" dirty="0" err="1" smtClean="0">
                <a:solidFill>
                  <a:prstClr val="black"/>
                </a:solidFill>
                <a:latin typeface="Times New Roman" pitchFamily="18" charset="0"/>
                <a:cs typeface="Calibri" pitchFamily="34" charset="0"/>
              </a:rPr>
              <a:t>em</a:t>
            </a:r>
            <a:r>
              <a:rPr lang="en-US" sz="2800" dirty="0" smtClean="0">
                <a:solidFill>
                  <a:prstClr val="black"/>
                </a:solidFill>
                <a:latin typeface="Times New Roman" pitchFamily="18" charset="0"/>
                <a:cs typeface="Calibri" pitchFamily="34" charset="0"/>
              </a:rPr>
              <a:t> </a:t>
            </a:r>
            <a:r>
              <a:rPr lang="en-US" sz="2800" dirty="0" err="1" smtClean="0">
                <a:solidFill>
                  <a:prstClr val="black"/>
                </a:solidFill>
                <a:latin typeface="Times New Roman" pitchFamily="18" charset="0"/>
                <a:cs typeface="Calibri" pitchFamily="34" charset="0"/>
              </a:rPr>
              <a:t>thêm</a:t>
            </a:r>
            <a:r>
              <a:rPr lang="en-US" sz="2800" dirty="0" smtClean="0">
                <a:solidFill>
                  <a:prstClr val="black"/>
                </a:solidFill>
                <a:latin typeface="Times New Roman" pitchFamily="18" charset="0"/>
                <a:cs typeface="Calibri" pitchFamily="34" charset="0"/>
              </a:rPr>
              <a:t> </a:t>
            </a:r>
            <a:r>
              <a:rPr lang="en-US" sz="2800" dirty="0" err="1" smtClean="0">
                <a:solidFill>
                  <a:prstClr val="black"/>
                </a:solidFill>
                <a:latin typeface="Times New Roman" pitchFamily="18" charset="0"/>
                <a:cs typeface="Calibri" pitchFamily="34" charset="0"/>
              </a:rPr>
              <a:t>yêu</a:t>
            </a:r>
            <a:r>
              <a:rPr lang="en-US" sz="2800" dirty="0" smtClean="0">
                <a:solidFill>
                  <a:prstClr val="black"/>
                </a:solidFill>
                <a:latin typeface="Times New Roman" pitchFamily="18" charset="0"/>
                <a:cs typeface="Calibri" pitchFamily="34" charset="0"/>
              </a:rPr>
              <a:t> </a:t>
            </a:r>
            <a:r>
              <a:rPr lang="en-US" sz="2800" dirty="0" err="1" smtClean="0">
                <a:solidFill>
                  <a:prstClr val="black"/>
                </a:solidFill>
                <a:latin typeface="Times New Roman" pitchFamily="18" charset="0"/>
                <a:cs typeface="Calibri" pitchFamily="34" charset="0"/>
              </a:rPr>
              <a:t>môn</a:t>
            </a:r>
            <a:r>
              <a:rPr lang="en-US" sz="2800" dirty="0" smtClean="0">
                <a:solidFill>
                  <a:prstClr val="black"/>
                </a:solidFill>
                <a:latin typeface="Times New Roman" pitchFamily="18" charset="0"/>
                <a:cs typeface="Calibri" pitchFamily="34" charset="0"/>
              </a:rPr>
              <a:t> </a:t>
            </a:r>
            <a:r>
              <a:rPr lang="en-US" sz="2800" dirty="0" err="1" smtClean="0">
                <a:solidFill>
                  <a:prstClr val="black"/>
                </a:solidFill>
                <a:latin typeface="Times New Roman" pitchFamily="18" charset="0"/>
                <a:cs typeface="Calibri" pitchFamily="34" charset="0"/>
              </a:rPr>
              <a:t>Toán</a:t>
            </a:r>
            <a:r>
              <a:rPr lang="en-US" sz="2800" dirty="0" smtClean="0">
                <a:solidFill>
                  <a:prstClr val="black"/>
                </a:solidFill>
                <a:latin typeface="Times New Roman" pitchFamily="18" charset="0"/>
                <a:cs typeface="Calibri" pitchFamily="34" charset="0"/>
              </a:rPr>
              <a:t> </a:t>
            </a:r>
            <a:r>
              <a:rPr lang="en-US" sz="2800" dirty="0" err="1" smtClean="0">
                <a:solidFill>
                  <a:prstClr val="black"/>
                </a:solidFill>
                <a:latin typeface="Times New Roman" pitchFamily="18" charset="0"/>
                <a:cs typeface="Calibri" pitchFamily="34" charset="0"/>
              </a:rPr>
              <a:t>và</a:t>
            </a:r>
            <a:r>
              <a:rPr lang="en-US" sz="2800" dirty="0" smtClean="0">
                <a:solidFill>
                  <a:prstClr val="black"/>
                </a:solidFill>
                <a:latin typeface="Times New Roman" pitchFamily="18" charset="0"/>
                <a:cs typeface="Calibri" pitchFamily="34" charset="0"/>
              </a:rPr>
              <a:t> </a:t>
            </a:r>
            <a:r>
              <a:rPr lang="en-US" sz="2800" dirty="0" err="1" smtClean="0">
                <a:solidFill>
                  <a:prstClr val="black"/>
                </a:solidFill>
                <a:latin typeface="Times New Roman" pitchFamily="18" charset="0"/>
                <a:cs typeface="Calibri" pitchFamily="34" charset="0"/>
              </a:rPr>
              <a:t>hứng</a:t>
            </a:r>
            <a:r>
              <a:rPr lang="en-US" sz="2800" dirty="0" smtClean="0">
                <a:solidFill>
                  <a:prstClr val="black"/>
                </a:solidFill>
                <a:latin typeface="Times New Roman" pitchFamily="18" charset="0"/>
                <a:cs typeface="Calibri" pitchFamily="34" charset="0"/>
              </a:rPr>
              <a:t> </a:t>
            </a:r>
            <a:r>
              <a:rPr lang="en-US" sz="2800" dirty="0" err="1" smtClean="0">
                <a:solidFill>
                  <a:prstClr val="black"/>
                </a:solidFill>
                <a:latin typeface="Times New Roman" pitchFamily="18" charset="0"/>
                <a:cs typeface="Calibri" pitchFamily="34" charset="0"/>
              </a:rPr>
              <a:t>thú</a:t>
            </a:r>
            <a:r>
              <a:rPr lang="en-US" sz="2800" dirty="0" smtClean="0">
                <a:solidFill>
                  <a:prstClr val="black"/>
                </a:solidFill>
                <a:latin typeface="Times New Roman" pitchFamily="18" charset="0"/>
                <a:cs typeface="Calibri" pitchFamily="34" charset="0"/>
              </a:rPr>
              <a:t> </a:t>
            </a:r>
            <a:r>
              <a:rPr lang="en-US" sz="2800" dirty="0" err="1" smtClean="0">
                <a:solidFill>
                  <a:prstClr val="black"/>
                </a:solidFill>
                <a:latin typeface="Times New Roman" pitchFamily="18" charset="0"/>
                <a:cs typeface="Calibri" pitchFamily="34" charset="0"/>
              </a:rPr>
              <a:t>với</a:t>
            </a:r>
            <a:r>
              <a:rPr lang="en-US" sz="2800" dirty="0" smtClean="0">
                <a:solidFill>
                  <a:prstClr val="black"/>
                </a:solidFill>
                <a:latin typeface="Times New Roman" pitchFamily="18" charset="0"/>
                <a:cs typeface="Calibri" pitchFamily="34" charset="0"/>
              </a:rPr>
              <a:t> </a:t>
            </a:r>
            <a:r>
              <a:rPr lang="en-US" sz="2800" dirty="0" err="1" smtClean="0">
                <a:solidFill>
                  <a:prstClr val="black"/>
                </a:solidFill>
                <a:latin typeface="Times New Roman" pitchFamily="18" charset="0"/>
                <a:cs typeface="Calibri" pitchFamily="34" charset="0"/>
              </a:rPr>
              <a:t>môn</a:t>
            </a:r>
            <a:r>
              <a:rPr lang="en-US" sz="2800" dirty="0" smtClean="0">
                <a:solidFill>
                  <a:prstClr val="black"/>
                </a:solidFill>
                <a:latin typeface="Times New Roman" pitchFamily="18" charset="0"/>
                <a:cs typeface="Calibri" pitchFamily="34" charset="0"/>
              </a:rPr>
              <a:t> </a:t>
            </a:r>
            <a:r>
              <a:rPr lang="en-US" sz="2800" dirty="0" err="1" smtClean="0">
                <a:solidFill>
                  <a:prstClr val="black"/>
                </a:solidFill>
                <a:latin typeface="Times New Roman" pitchFamily="18" charset="0"/>
                <a:cs typeface="Calibri" pitchFamily="34" charset="0"/>
              </a:rPr>
              <a:t>Toán</a:t>
            </a:r>
            <a:r>
              <a:rPr lang="en-US" sz="2800" dirty="0" smtClean="0">
                <a:solidFill>
                  <a:prstClr val="black"/>
                </a:solidFill>
                <a:latin typeface="Times New Roman" pitchFamily="18" charset="0"/>
                <a:cs typeface="Calibri" pitchFamily="34" charset="0"/>
              </a:rPr>
              <a:t> </a:t>
            </a:r>
            <a:r>
              <a:rPr lang="en-US" sz="2800" dirty="0" err="1" smtClean="0">
                <a:solidFill>
                  <a:prstClr val="black"/>
                </a:solidFill>
                <a:latin typeface="Times New Roman" pitchFamily="18" charset="0"/>
                <a:cs typeface="Calibri" pitchFamily="34" charset="0"/>
              </a:rPr>
              <a:t>hơn</a:t>
            </a:r>
            <a:r>
              <a:rPr lang="en-US" sz="2800" dirty="0" smtClean="0">
                <a:solidFill>
                  <a:prstClr val="black"/>
                </a:solidFill>
                <a:latin typeface="Times New Roman" pitchFamily="18" charset="0"/>
                <a:cs typeface="Calibri" pitchFamily="34" charset="0"/>
              </a:rPr>
              <a:t> </a:t>
            </a:r>
            <a:r>
              <a:rPr lang="en-US" sz="2800" dirty="0" err="1" smtClean="0">
                <a:solidFill>
                  <a:prstClr val="black"/>
                </a:solidFill>
                <a:latin typeface="Times New Roman" pitchFamily="18" charset="0"/>
                <a:cs typeface="Calibri" pitchFamily="34" charset="0"/>
              </a:rPr>
              <a:t>vì</a:t>
            </a:r>
            <a:r>
              <a:rPr lang="en-US" sz="2800" dirty="0" smtClean="0">
                <a:solidFill>
                  <a:prstClr val="black"/>
                </a:solidFill>
                <a:latin typeface="Times New Roman" pitchFamily="18" charset="0"/>
                <a:cs typeface="Calibri" pitchFamily="34" charset="0"/>
              </a:rPr>
              <a:t> </a:t>
            </a:r>
            <a:r>
              <a:rPr lang="en-US" sz="2800" dirty="0" err="1" smtClean="0">
                <a:solidFill>
                  <a:prstClr val="black"/>
                </a:solidFill>
                <a:latin typeface="Times New Roman" pitchFamily="18" charset="0"/>
                <a:cs typeface="Calibri" pitchFamily="34" charset="0"/>
              </a:rPr>
              <a:t>các</a:t>
            </a:r>
            <a:r>
              <a:rPr lang="en-US" sz="2800" dirty="0" smtClean="0">
                <a:solidFill>
                  <a:prstClr val="black"/>
                </a:solidFill>
                <a:latin typeface="Times New Roman" pitchFamily="18" charset="0"/>
                <a:cs typeface="Calibri" pitchFamily="34" charset="0"/>
              </a:rPr>
              <a:t> </a:t>
            </a:r>
            <a:r>
              <a:rPr lang="en-US" sz="2800" dirty="0" err="1" smtClean="0">
                <a:solidFill>
                  <a:prstClr val="black"/>
                </a:solidFill>
                <a:latin typeface="Times New Roman" pitchFamily="18" charset="0"/>
                <a:cs typeface="Calibri" pitchFamily="34" charset="0"/>
              </a:rPr>
              <a:t>em</a:t>
            </a:r>
            <a:r>
              <a:rPr lang="en-US" sz="2800" dirty="0" smtClean="0">
                <a:solidFill>
                  <a:prstClr val="black"/>
                </a:solidFill>
                <a:latin typeface="Times New Roman" pitchFamily="18" charset="0"/>
                <a:cs typeface="Calibri" pitchFamily="34" charset="0"/>
              </a:rPr>
              <a:t> </a:t>
            </a:r>
            <a:r>
              <a:rPr lang="en-US" sz="2800" dirty="0" err="1" smtClean="0">
                <a:solidFill>
                  <a:prstClr val="black"/>
                </a:solidFill>
                <a:latin typeface="Times New Roman" pitchFamily="18" charset="0"/>
                <a:cs typeface="Calibri" pitchFamily="34" charset="0"/>
              </a:rPr>
              <a:t>được</a:t>
            </a:r>
            <a:r>
              <a:rPr lang="en-US" sz="2800" dirty="0" smtClean="0">
                <a:solidFill>
                  <a:prstClr val="black"/>
                </a:solidFill>
                <a:latin typeface="Times New Roman" pitchFamily="18" charset="0"/>
                <a:cs typeface="Calibri" pitchFamily="34" charset="0"/>
              </a:rPr>
              <a:t> “</a:t>
            </a:r>
            <a:r>
              <a:rPr lang="en-US" sz="2800" i="1" dirty="0" err="1" smtClean="0">
                <a:solidFill>
                  <a:srgbClr val="FF0000"/>
                </a:solidFill>
                <a:latin typeface="Times New Roman" pitchFamily="18" charset="0"/>
                <a:cs typeface="Calibri" pitchFamily="34" charset="0"/>
              </a:rPr>
              <a:t>Học</a:t>
            </a:r>
            <a:r>
              <a:rPr lang="en-US" sz="2800" i="1" dirty="0" smtClean="0">
                <a:solidFill>
                  <a:srgbClr val="FF0000"/>
                </a:solidFill>
                <a:latin typeface="Times New Roman" pitchFamily="18" charset="0"/>
                <a:cs typeface="Calibri" pitchFamily="34" charset="0"/>
              </a:rPr>
              <a:t> </a:t>
            </a:r>
            <a:r>
              <a:rPr lang="en-US" sz="2800" i="1" dirty="0" err="1" smtClean="0">
                <a:solidFill>
                  <a:srgbClr val="FF0000"/>
                </a:solidFill>
                <a:latin typeface="Times New Roman" pitchFamily="18" charset="0"/>
                <a:cs typeface="Calibri" pitchFamily="34" charset="0"/>
              </a:rPr>
              <a:t>thông</a:t>
            </a:r>
            <a:r>
              <a:rPr lang="en-US" sz="2800" i="1" dirty="0" smtClean="0">
                <a:solidFill>
                  <a:srgbClr val="FF0000"/>
                </a:solidFill>
                <a:latin typeface="Times New Roman" pitchFamily="18" charset="0"/>
                <a:cs typeface="Calibri" pitchFamily="34" charset="0"/>
              </a:rPr>
              <a:t> qua </a:t>
            </a:r>
            <a:r>
              <a:rPr lang="en-US" sz="2800" i="1" dirty="0" err="1" smtClean="0">
                <a:solidFill>
                  <a:srgbClr val="FF0000"/>
                </a:solidFill>
                <a:latin typeface="Times New Roman" pitchFamily="18" charset="0"/>
                <a:cs typeface="Calibri" pitchFamily="34" charset="0"/>
              </a:rPr>
              <a:t>chơi</a:t>
            </a:r>
            <a:r>
              <a:rPr lang="en-US" sz="2800" dirty="0" smtClean="0">
                <a:solidFill>
                  <a:prstClr val="black"/>
                </a:solidFill>
                <a:latin typeface="Times New Roman" pitchFamily="18" charset="0"/>
                <a:cs typeface="Calibri" pitchFamily="34" charset="0"/>
              </a:rPr>
              <a:t>”. </a:t>
            </a:r>
          </a:p>
          <a:p>
            <a:pPr indent="0" algn="just">
              <a:lnSpc>
                <a:spcPct val="115000"/>
              </a:lnSpc>
              <a:spcAft>
                <a:spcPts val="0"/>
              </a:spcAft>
              <a:tabLst>
                <a:tab pos="238125" algn="l"/>
              </a:tabLst>
            </a:pPr>
            <a:r>
              <a:rPr lang="en-US" sz="2600" dirty="0" smtClean="0">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itchFamily="18" charset="0"/>
                <a:cs typeface="Calibri" pitchFamily="34" charset="0"/>
              </a:rPr>
              <a:t>Cùng</a:t>
            </a:r>
            <a:r>
              <a:rPr lang="en-US" sz="2800" dirty="0" smtClean="0">
                <a:solidFill>
                  <a:prstClr val="black"/>
                </a:solidFill>
                <a:latin typeface="Times New Roman" pitchFamily="18" charset="0"/>
                <a:cs typeface="Calibri" pitchFamily="34" charset="0"/>
              </a:rPr>
              <a:t> </a:t>
            </a:r>
            <a:r>
              <a:rPr lang="en-US" sz="2800" dirty="0" err="1">
                <a:solidFill>
                  <a:prstClr val="black"/>
                </a:solidFill>
                <a:latin typeface="Times New Roman" pitchFamily="18" charset="0"/>
                <a:cs typeface="Calibri" pitchFamily="34" charset="0"/>
              </a:rPr>
              <a:t>với</a:t>
            </a:r>
            <a:r>
              <a:rPr lang="en-US" sz="2800" dirty="0">
                <a:solidFill>
                  <a:prstClr val="black"/>
                </a:solidFill>
                <a:latin typeface="Times New Roman" pitchFamily="18" charset="0"/>
                <a:cs typeface="Calibri" pitchFamily="34" charset="0"/>
              </a:rPr>
              <a:t> </a:t>
            </a:r>
            <a:r>
              <a:rPr lang="en-US" sz="2800" dirty="0" err="1">
                <a:solidFill>
                  <a:prstClr val="black"/>
                </a:solidFill>
                <a:latin typeface="Times New Roman" pitchFamily="18" charset="0"/>
                <a:cs typeface="Calibri" pitchFamily="34" charset="0"/>
              </a:rPr>
              <a:t>các</a:t>
            </a:r>
            <a:r>
              <a:rPr lang="en-US" sz="2800" dirty="0">
                <a:solidFill>
                  <a:prstClr val="black"/>
                </a:solidFill>
                <a:latin typeface="Times New Roman" pitchFamily="18" charset="0"/>
                <a:cs typeface="Calibri" pitchFamily="34" charset="0"/>
              </a:rPr>
              <a:t> </a:t>
            </a:r>
            <a:r>
              <a:rPr lang="en-US" sz="2800" dirty="0" err="1">
                <a:solidFill>
                  <a:prstClr val="black"/>
                </a:solidFill>
                <a:latin typeface="Times New Roman" pitchFamily="18" charset="0"/>
                <a:cs typeface="Calibri" pitchFamily="34" charset="0"/>
              </a:rPr>
              <a:t>môn</a:t>
            </a:r>
            <a:r>
              <a:rPr lang="en-US" sz="2800" dirty="0">
                <a:solidFill>
                  <a:prstClr val="black"/>
                </a:solidFill>
                <a:latin typeface="Times New Roman" pitchFamily="18" charset="0"/>
                <a:cs typeface="Calibri" pitchFamily="34" charset="0"/>
              </a:rPr>
              <a:t> </a:t>
            </a:r>
            <a:r>
              <a:rPr lang="en-US" sz="2800" dirty="0" err="1">
                <a:solidFill>
                  <a:prstClr val="black"/>
                </a:solidFill>
                <a:latin typeface="Times New Roman" pitchFamily="18" charset="0"/>
                <a:cs typeface="Calibri" pitchFamily="34" charset="0"/>
              </a:rPr>
              <a:t>học</a:t>
            </a:r>
            <a:r>
              <a:rPr lang="en-US" sz="2800" dirty="0">
                <a:solidFill>
                  <a:prstClr val="black"/>
                </a:solidFill>
                <a:latin typeface="Times New Roman" pitchFamily="18" charset="0"/>
                <a:cs typeface="Calibri" pitchFamily="34" charset="0"/>
              </a:rPr>
              <a:t> </a:t>
            </a:r>
            <a:r>
              <a:rPr lang="en-US" sz="2800" dirty="0" err="1">
                <a:solidFill>
                  <a:prstClr val="black"/>
                </a:solidFill>
                <a:latin typeface="Times New Roman" pitchFamily="18" charset="0"/>
                <a:cs typeface="Calibri" pitchFamily="34" charset="0"/>
              </a:rPr>
              <a:t>khác</a:t>
            </a:r>
            <a:r>
              <a:rPr lang="en-US" sz="2800" dirty="0">
                <a:solidFill>
                  <a:prstClr val="black"/>
                </a:solidFill>
                <a:latin typeface="Times New Roman" pitchFamily="18" charset="0"/>
                <a:cs typeface="Calibri" pitchFamily="34" charset="0"/>
              </a:rPr>
              <a:t> </a:t>
            </a:r>
            <a:r>
              <a:rPr lang="en-US" sz="2800" dirty="0" err="1">
                <a:solidFill>
                  <a:prstClr val="black"/>
                </a:solidFill>
                <a:latin typeface="Times New Roman" pitchFamily="18" charset="0"/>
                <a:cs typeface="Calibri" pitchFamily="34" charset="0"/>
              </a:rPr>
              <a:t>góp</a:t>
            </a:r>
            <a:r>
              <a:rPr lang="en-US" sz="2800" dirty="0">
                <a:solidFill>
                  <a:prstClr val="black"/>
                </a:solidFill>
                <a:latin typeface="Times New Roman" pitchFamily="18" charset="0"/>
                <a:cs typeface="Calibri" pitchFamily="34" charset="0"/>
              </a:rPr>
              <a:t> </a:t>
            </a:r>
            <a:r>
              <a:rPr lang="en-US" sz="2800" dirty="0" err="1">
                <a:solidFill>
                  <a:prstClr val="black"/>
                </a:solidFill>
                <a:latin typeface="Times New Roman" pitchFamily="18" charset="0"/>
                <a:cs typeface="Calibri" pitchFamily="34" charset="0"/>
              </a:rPr>
              <a:t>phần</a:t>
            </a:r>
            <a:r>
              <a:rPr lang="en-US" sz="2800" dirty="0">
                <a:solidFill>
                  <a:prstClr val="black"/>
                </a:solidFill>
                <a:latin typeface="Times New Roman" pitchFamily="18" charset="0"/>
                <a:cs typeface="Calibri" pitchFamily="34" charset="0"/>
              </a:rPr>
              <a:t> </a:t>
            </a:r>
            <a:r>
              <a:rPr lang="en-US" sz="2800" dirty="0" err="1">
                <a:solidFill>
                  <a:prstClr val="black"/>
                </a:solidFill>
                <a:latin typeface="Times New Roman" pitchFamily="18" charset="0"/>
                <a:cs typeface="Calibri" pitchFamily="34" charset="0"/>
              </a:rPr>
              <a:t>hình</a:t>
            </a:r>
            <a:r>
              <a:rPr lang="en-US" sz="2800" dirty="0">
                <a:solidFill>
                  <a:prstClr val="black"/>
                </a:solidFill>
                <a:latin typeface="Times New Roman" pitchFamily="18" charset="0"/>
                <a:cs typeface="Calibri" pitchFamily="34" charset="0"/>
              </a:rPr>
              <a:t> </a:t>
            </a:r>
            <a:r>
              <a:rPr lang="en-US" sz="2800" dirty="0" err="1">
                <a:solidFill>
                  <a:prstClr val="black"/>
                </a:solidFill>
                <a:latin typeface="Times New Roman" pitchFamily="18" charset="0"/>
                <a:cs typeface="Calibri" pitchFamily="34" charset="0"/>
              </a:rPr>
              <a:t>thành</a:t>
            </a:r>
            <a:r>
              <a:rPr lang="en-US" sz="2800" dirty="0">
                <a:solidFill>
                  <a:prstClr val="black"/>
                </a:solidFill>
                <a:latin typeface="Times New Roman" pitchFamily="18" charset="0"/>
                <a:cs typeface="Calibri" pitchFamily="34" charset="0"/>
              </a:rPr>
              <a:t> </a:t>
            </a:r>
            <a:r>
              <a:rPr lang="en-US" sz="2800" dirty="0" err="1">
                <a:solidFill>
                  <a:prstClr val="black"/>
                </a:solidFill>
                <a:latin typeface="Times New Roman" pitchFamily="18" charset="0"/>
                <a:cs typeface="Calibri" pitchFamily="34" charset="0"/>
              </a:rPr>
              <a:t>và</a:t>
            </a:r>
            <a:r>
              <a:rPr lang="en-US" sz="2800" dirty="0">
                <a:solidFill>
                  <a:prstClr val="black"/>
                </a:solidFill>
                <a:latin typeface="Times New Roman" pitchFamily="18" charset="0"/>
                <a:cs typeface="Calibri" pitchFamily="34" charset="0"/>
              </a:rPr>
              <a:t> </a:t>
            </a:r>
            <a:r>
              <a:rPr lang="en-US" sz="2800" dirty="0" err="1">
                <a:solidFill>
                  <a:prstClr val="black"/>
                </a:solidFill>
                <a:latin typeface="Times New Roman" pitchFamily="18" charset="0"/>
                <a:cs typeface="Calibri" pitchFamily="34" charset="0"/>
              </a:rPr>
              <a:t>phát</a:t>
            </a:r>
            <a:r>
              <a:rPr lang="en-US" sz="2800" dirty="0">
                <a:solidFill>
                  <a:prstClr val="black"/>
                </a:solidFill>
                <a:latin typeface="Times New Roman" pitchFamily="18" charset="0"/>
                <a:cs typeface="Calibri" pitchFamily="34" charset="0"/>
              </a:rPr>
              <a:t> </a:t>
            </a:r>
            <a:r>
              <a:rPr lang="en-US" sz="2800" dirty="0" err="1">
                <a:solidFill>
                  <a:prstClr val="black"/>
                </a:solidFill>
                <a:latin typeface="Times New Roman" pitchFamily="18" charset="0"/>
                <a:cs typeface="Calibri" pitchFamily="34" charset="0"/>
              </a:rPr>
              <a:t>triển</a:t>
            </a:r>
            <a:r>
              <a:rPr lang="en-US" sz="2800" dirty="0">
                <a:solidFill>
                  <a:prstClr val="black"/>
                </a:solidFill>
                <a:latin typeface="Times New Roman" pitchFamily="18" charset="0"/>
                <a:cs typeface="Calibri" pitchFamily="34" charset="0"/>
              </a:rPr>
              <a:t> </a:t>
            </a:r>
            <a:r>
              <a:rPr lang="en-US" sz="2800" dirty="0" err="1">
                <a:solidFill>
                  <a:prstClr val="black"/>
                </a:solidFill>
                <a:latin typeface="Times New Roman" pitchFamily="18" charset="0"/>
                <a:cs typeface="Calibri" pitchFamily="34" charset="0"/>
              </a:rPr>
              <a:t>năng</a:t>
            </a:r>
            <a:r>
              <a:rPr lang="en-US" sz="2800" dirty="0">
                <a:solidFill>
                  <a:prstClr val="black"/>
                </a:solidFill>
                <a:latin typeface="Times New Roman" pitchFamily="18" charset="0"/>
                <a:cs typeface="Calibri" pitchFamily="34" charset="0"/>
              </a:rPr>
              <a:t> </a:t>
            </a:r>
            <a:r>
              <a:rPr lang="en-US" sz="2800" dirty="0" err="1">
                <a:solidFill>
                  <a:prstClr val="black"/>
                </a:solidFill>
                <a:latin typeface="Times New Roman" pitchFamily="18" charset="0"/>
                <a:cs typeface="Calibri" pitchFamily="34" charset="0"/>
              </a:rPr>
              <a:t>lực</a:t>
            </a:r>
            <a:r>
              <a:rPr lang="en-US" sz="2800" dirty="0">
                <a:solidFill>
                  <a:prstClr val="black"/>
                </a:solidFill>
                <a:latin typeface="Times New Roman" pitchFamily="18" charset="0"/>
                <a:cs typeface="Calibri" pitchFamily="34" charset="0"/>
              </a:rPr>
              <a:t> </a:t>
            </a:r>
            <a:r>
              <a:rPr lang="en-US" sz="2800" dirty="0" err="1">
                <a:solidFill>
                  <a:prstClr val="black"/>
                </a:solidFill>
                <a:latin typeface="Times New Roman" pitchFamily="18" charset="0"/>
                <a:cs typeface="Calibri" pitchFamily="34" charset="0"/>
              </a:rPr>
              <a:t>học</a:t>
            </a:r>
            <a:r>
              <a:rPr lang="en-US" sz="2800" dirty="0">
                <a:solidFill>
                  <a:prstClr val="black"/>
                </a:solidFill>
                <a:latin typeface="Times New Roman" pitchFamily="18" charset="0"/>
                <a:cs typeface="Calibri" pitchFamily="34" charset="0"/>
              </a:rPr>
              <a:t> </a:t>
            </a:r>
            <a:r>
              <a:rPr lang="en-US" sz="2800" dirty="0" err="1">
                <a:solidFill>
                  <a:prstClr val="black"/>
                </a:solidFill>
                <a:latin typeface="Times New Roman" pitchFamily="18" charset="0"/>
                <a:cs typeface="Calibri" pitchFamily="34" charset="0"/>
              </a:rPr>
              <a:t>sinh</a:t>
            </a:r>
            <a:r>
              <a:rPr lang="en-US" sz="2800" dirty="0">
                <a:solidFill>
                  <a:prstClr val="black"/>
                </a:solidFill>
                <a:latin typeface="Times New Roman" pitchFamily="18" charset="0"/>
                <a:cs typeface="Calibri" pitchFamily="34" charset="0"/>
              </a:rPr>
              <a:t>.</a:t>
            </a:r>
            <a:endParaRPr lang="en-US" sz="2800" dirty="0">
              <a:latin typeface="Times New Roman" panose="02020603050405020304" pitchFamily="18" charset="0"/>
              <a:cs typeface="Times New Roman" panose="02020603050405020304" pitchFamily="18" charset="0"/>
            </a:endParaRPr>
          </a:p>
          <a:p>
            <a:pPr indent="0" algn="just">
              <a:lnSpc>
                <a:spcPct val="115000"/>
              </a:lnSpc>
              <a:spcAft>
                <a:spcPts val="0"/>
              </a:spcAft>
              <a:tabLst>
                <a:tab pos="238125" algn="l"/>
              </a:tabLst>
            </a:pPr>
            <a:endParaRPr lang="en-US" sz="2600" dirty="0">
              <a:solidFill>
                <a:prstClr val="black"/>
              </a:solidFill>
              <a:latin typeface="Times New Roman" panose="02020603050405020304" pitchFamily="18" charset="0"/>
              <a:ea typeface="Calibri"/>
              <a:cs typeface="Times New Roman" panose="02020603050405020304" pitchFamily="18" charset="0"/>
            </a:endParaRPr>
          </a:p>
          <a:p>
            <a:pPr algn="just" eaLnBrk="1" hangingPunct="1"/>
            <a:endParaRPr lang="en-US" sz="2400" dirty="0">
              <a:solidFill>
                <a:prstClr val="black"/>
              </a:solidFill>
            </a:endParaRPr>
          </a:p>
          <a:p>
            <a:pPr algn="just" eaLnBrk="1" hangingPunct="1"/>
            <a:endParaRPr lang="en-US" sz="2400" dirty="0">
              <a:solidFill>
                <a:prstClr val="black"/>
              </a:solidFill>
            </a:endParaRPr>
          </a:p>
        </p:txBody>
      </p:sp>
    </p:spTree>
    <p:extLst>
      <p:ext uri="{BB962C8B-B14F-4D97-AF65-F5344CB8AC3E}">
        <p14:creationId xmlns:p14="http://schemas.microsoft.com/office/powerpoint/2010/main" val="1169562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1000"/>
                                        <p:tgtEl>
                                          <p:spTgt spid="11">
                                            <p:txEl>
                                              <p:pRg st="1" end="1"/>
                                            </p:txEl>
                                          </p:spTgt>
                                        </p:tgtEl>
                                      </p:cBhvr>
                                    </p:animEffect>
                                    <p:anim calcmode="lin" valueType="num">
                                      <p:cBhvr>
                                        <p:cTn id="13"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1">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1000"/>
                                        <p:tgtEl>
                                          <p:spTgt spid="11">
                                            <p:txEl>
                                              <p:pRg st="2" end="2"/>
                                            </p:txEl>
                                          </p:spTgt>
                                        </p:tgtEl>
                                      </p:cBhvr>
                                    </p:animEffect>
                                    <p:anim calcmode="lin" valueType="num">
                                      <p:cBhvr>
                                        <p:cTn id="18"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11">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fade">
                                      <p:cBhvr>
                                        <p:cTn id="22" dur="1000"/>
                                        <p:tgtEl>
                                          <p:spTgt spid="11">
                                            <p:txEl>
                                              <p:pRg st="3" end="3"/>
                                            </p:txEl>
                                          </p:spTgt>
                                        </p:tgtEl>
                                      </p:cBhvr>
                                    </p:animEffect>
                                    <p:anim calcmode="lin" valueType="num">
                                      <p:cBhvr>
                                        <p:cTn id="23"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11">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1" y="23813"/>
            <a:ext cx="8316913" cy="647700"/>
          </a:xfrm>
        </p:spPr>
        <p:style>
          <a:lnRef idx="1">
            <a:schemeClr val="accent3"/>
          </a:lnRef>
          <a:fillRef idx="2">
            <a:schemeClr val="accent3"/>
          </a:fillRef>
          <a:effectRef idx="1">
            <a:schemeClr val="accent3"/>
          </a:effectRef>
          <a:fontRef idx="minor">
            <a:schemeClr val="dk1"/>
          </a:fontRef>
        </p:style>
        <p:txBody>
          <a:bodyPr/>
          <a:lstStyle/>
          <a:p>
            <a:pPr eaLnBrk="1" hangingPunct="1"/>
            <a:r>
              <a:rPr lang="en-US" sz="3200" b="1" dirty="0" smtClean="0">
                <a:solidFill>
                  <a:schemeClr val="tx1"/>
                </a:solidFill>
                <a:latin typeface="Times New Roman" pitchFamily="18" charset="0"/>
                <a:cs typeface="Times New Roman" pitchFamily="18" charset="0"/>
              </a:rPr>
              <a:t>PHẦN III: KẾT LUẬN</a:t>
            </a:r>
            <a:endParaRPr lang="vi-VN" sz="3200" dirty="0" smtClean="0">
              <a:solidFill>
                <a:schemeClr val="tx1"/>
              </a:solidFill>
            </a:endParaRPr>
          </a:p>
        </p:txBody>
      </p:sp>
      <p:sp>
        <p:nvSpPr>
          <p:cNvPr id="3" name="Content Placeholder 2"/>
          <p:cNvSpPr>
            <a:spLocks noGrp="1"/>
          </p:cNvSpPr>
          <p:nvPr>
            <p:ph idx="1"/>
          </p:nvPr>
        </p:nvSpPr>
        <p:spPr>
          <a:xfrm>
            <a:off x="107950" y="681038"/>
            <a:ext cx="8928100" cy="4429125"/>
          </a:xfrm>
        </p:spPr>
        <p:txBody>
          <a:bodyPr rtlCol="0">
            <a:normAutofit/>
          </a:bodyPr>
          <a:lstStyle/>
          <a:p>
            <a:pPr algn="just" eaLnBrk="1" fontAlgn="auto" hangingPunct="1">
              <a:lnSpc>
                <a:spcPct val="122000"/>
              </a:lnSpc>
              <a:spcAft>
                <a:spcPts val="0"/>
              </a:spcAft>
              <a:buFont typeface="+mj-lt"/>
              <a:buAutoNum type="arabicPeriod"/>
              <a:defRPr/>
            </a:pPr>
            <a:endParaRPr lang="en-US" sz="2800" b="1" dirty="0" smtClean="0">
              <a:latin typeface="Times New Roman"/>
              <a:ea typeface="Calibri"/>
            </a:endParaRPr>
          </a:p>
          <a:p>
            <a:pPr marL="0" indent="0" algn="just" eaLnBrk="1" fontAlgn="auto" hangingPunct="1">
              <a:lnSpc>
                <a:spcPct val="122000"/>
              </a:lnSpc>
              <a:spcAft>
                <a:spcPts val="0"/>
              </a:spcAft>
              <a:buFont typeface="Arial" pitchFamily="34" charset="0"/>
              <a:buNone/>
              <a:defRPr/>
            </a:pPr>
            <a:endParaRPr lang="en-US" sz="2800" b="1" dirty="0">
              <a:latin typeface="Times New Roman"/>
              <a:ea typeface="Calibri"/>
            </a:endParaRPr>
          </a:p>
        </p:txBody>
      </p:sp>
      <p:sp>
        <p:nvSpPr>
          <p:cNvPr id="11" name="TextBox 10"/>
          <p:cNvSpPr txBox="1">
            <a:spLocks noChangeArrowheads="1"/>
          </p:cNvSpPr>
          <p:nvPr/>
        </p:nvSpPr>
        <p:spPr bwMode="auto">
          <a:xfrm>
            <a:off x="179512" y="555526"/>
            <a:ext cx="8550944" cy="4188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57200"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a:lnSpc>
                <a:spcPct val="115000"/>
              </a:lnSpc>
              <a:spcAft>
                <a:spcPts val="0"/>
              </a:spcAft>
              <a:tabLst>
                <a:tab pos="238125" algn="l"/>
              </a:tabLst>
            </a:pPr>
            <a:r>
              <a:rPr lang="en-US" sz="2800" b="1" dirty="0" smtClean="0">
                <a:solidFill>
                  <a:srgbClr val="0000CC"/>
                </a:solidFill>
                <a:latin typeface="Times New Roman"/>
                <a:ea typeface="Calibri"/>
                <a:cs typeface="Times New Roman"/>
              </a:rPr>
              <a:t>C</a:t>
            </a:r>
            <a:r>
              <a:rPr lang="vi-VN" sz="2800" b="1" dirty="0" smtClean="0">
                <a:solidFill>
                  <a:srgbClr val="0000CC"/>
                </a:solidFill>
                <a:latin typeface="Times New Roman"/>
                <a:ea typeface="Calibri"/>
                <a:cs typeface="Times New Roman"/>
              </a:rPr>
              <a:t>ha </a:t>
            </a:r>
            <a:r>
              <a:rPr lang="vi-VN" sz="2800" b="1" dirty="0">
                <a:solidFill>
                  <a:srgbClr val="0000CC"/>
                </a:solidFill>
                <a:latin typeface="Times New Roman"/>
                <a:ea typeface="Calibri"/>
                <a:cs typeface="Times New Roman"/>
              </a:rPr>
              <a:t>mẹ học </a:t>
            </a:r>
            <a:r>
              <a:rPr lang="vi-VN" sz="2800" b="1" dirty="0" smtClean="0">
                <a:solidFill>
                  <a:srgbClr val="0000CC"/>
                </a:solidFill>
                <a:latin typeface="Times New Roman"/>
                <a:ea typeface="Calibri"/>
                <a:cs typeface="Times New Roman"/>
              </a:rPr>
              <a:t>sinh</a:t>
            </a:r>
            <a:endParaRPr lang="en-US" sz="2800" dirty="0" smtClean="0">
              <a:latin typeface="Times New Roman" panose="02020603050405020304" pitchFamily="18" charset="0"/>
              <a:cs typeface="Times New Roman" panose="02020603050405020304" pitchFamily="18" charset="0"/>
            </a:endParaRPr>
          </a:p>
          <a:p>
            <a:pPr indent="0" algn="just">
              <a:lnSpc>
                <a:spcPct val="150000"/>
              </a:lnSpc>
            </a:pPr>
            <a:r>
              <a:rPr lang="en-US" sz="2800" dirty="0" smtClean="0">
                <a:latin typeface="Times New Roman" panose="02020603050405020304" pitchFamily="18" charset="0"/>
                <a:cs typeface="Times New Roman" panose="02020603050405020304" pitchFamily="18" charset="0"/>
              </a:rPr>
              <a:t>	- Đ</a:t>
            </a:r>
            <a:r>
              <a:rPr lang="vi-VN" sz="2800" dirty="0">
                <a:latin typeface="Times New Roman" panose="02020603050405020304" pitchFamily="18" charset="0"/>
                <a:cs typeface="Times New Roman" panose="02020603050405020304" pitchFamily="18" charset="0"/>
              </a:rPr>
              <a:t>ồng </a:t>
            </a:r>
            <a:r>
              <a:rPr lang="vi-VN" sz="2800" dirty="0" smtClean="0">
                <a:latin typeface="Times New Roman" panose="02020603050405020304" pitchFamily="18" charset="0"/>
                <a:cs typeface="Times New Roman" panose="02020603050405020304" pitchFamily="18" charset="0"/>
              </a:rPr>
              <a:t>tình</a:t>
            </a:r>
            <a:r>
              <a:rPr lang="en-US" sz="2800" dirty="0" smtClean="0">
                <a:latin typeface="Times New Roman" panose="02020603050405020304" pitchFamily="18" charset="0"/>
                <a:cs typeface="Times New Roman" panose="02020603050405020304" pitchFamily="18" charset="0"/>
              </a:rPr>
              <a:t>,</a:t>
            </a:r>
            <a:r>
              <a:rPr lang="vi-VN" sz="2800" dirty="0" smtClean="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ủng </a:t>
            </a:r>
            <a:r>
              <a:rPr lang="vi-VN" sz="2800" dirty="0" smtClean="0">
                <a:latin typeface="Times New Roman" panose="02020603050405020304" pitchFamily="18" charset="0"/>
                <a:cs typeface="Times New Roman" panose="02020603050405020304" pitchFamily="18" charset="0"/>
              </a:rPr>
              <a:t>hộ</a:t>
            </a:r>
            <a:r>
              <a:rPr lang="en-US" sz="2800" dirty="0" smtClean="0">
                <a:latin typeface="Times New Roman" panose="02020603050405020304" pitchFamily="18" charset="0"/>
                <a:cs typeface="Times New Roman" panose="02020603050405020304" pitchFamily="18" charset="0"/>
              </a:rPr>
              <a:t>, s</a:t>
            </a:r>
            <a:r>
              <a:rPr lang="vi-VN" sz="2800" dirty="0" smtClean="0">
                <a:latin typeface="Times New Roman" panose="02020603050405020304" pitchFamily="18" charset="0"/>
                <a:cs typeface="Times New Roman" panose="02020603050405020304" pitchFamily="18" charset="0"/>
              </a:rPr>
              <a:t>ẵn </a:t>
            </a:r>
            <a:r>
              <a:rPr lang="vi-VN" sz="2800" dirty="0">
                <a:latin typeface="Times New Roman" panose="02020603050405020304" pitchFamily="18" charset="0"/>
                <a:cs typeface="Times New Roman" panose="02020603050405020304" pitchFamily="18" charset="0"/>
              </a:rPr>
              <a:t>sàng phối hợp với </a:t>
            </a:r>
            <a:r>
              <a:rPr lang="en-US" sz="2800" dirty="0" err="1" smtClean="0">
                <a:latin typeface="Times New Roman" panose="02020603050405020304" pitchFamily="18" charset="0"/>
                <a:cs typeface="Times New Roman" panose="02020603050405020304" pitchFamily="18" charset="0"/>
              </a:rPr>
              <a:t>giáo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viên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chủ</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nhiệm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vi-VN" sz="2800" dirty="0" smtClean="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nhà </a:t>
            </a:r>
            <a:r>
              <a:rPr lang="vi-VN" sz="2800" dirty="0" smtClean="0">
                <a:latin typeface="Times New Roman" panose="02020603050405020304" pitchFamily="18" charset="0"/>
                <a:cs typeface="Times New Roman" panose="02020603050405020304" pitchFamily="18" charset="0"/>
              </a:rPr>
              <a:t>trường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trong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công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giáo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dục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học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sinh</a:t>
            </a:r>
            <a:r>
              <a:rPr lang="en-US" sz="2800" dirty="0" smtClean="0">
                <a:latin typeface="Times New Roman" panose="02020603050405020304" pitchFamily="18" charset="0"/>
                <a:cs typeface="Times New Roman" panose="02020603050405020304" pitchFamily="18" charset="0"/>
              </a:rPr>
              <a:t>.</a:t>
            </a:r>
          </a:p>
          <a:p>
            <a:pPr indent="0" algn="just">
              <a:lnSpc>
                <a:spcPct val="150000"/>
              </a:lnSpc>
            </a:pPr>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 T</a:t>
            </a:r>
            <a:r>
              <a:rPr lang="vi-VN" sz="2800" dirty="0" smtClean="0">
                <a:latin typeface="Times New Roman" panose="02020603050405020304" pitchFamily="18" charset="0"/>
                <a:cs typeface="Times New Roman" panose="02020603050405020304" pitchFamily="18" charset="0"/>
              </a:rPr>
              <a:t>ích </a:t>
            </a:r>
            <a:r>
              <a:rPr lang="vi-VN" sz="2800" dirty="0">
                <a:latin typeface="Times New Roman" panose="02020603050405020304" pitchFamily="18" charset="0"/>
                <a:cs typeface="Times New Roman" panose="02020603050405020304" pitchFamily="18" charset="0"/>
              </a:rPr>
              <a:t>cực, mạnh dạn trao đổi, đề xuất ý </a:t>
            </a:r>
            <a:r>
              <a:rPr lang="vi-VN" sz="2800" dirty="0" smtClean="0">
                <a:latin typeface="Times New Roman" panose="02020603050405020304" pitchFamily="18" charset="0"/>
                <a:cs typeface="Times New Roman" panose="02020603050405020304" pitchFamily="18" charset="0"/>
              </a:rPr>
              <a:t>kiến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với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giáo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viên</a:t>
            </a:r>
            <a:r>
              <a:rPr lang="en-US" sz="2800" dirty="0" smtClean="0">
                <a:latin typeface="Times New Roman" panose="02020603050405020304" pitchFamily="18" charset="0"/>
                <a:cs typeface="Times New Roman" panose="02020603050405020304" pitchFamily="18" charset="0"/>
              </a:rPr>
              <a:t>.</a:t>
            </a:r>
            <a:endParaRPr lang="en-US" sz="2400" dirty="0">
              <a:solidFill>
                <a:prstClr val="black"/>
              </a:solidFill>
            </a:endParaRPr>
          </a:p>
          <a:p>
            <a:pPr algn="just" eaLnBrk="1" hangingPunct="1"/>
            <a:endParaRPr lang="en-US" sz="2400" dirty="0">
              <a:solidFill>
                <a:prstClr val="black"/>
              </a:solidFill>
            </a:endParaRPr>
          </a:p>
        </p:txBody>
      </p:sp>
    </p:spTree>
    <p:extLst>
      <p:ext uri="{BB962C8B-B14F-4D97-AF65-F5344CB8AC3E}">
        <p14:creationId xmlns:p14="http://schemas.microsoft.com/office/powerpoint/2010/main" val="2883420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0" y="23813"/>
            <a:ext cx="8316913" cy="647700"/>
          </a:xfrm>
        </p:spPr>
        <p:style>
          <a:lnRef idx="1">
            <a:schemeClr val="accent3"/>
          </a:lnRef>
          <a:fillRef idx="2">
            <a:schemeClr val="accent3"/>
          </a:fillRef>
          <a:effectRef idx="1">
            <a:schemeClr val="accent3"/>
          </a:effectRef>
          <a:fontRef idx="minor">
            <a:schemeClr val="dk1"/>
          </a:fontRef>
        </p:style>
        <p:txBody>
          <a:bodyPr/>
          <a:lstStyle/>
          <a:p>
            <a:pPr eaLnBrk="1" hangingPunct="1"/>
            <a:r>
              <a:rPr lang="en-US" sz="3200" b="1" dirty="0" smtClean="0">
                <a:latin typeface="Times New Roman" pitchFamily="18" charset="0"/>
                <a:cs typeface="Times New Roman" pitchFamily="18" charset="0"/>
              </a:rPr>
              <a:t>PHẦN III: KẾT LUẬN</a:t>
            </a:r>
            <a:endParaRPr lang="vi-VN" sz="3200" dirty="0" smtClean="0"/>
          </a:p>
        </p:txBody>
      </p:sp>
      <p:sp>
        <p:nvSpPr>
          <p:cNvPr id="3" name="Content Placeholder 2"/>
          <p:cNvSpPr>
            <a:spLocks noGrp="1"/>
          </p:cNvSpPr>
          <p:nvPr>
            <p:ph idx="1"/>
          </p:nvPr>
        </p:nvSpPr>
        <p:spPr>
          <a:xfrm>
            <a:off x="107950" y="681038"/>
            <a:ext cx="8928100" cy="4429125"/>
          </a:xfrm>
        </p:spPr>
        <p:txBody>
          <a:bodyPr rtlCol="0">
            <a:normAutofit/>
          </a:bodyPr>
          <a:lstStyle/>
          <a:p>
            <a:pPr algn="just" eaLnBrk="1" fontAlgn="auto" hangingPunct="1">
              <a:lnSpc>
                <a:spcPct val="122000"/>
              </a:lnSpc>
              <a:spcAft>
                <a:spcPts val="0"/>
              </a:spcAft>
              <a:buFont typeface="+mj-lt"/>
              <a:buAutoNum type="arabicPeriod"/>
              <a:defRPr/>
            </a:pPr>
            <a:endParaRPr lang="en-US" sz="2800" b="1" dirty="0" smtClean="0">
              <a:latin typeface="Times New Roman"/>
              <a:ea typeface="Calibri"/>
            </a:endParaRPr>
          </a:p>
          <a:p>
            <a:pPr marL="0" indent="0" algn="just" eaLnBrk="1" fontAlgn="auto" hangingPunct="1">
              <a:lnSpc>
                <a:spcPct val="122000"/>
              </a:lnSpc>
              <a:spcAft>
                <a:spcPts val="0"/>
              </a:spcAft>
              <a:buFont typeface="Arial" pitchFamily="34" charset="0"/>
              <a:buNone/>
              <a:defRPr/>
            </a:pPr>
            <a:endParaRPr lang="en-US" sz="2800" b="1" dirty="0">
              <a:latin typeface="Times New Roman"/>
              <a:ea typeface="Calibri"/>
            </a:endParaRPr>
          </a:p>
        </p:txBody>
      </p:sp>
      <p:sp>
        <p:nvSpPr>
          <p:cNvPr id="11" name="TextBox 10"/>
          <p:cNvSpPr txBox="1">
            <a:spLocks noChangeArrowheads="1"/>
          </p:cNvSpPr>
          <p:nvPr/>
        </p:nvSpPr>
        <p:spPr bwMode="auto">
          <a:xfrm>
            <a:off x="205420" y="681038"/>
            <a:ext cx="8733159" cy="3696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57200"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a:lnSpc>
                <a:spcPct val="115000"/>
              </a:lnSpc>
              <a:spcAft>
                <a:spcPts val="0"/>
              </a:spcAft>
              <a:tabLst>
                <a:tab pos="238125" algn="l"/>
              </a:tabLst>
            </a:pPr>
            <a:r>
              <a:rPr lang="en-US" sz="2800" b="1" dirty="0" smtClean="0">
                <a:solidFill>
                  <a:srgbClr val="0000CC"/>
                </a:solidFill>
                <a:latin typeface="Times New Roman"/>
                <a:ea typeface="Calibri"/>
                <a:cs typeface="Times New Roman"/>
              </a:rPr>
              <a:t>N</a:t>
            </a:r>
            <a:r>
              <a:rPr lang="vi-VN" sz="2800" b="1" dirty="0" smtClean="0">
                <a:solidFill>
                  <a:srgbClr val="0000CC"/>
                </a:solidFill>
                <a:latin typeface="Times New Roman"/>
                <a:ea typeface="Calibri"/>
                <a:cs typeface="Times New Roman"/>
              </a:rPr>
              <a:t>hà </a:t>
            </a:r>
            <a:r>
              <a:rPr lang="vi-VN" sz="2800" b="1" dirty="0">
                <a:solidFill>
                  <a:srgbClr val="0000CC"/>
                </a:solidFill>
                <a:latin typeface="Times New Roman"/>
                <a:ea typeface="Calibri"/>
                <a:cs typeface="Times New Roman"/>
              </a:rPr>
              <a:t>trường</a:t>
            </a:r>
            <a:endParaRPr lang="en-US" sz="2800" dirty="0">
              <a:solidFill>
                <a:srgbClr val="0000CC"/>
              </a:solidFill>
              <a:latin typeface=".VnTime"/>
              <a:ea typeface="Calibri"/>
              <a:cs typeface="Times New Roman"/>
            </a:endParaRPr>
          </a:p>
          <a:p>
            <a:pPr indent="0" algn="just"/>
            <a:r>
              <a:rPr lang="en-US" sz="2800" dirty="0" smtClean="0">
                <a:latin typeface="Times New Roman" panose="02020603050405020304" pitchFamily="18" charset="0"/>
                <a:cs typeface="Times New Roman" panose="02020603050405020304" pitchFamily="18" charset="0"/>
              </a:rPr>
              <a:t>	- </a:t>
            </a:r>
            <a:r>
              <a:rPr lang="vi-VN" sz="2800" dirty="0" smtClean="0">
                <a:latin typeface="Times New Roman" panose="02020603050405020304" pitchFamily="18" charset="0"/>
                <a:cs typeface="Times New Roman" panose="02020603050405020304" pitchFamily="18" charset="0"/>
              </a:rPr>
              <a:t>Môn </a:t>
            </a:r>
            <a:r>
              <a:rPr lang="en-US" sz="2800" dirty="0" err="1">
                <a:latin typeface="Times New Roman" panose="02020603050405020304" pitchFamily="18" charset="0"/>
                <a:cs typeface="Times New Roman" panose="02020603050405020304" pitchFamily="18" charset="0"/>
              </a:rPr>
              <a:t>Toán</a:t>
            </a:r>
            <a:r>
              <a:rPr lang="vi-VN" sz="2800" dirty="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góp </a:t>
            </a:r>
            <a:r>
              <a:rPr lang="vi-VN" sz="2800" dirty="0">
                <a:latin typeface="Times New Roman" panose="02020603050405020304" pitchFamily="18" charset="0"/>
                <a:cs typeface="Times New Roman" panose="02020603050405020304" pitchFamily="18" charset="0"/>
              </a:rPr>
              <a:t>phần </a:t>
            </a:r>
            <a:r>
              <a:rPr lang="vi-VN" sz="2800" dirty="0" smtClean="0">
                <a:latin typeface="Times New Roman" panose="02020603050405020304" pitchFamily="18" charset="0"/>
                <a:cs typeface="Times New Roman" panose="02020603050405020304" pitchFamily="18" charset="0"/>
              </a:rPr>
              <a:t>vào </a:t>
            </a:r>
            <a:r>
              <a:rPr lang="vi-VN" sz="2800" dirty="0">
                <a:latin typeface="Times New Roman" panose="02020603050405020304" pitchFamily="18" charset="0"/>
                <a:cs typeface="Times New Roman" panose="02020603050405020304" pitchFamily="18" charset="0"/>
              </a:rPr>
              <a:t>việc nâng cao chất lượng dạy và học trong nhà trường</a:t>
            </a:r>
            <a:r>
              <a:rPr lang="vi-VN" sz="2800" dirty="0" smtClean="0">
                <a:latin typeface="Times New Roman" panose="02020603050405020304" pitchFamily="18" charset="0"/>
                <a:cs typeface="Times New Roman" panose="02020603050405020304" pitchFamily="18" charset="0"/>
              </a:rPr>
              <a:t>.</a:t>
            </a:r>
            <a:endParaRPr lang="en-US" sz="2800" dirty="0" smtClean="0">
              <a:latin typeface="Times New Roman" panose="02020603050405020304" pitchFamily="18" charset="0"/>
              <a:cs typeface="Times New Roman" panose="02020603050405020304" pitchFamily="18" charset="0"/>
            </a:endParaRPr>
          </a:p>
          <a:p>
            <a:pPr indent="0" algn="just"/>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Nâng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cao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chất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lượng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hội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như</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Toán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Vioedu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Toán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tuổi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thơ</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Toán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violympic</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algn="just">
              <a:lnSpc>
                <a:spcPct val="150000"/>
              </a:lnSpc>
              <a:spcAft>
                <a:spcPts val="0"/>
              </a:spcAft>
            </a:pPr>
            <a:r>
              <a:rPr lang="en-US" sz="2800" dirty="0">
                <a:solidFill>
                  <a:prstClr val="black"/>
                </a:solidFill>
                <a:latin typeface="Times New Roman"/>
                <a:ea typeface="Times New Roman"/>
                <a:cs typeface="Times New Roman"/>
              </a:rPr>
              <a:t> </a:t>
            </a:r>
            <a:endParaRPr lang="en-US" sz="2800" dirty="0">
              <a:solidFill>
                <a:prstClr val="black"/>
              </a:solidFill>
              <a:latin typeface=".VnTime"/>
              <a:ea typeface="Calibri"/>
              <a:cs typeface="Times New Roman"/>
            </a:endParaRPr>
          </a:p>
          <a:p>
            <a:pPr algn="just" eaLnBrk="1" hangingPunct="1"/>
            <a:endParaRPr lang="en-US" sz="2400" dirty="0">
              <a:solidFill>
                <a:prstClr val="black"/>
              </a:solidFill>
            </a:endParaRPr>
          </a:p>
          <a:p>
            <a:pPr algn="just" eaLnBrk="1" hangingPunct="1"/>
            <a:endParaRPr lang="en-US" sz="2400" dirty="0">
              <a:solidFill>
                <a:prstClr val="black"/>
              </a:solidFill>
            </a:endParaRPr>
          </a:p>
        </p:txBody>
      </p:sp>
    </p:spTree>
    <p:extLst>
      <p:ext uri="{BB962C8B-B14F-4D97-AF65-F5344CB8AC3E}">
        <p14:creationId xmlns:p14="http://schemas.microsoft.com/office/powerpoint/2010/main" val="893630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fade">
                                      <p:cBhvr>
                                        <p:cTn id="7" dur="500"/>
                                        <p:tgtEl>
                                          <p:spTgt spid="11">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
                                            <p:txEl>
                                              <p:pRg st="2" end="2"/>
                                            </p:txEl>
                                          </p:spTgt>
                                        </p:tgtEl>
                                        <p:attrNameLst>
                                          <p:attrName>style.visibility</p:attrName>
                                        </p:attrNameLst>
                                      </p:cBhvr>
                                      <p:to>
                                        <p:strVal val="visible"/>
                                      </p:to>
                                    </p:set>
                                    <p:animEffect transition="in" filter="fade">
                                      <p:cBhvr>
                                        <p:cTn id="10" dur="500"/>
                                        <p:tgtEl>
                                          <p:spTgt spid="11">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xEl>
                                              <p:pRg st="3" end="3"/>
                                            </p:txEl>
                                          </p:spTgt>
                                        </p:tgtEl>
                                        <p:attrNameLst>
                                          <p:attrName>style.visibility</p:attrName>
                                        </p:attrNameLst>
                                      </p:cBhvr>
                                      <p:to>
                                        <p:strVal val="visible"/>
                                      </p:to>
                                    </p:set>
                                    <p:animEffect transition="in" filter="fade">
                                      <p:cBhvr>
                                        <p:cTn id="13"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3813"/>
            <a:ext cx="9144000" cy="51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Rectangle 4"/>
          <p:cNvSpPr>
            <a:spLocks noChangeArrowheads="1"/>
          </p:cNvSpPr>
          <p:nvPr/>
        </p:nvSpPr>
        <p:spPr bwMode="auto">
          <a:xfrm>
            <a:off x="250825" y="465138"/>
            <a:ext cx="8642350" cy="3739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endParaRPr lang="en-US" sz="3200" b="1" dirty="0">
              <a:solidFill>
                <a:srgbClr val="000000"/>
              </a:solidFill>
              <a:latin typeface="Times New Roman" pitchFamily="18" charset="0"/>
              <a:cs typeface="Calibri" pitchFamily="34" charset="0"/>
            </a:endParaRPr>
          </a:p>
          <a:p>
            <a:pPr algn="ctr"/>
            <a:endParaRPr lang="en-US" sz="3600" b="1" dirty="0">
              <a:solidFill>
                <a:srgbClr val="000000"/>
              </a:solidFill>
              <a:latin typeface="Times New Roman" pitchFamily="18" charset="0"/>
              <a:cs typeface="Calibri" pitchFamily="34" charset="0"/>
            </a:endParaRPr>
          </a:p>
          <a:p>
            <a:pPr algn="ctr"/>
            <a:r>
              <a:rPr lang="en-US" sz="4400" b="1" dirty="0" smtClean="0">
                <a:solidFill>
                  <a:srgbClr val="FF0066"/>
                </a:solidFill>
                <a:latin typeface="Times New Roman" pitchFamily="18" charset="0"/>
                <a:cs typeface="Calibri" pitchFamily="34" charset="0"/>
              </a:rPr>
              <a:t>“</a:t>
            </a:r>
            <a:r>
              <a:rPr lang="en-US" sz="4400" b="1" dirty="0" err="1" smtClean="0">
                <a:solidFill>
                  <a:srgbClr val="FF0066"/>
                </a:solidFill>
                <a:latin typeface="Times New Roman" pitchFamily="18" charset="0"/>
                <a:cs typeface="Calibri" pitchFamily="34" charset="0"/>
              </a:rPr>
              <a:t>Sử</a:t>
            </a:r>
            <a:r>
              <a:rPr lang="en-US" sz="4400" b="1" dirty="0" smtClean="0">
                <a:solidFill>
                  <a:srgbClr val="FF0066"/>
                </a:solidFill>
                <a:latin typeface="Times New Roman" pitchFamily="18" charset="0"/>
                <a:cs typeface="Calibri" pitchFamily="34" charset="0"/>
              </a:rPr>
              <a:t> </a:t>
            </a:r>
            <a:r>
              <a:rPr lang="en-US" sz="4400" b="1" dirty="0" err="1" smtClean="0">
                <a:solidFill>
                  <a:srgbClr val="FF0066"/>
                </a:solidFill>
                <a:latin typeface="Times New Roman" pitchFamily="18" charset="0"/>
                <a:cs typeface="Calibri" pitchFamily="34" charset="0"/>
              </a:rPr>
              <a:t>dụng</a:t>
            </a:r>
            <a:r>
              <a:rPr lang="en-US" sz="4400" b="1" dirty="0" smtClean="0">
                <a:solidFill>
                  <a:srgbClr val="FF0066"/>
                </a:solidFill>
                <a:latin typeface="Times New Roman" pitchFamily="18" charset="0"/>
                <a:cs typeface="Calibri" pitchFamily="34" charset="0"/>
              </a:rPr>
              <a:t> </a:t>
            </a:r>
            <a:r>
              <a:rPr lang="en-US" sz="4400" b="1" dirty="0" err="1" smtClean="0">
                <a:solidFill>
                  <a:srgbClr val="FF0066"/>
                </a:solidFill>
                <a:latin typeface="Times New Roman" pitchFamily="18" charset="0"/>
                <a:cs typeface="Calibri" pitchFamily="34" charset="0"/>
              </a:rPr>
              <a:t>trò</a:t>
            </a:r>
            <a:r>
              <a:rPr lang="en-US" sz="4400" b="1" dirty="0" smtClean="0">
                <a:solidFill>
                  <a:srgbClr val="FF0066"/>
                </a:solidFill>
                <a:latin typeface="Times New Roman" pitchFamily="18" charset="0"/>
                <a:cs typeface="Calibri" pitchFamily="34" charset="0"/>
              </a:rPr>
              <a:t> </a:t>
            </a:r>
            <a:r>
              <a:rPr lang="en-US" sz="4400" b="1" dirty="0" err="1" smtClean="0">
                <a:solidFill>
                  <a:srgbClr val="FF0066"/>
                </a:solidFill>
                <a:latin typeface="Times New Roman" pitchFamily="18" charset="0"/>
                <a:cs typeface="Calibri" pitchFamily="34" charset="0"/>
              </a:rPr>
              <a:t>chơi</a:t>
            </a:r>
            <a:r>
              <a:rPr lang="en-US" sz="4400" b="1" dirty="0" smtClean="0">
                <a:solidFill>
                  <a:srgbClr val="FF0066"/>
                </a:solidFill>
                <a:latin typeface="Times New Roman" pitchFamily="18" charset="0"/>
                <a:cs typeface="Calibri" pitchFamily="34" charset="0"/>
              </a:rPr>
              <a:t> </a:t>
            </a:r>
          </a:p>
          <a:p>
            <a:pPr algn="ctr"/>
            <a:r>
              <a:rPr lang="en-US" sz="4400" b="1" dirty="0" err="1" smtClean="0">
                <a:solidFill>
                  <a:srgbClr val="FF0066"/>
                </a:solidFill>
                <a:latin typeface="Times New Roman" pitchFamily="18" charset="0"/>
                <a:cs typeface="Calibri" pitchFamily="34" charset="0"/>
              </a:rPr>
              <a:t>trong</a:t>
            </a:r>
            <a:r>
              <a:rPr lang="en-US" sz="4400" b="1" dirty="0" smtClean="0">
                <a:solidFill>
                  <a:srgbClr val="FF0066"/>
                </a:solidFill>
                <a:latin typeface="Times New Roman" pitchFamily="18" charset="0"/>
                <a:cs typeface="Calibri" pitchFamily="34" charset="0"/>
              </a:rPr>
              <a:t> </a:t>
            </a:r>
            <a:r>
              <a:rPr lang="en-US" sz="4400" b="1" dirty="0" err="1" smtClean="0">
                <a:solidFill>
                  <a:srgbClr val="FF0066"/>
                </a:solidFill>
                <a:latin typeface="Times New Roman" pitchFamily="18" charset="0"/>
                <a:cs typeface="Calibri" pitchFamily="34" charset="0"/>
              </a:rPr>
              <a:t>dạy</a:t>
            </a:r>
            <a:r>
              <a:rPr lang="en-US" sz="4400" b="1" dirty="0" smtClean="0">
                <a:solidFill>
                  <a:srgbClr val="FF0066"/>
                </a:solidFill>
                <a:latin typeface="Times New Roman" pitchFamily="18" charset="0"/>
                <a:cs typeface="Calibri" pitchFamily="34" charset="0"/>
              </a:rPr>
              <a:t> </a:t>
            </a:r>
            <a:r>
              <a:rPr lang="en-US" sz="4400" b="1" dirty="0" err="1" smtClean="0">
                <a:solidFill>
                  <a:srgbClr val="FF0066"/>
                </a:solidFill>
                <a:latin typeface="Times New Roman" pitchFamily="18" charset="0"/>
                <a:cs typeface="Calibri" pitchFamily="34" charset="0"/>
              </a:rPr>
              <a:t>học</a:t>
            </a:r>
            <a:r>
              <a:rPr lang="en-US" sz="4400" b="1" dirty="0" smtClean="0">
                <a:solidFill>
                  <a:srgbClr val="FF0066"/>
                </a:solidFill>
                <a:latin typeface="Times New Roman" pitchFamily="18" charset="0"/>
                <a:cs typeface="Calibri" pitchFamily="34" charset="0"/>
              </a:rPr>
              <a:t> </a:t>
            </a:r>
            <a:r>
              <a:rPr lang="en-US" sz="4400" b="1" dirty="0" err="1" smtClean="0">
                <a:solidFill>
                  <a:srgbClr val="FF0066"/>
                </a:solidFill>
                <a:latin typeface="Times New Roman" pitchFamily="18" charset="0"/>
                <a:cs typeface="Calibri" pitchFamily="34" charset="0"/>
              </a:rPr>
              <a:t>môn</a:t>
            </a:r>
            <a:r>
              <a:rPr lang="en-US" sz="4400" b="1" dirty="0">
                <a:solidFill>
                  <a:srgbClr val="FF0066"/>
                </a:solidFill>
                <a:latin typeface="Times New Roman" pitchFamily="18" charset="0"/>
                <a:cs typeface="Calibri" pitchFamily="34" charset="0"/>
              </a:rPr>
              <a:t> </a:t>
            </a:r>
            <a:r>
              <a:rPr lang="en-US" sz="4400" b="1" dirty="0" err="1" smtClean="0">
                <a:solidFill>
                  <a:srgbClr val="FF0066"/>
                </a:solidFill>
                <a:latin typeface="Times New Roman" pitchFamily="18" charset="0"/>
                <a:cs typeface="Calibri" pitchFamily="34" charset="0"/>
              </a:rPr>
              <a:t>Toán</a:t>
            </a:r>
            <a:r>
              <a:rPr lang="en-US" sz="4400" b="1" dirty="0" smtClean="0">
                <a:solidFill>
                  <a:srgbClr val="FF0066"/>
                </a:solidFill>
                <a:latin typeface="Times New Roman" pitchFamily="18" charset="0"/>
                <a:cs typeface="Calibri" pitchFamily="34" charset="0"/>
              </a:rPr>
              <a:t> </a:t>
            </a:r>
            <a:r>
              <a:rPr lang="en-US" sz="4400" b="1" dirty="0" err="1" smtClean="0">
                <a:solidFill>
                  <a:srgbClr val="FF0066"/>
                </a:solidFill>
                <a:latin typeface="Times New Roman" pitchFamily="18" charset="0"/>
                <a:cs typeface="Calibri" pitchFamily="34" charset="0"/>
              </a:rPr>
              <a:t>lớp</a:t>
            </a:r>
            <a:r>
              <a:rPr lang="en-US" sz="4400" b="1" dirty="0" smtClean="0">
                <a:solidFill>
                  <a:srgbClr val="FF0066"/>
                </a:solidFill>
                <a:latin typeface="Times New Roman" pitchFamily="18" charset="0"/>
                <a:cs typeface="Calibri" pitchFamily="34" charset="0"/>
              </a:rPr>
              <a:t> 4” </a:t>
            </a:r>
            <a:r>
              <a:rPr lang="en-US" sz="4400" dirty="0">
                <a:solidFill>
                  <a:srgbClr val="6600CC"/>
                </a:solidFill>
                <a:latin typeface="Times New Roman" pitchFamily="18" charset="0"/>
                <a:cs typeface="Calibri" pitchFamily="34" charset="0"/>
              </a:rPr>
              <a:t> </a:t>
            </a:r>
          </a:p>
          <a:p>
            <a:endParaRPr lang="en-US" sz="3600" b="1" dirty="0">
              <a:solidFill>
                <a:srgbClr val="002060"/>
              </a:solidFill>
              <a:latin typeface="Times New Roman" pitchFamily="18" charset="0"/>
              <a:cs typeface="Times New Roman" pitchFamily="18" charset="0"/>
            </a:endParaRPr>
          </a:p>
          <a:p>
            <a:pPr algn="ctr">
              <a:lnSpc>
                <a:spcPct val="125000"/>
              </a:lnSpc>
            </a:pPr>
            <a:endParaRPr lang="en-US" sz="3600" b="1" dirty="0">
              <a:solidFill>
                <a:srgbClr val="002060"/>
              </a:solidFill>
              <a:latin typeface="Times New Roman" pitchFamily="18" charset="0"/>
              <a:cs typeface="Times New Roman" pitchFamily="18" charset="0"/>
            </a:endParaRPr>
          </a:p>
        </p:txBody>
      </p:sp>
      <p:sp>
        <p:nvSpPr>
          <p:cNvPr id="4" name="WordArt 3"/>
          <p:cNvSpPr>
            <a:spLocks noChangeArrowheads="1" noChangeShapeType="1" noTextEdit="1"/>
          </p:cNvSpPr>
          <p:nvPr/>
        </p:nvSpPr>
        <p:spPr bwMode="auto">
          <a:xfrm>
            <a:off x="685800" y="1019175"/>
            <a:ext cx="7848600" cy="2238375"/>
          </a:xfrm>
          <a:prstGeom prst="rect">
            <a:avLst/>
          </a:prstGeom>
        </p:spPr>
        <p:txBody>
          <a:bodyPr wrap="none" fromWordArt="1">
            <a:prstTxWarp prst="textPlain">
              <a:avLst>
                <a:gd name="adj" fmla="val 50120"/>
              </a:avLst>
            </a:prstTxWarp>
          </a:bodyPr>
          <a:lstStyle/>
          <a:p>
            <a:pPr algn="ctr"/>
            <a:endParaRPr lang="en-US" sz="3600" b="1" kern="10">
              <a:ln w="9525">
                <a:solidFill>
                  <a:srgbClr val="0000FF"/>
                </a:solidFill>
                <a:round/>
                <a:headEnd/>
                <a:tailEnd/>
              </a:ln>
              <a:solidFill>
                <a:srgbClr val="FFFF00"/>
              </a:solidFill>
              <a:effectLst>
                <a:outerShdw blurRad="38100" dist="38100" dir="2700000" algn="tl" rotWithShape="0">
                  <a:srgbClr val="000000">
                    <a:alpha val="43137"/>
                  </a:srgbClr>
                </a:outerShdw>
              </a:effectLst>
              <a:latin typeface="Times New Roman"/>
              <a:cs typeface="Times New Roman"/>
            </a:endParaRPr>
          </a:p>
        </p:txBody>
      </p:sp>
    </p:spTree>
    <p:extLst>
      <p:ext uri="{BB962C8B-B14F-4D97-AF65-F5344CB8AC3E}">
        <p14:creationId xmlns:p14="http://schemas.microsoft.com/office/powerpoint/2010/main" val="12217179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childTnLst>
                                </p:cTn>
                              </p:par>
                              <p:par>
                                <p:cTn id="9" presetID="3" presetClass="emph" presetSubtype="6" repeatCount="indefinite" fill="hold" grpId="1" nodeType="withEffect" nodePh="1">
                                  <p:stCondLst>
                                    <p:cond delay="0"/>
                                  </p:stCondLst>
                                  <p:endCondLst>
                                    <p:cond evt="onNext" delay="0">
                                      <p:tgtEl>
                                        <p:sldTgt/>
                                      </p:tgtEl>
                                    </p:cond>
                                    <p:cond evt="begin" delay="0">
                                      <p:tn val="9"/>
                                    </p:cond>
                                  </p:endCondLst>
                                  <p:childTnLst>
                                    <p:animClr clrSpc="hsl" dir="cw">
                                      <p:cBhvr>
                                        <p:cTn id="10" dur="1000" fill="hold"/>
                                        <p:tgtEl>
                                          <p:spTgt spid="4"/>
                                        </p:tgtEl>
                                        <p:attrNameLst>
                                          <p:attrName>style.color</p:attrName>
                                        </p:attrNameLst>
                                      </p:cBhvr>
                                      <p:to>
                                        <a:srgbClr val="FF33CC"/>
                                      </p:to>
                                    </p:animClr>
                                  </p:childTnLst>
                                </p:cTn>
                              </p:par>
                              <p:par>
                                <p:cTn id="11" presetID="42" presetClass="entr" presetSubtype="0" fill="hold" grpId="0" nodeType="withEffect">
                                  <p:stCondLst>
                                    <p:cond delay="0"/>
                                  </p:stCondLst>
                                  <p:childTnLst>
                                    <p:set>
                                      <p:cBhvr>
                                        <p:cTn id="12" dur="1" fill="hold">
                                          <p:stCondLst>
                                            <p:cond delay="0"/>
                                          </p:stCondLst>
                                        </p:cTn>
                                        <p:tgtEl>
                                          <p:spTgt spid="73731"/>
                                        </p:tgtEl>
                                        <p:attrNameLst>
                                          <p:attrName>style.visibility</p:attrName>
                                        </p:attrNameLst>
                                      </p:cBhvr>
                                      <p:to>
                                        <p:strVal val="visible"/>
                                      </p:to>
                                    </p:set>
                                    <p:animEffect transition="in" filter="fade">
                                      <p:cBhvr>
                                        <p:cTn id="13" dur="1000"/>
                                        <p:tgtEl>
                                          <p:spTgt spid="73731"/>
                                        </p:tgtEl>
                                      </p:cBhvr>
                                    </p:animEffect>
                                    <p:anim calcmode="lin" valueType="num">
                                      <p:cBhvr>
                                        <p:cTn id="14" dur="1000" fill="hold"/>
                                        <p:tgtEl>
                                          <p:spTgt spid="73731"/>
                                        </p:tgtEl>
                                        <p:attrNameLst>
                                          <p:attrName>ppt_x</p:attrName>
                                        </p:attrNameLst>
                                      </p:cBhvr>
                                      <p:tavLst>
                                        <p:tav tm="0">
                                          <p:val>
                                            <p:strVal val="#ppt_x"/>
                                          </p:val>
                                        </p:tav>
                                        <p:tav tm="100000">
                                          <p:val>
                                            <p:strVal val="#ppt_x"/>
                                          </p:val>
                                        </p:tav>
                                      </p:tavLst>
                                    </p:anim>
                                    <p:anim calcmode="lin" valueType="num">
                                      <p:cBhvr>
                                        <p:cTn id="15" dur="1000" fill="hold"/>
                                        <p:tgtEl>
                                          <p:spTgt spid="737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p:bldP spid="4" grpId="0" animBg="1"/>
      <p:bldP spid="4"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0" y="17463"/>
            <a:ext cx="8028384" cy="663575"/>
          </a:xfrm>
        </p:spPr>
        <p:style>
          <a:lnRef idx="1">
            <a:schemeClr val="accent3"/>
          </a:lnRef>
          <a:fillRef idx="2">
            <a:schemeClr val="accent3"/>
          </a:fillRef>
          <a:effectRef idx="1">
            <a:schemeClr val="accent3"/>
          </a:effectRef>
          <a:fontRef idx="minor">
            <a:schemeClr val="dk1"/>
          </a:fontRef>
        </p:style>
        <p:txBody>
          <a:bodyPr/>
          <a:lstStyle/>
          <a:p>
            <a:pPr eaLnBrk="1" hangingPunct="1"/>
            <a:r>
              <a:rPr lang="en-US" sz="3200" b="1" dirty="0">
                <a:solidFill>
                  <a:schemeClr val="tx1"/>
                </a:solidFill>
                <a:latin typeface="Times New Roman" pitchFamily="18" charset="0"/>
                <a:cs typeface="Times New Roman" pitchFamily="18" charset="0"/>
              </a:rPr>
              <a:t>PHẦN I: MỞ ĐẦU</a:t>
            </a:r>
            <a:endParaRPr lang="vi-VN" sz="3200" dirty="0" smtClean="0">
              <a:solidFill>
                <a:schemeClr val="tx1"/>
              </a:solidFill>
            </a:endParaRPr>
          </a:p>
        </p:txBody>
      </p:sp>
      <p:sp>
        <p:nvSpPr>
          <p:cNvPr id="7" name="TextBox 6"/>
          <p:cNvSpPr txBox="1">
            <a:spLocks noChangeArrowheads="1"/>
          </p:cNvSpPr>
          <p:nvPr/>
        </p:nvSpPr>
        <p:spPr bwMode="auto">
          <a:xfrm>
            <a:off x="-19284" y="4775200"/>
            <a:ext cx="9144000" cy="368300"/>
          </a:xfrm>
          <a:prstGeom prst="rect">
            <a:avLst/>
          </a:prstGeom>
          <a:ln/>
          <a:extLst/>
        </p:spPr>
        <p:style>
          <a:lnRef idx="1">
            <a:schemeClr val="accent6"/>
          </a:lnRef>
          <a:fillRef idx="2">
            <a:schemeClr val="accent6"/>
          </a:fillRef>
          <a:effectRef idx="1">
            <a:schemeClr val="accent6"/>
          </a:effectRef>
          <a:fontRef idx="minor">
            <a:schemeClr val="dk1"/>
          </a:fontRef>
        </p:style>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vi-VN" i="1" smtClean="0">
                <a:solidFill>
                  <a:srgbClr val="0000CC"/>
                </a:solidFill>
                <a:latin typeface="-apple-system"/>
              </a:rPr>
              <a:t>“</a:t>
            </a:r>
            <a:r>
              <a:rPr lang="en-US" i="1" smtClean="0">
                <a:solidFill>
                  <a:srgbClr val="0000CC"/>
                </a:solidFill>
                <a:latin typeface="-apple-system"/>
              </a:rPr>
              <a:t>Học thông qua chơi</a:t>
            </a:r>
            <a:r>
              <a:rPr lang="vi-VN" i="1" smtClean="0">
                <a:solidFill>
                  <a:srgbClr val="0000CC"/>
                </a:solidFill>
                <a:latin typeface="-apple-system"/>
              </a:rPr>
              <a:t>".</a:t>
            </a:r>
            <a:endParaRPr lang="en-US" i="1" dirty="0">
              <a:solidFill>
                <a:srgbClr val="0000CC"/>
              </a:solidFill>
              <a:latin typeface=".VnAristote" pitchFamily="34" charset="0"/>
              <a:cs typeface="Times New Roman" pitchFamily="18" charset="0"/>
            </a:endParaRPr>
          </a:p>
        </p:txBody>
      </p:sp>
      <p:sp>
        <p:nvSpPr>
          <p:cNvPr id="6" name="TextBox 5"/>
          <p:cNvSpPr txBox="1">
            <a:spLocks noChangeArrowheads="1"/>
          </p:cNvSpPr>
          <p:nvPr/>
        </p:nvSpPr>
        <p:spPr bwMode="auto">
          <a:xfrm>
            <a:off x="129229" y="2528430"/>
            <a:ext cx="86423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57200"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just"/>
            <a:r>
              <a:rPr lang="nl-NL" sz="2800"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
        <p:nvSpPr>
          <p:cNvPr id="5" name="TextBox 4"/>
          <p:cNvSpPr txBox="1">
            <a:spLocks noChangeArrowheads="1"/>
          </p:cNvSpPr>
          <p:nvPr/>
        </p:nvSpPr>
        <p:spPr bwMode="auto">
          <a:xfrm>
            <a:off x="179512" y="771550"/>
            <a:ext cx="8570342" cy="3771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57200"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indent="0" algn="just" eaLnBrk="1" hangingPunct="1">
              <a:lnSpc>
                <a:spcPct val="122000"/>
              </a:lnSpc>
            </a:pPr>
            <a:r>
              <a:rPr lang="nl-NL" sz="2800" dirty="0" smtClean="0">
                <a:latin typeface="Times New Roman" panose="02020603050405020304" pitchFamily="18" charset="0"/>
                <a:cs typeface="Times New Roman" panose="02020603050405020304" pitchFamily="18" charset="0"/>
              </a:rPr>
              <a:t>	</a:t>
            </a:r>
            <a:r>
              <a:rPr lang="nl-NL" sz="2400" dirty="0" smtClean="0">
                <a:latin typeface="Times New Roman" panose="02020603050405020304" pitchFamily="18" charset="0"/>
                <a:cs typeface="Times New Roman" panose="02020603050405020304" pitchFamily="18" charset="0"/>
              </a:rPr>
              <a:t>- Trong chương trình GDPT 2018; sách giáo khoa Toán 4 được xây dựng theo các hoạt động học tập của học sinh. Trong đó trò chơi Toán học được thể hiện trong nhiều tiết học Toán.</a:t>
            </a:r>
          </a:p>
          <a:p>
            <a:pPr indent="0" algn="just" eaLnBrk="1" hangingPunct="1">
              <a:lnSpc>
                <a:spcPct val="122000"/>
              </a:lnSpc>
            </a:pPr>
            <a:r>
              <a:rPr lang="nl-NL" sz="2400" dirty="0" smtClean="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Phương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cs typeface="Times New Roman" panose="02020603050405020304" pitchFamily="18" charset="0"/>
              </a:rPr>
              <a:t> qua </a:t>
            </a:r>
            <a:r>
              <a:rPr lang="en-US" sz="2400" dirty="0" err="1">
                <a:latin typeface="Times New Roman" panose="02020603050405020304" pitchFamily="18" charset="0"/>
                <a:cs typeface="Times New Roman" panose="02020603050405020304" pitchFamily="18" charset="0"/>
              </a:rPr>
              <a:t>trò</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toán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vui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góp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nâng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dạy</a:t>
            </a:r>
            <a:r>
              <a:rPr lang="en-US" sz="2400" dirty="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và</a:t>
            </a:r>
            <a:r>
              <a:rPr lang="en-US" sz="2400">
                <a:latin typeface="Times New Roman" panose="02020603050405020304" pitchFamily="18" charset="0"/>
                <a:cs typeface="Times New Roman" panose="02020603050405020304" pitchFamily="18" charset="0"/>
              </a:rPr>
              <a:t> </a:t>
            </a:r>
            <a:r>
              <a:rPr lang="en-US" sz="2400" smtClean="0">
                <a:latin typeface="Times New Roman" panose="02020603050405020304" pitchFamily="18" charset="0"/>
                <a:cs typeface="Times New Roman" panose="02020603050405020304" pitchFamily="18" charset="0"/>
              </a:rPr>
              <a:t>học.</a:t>
            </a:r>
            <a:endParaRPr lang="en-US" sz="2400" dirty="0">
              <a:latin typeface="Times New Roman" panose="02020603050405020304" pitchFamily="18" charset="0"/>
              <a:cs typeface="Times New Roman" panose="02020603050405020304" pitchFamily="18" charset="0"/>
            </a:endParaRPr>
          </a:p>
          <a:p>
            <a:pPr indent="0" algn="just" eaLnBrk="1" hangingPunct="1">
              <a:lnSpc>
                <a:spcPct val="122000"/>
              </a:lnSpc>
            </a:pP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5374827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gggg"/>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919913" y="4014788"/>
            <a:ext cx="2224087" cy="112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3" name="Picture 3" descr="gggg"/>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4014788"/>
            <a:ext cx="2224088" cy="112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4" name="Picture 4" descr="Picture1d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696200" y="0"/>
            <a:ext cx="1447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5" name="Picture 5" descr="Picture1d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52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4" name="WordArt 6"/>
          <p:cNvSpPr>
            <a:spLocks noChangeArrowheads="1" noChangeShapeType="1" noTextEdit="1"/>
          </p:cNvSpPr>
          <p:nvPr/>
        </p:nvSpPr>
        <p:spPr bwMode="auto">
          <a:xfrm>
            <a:off x="190500" y="1449388"/>
            <a:ext cx="8153400" cy="2057400"/>
          </a:xfrm>
          <a:prstGeom prst="rect">
            <a:avLst/>
          </a:prstGeom>
        </p:spPr>
        <p:txBody>
          <a:bodyPr wrap="none" fromWordArt="1">
            <a:prstTxWarp prst="textWave2">
              <a:avLst>
                <a:gd name="adj1" fmla="val 13005"/>
                <a:gd name="adj2" fmla="val 0"/>
              </a:avLst>
            </a:prstTxWarp>
          </a:bodyPr>
          <a:lstStyle/>
          <a:p>
            <a:pPr algn="ctr"/>
            <a:r>
              <a:rPr lang="vi-VN" sz="3600" kern="10">
                <a:ln w="9525">
                  <a:solidFill>
                    <a:srgbClr val="000000"/>
                  </a:solidFill>
                  <a:round/>
                  <a:headEnd/>
                  <a:tailEnd/>
                </a:ln>
                <a:solidFill>
                  <a:srgbClr val="CC0066"/>
                </a:solidFill>
                <a:latin typeface="Times New Roman"/>
                <a:cs typeface="Times New Roman"/>
              </a:rPr>
              <a:t>Trân trọng cảm ơn!</a:t>
            </a:r>
            <a:endParaRPr lang="en-US" sz="3600" kern="10">
              <a:ln w="9525">
                <a:solidFill>
                  <a:srgbClr val="000000"/>
                </a:solidFill>
                <a:round/>
                <a:headEnd/>
                <a:tailEnd/>
              </a:ln>
              <a:solidFill>
                <a:srgbClr val="CC0066"/>
              </a:solidFill>
              <a:latin typeface="Times New Roman"/>
              <a:cs typeface="Times New Roman"/>
            </a:endParaRPr>
          </a:p>
        </p:txBody>
      </p:sp>
      <p:pic>
        <p:nvPicPr>
          <p:cNvPr id="87047" name="Picture 8" descr="Keefers_Dividers205"/>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295400" y="0"/>
            <a:ext cx="37719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8" name="Picture 9" descr="Keefers_Dividers205"/>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267200" y="0"/>
            <a:ext cx="37719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8" name="Picture 10" descr="5"/>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3843337" y="2509838"/>
            <a:ext cx="1000125"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9" name="Picture 11" descr="347541yj6iwigpkn">
            <a:hlinkClick r:id="rId8"/>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8229600" y="1943100"/>
            <a:ext cx="762000" cy="155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1" name="NhacNen-Dangcapnhat_55nz.mp3">
            <a:hlinkClick r:id="" action="ppaction://media"/>
          </p:cNvPr>
          <p:cNvPicPr>
            <a:picLocks noChangeAspect="1" noChangeArrowheads="1"/>
          </p:cNvPicPr>
          <p:nvPr>
            <a:audioFile r:link="rId2"/>
            <p:extLst>
              <p:ext uri="{DAA4B4D4-6D71-4841-9C94-3DE7FCFB9230}">
                <p14:media xmlns:p14="http://schemas.microsoft.com/office/powerpoint/2010/main" r:link="rId1"/>
              </p:ext>
            </p:extLst>
          </p:nvPr>
        </p:nvPicPr>
        <p:blipFill>
          <a:blip r:embed="rId10">
            <a:extLst>
              <a:ext uri="{28A0092B-C50C-407E-A947-70E740481C1C}">
                <a14:useLocalDpi xmlns:a14="http://schemas.microsoft.com/office/drawing/2010/main" val="0"/>
              </a:ext>
            </a:extLst>
          </a:blip>
          <a:srcRect/>
          <a:stretch>
            <a:fillRect/>
          </a:stretch>
        </p:blipFill>
        <p:spPr bwMode="auto">
          <a:xfrm>
            <a:off x="8610600" y="4914900"/>
            <a:ext cx="304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3" presetClass="emph" presetSubtype="0" fill="remove" grpId="0" nodeType="withEffect">
                                  <p:stCondLst>
                                    <p:cond delay="0"/>
                                  </p:stCondLst>
                                  <p:childTnLst>
                                    <p:animClr clrSpc="rgb" dir="cw">
                                      <p:cBhvr override="childStyle">
                                        <p:cTn id="6" dur="1500" accel="50000" autoRev="1" fill="hold" tmFilter="0, 0; .33333, 1; 1, 1">
                                          <p:stCondLst>
                                            <p:cond delay="0"/>
                                          </p:stCondLst>
                                        </p:cTn>
                                        <p:tgtEl>
                                          <p:spTgt spid="32774"/>
                                        </p:tgtEl>
                                        <p:attrNameLst>
                                          <p:attrName>style.color</p:attrName>
                                        </p:attrNameLst>
                                      </p:cBhvr>
                                      <p:to>
                                        <a:schemeClr val="accent2"/>
                                      </p:to>
                                    </p:animClr>
                                    <p:animClr clrSpc="rgb" dir="cw">
                                      <p:cBhvr>
                                        <p:cTn id="7" dur="1500" accel="50000" autoRev="1" fill="hold" tmFilter="0, 0; .33333, 1; 1, 1">
                                          <p:stCondLst>
                                            <p:cond delay="0"/>
                                          </p:stCondLst>
                                        </p:cTn>
                                        <p:tgtEl>
                                          <p:spTgt spid="32774"/>
                                        </p:tgtEl>
                                        <p:attrNameLst>
                                          <p:attrName>fillcolor</p:attrName>
                                        </p:attrNameLst>
                                      </p:cBhvr>
                                      <p:to>
                                        <a:schemeClr val="accent2"/>
                                      </p:to>
                                    </p:animClr>
                                    <p:set>
                                      <p:cBhvr>
                                        <p:cTn id="8" dur="3000" fill="hold"/>
                                        <p:tgtEl>
                                          <p:spTgt spid="32774"/>
                                        </p:tgtEl>
                                        <p:attrNameLst>
                                          <p:attrName>fill.type</p:attrName>
                                        </p:attrNameLst>
                                      </p:cBhvr>
                                      <p:to>
                                        <p:strVal val="solid"/>
                                      </p:to>
                                    </p:set>
                                    <p:set>
                                      <p:cBhvr>
                                        <p:cTn id="9" dur="3000" fill="hold"/>
                                        <p:tgtEl>
                                          <p:spTgt spid="32774"/>
                                        </p:tgtEl>
                                        <p:attrNameLst>
                                          <p:attrName>fill.on</p:attrName>
                                        </p:attrNameLst>
                                      </p:cBhvr>
                                      <p:to>
                                        <p:strVal val="true"/>
                                      </p:to>
                                    </p:set>
                                    <p:animScale>
                                      <p:cBhvr>
                                        <p:cTn id="10" dur="1500" accel="50000" autoRev="1" fill="hold" tmFilter="0, 0; .33333, 1; 1, 1">
                                          <p:stCondLst>
                                            <p:cond delay="0"/>
                                          </p:stCondLst>
                                        </p:cTn>
                                        <p:tgtEl>
                                          <p:spTgt spid="32774"/>
                                        </p:tgtEl>
                                      </p:cBhvr>
                                      <p:from x="100000" y="100000"/>
                                      <p:to x="100000" y="140000"/>
                                    </p:animScale>
                                  </p:childTnLst>
                                </p:cTn>
                              </p:par>
                              <p:par>
                                <p:cTn id="11" presetID="18" presetClass="entr" presetSubtype="12" fill="hold" nodeType="withEffect">
                                  <p:stCondLst>
                                    <p:cond delay="0"/>
                                  </p:stCondLst>
                                  <p:childTnLst>
                                    <p:set>
                                      <p:cBhvr>
                                        <p:cTn id="12" dur="1" fill="hold">
                                          <p:stCondLst>
                                            <p:cond delay="0"/>
                                          </p:stCondLst>
                                        </p:cTn>
                                        <p:tgtEl>
                                          <p:spTgt spid="32778"/>
                                        </p:tgtEl>
                                        <p:attrNameLst>
                                          <p:attrName>style.visibility</p:attrName>
                                        </p:attrNameLst>
                                      </p:cBhvr>
                                      <p:to>
                                        <p:strVal val="visible"/>
                                      </p:to>
                                    </p:set>
                                    <p:animEffect transition="in" filter="strips(downLeft)">
                                      <p:cBhvr>
                                        <p:cTn id="13" dur="500"/>
                                        <p:tgtEl>
                                          <p:spTgt spid="32778"/>
                                        </p:tgtEl>
                                      </p:cBhvr>
                                    </p:animEffect>
                                  </p:childTnLst>
                                </p:cTn>
                              </p:par>
                              <p:par>
                                <p:cTn id="14" presetID="2" presetClass="entr" presetSubtype="2" fill="hold" nodeType="withEffect">
                                  <p:stCondLst>
                                    <p:cond delay="0"/>
                                  </p:stCondLst>
                                  <p:childTnLst>
                                    <p:set>
                                      <p:cBhvr>
                                        <p:cTn id="15" dur="1" fill="hold">
                                          <p:stCondLst>
                                            <p:cond delay="0"/>
                                          </p:stCondLst>
                                        </p:cTn>
                                        <p:tgtEl>
                                          <p:spTgt spid="32779"/>
                                        </p:tgtEl>
                                        <p:attrNameLst>
                                          <p:attrName>style.visibility</p:attrName>
                                        </p:attrNameLst>
                                      </p:cBhvr>
                                      <p:to>
                                        <p:strVal val="visible"/>
                                      </p:to>
                                    </p:set>
                                    <p:anim calcmode="lin" valueType="num">
                                      <p:cBhvr additive="base">
                                        <p:cTn id="16" dur="5000" fill="hold"/>
                                        <p:tgtEl>
                                          <p:spTgt spid="32779"/>
                                        </p:tgtEl>
                                        <p:attrNameLst>
                                          <p:attrName>ppt_x</p:attrName>
                                        </p:attrNameLst>
                                      </p:cBhvr>
                                      <p:tavLst>
                                        <p:tav tm="0">
                                          <p:val>
                                            <p:strVal val="1+#ppt_w/2"/>
                                          </p:val>
                                        </p:tav>
                                        <p:tav tm="100000">
                                          <p:val>
                                            <p:strVal val="#ppt_x"/>
                                          </p:val>
                                        </p:tav>
                                      </p:tavLst>
                                    </p:anim>
                                    <p:anim calcmode="lin" valueType="num">
                                      <p:cBhvr additive="base">
                                        <p:cTn id="17" dur="5000" fill="hold"/>
                                        <p:tgtEl>
                                          <p:spTgt spid="32779"/>
                                        </p:tgtEl>
                                        <p:attrNameLst>
                                          <p:attrName>ppt_y</p:attrName>
                                        </p:attrNameLst>
                                      </p:cBhvr>
                                      <p:tavLst>
                                        <p:tav tm="0">
                                          <p:val>
                                            <p:strVal val="#ppt_y"/>
                                          </p:val>
                                        </p:tav>
                                        <p:tav tm="100000">
                                          <p:val>
                                            <p:strVal val="#ppt_y"/>
                                          </p:val>
                                        </p:tav>
                                      </p:tavLst>
                                    </p:anim>
                                  </p:childTnLst>
                                </p:cTn>
                              </p:par>
                              <p:par>
                                <p:cTn id="18" presetID="2" presetClass="exit" presetSubtype="8" fill="hold" nodeType="withEffect">
                                  <p:stCondLst>
                                    <p:cond delay="0"/>
                                  </p:stCondLst>
                                  <p:childTnLst>
                                    <p:anim calcmode="lin" valueType="num">
                                      <p:cBhvr additive="base">
                                        <p:cTn id="19" dur="5000"/>
                                        <p:tgtEl>
                                          <p:spTgt spid="32779"/>
                                        </p:tgtEl>
                                        <p:attrNameLst>
                                          <p:attrName>ppt_x</p:attrName>
                                        </p:attrNameLst>
                                      </p:cBhvr>
                                      <p:tavLst>
                                        <p:tav tm="0">
                                          <p:val>
                                            <p:strVal val="ppt_x"/>
                                          </p:val>
                                        </p:tav>
                                        <p:tav tm="100000">
                                          <p:val>
                                            <p:strVal val="0-ppt_w/2"/>
                                          </p:val>
                                        </p:tav>
                                      </p:tavLst>
                                    </p:anim>
                                    <p:anim calcmode="lin" valueType="num">
                                      <p:cBhvr additive="base">
                                        <p:cTn id="20" dur="5000"/>
                                        <p:tgtEl>
                                          <p:spTgt spid="32779"/>
                                        </p:tgtEl>
                                        <p:attrNameLst>
                                          <p:attrName>ppt_y</p:attrName>
                                        </p:attrNameLst>
                                      </p:cBhvr>
                                      <p:tavLst>
                                        <p:tav tm="0">
                                          <p:val>
                                            <p:strVal val="ppt_y"/>
                                          </p:val>
                                        </p:tav>
                                        <p:tav tm="100000">
                                          <p:val>
                                            <p:strVal val="ppt_y"/>
                                          </p:val>
                                        </p:tav>
                                      </p:tavLst>
                                    </p:anim>
                                    <p:set>
                                      <p:cBhvr>
                                        <p:cTn id="21" dur="1" fill="hold">
                                          <p:stCondLst>
                                            <p:cond delay="4999"/>
                                          </p:stCondLst>
                                        </p:cTn>
                                        <p:tgtEl>
                                          <p:spTgt spid="32779"/>
                                        </p:tgtEl>
                                        <p:attrNameLst>
                                          <p:attrName>style.visibility</p:attrName>
                                        </p:attrNameLst>
                                      </p:cBhvr>
                                      <p:to>
                                        <p:strVal val="hidden"/>
                                      </p:to>
                                    </p:set>
                                  </p:childTnLst>
                                </p:cTn>
                              </p:par>
                              <p:par>
                                <p:cTn id="22" presetID="0" presetClass="path" presetSubtype="0" accel="50000" decel="50000" fill="hold" nodeType="withEffect">
                                  <p:stCondLst>
                                    <p:cond delay="0"/>
                                  </p:stCondLst>
                                  <p:childTnLst>
                                    <p:animMotion origin="layout" path="M -0.04479 0.12463 C -0.05191 0.11561 -0.04462 0.12625 -0.04966 0.11399 C -0.05382 0.10382 -0.05695 0.0992 -0.06389 0.09295 C -0.0691 0.08255 -0.0757 0.07584 -0.08455 0.07191 C -0.09584 0.06174 -0.09045 0.06451 -0.10035 0.06128 C -0.14931 0.06313 -0.16407 0.06544 -0.21146 0.06336 C -0.21615 0.05943 -0.21962 0.0548 -0.22414 0.05064 C -0.22795 0.04347 -0.22934 0.03931 -0.23698 0.03584 C -0.24011 0.03446 -0.24636 0.03168 -0.24636 0.03168 C -0.25035 0.02659 -0.254 0.02544 -0.2592 0.02313 C -0.28039 0.02382 -0.30157 0.02336 -0.32257 0.02521 C -0.33282 0.02613 -0.32986 0.0296 -0.33698 0.03376 C -0.34341 0.03746 -0.3507 0.03977 -0.35747 0.04232 C -0.3665 0.04162 -0.37552 0.04116 -0.38455 0.04 C -0.38924 0.03931 -0.38993 0.03654 -0.3941 0.03376 C -0.40348 0.02752 -0.41094 0.01711 -0.42101 0.01272 C -0.43993 -0.00439 -0.46754 0.00763 -0.48768 0.00833 C -0.49063 0.0111 -0.49427 0.01203 -0.49723 0.0148 C -0.50573 0.02313 -0.51059 0.03538 -0.52101 0.04 C -0.52934 0.0518 -0.54427 0.0548 -0.55591 0.05711 C -0.57882 0.0555 -0.59966 0.05226 -0.62257 0.05064 C -0.63681 0.04463 -0.63073 0.04625 -0.6592 0.05064 C -0.6625 0.0511 -0.66858 0.0548 -0.66858 0.0548 C -0.67396 0.06197 -0.68664 0.07492 -0.6941 0.07816 C -0.70365 0.07723 -0.71441 0.0807 -0.72257 0.07399 C -0.73264 0.0659 -0.73664 0.05758 -0.74809 0.05272 C -0.76823 0.03492 -0.79514 0.04671 -0.81789 0.05272 C -0.82032 0.05596 -0.82379 0.05781 -0.82587 0.06128 C -0.82691 0.0629 -0.82657 0.06567 -0.82743 0.06752 C -0.82813 0.06937 -0.82952 0.07053 -0.83056 0.07191 C -0.83108 0.07422 -0.83299 0.08347 -0.83525 0.0844 C -0.83716 0.08532 -0.8441 0.0807 -0.84636 0.08024 C -0.85157 0.07908 -0.85695 0.07885 -0.86233 0.07816 C -0.86389 0.07677 -0.86528 0.07515 -0.86702 0.07399 C -0.86858 0.07307 -0.87049 0.07307 -0.87188 0.07191 C -0.88299 0.0629 -0.86598 0.07145 -0.87969 0.06544 C -0.89028 0.05203 -0.87431 0.07168 -0.88768 0.05711 C -0.88872 0.05596 -0.89289 0.04948 -0.8941 0.04856 C -0.89705 0.04671 -0.90365 0.0444 -0.90365 0.0444 C -0.9349 0.04717 -0.92136 0.04579 -0.94167 0.0548 C -0.93924 0.06474 -0.94011 0.05896 -0.94011 0.07191 " pathEditMode="relative" ptsTypes="ffffffffffffffffffffffffffffffffffffffffA">
                                      <p:cBhvr>
                                        <p:cTn id="23" dur="5000" fill="hold"/>
                                        <p:tgtEl>
                                          <p:spTgt spid="32779"/>
                                        </p:tgtEl>
                                        <p:attrNameLst>
                                          <p:attrName>ppt_x</p:attrName>
                                          <p:attrName>ppt_y</p:attrName>
                                        </p:attrNameLst>
                                      </p:cBhvr>
                                    </p:animMotion>
                                  </p:childTnLst>
                                </p:cTn>
                              </p:par>
                              <p:par>
                                <p:cTn id="24" presetID="1" presetClass="mediacall" presetSubtype="0" fill="hold" nodeType="withEffect">
                                  <p:stCondLst>
                                    <p:cond delay="0"/>
                                  </p:stCondLst>
                                  <p:childTnLst>
                                    <p:cmd type="call" cmd="playFrom(0.0)">
                                      <p:cBhvr>
                                        <p:cTn id="25" dur="63941" fill="hold"/>
                                        <p:tgtEl>
                                          <p:spTgt spid="3278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26" fill="hold" display="0">
                  <p:stCondLst>
                    <p:cond delay="indefinite"/>
                  </p:stCondLst>
                  <p:endCondLst>
                    <p:cond evt="onNext" delay="0">
                      <p:tgtEl>
                        <p:sldTgt/>
                      </p:tgtEl>
                    </p:cond>
                    <p:cond evt="onPrev" delay="0">
                      <p:tgtEl>
                        <p:sldTgt/>
                      </p:tgtEl>
                    </p:cond>
                    <p:cond evt="onStopAudio" delay="0">
                      <p:tgtEl>
                        <p:sldTgt/>
                      </p:tgtEl>
                    </p:cond>
                  </p:endCondLst>
                </p:cTn>
                <p:tgtEl>
                  <p:spTgt spid="32781"/>
                </p:tgtEl>
              </p:cMediaNode>
            </p:audio>
          </p:childTnLst>
        </p:cTn>
      </p:par>
    </p:tnLst>
    <p:bldLst>
      <p:bldP spid="3277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0" y="23813"/>
            <a:ext cx="8470900" cy="647700"/>
          </a:xfrm>
        </p:spPr>
        <p:style>
          <a:lnRef idx="1">
            <a:schemeClr val="accent3"/>
          </a:lnRef>
          <a:fillRef idx="2">
            <a:schemeClr val="accent3"/>
          </a:fillRef>
          <a:effectRef idx="1">
            <a:schemeClr val="accent3"/>
          </a:effectRef>
          <a:fontRef idx="minor">
            <a:schemeClr val="dk1"/>
          </a:fontRef>
        </p:style>
        <p:txBody>
          <a:bodyPr/>
          <a:lstStyle/>
          <a:p>
            <a:pPr eaLnBrk="1" hangingPunct="1"/>
            <a:r>
              <a:rPr lang="en-US" sz="3200" b="1" dirty="0">
                <a:solidFill>
                  <a:schemeClr val="tx1"/>
                </a:solidFill>
                <a:latin typeface="Times New Roman" pitchFamily="18" charset="0"/>
                <a:cs typeface="Times New Roman" pitchFamily="18" charset="0"/>
              </a:rPr>
              <a:t>PHẦN I: MỞ ĐẦU</a:t>
            </a:r>
            <a:endParaRPr lang="vi-VN" sz="3200" dirty="0" smtClean="0">
              <a:solidFill>
                <a:schemeClr val="tx1"/>
              </a:solidFill>
            </a:endParaRPr>
          </a:p>
        </p:txBody>
      </p:sp>
      <p:sp>
        <p:nvSpPr>
          <p:cNvPr id="11" name="TextBox 10"/>
          <p:cNvSpPr txBox="1">
            <a:spLocks noChangeArrowheads="1"/>
          </p:cNvSpPr>
          <p:nvPr/>
        </p:nvSpPr>
        <p:spPr bwMode="auto">
          <a:xfrm>
            <a:off x="204028" y="555526"/>
            <a:ext cx="8733159"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57200"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just"/>
            <a:r>
              <a:rPr lang="en-US" sz="2800" b="1" dirty="0" smtClean="0">
                <a:latin typeface="Times New Roman" panose="02020603050405020304" pitchFamily="18" charset="0"/>
                <a:cs typeface="Times New Roman" panose="02020603050405020304" pitchFamily="18" charset="0"/>
              </a:rPr>
              <a:t>2. </a:t>
            </a:r>
            <a:r>
              <a:rPr lang="en-US" sz="2800" b="1" dirty="0" err="1" smtClean="0">
                <a:latin typeface="Times New Roman" panose="02020603050405020304" pitchFamily="18" charset="0"/>
                <a:cs typeface="Times New Roman" panose="02020603050405020304" pitchFamily="18" charset="0"/>
              </a:rPr>
              <a:t>Thực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trạng</a:t>
            </a:r>
            <a:endParaRPr lang="en-US" sz="2800" b="1" dirty="0" smtClean="0">
              <a:latin typeface="Times New Roman" panose="02020603050405020304" pitchFamily="18" charset="0"/>
              <a:cs typeface="Times New Roman" panose="02020603050405020304" pitchFamily="18" charset="0"/>
            </a:endParaRPr>
          </a:p>
          <a:p>
            <a:pPr algn="just"/>
            <a:r>
              <a:rPr lang="en-US" sz="2800" b="1" dirty="0">
                <a:latin typeface="Times New Roman" panose="02020603050405020304" pitchFamily="18" charset="0"/>
                <a:cs typeface="Times New Roman" panose="02020603050405020304" pitchFamily="18" charset="0"/>
              </a:rPr>
              <a:t> </a:t>
            </a:r>
            <a:r>
              <a:rPr lang="en-US" sz="2800" b="1" dirty="0" smtClean="0">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Thuận</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lợi</a:t>
            </a:r>
            <a:endParaRPr lang="en-US" sz="2800" b="1" dirty="0" smtClean="0">
              <a:solidFill>
                <a:srgbClr val="0000FF"/>
              </a:solidFill>
              <a:latin typeface="Times New Roman" panose="02020603050405020304" pitchFamily="18" charset="0"/>
              <a:cs typeface="Times New Roman" panose="02020603050405020304" pitchFamily="18" charset="0"/>
            </a:endParaRPr>
          </a:p>
          <a:p>
            <a:pPr algn="just"/>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Để</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thực</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hiện</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chương</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trình</a:t>
            </a:r>
            <a:r>
              <a:rPr lang="en-US" sz="2600" dirty="0" smtClean="0">
                <a:latin typeface="Times New Roman" panose="02020603050405020304" pitchFamily="18" charset="0"/>
                <a:cs typeface="Times New Roman" panose="02020603050405020304" pitchFamily="18" charset="0"/>
              </a:rPr>
              <a:t> </a:t>
            </a:r>
            <a:r>
              <a:rPr lang="nl-NL" sz="2800" dirty="0">
                <a:latin typeface="Times New Roman" panose="02020603050405020304" pitchFamily="18" charset="0"/>
                <a:cs typeface="Times New Roman" panose="02020603050405020304" pitchFamily="18" charset="0"/>
              </a:rPr>
              <a:t>GDPT </a:t>
            </a:r>
            <a:r>
              <a:rPr lang="en-US" sz="2600" dirty="0" smtClean="0">
                <a:latin typeface="Times New Roman" panose="02020603050405020304" pitchFamily="18" charset="0"/>
                <a:cs typeface="Times New Roman" panose="02020603050405020304" pitchFamily="18" charset="0"/>
              </a:rPr>
              <a:t>2018, </a:t>
            </a:r>
            <a:r>
              <a:rPr lang="en-US" sz="2600" dirty="0" err="1" smtClean="0">
                <a:latin typeface="Times New Roman" panose="02020603050405020304" pitchFamily="18" charset="0"/>
                <a:cs typeface="Times New Roman" panose="02020603050405020304" pitchFamily="18" charset="0"/>
              </a:rPr>
              <a:t>nhà</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trường</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đầu</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tư</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cơ</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sở</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vật</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chất</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trang</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thiết</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bị</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hiện</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đại</a:t>
            </a:r>
            <a:r>
              <a:rPr lang="en-US" sz="2600" dirty="0" smtClean="0">
                <a:latin typeface="Times New Roman" panose="02020603050405020304" pitchFamily="18" charset="0"/>
                <a:cs typeface="Times New Roman" panose="02020603050405020304" pitchFamily="18" charset="0"/>
              </a:rPr>
              <a:t>.</a:t>
            </a:r>
          </a:p>
          <a:p>
            <a:pPr algn="just"/>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Giáo</a:t>
            </a:r>
            <a:r>
              <a:rPr lang="en-US" sz="2600" dirty="0" smtClean="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viên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tích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cực</a:t>
            </a:r>
            <a:r>
              <a:rPr lang="x-none" sz="2600">
                <a:latin typeface="Times New Roman" panose="02020603050405020304" pitchFamily="18" charset="0"/>
                <a:cs typeface="Times New Roman" panose="02020603050405020304" pitchFamily="18" charset="0"/>
              </a:rPr>
              <a:t> đổi </a:t>
            </a:r>
            <a:r>
              <a:rPr lang="x-none" sz="2600" smtClean="0">
                <a:latin typeface="Times New Roman" panose="02020603050405020304" pitchFamily="18" charset="0"/>
                <a:cs typeface="Times New Roman" panose="02020603050405020304" pitchFamily="18" charset="0"/>
              </a:rPr>
              <a:t>mới </a:t>
            </a:r>
            <a:r>
              <a:rPr lang="x-none" sz="2600">
                <a:latin typeface="Times New Roman" panose="02020603050405020304" pitchFamily="18" charset="0"/>
                <a:cs typeface="Times New Roman" panose="02020603050405020304" pitchFamily="18" charset="0"/>
              </a:rPr>
              <a:t>phương pháp, </a:t>
            </a:r>
            <a:r>
              <a:rPr lang="en-US" sz="2600" dirty="0" err="1" smtClean="0">
                <a:latin typeface="Times New Roman" panose="02020603050405020304" pitchFamily="18" charset="0"/>
                <a:cs typeface="Times New Roman" panose="02020603050405020304" pitchFamily="18" charset="0"/>
              </a:rPr>
              <a:t>vận</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dụng</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linh</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hoạt</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các</a:t>
            </a:r>
            <a:r>
              <a:rPr lang="en-US" sz="2600" dirty="0" smtClean="0">
                <a:latin typeface="Times New Roman" panose="02020603050405020304" pitchFamily="18" charset="0"/>
                <a:cs typeface="Times New Roman" panose="02020603050405020304" pitchFamily="18" charset="0"/>
              </a:rPr>
              <a:t> </a:t>
            </a:r>
            <a:r>
              <a:rPr lang="x-none" sz="2600" smtClean="0">
                <a:latin typeface="Times New Roman" panose="02020603050405020304" pitchFamily="18" charset="0"/>
                <a:cs typeface="Times New Roman" panose="02020603050405020304" pitchFamily="18" charset="0"/>
              </a:rPr>
              <a:t>hình thức</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kĩ</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thuật</a:t>
            </a:r>
            <a:r>
              <a:rPr lang="en-US" sz="2600" dirty="0" smtClean="0">
                <a:latin typeface="Times New Roman" panose="02020603050405020304" pitchFamily="18" charset="0"/>
                <a:cs typeface="Times New Roman" panose="02020603050405020304" pitchFamily="18" charset="0"/>
              </a:rPr>
              <a:t> </a:t>
            </a:r>
            <a:r>
              <a:rPr lang="x-none" sz="2600" smtClean="0">
                <a:latin typeface="Times New Roman" panose="02020603050405020304" pitchFamily="18" charset="0"/>
                <a:cs typeface="Times New Roman" panose="02020603050405020304" pitchFamily="18" charset="0"/>
              </a:rPr>
              <a:t> </a:t>
            </a:r>
            <a:r>
              <a:rPr lang="en-US" sz="2600" dirty="0" smtClean="0">
                <a:latin typeface="Times New Roman" panose="02020603050405020304" pitchFamily="18" charset="0"/>
                <a:cs typeface="Times New Roman" panose="02020603050405020304" pitchFamily="18" charset="0"/>
              </a:rPr>
              <a:t>d</a:t>
            </a:r>
            <a:r>
              <a:rPr lang="x-none" sz="2600" smtClean="0">
                <a:latin typeface="Times New Roman" panose="02020603050405020304" pitchFamily="18" charset="0"/>
                <a:cs typeface="Times New Roman" panose="02020603050405020304" pitchFamily="18" charset="0"/>
              </a:rPr>
              <a:t>ạy </a:t>
            </a:r>
            <a:r>
              <a:rPr lang="en-US" sz="2600" dirty="0" err="1" smtClean="0">
                <a:latin typeface="Times New Roman" panose="02020603050405020304" pitchFamily="18" charset="0"/>
                <a:cs typeface="Times New Roman" panose="02020603050405020304" pitchFamily="18" charset="0"/>
              </a:rPr>
              <a:t>học</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hiện</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đại</a:t>
            </a:r>
            <a:r>
              <a:rPr lang="en-US" sz="2600" dirty="0" smtClean="0">
                <a:latin typeface="Times New Roman" panose="02020603050405020304" pitchFamily="18" charset="0"/>
                <a:cs typeface="Times New Roman" panose="02020603050405020304" pitchFamily="18" charset="0"/>
              </a:rPr>
              <a:t>.</a:t>
            </a:r>
            <a:endParaRPr lang="en-US" sz="2600" dirty="0">
              <a:latin typeface="Times New Roman" panose="02020603050405020304" pitchFamily="18" charset="0"/>
              <a:cs typeface="Times New Roman" panose="02020603050405020304" pitchFamily="18" charset="0"/>
            </a:endParaRPr>
          </a:p>
          <a:p>
            <a:pPr algn="just"/>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Học</a:t>
            </a:r>
            <a:r>
              <a:rPr lang="en-US" sz="2600" dirty="0" smtClean="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sinh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thích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học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môn</a:t>
            </a:r>
            <a:r>
              <a:rPr lang="en-US" sz="2600" dirty="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Toán</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Các</a:t>
            </a:r>
            <a:r>
              <a:rPr lang="en-US" sz="2600" dirty="0" smtClean="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em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được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tham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Toán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học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mạng</a:t>
            </a:r>
            <a:r>
              <a:rPr lang="en-US" sz="2600" dirty="0">
                <a:latin typeface="Times New Roman" panose="02020603050405020304" pitchFamily="18" charset="0"/>
                <a:cs typeface="Times New Roman" panose="02020603050405020304" pitchFamily="18" charset="0"/>
              </a:rPr>
              <a:t> Internet, </a:t>
            </a:r>
            <a:r>
              <a:rPr lang="en-US" sz="2600" dirty="0" err="1">
                <a:latin typeface="Times New Roman" panose="02020603050405020304" pitchFamily="18" charset="0"/>
                <a:cs typeface="Times New Roman" panose="02020603050405020304" pitchFamily="18" charset="0"/>
              </a:rPr>
              <a:t>được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học</a:t>
            </a:r>
            <a:r>
              <a:rPr lang="en-US" sz="2600" dirty="0">
                <a:latin typeface="Times New Roman" panose="02020603050405020304" pitchFamily="18" charset="0"/>
                <a:cs typeface="Times New Roman" panose="02020603050405020304" pitchFamily="18" charset="0"/>
              </a:rPr>
              <a:t> qua </a:t>
            </a:r>
            <a:r>
              <a:rPr lang="en-US" sz="2600" dirty="0" err="1">
                <a:latin typeface="Times New Roman" panose="02020603050405020304" pitchFamily="18" charset="0"/>
                <a:cs typeface="Times New Roman" panose="02020603050405020304" pitchFamily="18" charset="0"/>
              </a:rPr>
              <a:t>các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bài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giảng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điện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tử</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sinh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động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hấp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dẫn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thích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trò</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Toán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học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để</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phát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triển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tư</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duy</a:t>
            </a:r>
            <a:r>
              <a:rPr lang="en-US" sz="2600" dirty="0">
                <a:latin typeface="Times New Roman" panose="02020603050405020304" pitchFamily="18" charset="0"/>
                <a:cs typeface="Times New Roman" panose="02020603050405020304" pitchFamily="18" charset="0"/>
              </a:rPr>
              <a:t>.</a:t>
            </a:r>
          </a:p>
          <a:p>
            <a:pPr algn="just" eaLnBrk="1" hangingPunct="1"/>
            <a:endParaRPr lang="en-US" sz="2400" dirty="0"/>
          </a:p>
          <a:p>
            <a:pPr algn="just" eaLnBrk="1" hangingPunct="1"/>
            <a:endParaRPr lang="en-US" sz="2400" dirty="0"/>
          </a:p>
          <a:p>
            <a:pPr algn="just" eaLnBrk="1" hangingPunct="1"/>
            <a:endParaRPr lang="en-US" sz="2400" dirty="0"/>
          </a:p>
          <a:p>
            <a:pPr algn="just" eaLnBrk="1" hangingPunct="1"/>
            <a:endParaRPr lang="en-US" sz="2400" dirty="0"/>
          </a:p>
        </p:txBody>
      </p:sp>
      <p:sp>
        <p:nvSpPr>
          <p:cNvPr id="7" name="TextBox 6"/>
          <p:cNvSpPr txBox="1">
            <a:spLocks noChangeArrowheads="1"/>
          </p:cNvSpPr>
          <p:nvPr/>
        </p:nvSpPr>
        <p:spPr bwMode="auto">
          <a:xfrm>
            <a:off x="-1392" y="4764567"/>
            <a:ext cx="9144000" cy="368300"/>
          </a:xfrm>
          <a:prstGeom prst="rect">
            <a:avLst/>
          </a:prstGeom>
          <a:ln/>
          <a:extLst/>
        </p:spPr>
        <p:style>
          <a:lnRef idx="1">
            <a:schemeClr val="accent6"/>
          </a:lnRef>
          <a:fillRef idx="2">
            <a:schemeClr val="accent6"/>
          </a:fillRef>
          <a:effectRef idx="1">
            <a:schemeClr val="accent6"/>
          </a:effectRef>
          <a:fontRef idx="minor">
            <a:schemeClr val="dk1"/>
          </a:fontRef>
        </p:style>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vi-VN" i="1" smtClean="0">
                <a:solidFill>
                  <a:srgbClr val="0000CC"/>
                </a:solidFill>
                <a:latin typeface="-apple-system"/>
              </a:rPr>
              <a:t>“</a:t>
            </a:r>
            <a:r>
              <a:rPr lang="en-US" i="1" smtClean="0">
                <a:solidFill>
                  <a:srgbClr val="0000CC"/>
                </a:solidFill>
                <a:latin typeface="-apple-system"/>
              </a:rPr>
              <a:t>Học thông qua chơi</a:t>
            </a:r>
            <a:r>
              <a:rPr lang="vi-VN" i="1" smtClean="0">
                <a:solidFill>
                  <a:srgbClr val="0000CC"/>
                </a:solidFill>
                <a:latin typeface="-apple-system"/>
              </a:rPr>
              <a:t>".</a:t>
            </a:r>
            <a:endParaRPr lang="en-US" i="1">
              <a:solidFill>
                <a:srgbClr val="0000CC"/>
              </a:solidFill>
              <a:latin typeface=".VnAristote" pitchFamily="34" charset="0"/>
              <a:cs typeface="Times New Roman" pitchFamily="18"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1" y="23812"/>
            <a:ext cx="8316913" cy="675729"/>
          </a:xfrm>
        </p:spPr>
        <p:style>
          <a:lnRef idx="1">
            <a:schemeClr val="accent3"/>
          </a:lnRef>
          <a:fillRef idx="2">
            <a:schemeClr val="accent3"/>
          </a:fillRef>
          <a:effectRef idx="1">
            <a:schemeClr val="accent3"/>
          </a:effectRef>
          <a:fontRef idx="minor">
            <a:schemeClr val="dk1"/>
          </a:fontRef>
        </p:style>
        <p:txBody>
          <a:bodyPr/>
          <a:lstStyle/>
          <a:p>
            <a:pPr eaLnBrk="1" hangingPunct="1"/>
            <a:r>
              <a:rPr lang="en-US" sz="3200" b="1" dirty="0">
                <a:solidFill>
                  <a:schemeClr val="tx1"/>
                </a:solidFill>
                <a:latin typeface="Times New Roman" pitchFamily="18" charset="0"/>
                <a:cs typeface="Times New Roman" pitchFamily="18" charset="0"/>
              </a:rPr>
              <a:t>PHẦN I: MỞ ĐẦU</a:t>
            </a:r>
            <a:endParaRPr lang="vi-VN" sz="3200" dirty="0" smtClean="0"/>
          </a:p>
        </p:txBody>
      </p:sp>
      <p:sp>
        <p:nvSpPr>
          <p:cNvPr id="3" name="Content Placeholder 2"/>
          <p:cNvSpPr>
            <a:spLocks noGrp="1"/>
          </p:cNvSpPr>
          <p:nvPr>
            <p:ph idx="1"/>
          </p:nvPr>
        </p:nvSpPr>
        <p:spPr>
          <a:xfrm>
            <a:off x="107950" y="681038"/>
            <a:ext cx="8928100" cy="4429125"/>
          </a:xfrm>
        </p:spPr>
        <p:txBody>
          <a:bodyPr rtlCol="0">
            <a:normAutofit/>
          </a:bodyPr>
          <a:lstStyle/>
          <a:p>
            <a:pPr algn="just" eaLnBrk="1" fontAlgn="auto" hangingPunct="1">
              <a:lnSpc>
                <a:spcPct val="122000"/>
              </a:lnSpc>
              <a:spcAft>
                <a:spcPts val="0"/>
              </a:spcAft>
              <a:buFont typeface="+mj-lt"/>
              <a:buAutoNum type="arabicPeriod"/>
              <a:defRPr/>
            </a:pPr>
            <a:endParaRPr lang="en-US" sz="2800" b="1" dirty="0" smtClean="0">
              <a:latin typeface="Times New Roman"/>
              <a:ea typeface="Calibri"/>
            </a:endParaRPr>
          </a:p>
          <a:p>
            <a:pPr marL="0" indent="0" algn="just" eaLnBrk="1" fontAlgn="auto" hangingPunct="1">
              <a:lnSpc>
                <a:spcPct val="122000"/>
              </a:lnSpc>
              <a:spcAft>
                <a:spcPts val="0"/>
              </a:spcAft>
              <a:buFont typeface="Arial" pitchFamily="34" charset="0"/>
              <a:buNone/>
              <a:defRPr/>
            </a:pPr>
            <a:endParaRPr lang="en-US" sz="2800" b="1" dirty="0">
              <a:latin typeface="Times New Roman"/>
              <a:ea typeface="Calibri"/>
            </a:endParaRPr>
          </a:p>
        </p:txBody>
      </p:sp>
      <p:sp>
        <p:nvSpPr>
          <p:cNvPr id="11" name="TextBox 10"/>
          <p:cNvSpPr txBox="1">
            <a:spLocks noChangeArrowheads="1"/>
          </p:cNvSpPr>
          <p:nvPr/>
        </p:nvSpPr>
        <p:spPr bwMode="auto">
          <a:xfrm>
            <a:off x="282810" y="987574"/>
            <a:ext cx="8733159"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57200"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indent="0"/>
            <a:r>
              <a:rPr lang="en-US" sz="2800" dirty="0" smtClean="0">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Khó</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khăn</a:t>
            </a:r>
            <a:endParaRPr lang="en-US" sz="2800" b="1" dirty="0" smtClean="0">
              <a:solidFill>
                <a:srgbClr val="0000FF"/>
              </a:solidFill>
              <a:latin typeface="Times New Roman" panose="02020603050405020304" pitchFamily="18" charset="0"/>
              <a:cs typeface="Times New Roman" panose="02020603050405020304" pitchFamily="18" charset="0"/>
            </a:endParaRPr>
          </a:p>
          <a:p>
            <a:pPr indent="0"/>
            <a:r>
              <a:rPr lang="en-US" sz="2800" dirty="0" smtClean="0">
                <a:latin typeface="Times New Roman" panose="02020603050405020304" pitchFamily="18" charset="0"/>
                <a:cs typeface="Times New Roman" panose="02020603050405020304" pitchFamily="18" charset="0"/>
              </a:rPr>
              <a:t>	- </a:t>
            </a:r>
            <a:r>
              <a:rPr lang="en-US" sz="2800" dirty="0" err="1" smtClean="0">
                <a:latin typeface="Times New Roman" panose="02020603050405020304" pitchFamily="18" charset="0"/>
                <a:cs typeface="Times New Roman" panose="02020603050405020304" pitchFamily="18" charset="0"/>
              </a:rPr>
              <a:t>Để</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trò</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chuẩn</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a:t>
            </a:r>
            <a:endParaRPr lang="en-US" sz="2800" dirty="0" smtClean="0">
              <a:latin typeface="Times New Roman" panose="02020603050405020304" pitchFamily="18" charset="0"/>
              <a:cs typeface="Times New Roman" panose="02020603050405020304" pitchFamily="18" charset="0"/>
            </a:endParaRPr>
          </a:p>
          <a:p>
            <a:pPr indent="0"/>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Không</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lớp</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đông</a:t>
            </a:r>
            <a:r>
              <a:rPr lang="en-US" sz="2800" dirty="0" smtClean="0">
                <a:latin typeface="Times New Roman" panose="02020603050405020304" pitchFamily="18" charset="0"/>
                <a:cs typeface="Times New Roman" panose="02020603050405020304" pitchFamily="18" charset="0"/>
              </a:rPr>
              <a:t>.</a:t>
            </a:r>
          </a:p>
          <a:p>
            <a:pPr indent="0"/>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Khi</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trò</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chơi</a:t>
            </a:r>
            <a:r>
              <a:rPr lang="en-US" sz="2800" dirty="0">
                <a:latin typeface="Times New Roman" panose="02020603050405020304" pitchFamily="18" charset="0"/>
                <a:cs typeface="Times New Roman" panose="02020603050405020304" pitchFamily="18" charset="0"/>
              </a:rPr>
              <a:t> hay </a:t>
            </a:r>
            <a:r>
              <a:rPr lang="en-US" sz="2800" dirty="0" err="1">
                <a:latin typeface="Times New Roman" panose="02020603050405020304" pitchFamily="18" charset="0"/>
                <a:cs typeface="Times New Roman" panose="02020603050405020304" pitchFamily="18" charset="0"/>
              </a:rPr>
              <a:t>gây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ồn</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ào</a:t>
            </a:r>
            <a:r>
              <a:rPr lang="en-US" sz="2800" dirty="0" smtClean="0">
                <a:latin typeface="Times New Roman" panose="02020603050405020304" pitchFamily="18" charset="0"/>
                <a:cs typeface="Times New Roman" panose="02020603050405020304" pitchFamily="18" charset="0"/>
              </a:rPr>
              <a:t>.</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7" name="TextBox 6"/>
          <p:cNvSpPr txBox="1">
            <a:spLocks noChangeArrowheads="1"/>
          </p:cNvSpPr>
          <p:nvPr/>
        </p:nvSpPr>
        <p:spPr bwMode="auto">
          <a:xfrm>
            <a:off x="0" y="4775200"/>
            <a:ext cx="9144000" cy="368300"/>
          </a:xfrm>
          <a:prstGeom prst="rect">
            <a:avLst/>
          </a:prstGeom>
          <a:ln/>
          <a:extLst/>
        </p:spPr>
        <p:style>
          <a:lnRef idx="1">
            <a:schemeClr val="accent6"/>
          </a:lnRef>
          <a:fillRef idx="2">
            <a:schemeClr val="accent6"/>
          </a:fillRef>
          <a:effectRef idx="1">
            <a:schemeClr val="accent6"/>
          </a:effectRef>
          <a:fontRef idx="minor">
            <a:schemeClr val="dk1"/>
          </a:fontRef>
        </p:style>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vi-VN" i="1">
                <a:solidFill>
                  <a:srgbClr val="0000CC"/>
                </a:solidFill>
                <a:latin typeface="-apple-system"/>
              </a:rPr>
              <a:t>“</a:t>
            </a:r>
            <a:r>
              <a:rPr lang="en-US" i="1" smtClean="0">
                <a:solidFill>
                  <a:srgbClr val="0000CC"/>
                </a:solidFill>
                <a:latin typeface="-apple-system"/>
              </a:rPr>
              <a:t>Hc </a:t>
            </a:r>
            <a:r>
              <a:rPr lang="en-US" i="1">
                <a:solidFill>
                  <a:srgbClr val="0000CC"/>
                </a:solidFill>
                <a:latin typeface="-apple-system"/>
              </a:rPr>
              <a:t>thông qua chơi</a:t>
            </a:r>
            <a:r>
              <a:rPr lang="vi-VN" i="1">
                <a:solidFill>
                  <a:srgbClr val="0000CC"/>
                </a:solidFill>
                <a:latin typeface="-apple-system"/>
              </a:rPr>
              <a:t>".</a:t>
            </a:r>
            <a:endParaRPr lang="en-US" i="1">
              <a:solidFill>
                <a:srgbClr val="0000CC"/>
              </a:solidFill>
              <a:latin typeface=".VnAristote" pitchFamily="34" charset="0"/>
              <a:cs typeface="Times New Roman" pitchFamily="18" charset="0"/>
            </a:endParaRPr>
          </a:p>
        </p:txBody>
      </p:sp>
    </p:spTree>
    <p:extLst>
      <p:ext uri="{BB962C8B-B14F-4D97-AF65-F5344CB8AC3E}">
        <p14:creationId xmlns:p14="http://schemas.microsoft.com/office/powerpoint/2010/main" val="35815878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3813"/>
            <a:ext cx="9144000" cy="51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Rectangle 4"/>
          <p:cNvSpPr>
            <a:spLocks noChangeArrowheads="1"/>
          </p:cNvSpPr>
          <p:nvPr/>
        </p:nvSpPr>
        <p:spPr bwMode="auto">
          <a:xfrm>
            <a:off x="250825" y="465138"/>
            <a:ext cx="8642350" cy="3739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endParaRPr lang="en-US" sz="3200" b="1" dirty="0">
              <a:solidFill>
                <a:srgbClr val="000000"/>
              </a:solidFill>
              <a:latin typeface="Times New Roman" pitchFamily="18" charset="0"/>
              <a:cs typeface="Calibri" pitchFamily="34" charset="0"/>
            </a:endParaRPr>
          </a:p>
          <a:p>
            <a:pPr algn="ctr"/>
            <a:endParaRPr lang="en-US" sz="3600" b="1" dirty="0">
              <a:solidFill>
                <a:srgbClr val="000000"/>
              </a:solidFill>
              <a:latin typeface="Times New Roman" pitchFamily="18" charset="0"/>
              <a:cs typeface="Calibri" pitchFamily="34" charset="0"/>
            </a:endParaRPr>
          </a:p>
          <a:p>
            <a:pPr algn="ctr"/>
            <a:r>
              <a:rPr lang="en-US" sz="4400" b="1" dirty="0" smtClean="0">
                <a:solidFill>
                  <a:srgbClr val="FF0066"/>
                </a:solidFill>
                <a:latin typeface="Times New Roman" pitchFamily="18" charset="0"/>
                <a:cs typeface="Calibri" pitchFamily="34" charset="0"/>
              </a:rPr>
              <a:t>“</a:t>
            </a:r>
            <a:r>
              <a:rPr lang="en-US" sz="4400" b="1" dirty="0" err="1" smtClean="0">
                <a:solidFill>
                  <a:srgbClr val="FF0066"/>
                </a:solidFill>
                <a:latin typeface="Times New Roman" pitchFamily="18" charset="0"/>
                <a:cs typeface="Calibri" pitchFamily="34" charset="0"/>
              </a:rPr>
              <a:t>Sử</a:t>
            </a:r>
            <a:r>
              <a:rPr lang="en-US" sz="4400" b="1" dirty="0" smtClean="0">
                <a:solidFill>
                  <a:srgbClr val="FF0066"/>
                </a:solidFill>
                <a:latin typeface="Times New Roman" pitchFamily="18" charset="0"/>
                <a:cs typeface="Calibri" pitchFamily="34" charset="0"/>
              </a:rPr>
              <a:t> </a:t>
            </a:r>
            <a:r>
              <a:rPr lang="en-US" sz="4400" b="1" dirty="0" err="1" smtClean="0">
                <a:solidFill>
                  <a:srgbClr val="FF0066"/>
                </a:solidFill>
                <a:latin typeface="Times New Roman" pitchFamily="18" charset="0"/>
                <a:cs typeface="Calibri" pitchFamily="34" charset="0"/>
              </a:rPr>
              <a:t>dụng</a:t>
            </a:r>
            <a:r>
              <a:rPr lang="en-US" sz="4400" b="1" dirty="0" smtClean="0">
                <a:solidFill>
                  <a:srgbClr val="FF0066"/>
                </a:solidFill>
                <a:latin typeface="Times New Roman" pitchFamily="18" charset="0"/>
                <a:cs typeface="Calibri" pitchFamily="34" charset="0"/>
              </a:rPr>
              <a:t> </a:t>
            </a:r>
            <a:r>
              <a:rPr lang="en-US" sz="4400" b="1" dirty="0" err="1" smtClean="0">
                <a:solidFill>
                  <a:srgbClr val="FF0066"/>
                </a:solidFill>
                <a:latin typeface="Times New Roman" pitchFamily="18" charset="0"/>
                <a:cs typeface="Calibri" pitchFamily="34" charset="0"/>
              </a:rPr>
              <a:t>trò</a:t>
            </a:r>
            <a:r>
              <a:rPr lang="en-US" sz="4400" b="1" dirty="0" smtClean="0">
                <a:solidFill>
                  <a:srgbClr val="FF0066"/>
                </a:solidFill>
                <a:latin typeface="Times New Roman" pitchFamily="18" charset="0"/>
                <a:cs typeface="Calibri" pitchFamily="34" charset="0"/>
              </a:rPr>
              <a:t> </a:t>
            </a:r>
            <a:r>
              <a:rPr lang="en-US" sz="4400" b="1" dirty="0" err="1" smtClean="0">
                <a:solidFill>
                  <a:srgbClr val="FF0066"/>
                </a:solidFill>
                <a:latin typeface="Times New Roman" pitchFamily="18" charset="0"/>
                <a:cs typeface="Calibri" pitchFamily="34" charset="0"/>
              </a:rPr>
              <a:t>chơi</a:t>
            </a:r>
            <a:r>
              <a:rPr lang="en-US" sz="4400" b="1" dirty="0" smtClean="0">
                <a:solidFill>
                  <a:srgbClr val="FF0066"/>
                </a:solidFill>
                <a:latin typeface="Times New Roman" pitchFamily="18" charset="0"/>
                <a:cs typeface="Calibri" pitchFamily="34" charset="0"/>
              </a:rPr>
              <a:t> </a:t>
            </a:r>
          </a:p>
          <a:p>
            <a:pPr algn="ctr"/>
            <a:r>
              <a:rPr lang="en-US" sz="4400" b="1" dirty="0" err="1" smtClean="0">
                <a:solidFill>
                  <a:srgbClr val="FF0066"/>
                </a:solidFill>
                <a:latin typeface="Times New Roman" pitchFamily="18" charset="0"/>
                <a:cs typeface="Calibri" pitchFamily="34" charset="0"/>
              </a:rPr>
              <a:t>trong</a:t>
            </a:r>
            <a:r>
              <a:rPr lang="en-US" sz="4400" b="1" dirty="0" smtClean="0">
                <a:solidFill>
                  <a:srgbClr val="FF0066"/>
                </a:solidFill>
                <a:latin typeface="Times New Roman" pitchFamily="18" charset="0"/>
                <a:cs typeface="Calibri" pitchFamily="34" charset="0"/>
              </a:rPr>
              <a:t> </a:t>
            </a:r>
            <a:r>
              <a:rPr lang="en-US" sz="4400" b="1" dirty="0" err="1" smtClean="0">
                <a:solidFill>
                  <a:srgbClr val="FF0066"/>
                </a:solidFill>
                <a:latin typeface="Times New Roman" pitchFamily="18" charset="0"/>
                <a:cs typeface="Calibri" pitchFamily="34" charset="0"/>
              </a:rPr>
              <a:t>dạy</a:t>
            </a:r>
            <a:r>
              <a:rPr lang="en-US" sz="4400" b="1" dirty="0" smtClean="0">
                <a:solidFill>
                  <a:srgbClr val="FF0066"/>
                </a:solidFill>
                <a:latin typeface="Times New Roman" pitchFamily="18" charset="0"/>
                <a:cs typeface="Calibri" pitchFamily="34" charset="0"/>
              </a:rPr>
              <a:t> </a:t>
            </a:r>
            <a:r>
              <a:rPr lang="en-US" sz="4400" b="1" dirty="0" err="1" smtClean="0">
                <a:solidFill>
                  <a:srgbClr val="FF0066"/>
                </a:solidFill>
                <a:latin typeface="Times New Roman" pitchFamily="18" charset="0"/>
                <a:cs typeface="Calibri" pitchFamily="34" charset="0"/>
              </a:rPr>
              <a:t>học</a:t>
            </a:r>
            <a:r>
              <a:rPr lang="en-US" sz="4400" b="1" dirty="0" smtClean="0">
                <a:solidFill>
                  <a:srgbClr val="FF0066"/>
                </a:solidFill>
                <a:latin typeface="Times New Roman" pitchFamily="18" charset="0"/>
                <a:cs typeface="Calibri" pitchFamily="34" charset="0"/>
              </a:rPr>
              <a:t> </a:t>
            </a:r>
            <a:r>
              <a:rPr lang="en-US" sz="4400" b="1" dirty="0" err="1" smtClean="0">
                <a:solidFill>
                  <a:srgbClr val="FF0066"/>
                </a:solidFill>
                <a:latin typeface="Times New Roman" pitchFamily="18" charset="0"/>
                <a:cs typeface="Calibri" pitchFamily="34" charset="0"/>
              </a:rPr>
              <a:t>môn</a:t>
            </a:r>
            <a:r>
              <a:rPr lang="en-US" sz="4400" b="1" dirty="0">
                <a:solidFill>
                  <a:srgbClr val="FF0066"/>
                </a:solidFill>
                <a:latin typeface="Times New Roman" pitchFamily="18" charset="0"/>
                <a:cs typeface="Calibri" pitchFamily="34" charset="0"/>
              </a:rPr>
              <a:t> </a:t>
            </a:r>
            <a:r>
              <a:rPr lang="en-US" sz="4400" b="1" dirty="0" err="1" smtClean="0">
                <a:solidFill>
                  <a:srgbClr val="FF0066"/>
                </a:solidFill>
                <a:latin typeface="Times New Roman" pitchFamily="18" charset="0"/>
                <a:cs typeface="Calibri" pitchFamily="34" charset="0"/>
              </a:rPr>
              <a:t>Toán</a:t>
            </a:r>
            <a:r>
              <a:rPr lang="en-US" sz="4400" b="1" dirty="0" smtClean="0">
                <a:solidFill>
                  <a:srgbClr val="FF0066"/>
                </a:solidFill>
                <a:latin typeface="Times New Roman" pitchFamily="18" charset="0"/>
                <a:cs typeface="Calibri" pitchFamily="34" charset="0"/>
              </a:rPr>
              <a:t> </a:t>
            </a:r>
            <a:r>
              <a:rPr lang="en-US" sz="4400" b="1" dirty="0" err="1" smtClean="0">
                <a:solidFill>
                  <a:srgbClr val="FF0066"/>
                </a:solidFill>
                <a:latin typeface="Times New Roman" pitchFamily="18" charset="0"/>
                <a:cs typeface="Calibri" pitchFamily="34" charset="0"/>
              </a:rPr>
              <a:t>lớp</a:t>
            </a:r>
            <a:r>
              <a:rPr lang="en-US" sz="4400" b="1" dirty="0" smtClean="0">
                <a:solidFill>
                  <a:srgbClr val="FF0066"/>
                </a:solidFill>
                <a:latin typeface="Times New Roman" pitchFamily="18" charset="0"/>
                <a:cs typeface="Calibri" pitchFamily="34" charset="0"/>
              </a:rPr>
              <a:t> 4” </a:t>
            </a:r>
            <a:r>
              <a:rPr lang="en-US" sz="4400" dirty="0">
                <a:solidFill>
                  <a:srgbClr val="6600CC"/>
                </a:solidFill>
                <a:latin typeface="Times New Roman" pitchFamily="18" charset="0"/>
                <a:cs typeface="Calibri" pitchFamily="34" charset="0"/>
              </a:rPr>
              <a:t> </a:t>
            </a:r>
          </a:p>
          <a:p>
            <a:endParaRPr lang="en-US" sz="3600" b="1" dirty="0">
              <a:solidFill>
                <a:srgbClr val="002060"/>
              </a:solidFill>
              <a:latin typeface="Times New Roman" pitchFamily="18" charset="0"/>
              <a:cs typeface="Times New Roman" pitchFamily="18" charset="0"/>
            </a:endParaRPr>
          </a:p>
          <a:p>
            <a:pPr algn="ctr">
              <a:lnSpc>
                <a:spcPct val="125000"/>
              </a:lnSpc>
            </a:pPr>
            <a:endParaRPr lang="en-US" sz="3600" b="1" dirty="0">
              <a:solidFill>
                <a:srgbClr val="002060"/>
              </a:solidFill>
              <a:latin typeface="Times New Roman" pitchFamily="18" charset="0"/>
              <a:cs typeface="Times New Roman" pitchFamily="18" charset="0"/>
            </a:endParaRPr>
          </a:p>
        </p:txBody>
      </p:sp>
      <p:sp>
        <p:nvSpPr>
          <p:cNvPr id="4" name="WordArt 3"/>
          <p:cNvSpPr>
            <a:spLocks noChangeArrowheads="1" noChangeShapeType="1" noTextEdit="1"/>
          </p:cNvSpPr>
          <p:nvPr/>
        </p:nvSpPr>
        <p:spPr bwMode="auto">
          <a:xfrm>
            <a:off x="685800" y="1019175"/>
            <a:ext cx="7848600" cy="2238375"/>
          </a:xfrm>
          <a:prstGeom prst="rect">
            <a:avLst/>
          </a:prstGeom>
        </p:spPr>
        <p:txBody>
          <a:bodyPr wrap="none" fromWordArt="1">
            <a:prstTxWarp prst="textPlain">
              <a:avLst>
                <a:gd name="adj" fmla="val 50120"/>
              </a:avLst>
            </a:prstTxWarp>
          </a:bodyPr>
          <a:lstStyle/>
          <a:p>
            <a:pPr algn="ctr"/>
            <a:endParaRPr lang="en-US" sz="3600" b="1" kern="10">
              <a:ln w="9525">
                <a:solidFill>
                  <a:srgbClr val="0000FF"/>
                </a:solidFill>
                <a:round/>
                <a:headEnd/>
                <a:tailEnd/>
              </a:ln>
              <a:solidFill>
                <a:srgbClr val="FFFF00"/>
              </a:solidFill>
              <a:effectLst>
                <a:outerShdw blurRad="38100" dist="38100" dir="2700000" algn="tl" rotWithShape="0">
                  <a:srgbClr val="000000">
                    <a:alpha val="43137"/>
                  </a:srgbClr>
                </a:outerShdw>
              </a:effectLst>
              <a:latin typeface="Times New Roman"/>
              <a:cs typeface="Times New Roman"/>
            </a:endParaRPr>
          </a:p>
        </p:txBody>
      </p:sp>
    </p:spTree>
    <p:extLst>
      <p:ext uri="{BB962C8B-B14F-4D97-AF65-F5344CB8AC3E}">
        <p14:creationId xmlns:p14="http://schemas.microsoft.com/office/powerpoint/2010/main" val="21258411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childTnLst>
                                </p:cTn>
                              </p:par>
                              <p:par>
                                <p:cTn id="9" presetID="3" presetClass="emph" presetSubtype="6" repeatCount="indefinite" fill="hold" grpId="1" nodeType="withEffect" nodePh="1">
                                  <p:stCondLst>
                                    <p:cond delay="0"/>
                                  </p:stCondLst>
                                  <p:endCondLst>
                                    <p:cond evt="onNext" delay="0">
                                      <p:tgtEl>
                                        <p:sldTgt/>
                                      </p:tgtEl>
                                    </p:cond>
                                    <p:cond evt="begin" delay="0">
                                      <p:tn val="9"/>
                                    </p:cond>
                                  </p:endCondLst>
                                  <p:childTnLst>
                                    <p:animClr clrSpc="hsl" dir="cw">
                                      <p:cBhvr>
                                        <p:cTn id="10" dur="1000" fill="hold"/>
                                        <p:tgtEl>
                                          <p:spTgt spid="4"/>
                                        </p:tgtEl>
                                        <p:attrNameLst>
                                          <p:attrName>style.color</p:attrName>
                                        </p:attrNameLst>
                                      </p:cBhvr>
                                      <p:to>
                                        <a:srgbClr val="FF33CC"/>
                                      </p:to>
                                    </p:animClr>
                                  </p:childTnLst>
                                </p:cTn>
                              </p:par>
                              <p:par>
                                <p:cTn id="11" presetID="42" presetClass="entr" presetSubtype="0" fill="hold" grpId="0" nodeType="withEffect">
                                  <p:stCondLst>
                                    <p:cond delay="0"/>
                                  </p:stCondLst>
                                  <p:childTnLst>
                                    <p:set>
                                      <p:cBhvr>
                                        <p:cTn id="12" dur="1" fill="hold">
                                          <p:stCondLst>
                                            <p:cond delay="0"/>
                                          </p:stCondLst>
                                        </p:cTn>
                                        <p:tgtEl>
                                          <p:spTgt spid="73731"/>
                                        </p:tgtEl>
                                        <p:attrNameLst>
                                          <p:attrName>style.visibility</p:attrName>
                                        </p:attrNameLst>
                                      </p:cBhvr>
                                      <p:to>
                                        <p:strVal val="visible"/>
                                      </p:to>
                                    </p:set>
                                    <p:animEffect transition="in" filter="fade">
                                      <p:cBhvr>
                                        <p:cTn id="13" dur="1000"/>
                                        <p:tgtEl>
                                          <p:spTgt spid="73731"/>
                                        </p:tgtEl>
                                      </p:cBhvr>
                                    </p:animEffect>
                                    <p:anim calcmode="lin" valueType="num">
                                      <p:cBhvr>
                                        <p:cTn id="14" dur="1000" fill="hold"/>
                                        <p:tgtEl>
                                          <p:spTgt spid="73731"/>
                                        </p:tgtEl>
                                        <p:attrNameLst>
                                          <p:attrName>ppt_x</p:attrName>
                                        </p:attrNameLst>
                                      </p:cBhvr>
                                      <p:tavLst>
                                        <p:tav tm="0">
                                          <p:val>
                                            <p:strVal val="#ppt_x"/>
                                          </p:val>
                                        </p:tav>
                                        <p:tav tm="100000">
                                          <p:val>
                                            <p:strVal val="#ppt_x"/>
                                          </p:val>
                                        </p:tav>
                                      </p:tavLst>
                                    </p:anim>
                                    <p:anim calcmode="lin" valueType="num">
                                      <p:cBhvr>
                                        <p:cTn id="15" dur="1000" fill="hold"/>
                                        <p:tgtEl>
                                          <p:spTgt spid="737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p:bldP spid="4" grpId="0" animBg="1"/>
      <p:bldP spid="4"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1" y="23812"/>
            <a:ext cx="8316913" cy="675729"/>
          </a:xfrm>
        </p:spPr>
        <p:style>
          <a:lnRef idx="1">
            <a:schemeClr val="accent3"/>
          </a:lnRef>
          <a:fillRef idx="2">
            <a:schemeClr val="accent3"/>
          </a:fillRef>
          <a:effectRef idx="1">
            <a:schemeClr val="accent3"/>
          </a:effectRef>
          <a:fontRef idx="minor">
            <a:schemeClr val="dk1"/>
          </a:fontRef>
        </p:style>
        <p:txBody>
          <a:bodyPr/>
          <a:lstStyle/>
          <a:p>
            <a:pPr eaLnBrk="1" hangingPunct="1"/>
            <a:r>
              <a:rPr lang="en-US" sz="3200" b="1" smtClean="0">
                <a:latin typeface="Times New Roman" pitchFamily="18" charset="0"/>
                <a:cs typeface="Times New Roman" pitchFamily="18" charset="0"/>
              </a:rPr>
              <a:t>ĐIỂM MỚI CỦA CHUYÊN ĐỀ</a:t>
            </a:r>
            <a:endParaRPr lang="vi-VN" sz="3200" dirty="0" smtClean="0"/>
          </a:p>
        </p:txBody>
      </p:sp>
      <p:sp>
        <p:nvSpPr>
          <p:cNvPr id="3" name="Content Placeholder 2"/>
          <p:cNvSpPr>
            <a:spLocks noGrp="1"/>
          </p:cNvSpPr>
          <p:nvPr>
            <p:ph idx="1"/>
          </p:nvPr>
        </p:nvSpPr>
        <p:spPr>
          <a:xfrm>
            <a:off x="107950" y="681038"/>
            <a:ext cx="8928100" cy="4429125"/>
          </a:xfrm>
        </p:spPr>
        <p:txBody>
          <a:bodyPr rtlCol="0">
            <a:normAutofit/>
          </a:bodyPr>
          <a:lstStyle/>
          <a:p>
            <a:pPr algn="just" eaLnBrk="1" fontAlgn="auto" hangingPunct="1">
              <a:lnSpc>
                <a:spcPct val="122000"/>
              </a:lnSpc>
              <a:spcAft>
                <a:spcPts val="0"/>
              </a:spcAft>
              <a:buFont typeface="+mj-lt"/>
              <a:buAutoNum type="arabicPeriod"/>
              <a:defRPr/>
            </a:pPr>
            <a:endParaRPr lang="en-US" sz="2800" b="1" dirty="0" smtClean="0">
              <a:latin typeface="Times New Roman"/>
              <a:ea typeface="Calibri"/>
            </a:endParaRPr>
          </a:p>
          <a:p>
            <a:pPr marL="0" indent="0" algn="just" eaLnBrk="1" fontAlgn="auto" hangingPunct="1">
              <a:lnSpc>
                <a:spcPct val="122000"/>
              </a:lnSpc>
              <a:spcAft>
                <a:spcPts val="0"/>
              </a:spcAft>
              <a:buFont typeface="Arial" pitchFamily="34" charset="0"/>
              <a:buNone/>
              <a:defRPr/>
            </a:pPr>
            <a:endParaRPr lang="en-US" sz="2800" b="1" dirty="0">
              <a:latin typeface="Times New Roman"/>
              <a:ea typeface="Calibri"/>
            </a:endParaRPr>
          </a:p>
        </p:txBody>
      </p:sp>
      <p:sp>
        <p:nvSpPr>
          <p:cNvPr id="11" name="TextBox 10"/>
          <p:cNvSpPr txBox="1">
            <a:spLocks noChangeArrowheads="1"/>
          </p:cNvSpPr>
          <p:nvPr/>
        </p:nvSpPr>
        <p:spPr bwMode="auto">
          <a:xfrm>
            <a:off x="122168" y="823171"/>
            <a:ext cx="8733159" cy="1622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57200"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indent="0" algn="just" eaLnBrk="1" hangingPunct="1">
              <a:lnSpc>
                <a:spcPct val="122000"/>
              </a:lnSpc>
            </a:pP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smtClean="0">
                <a:solidFill>
                  <a:srgbClr val="0000CC"/>
                </a:solidFill>
                <a:latin typeface="Times New Roman" panose="02020603050405020304" pitchFamily="18" charset="0"/>
                <a:cs typeface="Times New Roman" panose="02020603050405020304" pitchFamily="18" charset="0"/>
              </a:rPr>
              <a:t>    - </a:t>
            </a:r>
            <a:r>
              <a:rPr lang="vi-VN" sz="2800" b="1" dirty="0" smtClean="0">
                <a:solidFill>
                  <a:srgbClr val="0000CC"/>
                </a:solidFill>
                <a:latin typeface="Times New Roman" panose="02020603050405020304" pitchFamily="18" charset="0"/>
                <a:cs typeface="Times New Roman" panose="02020603050405020304" pitchFamily="18" charset="0"/>
              </a:rPr>
              <a:t>Thứ </a:t>
            </a:r>
            <a:r>
              <a:rPr lang="vi-VN" sz="2800" b="1" dirty="0">
                <a:solidFill>
                  <a:srgbClr val="0000CC"/>
                </a:solidFill>
                <a:latin typeface="Times New Roman" panose="02020603050405020304" pitchFamily="18" charset="0"/>
                <a:cs typeface="Times New Roman" panose="02020603050405020304" pitchFamily="18" charset="0"/>
              </a:rPr>
              <a:t>nhất: </a:t>
            </a:r>
            <a:r>
              <a:rPr lang="en-US" sz="2800" dirty="0" err="1" smtClean="0">
                <a:latin typeface="Times New Roman" panose="02020603050405020304" pitchFamily="18" charset="0"/>
                <a:cs typeface="Times New Roman" panose="02020603050405020304" pitchFamily="18" charset="0"/>
              </a:rPr>
              <a:t>Trò</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được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thực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hiện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xuyên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suốt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trong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hoạt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động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tiết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học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được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vận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dụng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nhiều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dạng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bài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nhau</a:t>
            </a:r>
            <a:r>
              <a:rPr lang="en-US" sz="2800" dirty="0" smtClean="0">
                <a:latin typeface="Times New Roman" panose="02020603050405020304" pitchFamily="18" charset="0"/>
                <a:cs typeface="Times New Roman" panose="02020603050405020304" pitchFamily="18" charset="0"/>
              </a:rPr>
              <a:t>. </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7" name="TextBox 6"/>
          <p:cNvSpPr txBox="1">
            <a:spLocks noChangeArrowheads="1"/>
          </p:cNvSpPr>
          <p:nvPr/>
        </p:nvSpPr>
        <p:spPr bwMode="auto">
          <a:xfrm>
            <a:off x="0" y="4775200"/>
            <a:ext cx="9144000" cy="368300"/>
          </a:xfrm>
          <a:prstGeom prst="rect">
            <a:avLst/>
          </a:prstGeom>
          <a:ln/>
          <a:extLst/>
        </p:spPr>
        <p:style>
          <a:lnRef idx="1">
            <a:schemeClr val="accent6"/>
          </a:lnRef>
          <a:fillRef idx="2">
            <a:schemeClr val="accent6"/>
          </a:fillRef>
          <a:effectRef idx="1">
            <a:schemeClr val="accent6"/>
          </a:effectRef>
          <a:fontRef idx="minor">
            <a:schemeClr val="dk1"/>
          </a:fontRef>
        </p:style>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vi-VN" i="1">
                <a:solidFill>
                  <a:srgbClr val="0000CC"/>
                </a:solidFill>
                <a:latin typeface="-apple-system"/>
              </a:rPr>
              <a:t>“</a:t>
            </a:r>
            <a:r>
              <a:rPr lang="en-US" i="1" smtClean="0">
                <a:solidFill>
                  <a:srgbClr val="0000CC"/>
                </a:solidFill>
                <a:latin typeface="-apple-system"/>
              </a:rPr>
              <a:t>Học </a:t>
            </a:r>
            <a:r>
              <a:rPr lang="en-US" i="1">
                <a:solidFill>
                  <a:srgbClr val="0000CC"/>
                </a:solidFill>
                <a:latin typeface="-apple-system"/>
              </a:rPr>
              <a:t>thông qua chơi</a:t>
            </a:r>
            <a:r>
              <a:rPr lang="vi-VN" i="1">
                <a:solidFill>
                  <a:srgbClr val="0000CC"/>
                </a:solidFill>
                <a:latin typeface="-apple-system"/>
              </a:rPr>
              <a:t>".</a:t>
            </a:r>
            <a:endParaRPr lang="en-US" i="1">
              <a:solidFill>
                <a:srgbClr val="0000CC"/>
              </a:solidFill>
              <a:latin typeface=".VnAristote" pitchFamily="34" charset="0"/>
              <a:cs typeface="Times New Roman" pitchFamily="18" charset="0"/>
            </a:endParaRPr>
          </a:p>
        </p:txBody>
      </p:sp>
      <p:sp>
        <p:nvSpPr>
          <p:cNvPr id="6" name="TextBox 5"/>
          <p:cNvSpPr txBox="1">
            <a:spLocks noChangeArrowheads="1"/>
          </p:cNvSpPr>
          <p:nvPr/>
        </p:nvSpPr>
        <p:spPr bwMode="auto">
          <a:xfrm>
            <a:off x="130753" y="2643758"/>
            <a:ext cx="8733159"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57200"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just"/>
            <a:r>
              <a:rPr lang="en-US" sz="2800" b="1" dirty="0">
                <a:latin typeface="Times New Roman" panose="02020603050405020304" pitchFamily="18" charset="0"/>
                <a:cs typeface="Times New Roman" panose="02020603050405020304" pitchFamily="18" charset="0"/>
              </a:rPr>
              <a:t>-</a:t>
            </a:r>
            <a:r>
              <a:rPr lang="en-US" sz="2800" b="1" dirty="0">
                <a:solidFill>
                  <a:srgbClr val="0000CC"/>
                </a:solidFill>
                <a:latin typeface="Times New Roman" panose="02020603050405020304" pitchFamily="18" charset="0"/>
                <a:cs typeface="Times New Roman" panose="02020603050405020304" pitchFamily="18" charset="0"/>
              </a:rPr>
              <a:t> </a:t>
            </a:r>
            <a:r>
              <a:rPr lang="vi-VN" sz="2800" b="1" dirty="0" smtClean="0">
                <a:solidFill>
                  <a:srgbClr val="0000CC"/>
                </a:solidFill>
                <a:latin typeface="Times New Roman" panose="02020603050405020304" pitchFamily="18" charset="0"/>
                <a:cs typeface="Times New Roman" panose="02020603050405020304" pitchFamily="18" charset="0"/>
              </a:rPr>
              <a:t>Thứ </a:t>
            </a:r>
            <a:r>
              <a:rPr lang="vi-VN" sz="2800" b="1" dirty="0">
                <a:solidFill>
                  <a:srgbClr val="0000CC"/>
                </a:solidFill>
                <a:latin typeface="Times New Roman" panose="02020603050405020304" pitchFamily="18" charset="0"/>
                <a:cs typeface="Times New Roman" panose="02020603050405020304" pitchFamily="18" charset="0"/>
              </a:rPr>
              <a:t>hai: </a:t>
            </a:r>
            <a:r>
              <a:rPr lang="en-US" sz="2800" dirty="0" err="1" smtClean="0">
                <a:latin typeface="Times New Roman" panose="02020603050405020304" pitchFamily="18" charset="0"/>
                <a:cs typeface="Times New Roman" panose="02020603050405020304" pitchFamily="18" charset="0"/>
              </a:rPr>
              <a:t>Việc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áp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dụng</a:t>
            </a:r>
            <a:r>
              <a:rPr lang="nl-NL" sz="2800" dirty="0" smtClean="0">
                <a:latin typeface="Times New Roman" panose="02020603050405020304" pitchFamily="18" charset="0"/>
                <a:cs typeface="Times New Roman" panose="02020603050405020304" pitchFamily="18" charset="0"/>
              </a:rPr>
              <a:t>“</a:t>
            </a:r>
            <a:r>
              <a:rPr lang="nl-NL" sz="2800" i="1" dirty="0" smtClean="0">
                <a:latin typeface="Times New Roman" panose="02020603050405020304" pitchFamily="18" charset="0"/>
                <a:cs typeface="Times New Roman" panose="02020603050405020304" pitchFamily="18" charset="0"/>
              </a:rPr>
              <a:t>Học </a:t>
            </a:r>
            <a:r>
              <a:rPr lang="nl-NL" sz="2800" i="1" dirty="0">
                <a:latin typeface="Times New Roman" panose="02020603050405020304" pitchFamily="18" charset="0"/>
                <a:cs typeface="Times New Roman" panose="02020603050405020304" pitchFamily="18" charset="0"/>
              </a:rPr>
              <a:t>thông qua chơi</a:t>
            </a:r>
            <a:r>
              <a:rPr lang="nl-NL"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giúp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học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vui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vẻ</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nhiều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cơ</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hội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trải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nghiệm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tăng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khả</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năng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tương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tham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tích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cực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hoạt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động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học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tập</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algn="just" eaLnBrk="1" hangingPunct="1"/>
            <a:endParaRPr lang="en-US" sz="2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94520964"/>
      </p:ext>
    </p:extLst>
  </p:cSld>
  <p:clrMapOvr>
    <a:masterClrMapping/>
  </p:clrMapOvr>
  <p:timing>
    <p:tnLst>
      <p:par>
        <p:cTn id="1" dur="indefinite" restart="never" nodeType="tmRoot"/>
      </p:par>
    </p:tnLst>
  </p:timing>
</p:sld>
</file>

<file path=ppt/theme/_rels/them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themeOverride>
</file>

<file path=docProps/app.xml><?xml version="1.0" encoding="utf-8"?>
<Properties xmlns="http://schemas.openxmlformats.org/officeDocument/2006/extended-properties" xmlns:vt="http://schemas.openxmlformats.org/officeDocument/2006/docPropsVTypes">
  <TotalTime>6149</TotalTime>
  <Words>1632</Words>
  <Application>Microsoft Office PowerPoint</Application>
  <PresentationFormat>On-screen Show (16:9)</PresentationFormat>
  <Paragraphs>384</Paragraphs>
  <Slides>50</Slides>
  <Notes>9</Notes>
  <HiddenSlides>0</HiddenSlides>
  <MMClips>2</MMClips>
  <ScaleCrop>false</ScaleCrop>
  <HeadingPairs>
    <vt:vector size="6" baseType="variant">
      <vt:variant>
        <vt:lpstr>Fonts Used</vt:lpstr>
      </vt:variant>
      <vt:variant>
        <vt:i4>10</vt:i4>
      </vt:variant>
      <vt:variant>
        <vt:lpstr>Theme</vt:lpstr>
      </vt:variant>
      <vt:variant>
        <vt:i4>7</vt:i4>
      </vt:variant>
      <vt:variant>
        <vt:lpstr>Slide Titles</vt:lpstr>
      </vt:variant>
      <vt:variant>
        <vt:i4>50</vt:i4>
      </vt:variant>
    </vt:vector>
  </HeadingPairs>
  <TitlesOfParts>
    <vt:vector size="67" baseType="lpstr">
      <vt:lpstr>.VnAristote</vt:lpstr>
      <vt:lpstr>.VnTime</vt:lpstr>
      <vt:lpstr>-apple-system</vt:lpstr>
      <vt:lpstr>Arial</vt:lpstr>
      <vt:lpstr>Calibri</vt:lpstr>
      <vt:lpstr>Franklin Gothic Book</vt:lpstr>
      <vt:lpstr>Franklin Gothic Medium</vt:lpstr>
      <vt:lpstr>Tahoma</vt:lpstr>
      <vt:lpstr>Times New Roman</vt:lpstr>
      <vt:lpstr>Wingdings 2</vt:lpstr>
      <vt:lpstr>Office Theme</vt:lpstr>
      <vt:lpstr>Default Design</vt:lpstr>
      <vt:lpstr>1_Default Design</vt:lpstr>
      <vt:lpstr>2_Trek</vt:lpstr>
      <vt:lpstr>1_Office Theme</vt:lpstr>
      <vt:lpstr>2_Office Theme</vt:lpstr>
      <vt:lpstr>3_Office Theme</vt:lpstr>
      <vt:lpstr>PowerPoint Presentation</vt:lpstr>
      <vt:lpstr>PowerPoint Presentation</vt:lpstr>
      <vt:lpstr>PowerPoint Presentation</vt:lpstr>
      <vt:lpstr>PHẦN I: MỞ ĐẦU</vt:lpstr>
      <vt:lpstr>PHẦN I: MỞ ĐẦU</vt:lpstr>
      <vt:lpstr>PHẦN I: MỞ ĐẦU</vt:lpstr>
      <vt:lpstr>PHẦN I: MỞ ĐẦU</vt:lpstr>
      <vt:lpstr>PowerPoint Presentation</vt:lpstr>
      <vt:lpstr>ĐIỂM MỚI CỦA CHUYÊN ĐỀ</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PHẦN III: KẾT LUẬN</vt:lpstr>
      <vt:lpstr>PHẦN III: KẾT LUẬN</vt:lpstr>
      <vt:lpstr>PHẦN III: KẾT LUẬN</vt:lpstr>
      <vt:lpstr>PHẦN III: KẾT LUẬN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Van</cp:lastModifiedBy>
  <cp:revision>569</cp:revision>
  <dcterms:created xsi:type="dcterms:W3CDTF">2016-12-12T13:46:49Z</dcterms:created>
  <dcterms:modified xsi:type="dcterms:W3CDTF">2023-02-12T14:13:51Z</dcterms:modified>
</cp:coreProperties>
</file>