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3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4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5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2" r:id="rId3"/>
    <p:sldMasterId id="2147483839" r:id="rId4"/>
    <p:sldMasterId id="2147483863" r:id="rId5"/>
    <p:sldMasterId id="2147483887" r:id="rId6"/>
  </p:sldMasterIdLst>
  <p:notesMasterIdLst>
    <p:notesMasterId r:id="rId37"/>
  </p:notesMasterIdLst>
  <p:sldIdLst>
    <p:sldId id="278" r:id="rId7"/>
    <p:sldId id="27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0" r:id="rId16"/>
    <p:sldId id="282" r:id="rId17"/>
    <p:sldId id="283" r:id="rId18"/>
    <p:sldId id="284" r:id="rId19"/>
    <p:sldId id="285" r:id="rId20"/>
    <p:sldId id="286" r:id="rId21"/>
    <p:sldId id="287" r:id="rId22"/>
    <p:sldId id="289" r:id="rId23"/>
    <p:sldId id="260" r:id="rId24"/>
    <p:sldId id="291" r:id="rId25"/>
    <p:sldId id="293" r:id="rId26"/>
    <p:sldId id="294" r:id="rId27"/>
    <p:sldId id="295" r:id="rId28"/>
    <p:sldId id="296" r:id="rId29"/>
    <p:sldId id="301" r:id="rId30"/>
    <p:sldId id="273" r:id="rId31"/>
    <p:sldId id="302" r:id="rId32"/>
    <p:sldId id="274" r:id="rId33"/>
    <p:sldId id="299" r:id="rId34"/>
    <p:sldId id="277" r:id="rId35"/>
    <p:sldId id="276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14B"/>
    <a:srgbClr val="FADCD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60CBC-D5AB-4082-8319-FD1955FED39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E14C2-70C9-42A2-BA8A-AB7DC7F0D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5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78465E-65AF-4E16-9047-FD1793C18A22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9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bấm vào mảnh ghép để mở câu hỏi &gt; sau khi HS trả lời bấm tiếp vào mảnh ghép màu đen để lật mảnh ghépp</a:t>
            </a:r>
          </a:p>
          <a:p>
            <a:r>
              <a:rPr lang="en-US"/>
              <a:t>- HS lật được mảnh ghép mời HS xem 1 đoạn clip về hoạt động rất vui nhộn trong ngày Tết Trung thu (bấm vào dấu mũi tên để chuyển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35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9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0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87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9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2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8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6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8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9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95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4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9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2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2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1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2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3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0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2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91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67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5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84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70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2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49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4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03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4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26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7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2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0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9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83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36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6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5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2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2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42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9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9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0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7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4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053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3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95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27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6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2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2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01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26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4613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5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5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2E6D-0AA3-4EBC-9729-87805F8670B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F19A-7278-4EFA-83DA-B61C80CD2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3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A7A992E-85E6-4867-8135-3B1BBBA4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E543-9BBC-4734-9BFF-AF6E77D374B5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C285498-8E52-4B1B-961B-180838AB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AF89EB3-1A89-40E4-AA30-28A307E3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549C-E05F-42D8-B26C-C4B87F912A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2C82038A-D085-4B20-B368-B5B876082545}"/>
              </a:ext>
            </a:extLst>
          </p:cNvPr>
          <p:cNvSpPr/>
          <p:nvPr userDrawn="1"/>
        </p:nvSpPr>
        <p:spPr>
          <a:xfrm>
            <a:off x="835305" y="708949"/>
            <a:ext cx="10521387" cy="5440101"/>
          </a:xfrm>
          <a:prstGeom prst="roundRect">
            <a:avLst>
              <a:gd name="adj" fmla="val 14168"/>
            </a:avLst>
          </a:prstGeom>
          <a:solidFill>
            <a:srgbClr val="152144"/>
          </a:solidFill>
          <a:ln>
            <a:noFill/>
          </a:ln>
          <a:effectLst>
            <a:outerShdw blurRad="1270000" dist="38100" dir="2700000" algn="tl" rotWithShape="0">
              <a:srgbClr val="1B3D7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04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6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9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1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95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73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3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82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1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3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55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3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4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8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35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5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4828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15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2705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836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312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3702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9925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5096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527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3393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8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52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21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4880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9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1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7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2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5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5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2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8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1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9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7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0745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09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4409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2523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902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9433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9975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2330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7716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4080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62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4502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6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3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9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4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4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5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5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1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7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2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0037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80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9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84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4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9648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9733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127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6635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4330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72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26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4004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0332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14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909036"/>
      </p:ext>
    </p:extLst>
  </p:cSld>
  <p:clrMapOvr>
    <a:masterClrMapping/>
  </p:clrMapOvr>
  <p:transition spd="slow" advTm="1000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337446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748746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132526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218483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089403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22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908537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9771800"/>
      </p:ext>
    </p:extLst>
  </p:cSld>
  <p:clrMapOvr>
    <a:masterClrMapping/>
  </p:clrMapOvr>
  <p:transition spd="slow" advTm="1000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002993"/>
      </p:ext>
    </p:extLst>
  </p:cSld>
  <p:clrMapOvr>
    <a:masterClrMapping/>
  </p:clrMapOvr>
  <p:transition spd="slow" advTm="1000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172495"/>
      </p:ext>
    </p:extLst>
  </p:cSld>
  <p:clrMapOvr>
    <a:masterClrMapping/>
  </p:clrMapOvr>
  <p:transition spd="slow" advTm="1000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355586"/>
      </p:ext>
    </p:extLst>
  </p:cSld>
  <p:clrMapOvr>
    <a:masterClrMapping/>
  </p:clrMapOvr>
  <p:transition spd="slow" advTm="1000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075967"/>
      </p:ext>
    </p:extLst>
  </p:cSld>
  <p:clrMapOvr>
    <a:masterClrMapping/>
  </p:clrMapOvr>
  <p:transition spd="slow" advTm="1000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82084336"/>
      </p:ext>
    </p:extLst>
  </p:cSld>
  <p:clrMapOvr>
    <a:masterClrMapping/>
  </p:clrMapOvr>
  <p:transition spd="slow" advTm="1000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10519588"/>
      </p:ext>
    </p:extLst>
  </p:cSld>
  <p:clrMapOvr>
    <a:masterClrMapping/>
  </p:clrMapOvr>
  <p:transition spd="slow" advTm="1000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248205"/>
      </p:ext>
    </p:extLst>
  </p:cSld>
  <p:clrMapOvr>
    <a:masterClrMapping/>
  </p:clrMapOvr>
  <p:transition spd="slow" advTm="1000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083023"/>
      </p:ext>
    </p:extLst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7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913458"/>
      </p:ext>
    </p:extLst>
  </p:cSld>
  <p:clrMapOvr>
    <a:masterClrMapping/>
  </p:clrMapOvr>
  <p:transition spd="slow" advTm="1000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19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76" y="244286"/>
            <a:ext cx="695047" cy="695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2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1_标题和内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76" y="244286"/>
            <a:ext cx="695047" cy="695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36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1_标题和内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76" y="244286"/>
            <a:ext cx="695047" cy="695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67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1_标题和内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76" y="244286"/>
            <a:ext cx="695047" cy="695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53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1_标题和内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76" y="244286"/>
            <a:ext cx="695047" cy="695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3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1_标题和内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76" y="244286"/>
            <a:ext cx="695047" cy="695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811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1_标题和内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76" y="244286"/>
            <a:ext cx="695047" cy="695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60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1_标题和内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76" y="244286"/>
            <a:ext cx="695047" cy="695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52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9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1_标题和内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76" y="244286"/>
            <a:ext cx="695047" cy="695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1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1_标题和内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76" y="244286"/>
            <a:ext cx="695047" cy="695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5202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项内容">
  <p:cSld name="两项内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8295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9396273-81CF-4266-8911-40E1445E9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356" y="-2661356"/>
            <a:ext cx="6869288" cy="12192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1B386C7E-E9BB-4C24-BF90-2F28FD10B1EC}"/>
              </a:ext>
            </a:extLst>
          </p:cNvPr>
          <p:cNvGrpSpPr/>
          <p:nvPr userDrawn="1"/>
        </p:nvGrpSpPr>
        <p:grpSpPr>
          <a:xfrm>
            <a:off x="-1" y="0"/>
            <a:ext cx="12192001" cy="698500"/>
            <a:chOff x="310412" y="0"/>
            <a:chExt cx="12416520" cy="6985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1E9851D5-AA7B-4D31-9DA0-0C5DC30FB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0883DC3-B505-4A9F-A095-A2A792369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81A04F3D-EB07-4A50-B5CE-4BEC427AA68D}"/>
              </a:ext>
            </a:extLst>
          </p:cNvPr>
          <p:cNvGrpSpPr/>
          <p:nvPr userDrawn="1"/>
        </p:nvGrpSpPr>
        <p:grpSpPr>
          <a:xfrm flipV="1">
            <a:off x="-2" y="6083299"/>
            <a:ext cx="12192001" cy="774699"/>
            <a:chOff x="310412" y="0"/>
            <a:chExt cx="12416520" cy="6985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5A604601-C0B5-48A8-970C-86A8012E5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627FAD3B-4EB6-4C39-BF2F-30BB8C1BC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4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9396273-81CF-4266-8911-40E1445E9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356" y="-2661356"/>
            <a:ext cx="6869288" cy="12192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1B386C7E-E9BB-4C24-BF90-2F28FD10B1EC}"/>
              </a:ext>
            </a:extLst>
          </p:cNvPr>
          <p:cNvGrpSpPr/>
          <p:nvPr userDrawn="1"/>
        </p:nvGrpSpPr>
        <p:grpSpPr>
          <a:xfrm>
            <a:off x="-1" y="0"/>
            <a:ext cx="12192001" cy="698500"/>
            <a:chOff x="310412" y="0"/>
            <a:chExt cx="12416520" cy="6985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1E9851D5-AA7B-4D31-9DA0-0C5DC30FB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0883DC3-B505-4A9F-A095-A2A792369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81A04F3D-EB07-4A50-B5CE-4BEC427AA68D}"/>
              </a:ext>
            </a:extLst>
          </p:cNvPr>
          <p:cNvGrpSpPr/>
          <p:nvPr userDrawn="1"/>
        </p:nvGrpSpPr>
        <p:grpSpPr>
          <a:xfrm flipV="1">
            <a:off x="-2" y="6083299"/>
            <a:ext cx="12192001" cy="774699"/>
            <a:chOff x="310412" y="0"/>
            <a:chExt cx="12416520" cy="6985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5A604601-C0B5-48A8-970C-86A8012E5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627FAD3B-4EB6-4C39-BF2F-30BB8C1BC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5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9396273-81CF-4266-8911-40E1445E9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356" y="-2661356"/>
            <a:ext cx="6869288" cy="12192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1B386C7E-E9BB-4C24-BF90-2F28FD10B1EC}"/>
              </a:ext>
            </a:extLst>
          </p:cNvPr>
          <p:cNvGrpSpPr/>
          <p:nvPr userDrawn="1"/>
        </p:nvGrpSpPr>
        <p:grpSpPr>
          <a:xfrm>
            <a:off x="-1" y="0"/>
            <a:ext cx="12192001" cy="698500"/>
            <a:chOff x="310412" y="0"/>
            <a:chExt cx="12416520" cy="6985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1E9851D5-AA7B-4D31-9DA0-0C5DC30FB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0883DC3-B505-4A9F-A095-A2A792369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81A04F3D-EB07-4A50-B5CE-4BEC427AA68D}"/>
              </a:ext>
            </a:extLst>
          </p:cNvPr>
          <p:cNvGrpSpPr/>
          <p:nvPr userDrawn="1"/>
        </p:nvGrpSpPr>
        <p:grpSpPr>
          <a:xfrm flipV="1">
            <a:off x="-2" y="6083299"/>
            <a:ext cx="12192001" cy="774699"/>
            <a:chOff x="310412" y="0"/>
            <a:chExt cx="12416520" cy="6985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5A604601-C0B5-48A8-970C-86A8012E5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627FAD3B-4EB6-4C39-BF2F-30BB8C1BC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34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9396273-81CF-4266-8911-40E1445E9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356" y="-2661356"/>
            <a:ext cx="6869288" cy="12192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1B386C7E-E9BB-4C24-BF90-2F28FD10B1EC}"/>
              </a:ext>
            </a:extLst>
          </p:cNvPr>
          <p:cNvGrpSpPr/>
          <p:nvPr userDrawn="1"/>
        </p:nvGrpSpPr>
        <p:grpSpPr>
          <a:xfrm>
            <a:off x="-1" y="0"/>
            <a:ext cx="12192001" cy="698500"/>
            <a:chOff x="310412" y="0"/>
            <a:chExt cx="12416520" cy="6985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1E9851D5-AA7B-4D31-9DA0-0C5DC30FB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0883DC3-B505-4A9F-A095-A2A792369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81A04F3D-EB07-4A50-B5CE-4BEC427AA68D}"/>
              </a:ext>
            </a:extLst>
          </p:cNvPr>
          <p:cNvGrpSpPr/>
          <p:nvPr userDrawn="1"/>
        </p:nvGrpSpPr>
        <p:grpSpPr>
          <a:xfrm flipV="1">
            <a:off x="-2" y="6083299"/>
            <a:ext cx="12192001" cy="774699"/>
            <a:chOff x="310412" y="0"/>
            <a:chExt cx="12416520" cy="6985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5A604601-C0B5-48A8-970C-86A8012E5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627FAD3B-4EB6-4C39-BF2F-30BB8C1BC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66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9396273-81CF-4266-8911-40E1445E9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356" y="-2661356"/>
            <a:ext cx="6869288" cy="12192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1B386C7E-E9BB-4C24-BF90-2F28FD10B1EC}"/>
              </a:ext>
            </a:extLst>
          </p:cNvPr>
          <p:cNvGrpSpPr/>
          <p:nvPr userDrawn="1"/>
        </p:nvGrpSpPr>
        <p:grpSpPr>
          <a:xfrm>
            <a:off x="-1" y="0"/>
            <a:ext cx="12192001" cy="698500"/>
            <a:chOff x="310412" y="0"/>
            <a:chExt cx="12416520" cy="6985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1E9851D5-AA7B-4D31-9DA0-0C5DC30FB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0883DC3-B505-4A9F-A095-A2A792369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81A04F3D-EB07-4A50-B5CE-4BEC427AA68D}"/>
              </a:ext>
            </a:extLst>
          </p:cNvPr>
          <p:cNvGrpSpPr/>
          <p:nvPr userDrawn="1"/>
        </p:nvGrpSpPr>
        <p:grpSpPr>
          <a:xfrm flipV="1">
            <a:off x="-2" y="6083299"/>
            <a:ext cx="12192001" cy="774699"/>
            <a:chOff x="310412" y="0"/>
            <a:chExt cx="12416520" cy="6985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5A604601-C0B5-48A8-970C-86A8012E5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627FAD3B-4EB6-4C39-BF2F-30BB8C1BC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299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9396273-81CF-4266-8911-40E1445E9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356" y="-2661356"/>
            <a:ext cx="6869288" cy="12192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1B386C7E-E9BB-4C24-BF90-2F28FD10B1EC}"/>
              </a:ext>
            </a:extLst>
          </p:cNvPr>
          <p:cNvGrpSpPr/>
          <p:nvPr userDrawn="1"/>
        </p:nvGrpSpPr>
        <p:grpSpPr>
          <a:xfrm>
            <a:off x="-1" y="0"/>
            <a:ext cx="12192001" cy="698500"/>
            <a:chOff x="310412" y="0"/>
            <a:chExt cx="12416520" cy="6985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1E9851D5-AA7B-4D31-9DA0-0C5DC30FB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0883DC3-B505-4A9F-A095-A2A792369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81A04F3D-EB07-4A50-B5CE-4BEC427AA68D}"/>
              </a:ext>
            </a:extLst>
          </p:cNvPr>
          <p:cNvGrpSpPr/>
          <p:nvPr userDrawn="1"/>
        </p:nvGrpSpPr>
        <p:grpSpPr>
          <a:xfrm flipV="1">
            <a:off x="-2" y="6083299"/>
            <a:ext cx="12192001" cy="774699"/>
            <a:chOff x="310412" y="0"/>
            <a:chExt cx="12416520" cy="6985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5A604601-C0B5-48A8-970C-86A8012E5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627FAD3B-4EB6-4C39-BF2F-30BB8C1BC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52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3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9396273-81CF-4266-8911-40E1445E9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356" y="-2661356"/>
            <a:ext cx="6869288" cy="12192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1B386C7E-E9BB-4C24-BF90-2F28FD10B1EC}"/>
              </a:ext>
            </a:extLst>
          </p:cNvPr>
          <p:cNvGrpSpPr/>
          <p:nvPr userDrawn="1"/>
        </p:nvGrpSpPr>
        <p:grpSpPr>
          <a:xfrm>
            <a:off x="-1" y="0"/>
            <a:ext cx="12192001" cy="698500"/>
            <a:chOff x="310412" y="0"/>
            <a:chExt cx="12416520" cy="6985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1E9851D5-AA7B-4D31-9DA0-0C5DC30FB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0883DC3-B505-4A9F-A095-A2A792369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81A04F3D-EB07-4A50-B5CE-4BEC427AA68D}"/>
              </a:ext>
            </a:extLst>
          </p:cNvPr>
          <p:cNvGrpSpPr/>
          <p:nvPr userDrawn="1"/>
        </p:nvGrpSpPr>
        <p:grpSpPr>
          <a:xfrm flipV="1">
            <a:off x="-2" y="6083299"/>
            <a:ext cx="12192001" cy="774699"/>
            <a:chOff x="310412" y="0"/>
            <a:chExt cx="12416520" cy="6985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5A604601-C0B5-48A8-970C-86A8012E5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627FAD3B-4EB6-4C39-BF2F-30BB8C1BC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125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9396273-81CF-4266-8911-40E1445E9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356" y="-2661356"/>
            <a:ext cx="6869288" cy="12192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1B386C7E-E9BB-4C24-BF90-2F28FD10B1EC}"/>
              </a:ext>
            </a:extLst>
          </p:cNvPr>
          <p:cNvGrpSpPr/>
          <p:nvPr userDrawn="1"/>
        </p:nvGrpSpPr>
        <p:grpSpPr>
          <a:xfrm>
            <a:off x="-1" y="0"/>
            <a:ext cx="12192001" cy="698500"/>
            <a:chOff x="310412" y="0"/>
            <a:chExt cx="12416520" cy="6985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1E9851D5-AA7B-4D31-9DA0-0C5DC30FB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0883DC3-B505-4A9F-A095-A2A792369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81A04F3D-EB07-4A50-B5CE-4BEC427AA68D}"/>
              </a:ext>
            </a:extLst>
          </p:cNvPr>
          <p:cNvGrpSpPr/>
          <p:nvPr userDrawn="1"/>
        </p:nvGrpSpPr>
        <p:grpSpPr>
          <a:xfrm flipV="1">
            <a:off x="-2" y="6083299"/>
            <a:ext cx="12192001" cy="774699"/>
            <a:chOff x="310412" y="0"/>
            <a:chExt cx="12416520" cy="6985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5A604601-C0B5-48A8-970C-86A8012E5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627FAD3B-4EB6-4C39-BF2F-30BB8C1BC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474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9396273-81CF-4266-8911-40E1445E9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356" y="-2661356"/>
            <a:ext cx="6869288" cy="12192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1B386C7E-E9BB-4C24-BF90-2F28FD10B1EC}"/>
              </a:ext>
            </a:extLst>
          </p:cNvPr>
          <p:cNvGrpSpPr/>
          <p:nvPr userDrawn="1"/>
        </p:nvGrpSpPr>
        <p:grpSpPr>
          <a:xfrm>
            <a:off x="-1" y="0"/>
            <a:ext cx="12192001" cy="698500"/>
            <a:chOff x="310412" y="0"/>
            <a:chExt cx="12416520" cy="6985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1E9851D5-AA7B-4D31-9DA0-0C5DC30FB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0883DC3-B505-4A9F-A095-A2A792369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81A04F3D-EB07-4A50-B5CE-4BEC427AA68D}"/>
              </a:ext>
            </a:extLst>
          </p:cNvPr>
          <p:cNvGrpSpPr/>
          <p:nvPr userDrawn="1"/>
        </p:nvGrpSpPr>
        <p:grpSpPr>
          <a:xfrm flipV="1">
            <a:off x="-2" y="6083299"/>
            <a:ext cx="12192001" cy="774699"/>
            <a:chOff x="310412" y="0"/>
            <a:chExt cx="12416520" cy="6985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5A604601-C0B5-48A8-970C-86A8012E5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627FAD3B-4EB6-4C39-BF2F-30BB8C1BC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781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9396273-81CF-4266-8911-40E1445E9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356" y="-2661356"/>
            <a:ext cx="6869288" cy="12192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1B386C7E-E9BB-4C24-BF90-2F28FD10B1EC}"/>
              </a:ext>
            </a:extLst>
          </p:cNvPr>
          <p:cNvGrpSpPr/>
          <p:nvPr userDrawn="1"/>
        </p:nvGrpSpPr>
        <p:grpSpPr>
          <a:xfrm>
            <a:off x="-1" y="0"/>
            <a:ext cx="12192001" cy="698500"/>
            <a:chOff x="310412" y="0"/>
            <a:chExt cx="12416520" cy="6985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1E9851D5-AA7B-4D31-9DA0-0C5DC30FB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0883DC3-B505-4A9F-A095-A2A792369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81A04F3D-EB07-4A50-B5CE-4BEC427AA68D}"/>
              </a:ext>
            </a:extLst>
          </p:cNvPr>
          <p:cNvGrpSpPr/>
          <p:nvPr userDrawn="1"/>
        </p:nvGrpSpPr>
        <p:grpSpPr>
          <a:xfrm flipV="1">
            <a:off x="-2" y="6083299"/>
            <a:ext cx="12192001" cy="774699"/>
            <a:chOff x="310412" y="0"/>
            <a:chExt cx="12416520" cy="6985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5A604601-C0B5-48A8-970C-86A8012E5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627FAD3B-4EB6-4C39-BF2F-30BB8C1BC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526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9396273-81CF-4266-8911-40E1445E9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356" y="-2661356"/>
            <a:ext cx="6869288" cy="12192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1B386C7E-E9BB-4C24-BF90-2F28FD10B1EC}"/>
              </a:ext>
            </a:extLst>
          </p:cNvPr>
          <p:cNvGrpSpPr/>
          <p:nvPr userDrawn="1"/>
        </p:nvGrpSpPr>
        <p:grpSpPr>
          <a:xfrm>
            <a:off x="-1" y="0"/>
            <a:ext cx="12192001" cy="698500"/>
            <a:chOff x="310412" y="0"/>
            <a:chExt cx="12416520" cy="6985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1E9851D5-AA7B-4D31-9DA0-0C5DC30FB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0883DC3-B505-4A9F-A095-A2A792369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81A04F3D-EB07-4A50-B5CE-4BEC427AA68D}"/>
              </a:ext>
            </a:extLst>
          </p:cNvPr>
          <p:cNvGrpSpPr/>
          <p:nvPr userDrawn="1"/>
        </p:nvGrpSpPr>
        <p:grpSpPr>
          <a:xfrm flipV="1">
            <a:off x="-2" y="6083299"/>
            <a:ext cx="12192001" cy="774699"/>
            <a:chOff x="310412" y="0"/>
            <a:chExt cx="12416520" cy="6985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5A604601-C0B5-48A8-970C-86A8012E5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627FAD3B-4EB6-4C39-BF2F-30BB8C1BC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268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9396273-81CF-4266-8911-40E1445E9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356" y="-2661356"/>
            <a:ext cx="6869288" cy="12192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1B386C7E-E9BB-4C24-BF90-2F28FD10B1EC}"/>
              </a:ext>
            </a:extLst>
          </p:cNvPr>
          <p:cNvGrpSpPr/>
          <p:nvPr userDrawn="1"/>
        </p:nvGrpSpPr>
        <p:grpSpPr>
          <a:xfrm>
            <a:off x="-1" y="0"/>
            <a:ext cx="12192001" cy="698500"/>
            <a:chOff x="310412" y="0"/>
            <a:chExt cx="12416520" cy="6985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1E9851D5-AA7B-4D31-9DA0-0C5DC30FB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40883DC3-B505-4A9F-A095-A2A792369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81A04F3D-EB07-4A50-B5CE-4BEC427AA68D}"/>
              </a:ext>
            </a:extLst>
          </p:cNvPr>
          <p:cNvGrpSpPr/>
          <p:nvPr userDrawn="1"/>
        </p:nvGrpSpPr>
        <p:grpSpPr>
          <a:xfrm flipV="1">
            <a:off x="-2" y="6083299"/>
            <a:ext cx="12192001" cy="774699"/>
            <a:chOff x="310412" y="0"/>
            <a:chExt cx="12416520" cy="6985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5A604601-C0B5-48A8-970C-86A8012E5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" b="92778"/>
            <a:stretch/>
          </p:blipFill>
          <p:spPr>
            <a:xfrm>
              <a:off x="310412" y="0"/>
              <a:ext cx="6136369" cy="6985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627FAD3B-4EB6-4C39-BF2F-30BB8C1BC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78"/>
            <a:stretch/>
          </p:blipFill>
          <p:spPr>
            <a:xfrm>
              <a:off x="6280149" y="0"/>
              <a:ext cx="6446783" cy="698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85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6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27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17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1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1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5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63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22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0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7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7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34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90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08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4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7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8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2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15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8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3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6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29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8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8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1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58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4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1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4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0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62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6.xml"/><Relationship Id="rId117" Type="http://schemas.openxmlformats.org/officeDocument/2006/relationships/slideLayout" Target="../slideLayouts/slideLayout157.xml"/><Relationship Id="rId21" Type="http://schemas.openxmlformats.org/officeDocument/2006/relationships/slideLayout" Target="../slideLayouts/slideLayout61.xml"/><Relationship Id="rId42" Type="http://schemas.openxmlformats.org/officeDocument/2006/relationships/slideLayout" Target="../slideLayouts/slideLayout82.xml"/><Relationship Id="rId47" Type="http://schemas.openxmlformats.org/officeDocument/2006/relationships/slideLayout" Target="../slideLayouts/slideLayout87.xml"/><Relationship Id="rId63" Type="http://schemas.openxmlformats.org/officeDocument/2006/relationships/slideLayout" Target="../slideLayouts/slideLayout103.xml"/><Relationship Id="rId68" Type="http://schemas.openxmlformats.org/officeDocument/2006/relationships/slideLayout" Target="../slideLayouts/slideLayout108.xml"/><Relationship Id="rId84" Type="http://schemas.openxmlformats.org/officeDocument/2006/relationships/slideLayout" Target="../slideLayouts/slideLayout124.xml"/><Relationship Id="rId89" Type="http://schemas.openxmlformats.org/officeDocument/2006/relationships/slideLayout" Target="../slideLayouts/slideLayout129.xml"/><Relationship Id="rId11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56.xml"/><Relationship Id="rId107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53" Type="http://schemas.openxmlformats.org/officeDocument/2006/relationships/slideLayout" Target="../slideLayouts/slideLayout93.xml"/><Relationship Id="rId58" Type="http://schemas.openxmlformats.org/officeDocument/2006/relationships/slideLayout" Target="../slideLayouts/slideLayout98.xml"/><Relationship Id="rId74" Type="http://schemas.openxmlformats.org/officeDocument/2006/relationships/slideLayout" Target="../slideLayouts/slideLayout114.xml"/><Relationship Id="rId79" Type="http://schemas.openxmlformats.org/officeDocument/2006/relationships/slideLayout" Target="../slideLayouts/slideLayout119.xml"/><Relationship Id="rId102" Type="http://schemas.openxmlformats.org/officeDocument/2006/relationships/slideLayout" Target="../slideLayouts/slideLayout142.xml"/><Relationship Id="rId123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45.xml"/><Relationship Id="rId61" Type="http://schemas.openxmlformats.org/officeDocument/2006/relationships/slideLayout" Target="../slideLayouts/slideLayout101.xml"/><Relationship Id="rId82" Type="http://schemas.openxmlformats.org/officeDocument/2006/relationships/slideLayout" Target="../slideLayouts/slideLayout122.xml"/><Relationship Id="rId90" Type="http://schemas.openxmlformats.org/officeDocument/2006/relationships/slideLayout" Target="../slideLayouts/slideLayout130.xml"/><Relationship Id="rId95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83.xml"/><Relationship Id="rId48" Type="http://schemas.openxmlformats.org/officeDocument/2006/relationships/slideLayout" Target="../slideLayouts/slideLayout88.xml"/><Relationship Id="rId56" Type="http://schemas.openxmlformats.org/officeDocument/2006/relationships/slideLayout" Target="../slideLayouts/slideLayout96.xml"/><Relationship Id="rId64" Type="http://schemas.openxmlformats.org/officeDocument/2006/relationships/slideLayout" Target="../slideLayouts/slideLayout104.xml"/><Relationship Id="rId69" Type="http://schemas.openxmlformats.org/officeDocument/2006/relationships/slideLayout" Target="../slideLayouts/slideLayout109.xml"/><Relationship Id="rId77" Type="http://schemas.openxmlformats.org/officeDocument/2006/relationships/slideLayout" Target="../slideLayouts/slideLayout117.xml"/><Relationship Id="rId100" Type="http://schemas.openxmlformats.org/officeDocument/2006/relationships/slideLayout" Target="../slideLayouts/slideLayout140.xml"/><Relationship Id="rId105" Type="http://schemas.openxmlformats.org/officeDocument/2006/relationships/slideLayout" Target="../slideLayouts/slideLayout145.xml"/><Relationship Id="rId113" Type="http://schemas.openxmlformats.org/officeDocument/2006/relationships/slideLayout" Target="../slideLayouts/slideLayout153.xml"/><Relationship Id="rId118" Type="http://schemas.openxmlformats.org/officeDocument/2006/relationships/slideLayout" Target="../slideLayouts/slideLayout158.xml"/><Relationship Id="rId8" Type="http://schemas.openxmlformats.org/officeDocument/2006/relationships/slideLayout" Target="../slideLayouts/slideLayout48.xml"/><Relationship Id="rId51" Type="http://schemas.openxmlformats.org/officeDocument/2006/relationships/slideLayout" Target="../slideLayouts/slideLayout91.xml"/><Relationship Id="rId72" Type="http://schemas.openxmlformats.org/officeDocument/2006/relationships/slideLayout" Target="../slideLayouts/slideLayout112.xml"/><Relationship Id="rId80" Type="http://schemas.openxmlformats.org/officeDocument/2006/relationships/slideLayout" Target="../slideLayouts/slideLayout120.xml"/><Relationship Id="rId85" Type="http://schemas.openxmlformats.org/officeDocument/2006/relationships/slideLayout" Target="../slideLayouts/slideLayout125.xml"/><Relationship Id="rId93" Type="http://schemas.openxmlformats.org/officeDocument/2006/relationships/slideLayout" Target="../slideLayouts/slideLayout133.xml"/><Relationship Id="rId98" Type="http://schemas.openxmlformats.org/officeDocument/2006/relationships/slideLayout" Target="../slideLayouts/slideLayout138.xml"/><Relationship Id="rId121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86.xml"/><Relationship Id="rId59" Type="http://schemas.openxmlformats.org/officeDocument/2006/relationships/slideLayout" Target="../slideLayouts/slideLayout99.xml"/><Relationship Id="rId67" Type="http://schemas.openxmlformats.org/officeDocument/2006/relationships/slideLayout" Target="../slideLayouts/slideLayout107.xml"/><Relationship Id="rId103" Type="http://schemas.openxmlformats.org/officeDocument/2006/relationships/slideLayout" Target="../slideLayouts/slideLayout143.xml"/><Relationship Id="rId108" Type="http://schemas.openxmlformats.org/officeDocument/2006/relationships/slideLayout" Target="../slideLayouts/slideLayout148.xml"/><Relationship Id="rId116" Type="http://schemas.openxmlformats.org/officeDocument/2006/relationships/slideLayout" Target="../slideLayouts/slideLayout156.xml"/><Relationship Id="rId124" Type="http://schemas.openxmlformats.org/officeDocument/2006/relationships/theme" Target="../theme/theme3.xml"/><Relationship Id="rId20" Type="http://schemas.openxmlformats.org/officeDocument/2006/relationships/slideLayout" Target="../slideLayouts/slideLayout60.xml"/><Relationship Id="rId41" Type="http://schemas.openxmlformats.org/officeDocument/2006/relationships/slideLayout" Target="../slideLayouts/slideLayout81.xml"/><Relationship Id="rId54" Type="http://schemas.openxmlformats.org/officeDocument/2006/relationships/slideLayout" Target="../slideLayouts/slideLayout94.xml"/><Relationship Id="rId62" Type="http://schemas.openxmlformats.org/officeDocument/2006/relationships/slideLayout" Target="../slideLayouts/slideLayout102.xml"/><Relationship Id="rId70" Type="http://schemas.openxmlformats.org/officeDocument/2006/relationships/slideLayout" Target="../slideLayouts/slideLayout110.xml"/><Relationship Id="rId75" Type="http://schemas.openxmlformats.org/officeDocument/2006/relationships/slideLayout" Target="../slideLayouts/slideLayout115.xml"/><Relationship Id="rId83" Type="http://schemas.openxmlformats.org/officeDocument/2006/relationships/slideLayout" Target="../slideLayouts/slideLayout123.xml"/><Relationship Id="rId88" Type="http://schemas.openxmlformats.org/officeDocument/2006/relationships/slideLayout" Target="../slideLayouts/slideLayout128.xml"/><Relationship Id="rId91" Type="http://schemas.openxmlformats.org/officeDocument/2006/relationships/slideLayout" Target="../slideLayouts/slideLayout131.xml"/><Relationship Id="rId96" Type="http://schemas.openxmlformats.org/officeDocument/2006/relationships/slideLayout" Target="../slideLayouts/slideLayout136.xml"/><Relationship Id="rId111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49" Type="http://schemas.openxmlformats.org/officeDocument/2006/relationships/slideLayout" Target="../slideLayouts/slideLayout89.xml"/><Relationship Id="rId57" Type="http://schemas.openxmlformats.org/officeDocument/2006/relationships/slideLayout" Target="../slideLayouts/slideLayout97.xml"/><Relationship Id="rId106" Type="http://schemas.openxmlformats.org/officeDocument/2006/relationships/slideLayout" Target="../slideLayouts/slideLayout146.xml"/><Relationship Id="rId114" Type="http://schemas.openxmlformats.org/officeDocument/2006/relationships/slideLayout" Target="../slideLayouts/slideLayout154.xml"/><Relationship Id="rId119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71.xml"/><Relationship Id="rId44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92.xml"/><Relationship Id="rId60" Type="http://schemas.openxmlformats.org/officeDocument/2006/relationships/slideLayout" Target="../slideLayouts/slideLayout100.xml"/><Relationship Id="rId65" Type="http://schemas.openxmlformats.org/officeDocument/2006/relationships/slideLayout" Target="../slideLayouts/slideLayout105.xml"/><Relationship Id="rId73" Type="http://schemas.openxmlformats.org/officeDocument/2006/relationships/slideLayout" Target="../slideLayouts/slideLayout113.xml"/><Relationship Id="rId78" Type="http://schemas.openxmlformats.org/officeDocument/2006/relationships/slideLayout" Target="../slideLayouts/slideLayout118.xml"/><Relationship Id="rId81" Type="http://schemas.openxmlformats.org/officeDocument/2006/relationships/slideLayout" Target="../slideLayouts/slideLayout121.xml"/><Relationship Id="rId86" Type="http://schemas.openxmlformats.org/officeDocument/2006/relationships/slideLayout" Target="../slideLayouts/slideLayout126.xml"/><Relationship Id="rId94" Type="http://schemas.openxmlformats.org/officeDocument/2006/relationships/slideLayout" Target="../slideLayouts/slideLayout134.xml"/><Relationship Id="rId99" Type="http://schemas.openxmlformats.org/officeDocument/2006/relationships/slideLayout" Target="../slideLayouts/slideLayout139.xml"/><Relationship Id="rId101" Type="http://schemas.openxmlformats.org/officeDocument/2006/relationships/slideLayout" Target="../slideLayouts/slideLayout141.xml"/><Relationship Id="rId122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9" Type="http://schemas.openxmlformats.org/officeDocument/2006/relationships/slideLayout" Target="../slideLayouts/slideLayout79.xml"/><Relationship Id="rId109" Type="http://schemas.openxmlformats.org/officeDocument/2006/relationships/slideLayout" Target="../slideLayouts/slideLayout149.xml"/><Relationship Id="rId34" Type="http://schemas.openxmlformats.org/officeDocument/2006/relationships/slideLayout" Target="../slideLayouts/slideLayout74.xml"/><Relationship Id="rId50" Type="http://schemas.openxmlformats.org/officeDocument/2006/relationships/slideLayout" Target="../slideLayouts/slideLayout90.xml"/><Relationship Id="rId55" Type="http://schemas.openxmlformats.org/officeDocument/2006/relationships/slideLayout" Target="../slideLayouts/slideLayout95.xml"/><Relationship Id="rId76" Type="http://schemas.openxmlformats.org/officeDocument/2006/relationships/slideLayout" Target="../slideLayouts/slideLayout116.xml"/><Relationship Id="rId97" Type="http://schemas.openxmlformats.org/officeDocument/2006/relationships/slideLayout" Target="../slideLayouts/slideLayout137.xml"/><Relationship Id="rId104" Type="http://schemas.openxmlformats.org/officeDocument/2006/relationships/slideLayout" Target="../slideLayouts/slideLayout144.xml"/><Relationship Id="rId120" Type="http://schemas.openxmlformats.org/officeDocument/2006/relationships/slideLayout" Target="../slideLayouts/slideLayout160.xml"/><Relationship Id="rId125" Type="http://schemas.openxmlformats.org/officeDocument/2006/relationships/image" Target="../media/image2.jpg"/><Relationship Id="rId7" Type="http://schemas.openxmlformats.org/officeDocument/2006/relationships/slideLayout" Target="../slideLayouts/slideLayout47.xml"/><Relationship Id="rId71" Type="http://schemas.openxmlformats.org/officeDocument/2006/relationships/slideLayout" Target="../slideLayouts/slideLayout111.xml"/><Relationship Id="rId9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64.xml"/><Relationship Id="rId40" Type="http://schemas.openxmlformats.org/officeDocument/2006/relationships/slideLayout" Target="../slideLayouts/slideLayout80.xml"/><Relationship Id="rId45" Type="http://schemas.openxmlformats.org/officeDocument/2006/relationships/slideLayout" Target="../slideLayouts/slideLayout85.xml"/><Relationship Id="rId66" Type="http://schemas.openxmlformats.org/officeDocument/2006/relationships/slideLayout" Target="../slideLayouts/slideLayout106.xml"/><Relationship Id="rId87" Type="http://schemas.openxmlformats.org/officeDocument/2006/relationships/slideLayout" Target="../slideLayouts/slideLayout127.xml"/><Relationship Id="rId110" Type="http://schemas.openxmlformats.org/officeDocument/2006/relationships/slideLayout" Target="../slideLayouts/slideLayout150.xml"/><Relationship Id="rId115" Type="http://schemas.openxmlformats.org/officeDocument/2006/relationships/slideLayout" Target="../slideLayouts/slideLayout1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1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66.xml"/><Relationship Id="rId21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1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79.xml"/><Relationship Id="rId20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8.xml"/><Relationship Id="rId23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7.xml"/><Relationship Id="rId22" Type="http://schemas.openxmlformats.org/officeDocument/2006/relationships/slideLayout" Target="../slideLayouts/slideLayout18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18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89.xml"/><Relationship Id="rId21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17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202.xml"/><Relationship Id="rId20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201.xml"/><Relationship Id="rId23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196.xml"/><Relationship Id="rId19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slideLayout" Target="../slideLayouts/slideLayout200.xml"/><Relationship Id="rId22" Type="http://schemas.openxmlformats.org/officeDocument/2006/relationships/slideLayout" Target="../slideLayouts/slideLayout20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18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17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11.xml"/><Relationship Id="rId16" Type="http://schemas.openxmlformats.org/officeDocument/2006/relationships/slideLayout" Target="../slideLayouts/slideLayout225.xml"/><Relationship Id="rId20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214.xml"/><Relationship Id="rId15" Type="http://schemas.openxmlformats.org/officeDocument/2006/relationships/slideLayout" Target="../slideLayouts/slideLayout224.xml"/><Relationship Id="rId23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19.xml"/><Relationship Id="rId19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23.xml"/><Relationship Id="rId22" Type="http://schemas.openxmlformats.org/officeDocument/2006/relationships/slideLayout" Target="../slideLayouts/slideLayout2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AF67F-F32C-4467-9A66-77AD847231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DD1C-4AD9-4F23-97BE-100D3705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838" r:id="rId3"/>
    <p:sldLayoutId id="2147483837" r:id="rId4"/>
    <p:sldLayoutId id="2147483836" r:id="rId5"/>
    <p:sldLayoutId id="2147483835" r:id="rId6"/>
    <p:sldLayoutId id="2147483834" r:id="rId7"/>
    <p:sldLayoutId id="2147483833" r:id="rId8"/>
    <p:sldLayoutId id="2147483832" r:id="rId9"/>
    <p:sldLayoutId id="2147483830" r:id="rId10"/>
    <p:sldLayoutId id="2147483828" r:id="rId11"/>
    <p:sldLayoutId id="2147483827" r:id="rId12"/>
    <p:sldLayoutId id="2147483826" r:id="rId13"/>
    <p:sldLayoutId id="2147483825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17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829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SimSun" panose="02010600030101010101" pitchFamily="2" charset="-122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SimSun" panose="02010600030101010101" pitchFamily="2" charset="-122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xmlns="" id="{1208F83A-7CD2-4F4C-95C4-65584342EA14}"/>
              </a:ext>
            </a:extLst>
          </p:cNvPr>
          <p:cNvPicPr>
            <a:picLocks noChangeAspect="1"/>
          </p:cNvPicPr>
          <p:nvPr userDrawn="1"/>
        </p:nvPicPr>
        <p:blipFill>
          <a:blip r:embed="rId125"/>
          <a:stretch>
            <a:fillRect/>
          </a:stretch>
        </p:blipFill>
        <p:spPr>
          <a:xfrm>
            <a:off x="-1946497" y="0"/>
            <a:ext cx="1826756" cy="18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004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831" r:id="rId27"/>
    <p:sldLayoutId id="2147483824" r:id="rId28"/>
    <p:sldLayoutId id="2147483823" r:id="rId29"/>
    <p:sldLayoutId id="2147483822" r:id="rId30"/>
    <p:sldLayoutId id="2147483821" r:id="rId31"/>
    <p:sldLayoutId id="2147483820" r:id="rId32"/>
    <p:sldLayoutId id="2147483819" r:id="rId33"/>
    <p:sldLayoutId id="2147483818" r:id="rId34"/>
    <p:sldLayoutId id="2147483817" r:id="rId35"/>
    <p:sldLayoutId id="2147483816" r:id="rId36"/>
    <p:sldLayoutId id="2147483815" r:id="rId37"/>
    <p:sldLayoutId id="2147483814" r:id="rId38"/>
    <p:sldLayoutId id="2147483729" r:id="rId39"/>
    <p:sldLayoutId id="2147483730" r:id="rId40"/>
    <p:sldLayoutId id="2147483731" r:id="rId41"/>
    <p:sldLayoutId id="2147483732" r:id="rId42"/>
    <p:sldLayoutId id="2147483733" r:id="rId43"/>
    <p:sldLayoutId id="2147483734" r:id="rId44"/>
    <p:sldLayoutId id="2147483735" r:id="rId45"/>
    <p:sldLayoutId id="2147483736" r:id="rId46"/>
    <p:sldLayoutId id="2147483737" r:id="rId47"/>
    <p:sldLayoutId id="2147483738" r:id="rId48"/>
    <p:sldLayoutId id="2147483739" r:id="rId49"/>
    <p:sldLayoutId id="2147483740" r:id="rId50"/>
    <p:sldLayoutId id="2147483741" r:id="rId51"/>
    <p:sldLayoutId id="2147483742" r:id="rId52"/>
    <p:sldLayoutId id="2147483743" r:id="rId53"/>
    <p:sldLayoutId id="2147483744" r:id="rId54"/>
    <p:sldLayoutId id="2147483745" r:id="rId55"/>
    <p:sldLayoutId id="2147483746" r:id="rId56"/>
    <p:sldLayoutId id="2147483747" r:id="rId57"/>
    <p:sldLayoutId id="2147483748" r:id="rId58"/>
    <p:sldLayoutId id="2147483749" r:id="rId59"/>
    <p:sldLayoutId id="2147483750" r:id="rId60"/>
    <p:sldLayoutId id="2147483751" r:id="rId61"/>
    <p:sldLayoutId id="2147483752" r:id="rId62"/>
    <p:sldLayoutId id="2147483753" r:id="rId63"/>
    <p:sldLayoutId id="2147483754" r:id="rId64"/>
    <p:sldLayoutId id="2147483755" r:id="rId65"/>
    <p:sldLayoutId id="2147483756" r:id="rId66"/>
    <p:sldLayoutId id="2147483757" r:id="rId67"/>
    <p:sldLayoutId id="2147483758" r:id="rId68"/>
    <p:sldLayoutId id="2147483759" r:id="rId69"/>
    <p:sldLayoutId id="2147483760" r:id="rId70"/>
    <p:sldLayoutId id="2147483761" r:id="rId71"/>
    <p:sldLayoutId id="2147483762" r:id="rId72"/>
    <p:sldLayoutId id="2147483763" r:id="rId73"/>
    <p:sldLayoutId id="2147483764" r:id="rId74"/>
    <p:sldLayoutId id="2147483765" r:id="rId75"/>
    <p:sldLayoutId id="2147483766" r:id="rId76"/>
    <p:sldLayoutId id="2147483767" r:id="rId77"/>
    <p:sldLayoutId id="2147483768" r:id="rId78"/>
    <p:sldLayoutId id="2147483769" r:id="rId79"/>
    <p:sldLayoutId id="2147483770" r:id="rId80"/>
    <p:sldLayoutId id="2147483771" r:id="rId81"/>
    <p:sldLayoutId id="2147483772" r:id="rId82"/>
    <p:sldLayoutId id="2147483773" r:id="rId83"/>
    <p:sldLayoutId id="2147483774" r:id="rId84"/>
    <p:sldLayoutId id="2147483775" r:id="rId85"/>
    <p:sldLayoutId id="2147483776" r:id="rId86"/>
    <p:sldLayoutId id="2147483777" r:id="rId87"/>
    <p:sldLayoutId id="2147483778" r:id="rId88"/>
    <p:sldLayoutId id="2147483779" r:id="rId89"/>
    <p:sldLayoutId id="2147483780" r:id="rId90"/>
    <p:sldLayoutId id="2147483781" r:id="rId91"/>
    <p:sldLayoutId id="2147483782" r:id="rId92"/>
    <p:sldLayoutId id="2147483783" r:id="rId93"/>
    <p:sldLayoutId id="2147483784" r:id="rId94"/>
    <p:sldLayoutId id="2147483785" r:id="rId95"/>
    <p:sldLayoutId id="2147483786" r:id="rId96"/>
    <p:sldLayoutId id="2147483787" r:id="rId97"/>
    <p:sldLayoutId id="2147483788" r:id="rId98"/>
    <p:sldLayoutId id="2147483789" r:id="rId99"/>
    <p:sldLayoutId id="2147483790" r:id="rId100"/>
    <p:sldLayoutId id="2147483791" r:id="rId101"/>
    <p:sldLayoutId id="2147483792" r:id="rId102"/>
    <p:sldLayoutId id="2147483793" r:id="rId103"/>
    <p:sldLayoutId id="2147483794" r:id="rId104"/>
    <p:sldLayoutId id="2147483795" r:id="rId105"/>
    <p:sldLayoutId id="2147483796" r:id="rId106"/>
    <p:sldLayoutId id="2147483797" r:id="rId107"/>
    <p:sldLayoutId id="2147483798" r:id="rId108"/>
    <p:sldLayoutId id="2147483799" r:id="rId109"/>
    <p:sldLayoutId id="2147483800" r:id="rId110"/>
    <p:sldLayoutId id="2147483801" r:id="rId111"/>
    <p:sldLayoutId id="2147483802" r:id="rId112"/>
    <p:sldLayoutId id="2147483803" r:id="rId113"/>
    <p:sldLayoutId id="2147483804" r:id="rId114"/>
    <p:sldLayoutId id="2147483805" r:id="rId115"/>
    <p:sldLayoutId id="2147483806" r:id="rId116"/>
    <p:sldLayoutId id="2147483807" r:id="rId117"/>
    <p:sldLayoutId id="2147483808" r:id="rId118"/>
    <p:sldLayoutId id="2147483809" r:id="rId119"/>
    <p:sldLayoutId id="2147483810" r:id="rId120"/>
    <p:sldLayoutId id="2147483811" r:id="rId121"/>
    <p:sldLayoutId id="2147483812" r:id="rId122"/>
    <p:sldLayoutId id="2147483813" r:id="rId1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2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  <p:sldLayoutId id="2147483861" r:id="rId22"/>
    <p:sldLayoutId id="214748386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6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  <p:sldLayoutId id="2147483884" r:id="rId21"/>
    <p:sldLayoutId id="2147483885" r:id="rId22"/>
    <p:sldLayoutId id="214748388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AF67F-F32C-4467-9A66-77AD84723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DD1C-4AD9-4F23-97BE-100D37058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  <p:sldLayoutId id="2147483906" r:id="rId19"/>
    <p:sldLayoutId id="2147483907" r:id="rId20"/>
    <p:sldLayoutId id="2147483908" r:id="rId21"/>
    <p:sldLayoutId id="2147483909" r:id="rId22"/>
    <p:sldLayoutId id="214748391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1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1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1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1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1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3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slide" Target="slide6.xml"/><Relationship Id="rId26" Type="http://schemas.openxmlformats.org/officeDocument/2006/relationships/slide" Target="slide10.xml"/><Relationship Id="rId3" Type="http://schemas.openxmlformats.org/officeDocument/2006/relationships/audio" Target="../media/audio1.wav"/><Relationship Id="rId21" Type="http://schemas.openxmlformats.org/officeDocument/2006/relationships/image" Target="../media/image2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slide" Target="slide5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24" Type="http://schemas.openxmlformats.org/officeDocument/2006/relationships/slide" Target="slide9.xml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Relationship Id="rId14" Type="http://schemas.openxmlformats.org/officeDocument/2006/relationships/slide" Target="slide4.xml"/><Relationship Id="rId22" Type="http://schemas.openxmlformats.org/officeDocument/2006/relationships/slide" Target="slide8.xml"/><Relationship Id="rId27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20 Hình nền mầm non đẹp, dễ thương, ngộ nghĩnh nhất - Mobitool">
            <a:extLst>
              <a:ext uri="{FF2B5EF4-FFF2-40B4-BE49-F238E27FC236}">
                <a16:creationId xmlns="" xmlns:a16="http://schemas.microsoft.com/office/drawing/2014/main" id="{899ECFB7-3270-5441-5707-3B9B0912E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754" y="-397558"/>
            <a:ext cx="126257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379785" y="1501280"/>
            <a:ext cx="83585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95">
              <a:lnSpc>
                <a:spcPct val="150000"/>
              </a:lnSpc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CHÀO MỪNG CÁC THẦY CÔ GIÁO </a:t>
            </a:r>
          </a:p>
          <a:p>
            <a:pPr algn="ctr" defTabSz="914195">
              <a:lnSpc>
                <a:spcPct val="150000"/>
              </a:lnSpc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VỀ DỰ GIỜ, THĂM LỚP 3C! 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8" t="24270" r="11673" b="39775"/>
          <a:stretch/>
        </p:blipFill>
        <p:spPr>
          <a:xfrm>
            <a:off x="585627" y="3130062"/>
            <a:ext cx="11002933" cy="37279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3354" y="516376"/>
            <a:ext cx="985910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195">
              <a:lnSpc>
                <a:spcPct val="150000"/>
              </a:lnSpc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KỂ CHUYỆN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ctr" defTabSz="914195"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 LÔNG RỰC RỠ CỦA CHIM THIÊN ĐƯỜNG</a:t>
            </a:r>
          </a:p>
        </p:txBody>
      </p:sp>
    </p:spTree>
    <p:extLst>
      <p:ext uri="{BB962C8B-B14F-4D97-AF65-F5344CB8AC3E}">
        <p14:creationId xmlns:p14="http://schemas.microsoft.com/office/powerpoint/2010/main" val="39314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259876-53CD-8098-757B-1553F55FF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06"/>
          <a:stretch/>
        </p:blipFill>
        <p:spPr>
          <a:xfrm>
            <a:off x="515817" y="989873"/>
            <a:ext cx="10726614" cy="47126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599" y="205043"/>
            <a:ext cx="86985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195"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 LÔNG RỰC RỠ CỦA CHIM THIÊN ĐƯỜNG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F8CF200-7722-4730-A0E9-5ED82CC55EF7}"/>
              </a:ext>
            </a:extLst>
          </p:cNvPr>
          <p:cNvSpPr txBox="1"/>
          <p:nvPr/>
        </p:nvSpPr>
        <p:spPr>
          <a:xfrm>
            <a:off x="281355" y="5702550"/>
            <a:ext cx="11195538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2000" i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Chim</a:t>
            </a: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thiên</a:t>
            </a: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tha</a:t>
            </a: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rác</a:t>
            </a: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tổ</a:t>
            </a: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lót</a:t>
            </a: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ổ...”</a:t>
            </a:r>
          </a:p>
        </p:txBody>
      </p:sp>
    </p:spTree>
    <p:extLst>
      <p:ext uri="{BB962C8B-B14F-4D97-AF65-F5344CB8AC3E}">
        <p14:creationId xmlns:p14="http://schemas.microsoft.com/office/powerpoint/2010/main" val="114004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599" y="205043"/>
            <a:ext cx="86985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95"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 LÔNG RỰC RỠ CỦA CHIM THIÊN ĐƯỜNG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C0E1B63-F95D-FD9F-3705-3A109DD41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69" y="989874"/>
            <a:ext cx="11500339" cy="46137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603632"/>
            <a:ext cx="12191999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chiếc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lá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sồi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đỏ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…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…”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9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599" y="205043"/>
            <a:ext cx="86985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95"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 LÔNG RỰC RỠ CỦA CHIM THIÊN ĐƯỜNG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C7556C9-E289-215B-D644-27D9732AF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2" y="989872"/>
            <a:ext cx="11394830" cy="47309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F8CF200-7722-4730-A0E9-5ED82CC55EF7}"/>
              </a:ext>
            </a:extLst>
          </p:cNvPr>
          <p:cNvSpPr txBox="1"/>
          <p:nvPr/>
        </p:nvSpPr>
        <p:spPr>
          <a:xfrm>
            <a:off x="-117231" y="5798568"/>
            <a:ext cx="12438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“Chim thiên đường lại để lại cành hoa lau ở tổ gõ kiến…”</a:t>
            </a:r>
          </a:p>
        </p:txBody>
      </p:sp>
    </p:spTree>
    <p:extLst>
      <p:ext uri="{BB962C8B-B14F-4D97-AF65-F5344CB8AC3E}">
        <p14:creationId xmlns:p14="http://schemas.microsoft.com/office/powerpoint/2010/main" val="339549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599" y="205043"/>
            <a:ext cx="86985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95"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 LÔNG RỰC RỠ CỦA CHIM THIÊN ĐƯỜNG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BBA663C-E9F8-21D0-A60C-97668D028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989874"/>
            <a:ext cx="11383108" cy="46606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87B0D8C-DA6E-5281-0568-7B7E7E9AD8D7}"/>
              </a:ext>
            </a:extLst>
          </p:cNvPr>
          <p:cNvSpPr txBox="1"/>
          <p:nvPr/>
        </p:nvSpPr>
        <p:spPr>
          <a:xfrm>
            <a:off x="0" y="5695114"/>
            <a:ext cx="12309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“Nhường cho chim m</a:t>
            </a:r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hoa vì nhìn tổ bạn trống tuềnh toàng…”</a:t>
            </a:r>
          </a:p>
        </p:txBody>
      </p:sp>
    </p:spTree>
    <p:extLst>
      <p:ext uri="{BB962C8B-B14F-4D97-AF65-F5344CB8AC3E}">
        <p14:creationId xmlns:p14="http://schemas.microsoft.com/office/powerpoint/2010/main" val="339549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599" y="205043"/>
            <a:ext cx="86985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95"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 LÔNG RỰC RỠ CỦA CHIM THIÊN ĐƯỜNG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330449-2419-FD67-78E4-8C3F0D31E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3" y="989873"/>
            <a:ext cx="11324492" cy="4340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8CF200-7722-4730-A0E9-5ED82CC55EF7}"/>
              </a:ext>
            </a:extLst>
          </p:cNvPr>
          <p:cNvSpPr txBox="1"/>
          <p:nvPr/>
        </p:nvSpPr>
        <p:spPr>
          <a:xfrm>
            <a:off x="0" y="5623492"/>
            <a:ext cx="1267264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 sz="2000" i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“</a:t>
            </a:r>
            <a:r>
              <a:rPr lang="vi-VN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 đó trời trở gió rét mà tổ của thiên đường thì trống </a:t>
            </a:r>
            <a: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vi-VN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4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5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599" y="205043"/>
            <a:ext cx="86985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95"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 LÔNG RỰC RỠ CỦA CHIM THIÊN ĐƯỜNG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859258-7D5D-D0F3-5170-AD97DD508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6" y="989874"/>
            <a:ext cx="11488616" cy="4508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87B0D8C-DA6E-5281-0568-7B7E7E9AD8D7}"/>
              </a:ext>
            </a:extLst>
          </p:cNvPr>
          <p:cNvSpPr txBox="1"/>
          <p:nvPr/>
        </p:nvSpPr>
        <p:spPr>
          <a:xfrm>
            <a:off x="0" y="5658191"/>
            <a:ext cx="12215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“Chèo bẻo gọi các bạn đến cùng lót </a:t>
            </a:r>
            <a:r>
              <a:rPr lang="en-US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vi-VN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cho thiên đường…”</a:t>
            </a:r>
          </a:p>
        </p:txBody>
      </p:sp>
    </p:spTree>
    <p:extLst>
      <p:ext uri="{BB962C8B-B14F-4D97-AF65-F5344CB8AC3E}">
        <p14:creationId xmlns:p14="http://schemas.microsoft.com/office/powerpoint/2010/main" val="117575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599" y="205043"/>
            <a:ext cx="86985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95"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 LÔNG RỰC RỠ CỦA CHIM THIÊN ĐƯỜNG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6259876-53CD-8098-757B-1553F55FF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06"/>
          <a:stretch/>
        </p:blipFill>
        <p:spPr>
          <a:xfrm>
            <a:off x="0" y="963807"/>
            <a:ext cx="3807830" cy="2454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C0E1B63-F95D-FD9F-3705-3A109DD41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632" y="989873"/>
            <a:ext cx="3874384" cy="24285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C7556C9-E289-215B-D644-27D9732AF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145" y="963807"/>
            <a:ext cx="4048347" cy="2454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BBA663C-E9F8-21D0-A60C-97668D028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77" y="3955387"/>
            <a:ext cx="3688253" cy="2631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8330449-2419-FD67-78E4-8C3F0D31E4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6632" y="3955388"/>
            <a:ext cx="3874384" cy="2631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C859258-7D5D-D0F3-5170-AD97DD5083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8144" y="3955388"/>
            <a:ext cx="4048347" cy="26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t="60000" r="8621" b="3148"/>
          <a:stretch/>
        </p:blipFill>
        <p:spPr>
          <a:xfrm>
            <a:off x="0" y="778115"/>
            <a:ext cx="12115800" cy="637296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15EF4CB-BA5D-F20E-3D55-76FB6DF0AD67}"/>
              </a:ext>
            </a:extLst>
          </p:cNvPr>
          <p:cNvGrpSpPr/>
          <p:nvPr/>
        </p:nvGrpSpPr>
        <p:grpSpPr>
          <a:xfrm>
            <a:off x="3723454" y="57645"/>
            <a:ext cx="3914776" cy="866553"/>
            <a:chOff x="12475472" y="2793686"/>
            <a:chExt cx="5812526" cy="1247553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34189AB1-A386-CAB8-6D69-1108B32DE093}"/>
                </a:ext>
              </a:extLst>
            </p:cNvPr>
            <p:cNvGrpSpPr/>
            <p:nvPr/>
          </p:nvGrpSpPr>
          <p:grpSpPr>
            <a:xfrm>
              <a:off x="12475472" y="2793686"/>
              <a:ext cx="5812526" cy="1247553"/>
              <a:chOff x="12475472" y="2793686"/>
              <a:chExt cx="5812526" cy="1247553"/>
            </a:xfrm>
          </p:grpSpPr>
          <p:sp>
            <p:nvSpPr>
              <p:cNvPr id="9" name="Pentagon 21">
                <a:extLst>
                  <a:ext uri="{FF2B5EF4-FFF2-40B4-BE49-F238E27FC236}">
                    <a16:creationId xmlns="" xmlns:a16="http://schemas.microsoft.com/office/drawing/2014/main" id="{1F194065-64B0-C690-E2C8-3C30309EC7A5}"/>
                  </a:ext>
                </a:extLst>
              </p:cNvPr>
              <p:cNvSpPr/>
              <p:nvPr/>
            </p:nvSpPr>
            <p:spPr>
              <a:xfrm flipH="1">
                <a:off x="12475472" y="2793686"/>
                <a:ext cx="5812526" cy="1247553"/>
              </a:xfrm>
              <a:prstGeom prst="homePlate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98C8BB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" name="Pentagon 22">
                <a:extLst>
                  <a:ext uri="{FF2B5EF4-FFF2-40B4-BE49-F238E27FC236}">
                    <a16:creationId xmlns="" xmlns:a16="http://schemas.microsoft.com/office/drawing/2014/main" id="{923165BF-48A6-AC8B-F7C0-4CA577125244}"/>
                  </a:ext>
                </a:extLst>
              </p:cNvPr>
              <p:cNvSpPr/>
              <p:nvPr/>
            </p:nvSpPr>
            <p:spPr>
              <a:xfrm flipH="1">
                <a:off x="12600436" y="2857623"/>
                <a:ext cx="5562600" cy="1119680"/>
              </a:xfrm>
              <a:prstGeom prst="homePlate">
                <a:avLst/>
              </a:prstGeom>
              <a:no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9F822BEB-1E2C-446F-1AB7-30E410E727EC}"/>
                </a:ext>
              </a:extLst>
            </p:cNvPr>
            <p:cNvSpPr txBox="1"/>
            <p:nvPr/>
          </p:nvSpPr>
          <p:spPr>
            <a:xfrm>
              <a:off x="12723232" y="3003996"/>
              <a:ext cx="5439804" cy="82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THẢO LUẬN CẶP ĐÔI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151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7EE2016-EBC8-E46F-00D1-26F325752C33}"/>
              </a:ext>
            </a:extLst>
          </p:cNvPr>
          <p:cNvSpPr txBox="1"/>
          <p:nvPr/>
        </p:nvSpPr>
        <p:spPr>
          <a:xfrm>
            <a:off x="152400" y="844627"/>
            <a:ext cx="11781692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a. </a:t>
            </a: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Chim thiên đường làm gì </a:t>
            </a:r>
            <a:r>
              <a:rPr lang="vi-VN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 bị cho mùa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đông </a:t>
            </a: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 tới?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A8C17D08-256B-0058-10E7-E7075D77D19C}"/>
              </a:ext>
            </a:extLst>
          </p:cNvPr>
          <p:cNvSpPr/>
          <p:nvPr/>
        </p:nvSpPr>
        <p:spPr>
          <a:xfrm>
            <a:off x="1418492" y="3161081"/>
            <a:ext cx="9015046" cy="2227558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70AD47">
                <a:lumMod val="7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Chim thiên đường tha rác về lót ổ, chuẩn bị cho mùa đông sắp đến.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427F07-D721-3995-9CA6-75A1604CB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38" y="4360925"/>
            <a:ext cx="1178580" cy="703248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8DB12FF9-36E8-EF92-07A1-7318377D5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5173" y="2673013"/>
            <a:ext cx="1750391" cy="13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2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5782596"/>
            <a:ext cx="12143107" cy="107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664" y="-1"/>
            <a:ext cx="14139081" cy="676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87596" y="2769833"/>
            <a:ext cx="87863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defTabSz="1085686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KHỞI ĐỘNG</a:t>
            </a:r>
            <a:endParaRPr lang="en-US" altLang="zh-CN" sz="5400" b="1" dirty="0">
              <a:solidFill>
                <a:srgbClr val="FF0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928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7EE2016-EBC8-E46F-00D1-26F325752C33}"/>
              </a:ext>
            </a:extLst>
          </p:cNvPr>
          <p:cNvSpPr txBox="1"/>
          <p:nvPr/>
        </p:nvSpPr>
        <p:spPr>
          <a:xfrm>
            <a:off x="152400" y="199858"/>
            <a:ext cx="11781692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b. </a:t>
            </a: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 sao chim thiên đường cho đi những vật nó kiếm được?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A8C17D08-256B-0058-10E7-E7075D77D19C}"/>
              </a:ext>
            </a:extLst>
          </p:cNvPr>
          <p:cNvSpPr/>
          <p:nvPr/>
        </p:nvSpPr>
        <p:spPr>
          <a:xfrm>
            <a:off x="1418492" y="2309446"/>
            <a:ext cx="9015046" cy="3927231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70AD47">
                <a:lumMod val="7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Sáo đen ngỏ lời xin.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Bầy chim non muốn được xem hoa lau.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Chim mai hoa đang ốm, tổ chim m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vi-VN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tuềnh toàng.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427F07-D721-3995-9CA6-75A1604CB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38" y="4360925"/>
            <a:ext cx="1178580" cy="703248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8DB12FF9-36E8-EF92-07A1-7318377D5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433538" y="2309446"/>
            <a:ext cx="1750391" cy="13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7EE2016-EBC8-E46F-00D1-26F325752C33}"/>
              </a:ext>
            </a:extLst>
          </p:cNvPr>
          <p:cNvSpPr txBox="1"/>
          <p:nvPr/>
        </p:nvSpPr>
        <p:spPr>
          <a:xfrm>
            <a:off x="152400" y="270196"/>
            <a:ext cx="11781692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c. </a:t>
            </a: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Gió lạnh đột ngột ùa về, chim thiên đường gặp khó khăn gì?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A8C17D08-256B-0058-10E7-E7075D77D19C}"/>
              </a:ext>
            </a:extLst>
          </p:cNvPr>
          <p:cNvSpPr/>
          <p:nvPr/>
        </p:nvSpPr>
        <p:spPr>
          <a:xfrm>
            <a:off x="1418492" y="2309446"/>
            <a:ext cx="9015046" cy="307919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70AD47">
                <a:lumMod val="7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Gió lạnh lùa vào tổ.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 chim thiên đường lạnh, lông trở nên xơ xác.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427F07-D721-3995-9CA6-75A1604CB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38" y="4360925"/>
            <a:ext cx="1178580" cy="703248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8DB12FF9-36E8-EF92-07A1-7318377D5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5173" y="2673013"/>
            <a:ext cx="1750391" cy="13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7EE2016-EBC8-E46F-00D1-26F325752C33}"/>
              </a:ext>
            </a:extLst>
          </p:cNvPr>
          <p:cNvSpPr txBox="1"/>
          <p:nvPr/>
        </p:nvSpPr>
        <p:spPr>
          <a:xfrm>
            <a:off x="35169" y="288672"/>
            <a:ext cx="11781692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d. </a:t>
            </a: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Chèo bẻo loan tin cho các bạn đến giúp thiên đường làm gì? 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A8C17D08-256B-0058-10E7-E7075D77D19C}"/>
              </a:ext>
            </a:extLst>
          </p:cNvPr>
          <p:cNvSpPr/>
          <p:nvPr/>
        </p:nvSpPr>
        <p:spPr>
          <a:xfrm>
            <a:off x="937846" y="2297723"/>
            <a:ext cx="10597662" cy="309091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70AD47">
                <a:lumMod val="7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342917" lvl="0" indent="-34291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loài chim đến giúp thiên đường lót tổ ấm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17" lvl="0" indent="-34291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Tặng cho thiên đường những chiếc lông đầy màu sắc của chúng.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427F07-D721-3995-9CA6-75A1604CB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739" y="3843181"/>
            <a:ext cx="1178580" cy="703248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8DB12FF9-36E8-EF92-07A1-7318377D5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660312" y="1827831"/>
            <a:ext cx="1750391" cy="13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7EE2016-EBC8-E46F-00D1-26F325752C33}"/>
              </a:ext>
            </a:extLst>
          </p:cNvPr>
          <p:cNvSpPr txBox="1"/>
          <p:nvPr/>
        </p:nvSpPr>
        <p:spPr>
          <a:xfrm>
            <a:off x="35169" y="117797"/>
            <a:ext cx="11781692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 e. </a:t>
            </a: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Chiếc áo chim thiên đường luôn khoác trên mình thể hiện điều gì? 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A8C17D08-256B-0058-10E7-E7075D77D19C}"/>
              </a:ext>
            </a:extLst>
          </p:cNvPr>
          <p:cNvSpPr/>
          <p:nvPr/>
        </p:nvSpPr>
        <p:spPr>
          <a:xfrm>
            <a:off x="1270127" y="2235322"/>
            <a:ext cx="9015046" cy="332141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70AD47">
                <a:lumMod val="7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vi-VN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 áo chim thiên đường luôn khoác trên mình thể hiện là vật kỉ niệm thiêng liêng của tình bạn.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427F07-D721-3995-9CA6-75A1604CB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7" y="3673566"/>
            <a:ext cx="1178580" cy="703248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8DB12FF9-36E8-EF92-07A1-7318377D5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5173" y="2673013"/>
            <a:ext cx="1750391" cy="13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599" y="205043"/>
            <a:ext cx="86985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95"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 LÔNG RỰC RỠ CỦA CHIM THIÊN ĐƯỜNG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6259876-53CD-8098-757B-1553F55FF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06"/>
          <a:stretch/>
        </p:blipFill>
        <p:spPr>
          <a:xfrm>
            <a:off x="0" y="963807"/>
            <a:ext cx="3807830" cy="2454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C0E1B63-F95D-FD9F-3705-3A109DD41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632" y="989873"/>
            <a:ext cx="3874384" cy="24285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C7556C9-E289-215B-D644-27D9732AF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145" y="963807"/>
            <a:ext cx="4048347" cy="2454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BBA663C-E9F8-21D0-A60C-97668D028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77" y="3955387"/>
            <a:ext cx="3688253" cy="2631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8330449-2419-FD67-78E4-8C3F0D31E4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6632" y="3955388"/>
            <a:ext cx="3874384" cy="2631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C859258-7D5D-D0F3-5170-AD97DD5083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8144" y="3955388"/>
            <a:ext cx="4048347" cy="26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8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8" t="24270" r="11673" b="39775"/>
          <a:stretch/>
        </p:blipFill>
        <p:spPr>
          <a:xfrm>
            <a:off x="585627" y="1438382"/>
            <a:ext cx="11002933" cy="52603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4498" y="234074"/>
            <a:ext cx="7725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 trong nhóm</a:t>
            </a: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8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599" y="205043"/>
            <a:ext cx="86985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95"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 LÔNG RỰC RỠ CỦA CHIM THIÊN ĐƯỜNG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6259876-53CD-8098-757B-1553F55FF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06"/>
          <a:stretch/>
        </p:blipFill>
        <p:spPr>
          <a:xfrm>
            <a:off x="0" y="963807"/>
            <a:ext cx="3807830" cy="2454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C0E1B63-F95D-FD9F-3705-3A109DD41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632" y="989873"/>
            <a:ext cx="3874384" cy="24285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C7556C9-E289-215B-D644-27D9732AF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145" y="963807"/>
            <a:ext cx="4048347" cy="2454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BBA663C-E9F8-21D0-A60C-97668D028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77" y="3955387"/>
            <a:ext cx="3688253" cy="2631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8330449-2419-FD67-78E4-8C3F0D31E4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6632" y="3955388"/>
            <a:ext cx="3874384" cy="2631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C859258-7D5D-D0F3-5170-AD97DD5083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8144" y="3955388"/>
            <a:ext cx="4048347" cy="26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0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8" t="24270" r="11673" b="39775"/>
          <a:stretch/>
        </p:blipFill>
        <p:spPr>
          <a:xfrm>
            <a:off x="-135514" y="0"/>
            <a:ext cx="3601781" cy="19568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66267" y="234074"/>
            <a:ext cx="8172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577" y="2351334"/>
            <a:ext cx="91241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1" dirty="0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1) Kể đủ ý; giọng kể to, rõ, </a:t>
            </a:r>
            <a:r>
              <a:rPr lang="vi-VN" sz="4000" b="1" dirty="0" smtClean="0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r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à</a:t>
            </a:r>
            <a:r>
              <a:rPr lang="vi-VN" sz="4000" b="1" dirty="0" smtClean="0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 </a:t>
            </a:r>
            <a:r>
              <a:rPr lang="vi-VN" sz="4000" b="1" dirty="0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mạch. 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(2) Lời kế sinh động, biểu cảm (kết hợp cử chỉ, điệu bộ hợp lí). 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(3) Phối hợp ăn ý, kể tiếp nối kịp lượt lời</a:t>
            </a:r>
            <a:r>
              <a:rPr lang="vi-VN" sz="4000" b="1" dirty="0" smtClean="0">
                <a:solidFill>
                  <a:srgbClr val="7030A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7030A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5508" y="3087823"/>
            <a:ext cx="2409069" cy="17303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TIÊU CHÍ ĐÁNH GIÁ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965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7182E6D2-5E3A-F99F-69EC-7369BE88C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92147" y="211016"/>
            <a:ext cx="2363430" cy="2611973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="" xmlns:a16="http://schemas.microsoft.com/office/drawing/2014/main" id="{73737C7F-DFD2-6BA8-CCF4-05A00052792A}"/>
              </a:ext>
            </a:extLst>
          </p:cNvPr>
          <p:cNvSpPr/>
          <p:nvPr/>
        </p:nvSpPr>
        <p:spPr>
          <a:xfrm>
            <a:off x="2568008" y="211016"/>
            <a:ext cx="9119899" cy="2829811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836B078-8D2E-99D6-039B-DF95F458C9F0}"/>
              </a:ext>
            </a:extLst>
          </p:cNvPr>
          <p:cNvSpPr txBox="1"/>
          <p:nvPr/>
        </p:nvSpPr>
        <p:spPr>
          <a:xfrm>
            <a:off x="3323819" y="1008841"/>
            <a:ext cx="7983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giúp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="" xmlns:a16="http://schemas.microsoft.com/office/drawing/2014/main" id="{A8C17D08-256B-0058-10E7-E7075D77D19C}"/>
              </a:ext>
            </a:extLst>
          </p:cNvPr>
          <p:cNvSpPr/>
          <p:nvPr/>
        </p:nvSpPr>
        <p:spPr>
          <a:xfrm>
            <a:off x="1289538" y="3196614"/>
            <a:ext cx="9744846" cy="332141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70AD47">
                <a:lumMod val="7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Ca ngợi tấm lòng nhân ái, chia sẻ khó khăn cùng đồng loại của chim thiên đường và cách ứng xử đẹp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đẽ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của bè bạn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F427F07-D721-3995-9CA6-75A1604CB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054" y="4376814"/>
            <a:ext cx="1178580" cy="703248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="" xmlns:a16="http://schemas.microsoft.com/office/drawing/2014/main" id="{8DB12FF9-36E8-EF92-07A1-7318377D50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5172" y="3349101"/>
            <a:ext cx="1750391" cy="13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9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5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672" y="742612"/>
            <a:ext cx="7817192" cy="5342362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37" y="-1479459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0"/>
            <a:ext cx="12187269" cy="68587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42290" y="6337738"/>
            <a:ext cx="2427889" cy="231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8" y="-920786"/>
            <a:ext cx="1761897" cy="6059949"/>
          </a:xfrm>
          <a:prstGeom prst="rect">
            <a:avLst/>
          </a:prstGeom>
        </p:spPr>
      </p:pic>
      <p:pic>
        <p:nvPicPr>
          <p:cNvPr id="26" name="den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55" y="744123"/>
            <a:ext cx="2651990" cy="2651990"/>
          </a:xfrm>
          <a:prstGeom prst="rect">
            <a:avLst/>
          </a:prstGeom>
        </p:spPr>
      </p:pic>
      <p:pic>
        <p:nvPicPr>
          <p:cNvPr id="27" name="den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82" y="1095273"/>
            <a:ext cx="2639810" cy="2639810"/>
          </a:xfrm>
          <a:prstGeom prst="rect">
            <a:avLst/>
          </a:prstGeom>
        </p:spPr>
      </p:pic>
      <p:pic>
        <p:nvPicPr>
          <p:cNvPr id="28" name="den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34" y="742612"/>
            <a:ext cx="2639810" cy="2645893"/>
          </a:xfrm>
          <a:prstGeom prst="rect">
            <a:avLst/>
          </a:prstGeom>
        </p:spPr>
      </p:pic>
      <p:pic>
        <p:nvPicPr>
          <p:cNvPr id="29" name="den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615" y="3024670"/>
            <a:ext cx="2651990" cy="2651990"/>
          </a:xfrm>
          <a:prstGeom prst="rect">
            <a:avLst/>
          </a:prstGeom>
        </p:spPr>
      </p:pic>
      <p:pic>
        <p:nvPicPr>
          <p:cNvPr id="30" name="den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648" y="3376095"/>
            <a:ext cx="2639810" cy="2639810"/>
          </a:xfrm>
          <a:prstGeom prst="rect">
            <a:avLst/>
          </a:prstGeom>
        </p:spPr>
      </p:pic>
      <p:pic>
        <p:nvPicPr>
          <p:cNvPr id="31" name="den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650" y="3023400"/>
            <a:ext cx="2651990" cy="2651990"/>
          </a:xfrm>
          <a:prstGeom prst="rect">
            <a:avLst/>
          </a:prstGeom>
        </p:spPr>
      </p:pic>
      <p:pic>
        <p:nvPicPr>
          <p:cNvPr id="32" name="mau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57" y="750206"/>
            <a:ext cx="2651990" cy="2651990"/>
          </a:xfrm>
          <a:prstGeom prst="rect">
            <a:avLst/>
          </a:prstGeom>
        </p:spPr>
      </p:pic>
      <p:pic>
        <p:nvPicPr>
          <p:cNvPr id="33" name="mau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84" y="1101356"/>
            <a:ext cx="2633741" cy="2639810"/>
          </a:xfrm>
          <a:prstGeom prst="rect">
            <a:avLst/>
          </a:prstGeom>
        </p:spPr>
      </p:pic>
      <p:pic>
        <p:nvPicPr>
          <p:cNvPr id="34" name="mau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36" y="748695"/>
            <a:ext cx="2639810" cy="2639810"/>
          </a:xfrm>
          <a:prstGeom prst="rect">
            <a:avLst/>
          </a:prstGeom>
        </p:spPr>
      </p:pic>
      <p:pic>
        <p:nvPicPr>
          <p:cNvPr id="35" name="mau4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17" y="3030753"/>
            <a:ext cx="2651990" cy="2651990"/>
          </a:xfrm>
          <a:prstGeom prst="rect">
            <a:avLst/>
          </a:prstGeom>
        </p:spPr>
      </p:pic>
      <p:pic>
        <p:nvPicPr>
          <p:cNvPr id="36" name="mau5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50" y="3391704"/>
            <a:ext cx="2633741" cy="2639810"/>
          </a:xfrm>
          <a:prstGeom prst="rect">
            <a:avLst/>
          </a:prstGeom>
        </p:spPr>
      </p:pic>
      <p:pic>
        <p:nvPicPr>
          <p:cNvPr id="37" name="mau6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952" y="3029483"/>
            <a:ext cx="2651990" cy="2651990"/>
          </a:xfrm>
          <a:prstGeom prst="rect">
            <a:avLst/>
          </a:prstGeom>
        </p:spPr>
      </p:pic>
      <p:pic>
        <p:nvPicPr>
          <p:cNvPr id="38" name="Picture 37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20" y="5537553"/>
            <a:ext cx="1647827" cy="139300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1" y="5180099"/>
            <a:ext cx="647700" cy="90487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79" y="5274073"/>
            <a:ext cx="6477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2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20 Hình nền mầm non đẹp, dễ thương, ngộ nghĩnh nhất - Mobitool">
            <a:extLst>
              <a:ext uri="{FF2B5EF4-FFF2-40B4-BE49-F238E27FC236}">
                <a16:creationId xmlns:a16="http://schemas.microsoft.com/office/drawing/2014/main" xmlns="" id="{899ECFB7-3270-5441-5707-3B9B0912E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3130062" y="2349975"/>
            <a:ext cx="7526215" cy="1642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95">
              <a:lnSpc>
                <a:spcPct val="120000"/>
              </a:lnSpc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TRÂN TRỌNG CẢM ƠN </a:t>
            </a:r>
          </a:p>
          <a:p>
            <a:pPr algn="ctr" defTabSz="914195">
              <a:lnSpc>
                <a:spcPct val="120000"/>
              </a:lnSpc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 THẦY CÔ GIÁO! 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29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F700188-98FB-4D71-A0AE-192308B44FD2}"/>
              </a:ext>
            </a:extLst>
          </p:cNvPr>
          <p:cNvGrpSpPr/>
          <p:nvPr/>
        </p:nvGrpSpPr>
        <p:grpSpPr>
          <a:xfrm>
            <a:off x="644768" y="-1487093"/>
            <a:ext cx="11547231" cy="5304950"/>
            <a:chOff x="1810905" y="-1591435"/>
            <a:chExt cx="8570190" cy="6450786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xmlns="" id="{51C20660-E8C3-44CC-BC4B-753AAC714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7423">
              <a:off x="1810905" y="-1591435"/>
              <a:ext cx="8570190" cy="645078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E6B4CF5-4BAE-43AC-9F4C-46C9CA5A4097}"/>
                </a:ext>
              </a:extLst>
            </p:cNvPr>
            <p:cNvSpPr txBox="1"/>
            <p:nvPr/>
          </p:nvSpPr>
          <p:spPr>
            <a:xfrm>
              <a:off x="2986231" y="1262490"/>
              <a:ext cx="6219537" cy="2507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vi-VN" sz="4400" dirty="0">
                  <a:solidFill>
                    <a:srgbClr val="FF0000"/>
                  </a:solidFill>
                  <a:latin typeface="Times New Roman"/>
                </a:rPr>
                <a:t>Mùa gì gió rét căm căm</a:t>
              </a:r>
            </a:p>
            <a:p>
              <a:pPr lvl="0" algn="ctr"/>
              <a:r>
                <a:rPr lang="vi-VN" sz="4400" dirty="0">
                  <a:solidFill>
                    <a:srgbClr val="FF0000"/>
                  </a:solidFill>
                  <a:latin typeface="Times New Roman"/>
                </a:rPr>
                <a:t>Đi học bé phải quàng khăn, đi giày?</a:t>
              </a:r>
              <a:endParaRPr lang="en-US" sz="4400" dirty="0">
                <a:solidFill>
                  <a:srgbClr val="FF0000"/>
                </a:solidFill>
              </a:endParaRPr>
            </a:p>
            <a:p>
              <a:pPr lvl="3"/>
              <a:r>
                <a:rPr lang="en-US" sz="4000" dirty="0">
                  <a:solidFill>
                    <a:srgbClr val="FF0000"/>
                  </a:solidFill>
                  <a:latin typeface="Times New Roman"/>
                </a:rPr>
                <a:t>                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/>
                </a:rPr>
                <a:t>                   </a:t>
              </a:r>
              <a:r>
                <a:rPr lang="vi-VN" sz="4000" i="1" dirty="0" smtClean="0">
                  <a:solidFill>
                    <a:srgbClr val="00B050"/>
                  </a:solidFill>
                  <a:latin typeface="Times New Roman"/>
                </a:rPr>
                <a:t>Là </a:t>
              </a:r>
              <a:r>
                <a:rPr lang="en-US" sz="4000" i="1" dirty="0" err="1">
                  <a:solidFill>
                    <a:srgbClr val="00B050"/>
                  </a:solidFill>
                  <a:latin typeface="Times New Roman"/>
                </a:rPr>
                <a:t>mùa</a:t>
              </a:r>
              <a:r>
                <a:rPr lang="en-US" sz="4000" i="1" dirty="0">
                  <a:solidFill>
                    <a:srgbClr val="00B050"/>
                  </a:solidFill>
                  <a:latin typeface="Times New Roman"/>
                </a:rPr>
                <a:t> </a:t>
              </a:r>
              <a:r>
                <a:rPr lang="vi-VN" sz="4000" i="1" dirty="0">
                  <a:solidFill>
                    <a:srgbClr val="00B050"/>
                  </a:solidFill>
                  <a:latin typeface="Times New Roman"/>
                </a:rPr>
                <a:t>gì?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061818" y="3817857"/>
            <a:ext cx="4713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>
                <a:solidFill>
                  <a:srgbClr val="0033C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Mùa</a:t>
            </a:r>
            <a:r>
              <a:rPr lang="en-US" sz="5400" b="1" dirty="0">
                <a:solidFill>
                  <a:srgbClr val="0033C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đông</a:t>
            </a:r>
            <a:endParaRPr lang="en-US" sz="5400" b="1" dirty="0">
              <a:solidFill>
                <a:srgbClr val="0033CC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F700188-98FB-4D71-A0AE-192308B44FD2}"/>
              </a:ext>
            </a:extLst>
          </p:cNvPr>
          <p:cNvGrpSpPr/>
          <p:nvPr/>
        </p:nvGrpSpPr>
        <p:grpSpPr>
          <a:xfrm>
            <a:off x="-307731" y="-2004178"/>
            <a:ext cx="12461631" cy="6569861"/>
            <a:chOff x="1371236" y="-1512703"/>
            <a:chExt cx="9938191" cy="6934580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xmlns="" id="{51C20660-E8C3-44CC-BC4B-753AAC714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7423">
              <a:off x="1371236" y="-1512703"/>
              <a:ext cx="9938191" cy="693458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E6B4CF5-4BAE-43AC-9F4C-46C9CA5A4097}"/>
                </a:ext>
              </a:extLst>
            </p:cNvPr>
            <p:cNvSpPr txBox="1"/>
            <p:nvPr/>
          </p:nvSpPr>
          <p:spPr>
            <a:xfrm>
              <a:off x="2719857" y="1132069"/>
              <a:ext cx="8231292" cy="3670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3"/>
              <a:r>
                <a:rPr lang="en-US" sz="4400" dirty="0">
                  <a:solidFill>
                    <a:srgbClr val="FF0000"/>
                  </a:solidFill>
                  <a:latin typeface="Times New Roman"/>
                </a:rPr>
                <a:t>Bay </a:t>
              </a:r>
              <a:r>
                <a:rPr lang="en-US" sz="4400" dirty="0" err="1">
                  <a:solidFill>
                    <a:srgbClr val="FF0000"/>
                  </a:solidFill>
                  <a:latin typeface="Times New Roman"/>
                </a:rPr>
                <a:t>khắp</a:t>
              </a:r>
              <a:r>
                <a:rPr lang="en-US" sz="44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/>
                </a:rPr>
                <a:t>đó</a:t>
              </a:r>
              <a:r>
                <a:rPr lang="en-US" sz="44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/>
                </a:rPr>
                <a:t>đây</a:t>
              </a:r>
              <a:endParaRPr lang="en-US" sz="4400" dirty="0">
                <a:solidFill>
                  <a:srgbClr val="FF0000"/>
                </a:solidFill>
                <a:latin typeface="Times New Roman"/>
              </a:endParaRPr>
            </a:p>
            <a:p>
              <a:pPr lvl="3"/>
              <a:r>
                <a:rPr lang="en-US" sz="4400" dirty="0" err="1">
                  <a:solidFill>
                    <a:srgbClr val="FF0000"/>
                  </a:solidFill>
                  <a:latin typeface="Times New Roman"/>
                </a:rPr>
                <a:t>Có</a:t>
              </a:r>
              <a:r>
                <a:rPr lang="en-US" sz="44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/>
                </a:rPr>
                <a:t>nó</a:t>
              </a:r>
              <a:r>
                <a:rPr lang="en-US" sz="44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/>
                </a:rPr>
                <a:t>vui</a:t>
              </a:r>
              <a:r>
                <a:rPr lang="en-US" sz="44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/>
                </a:rPr>
                <a:t>lây</a:t>
              </a:r>
              <a:endParaRPr lang="en-US" sz="4400" dirty="0">
                <a:solidFill>
                  <a:srgbClr val="FF0000"/>
                </a:solidFill>
                <a:latin typeface="Times New Roman"/>
              </a:endParaRPr>
            </a:p>
            <a:p>
              <a:pPr lvl="3"/>
              <a:r>
                <a:rPr lang="en-US" sz="4400" dirty="0" err="1">
                  <a:solidFill>
                    <a:srgbClr val="FF0000"/>
                  </a:solidFill>
                  <a:latin typeface="Times New Roman"/>
                </a:rPr>
                <a:t>Bởi</a:t>
              </a:r>
              <a:r>
                <a:rPr lang="en-US" sz="44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/>
                </a:rPr>
                <a:t>tiếng</a:t>
              </a:r>
              <a:r>
                <a:rPr lang="en-US" sz="44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/>
                </a:rPr>
                <a:t>hót</a:t>
              </a:r>
              <a:r>
                <a:rPr lang="en-US" sz="4400" dirty="0">
                  <a:solidFill>
                    <a:srgbClr val="FF0000"/>
                  </a:solidFill>
                  <a:latin typeface="Times New Roman"/>
                </a:rPr>
                <a:t> hay</a:t>
              </a:r>
            </a:p>
            <a:p>
              <a:pPr lvl="3"/>
              <a:r>
                <a:rPr lang="en-US" sz="4400" dirty="0" err="1">
                  <a:solidFill>
                    <a:srgbClr val="FF0000"/>
                  </a:solidFill>
                  <a:latin typeface="Times New Roman"/>
                </a:rPr>
                <a:t>Nhiều</a:t>
              </a:r>
              <a:r>
                <a:rPr lang="en-US" sz="44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/>
                </a:rPr>
                <a:t>người</a:t>
              </a:r>
              <a:r>
                <a:rPr lang="en-US" sz="44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/>
                </a:rPr>
                <a:t>bắt</a:t>
              </a:r>
              <a:r>
                <a:rPr lang="en-US" sz="44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/>
                </a:rPr>
                <a:t>chước</a:t>
              </a:r>
              <a:r>
                <a:rPr lang="en-US" sz="4400" dirty="0">
                  <a:solidFill>
                    <a:srgbClr val="FF0000"/>
                  </a:solidFill>
                  <a:latin typeface="Times New Roman"/>
                </a:rPr>
                <a:t>?</a:t>
              </a:r>
            </a:p>
            <a:p>
              <a:pPr lvl="3"/>
              <a:r>
                <a:rPr lang="en-US" sz="4400" dirty="0">
                  <a:solidFill>
                    <a:srgbClr val="FF0000"/>
                  </a:solidFill>
                  <a:latin typeface="Times New Roman"/>
                </a:rPr>
                <a:t>                         </a:t>
              </a:r>
              <a:r>
                <a:rPr lang="vi-VN" sz="4000" i="1" dirty="0">
                  <a:solidFill>
                    <a:srgbClr val="00B050"/>
                  </a:solidFill>
                  <a:latin typeface="Times New Roman"/>
                </a:rPr>
                <a:t>Là </a:t>
              </a:r>
              <a:r>
                <a:rPr lang="en-US" sz="4000" i="1" dirty="0">
                  <a:solidFill>
                    <a:srgbClr val="00B050"/>
                  </a:solidFill>
                  <a:latin typeface="Times New Roman"/>
                </a:rPr>
                <a:t>con </a:t>
              </a:r>
              <a:r>
                <a:rPr lang="en-US" sz="4000" i="1" dirty="0" err="1">
                  <a:solidFill>
                    <a:srgbClr val="00B050"/>
                  </a:solidFill>
                  <a:latin typeface="Times New Roman"/>
                </a:rPr>
                <a:t>chim</a:t>
              </a:r>
              <a:r>
                <a:rPr lang="en-US" sz="4000" i="1" dirty="0">
                  <a:solidFill>
                    <a:srgbClr val="00B050"/>
                  </a:solidFill>
                  <a:latin typeface="Times New Roman"/>
                </a:rPr>
                <a:t> </a:t>
              </a:r>
              <a:r>
                <a:rPr lang="vi-VN" sz="4000" i="1" dirty="0">
                  <a:solidFill>
                    <a:srgbClr val="00B050"/>
                  </a:solidFill>
                  <a:latin typeface="Times New Roman"/>
                </a:rPr>
                <a:t>gì?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98034" y="4761780"/>
            <a:ext cx="10650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solidFill>
                  <a:srgbClr val="0033C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Con </a:t>
            </a:r>
            <a:r>
              <a:rPr lang="en-US" sz="5400" b="1" dirty="0" err="1">
                <a:solidFill>
                  <a:srgbClr val="0033C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chim</a:t>
            </a:r>
            <a:r>
              <a:rPr lang="en-US" sz="5400" b="1" dirty="0">
                <a:solidFill>
                  <a:srgbClr val="0033C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sáo</a:t>
            </a:r>
            <a:endParaRPr lang="en-US" sz="5400" b="1" dirty="0">
              <a:solidFill>
                <a:srgbClr val="0033CC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7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F700188-98FB-4D71-A0AE-192308B44FD2}"/>
              </a:ext>
            </a:extLst>
          </p:cNvPr>
          <p:cNvGrpSpPr/>
          <p:nvPr/>
        </p:nvGrpSpPr>
        <p:grpSpPr>
          <a:xfrm>
            <a:off x="0" y="-1591436"/>
            <a:ext cx="12344400" cy="6362727"/>
            <a:chOff x="1810905" y="-1591435"/>
            <a:chExt cx="8570190" cy="6450786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xmlns="" id="{51C20660-E8C3-44CC-BC4B-753AAC714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7423">
              <a:off x="1810905" y="-1591435"/>
              <a:ext cx="8570190" cy="645078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E6B4CF5-4BAE-43AC-9F4C-46C9CA5A4097}"/>
                </a:ext>
              </a:extLst>
            </p:cNvPr>
            <p:cNvSpPr txBox="1"/>
            <p:nvPr/>
          </p:nvSpPr>
          <p:spPr>
            <a:xfrm>
              <a:off x="2953639" y="1024228"/>
              <a:ext cx="6938321" cy="3213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3"/>
              <a:r>
                <a:rPr lang="vi-VN" sz="4000" dirty="0">
                  <a:solidFill>
                    <a:srgbClr val="FF0000"/>
                  </a:solidFill>
                  <a:latin typeface="Times New Roman"/>
                </a:rPr>
                <a:t>Mỏ cứng như dùi</a:t>
              </a:r>
            </a:p>
            <a:p>
              <a:pPr lvl="3"/>
              <a:r>
                <a:rPr lang="vi-VN" sz="4000" dirty="0">
                  <a:solidFill>
                    <a:srgbClr val="FF0000"/>
                  </a:solidFill>
                  <a:latin typeface="Times New Roman"/>
                </a:rPr>
                <a:t>Gõ luôn không mỏi</a:t>
              </a:r>
            </a:p>
            <a:p>
              <a:pPr lvl="3"/>
              <a:r>
                <a:rPr lang="vi-VN" sz="4000" dirty="0">
                  <a:solidFill>
                    <a:srgbClr val="FF0000"/>
                  </a:solidFill>
                  <a:latin typeface="Times New Roman"/>
                </a:rPr>
                <a:t>Cây nào sâu đục</a:t>
              </a:r>
            </a:p>
            <a:p>
              <a:pPr lvl="3"/>
              <a:r>
                <a:rPr lang="vi-VN" sz="4000" dirty="0">
                  <a:solidFill>
                    <a:srgbClr val="FF0000"/>
                  </a:solidFill>
                  <a:latin typeface="Times New Roman"/>
                </a:rPr>
                <a:t>Có tôi có tôi!</a:t>
              </a:r>
            </a:p>
            <a:p>
              <a:pPr lvl="3"/>
              <a:r>
                <a:rPr lang="en-US" sz="4000" dirty="0">
                  <a:solidFill>
                    <a:srgbClr val="FF0000"/>
                  </a:solidFill>
                </a:rPr>
                <a:t>                      </a:t>
              </a:r>
              <a:r>
                <a:rPr lang="vi-VN" sz="4000" i="1" dirty="0">
                  <a:solidFill>
                    <a:srgbClr val="00B050"/>
                  </a:solidFill>
                  <a:latin typeface="Times New Roman"/>
                </a:rPr>
                <a:t>Là con chim gì?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3631333" y="4928531"/>
            <a:ext cx="53591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srgbClr val="0033C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Con </a:t>
            </a:r>
            <a:r>
              <a:rPr lang="en-US" sz="5400" b="1" dirty="0" err="1">
                <a:solidFill>
                  <a:srgbClr val="0033C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chim</a:t>
            </a:r>
            <a:r>
              <a:rPr lang="en-US" sz="5400" b="1" dirty="0">
                <a:solidFill>
                  <a:srgbClr val="0033C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gõ</a:t>
            </a:r>
            <a:r>
              <a:rPr lang="en-US" sz="5400" b="1" dirty="0">
                <a:solidFill>
                  <a:srgbClr val="0033C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kiến</a:t>
            </a:r>
            <a:endParaRPr lang="en-US" sz="5400" b="1" dirty="0">
              <a:solidFill>
                <a:srgbClr val="0033CC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3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F700188-98FB-4D71-A0AE-192308B44FD2}"/>
              </a:ext>
            </a:extLst>
          </p:cNvPr>
          <p:cNvGrpSpPr/>
          <p:nvPr/>
        </p:nvGrpSpPr>
        <p:grpSpPr>
          <a:xfrm>
            <a:off x="410308" y="-1591436"/>
            <a:ext cx="11406554" cy="6620635"/>
            <a:chOff x="1810905" y="-1591435"/>
            <a:chExt cx="8570190" cy="7327642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xmlns="" id="{51C20660-E8C3-44CC-BC4B-753AAC714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7423">
              <a:off x="1810905" y="-1591435"/>
              <a:ext cx="8570190" cy="645078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E6B4CF5-4BAE-43AC-9F4C-46C9CA5A4097}"/>
                </a:ext>
              </a:extLst>
            </p:cNvPr>
            <p:cNvSpPr txBox="1"/>
            <p:nvPr/>
          </p:nvSpPr>
          <p:spPr>
            <a:xfrm>
              <a:off x="2490083" y="1881386"/>
              <a:ext cx="7342286" cy="3854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3"/>
              <a:r>
                <a:rPr lang="en-US" sz="4000" dirty="0" err="1">
                  <a:solidFill>
                    <a:srgbClr val="FF0000"/>
                  </a:solidFill>
                  <a:latin typeface="Times New Roman"/>
                </a:rPr>
                <a:t>Chim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</a:rPr>
                <a:t>gì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</a:rPr>
                <a:t>chót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</a:rPr>
                <a:t>vót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</a:rPr>
                <a:t>trên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</a:rPr>
                <a:t>cành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</a:rPr>
                <a:t>tre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/>
                </a:rPr>
                <a:t>cao</a:t>
              </a:r>
              <a:r>
                <a:rPr lang="en-US" sz="4000" dirty="0">
                  <a:solidFill>
                    <a:srgbClr val="FF0000"/>
                  </a:solidFill>
                  <a:latin typeface="Times New Roman"/>
                </a:rPr>
                <a:t>?</a:t>
              </a:r>
              <a:endParaRPr lang="vi-VN" sz="4000" dirty="0">
                <a:solidFill>
                  <a:srgbClr val="FF0000"/>
                </a:solidFill>
                <a:latin typeface="Times New Roman"/>
              </a:endParaRPr>
            </a:p>
            <a:p>
              <a:pPr lvl="3"/>
              <a:r>
                <a:rPr lang="en-US" sz="4000" dirty="0">
                  <a:solidFill>
                    <a:srgbClr val="FF0000"/>
                  </a:solidFill>
                </a:rPr>
                <a:t>                     </a:t>
              </a:r>
            </a:p>
            <a:p>
              <a:pPr lvl="3"/>
              <a:r>
                <a:rPr lang="en-US" sz="4000" dirty="0">
                  <a:solidFill>
                    <a:srgbClr val="FF0000"/>
                  </a:solidFill>
                </a:rPr>
                <a:t>                            </a:t>
              </a:r>
              <a:r>
                <a:rPr lang="vi-VN" sz="4000" i="1" dirty="0">
                  <a:solidFill>
                    <a:srgbClr val="00B050"/>
                  </a:solidFill>
                  <a:latin typeface="Times New Roman"/>
                </a:rPr>
                <a:t>Là con chim gì?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181528" y="3863602"/>
            <a:ext cx="102638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solidFill>
                  <a:srgbClr val="0033C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Con </a:t>
            </a:r>
            <a:r>
              <a:rPr lang="en-US" sz="5400" b="1" dirty="0" err="1">
                <a:solidFill>
                  <a:srgbClr val="0033C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chim</a:t>
            </a:r>
            <a:r>
              <a:rPr lang="en-US" sz="5400" b="1" dirty="0">
                <a:solidFill>
                  <a:srgbClr val="0033C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chèo</a:t>
            </a:r>
            <a:r>
              <a:rPr lang="en-US" sz="5400" b="1" dirty="0">
                <a:solidFill>
                  <a:srgbClr val="0033C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33CC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bẻo</a:t>
            </a:r>
            <a:endParaRPr lang="en-US" sz="5400" b="1" dirty="0">
              <a:solidFill>
                <a:srgbClr val="0033CC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3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F700188-98FB-4D71-A0AE-192308B44FD2}"/>
              </a:ext>
            </a:extLst>
          </p:cNvPr>
          <p:cNvGrpSpPr/>
          <p:nvPr/>
        </p:nvGrpSpPr>
        <p:grpSpPr>
          <a:xfrm>
            <a:off x="-96715" y="-2348840"/>
            <a:ext cx="12192000" cy="6690973"/>
            <a:chOff x="1810905" y="-1591435"/>
            <a:chExt cx="8570190" cy="6450786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xmlns="" id="{51C20660-E8C3-44CC-BC4B-753AAC714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7423">
              <a:off x="1810905" y="-1591435"/>
              <a:ext cx="8570190" cy="645078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E6B4CF5-4BAE-43AC-9F4C-46C9CA5A4097}"/>
                </a:ext>
              </a:extLst>
            </p:cNvPr>
            <p:cNvSpPr txBox="1"/>
            <p:nvPr/>
          </p:nvSpPr>
          <p:spPr>
            <a:xfrm>
              <a:off x="2740906" y="2050373"/>
              <a:ext cx="7120475" cy="682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4000" dirty="0" err="1" smtClean="0">
                  <a:solidFill>
                    <a:srgbClr val="FF0000"/>
                  </a:solidFill>
                  <a:latin typeface="Times New Roman"/>
                </a:rPr>
                <a:t>Hãy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/>
                </a:rPr>
                <a:t>tìm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/>
                </a:rPr>
                <a:t>một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/>
                </a:rPr>
                <a:t>từ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/>
                </a:rPr>
                <a:t>chỉ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/>
                </a:rPr>
                <a:t>hoạt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/>
                </a:rPr>
                <a:t>động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/>
                </a:rPr>
                <a:t>của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/>
                </a:rPr>
                <a:t>loài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/>
                </a:rPr>
                <a:t>chim</a:t>
              </a:r>
              <a:endParaRPr lang="vi-VN" sz="4000" i="1" dirty="0">
                <a:solidFill>
                  <a:srgbClr val="00B050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69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F700188-98FB-4D71-A0AE-192308B44FD2}"/>
              </a:ext>
            </a:extLst>
          </p:cNvPr>
          <p:cNvGrpSpPr/>
          <p:nvPr/>
        </p:nvGrpSpPr>
        <p:grpSpPr>
          <a:xfrm>
            <a:off x="-96715" y="-2348840"/>
            <a:ext cx="12192000" cy="6690973"/>
            <a:chOff x="1810905" y="-1591435"/>
            <a:chExt cx="8570190" cy="6450786"/>
          </a:xfrm>
        </p:grpSpPr>
        <p:pic>
          <p:nvPicPr>
            <p:cNvPr id="6" name="图片 11">
              <a:extLst>
                <a:ext uri="{FF2B5EF4-FFF2-40B4-BE49-F238E27FC236}">
                  <a16:creationId xmlns:a16="http://schemas.microsoft.com/office/drawing/2014/main" xmlns="" id="{51C20660-E8C3-44CC-BC4B-753AAC714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7423">
              <a:off x="1810905" y="-1591435"/>
              <a:ext cx="8570190" cy="645078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E6B4CF5-4BAE-43AC-9F4C-46C9CA5A4097}"/>
                </a:ext>
              </a:extLst>
            </p:cNvPr>
            <p:cNvSpPr txBox="1"/>
            <p:nvPr/>
          </p:nvSpPr>
          <p:spPr>
            <a:xfrm>
              <a:off x="2740906" y="2145067"/>
              <a:ext cx="7120475" cy="682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loài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chim</a:t>
              </a:r>
              <a:endParaRPr lang="vi-VN" sz="4000" i="1" dirty="0">
                <a:solidFill>
                  <a:srgbClr val="00B050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29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025534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636</Words>
  <Application>Microsoft Office PowerPoint</Application>
  <PresentationFormat>Custom</PresentationFormat>
  <Paragraphs>71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Office Theme</vt:lpstr>
      <vt:lpstr>1_默认设计模板</vt:lpstr>
      <vt:lpstr>Office 主题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PTP</cp:lastModifiedBy>
  <cp:revision>30</cp:revision>
  <dcterms:created xsi:type="dcterms:W3CDTF">2022-08-30T13:42:39Z</dcterms:created>
  <dcterms:modified xsi:type="dcterms:W3CDTF">2024-11-03T06:31:58Z</dcterms:modified>
</cp:coreProperties>
</file>