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67" r:id="rId4"/>
    <p:sldId id="268" r:id="rId5"/>
    <p:sldId id="271" r:id="rId6"/>
    <p:sldId id="277" r:id="rId7"/>
    <p:sldId id="257" r:id="rId8"/>
    <p:sldId id="258" r:id="rId9"/>
    <p:sldId id="259" r:id="rId10"/>
    <p:sldId id="260" r:id="rId11"/>
    <p:sldId id="261" r:id="rId12"/>
    <p:sldId id="272" r:id="rId13"/>
    <p:sldId id="282" r:id="rId14"/>
    <p:sldId id="273" r:id="rId15"/>
    <p:sldId id="279" r:id="rId16"/>
    <p:sldId id="281" r:id="rId17"/>
    <p:sldId id="266" r:id="rId18"/>
    <p:sldId id="278" r:id="rId19"/>
    <p:sldId id="274" r:id="rId20"/>
    <p:sldId id="276" r:id="rId21"/>
    <p:sldId id="283" r:id="rId22"/>
    <p:sldId id="275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7FABB6-B1D6-426F-AB7B-4657BDF60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75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26FF7F-E055-4FBD-96B9-7028E725D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88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274AA7-6F01-44C4-A68F-E46C47870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51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82D1A8-D270-4515-8122-D3A57CBB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83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9813E-E79C-42DA-864E-5B7C74C27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30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F3EA2F-184D-4B33-8AA8-D0CE65964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16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1D138D-F940-479A-AB04-C7E8D4F13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96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35E5E7-CA7D-4125-BF5F-2DBFFD87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92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BDC339-D426-4571-8E55-521A86CB5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9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5DFD5A-E066-4511-BC64-06E368D3C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7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A7F884-CE9F-45C1-B2DD-83A8A203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98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538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523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654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492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794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242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03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631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516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946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9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7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7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A4F7D-ECD9-45F4-BEF5-5CB86E8554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84E4-197C-4CBB-9872-E5B256358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C1BB-E244-4258-89EC-0178F8206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0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IENMAYXANH\Downloads\Em-Ve-Moi-Truong-Mau-Xanh-Giang-Tien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Users\DIENMAYXANH\Desktop\GI&#193;O%20&#193;N%20HOA\&#272;i&#7873;u%20&#273;&#243;%20t&#249;y%20thu&#7897;c%20h&#224;nh%20&#273;&#7897;ng%20c&#7911;a%20b&#7841;n.video%20karaoke.l&#7901;i%20b&#224;i%20h&#225;t%20%5bKara%20+%20Vietsub%20HD%5d.vide%20by%20conTV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Users\DIENMAYXANH\Desktop\GI&#193;O%20&#193;N%20HOA\kien%202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12012" y="1464220"/>
            <a:ext cx="8890000" cy="5039783"/>
          </a:xfrm>
          <a:prstGeom prst="rect">
            <a:avLst/>
          </a:prstGeom>
        </p:spPr>
        <p:txBody>
          <a:bodyPr spcFirstLastPara="1" wrap="none" lIns="121914" tIns="60957" rIns="121914" bIns="60957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HỘI THI GIÁO VIÊN DẠY GIỎI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2830474" y="4030946"/>
            <a:ext cx="7353300" cy="838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scene3d>
              <a:camera prst="perspectiveRigh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GV thực hiện: KHÚC THỊ KIM HOA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Đơn vị công tác: Trường Tiểu học Phả Lại – TP. Chí Linh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48134" name="Picture 15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77" y="3756111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6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0" y="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8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1" y="18288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9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0" y="685800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20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46" y="487973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21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23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31" y="528597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24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5146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5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85" y="2162910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26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15" y="3730873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2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1430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28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58" y="2142050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9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63" y="50292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31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77" y="5305348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32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33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84" y="254981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34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08" y="515819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35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777" y="4595450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38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88" y="457205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Picture 40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Picture 41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2438404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" y="26376"/>
            <a:ext cx="254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5556249"/>
            <a:ext cx="1460500" cy="13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24" y="306917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23" y="5347681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78" y="5184046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31" y="244459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7173387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78" y="3561866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6" y="3027488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1" y="308024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0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9" y="3194542"/>
            <a:ext cx="1346200" cy="8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78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8130" name="Object 2"/>
          <p:cNvGraphicFramePr>
            <a:graphicFrameLocks noGrp="1"/>
          </p:cNvGraphicFramePr>
          <p:nvPr>
            <p:ph idx="1"/>
          </p:nvPr>
        </p:nvGraphicFramePr>
        <p:xfrm>
          <a:off x="164592" y="109728"/>
          <a:ext cx="11905488" cy="6748272"/>
        </p:xfrm>
        <a:graphic>
          <a:graphicData uri="http://schemas.openxmlformats.org/presentationml/2006/ole">
            <p:oleObj spid="_x0000_s48130" r:id="rId3" imgW="7651143" imgH="58831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Grp="1"/>
          </p:cNvGraphicFramePr>
          <p:nvPr>
            <p:ph idx="1"/>
          </p:nvPr>
        </p:nvGraphicFramePr>
        <p:xfrm>
          <a:off x="2074986" y="281354"/>
          <a:ext cx="7825152" cy="6453554"/>
        </p:xfrm>
        <a:graphic>
          <a:graphicData uri="http://schemas.openxmlformats.org/presentationml/2006/ole">
            <p:oleObj spid="_x0000_s54274" r:id="rId3" imgW="3215238" imgH="5311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un thuoc s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167053"/>
            <a:ext cx="5671039" cy="6233746"/>
          </a:xfrm>
          <a:prstGeom prst="rect">
            <a:avLst/>
          </a:prstGeom>
        </p:spPr>
      </p:pic>
      <p:pic>
        <p:nvPicPr>
          <p:cNvPr id="3" name="Picture 2" descr="chay r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76" y="157322"/>
            <a:ext cx="5644662" cy="2726556"/>
          </a:xfrm>
          <a:prstGeom prst="rect">
            <a:avLst/>
          </a:prstGeom>
        </p:spPr>
      </p:pic>
      <p:pic>
        <p:nvPicPr>
          <p:cNvPr id="4" name="Picture 3" descr="xa kh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053" y="3270739"/>
            <a:ext cx="5653454" cy="2848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716" y="6365557"/>
            <a:ext cx="32971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108" y="2857500"/>
            <a:ext cx="33147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0944" y="6236677"/>
            <a:ext cx="43521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Grp="1"/>
          </p:cNvGraphicFramePr>
          <p:nvPr/>
        </p:nvGraphicFramePr>
        <p:xfrm>
          <a:off x="888023" y="-1"/>
          <a:ext cx="9715499" cy="6708531"/>
        </p:xfrm>
        <a:graphic>
          <a:graphicData uri="http://schemas.openxmlformats.org/presentationml/2006/ole">
            <p:oleObj spid="_x0000_s50178" r:id="rId3" imgW="3223539" imgH="53039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9716" y="6365557"/>
            <a:ext cx="32971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6616" y="2901462"/>
            <a:ext cx="3352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9691" y="6227885"/>
            <a:ext cx="396533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rong c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8" y="184638"/>
            <a:ext cx="5495191" cy="6224954"/>
          </a:xfrm>
          <a:prstGeom prst="rect">
            <a:avLst/>
          </a:prstGeom>
        </p:spPr>
      </p:pic>
      <p:pic>
        <p:nvPicPr>
          <p:cNvPr id="10" name="Picture 9" descr="rac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6354" y="0"/>
            <a:ext cx="5855677" cy="2927838"/>
          </a:xfrm>
          <a:prstGeom prst="rect">
            <a:avLst/>
          </a:prstGeom>
        </p:spPr>
      </p:pic>
      <p:pic>
        <p:nvPicPr>
          <p:cNvPr id="11" name="Picture 10" descr="nhung-man-giai-cuu-dong-vat-cam-dong-nhat-hinh-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315" y="3305908"/>
            <a:ext cx="5829300" cy="29014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" y="-635"/>
          <a:ext cx="6000751" cy="6370320"/>
        </p:xfrm>
        <a:graphic>
          <a:graphicData uri="http://schemas.openxmlformats.org/presentationml/2006/ole">
            <p:oleObj spid="_x0000_s7185" r:id="rId3" imgW="3215238" imgH="5311600" progId="">
              <p:embed/>
            </p:oleObj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001386" y="2"/>
          <a:ext cx="6190615" cy="6369685"/>
        </p:xfrm>
        <a:graphic>
          <a:graphicData uri="http://schemas.openxmlformats.org/presentationml/2006/ole">
            <p:oleObj spid="_x0000_s7186" r:id="rId4" imgW="3223539" imgH="5303980" progId="">
              <p:embed/>
            </p:oleObj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219712" y="6382387"/>
            <a:ext cx="5523865" cy="4756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/>
              <a:t>Làm</a:t>
            </a:r>
            <a:r>
              <a:rPr lang="en-US" sz="2500" dirty="0"/>
              <a:t> </a:t>
            </a:r>
            <a:r>
              <a:rPr lang="en-US" sz="2500" dirty="0" err="1"/>
              <a:t>môi</a:t>
            </a:r>
            <a:r>
              <a:rPr lang="en-US" sz="2500" dirty="0"/>
              <a:t> </a:t>
            </a:r>
            <a:r>
              <a:rPr lang="en-US" sz="2500" dirty="0" err="1"/>
              <a:t>trường</a:t>
            </a:r>
            <a:r>
              <a:rPr lang="en-US" sz="2500" dirty="0"/>
              <a:t> </a:t>
            </a:r>
            <a:r>
              <a:rPr lang="en-US" sz="2500" dirty="0" err="1"/>
              <a:t>xấu</a:t>
            </a:r>
            <a:r>
              <a:rPr lang="en-US" sz="2500" dirty="0"/>
              <a:t> </a:t>
            </a:r>
            <a:r>
              <a:rPr lang="en-US" sz="2500" dirty="0" err="1"/>
              <a:t>đi</a:t>
            </a:r>
            <a:endParaRPr lang="en-US" sz="2500" dirty="0"/>
          </a:p>
        </p:txBody>
      </p:sp>
      <p:sp>
        <p:nvSpPr>
          <p:cNvPr id="11" name="Text Box 10"/>
          <p:cNvSpPr txBox="1"/>
          <p:nvPr/>
        </p:nvSpPr>
        <p:spPr>
          <a:xfrm>
            <a:off x="6537326" y="6369687"/>
            <a:ext cx="5320031" cy="4756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sz="2500" dirty="0" err="1"/>
              <a:t>Làm</a:t>
            </a:r>
            <a:r>
              <a:rPr lang="en-US" sz="2500" dirty="0"/>
              <a:t> </a:t>
            </a:r>
            <a:r>
              <a:rPr lang="en-US" sz="2500" dirty="0" err="1"/>
              <a:t>môi</a:t>
            </a:r>
            <a:r>
              <a:rPr lang="en-US" sz="2500" dirty="0"/>
              <a:t> </a:t>
            </a:r>
            <a:r>
              <a:rPr lang="en-US" sz="2500" dirty="0" err="1"/>
              <a:t>trường</a:t>
            </a:r>
            <a:r>
              <a:rPr lang="en-US" sz="2500" dirty="0"/>
              <a:t> </a:t>
            </a:r>
            <a:r>
              <a:rPr lang="en-US" sz="2500" dirty="0" err="1"/>
              <a:t>tốt</a:t>
            </a:r>
            <a:r>
              <a:rPr lang="en-US" sz="2500" dirty="0"/>
              <a:t> </a:t>
            </a:r>
            <a:r>
              <a:rPr lang="en-US" sz="2500" dirty="0" err="1"/>
              <a:t>lên</a:t>
            </a:r>
            <a:endParaRPr lang="en-US" sz="25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6544" y="950976"/>
            <a:ext cx="85222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PHÓNG VIÊN</a:t>
            </a:r>
            <a:endParaRPr lang="en-US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7079" y="773723"/>
            <a:ext cx="3088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82515" y="1222131"/>
            <a:ext cx="4545623" cy="334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917" y="2683061"/>
            <a:ext cx="469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TRẢI NGHIỆM STEM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92" y="114300"/>
            <a:ext cx="1905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16" y="153425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97" y="4135071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93994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92" y="5218234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78" y="362865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60" y="857494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38" y="176285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373062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581" y="3396517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5455627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25" y="5158520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506" y="576141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55" y="216913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42" y="2860187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08" y="4550020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404006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81" y="576164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02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28" y="38075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9" y="256124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bluestars[1]"/>
          <p:cNvPicPr>
            <a:picLocks noChangeAspect="1" noChangeArrowheads="1" noCrop="1"/>
          </p:cNvPicPr>
          <p:nvPr/>
        </p:nvPicPr>
        <p:blipFill>
          <a:blip r:embed="rId3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05" y="5163771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6" y="1048466"/>
            <a:ext cx="7972022" cy="16216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2062" y="3167751"/>
            <a:ext cx="811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CÁ BƠI, CÁ NHẢY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-Ve-Moi-Truong-Mau-Xanh-Giang-T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741517" y="6471994"/>
            <a:ext cx="244475" cy="24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7079" y="773723"/>
            <a:ext cx="3088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 </a:t>
            </a: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82515" y="1222131"/>
            <a:ext cx="4545623" cy="334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917" y="2683061"/>
            <a:ext cx="469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TRẢI NGHIỆM STEM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92" y="114300"/>
            <a:ext cx="1905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16" y="153425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97" y="4135071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93994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92" y="5218234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78" y="362865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60" y="857494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38" y="176285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373062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581" y="3396517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5455627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25" y="5158520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506" y="576141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55" y="216913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42" y="2860187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08" y="4550020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404006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81" y="576164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02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28" y="380755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9" y="2561248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bluestars[1]"/>
          <p:cNvPicPr>
            <a:picLocks noChangeAspect="1" noChangeArrowheads="1" noCrop="1"/>
          </p:cNvPicPr>
          <p:nvPr/>
        </p:nvPicPr>
        <p:blipFill>
          <a:blip r:embed="rId5">
            <a:lum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05" y="5163771"/>
            <a:ext cx="1009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iều đó tùy thuộc hành động của bạn.video karaoke.lời bài hát [Kara + Vietsub HD].vide by conTV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4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4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en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345" y="950976"/>
            <a:ext cx="10779369" cy="213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12: BẢO VỆ MÔI TRƯỜNG SỐNG CỦA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VẬT VÀ ĐỘNG VẬT ( TIẾT 1)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" y="1618615"/>
          <a:ext cx="12192635" cy="5240020"/>
        </p:xfrm>
        <a:graphic>
          <a:graphicData uri="http://schemas.openxmlformats.org/presentationml/2006/ole">
            <p:oleObj spid="_x0000_s2065" r:id="rId3" imgW="7651143" imgH="5883150" progId="">
              <p:embed/>
            </p:oleObj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2"/>
          <a:ext cx="12191365" cy="1618615"/>
        </p:xfrm>
        <a:graphic>
          <a:graphicData uri="http://schemas.openxmlformats.org/presentationml/2006/ole">
            <p:oleObj spid="_x0000_s2066" r:id="rId4" imgW="6569009" imgH="125740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35" y="-635"/>
          <a:ext cx="12192635" cy="6858000"/>
        </p:xfrm>
        <a:graphic>
          <a:graphicData uri="http://schemas.openxmlformats.org/presentationml/2006/ole">
            <p:oleObj spid="_x0000_s3081" r:id="rId3" imgW="3208298" imgH="249957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35" y="635"/>
          <a:ext cx="12192635" cy="6856730"/>
        </p:xfrm>
        <a:graphic>
          <a:graphicData uri="http://schemas.openxmlformats.org/presentationml/2006/ole">
            <p:oleObj spid="_x0000_s4105" r:id="rId3" imgW="3292125" imgH="249957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35" y="-635"/>
          <a:ext cx="12192635" cy="6858635"/>
        </p:xfrm>
        <a:graphic>
          <a:graphicData uri="http://schemas.openxmlformats.org/presentationml/2006/ole">
            <p:oleObj spid="_x0000_s5129" r:id="rId3" imgW="3208298" imgH="24081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5" y="-635"/>
          <a:ext cx="12190731" cy="6858000"/>
        </p:xfrm>
        <a:graphic>
          <a:graphicData uri="http://schemas.openxmlformats.org/presentationml/2006/ole">
            <p:oleObj spid="_x0000_s6153" r:id="rId3" imgW="3123810" imgH="2476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117</Words>
  <Application>Microsoft Office PowerPoint</Application>
  <PresentationFormat>Custom</PresentationFormat>
  <Paragraphs>31</Paragraphs>
  <Slides>21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Default Design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DIENMAYXANH</cp:lastModifiedBy>
  <cp:revision>74</cp:revision>
  <dcterms:created xsi:type="dcterms:W3CDTF">2023-01-04T09:25:00Z</dcterms:created>
  <dcterms:modified xsi:type="dcterms:W3CDTF">2023-01-07T05:50:06Z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E35EA0A7D64A4080BDD2E92B4EA1808B</vt:lpwstr>
  </property>
  <property fmtid="{D5CDD505-2E9C-101B-9397-08002B2CF9AE}" pid="3" name="KSOProductBuildVer">
    <vt:lpwstr>1033-11.2.0.11440</vt:lpwstr>
  </property>
</Properties>
</file>