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5" r:id="rId5"/>
  </p:sldMasterIdLst>
  <p:notesMasterIdLst>
    <p:notesMasterId r:id="rId28"/>
  </p:notesMasterIdLst>
  <p:sldIdLst>
    <p:sldId id="273" r:id="rId6"/>
    <p:sldId id="274" r:id="rId7"/>
    <p:sldId id="275" r:id="rId8"/>
    <p:sldId id="269" r:id="rId9"/>
    <p:sldId id="257" r:id="rId10"/>
    <p:sldId id="277" r:id="rId11"/>
    <p:sldId id="258" r:id="rId12"/>
    <p:sldId id="259" r:id="rId13"/>
    <p:sldId id="260" r:id="rId14"/>
    <p:sldId id="261" r:id="rId15"/>
    <p:sldId id="262" r:id="rId16"/>
    <p:sldId id="263" r:id="rId17"/>
    <p:sldId id="278" r:id="rId18"/>
    <p:sldId id="271" r:id="rId19"/>
    <p:sldId id="272" r:id="rId20"/>
    <p:sldId id="264" r:id="rId21"/>
    <p:sldId id="265" r:id="rId22"/>
    <p:sldId id="266" r:id="rId23"/>
    <p:sldId id="267" r:id="rId24"/>
    <p:sldId id="268" r:id="rId25"/>
    <p:sldId id="270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6" autoAdjust="0"/>
  </p:normalViewPr>
  <p:slideViewPr>
    <p:cSldViewPr>
      <p:cViewPr>
        <p:scale>
          <a:sx n="100" d="100"/>
          <a:sy n="100" d="100"/>
        </p:scale>
        <p:origin x="-516" y="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609A8-F082-443D-A3E9-01F095C9EC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38415-E57D-4D2D-BA8B-C03D70DA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4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3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43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85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74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69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110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3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7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9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61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9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99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08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01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95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9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91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25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40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5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4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1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74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48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15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6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43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660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457200" y="1200196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4648200" y="1200196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378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4645049" y="1535117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464504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846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467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457202" y="273094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48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59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1792288" y="4800645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523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2309041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798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5464197" y="1371601"/>
            <a:ext cx="438785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1273197" y="-609600"/>
            <a:ext cx="438785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129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93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03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37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0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78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480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16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01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96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4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12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48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0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52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06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0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5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4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40AC-6FEC-4D61-B721-D0782A8D03E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1A67A-6D19-4F96-848B-AA848C6A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7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40AC-6FEC-4D61-B721-D0782A8D03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1A67A-6D19-4F96-848B-AA848C6AF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9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8957695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21906" tIns="60953" rIns="121906" bIns="609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21906" tIns="60953" rIns="121906" bIns="609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9"/>
            <a:ext cx="21336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50"/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50"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9"/>
            <a:ext cx="28956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9"/>
            <a:ext cx="21336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50"/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6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12190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12190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12190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95" y="1651474"/>
            <a:ext cx="6021887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62" y="679515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435" y="589989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628" y="3899918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653304" y="2556016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9140">
                <a:defRPr/>
              </a:pPr>
              <a:endParaRPr lang="zh-CN" altLang="en-US" sz="19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9140">
                <a:defRPr/>
              </a:pPr>
              <a:endParaRPr lang="zh-CN" altLang="en-US" sz="19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9140">
                <a:defRPr/>
              </a:pPr>
              <a:endParaRPr lang="zh-CN" altLang="en-US" sz="19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9140">
                <a:defRPr/>
              </a:pPr>
              <a:endParaRPr lang="zh-CN" altLang="en-US" sz="190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9140">
                <a:defRPr/>
              </a:pPr>
              <a:endParaRPr lang="zh-CN" altLang="en-US" sz="19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9140">
                <a:defRPr/>
              </a:pPr>
              <a:endParaRPr lang="zh-CN" altLang="en-US" sz="19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9140">
                <a:defRPr/>
              </a:pPr>
              <a:endParaRPr lang="zh-CN" altLang="en-US" sz="19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9140">
                <a:defRPr/>
              </a:pPr>
              <a:endParaRPr lang="zh-CN" altLang="en-US" sz="19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9140">
                <a:defRPr/>
              </a:pPr>
              <a:endParaRPr lang="zh-CN" altLang="en-US" sz="19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9140">
                <a:defRPr/>
              </a:pPr>
              <a:endParaRPr lang="zh-CN" altLang="en-US" sz="19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1593651" y="2744628"/>
            <a:ext cx="6651619" cy="1157234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178">
              <a:defRPr/>
            </a:pPr>
            <a:r>
              <a:rPr lang="en-US" altLang="zh-CN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CHÀO MỪNG CÁC THẦY CÔ GIÁO </a:t>
            </a:r>
          </a:p>
          <a:p>
            <a:pPr algn="ctr" defTabSz="457178">
              <a:defRPr/>
            </a:pPr>
            <a:r>
              <a:rPr lang="en-US" altLang="zh-CN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 DỰ GIỜ, THĂM LỚP 2D</a:t>
            </a:r>
            <a:endParaRPr lang="en-US" altLang="zh-CN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4212" r="43382" b="46338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46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4753" r="45238" b="44827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47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3704" r="46275" b="49388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77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5"/>
          <a:stretch/>
        </p:blipFill>
        <p:spPr>
          <a:xfrm>
            <a:off x="-228600" y="0"/>
            <a:ext cx="9372600" cy="6934200"/>
          </a:xfrm>
        </p:spPr>
      </p:pic>
    </p:spTree>
    <p:extLst>
      <p:ext uri="{BB962C8B-B14F-4D97-AF65-F5344CB8AC3E}">
        <p14:creationId xmlns:p14="http://schemas.microsoft.com/office/powerpoint/2010/main" val="22814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t="31027" r="15292" b="23115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65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71" b="42677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66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0" b="42035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23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12" b="45242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667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05" b="46525"/>
          <a:stretch/>
        </p:blipFill>
        <p:spPr>
          <a:xfrm>
            <a:off x="0" y="0"/>
            <a:ext cx="9296400" cy="6858000"/>
          </a:xfrm>
        </p:spPr>
      </p:pic>
    </p:spTree>
    <p:extLst>
      <p:ext uri="{BB962C8B-B14F-4D97-AF65-F5344CB8AC3E}">
        <p14:creationId xmlns:p14="http://schemas.microsoft.com/office/powerpoint/2010/main" val="29807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2245" r="45780" b="39469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77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36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71" b="42677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048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</p:spPr>
      </p:pic>
    </p:spTree>
    <p:extLst>
      <p:ext uri="{BB962C8B-B14F-4D97-AF65-F5344CB8AC3E}">
        <p14:creationId xmlns:p14="http://schemas.microsoft.com/office/powerpoint/2010/main" val="11353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74" y="1119736"/>
            <a:ext cx="6460225" cy="4061863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29" y="172317"/>
            <a:ext cx="1316690" cy="1894837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540" y="495300"/>
            <a:ext cx="1021430" cy="168193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3733" y="4343400"/>
            <a:ext cx="4238506" cy="1387788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7629590" y="2653724"/>
            <a:ext cx="945377" cy="589626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358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358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358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358">
                <a:defRPr/>
              </a:pPr>
              <a:endParaRPr lang="zh-CN" altLang="en-US" sz="240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358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358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358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358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358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625358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1928119" y="1856653"/>
            <a:ext cx="5015239" cy="566293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09507">
              <a:defRPr/>
            </a:pPr>
            <a:r>
              <a:rPr lang="en-US" altLang="zh-CN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 RÚT ĐƯỢC RA BÀI HỌC GÌ?</a:t>
            </a:r>
            <a:endParaRPr lang="en-US" altLang="zh-CN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0"/>
            <a:ext cx="838200" cy="990600"/>
          </a:xfrm>
          <a:prstGeom prst="roundRect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902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6185" y="2581314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58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057400" y="1223311"/>
            <a:ext cx="67056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u="sng" kern="0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5400" b="1" u="sng" kern="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u="sng" kern="0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đức</a:t>
            </a:r>
            <a:endParaRPr lang="en-US" sz="5400" b="1" u="sng" kern="0" dirty="0" smtClean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kern="0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5400" b="1" kern="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kern="0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kern="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kern="0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5400" b="1" kern="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kern="0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bắt</a:t>
            </a:r>
            <a:r>
              <a:rPr lang="en-US" sz="5400" b="1" kern="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kern="0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nạt</a:t>
            </a:r>
            <a:endParaRPr lang="en-US" sz="5400" b="1" kern="0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263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5"/>
          <a:stretch/>
        </p:blipFill>
        <p:spPr>
          <a:xfrm>
            <a:off x="-228600" y="0"/>
            <a:ext cx="9372600" cy="6934200"/>
          </a:xfrm>
        </p:spPr>
      </p:pic>
    </p:spTree>
    <p:extLst>
      <p:ext uri="{BB962C8B-B14F-4D97-AF65-F5344CB8AC3E}">
        <p14:creationId xmlns:p14="http://schemas.microsoft.com/office/powerpoint/2010/main" val="41027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9656" y="0"/>
            <a:ext cx="9303657" cy="6858000"/>
          </a:xfrm>
        </p:spPr>
      </p:pic>
    </p:spTree>
    <p:extLst>
      <p:ext uri="{BB962C8B-B14F-4D97-AF65-F5344CB8AC3E}">
        <p14:creationId xmlns:p14="http://schemas.microsoft.com/office/powerpoint/2010/main" val="27164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t="27780" r="27766" b="21501"/>
          <a:stretch/>
        </p:blipFill>
        <p:spPr>
          <a:xfrm>
            <a:off x="0" y="228600"/>
            <a:ext cx="9144000" cy="6629399"/>
          </a:xfrm>
        </p:spPr>
      </p:pic>
    </p:spTree>
    <p:extLst>
      <p:ext uri="{BB962C8B-B14F-4D97-AF65-F5344CB8AC3E}">
        <p14:creationId xmlns:p14="http://schemas.microsoft.com/office/powerpoint/2010/main" val="23856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68" b="42997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22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8" b="48128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4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0" b="44922"/>
          <a:stretch/>
        </p:blipFill>
        <p:spPr>
          <a:xfrm>
            <a:off x="152400" y="0"/>
            <a:ext cx="8991600" cy="6858000"/>
          </a:xfrm>
        </p:spPr>
      </p:pic>
    </p:spTree>
    <p:extLst>
      <p:ext uri="{BB962C8B-B14F-4D97-AF65-F5344CB8AC3E}">
        <p14:creationId xmlns:p14="http://schemas.microsoft.com/office/powerpoint/2010/main" val="7430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50</Words>
  <Application>Microsoft Office PowerPoint</Application>
  <PresentationFormat>On-screen Show (4:3)</PresentationFormat>
  <Paragraphs>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4_Office Theme</vt:lpstr>
      <vt:lpstr>1_Office Theme</vt:lpstr>
      <vt:lpstr>7_Office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hype</dc:creator>
  <cp:lastModifiedBy>hype</cp:lastModifiedBy>
  <cp:revision>9</cp:revision>
  <dcterms:created xsi:type="dcterms:W3CDTF">2021-11-13T02:11:06Z</dcterms:created>
  <dcterms:modified xsi:type="dcterms:W3CDTF">2021-11-15T12:33:36Z</dcterms:modified>
</cp:coreProperties>
</file>