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  <p:sldMasterId id="2147483752" r:id="rId2"/>
    <p:sldMasterId id="2147483764" r:id="rId3"/>
    <p:sldMasterId id="2147483776" r:id="rId4"/>
    <p:sldMasterId id="2147483802" r:id="rId5"/>
    <p:sldMasterId id="2147483813" r:id="rId6"/>
    <p:sldMasterId id="2147483827" r:id="rId7"/>
    <p:sldMasterId id="2147483840" r:id="rId8"/>
    <p:sldMasterId id="2147483852" r:id="rId9"/>
    <p:sldMasterId id="2147483865" r:id="rId10"/>
  </p:sldMasterIdLst>
  <p:notesMasterIdLst>
    <p:notesMasterId r:id="rId25"/>
  </p:notesMasterIdLst>
  <p:sldIdLst>
    <p:sldId id="295" r:id="rId11"/>
    <p:sldId id="294" r:id="rId12"/>
    <p:sldId id="296" r:id="rId13"/>
    <p:sldId id="299" r:id="rId14"/>
    <p:sldId id="297" r:id="rId15"/>
    <p:sldId id="300" r:id="rId16"/>
    <p:sldId id="301" r:id="rId17"/>
    <p:sldId id="302" r:id="rId18"/>
    <p:sldId id="303" r:id="rId19"/>
    <p:sldId id="306" r:id="rId20"/>
    <p:sldId id="309" r:id="rId21"/>
    <p:sldId id="307" r:id="rId22"/>
    <p:sldId id="308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76" d="100"/>
          <a:sy n="76" d="100"/>
        </p:scale>
        <p:origin x="-4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8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57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87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172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83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951643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49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60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2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947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60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2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76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48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749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838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4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83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2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76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1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13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700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00" b="1"/>
            </a:lvl4pPr>
            <a:lvl5pPr marL="2438098" indent="0">
              <a:buNone/>
              <a:defRPr sz="2100" b="1"/>
            </a:lvl5pPr>
            <a:lvl6pPr marL="3047620" indent="0">
              <a:buNone/>
              <a:defRPr sz="2100" b="1"/>
            </a:lvl6pPr>
            <a:lvl7pPr marL="3657143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700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00" b="1"/>
            </a:lvl4pPr>
            <a:lvl5pPr marL="2438098" indent="0">
              <a:buNone/>
              <a:defRPr sz="2100" b="1"/>
            </a:lvl5pPr>
            <a:lvl6pPr marL="3047620" indent="0">
              <a:buNone/>
              <a:defRPr sz="2100" b="1"/>
            </a:lvl6pPr>
            <a:lvl7pPr marL="3657143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60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0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23" indent="0">
              <a:buNone/>
              <a:defRPr sz="1600"/>
            </a:lvl2pPr>
            <a:lvl3pPr marL="1219050" indent="0">
              <a:buNone/>
              <a:defRPr sz="1300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28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23" indent="0">
              <a:buNone/>
              <a:defRPr sz="1600"/>
            </a:lvl2pPr>
            <a:lvl3pPr marL="1219050" indent="0">
              <a:buNone/>
              <a:defRPr sz="1300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46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04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7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09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0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45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96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02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8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04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90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6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37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26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38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9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3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6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12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3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69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90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74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982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717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87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87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758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93" y="1535117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93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63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635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3" y="273085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88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603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36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74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804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42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454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99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99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443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98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2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5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3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1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6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99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0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7848" indent="0">
              <a:buNone/>
              <a:defRPr sz="2300" b="1"/>
            </a:lvl4pPr>
            <a:lvl5pPr marL="2437342" indent="0">
              <a:buNone/>
              <a:defRPr sz="2300" b="1"/>
            </a:lvl5pPr>
            <a:lvl6pPr marL="3046833" indent="0">
              <a:buNone/>
              <a:defRPr sz="2300" b="1"/>
            </a:lvl6pPr>
            <a:lvl7pPr marL="3656323" indent="0">
              <a:buNone/>
              <a:defRPr sz="2300" b="1"/>
            </a:lvl7pPr>
            <a:lvl8pPr marL="4265184" indent="0">
              <a:buNone/>
              <a:defRPr sz="2300" b="1"/>
            </a:lvl8pPr>
            <a:lvl9pPr marL="48746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7848" indent="0">
              <a:buNone/>
              <a:defRPr sz="2300" b="1"/>
            </a:lvl4pPr>
            <a:lvl5pPr marL="2437342" indent="0">
              <a:buNone/>
              <a:defRPr sz="2300" b="1"/>
            </a:lvl5pPr>
            <a:lvl6pPr marL="3046833" indent="0">
              <a:buNone/>
              <a:defRPr sz="2300" b="1"/>
            </a:lvl6pPr>
            <a:lvl7pPr marL="3656323" indent="0">
              <a:buNone/>
              <a:defRPr sz="2300" b="1"/>
            </a:lvl7pPr>
            <a:lvl8pPr marL="4265184" indent="0">
              <a:buNone/>
              <a:defRPr sz="2300" b="1"/>
            </a:lvl8pPr>
            <a:lvl9pPr marL="48746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9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85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3" y="103130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6" rIns="91400" bIns="45706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97" y="645194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6" rIns="91400" bIns="45706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7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25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27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1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500"/>
            </a:lvl3pPr>
            <a:lvl4pPr marL="1827848" indent="0">
              <a:buNone/>
              <a:defRPr sz="1200"/>
            </a:lvl4pPr>
            <a:lvl5pPr marL="2437342" indent="0">
              <a:buNone/>
              <a:defRPr sz="1200"/>
            </a:lvl5pPr>
            <a:lvl6pPr marL="3046833" indent="0">
              <a:buNone/>
              <a:defRPr sz="1200"/>
            </a:lvl6pPr>
            <a:lvl7pPr marL="3656323" indent="0">
              <a:buNone/>
              <a:defRPr sz="1200"/>
            </a:lvl7pPr>
            <a:lvl8pPr marL="4265184" indent="0">
              <a:buNone/>
              <a:defRPr sz="1200"/>
            </a:lvl8pPr>
            <a:lvl9pPr marL="48746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13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1" indent="0">
              <a:buNone/>
              <a:defRPr sz="3900"/>
            </a:lvl2pPr>
            <a:lvl3pPr marL="1218990" indent="0">
              <a:buNone/>
              <a:defRPr sz="3200"/>
            </a:lvl3pPr>
            <a:lvl4pPr marL="1827848" indent="0">
              <a:buNone/>
              <a:defRPr sz="2700"/>
            </a:lvl4pPr>
            <a:lvl5pPr marL="2437342" indent="0">
              <a:buNone/>
              <a:defRPr sz="2700"/>
            </a:lvl5pPr>
            <a:lvl6pPr marL="3046833" indent="0">
              <a:buNone/>
              <a:defRPr sz="2700"/>
            </a:lvl6pPr>
            <a:lvl7pPr marL="3656323" indent="0">
              <a:buNone/>
              <a:defRPr sz="2700"/>
            </a:lvl7pPr>
            <a:lvl8pPr marL="4265184" indent="0">
              <a:buNone/>
              <a:defRPr sz="2700"/>
            </a:lvl8pPr>
            <a:lvl9pPr marL="48746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500"/>
            </a:lvl3pPr>
            <a:lvl4pPr marL="1827848" indent="0">
              <a:buNone/>
              <a:defRPr sz="1200"/>
            </a:lvl4pPr>
            <a:lvl5pPr marL="2437342" indent="0">
              <a:buNone/>
              <a:defRPr sz="1200"/>
            </a:lvl5pPr>
            <a:lvl6pPr marL="3046833" indent="0">
              <a:buNone/>
              <a:defRPr sz="1200"/>
            </a:lvl6pPr>
            <a:lvl7pPr marL="3656323" indent="0">
              <a:buNone/>
              <a:defRPr sz="1200"/>
            </a:lvl7pPr>
            <a:lvl8pPr marL="4265184" indent="0">
              <a:buNone/>
              <a:defRPr sz="1200"/>
            </a:lvl8pPr>
            <a:lvl9pPr marL="48746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13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8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8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3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593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8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78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86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00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049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10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94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39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649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003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0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83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226985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39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5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74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65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885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30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8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3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6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229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51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8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05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392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17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73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068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368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71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8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8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8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6" tIns="60953" rIns="121906" bIns="609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8"/>
            <a:ext cx="284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5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8"/>
            <a:ext cx="3860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8"/>
            <a:ext cx="284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12190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6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884676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02"/>
            <a:ext cx="284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02"/>
            <a:ext cx="3860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02"/>
            <a:ext cx="284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1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hf hdr="0" ftr="0" dt="0"/>
  <p:txStyles>
    <p:titleStyle>
      <a:lvl1pPr algn="ctr" defTabSz="12189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19" indent="-457119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defTabSz="1218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99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92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9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79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074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932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25" indent="-304744" algn="l" defTabSz="1218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4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2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84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7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8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4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8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8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8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audio" Target="NUL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49" y="1651457"/>
            <a:ext cx="8029183" cy="333301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283" y="679498"/>
            <a:ext cx="1599789" cy="172668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235" y="589989"/>
            <a:ext cx="1241047" cy="1532672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71" y="3899901"/>
            <a:ext cx="5149820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9017090" y="2465420"/>
            <a:ext cx="876175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2307175" y="2478792"/>
            <a:ext cx="8091812" cy="1452699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78">
              <a:defRPr/>
            </a:pPr>
            <a:r>
              <a:rPr lang="en-US" altLang="zh-CN" sz="3600" b="1" dirty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MỪNG CÁC THẦY CÔ GIÁO </a:t>
            </a:r>
          </a:p>
          <a:p>
            <a:pPr algn="ctr" defTabSz="457178">
              <a:defRPr/>
            </a:pPr>
            <a:r>
              <a:rPr lang="en-US" altLang="zh-CN" sz="3600" b="1" dirty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 DỰ GIỜ, THĂM LỚP 2D</a:t>
            </a:r>
            <a:endParaRPr lang="en-US" altLang="zh-CN" sz="3600" b="1" dirty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311" y="3753572"/>
            <a:ext cx="2222500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482236" y="2141951"/>
            <a:ext cx="4972831" cy="4614991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4221271" y="2868461"/>
            <a:ext cx="3607496" cy="3181610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613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"/>
            <a:ext cx="5361139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78" y="150325"/>
            <a:ext cx="5611661" cy="67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8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311" y="3753572"/>
            <a:ext cx="2222500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620022" y="2179529"/>
            <a:ext cx="5185775" cy="4678471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4371584" y="2906038"/>
            <a:ext cx="3707703" cy="326929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613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947" y="3276603"/>
            <a:ext cx="6100175" cy="127034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 CÁC BẠN VÀO NHÀ MÌNH CHƠI NHÉ!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5181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251200" y="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22"/>
            <a:ext cx="5707496" cy="112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8" rIns="91426" bIns="45718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7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35" y="705961"/>
            <a:ext cx="7296460" cy="36576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817" y="3"/>
            <a:ext cx="1755587" cy="189483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1" y="31907"/>
            <a:ext cx="1361907" cy="168193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36" y="3003427"/>
            <a:ext cx="5651341" cy="1387788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9047502" y="2730676"/>
            <a:ext cx="945377" cy="786168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625358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937042" y="1561582"/>
            <a:ext cx="6175599" cy="189588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07">
              <a:defRPr/>
            </a:pPr>
            <a:r>
              <a:rPr lang="en-US" altLang="zh-CN" sz="9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9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117600" cy="990600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121902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hiếu nhi cho bé - Bé tập đế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4474799" y="1223310"/>
            <a:ext cx="604821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u="sng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lang="en-US" sz="6600" b="1" u="sng" kern="0" dirty="0" smtClean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914400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6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vui</a:t>
            </a:r>
            <a:r>
              <a:rPr lang="en-US" sz="66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66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lang="en-US" sz="6600" b="1" kern="0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8616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19" y="1753644"/>
            <a:ext cx="6225436" cy="52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" y="1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74"/>
            <a:ext cx="12192000" cy="67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311" y="3753572"/>
            <a:ext cx="2222500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32964" y="1615858"/>
            <a:ext cx="4647157" cy="462691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4446740" y="2179529"/>
            <a:ext cx="3795385" cy="3606857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178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1537"/>
            <a:ext cx="11871504" cy="15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33</Words>
  <Application>Microsoft Office PowerPoint</Application>
  <PresentationFormat>Custom</PresentationFormat>
  <Paragraphs>8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2_Office Theme</vt:lpstr>
      <vt:lpstr>3_Office Theme</vt:lpstr>
      <vt:lpstr>4_Office Theme</vt:lpstr>
      <vt:lpstr>5_Office Theme</vt:lpstr>
      <vt:lpstr>7_Office Theme</vt:lpstr>
      <vt:lpstr>1_Office Theme</vt:lpstr>
      <vt:lpstr>6_Office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MỜI CÁC BẠN VÀO NHÀ MÌNH CHƠI NHÉ!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hype</dc:creator>
  <cp:lastModifiedBy>hype</cp:lastModifiedBy>
  <cp:revision>23</cp:revision>
  <dcterms:created xsi:type="dcterms:W3CDTF">2021-05-22T03:38:00Z</dcterms:created>
  <dcterms:modified xsi:type="dcterms:W3CDTF">2021-11-14T12:25:27Z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