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
  </p:notesMasterIdLst>
  <p:sldIdLst>
    <p:sldId id="417" r:id="rId3"/>
    <p:sldId id="288" r:id="rId4"/>
    <p:sldId id="441" r:id="rId5"/>
    <p:sldId id="402" r:id="rId6"/>
    <p:sldId id="387" r:id="rId7"/>
    <p:sldId id="262" r:id="rId8"/>
    <p:sldId id="389" r:id="rId9"/>
    <p:sldId id="428" r:id="rId10"/>
    <p:sldId id="404" r:id="rId11"/>
    <p:sldId id="265" r:id="rId12"/>
    <p:sldId id="437" r:id="rId13"/>
    <p:sldId id="407" r:id="rId14"/>
    <p:sldId id="266" r:id="rId15"/>
    <p:sldId id="430" r:id="rId16"/>
    <p:sldId id="431" r:id="rId17"/>
    <p:sldId id="433" r:id="rId18"/>
    <p:sldId id="423" r:id="rId19"/>
    <p:sldId id="424" r:id="rId20"/>
    <p:sldId id="439" r:id="rId21"/>
    <p:sldId id="274" r:id="rId22"/>
    <p:sldId id="409" r:id="rId23"/>
    <p:sldId id="432" r:id="rId24"/>
    <p:sldId id="410" r:id="rId25"/>
    <p:sldId id="277" r:id="rId26"/>
    <p:sldId id="412" r:id="rId27"/>
    <p:sldId id="411" r:id="rId28"/>
    <p:sldId id="434" r:id="rId29"/>
    <p:sldId id="43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E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255"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latin typeface="Calibri"/>
              </a:rPr>
              <a:pPr>
                <a:defRPr/>
              </a:pPr>
              <a:t>2</a:t>
            </a:fld>
            <a:endParaRPr lang="zh-CN" altLang="en-US">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latin typeface="Calibri"/>
              </a:rPr>
              <a:pPr>
                <a:defRPr/>
              </a:pPr>
              <a:t>3</a:t>
            </a:fld>
            <a:endParaRPr lang="zh-CN" altLang="en-US">
              <a:solidFill>
                <a:prstClr val="black"/>
              </a:solidFill>
              <a:latin typeface="Calibri"/>
            </a:endParaRPr>
          </a:p>
        </p:txBody>
      </p:sp>
    </p:spTree>
    <p:extLst>
      <p:ext uri="{BB962C8B-B14F-4D97-AF65-F5344CB8AC3E}">
        <p14:creationId xmlns:p14="http://schemas.microsoft.com/office/powerpoint/2010/main" val="416178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10/24/2024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10/24/2024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10/24/2024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10/24/2024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10/24/2024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10/24/2024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10/24/2024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10/24/2024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10/24/2024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10/24/2024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10/24/2024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10/24/2024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10/24/2024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10/24/2024</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09396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10/24/2024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10/24/2024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10/24/2024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10/24/2024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10/24/2024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A0AE4F-1975-4F33-128E-CBAA0D0AB06A}"/>
              </a:ext>
            </a:extLst>
          </p:cNvPr>
          <p:cNvSpPr txBox="1"/>
          <p:nvPr/>
        </p:nvSpPr>
        <p:spPr>
          <a:xfrm>
            <a:off x="1273871" y="243161"/>
            <a:ext cx="9808904" cy="954107"/>
          </a:xfrm>
          <a:prstGeom prst="rect">
            <a:avLst/>
          </a:prstGeom>
          <a:noFill/>
        </p:spPr>
        <p:txBody>
          <a:bodyPr wrap="none" rtlCol="0">
            <a:spAutoFit/>
          </a:bodyPr>
          <a:lstStyle/>
          <a:p>
            <a:pPr algn="ctr"/>
            <a:r>
              <a:rPr lang="en-US" sz="2800" b="1" dirty="0">
                <a:latin typeface="Times New Roman" panose="02020603050405020304" pitchFamily="18" charset="0"/>
                <a:cs typeface="Times New Roman" panose="02020603050405020304" pitchFamily="18" charset="0"/>
              </a:rPr>
              <a:t>PHÒNG GIÁO DỤC VÀ ĐÀO TẠO THÀNH PHỐ CHÍ LINH</a:t>
            </a:r>
          </a:p>
          <a:p>
            <a:pPr algn="ctr"/>
            <a:r>
              <a:rPr lang="en-US" sz="2800" b="1" dirty="0">
                <a:solidFill>
                  <a:schemeClr val="accent1">
                    <a:lumMod val="50000"/>
                  </a:schemeClr>
                </a:solidFill>
                <a:latin typeface="Times New Roman" panose="02020603050405020304" pitchFamily="18" charset="0"/>
                <a:cs typeface="Times New Roman" panose="02020603050405020304" pitchFamily="18" charset="0"/>
              </a:rPr>
              <a:t>HỘI THI GIÁO VIÊN DẠY GIỎI CẤP TIỂU HỌC </a:t>
            </a:r>
          </a:p>
        </p:txBody>
      </p:sp>
      <p:sp>
        <p:nvSpPr>
          <p:cNvPr id="4" name="TextBox 3">
            <a:extLst>
              <a:ext uri="{FF2B5EF4-FFF2-40B4-BE49-F238E27FC236}">
                <a16:creationId xmlns:a16="http://schemas.microsoft.com/office/drawing/2014/main" id="{C9FC2889-DB1D-AAD9-C2DD-69DE9C0429F1}"/>
              </a:ext>
            </a:extLst>
          </p:cNvPr>
          <p:cNvSpPr txBox="1"/>
          <p:nvPr/>
        </p:nvSpPr>
        <p:spPr>
          <a:xfrm>
            <a:off x="2435974" y="5758837"/>
            <a:ext cx="8816388" cy="954107"/>
          </a:xfrm>
          <a:prstGeom prst="rect">
            <a:avLst/>
          </a:prstGeom>
          <a:noFill/>
        </p:spPr>
        <p:txBody>
          <a:bodyPr wrap="square">
            <a:spAutoFit/>
          </a:bodyPr>
          <a:lstStyle/>
          <a:p>
            <a:pPr indent="609570" defTabSz="914400">
              <a:buClr>
                <a:schemeClr val="dk1"/>
              </a:buClr>
              <a:buSzPts val="5200"/>
            </a:pPr>
            <a:r>
              <a:rPr lang="vi-VN" sz="2800" b="1" kern="0" dirty="0">
                <a:solidFill>
                  <a:schemeClr val="accent1">
                    <a:lumMod val="75000"/>
                  </a:schemeClr>
                </a:solidFill>
                <a:latin typeface="+mj-lt"/>
                <a:ea typeface="Leckerli One"/>
                <a:cs typeface="Leckerli One"/>
                <a:sym typeface="Arial"/>
              </a:rPr>
              <a:t>Giáo viên: Phương Thị Thanh Hải </a:t>
            </a:r>
            <a:endParaRPr lang="en-US" sz="2800" b="1" kern="0" dirty="0">
              <a:solidFill>
                <a:schemeClr val="accent1">
                  <a:lumMod val="75000"/>
                </a:schemeClr>
              </a:solidFill>
              <a:latin typeface="+mj-lt"/>
              <a:ea typeface="Leckerli One"/>
              <a:cs typeface="Leckerli One"/>
              <a:sym typeface="Arial"/>
            </a:endParaRPr>
          </a:p>
          <a:p>
            <a:pPr indent="609570" defTabSz="914400">
              <a:buClr>
                <a:schemeClr val="dk1"/>
              </a:buClr>
              <a:buSzPts val="5200"/>
            </a:pPr>
            <a:r>
              <a:rPr lang="vi-VN" sz="2800" b="1" kern="0" dirty="0">
                <a:solidFill>
                  <a:schemeClr val="accent1">
                    <a:lumMod val="75000"/>
                  </a:schemeClr>
                </a:solidFill>
                <a:latin typeface="+mj-lt"/>
                <a:ea typeface="Leckerli One"/>
                <a:cs typeface="Leckerli One"/>
                <a:sym typeface="Arial"/>
              </a:rPr>
              <a:t>Đơn vị : Trường Tiểu học Phả Lại, Thành phố Chí Linh</a:t>
            </a:r>
            <a:r>
              <a:rPr lang="vi-VN" sz="2800" b="1" kern="0" dirty="0">
                <a:solidFill>
                  <a:schemeClr val="accent1">
                    <a:lumMod val="75000"/>
                  </a:schemeClr>
                </a:solidFill>
                <a:effectLst>
                  <a:outerShdw blurRad="38100" dist="38100" dir="2700000" algn="tl">
                    <a:srgbClr val="000000">
                      <a:alpha val="43137"/>
                    </a:srgbClr>
                  </a:outerShdw>
                </a:effectLst>
                <a:latin typeface="+mj-lt"/>
                <a:ea typeface="Leckerli One"/>
                <a:cs typeface="Leckerli One"/>
                <a:sym typeface="Arial"/>
              </a:rPr>
              <a:t> </a:t>
            </a:r>
          </a:p>
        </p:txBody>
      </p:sp>
      <p:sp>
        <p:nvSpPr>
          <p:cNvPr id="6" name="TextBox 5">
            <a:extLst>
              <a:ext uri="{FF2B5EF4-FFF2-40B4-BE49-F238E27FC236}">
                <a16:creationId xmlns:a16="http://schemas.microsoft.com/office/drawing/2014/main" id="{281F7CAA-9BFB-EF2B-C156-F34417CE8EDC}"/>
              </a:ext>
            </a:extLst>
          </p:cNvPr>
          <p:cNvSpPr txBox="1"/>
          <p:nvPr/>
        </p:nvSpPr>
        <p:spPr>
          <a:xfrm>
            <a:off x="730999" y="2185391"/>
            <a:ext cx="10730002" cy="2585323"/>
          </a:xfrm>
          <a:prstGeom prst="rect">
            <a:avLst/>
          </a:prstGeom>
          <a:noFill/>
        </p:spPr>
        <p:txBody>
          <a:bodyPr wrap="square">
            <a:spAutoFit/>
          </a:bodyPr>
          <a:lstStyle/>
          <a:p>
            <a:pPr indent="609570" algn="ctr" defTabSz="914400"/>
            <a:r>
              <a:rPr lang="vi-VN" sz="5400" b="1" kern="0" dirty="0">
                <a:solidFill>
                  <a:srgbClr val="E0130E"/>
                </a:solidFill>
                <a:latin typeface="Times New Roman" panose="02020603050405020304" pitchFamily="18" charset="0"/>
                <a:cs typeface="Times New Roman" panose="02020603050405020304" pitchFamily="18" charset="0"/>
              </a:rPr>
              <a:t>CHÀO MỪNG HỘI THI </a:t>
            </a:r>
            <a:r>
              <a:rPr lang="vi-VN" sz="5400" b="1" u="sng" kern="0" dirty="0">
                <a:solidFill>
                  <a:srgbClr val="C00000"/>
                </a:solidFill>
                <a:latin typeface="Times New Roman" panose="02020603050405020304" pitchFamily="18" charset="0"/>
                <a:cs typeface="Times New Roman" panose="02020603050405020304" pitchFamily="18" charset="0"/>
              </a:rPr>
              <a:t> </a:t>
            </a:r>
          </a:p>
          <a:p>
            <a:pPr indent="609570" algn="ctr" defTabSz="914400"/>
            <a:r>
              <a:rPr lang="vi-VN" sz="5400" b="1" kern="0" dirty="0">
                <a:solidFill>
                  <a:srgbClr val="C00000"/>
                </a:solidFill>
                <a:latin typeface="Times New Roman" panose="02020603050405020304" pitchFamily="18" charset="0"/>
                <a:cs typeface="Times New Roman" panose="02020603050405020304" pitchFamily="18" charset="0"/>
              </a:rPr>
              <a:t>GIÁO VIÊN DẠY GIỎI CẤP </a:t>
            </a:r>
          </a:p>
          <a:p>
            <a:pPr indent="609570" algn="ctr" defTabSz="914400"/>
            <a:r>
              <a:rPr lang="vi-VN" sz="5400" b="1" kern="0" dirty="0">
                <a:solidFill>
                  <a:srgbClr val="C00000"/>
                </a:solidFill>
                <a:latin typeface="Times New Roman" panose="02020603050405020304" pitchFamily="18" charset="0"/>
                <a:cs typeface="Times New Roman" panose="02020603050405020304" pitchFamily="18" charset="0"/>
              </a:rPr>
              <a:t>THÀNH PHỐ</a:t>
            </a:r>
          </a:p>
        </p:txBody>
      </p:sp>
    </p:spTree>
    <p:extLst>
      <p:ext uri="{BB962C8B-B14F-4D97-AF65-F5344CB8AC3E}">
        <p14:creationId xmlns:p14="http://schemas.microsoft.com/office/powerpoint/2010/main" val="2972702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814" y="434586"/>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46" y="257241"/>
            <a:ext cx="1803639" cy="1803639"/>
          </a:xfrm>
          <a:prstGeom prst="rect">
            <a:avLst/>
          </a:prstGeom>
        </p:spPr>
      </p:pic>
      <p:sp>
        <p:nvSpPr>
          <p:cNvPr id="11" name="TextBox 10">
            <a:extLst>
              <a:ext uri="{FF2B5EF4-FFF2-40B4-BE49-F238E27FC236}">
                <a16:creationId xmlns:a16="http://schemas.microsoft.com/office/drawing/2014/main" id="{23B02C5A-DC03-4A86-B253-3F9AEFB9C07C}"/>
              </a:ext>
            </a:extLst>
          </p:cNvPr>
          <p:cNvSpPr txBox="1"/>
          <p:nvPr/>
        </p:nvSpPr>
        <p:spPr>
          <a:xfrm>
            <a:off x="4034589" y="2362354"/>
            <a:ext cx="2266025" cy="769441"/>
          </a:xfrm>
          <a:prstGeom prst="rect">
            <a:avLst/>
          </a:prstGeom>
          <a:noFill/>
        </p:spPr>
        <p:txBody>
          <a:bodyPr wrap="square">
            <a:spAutoFit/>
          </a:bodyPr>
          <a:lstStyle/>
          <a:p>
            <a:r>
              <a:rPr lang="en-US" sz="4400" b="1" dirty="0" err="1">
                <a:solidFill>
                  <a:srgbClr val="FFFF00"/>
                </a:solidFill>
                <a:effectLst/>
                <a:latin typeface="Times New Roman" panose="02020603050405020304" pitchFamily="18" charset="0"/>
                <a:ea typeface="Times New Roman" panose="02020603050405020304" pitchFamily="18" charset="0"/>
              </a:rPr>
              <a:t>Hớt</a:t>
            </a:r>
            <a:r>
              <a:rPr lang="en-US" sz="4400" b="1" dirty="0">
                <a:solidFill>
                  <a:srgbClr val="FFFF00"/>
                </a:solidFill>
                <a:effectLst/>
                <a:latin typeface="Times New Roman" panose="02020603050405020304" pitchFamily="18" charset="0"/>
                <a:ea typeface="Times New Roman" panose="02020603050405020304" pitchFamily="18" charset="0"/>
              </a:rPr>
              <a:t> </a:t>
            </a:r>
            <a:r>
              <a:rPr lang="en-US" sz="4400" b="1" dirty="0" err="1">
                <a:solidFill>
                  <a:srgbClr val="FFFF00"/>
                </a:solidFill>
                <a:effectLst/>
                <a:latin typeface="Times New Roman" panose="02020603050405020304" pitchFamily="18" charset="0"/>
                <a:ea typeface="Times New Roman" panose="02020603050405020304" pitchFamily="18" charset="0"/>
              </a:rPr>
              <a:t>tóc</a:t>
            </a:r>
            <a:r>
              <a:rPr lang="en-US" sz="4400" b="1" dirty="0">
                <a:solidFill>
                  <a:srgbClr val="FFFF00"/>
                </a:solidFill>
                <a:effectLst/>
                <a:latin typeface="Times New Roman" panose="02020603050405020304" pitchFamily="18" charset="0"/>
                <a:ea typeface="Times New Roman" panose="02020603050405020304" pitchFamily="18" charset="0"/>
              </a:rPr>
              <a:t>: </a:t>
            </a:r>
            <a:endParaRPr lang="en-US" sz="44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6202312" y="2362353"/>
            <a:ext cx="5578822" cy="769441"/>
          </a:xfrm>
          <a:prstGeom prst="rect">
            <a:avLst/>
          </a:prstGeom>
          <a:noFill/>
        </p:spPr>
        <p:txBody>
          <a:bodyPr wrap="square">
            <a:spAutoFit/>
          </a:bodyPr>
          <a:lstStyle/>
          <a:p>
            <a:r>
              <a:rPr lang="en-US" sz="4400" b="1" i="1" dirty="0" err="1">
                <a:solidFill>
                  <a:schemeClr val="bg1"/>
                </a:solidFill>
                <a:effectLst/>
                <a:latin typeface="Times New Roman" panose="02020603050405020304" pitchFamily="18" charset="0"/>
                <a:ea typeface="Times New Roman" panose="02020603050405020304" pitchFamily="18" charset="0"/>
              </a:rPr>
              <a:t>Cắt</a:t>
            </a:r>
            <a:r>
              <a:rPr lang="en-US" sz="4400" b="1" i="1" dirty="0">
                <a:solidFill>
                  <a:schemeClr val="bg1"/>
                </a:solidFill>
                <a:effectLst/>
                <a:latin typeface="Times New Roman" panose="02020603050405020304" pitchFamily="18" charset="0"/>
                <a:ea typeface="Times New Roman" panose="02020603050405020304" pitchFamily="18" charset="0"/>
              </a:rPr>
              <a:t> </a:t>
            </a:r>
            <a:r>
              <a:rPr lang="en-US" sz="4400" b="1" i="1" dirty="0" err="1">
                <a:solidFill>
                  <a:schemeClr val="bg1"/>
                </a:solidFill>
                <a:effectLst/>
                <a:latin typeface="Times New Roman" panose="02020603050405020304" pitchFamily="18" charset="0"/>
                <a:ea typeface="Times New Roman" panose="02020603050405020304" pitchFamily="18" charset="0"/>
              </a:rPr>
              <a:t>tóc</a:t>
            </a:r>
            <a:endParaRPr lang="en-US" sz="4400" b="1" dirty="0">
              <a:solidFill>
                <a:schemeClr val="bg1"/>
              </a:solidFill>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814" y="434586"/>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46" y="257241"/>
            <a:ext cx="1803639" cy="1803639"/>
          </a:xfrm>
          <a:prstGeom prst="rect">
            <a:avLst/>
          </a:prstGeom>
        </p:spPr>
      </p:pic>
      <p:sp>
        <p:nvSpPr>
          <p:cNvPr id="15" name="TextBox 14">
            <a:extLst>
              <a:ext uri="{FF2B5EF4-FFF2-40B4-BE49-F238E27FC236}">
                <a16:creationId xmlns:a16="http://schemas.microsoft.com/office/drawing/2014/main" id="{6D22B4D5-4882-445B-9549-5B3F3FE7AA46}"/>
              </a:ext>
            </a:extLst>
          </p:cNvPr>
          <p:cNvSpPr txBox="1"/>
          <p:nvPr/>
        </p:nvSpPr>
        <p:spPr>
          <a:xfrm>
            <a:off x="2255195" y="2393602"/>
            <a:ext cx="2194067" cy="707886"/>
          </a:xfrm>
          <a:prstGeom prst="rect">
            <a:avLst/>
          </a:prstGeom>
          <a:noFill/>
        </p:spPr>
        <p:txBody>
          <a:bodyPr wrap="square">
            <a:spAutoFit/>
          </a:bodyPr>
          <a:lstStyle/>
          <a:p>
            <a:r>
              <a:rPr lang="en-US" sz="4000" b="1" dirty="0">
                <a:solidFill>
                  <a:srgbClr val="FFFF00"/>
                </a:solidFill>
                <a:latin typeface="Times New Roman" panose="02020603050405020304" pitchFamily="18" charset="0"/>
                <a:ea typeface="Times New Roman" panose="02020603050405020304" pitchFamily="18" charset="0"/>
              </a:rPr>
              <a:t>Ý </a:t>
            </a:r>
            <a:r>
              <a:rPr lang="en-US" sz="4000" b="1" dirty="0" err="1">
                <a:solidFill>
                  <a:srgbClr val="FFFF00"/>
                </a:solidFill>
                <a:latin typeface="Times New Roman" panose="02020603050405020304" pitchFamily="18" charset="0"/>
                <a:ea typeface="Times New Roman" panose="02020603050405020304" pitchFamily="18" charset="0"/>
              </a:rPr>
              <a:t>niệm</a:t>
            </a:r>
            <a:r>
              <a:rPr lang="en-US" sz="4000" b="1" dirty="0">
                <a:solidFill>
                  <a:srgbClr val="FFFF00"/>
                </a:solidFill>
                <a:effectLst/>
                <a:latin typeface="Times New Roman" panose="02020603050405020304" pitchFamily="18" charset="0"/>
                <a:ea typeface="Times New Roman" panose="02020603050405020304" pitchFamily="18" charset="0"/>
              </a:rPr>
              <a:t>:</a:t>
            </a:r>
            <a:endParaRPr lang="en-US" sz="40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4183271" y="2417963"/>
            <a:ext cx="6470410" cy="1323439"/>
          </a:xfrm>
          <a:prstGeom prst="rect">
            <a:avLst/>
          </a:prstGeom>
          <a:noFill/>
        </p:spPr>
        <p:txBody>
          <a:bodyPr wrap="square">
            <a:spAutoFit/>
          </a:bodyPr>
          <a:lstStyle/>
          <a:p>
            <a:r>
              <a:rPr lang="en-US" sz="4000" b="1" i="1" dirty="0" err="1">
                <a:solidFill>
                  <a:schemeClr val="bg1"/>
                </a:solidFill>
                <a:effectLst/>
                <a:latin typeface="Times New Roman" panose="02020603050405020304" pitchFamily="18" charset="0"/>
                <a:ea typeface="Times New Roman" panose="02020603050405020304" pitchFamily="18" charset="0"/>
              </a:rPr>
              <a:t>Hiểu</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biết</a:t>
            </a:r>
            <a:r>
              <a:rPr lang="en-US" sz="4000" b="1" i="1" dirty="0">
                <a:solidFill>
                  <a:schemeClr val="bg1"/>
                </a:solidFill>
                <a:effectLst/>
                <a:latin typeface="Times New Roman" panose="02020603050405020304" pitchFamily="18" charset="0"/>
                <a:ea typeface="Times New Roman" panose="02020603050405020304" pitchFamily="18" charset="0"/>
              </a:rPr>
              <a:t> ban </a:t>
            </a:r>
            <a:r>
              <a:rPr lang="en-US" sz="4000" b="1" i="1" dirty="0" err="1">
                <a:solidFill>
                  <a:schemeClr val="bg1"/>
                </a:solidFill>
                <a:effectLst/>
                <a:latin typeface="Times New Roman" panose="02020603050405020304" pitchFamily="18" charset="0"/>
                <a:ea typeface="Times New Roman" panose="02020603050405020304" pitchFamily="18" charset="0"/>
              </a:rPr>
              <a:t>đầu</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về</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sự</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vật</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sự</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việc</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nào</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đó</a:t>
            </a:r>
            <a:endParaRPr lang="en-US" sz="4000" b="1" dirty="0">
              <a:solidFill>
                <a:schemeClr val="bg1"/>
              </a:solidFill>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191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CBB65E-F2DD-46ED-B5CE-35686925AEA9}"/>
              </a:ext>
            </a:extLst>
          </p:cNvPr>
          <p:cNvSpPr txBox="1"/>
          <p:nvPr/>
        </p:nvSpPr>
        <p:spPr>
          <a:xfrm>
            <a:off x="706929" y="908157"/>
            <a:ext cx="11416382" cy="4598375"/>
          </a:xfrm>
          <a:prstGeom prst="rect">
            <a:avLst/>
          </a:prstGeom>
          <a:noFill/>
        </p:spPr>
        <p:txBody>
          <a:bodyPr wrap="square">
            <a:spAutoFit/>
          </a:bodyPr>
          <a:lstStyle/>
          <a:p>
            <a:pPr>
              <a:lnSpc>
                <a:spcPct val="150000"/>
              </a:lnSpc>
            </a:pPr>
            <a:r>
              <a:rPr lang="en-US" sz="4000" b="1" dirty="0">
                <a:solidFill>
                  <a:srgbClr val="000000"/>
                </a:solidFill>
                <a:latin typeface="Times New Roman" panose="02020603050405020304" pitchFamily="18" charset="0"/>
                <a:cs typeface="Times New Roman" panose="02020603050405020304" pitchFamily="18" charset="0"/>
              </a:rPr>
              <a:t>      </a:t>
            </a:r>
            <a:r>
              <a:rPr lang="vi-VN" sz="4000" b="1" i="0" dirty="0">
                <a:solidFill>
                  <a:srgbClr val="000000"/>
                </a:solidFill>
                <a:effectLst/>
                <a:latin typeface="Times New Roman" panose="02020603050405020304" pitchFamily="18" charset="0"/>
                <a:cs typeface="Times New Roman" panose="02020603050405020304" pitchFamily="18" charset="0"/>
              </a:rPr>
              <a:t>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0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CBB65E-F2DD-46ED-B5CE-35686925AEA9}"/>
              </a:ext>
            </a:extLst>
          </p:cNvPr>
          <p:cNvSpPr txBox="1"/>
          <p:nvPr/>
        </p:nvSpPr>
        <p:spPr>
          <a:xfrm>
            <a:off x="538842" y="1203493"/>
            <a:ext cx="11114315" cy="4147739"/>
          </a:xfrm>
          <a:prstGeom prst="rect">
            <a:avLst/>
          </a:prstGeom>
          <a:noFill/>
        </p:spPr>
        <p:txBody>
          <a:bodyPr wrap="square">
            <a:spAutoFit/>
          </a:bodyPr>
          <a:lstStyle/>
          <a:p>
            <a:pPr>
              <a:lnSpc>
                <a:spcPct val="150000"/>
              </a:lnSpc>
            </a:pPr>
            <a:r>
              <a:rPr lang="en-US" sz="3600" b="1" dirty="0">
                <a:solidFill>
                  <a:srgbClr val="000000"/>
                </a:solidFill>
                <a:latin typeface="Times New Roman" panose="02020603050405020304" pitchFamily="18" charset="0"/>
                <a:cs typeface="Times New Roman" panose="02020603050405020304" pitchFamily="18" charset="0"/>
              </a:rPr>
              <a:t>      </a:t>
            </a:r>
            <a:r>
              <a:rPr lang="vi-VN" sz="3600" b="1" i="0" dirty="0">
                <a:solidFill>
                  <a:srgbClr val="000000"/>
                </a:solidFill>
                <a:effectLst/>
                <a:latin typeface="Times New Roman" panose="02020603050405020304" pitchFamily="18" charset="0"/>
                <a:cs typeface="Times New Roman" panose="02020603050405020304" pitchFamily="18" charset="0"/>
              </a:rPr>
              <a:t>Sách đã bồi đắp </a:t>
            </a:r>
            <a:r>
              <a:rPr lang="vi-VN" sz="3600" b="1" i="0" dirty="0">
                <a:solidFill>
                  <a:srgbClr val="0070C0"/>
                </a:solidFill>
                <a:effectLst/>
                <a:latin typeface="Times New Roman" panose="02020603050405020304" pitchFamily="18" charset="0"/>
                <a:cs typeface="Times New Roman" panose="02020603050405020304" pitchFamily="18" charset="0"/>
              </a:rPr>
              <a:t>tâm hồn</a:t>
            </a:r>
            <a:r>
              <a:rPr lang="vi-VN" sz="3600" b="1" i="0" dirty="0">
                <a:solidFill>
                  <a:srgbClr val="000000"/>
                </a:solidFill>
                <a:effectLst/>
                <a:latin typeface="Times New Roman" panose="02020603050405020304" pitchFamily="18" charset="0"/>
                <a:cs typeface="Times New Roman" panose="02020603050405020304" pitchFamily="18" charset="0"/>
              </a:rPr>
              <a:t>, làm </a:t>
            </a:r>
            <a:r>
              <a:rPr lang="vi-VN" sz="3600" b="1" i="0" dirty="0">
                <a:solidFill>
                  <a:schemeClr val="tx2">
                    <a:lumMod val="60000"/>
                    <a:lumOff val="40000"/>
                  </a:schemeClr>
                </a:solidFill>
                <a:effectLst/>
                <a:latin typeface="Times New Roman" panose="02020603050405020304" pitchFamily="18" charset="0"/>
                <a:cs typeface="Times New Roman" panose="02020603050405020304" pitchFamily="18" charset="0"/>
              </a:rPr>
              <a:t>giàu có </a:t>
            </a:r>
            <a:r>
              <a:rPr lang="vi-VN" sz="3600" b="1" i="0" dirty="0">
                <a:solidFill>
                  <a:srgbClr val="000000"/>
                </a:solidFill>
                <a:effectLst/>
                <a:latin typeface="Times New Roman" panose="02020603050405020304" pitchFamily="18" charset="0"/>
                <a:cs typeface="Times New Roman" panose="02020603050405020304" pitchFamily="18" charset="0"/>
              </a:rPr>
              <a:t>và làm trưởng thành </a:t>
            </a:r>
            <a:r>
              <a:rPr lang="vi-VN" sz="3600" b="1" i="0" dirty="0">
                <a:solidFill>
                  <a:srgbClr val="0070C0"/>
                </a:solidFill>
                <a:effectLst/>
                <a:latin typeface="Times New Roman" panose="02020603050405020304" pitchFamily="18" charset="0"/>
                <a:cs typeface="Times New Roman" panose="02020603050405020304" pitchFamily="18" charset="0"/>
              </a:rPr>
              <a:t>tình cảm </a:t>
            </a:r>
            <a:r>
              <a:rPr lang="vi-VN" sz="3600" b="1" i="0" dirty="0">
                <a:solidFill>
                  <a:srgbClr val="000000"/>
                </a:solidFill>
                <a:effectLst/>
                <a:latin typeface="Times New Roman" panose="02020603050405020304" pitchFamily="18" charset="0"/>
                <a:cs typeface="Times New Roman" panose="02020603050405020304" pitchFamily="18" charset="0"/>
              </a:rPr>
              <a:t>một đứa bé, mài sắc một cách tự nhiên các ý niệm đạo đức qua sự </a:t>
            </a:r>
            <a:r>
              <a:rPr lang="vi-VN" sz="3600" b="1" i="0" dirty="0">
                <a:solidFill>
                  <a:srgbClr val="0070C0"/>
                </a:solidFill>
                <a:effectLst/>
                <a:latin typeface="Times New Roman" panose="02020603050405020304" pitchFamily="18" charset="0"/>
                <a:cs typeface="Times New Roman" panose="02020603050405020304" pitchFamily="18" charset="0"/>
              </a:rPr>
              <a:t>yêu ghét </a:t>
            </a:r>
            <a:r>
              <a:rPr lang="vi-VN" sz="3600" b="1" i="0" dirty="0">
                <a:solidFill>
                  <a:srgbClr val="000000"/>
                </a:solidFill>
                <a:effectLst/>
                <a:latin typeface="Times New Roman" panose="02020603050405020304" pitchFamily="18" charset="0"/>
                <a:cs typeface="Times New Roman" panose="02020603050405020304" pitchFamily="18" charset="0"/>
              </a:rPr>
              <a:t>với </a:t>
            </a:r>
            <a:r>
              <a:rPr lang="vi-VN" sz="3600" b="1" i="0" dirty="0">
                <a:solidFill>
                  <a:schemeClr val="tx2">
                    <a:lumMod val="60000"/>
                    <a:lumOff val="40000"/>
                  </a:schemeClr>
                </a:solidFill>
                <a:effectLst/>
                <a:latin typeface="Times New Roman" panose="02020603050405020304" pitchFamily="18" charset="0"/>
                <a:cs typeface="Times New Roman" panose="02020603050405020304" pitchFamily="18" charset="0"/>
              </a:rPr>
              <a:t>người hiền kẻ ác</a:t>
            </a:r>
            <a:r>
              <a:rPr lang="vi-VN" sz="3600" b="1" i="0" dirty="0">
                <a:solidFill>
                  <a:srgbClr val="000000"/>
                </a:solidFill>
                <a:effectLst/>
                <a:latin typeface="Times New Roman" panose="02020603050405020304" pitchFamily="18" charset="0"/>
                <a:cs typeface="Times New Roman" panose="02020603050405020304" pitchFamily="18" charset="0"/>
              </a:rPr>
              <a:t> và </a:t>
            </a:r>
            <a:r>
              <a:rPr lang="vi-VN" sz="3600" b="1" i="0" dirty="0">
                <a:solidFill>
                  <a:schemeClr val="tx2">
                    <a:lumMod val="60000"/>
                    <a:lumOff val="40000"/>
                  </a:schemeClr>
                </a:solidFill>
                <a:effectLst/>
                <a:latin typeface="Times New Roman" panose="02020603050405020304" pitchFamily="18" charset="0"/>
                <a:cs typeface="Times New Roman" panose="02020603050405020304" pitchFamily="18" charset="0"/>
              </a:rPr>
              <a:t>đặc biệt </a:t>
            </a:r>
            <a:r>
              <a:rPr lang="vi-VN" sz="3600" b="1" i="0" dirty="0">
                <a:solidFill>
                  <a:srgbClr val="000000"/>
                </a:solidFill>
                <a:effectLst/>
                <a:latin typeface="Times New Roman" panose="02020603050405020304" pitchFamily="18" charset="0"/>
                <a:cs typeface="Times New Roman" panose="02020603050405020304" pitchFamily="18" charset="0"/>
              </a:rPr>
              <a:t>mở rộng đến </a:t>
            </a:r>
            <a:r>
              <a:rPr lang="vi-VN" sz="3600" b="1" i="0" dirty="0">
                <a:solidFill>
                  <a:srgbClr val="0070C0"/>
                </a:solidFill>
                <a:effectLst/>
                <a:latin typeface="Times New Roman" panose="02020603050405020304" pitchFamily="18" charset="0"/>
                <a:cs typeface="Times New Roman" panose="02020603050405020304" pitchFamily="18" charset="0"/>
              </a:rPr>
              <a:t>vô biên </a:t>
            </a:r>
            <a:r>
              <a:rPr lang="vi-VN" sz="3600" b="1" i="0" dirty="0">
                <a:solidFill>
                  <a:srgbClr val="000000"/>
                </a:solidFill>
                <a:effectLst/>
                <a:latin typeface="Times New Roman" panose="02020603050405020304" pitchFamily="18" charset="0"/>
                <a:cs typeface="Times New Roman" panose="02020603050405020304" pitchFamily="18" charset="0"/>
              </a:rPr>
              <a:t>bờ cõi của </a:t>
            </a:r>
            <a:r>
              <a:rPr lang="vi-VN" sz="3600" b="1" i="0" dirty="0">
                <a:solidFill>
                  <a:srgbClr val="0070C0"/>
                </a:solidFill>
                <a:effectLst/>
                <a:latin typeface="Times New Roman" panose="02020603050405020304" pitchFamily="18" charset="0"/>
                <a:cs typeface="Times New Roman" panose="02020603050405020304" pitchFamily="18" charset="0"/>
              </a:rPr>
              <a:t>trí tưởng tượng. </a:t>
            </a:r>
            <a:endParaRPr lang="en-US" sz="3600" b="1" dirty="0">
              <a:solidFill>
                <a:srgbClr val="0070C0"/>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0BAF0367-EBE7-405D-B92F-86F77CA864F4}"/>
              </a:ext>
            </a:extLst>
          </p:cNvPr>
          <p:cNvGrpSpPr/>
          <p:nvPr/>
        </p:nvGrpSpPr>
        <p:grpSpPr>
          <a:xfrm>
            <a:off x="1870913" y="4736048"/>
            <a:ext cx="282489" cy="517890"/>
            <a:chOff x="2267744" y="1892686"/>
            <a:chExt cx="94587" cy="213816"/>
          </a:xfrm>
        </p:grpSpPr>
        <p:cxnSp>
          <p:nvCxnSpPr>
            <p:cNvPr id="14" name="Straight Connector 13">
              <a:extLst>
                <a:ext uri="{FF2B5EF4-FFF2-40B4-BE49-F238E27FC236}">
                  <a16:creationId xmlns:a16="http://schemas.microsoft.com/office/drawing/2014/main" id="{3B1193E7-ADDE-42F9-A714-79F834DC695B}"/>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A8E685-5D86-4AAB-BDCF-3D41A8A52D50}"/>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AC5B4509-7D13-4940-8E16-741940DC860F}"/>
              </a:ext>
            </a:extLst>
          </p:cNvPr>
          <p:cNvCxnSpPr>
            <a:cxnSpLocks/>
          </p:cNvCxnSpPr>
          <p:nvPr/>
        </p:nvCxnSpPr>
        <p:spPr>
          <a:xfrm flipH="1">
            <a:off x="6050340" y="217124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B01ACB-D097-4E18-A8E9-D4BB5864AAAC}"/>
              </a:ext>
            </a:extLst>
          </p:cNvPr>
          <p:cNvCxnSpPr>
            <a:cxnSpLocks/>
          </p:cNvCxnSpPr>
          <p:nvPr/>
        </p:nvCxnSpPr>
        <p:spPr>
          <a:xfrm flipH="1">
            <a:off x="6256371" y="1363496"/>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CF70DA-95C4-419A-83AE-62D54E2591AA}"/>
              </a:ext>
            </a:extLst>
          </p:cNvPr>
          <p:cNvCxnSpPr>
            <a:cxnSpLocks/>
          </p:cNvCxnSpPr>
          <p:nvPr/>
        </p:nvCxnSpPr>
        <p:spPr>
          <a:xfrm flipH="1">
            <a:off x="4333031" y="3021098"/>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8B04F03-064F-F395-D0A6-00A17987DB94}"/>
              </a:ext>
            </a:extLst>
          </p:cNvPr>
          <p:cNvCxnSpPr>
            <a:cxnSpLocks/>
          </p:cNvCxnSpPr>
          <p:nvPr/>
        </p:nvCxnSpPr>
        <p:spPr>
          <a:xfrm flipH="1">
            <a:off x="1083063" y="3846591"/>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372F1A-341E-74A9-0591-A83F36C38162}"/>
              </a:ext>
            </a:extLst>
          </p:cNvPr>
          <p:cNvCxnSpPr>
            <a:cxnSpLocks/>
          </p:cNvCxnSpPr>
          <p:nvPr/>
        </p:nvCxnSpPr>
        <p:spPr>
          <a:xfrm flipH="1">
            <a:off x="8726577" y="3846591"/>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808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938992"/>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b="0" i="0" dirty="0">
              <a:solidFill>
                <a:srgbClr val="000000"/>
              </a:solidFill>
              <a:effectLst/>
              <a:latin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cs typeface="Times New Roman" panose="02020603050405020304" pitchFamily="18" charset="0"/>
              </a:rPr>
              <a:t>Theo </a:t>
            </a:r>
            <a:r>
              <a:rPr lang="en-US" sz="2400" i="1" dirty="0" err="1">
                <a:solidFill>
                  <a:srgbClr val="000000"/>
                </a:solidFill>
                <a:latin typeface="Times New Roman" panose="02020603050405020304" pitchFamily="18" charset="0"/>
                <a:cs typeface="Times New Roman" panose="02020603050405020304" pitchFamily="18" charset="0"/>
              </a:rPr>
              <a:t>Nguyễn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Nhật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Ánh</a:t>
            </a:r>
            <a:endParaRPr lang="en-US" sz="2400" i="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1E53A3E-48EA-4F79-B392-ED4547962C41}"/>
              </a:ext>
            </a:extLst>
          </p:cNvPr>
          <p:cNvSpPr/>
          <p:nvPr/>
        </p:nvSpPr>
        <p:spPr>
          <a:xfrm>
            <a:off x="0" y="186411"/>
            <a:ext cx="12192000" cy="707886"/>
          </a:xfrm>
          <a:prstGeom prst="rect">
            <a:avLst/>
          </a:prstGeom>
        </p:spPr>
        <p:txBody>
          <a:bodyPr wrap="square">
            <a:spAutoFit/>
          </a:bodyPr>
          <a:lstStyle/>
          <a:p>
            <a:pPr algn="ctr" defTabSz="685800">
              <a:defRPr/>
            </a:pPr>
            <a:r>
              <a:rPr lang="en-US" sz="4000" b="1" dirty="0" err="1">
                <a:solidFill>
                  <a:srgbClr val="002060"/>
                </a:solidFill>
                <a:latin typeface="UTM Thanh Nhac TL" panose="02040603050506020204" pitchFamily="18" charset="0"/>
                <a:cs typeface="Times New Roman" panose="02020603050405020304" pitchFamily="18" charset="0"/>
              </a:rPr>
              <a:t>Những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trang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sách</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tuổi</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thơ</a:t>
            </a:r>
            <a:endParaRPr lang="en-US" sz="4000" b="1" dirty="0">
              <a:solidFill>
                <a:srgbClr val="002060"/>
              </a:solidFill>
              <a:latin typeface="UTM Thanh Nhac TL" panose="02040603050506020204" pitchFamily="18" charset="0"/>
              <a:cs typeface="Times New Roman" panose="02020603050405020304" pitchFamily="18" charset="0"/>
            </a:endParaRPr>
          </a:p>
        </p:txBody>
      </p:sp>
      <p:pic>
        <p:nvPicPr>
          <p:cNvPr id="2" name="OnceUponATime-KevinKern-4587732">
            <a:hlinkClick r:id="" action="ppaction://media"/>
            <a:extLst>
              <a:ext uri="{FF2B5EF4-FFF2-40B4-BE49-F238E27FC236}">
                <a16:creationId xmlns:a16="http://schemas.microsoft.com/office/drawing/2014/main" id="{6E21DAD1-1C95-A2B7-AECE-904029629374}"/>
              </a:ext>
            </a:extLst>
          </p:cNvPr>
          <p:cNvPicPr>
            <a:picLocks noChangeAspect="1"/>
          </p:cNvPicPr>
          <p:nvPr>
            <a:audioFile r:link="rId1"/>
            <p:extLst>
              <p:ext uri="{DAA4B4D4-6D71-4841-9C94-3DE7FCFB9230}">
                <p14:media xmlns:p14="http://schemas.microsoft.com/office/powerpoint/2010/main" r:embed="rId2">
                  <p14:trim end="184214"/>
                </p14:media>
              </p:ext>
            </p:extLst>
          </p:nvPr>
        </p:nvPicPr>
        <p:blipFill>
          <a:blip r:embed="rId4"/>
          <a:stretch>
            <a:fillRect/>
          </a:stretch>
        </p:blipFill>
        <p:spPr>
          <a:xfrm>
            <a:off x="11493362" y="387954"/>
            <a:ext cx="304800" cy="304800"/>
          </a:xfrm>
          <a:prstGeom prst="rect">
            <a:avLst/>
          </a:prstGeom>
        </p:spPr>
      </p:pic>
    </p:spTree>
    <p:extLst>
      <p:ext uri="{BB962C8B-B14F-4D97-AF65-F5344CB8AC3E}">
        <p14:creationId xmlns:p14="http://schemas.microsoft.com/office/powerpoint/2010/main" val="31639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8636">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13412D-A3CE-C08B-FB1A-DD09AD90E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8521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F3EBC2-EBA8-9412-8031-75AA8DD6B369}"/>
              </a:ext>
            </a:extLst>
          </p:cNvPr>
          <p:cNvSpPr txBox="1"/>
          <p:nvPr/>
        </p:nvSpPr>
        <p:spPr>
          <a:xfrm>
            <a:off x="784228" y="1383894"/>
            <a:ext cx="10931138" cy="2800767"/>
          </a:xfrm>
          <a:prstGeom prst="rect">
            <a:avLst/>
          </a:prstGeom>
          <a:noFill/>
        </p:spPr>
        <p:txBody>
          <a:bodyPr wrap="square" rtlCol="0">
            <a:spAutoFit/>
          </a:bodyPr>
          <a:lstStyle/>
          <a:p>
            <a:pPr algn="l"/>
            <a:r>
              <a:rPr lang="en-US" sz="4400" b="1" dirty="0" err="1">
                <a:solidFill>
                  <a:schemeClr val="tx2"/>
                </a:solidFill>
                <a:latin typeface="Times New Roman" panose="02020603050405020304" pitchFamily="18" charset="0"/>
                <a:cs typeface="Times New Roman" panose="02020603050405020304" pitchFamily="18" charset="0"/>
              </a:rPr>
              <a:t>Câu</a:t>
            </a:r>
            <a:r>
              <a:rPr lang="en-US" sz="4400" b="1" dirty="0">
                <a:solidFill>
                  <a:schemeClr val="tx2"/>
                </a:solidFill>
                <a:latin typeface="Times New Roman" panose="02020603050405020304" pitchFamily="18" charset="0"/>
                <a:cs typeface="Times New Roman" panose="02020603050405020304" pitchFamily="18" charset="0"/>
              </a:rPr>
              <a:t> 2:</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a:t>
            </a:r>
          </a:p>
          <a:p>
            <a:pPr algn="l"/>
            <a:endParaRPr lang="en-US" sz="4400" b="1" dirty="0">
              <a:latin typeface="Times New Roman" panose="02020603050405020304" pitchFamily="18" charset="0"/>
              <a:cs typeface="Times New Roman" panose="02020603050405020304" pitchFamily="18" charset="0"/>
            </a:endParaRPr>
          </a:p>
          <a:p>
            <a:pPr algn="l"/>
            <a:r>
              <a:rPr lang="en-US" sz="4400" b="1" dirty="0" err="1">
                <a:solidFill>
                  <a:schemeClr val="tx2"/>
                </a:solidFill>
                <a:latin typeface="Times New Roman" panose="02020603050405020304" pitchFamily="18" charset="0"/>
                <a:cs typeface="Times New Roman" panose="02020603050405020304" pitchFamily="18" charset="0"/>
              </a:rPr>
              <a:t>Câu</a:t>
            </a:r>
            <a:r>
              <a:rPr lang="en-US" sz="4400" b="1" dirty="0">
                <a:solidFill>
                  <a:schemeClr val="tx2"/>
                </a:solidFill>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nhỏ</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4005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443806-C4EE-EB50-D626-C6DB07B81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932" y="444421"/>
            <a:ext cx="5009796" cy="5969158"/>
          </a:xfrm>
          <a:prstGeom prst="rect">
            <a:avLst/>
          </a:prstGeom>
        </p:spPr>
      </p:pic>
      <p:pic>
        <p:nvPicPr>
          <p:cNvPr id="5" name="Picture 4">
            <a:extLst>
              <a:ext uri="{FF2B5EF4-FFF2-40B4-BE49-F238E27FC236}">
                <a16:creationId xmlns:a16="http://schemas.microsoft.com/office/drawing/2014/main" id="{B3B227F9-4A90-9F71-BC8A-2F9A4B166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748" y="546415"/>
            <a:ext cx="4958680" cy="5765170"/>
          </a:xfrm>
          <a:prstGeom prst="rect">
            <a:avLst/>
          </a:prstGeom>
        </p:spPr>
      </p:pic>
    </p:spTree>
    <p:extLst>
      <p:ext uri="{BB962C8B-B14F-4D97-AF65-F5344CB8AC3E}">
        <p14:creationId xmlns:p14="http://schemas.microsoft.com/office/powerpoint/2010/main" val="978773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B5C635-3F0F-1E5F-E13E-6B684FB24C11}"/>
              </a:ext>
            </a:extLst>
          </p:cNvPr>
          <p:cNvPicPr>
            <a:picLocks noChangeAspect="1"/>
          </p:cNvPicPr>
          <p:nvPr/>
        </p:nvPicPr>
        <p:blipFill>
          <a:blip r:embed="rId2">
            <a:extLst>
              <a:ext uri="{28A0092B-C50C-407E-A947-70E740481C1C}">
                <a14:useLocalDpi xmlns:a14="http://schemas.microsoft.com/office/drawing/2010/main" val="0"/>
              </a:ext>
            </a:extLst>
          </a:blip>
          <a:srcRect l="16377" t="1429" r="17238" b="1677"/>
          <a:stretch/>
        </p:blipFill>
        <p:spPr>
          <a:xfrm>
            <a:off x="346449" y="408924"/>
            <a:ext cx="3793909" cy="5537516"/>
          </a:xfrm>
          <a:prstGeom prst="rect">
            <a:avLst/>
          </a:prstGeom>
        </p:spPr>
      </p:pic>
      <p:pic>
        <p:nvPicPr>
          <p:cNvPr id="5" name="Picture 4">
            <a:extLst>
              <a:ext uri="{FF2B5EF4-FFF2-40B4-BE49-F238E27FC236}">
                <a16:creationId xmlns:a16="http://schemas.microsoft.com/office/drawing/2014/main" id="{6AC6C621-A1AF-1922-C60B-C6B86C05B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119" y="408924"/>
            <a:ext cx="3600806" cy="5537516"/>
          </a:xfrm>
          <a:prstGeom prst="rect">
            <a:avLst/>
          </a:prstGeom>
        </p:spPr>
      </p:pic>
      <p:pic>
        <p:nvPicPr>
          <p:cNvPr id="7" name="Picture 6">
            <a:extLst>
              <a:ext uri="{FF2B5EF4-FFF2-40B4-BE49-F238E27FC236}">
                <a16:creationId xmlns:a16="http://schemas.microsoft.com/office/drawing/2014/main" id="{40E1A49A-6AC5-31B1-AC1C-2C58117FC875}"/>
              </a:ext>
            </a:extLst>
          </p:cNvPr>
          <p:cNvPicPr>
            <a:picLocks noChangeAspect="1"/>
          </p:cNvPicPr>
          <p:nvPr/>
        </p:nvPicPr>
        <p:blipFill>
          <a:blip r:embed="rId4">
            <a:extLst>
              <a:ext uri="{28A0092B-C50C-407E-A947-70E740481C1C}">
                <a14:useLocalDpi xmlns:a14="http://schemas.microsoft.com/office/drawing/2010/main" val="0"/>
              </a:ext>
            </a:extLst>
          </a:blip>
          <a:srcRect l="21484" t="1573" r="21484" b="1118"/>
          <a:stretch/>
        </p:blipFill>
        <p:spPr>
          <a:xfrm>
            <a:off x="8275036" y="340771"/>
            <a:ext cx="3502362" cy="5605669"/>
          </a:xfrm>
          <a:prstGeom prst="rect">
            <a:avLst/>
          </a:prstGeom>
        </p:spPr>
      </p:pic>
    </p:spTree>
    <p:extLst>
      <p:ext uri="{BB962C8B-B14F-4D97-AF65-F5344CB8AC3E}">
        <p14:creationId xmlns:p14="http://schemas.microsoft.com/office/powerpoint/2010/main" val="233393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F3EBC2-EBA8-9412-8031-75AA8DD6B369}"/>
              </a:ext>
            </a:extLst>
          </p:cNvPr>
          <p:cNvSpPr txBox="1"/>
          <p:nvPr/>
        </p:nvSpPr>
        <p:spPr>
          <a:xfrm>
            <a:off x="784228" y="1383894"/>
            <a:ext cx="10931138" cy="1446550"/>
          </a:xfrm>
          <a:prstGeom prst="rect">
            <a:avLst/>
          </a:prstGeom>
          <a:noFill/>
        </p:spPr>
        <p:txBody>
          <a:bodyPr wrap="square" rtlCol="0">
            <a:spAutoFit/>
          </a:bodyPr>
          <a:lstStyle/>
          <a:p>
            <a:pPr algn="l"/>
            <a:r>
              <a:rPr lang="en-US" sz="4400" b="1" dirty="0" err="1">
                <a:solidFill>
                  <a:schemeClr val="tx2"/>
                </a:solidFill>
                <a:latin typeface="Times New Roman" panose="02020603050405020304" pitchFamily="18" charset="0"/>
                <a:cs typeface="Times New Roman" panose="02020603050405020304" pitchFamily="18" charset="0"/>
              </a:rPr>
              <a:t>Câu</a:t>
            </a:r>
            <a:r>
              <a:rPr lang="en-US" sz="4400" b="1" dirty="0">
                <a:solidFill>
                  <a:schemeClr val="tx2"/>
                </a:solidFill>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nhỏ</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7481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9" y="3953841"/>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1" y="4091426"/>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1" y="2879777"/>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21" y="520220"/>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5"/>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6" cstate="print">
              <a:extLst>
                <a:ext uri="{BEBA8EAE-BF5A-486C-A8C5-ECC9F3942E4B}">
                  <a14:imgProps xmlns:a14="http://schemas.microsoft.com/office/drawing/2010/main">
                    <a14:imgLayer r:embed="rId7">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5"/>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8" cstate="print">
            <a:extLst>
              <a:ext uri="{28A0092B-C50C-407E-A947-70E740481C1C}">
                <a14:useLocalDpi xmlns:a14="http://schemas.microsoft.com/office/drawing/2010/main" val="0"/>
              </a:ext>
            </a:extLst>
          </a:blip>
          <a:srcRect l="53606" t="-1143" r="26891" b="81649"/>
          <a:stretch>
            <a:fillRect/>
          </a:stretch>
        </p:blipFill>
        <p:spPr>
          <a:xfrm>
            <a:off x="8587645" y="810850"/>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2" y="1216687"/>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111614" y="3006462"/>
            <a:ext cx="4410332"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08">
              <a:defRPr/>
            </a:pP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0639" y="2609451"/>
            <a:ext cx="7818555" cy="4404819"/>
          </a:xfrm>
          <a:prstGeom prst="rect">
            <a:avLst/>
          </a:prstGeom>
          <a:noFill/>
          <a:extLst>
            <a:ext uri="{909E8E84-426E-40DD-AFC4-6F175D3DCCD1}">
              <a14:hiddenFill xmlns:a14="http://schemas.microsoft.com/office/drawing/2010/main">
                <a:solidFill>
                  <a:srgbClr val="FFFFFF"/>
                </a:solidFill>
              </a14:hiddenFill>
            </a:ext>
          </a:extLst>
        </p:spPr>
      </p:pic>
      <p:pic>
        <p:nvPicPr>
          <p:cNvPr id="2" name="VuiDenTruongBeat-VA-5598594">
            <a:hlinkClick r:id="" action="ppaction://media"/>
            <a:extLst>
              <a:ext uri="{FF2B5EF4-FFF2-40B4-BE49-F238E27FC236}">
                <a16:creationId xmlns:a16="http://schemas.microsoft.com/office/drawing/2014/main" id="{05C40DE5-0CA2-3ADB-E768-E05F25F92F4D}"/>
              </a:ext>
            </a:extLst>
          </p:cNvPr>
          <p:cNvPicPr>
            <a:picLocks noChangeAspect="1"/>
          </p:cNvPicPr>
          <p:nvPr>
            <a:audioFile r:link="rId1"/>
            <p:extLst>
              <p:ext uri="{DAA4B4D4-6D71-4841-9C94-3DE7FCFB9230}">
                <p14:media xmlns:p14="http://schemas.microsoft.com/office/powerpoint/2010/main" r:embed="rId2">
                  <p14:trim end="164368.0625"/>
                </p14:media>
              </p:ext>
            </p:extLst>
          </p:nvPr>
        </p:nvPicPr>
        <p:blipFill>
          <a:blip r:embed="rId10"/>
          <a:stretch>
            <a:fillRect/>
          </a:stretch>
        </p:blipFill>
        <p:spPr>
          <a:xfrm>
            <a:off x="10822983" y="658450"/>
            <a:ext cx="827306" cy="827306"/>
          </a:xfrm>
          <a:prstGeom prst="rect">
            <a:avLst/>
          </a:prstGeom>
        </p:spPr>
      </p:pic>
    </p:spTree>
    <p:extLst>
      <p:ext uri="{BB962C8B-B14F-4D97-AF65-F5344CB8AC3E}">
        <p14:creationId xmlns:p14="http://schemas.microsoft.com/office/powerpoint/2010/main" val="3768795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152">
                <p:cTn id="66" fill="hold" display="0">
                  <p:stCondLst>
                    <p:cond delay="indefinite"/>
                  </p:stCondLst>
                  <p:endCondLst>
                    <p:cond evt="onStopAudio" delay="0">
                      <p:tgtEl>
                        <p:sldTgt/>
                      </p:tgtEl>
                    </p:cond>
                  </p:endCondLst>
                </p:cTn>
                <p:tgtEl>
                  <p:spTgt spid="2"/>
                </p:tgtEl>
              </p:cMediaNode>
            </p:audio>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DF0EE4-DCB1-4DC0-8AF7-E9AD95ECB294}"/>
              </a:ext>
            </a:extLst>
          </p:cNvPr>
          <p:cNvSpPr txBox="1"/>
          <p:nvPr/>
        </p:nvSpPr>
        <p:spPr>
          <a:xfrm>
            <a:off x="697873" y="1792496"/>
            <a:ext cx="11226625" cy="3046988"/>
          </a:xfrm>
          <a:prstGeom prst="rect">
            <a:avLst/>
          </a:prstGeom>
          <a:noFill/>
        </p:spPr>
        <p:txBody>
          <a:bodyPr wrap="square">
            <a:spAutoFit/>
          </a:bodyPr>
          <a:lstStyle/>
          <a:p>
            <a:r>
              <a:rPr lang="en-US" sz="4800" b="1" i="1" dirty="0">
                <a:latin typeface="Times New Roman" panose="02020603050405020304" pitchFamily="18" charset="0"/>
                <a:cs typeface="Times New Roman" panose="02020603050405020304" pitchFamily="18" charset="0"/>
              </a:rPr>
              <a:t>a) </a:t>
            </a:r>
            <a:r>
              <a:rPr lang="en-US" sz="4800" b="1" i="1" dirty="0" err="1">
                <a:latin typeface="Times New Roman" panose="02020603050405020304" pitchFamily="18" charset="0"/>
                <a:cs typeface="Times New Roman" panose="02020603050405020304" pitchFamily="18" charset="0"/>
              </a:rPr>
              <a:t>Bạn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đã</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trải</a:t>
            </a:r>
            <a:r>
              <a:rPr lang="en-US" sz="4800" b="1" i="1" dirty="0">
                <a:latin typeface="Times New Roman" panose="02020603050405020304" pitchFamily="18" charset="0"/>
                <a:cs typeface="Times New Roman" panose="02020603050405020304" pitchFamily="18" charset="0"/>
              </a:rPr>
              <a:t> qua </a:t>
            </a:r>
            <a:r>
              <a:rPr lang="en-US" sz="4800" b="1" i="1" dirty="0" err="1">
                <a:latin typeface="Times New Roman" panose="02020603050405020304" pitchFamily="18" charset="0"/>
                <a:cs typeface="Times New Roman" panose="02020603050405020304" pitchFamily="18" charset="0"/>
              </a:rPr>
              <a:t>những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gì</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giống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nhân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vật</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trong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bài</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đọc</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trên</a:t>
            </a:r>
            <a:r>
              <a:rPr lang="en-US" sz="4800" b="1" i="1" dirty="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a:p>
            <a:r>
              <a:rPr lang="en-US" sz="4800" b="1" i="1" dirty="0">
                <a:latin typeface="Times New Roman" panose="02020603050405020304" pitchFamily="18" charset="0"/>
                <a:cs typeface="Times New Roman" panose="02020603050405020304" pitchFamily="18" charset="0"/>
              </a:rPr>
              <a:t>b) </a:t>
            </a:r>
            <a:r>
              <a:rPr lang="en-US" sz="4800" b="1" i="1" dirty="0" err="1">
                <a:latin typeface="Times New Roman" panose="02020603050405020304" pitchFamily="18" charset="0"/>
                <a:cs typeface="Times New Roman" panose="02020603050405020304" pitchFamily="18" charset="0"/>
              </a:rPr>
              <a:t>Bạn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học</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hỏi</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được</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gì</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từ</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nhân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vật</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trong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bài</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đọc</a:t>
            </a:r>
            <a:r>
              <a:rPr lang="en-US" sz="4800" b="1" i="1" dirty="0">
                <a:latin typeface="Times New Roman" panose="02020603050405020304" pitchFamily="18" charset="0"/>
                <a:cs typeface="Times New Roman" panose="02020603050405020304" pitchFamily="18" charset="0"/>
              </a:rPr>
              <a:t>? </a:t>
            </a:r>
            <a:endParaRPr lang="en-US" sz="4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5B7EA14-ED58-720D-F71C-2ACAAD29F0AF}"/>
              </a:ext>
            </a:extLst>
          </p:cNvPr>
          <p:cNvSpPr txBox="1"/>
          <p:nvPr/>
        </p:nvSpPr>
        <p:spPr>
          <a:xfrm>
            <a:off x="2851111" y="380244"/>
            <a:ext cx="5935081" cy="707886"/>
          </a:xfrm>
          <a:prstGeom prst="rect">
            <a:avLst/>
          </a:prstGeom>
          <a:solidFill>
            <a:srgbClr val="FF3E3E"/>
          </a:solid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TẬP LÀM PHÓNG VIÊN</a:t>
            </a:r>
          </a:p>
        </p:txBody>
      </p:sp>
    </p:spTree>
    <p:extLst>
      <p:ext uri="{BB962C8B-B14F-4D97-AF65-F5344CB8AC3E}">
        <p14:creationId xmlns:p14="http://schemas.microsoft.com/office/powerpoint/2010/main"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CBB65E-F2DD-46ED-B5CE-35686925AEA9}"/>
              </a:ext>
            </a:extLst>
          </p:cNvPr>
          <p:cNvSpPr txBox="1"/>
          <p:nvPr/>
        </p:nvSpPr>
        <p:spPr>
          <a:xfrm>
            <a:off x="592525" y="524134"/>
            <a:ext cx="11416382" cy="5809732"/>
          </a:xfrm>
          <a:prstGeom prst="rect">
            <a:avLst/>
          </a:prstGeom>
          <a:noFill/>
        </p:spPr>
        <p:txBody>
          <a:bodyPr wrap="square">
            <a:spAutoFit/>
          </a:bodyPr>
          <a:lstStyle/>
          <a:p>
            <a:pPr>
              <a:lnSpc>
                <a:spcPct val="150000"/>
              </a:lnSpc>
            </a:pP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a:t>
            </a:r>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Sách </a:t>
            </a:r>
            <a:r>
              <a:rPr lang="vi-VN" sz="3600" i="0" dirty="0">
                <a:solidFill>
                  <a:srgbClr val="000000"/>
                </a:solidFill>
                <a:effectLst/>
                <a:latin typeface="Times New Roman" panose="02020603050405020304" pitchFamily="18" charset="0"/>
                <a:cs typeface="Times New Roman" panose="02020603050405020304" pitchFamily="18" charset="0"/>
              </a:rPr>
              <a:t>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255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63EBDC-B8EF-1AFA-D372-C9425D8DCBD1}"/>
              </a:ext>
            </a:extLst>
          </p:cNvPr>
          <p:cNvPicPr>
            <a:picLocks noChangeAspect="1"/>
          </p:cNvPicPr>
          <p:nvPr/>
        </p:nvPicPr>
        <p:blipFill>
          <a:blip r:embed="rId2"/>
          <a:stretch>
            <a:fillRect/>
          </a:stretch>
        </p:blipFill>
        <p:spPr>
          <a:xfrm>
            <a:off x="2452687" y="0"/>
            <a:ext cx="7286625" cy="6858000"/>
          </a:xfrm>
          <a:prstGeom prst="rect">
            <a:avLst/>
          </a:prstGeom>
        </p:spPr>
      </p:pic>
    </p:spTree>
    <p:extLst>
      <p:ext uri="{BB962C8B-B14F-4D97-AF65-F5344CB8AC3E}">
        <p14:creationId xmlns:p14="http://schemas.microsoft.com/office/powerpoint/2010/main" val="1502777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778105" y="4271748"/>
            <a:ext cx="2075533" cy="2380073"/>
          </a:xfrm>
          <a:prstGeom prst="rect">
            <a:avLst/>
          </a:prstGeom>
        </p:spPr>
      </p:pic>
      <p:sp>
        <p:nvSpPr>
          <p:cNvPr id="8" name="Rectangle: Rounded Corners 24">
            <a:extLst>
              <a:ext uri="{FF2B5EF4-FFF2-40B4-BE49-F238E27FC236}">
                <a16:creationId xmlns:a16="http://schemas.microsoft.com/office/drawing/2014/main" id="{40EF2765-6D62-48FB-EA51-3D42DE4E3A61}"/>
              </a:ext>
            </a:extLst>
          </p:cNvPr>
          <p:cNvSpPr/>
          <p:nvPr/>
        </p:nvSpPr>
        <p:spPr>
          <a:xfrm>
            <a:off x="2454524" y="1499836"/>
            <a:ext cx="6711313" cy="4260366"/>
          </a:xfrm>
          <a:custGeom>
            <a:avLst/>
            <a:gdLst>
              <a:gd name="connsiteX0" fmla="*/ 0 w 6711313"/>
              <a:gd name="connsiteY0" fmla="*/ 859401 h 4260366"/>
              <a:gd name="connsiteX1" fmla="*/ 859401 w 6711313"/>
              <a:gd name="connsiteY1" fmla="*/ 0 h 4260366"/>
              <a:gd name="connsiteX2" fmla="*/ 1333690 w 6711313"/>
              <a:gd name="connsiteY2" fmla="*/ 0 h 4260366"/>
              <a:gd name="connsiteX3" fmla="*/ 1857903 w 6711313"/>
              <a:gd name="connsiteY3" fmla="*/ 0 h 4260366"/>
              <a:gd name="connsiteX4" fmla="*/ 2581817 w 6711313"/>
              <a:gd name="connsiteY4" fmla="*/ 0 h 4260366"/>
              <a:gd name="connsiteX5" fmla="*/ 3056106 w 6711313"/>
              <a:gd name="connsiteY5" fmla="*/ 0 h 4260366"/>
              <a:gd name="connsiteX6" fmla="*/ 3530394 w 6711313"/>
              <a:gd name="connsiteY6" fmla="*/ 0 h 4260366"/>
              <a:gd name="connsiteX7" fmla="*/ 4004683 w 6711313"/>
              <a:gd name="connsiteY7" fmla="*/ 0 h 4260366"/>
              <a:gd name="connsiteX8" fmla="*/ 4628747 w 6711313"/>
              <a:gd name="connsiteY8" fmla="*/ 0 h 4260366"/>
              <a:gd name="connsiteX9" fmla="*/ 5252811 w 6711313"/>
              <a:gd name="connsiteY9" fmla="*/ 0 h 4260366"/>
              <a:gd name="connsiteX10" fmla="*/ 5851912 w 6711313"/>
              <a:gd name="connsiteY10" fmla="*/ 0 h 4260366"/>
              <a:gd name="connsiteX11" fmla="*/ 6711313 w 6711313"/>
              <a:gd name="connsiteY11" fmla="*/ 859401 h 4260366"/>
              <a:gd name="connsiteX12" fmla="*/ 6711313 w 6711313"/>
              <a:gd name="connsiteY12" fmla="*/ 1443961 h 4260366"/>
              <a:gd name="connsiteX13" fmla="*/ 6711313 w 6711313"/>
              <a:gd name="connsiteY13" fmla="*/ 2104767 h 4260366"/>
              <a:gd name="connsiteX14" fmla="*/ 6711313 w 6711313"/>
              <a:gd name="connsiteY14" fmla="*/ 2740158 h 4260366"/>
              <a:gd name="connsiteX15" fmla="*/ 6711313 w 6711313"/>
              <a:gd name="connsiteY15" fmla="*/ 3400965 h 4260366"/>
              <a:gd name="connsiteX16" fmla="*/ 5851912 w 6711313"/>
              <a:gd name="connsiteY16" fmla="*/ 4260366 h 4260366"/>
              <a:gd name="connsiteX17" fmla="*/ 5327698 w 6711313"/>
              <a:gd name="connsiteY17" fmla="*/ 4260366 h 4260366"/>
              <a:gd name="connsiteX18" fmla="*/ 4803485 w 6711313"/>
              <a:gd name="connsiteY18" fmla="*/ 4260366 h 4260366"/>
              <a:gd name="connsiteX19" fmla="*/ 4329196 w 6711313"/>
              <a:gd name="connsiteY19" fmla="*/ 4260366 h 4260366"/>
              <a:gd name="connsiteX20" fmla="*/ 3605282 w 6711313"/>
              <a:gd name="connsiteY20" fmla="*/ 4260366 h 4260366"/>
              <a:gd name="connsiteX21" fmla="*/ 2981218 w 6711313"/>
              <a:gd name="connsiteY21" fmla="*/ 4260366 h 4260366"/>
              <a:gd name="connsiteX22" fmla="*/ 2407079 w 6711313"/>
              <a:gd name="connsiteY22" fmla="*/ 4260366 h 4260366"/>
              <a:gd name="connsiteX23" fmla="*/ 1733090 w 6711313"/>
              <a:gd name="connsiteY23" fmla="*/ 4260366 h 4260366"/>
              <a:gd name="connsiteX24" fmla="*/ 859401 w 6711313"/>
              <a:gd name="connsiteY24" fmla="*/ 4260366 h 4260366"/>
              <a:gd name="connsiteX25" fmla="*/ 0 w 6711313"/>
              <a:gd name="connsiteY25" fmla="*/ 3400965 h 4260366"/>
              <a:gd name="connsiteX26" fmla="*/ 0 w 6711313"/>
              <a:gd name="connsiteY26" fmla="*/ 2816405 h 4260366"/>
              <a:gd name="connsiteX27" fmla="*/ 0 w 6711313"/>
              <a:gd name="connsiteY27" fmla="*/ 2206430 h 4260366"/>
              <a:gd name="connsiteX28" fmla="*/ 0 w 6711313"/>
              <a:gd name="connsiteY28" fmla="*/ 1647286 h 4260366"/>
              <a:gd name="connsiteX29" fmla="*/ 0 w 6711313"/>
              <a:gd name="connsiteY29" fmla="*/ 859401 h 426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11313" h="4260366" fill="none" extrusionOk="0">
                <a:moveTo>
                  <a:pt x="0" y="859401"/>
                </a:moveTo>
                <a:cubicBezTo>
                  <a:pt x="-14218" y="500589"/>
                  <a:pt x="351058" y="-37316"/>
                  <a:pt x="859401" y="0"/>
                </a:cubicBezTo>
                <a:cubicBezTo>
                  <a:pt x="1006051" y="-11173"/>
                  <a:pt x="1221776" y="-9338"/>
                  <a:pt x="1333690" y="0"/>
                </a:cubicBezTo>
                <a:cubicBezTo>
                  <a:pt x="1445604" y="9338"/>
                  <a:pt x="1636663" y="18608"/>
                  <a:pt x="1857903" y="0"/>
                </a:cubicBezTo>
                <a:cubicBezTo>
                  <a:pt x="2079143" y="-18608"/>
                  <a:pt x="2286952" y="8128"/>
                  <a:pt x="2581817" y="0"/>
                </a:cubicBezTo>
                <a:cubicBezTo>
                  <a:pt x="2876682" y="-8128"/>
                  <a:pt x="2837755" y="-7751"/>
                  <a:pt x="3056106" y="0"/>
                </a:cubicBezTo>
                <a:cubicBezTo>
                  <a:pt x="3274457" y="7751"/>
                  <a:pt x="3354766" y="10177"/>
                  <a:pt x="3530394" y="0"/>
                </a:cubicBezTo>
                <a:cubicBezTo>
                  <a:pt x="3706022" y="-10177"/>
                  <a:pt x="3905639" y="-10859"/>
                  <a:pt x="4004683" y="0"/>
                </a:cubicBezTo>
                <a:cubicBezTo>
                  <a:pt x="4103727" y="10859"/>
                  <a:pt x="4378859" y="-29396"/>
                  <a:pt x="4628747" y="0"/>
                </a:cubicBezTo>
                <a:cubicBezTo>
                  <a:pt x="4878635" y="29396"/>
                  <a:pt x="5054285" y="15568"/>
                  <a:pt x="5252811" y="0"/>
                </a:cubicBezTo>
                <a:cubicBezTo>
                  <a:pt x="5451337" y="-15568"/>
                  <a:pt x="5696266" y="-5418"/>
                  <a:pt x="5851912" y="0"/>
                </a:cubicBezTo>
                <a:cubicBezTo>
                  <a:pt x="6331495" y="-10647"/>
                  <a:pt x="6717053" y="343655"/>
                  <a:pt x="6711313" y="859401"/>
                </a:cubicBezTo>
                <a:cubicBezTo>
                  <a:pt x="6719556" y="996080"/>
                  <a:pt x="6716400" y="1289491"/>
                  <a:pt x="6711313" y="1443961"/>
                </a:cubicBezTo>
                <a:cubicBezTo>
                  <a:pt x="6706226" y="1598431"/>
                  <a:pt x="6719057" y="1818885"/>
                  <a:pt x="6711313" y="2104767"/>
                </a:cubicBezTo>
                <a:cubicBezTo>
                  <a:pt x="6703569" y="2390649"/>
                  <a:pt x="6698300" y="2586390"/>
                  <a:pt x="6711313" y="2740158"/>
                </a:cubicBezTo>
                <a:cubicBezTo>
                  <a:pt x="6724326" y="2893926"/>
                  <a:pt x="6734489" y="3110167"/>
                  <a:pt x="6711313" y="3400965"/>
                </a:cubicBezTo>
                <a:cubicBezTo>
                  <a:pt x="6686571" y="3867762"/>
                  <a:pt x="6314383" y="4235962"/>
                  <a:pt x="5851912" y="4260366"/>
                </a:cubicBezTo>
                <a:cubicBezTo>
                  <a:pt x="5721997" y="4282389"/>
                  <a:pt x="5467854" y="4242420"/>
                  <a:pt x="5327698" y="4260366"/>
                </a:cubicBezTo>
                <a:cubicBezTo>
                  <a:pt x="5187542" y="4278312"/>
                  <a:pt x="4948793" y="4263744"/>
                  <a:pt x="4803485" y="4260366"/>
                </a:cubicBezTo>
                <a:cubicBezTo>
                  <a:pt x="4658177" y="4256988"/>
                  <a:pt x="4491853" y="4275147"/>
                  <a:pt x="4329196" y="4260366"/>
                </a:cubicBezTo>
                <a:cubicBezTo>
                  <a:pt x="4166539" y="4245585"/>
                  <a:pt x="3840637" y="4231066"/>
                  <a:pt x="3605282" y="4260366"/>
                </a:cubicBezTo>
                <a:cubicBezTo>
                  <a:pt x="3369927" y="4289666"/>
                  <a:pt x="3173002" y="4267848"/>
                  <a:pt x="2981218" y="4260366"/>
                </a:cubicBezTo>
                <a:cubicBezTo>
                  <a:pt x="2789434" y="4252884"/>
                  <a:pt x="2534190" y="4264935"/>
                  <a:pt x="2407079" y="4260366"/>
                </a:cubicBezTo>
                <a:cubicBezTo>
                  <a:pt x="2279968" y="4255797"/>
                  <a:pt x="2027754" y="4228304"/>
                  <a:pt x="1733090" y="4260366"/>
                </a:cubicBezTo>
                <a:cubicBezTo>
                  <a:pt x="1438426" y="4292428"/>
                  <a:pt x="1148941" y="4301120"/>
                  <a:pt x="859401" y="4260366"/>
                </a:cubicBezTo>
                <a:cubicBezTo>
                  <a:pt x="378938" y="4304643"/>
                  <a:pt x="47711" y="3885683"/>
                  <a:pt x="0" y="3400965"/>
                </a:cubicBezTo>
                <a:cubicBezTo>
                  <a:pt x="1950" y="3188878"/>
                  <a:pt x="-26933" y="3090405"/>
                  <a:pt x="0" y="2816405"/>
                </a:cubicBezTo>
                <a:cubicBezTo>
                  <a:pt x="26933" y="2542405"/>
                  <a:pt x="12735" y="2388656"/>
                  <a:pt x="0" y="2206430"/>
                </a:cubicBezTo>
                <a:cubicBezTo>
                  <a:pt x="-12735" y="2024205"/>
                  <a:pt x="9839" y="1773025"/>
                  <a:pt x="0" y="1647286"/>
                </a:cubicBezTo>
                <a:cubicBezTo>
                  <a:pt x="-9839" y="1521547"/>
                  <a:pt x="33793" y="1042606"/>
                  <a:pt x="0" y="859401"/>
                </a:cubicBezTo>
                <a:close/>
              </a:path>
              <a:path w="6711313" h="4260366" stroke="0" extrusionOk="0">
                <a:moveTo>
                  <a:pt x="0" y="859401"/>
                </a:moveTo>
                <a:cubicBezTo>
                  <a:pt x="3513" y="492191"/>
                  <a:pt x="430293" y="81350"/>
                  <a:pt x="859401" y="0"/>
                </a:cubicBezTo>
                <a:cubicBezTo>
                  <a:pt x="1039126" y="14459"/>
                  <a:pt x="1396709" y="-24545"/>
                  <a:pt x="1533390" y="0"/>
                </a:cubicBezTo>
                <a:cubicBezTo>
                  <a:pt x="1670071" y="24545"/>
                  <a:pt x="1905396" y="-10402"/>
                  <a:pt x="2057604" y="0"/>
                </a:cubicBezTo>
                <a:cubicBezTo>
                  <a:pt x="2209812" y="10402"/>
                  <a:pt x="2453100" y="-13503"/>
                  <a:pt x="2581817" y="0"/>
                </a:cubicBezTo>
                <a:cubicBezTo>
                  <a:pt x="2710534" y="13503"/>
                  <a:pt x="3100520" y="-8440"/>
                  <a:pt x="3255806" y="0"/>
                </a:cubicBezTo>
                <a:cubicBezTo>
                  <a:pt x="3411092" y="8440"/>
                  <a:pt x="3584591" y="-8247"/>
                  <a:pt x="3829945" y="0"/>
                </a:cubicBezTo>
                <a:cubicBezTo>
                  <a:pt x="4075299" y="8247"/>
                  <a:pt x="4405562" y="23966"/>
                  <a:pt x="4553859" y="0"/>
                </a:cubicBezTo>
                <a:cubicBezTo>
                  <a:pt x="4702156" y="-23966"/>
                  <a:pt x="4993885" y="-26532"/>
                  <a:pt x="5277773" y="0"/>
                </a:cubicBezTo>
                <a:cubicBezTo>
                  <a:pt x="5561661" y="26532"/>
                  <a:pt x="5685144" y="1015"/>
                  <a:pt x="5851912" y="0"/>
                </a:cubicBezTo>
                <a:cubicBezTo>
                  <a:pt x="6254469" y="-32383"/>
                  <a:pt x="6630825" y="384060"/>
                  <a:pt x="6711313" y="859401"/>
                </a:cubicBezTo>
                <a:cubicBezTo>
                  <a:pt x="6701076" y="1039411"/>
                  <a:pt x="6688826" y="1344423"/>
                  <a:pt x="6711313" y="1494792"/>
                </a:cubicBezTo>
                <a:cubicBezTo>
                  <a:pt x="6733800" y="1645161"/>
                  <a:pt x="6716065" y="1825514"/>
                  <a:pt x="6711313" y="2130183"/>
                </a:cubicBezTo>
                <a:cubicBezTo>
                  <a:pt x="6706561" y="2434852"/>
                  <a:pt x="6687308" y="2551704"/>
                  <a:pt x="6711313" y="2765574"/>
                </a:cubicBezTo>
                <a:cubicBezTo>
                  <a:pt x="6735318" y="2979444"/>
                  <a:pt x="6741011" y="3161568"/>
                  <a:pt x="6711313" y="3400965"/>
                </a:cubicBezTo>
                <a:cubicBezTo>
                  <a:pt x="6778035" y="3856105"/>
                  <a:pt x="6327578" y="4277842"/>
                  <a:pt x="5851912" y="4260366"/>
                </a:cubicBezTo>
                <a:cubicBezTo>
                  <a:pt x="5517373" y="4294507"/>
                  <a:pt x="5276211" y="4250568"/>
                  <a:pt x="5127998" y="4260366"/>
                </a:cubicBezTo>
                <a:cubicBezTo>
                  <a:pt x="4979785" y="4270164"/>
                  <a:pt x="4677895" y="4243588"/>
                  <a:pt x="4553859" y="4260366"/>
                </a:cubicBezTo>
                <a:cubicBezTo>
                  <a:pt x="4429823" y="4277144"/>
                  <a:pt x="4065990" y="4257760"/>
                  <a:pt x="3829945" y="4260366"/>
                </a:cubicBezTo>
                <a:cubicBezTo>
                  <a:pt x="3593900" y="4262972"/>
                  <a:pt x="3388763" y="4227811"/>
                  <a:pt x="3155956" y="4260366"/>
                </a:cubicBezTo>
                <a:cubicBezTo>
                  <a:pt x="2923149" y="4292921"/>
                  <a:pt x="2809004" y="4279255"/>
                  <a:pt x="2581817" y="4260366"/>
                </a:cubicBezTo>
                <a:cubicBezTo>
                  <a:pt x="2354630" y="4241477"/>
                  <a:pt x="2240448" y="4234534"/>
                  <a:pt x="2057604" y="4260366"/>
                </a:cubicBezTo>
                <a:cubicBezTo>
                  <a:pt x="1874760" y="4286198"/>
                  <a:pt x="1756526" y="4274774"/>
                  <a:pt x="1533390" y="4260366"/>
                </a:cubicBezTo>
                <a:cubicBezTo>
                  <a:pt x="1310254" y="4245958"/>
                  <a:pt x="1145399" y="4266095"/>
                  <a:pt x="859401" y="4260366"/>
                </a:cubicBezTo>
                <a:cubicBezTo>
                  <a:pt x="439643" y="4338095"/>
                  <a:pt x="-17885" y="3891969"/>
                  <a:pt x="0" y="3400965"/>
                </a:cubicBezTo>
                <a:cubicBezTo>
                  <a:pt x="22455" y="3253741"/>
                  <a:pt x="10543" y="3022770"/>
                  <a:pt x="0" y="2790990"/>
                </a:cubicBezTo>
                <a:cubicBezTo>
                  <a:pt x="-10543" y="2559211"/>
                  <a:pt x="11373" y="2367831"/>
                  <a:pt x="0" y="2181014"/>
                </a:cubicBezTo>
                <a:cubicBezTo>
                  <a:pt x="-11373" y="1994197"/>
                  <a:pt x="-16030" y="1818710"/>
                  <a:pt x="0" y="1621870"/>
                </a:cubicBezTo>
                <a:cubicBezTo>
                  <a:pt x="16030" y="1425030"/>
                  <a:pt x="-32757" y="1090592"/>
                  <a:pt x="0" y="859401"/>
                </a:cubicBezTo>
                <a:close/>
              </a:path>
            </a:pathLst>
          </a:custGeom>
          <a:solidFill>
            <a:schemeClr val="accent1">
              <a:alpha val="26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endParaRPr lang="en-US" sz="4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50000"/>
              </a:lnSpc>
              <a:buClr>
                <a:srgbClr val="000000"/>
              </a:buClr>
            </a:pPr>
            <a:endParaRPr lang="en-US" sz="4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50000"/>
              </a:lnSpc>
              <a:buClr>
                <a:srgbClr val="000000"/>
              </a:buClr>
            </a:pPr>
            <a:endParaRPr lang="en-US" sz="4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50000"/>
              </a:lnSpc>
              <a:buClr>
                <a:srgbClr val="000000"/>
              </a:buClr>
            </a:pPr>
            <a:endParaRPr lang="en-US" sz="4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50000"/>
              </a:lnSpc>
              <a:buClr>
                <a:srgbClr val="000000"/>
              </a:buClr>
            </a:pPr>
            <a:endParaRPr lang="en-US" sz="4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50000"/>
              </a:lnSpc>
              <a:buClr>
                <a:srgbClr val="000000"/>
              </a:buClr>
            </a:pPr>
            <a:endParaRPr lang="en-US" sz="4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50000"/>
              </a:lnSpc>
              <a:buClr>
                <a:srgbClr val="000000"/>
              </a:buClr>
            </a:pPr>
            <a:endParaRPr lang="en-US" sz="4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50000"/>
              </a:lnSpc>
              <a:buClr>
                <a:srgbClr val="000000"/>
              </a:buClr>
            </a:pPr>
            <a:endParaRPr lang="en-US" sz="4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buClr>
                <a:srgbClr val="000000"/>
              </a:buClr>
            </a:pPr>
            <a:r>
              <a:rPr lang="en-US" sz="4400" b="1" kern="0" dirty="0" err="1">
                <a:solidFill>
                  <a:srgbClr val="0070C0"/>
                </a:solidFill>
                <a:latin typeface="Times New Roman" panose="02020603050405020304" pitchFamily="18" charset="0"/>
                <a:cs typeface="Times New Roman" panose="02020603050405020304" pitchFamily="18" charset="0"/>
                <a:sym typeface="Arial"/>
              </a:rPr>
              <a:t>Đọc</a:t>
            </a:r>
            <a:r>
              <a:rPr lang="en-US" sz="4400" b="1" kern="0" dirty="0">
                <a:solidFill>
                  <a:srgbClr val="0070C0"/>
                </a:solidFill>
                <a:latin typeface="Times New Roman" panose="02020603050405020304" pitchFamily="18" charset="0"/>
                <a:cs typeface="Times New Roman" panose="02020603050405020304" pitchFamily="18" charset="0"/>
                <a:sym typeface="Arial"/>
              </a:rPr>
              <a:t> to, </a:t>
            </a:r>
            <a:r>
              <a:rPr lang="en-US" sz="4400" b="1" kern="0" dirty="0" err="1">
                <a:solidFill>
                  <a:srgbClr val="0070C0"/>
                </a:solidFill>
                <a:latin typeface="Times New Roman" panose="02020603050405020304" pitchFamily="18" charset="0"/>
                <a:cs typeface="Times New Roman" panose="02020603050405020304" pitchFamily="18" charset="0"/>
                <a:sym typeface="Arial"/>
              </a:rPr>
              <a:t>rõ</a:t>
            </a:r>
            <a:r>
              <a:rPr lang="en-US" sz="4400" b="1" kern="0" dirty="0">
                <a:solidFill>
                  <a:srgbClr val="0070C0"/>
                </a:solidFill>
                <a:latin typeface="Times New Roman" panose="02020603050405020304" pitchFamily="18" charset="0"/>
                <a:cs typeface="Times New Roman" panose="02020603050405020304" pitchFamily="18" charset="0"/>
                <a:sym typeface="Arial"/>
              </a:rPr>
              <a:t> </a:t>
            </a:r>
            <a:r>
              <a:rPr lang="en-US" sz="4400" b="1" kern="0" dirty="0" err="1">
                <a:solidFill>
                  <a:srgbClr val="0070C0"/>
                </a:solidFill>
                <a:latin typeface="Times New Roman" panose="02020603050405020304" pitchFamily="18" charset="0"/>
                <a:cs typeface="Times New Roman" panose="02020603050405020304" pitchFamily="18" charset="0"/>
                <a:sym typeface="Arial"/>
              </a:rPr>
              <a:t>ràng</a:t>
            </a:r>
            <a:r>
              <a:rPr lang="en-US" sz="4400" b="1" kern="0" dirty="0">
                <a:solidFill>
                  <a:srgbClr val="0070C0"/>
                </a:solidFill>
                <a:latin typeface="Times New Roman" panose="02020603050405020304" pitchFamily="18" charset="0"/>
                <a:cs typeface="Times New Roman" panose="02020603050405020304" pitchFamily="18" charset="0"/>
                <a:sym typeface="Arial"/>
              </a:rPr>
              <a:t>.</a:t>
            </a:r>
          </a:p>
          <a:p>
            <a:pPr marL="757748" defTabSz="1219170">
              <a:buClr>
                <a:srgbClr val="000000"/>
              </a:buClr>
            </a:pPr>
            <a:r>
              <a:rPr lang="en-US" sz="4400" b="1" kern="0" dirty="0" err="1">
                <a:solidFill>
                  <a:srgbClr val="0070C0"/>
                </a:solidFill>
                <a:latin typeface="Times New Roman" panose="02020603050405020304" pitchFamily="18" charset="0"/>
                <a:cs typeface="Times New Roman" panose="02020603050405020304" pitchFamily="18" charset="0"/>
                <a:sym typeface="Arial"/>
              </a:rPr>
              <a:t>Ngắt</a:t>
            </a:r>
            <a:r>
              <a:rPr lang="en-US" sz="4400" b="1" kern="0" dirty="0">
                <a:solidFill>
                  <a:srgbClr val="0070C0"/>
                </a:solidFill>
                <a:latin typeface="Times New Roman" panose="02020603050405020304" pitchFamily="18" charset="0"/>
                <a:cs typeface="Times New Roman" panose="02020603050405020304" pitchFamily="18" charset="0"/>
                <a:sym typeface="Arial"/>
              </a:rPr>
              <a:t> </a:t>
            </a:r>
            <a:r>
              <a:rPr lang="en-US" sz="4400" b="1" kern="0" dirty="0" err="1">
                <a:solidFill>
                  <a:srgbClr val="0070C0"/>
                </a:solidFill>
                <a:latin typeface="Times New Roman" panose="02020603050405020304" pitchFamily="18" charset="0"/>
                <a:cs typeface="Times New Roman" panose="02020603050405020304" pitchFamily="18" charset="0"/>
                <a:sym typeface="Arial"/>
              </a:rPr>
              <a:t>nghỉ</a:t>
            </a:r>
            <a:r>
              <a:rPr lang="en-US" sz="4400" b="1" kern="0" dirty="0">
                <a:solidFill>
                  <a:srgbClr val="0070C0"/>
                </a:solidFill>
                <a:latin typeface="Times New Roman" panose="02020603050405020304" pitchFamily="18" charset="0"/>
                <a:cs typeface="Times New Roman" panose="02020603050405020304" pitchFamily="18" charset="0"/>
                <a:sym typeface="Arial"/>
              </a:rPr>
              <a:t> </a:t>
            </a:r>
            <a:r>
              <a:rPr lang="en-US" sz="4400" b="1" kern="0" dirty="0" err="1">
                <a:solidFill>
                  <a:srgbClr val="0070C0"/>
                </a:solidFill>
                <a:latin typeface="Times New Roman" panose="02020603050405020304" pitchFamily="18" charset="0"/>
                <a:cs typeface="Times New Roman" panose="02020603050405020304" pitchFamily="18" charset="0"/>
                <a:sym typeface="Arial"/>
              </a:rPr>
              <a:t>hơi</a:t>
            </a:r>
            <a:r>
              <a:rPr lang="en-US" sz="4400" b="1" kern="0" dirty="0">
                <a:solidFill>
                  <a:srgbClr val="0070C0"/>
                </a:solidFill>
                <a:latin typeface="Times New Roman" panose="02020603050405020304" pitchFamily="18" charset="0"/>
                <a:cs typeface="Times New Roman" panose="02020603050405020304" pitchFamily="18" charset="0"/>
                <a:sym typeface="Arial"/>
              </a:rPr>
              <a:t> </a:t>
            </a:r>
            <a:r>
              <a:rPr lang="en-US" sz="4400" b="1" kern="0" dirty="0" err="1">
                <a:solidFill>
                  <a:srgbClr val="0070C0"/>
                </a:solidFill>
                <a:latin typeface="Times New Roman" panose="02020603050405020304" pitchFamily="18" charset="0"/>
                <a:cs typeface="Times New Roman" panose="02020603050405020304" pitchFamily="18" charset="0"/>
                <a:sym typeface="Arial"/>
              </a:rPr>
              <a:t>đúng</a:t>
            </a:r>
            <a:r>
              <a:rPr lang="en-US" sz="4400" b="1" kern="0" dirty="0">
                <a:solidFill>
                  <a:srgbClr val="0070C0"/>
                </a:solidFill>
                <a:latin typeface="Times New Roman" panose="02020603050405020304" pitchFamily="18" charset="0"/>
                <a:cs typeface="Times New Roman" panose="02020603050405020304" pitchFamily="18" charset="0"/>
                <a:sym typeface="Arial"/>
              </a:rPr>
              <a:t>.</a:t>
            </a:r>
          </a:p>
          <a:p>
            <a:pPr marL="757748" algn="just" defTabSz="1219170">
              <a:buClr>
                <a:srgbClr val="000000"/>
              </a:buClr>
            </a:pPr>
            <a:r>
              <a:rPr lang="en-US" sz="4000" b="1" kern="0" dirty="0" err="1">
                <a:solidFill>
                  <a:srgbClr val="0070C0"/>
                </a:solidFill>
                <a:latin typeface="Times New Roman" panose="02020603050405020304" pitchFamily="18" charset="0"/>
                <a:cs typeface="Times New Roman" panose="02020603050405020304" pitchFamily="18" charset="0"/>
                <a:sym typeface="Arial"/>
              </a:rPr>
              <a:t>Đọc</a:t>
            </a:r>
            <a:r>
              <a:rPr lang="en-US" sz="4000" b="1" kern="0" dirty="0">
                <a:solidFill>
                  <a:srgbClr val="0070C0"/>
                </a:solidFill>
                <a:latin typeface="Times New Roman" panose="02020603050405020304" pitchFamily="18" charset="0"/>
                <a:cs typeface="Times New Roman" panose="02020603050405020304" pitchFamily="18" charset="0"/>
                <a:sym typeface="Arial"/>
              </a:rPr>
              <a:t> </a:t>
            </a:r>
            <a:r>
              <a:rPr lang="en-US" sz="4000" b="1" kern="0" dirty="0" err="1">
                <a:solidFill>
                  <a:srgbClr val="0070C0"/>
                </a:solidFill>
                <a:latin typeface="Times New Roman" panose="02020603050405020304" pitchFamily="18" charset="0"/>
                <a:cs typeface="Times New Roman" panose="02020603050405020304" pitchFamily="18" charset="0"/>
                <a:sym typeface="Arial"/>
              </a:rPr>
              <a:t>đúng</a:t>
            </a:r>
            <a:r>
              <a:rPr lang="en-US" sz="4000" b="1" kern="0" dirty="0">
                <a:solidFill>
                  <a:srgbClr val="0070C0"/>
                </a:solidFill>
                <a:latin typeface="Times New Roman" panose="02020603050405020304" pitchFamily="18" charset="0"/>
                <a:cs typeface="Times New Roman" panose="02020603050405020304" pitchFamily="18" charset="0"/>
                <a:sym typeface="Arial"/>
              </a:rPr>
              <a:t>, </a:t>
            </a:r>
            <a:r>
              <a:rPr lang="en-US" sz="4000" b="1" kern="0" dirty="0" err="1">
                <a:solidFill>
                  <a:srgbClr val="0070C0"/>
                </a:solidFill>
                <a:latin typeface="Times New Roman" panose="02020603050405020304" pitchFamily="18" charset="0"/>
                <a:cs typeface="Times New Roman" panose="02020603050405020304" pitchFamily="18" charset="0"/>
                <a:sym typeface="Arial"/>
              </a:rPr>
              <a:t>đọc</a:t>
            </a:r>
            <a:r>
              <a:rPr lang="en-US" sz="4000" b="1" kern="0" dirty="0">
                <a:solidFill>
                  <a:srgbClr val="0070C0"/>
                </a:solidFill>
                <a:latin typeface="Times New Roman" panose="02020603050405020304" pitchFamily="18" charset="0"/>
                <a:cs typeface="Times New Roman" panose="02020603050405020304" pitchFamily="18" charset="0"/>
                <a:sym typeface="Arial"/>
              </a:rPr>
              <a:t> hay</a:t>
            </a:r>
            <a:r>
              <a:rPr lang="en-US" sz="4000" b="1" kern="0" dirty="0">
                <a:solidFill>
                  <a:srgbClr val="0070C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endParaRPr lang="en-US" sz="3400" b="1" kern="0" dirty="0">
              <a:solidFill>
                <a:srgbClr val="0070C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endParaRPr lang="en-US" sz="3400" kern="0" dirty="0">
              <a:solidFill>
                <a:srgbClr val="000000"/>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5880774A-6C7C-B0BB-6243-2CA2AF46AA51}"/>
              </a:ext>
            </a:extLst>
          </p:cNvPr>
          <p:cNvPicPr>
            <a:picLocks noChangeAspect="1"/>
          </p:cNvPicPr>
          <p:nvPr/>
        </p:nvPicPr>
        <p:blipFill>
          <a:blip r:embed="rId4"/>
          <a:stretch>
            <a:fillRect/>
          </a:stretch>
        </p:blipFill>
        <p:spPr>
          <a:xfrm flipH="1">
            <a:off x="2593365" y="2309061"/>
            <a:ext cx="658421" cy="646298"/>
          </a:xfrm>
          <a:prstGeom prst="rect">
            <a:avLst/>
          </a:prstGeom>
        </p:spPr>
      </p:pic>
      <p:pic>
        <p:nvPicPr>
          <p:cNvPr id="11" name="Picture 10">
            <a:extLst>
              <a:ext uri="{FF2B5EF4-FFF2-40B4-BE49-F238E27FC236}">
                <a16:creationId xmlns:a16="http://schemas.microsoft.com/office/drawing/2014/main" id="{D3FF23E9-601A-883C-03D1-4B9D341569A5}"/>
              </a:ext>
            </a:extLst>
          </p:cNvPr>
          <p:cNvPicPr>
            <a:picLocks noChangeAspect="1"/>
          </p:cNvPicPr>
          <p:nvPr/>
        </p:nvPicPr>
        <p:blipFill>
          <a:blip r:embed="rId4"/>
          <a:stretch>
            <a:fillRect/>
          </a:stretch>
        </p:blipFill>
        <p:spPr>
          <a:xfrm flipH="1">
            <a:off x="2593365" y="2983721"/>
            <a:ext cx="658420" cy="646298"/>
          </a:xfrm>
          <a:prstGeom prst="rect">
            <a:avLst/>
          </a:prstGeom>
        </p:spPr>
      </p:pic>
      <p:sp>
        <p:nvSpPr>
          <p:cNvPr id="6" name="Rectangle: Rounded Corners 25">
            <a:extLst>
              <a:ext uri="{FF2B5EF4-FFF2-40B4-BE49-F238E27FC236}">
                <a16:creationId xmlns:a16="http://schemas.microsoft.com/office/drawing/2014/main" id="{D7E3EBAE-A2DD-E014-52AC-6F990ADCBCFF}"/>
              </a:ext>
            </a:extLst>
          </p:cNvPr>
          <p:cNvSpPr/>
          <p:nvPr/>
        </p:nvSpPr>
        <p:spPr>
          <a:xfrm>
            <a:off x="3251785" y="899482"/>
            <a:ext cx="4584708" cy="109753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Tiêu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chí</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đánh</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giá</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B8FAA786-C2D7-A3D4-172D-230F515A384C}"/>
              </a:ext>
            </a:extLst>
          </p:cNvPr>
          <p:cNvPicPr>
            <a:picLocks noChangeAspect="1"/>
          </p:cNvPicPr>
          <p:nvPr/>
        </p:nvPicPr>
        <p:blipFill>
          <a:blip r:embed="rId4"/>
          <a:stretch>
            <a:fillRect/>
          </a:stretch>
        </p:blipFill>
        <p:spPr>
          <a:xfrm flipH="1">
            <a:off x="2593365" y="3686743"/>
            <a:ext cx="658420" cy="646298"/>
          </a:xfrm>
          <a:prstGeom prst="rect">
            <a:avLst/>
          </a:prstGeom>
        </p:spPr>
      </p:pic>
    </p:spTree>
    <p:extLst>
      <p:ext uri="{BB962C8B-B14F-4D97-AF65-F5344CB8AC3E}">
        <p14:creationId xmlns:p14="http://schemas.microsoft.com/office/powerpoint/2010/main" val="4155078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ôi-khóc-cười-qua-nh">
            <a:hlinkClick r:id="" action="ppaction://media"/>
            <a:extLst>
              <a:ext uri="{FF2B5EF4-FFF2-40B4-BE49-F238E27FC236}">
                <a16:creationId xmlns:a16="http://schemas.microsoft.com/office/drawing/2014/main" id="{FA196511-FF41-1ECC-E90F-19D253EB46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6017" y="0"/>
            <a:ext cx="6880600" cy="6880600"/>
          </a:xfrm>
          <a:prstGeom prst="rect">
            <a:avLst/>
          </a:prstGeom>
        </p:spPr>
      </p:pic>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2513294" y="351451"/>
            <a:ext cx="6882319" cy="707886"/>
          </a:xfrm>
          <a:prstGeom prst="rect">
            <a:avLst/>
          </a:prstGeom>
          <a:solidFill>
            <a:schemeClr val="accent4">
              <a:lumMod val="20000"/>
              <a:lumOff val="80000"/>
            </a:schemeClr>
          </a:solidFill>
        </p:spPr>
        <p:txBody>
          <a:bodyPr wrap="square" rtlCol="0">
            <a:spAutoFit/>
          </a:bodyPr>
          <a:lstStyle/>
          <a:p>
            <a:pPr algn="l"/>
            <a:r>
              <a:rPr lang="en-US" sz="4000" b="1" dirty="0">
                <a:solidFill>
                  <a:srgbClr val="FF0000"/>
                </a:solidFill>
                <a:latin typeface="Times New Roman" panose="02020603050405020304" pitchFamily="18" charset="0"/>
                <a:cs typeface="Times New Roman" panose="02020603050405020304" pitchFamily="18" charset="0"/>
              </a:rPr>
              <a:t>VẬN DỤNG, TRẢI NGHIỆM</a:t>
            </a:r>
          </a:p>
        </p:txBody>
      </p:sp>
      <p:sp>
        <p:nvSpPr>
          <p:cNvPr id="5" name="TextBox 4">
            <a:extLst>
              <a:ext uri="{FF2B5EF4-FFF2-40B4-BE49-F238E27FC236}">
                <a16:creationId xmlns:a16="http://schemas.microsoft.com/office/drawing/2014/main" id="{1943C1A3-2144-A307-6FB2-729BF95AD7AC}"/>
              </a:ext>
            </a:extLst>
          </p:cNvPr>
          <p:cNvSpPr txBox="1"/>
          <p:nvPr/>
        </p:nvSpPr>
        <p:spPr>
          <a:xfrm>
            <a:off x="3000801" y="5558365"/>
            <a:ext cx="7187253" cy="669542"/>
          </a:xfrm>
          <a:prstGeom prst="rect">
            <a:avLst/>
          </a:prstGeom>
          <a:noFill/>
        </p:spPr>
        <p:txBody>
          <a:bodyPr wrap="square">
            <a:spAutoFit/>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1A58DA8-C6DA-A114-A54A-02D5088DC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4883" y="1410563"/>
            <a:ext cx="5536186" cy="4072001"/>
          </a:xfrm>
          <a:prstGeom prst="rect">
            <a:avLst/>
          </a:prstGeom>
        </p:spPr>
      </p:pic>
      <p:pic>
        <p:nvPicPr>
          <p:cNvPr id="9" name="Picture 8">
            <a:extLst>
              <a:ext uri="{FF2B5EF4-FFF2-40B4-BE49-F238E27FC236}">
                <a16:creationId xmlns:a16="http://schemas.microsoft.com/office/drawing/2014/main" id="{D36F554E-1D3B-ABB5-DBD1-E2AE81828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64" y="1400473"/>
            <a:ext cx="5449578" cy="4072001"/>
          </a:xfrm>
          <a:prstGeom prst="rect">
            <a:avLst/>
          </a:prstGeom>
        </p:spPr>
      </p:pic>
    </p:spTree>
    <p:extLst>
      <p:ext uri="{BB962C8B-B14F-4D97-AF65-F5344CB8AC3E}">
        <p14:creationId xmlns:p14="http://schemas.microsoft.com/office/powerpoint/2010/main" val="360628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154511-C3E8-E099-DA8C-0F9D7B842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62" y="610737"/>
            <a:ext cx="13277352" cy="5636525"/>
          </a:xfrm>
          <a:prstGeom prst="rect">
            <a:avLst/>
          </a:prstGeom>
        </p:spPr>
      </p:pic>
      <p:sp>
        <p:nvSpPr>
          <p:cNvPr id="3" name="TextBox 2">
            <a:extLst>
              <a:ext uri="{FF2B5EF4-FFF2-40B4-BE49-F238E27FC236}">
                <a16:creationId xmlns:a16="http://schemas.microsoft.com/office/drawing/2014/main" id="{8AE51A05-DE7F-7CD9-5A53-98D3B93E7A02}"/>
              </a:ext>
            </a:extLst>
          </p:cNvPr>
          <p:cNvSpPr txBox="1"/>
          <p:nvPr/>
        </p:nvSpPr>
        <p:spPr>
          <a:xfrm>
            <a:off x="2848225" y="1768078"/>
            <a:ext cx="6705208" cy="2763642"/>
          </a:xfrm>
          <a:prstGeom prst="rect">
            <a:avLst/>
          </a:prstGeom>
          <a:noFill/>
        </p:spPr>
        <p:txBody>
          <a:bodyPr wrap="square">
            <a:spAutoFit/>
          </a:bodyPr>
          <a:lstStyle/>
          <a:p>
            <a:pPr algn="just">
              <a:lnSpc>
                <a:spcPct val="150000"/>
              </a:lnSpc>
            </a:pPr>
            <a:r>
              <a:rPr lang="vi-VN"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 cuốn sách hay cho ta người bạn tốt, một người bạn tốt cho ta một điều hay.</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511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a:extLst>
              <a:ext uri="{FF2B5EF4-FFF2-40B4-BE49-F238E27FC236}">
                <a16:creationId xmlns:a16="http://schemas.microsoft.com/office/drawing/2014/main" id="{B33126ED-C077-2493-509E-AF3B133951EA}"/>
              </a:ext>
            </a:extLst>
          </p:cNvPr>
          <p:cNvSpPr/>
          <p:nvPr/>
        </p:nvSpPr>
        <p:spPr>
          <a:xfrm>
            <a:off x="1209733" y="1323325"/>
            <a:ext cx="9666515" cy="2868149"/>
          </a:xfrm>
          <a:prstGeom prst="wav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07B33DD-2666-7ABE-52DE-9F03F0345333}"/>
              </a:ext>
            </a:extLst>
          </p:cNvPr>
          <p:cNvSpPr txBox="1"/>
          <p:nvPr/>
        </p:nvSpPr>
        <p:spPr>
          <a:xfrm>
            <a:off x="2572439" y="2118454"/>
            <a:ext cx="6736844" cy="1107996"/>
          </a:xfrm>
          <a:prstGeom prst="rect">
            <a:avLst/>
          </a:prstGeom>
          <a:noFill/>
        </p:spPr>
        <p:txBody>
          <a:bodyPr wrap="none" rtlCol="0">
            <a:spAutoFit/>
          </a:bodyPr>
          <a:lstStyle/>
          <a:p>
            <a:pPr algn="l"/>
            <a:r>
              <a:rPr lang="en-US" sz="6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Trân</a:t>
            </a:r>
            <a:r>
              <a:rPr lang="en-US" sz="6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trọng</a:t>
            </a:r>
            <a:r>
              <a:rPr lang="en-US" sz="6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6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ơn</a:t>
            </a:r>
            <a:r>
              <a:rPr lang="en-US" sz="6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55935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695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9" y="3953841"/>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1" y="4091426"/>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1" y="2879777"/>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21" y="520220"/>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5"/>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5" y="810850"/>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2" y="1216687"/>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111614" y="3006462"/>
            <a:ext cx="4410332"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08">
              <a:defRPr/>
            </a:pP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40639" y="2609451"/>
            <a:ext cx="7818555"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23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9DD6C-B78F-7A18-3639-9C9A29A6A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4088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69DD39-55B4-4F4D-9A3D-1805D2928F6A}"/>
              </a:ext>
            </a:extLst>
          </p:cNvPr>
          <p:cNvPicPr>
            <a:picLocks noChangeAspect="1"/>
          </p:cNvPicPr>
          <p:nvPr/>
        </p:nvPicPr>
        <p:blipFill rotWithShape="1">
          <a:blip r:embed="rId2">
            <a:extLst>
              <a:ext uri="{28A0092B-C50C-407E-A947-70E740481C1C}">
                <a14:useLocalDpi xmlns:a14="http://schemas.microsoft.com/office/drawing/2010/main" val="0"/>
              </a:ext>
            </a:extLst>
          </a:blip>
          <a:srcRect l="9957" t="11401" r="9957" b="55942"/>
          <a:stretch/>
        </p:blipFill>
        <p:spPr>
          <a:xfrm>
            <a:off x="1258954" y="1083365"/>
            <a:ext cx="9160467" cy="4691270"/>
          </a:xfrm>
          <a:prstGeom prst="rect">
            <a:avLst/>
          </a:prstGeom>
        </p:spPr>
      </p:pic>
    </p:spTree>
    <p:extLst>
      <p:ext uri="{BB962C8B-B14F-4D97-AF65-F5344CB8AC3E}">
        <p14:creationId xmlns:p14="http://schemas.microsoft.com/office/powerpoint/2010/main" val="6057190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938992"/>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b="0" i="0" dirty="0">
              <a:solidFill>
                <a:srgbClr val="000000"/>
              </a:solidFill>
              <a:effectLst/>
              <a:latin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cs typeface="Times New Roman" panose="02020603050405020304" pitchFamily="18" charset="0"/>
              </a:rPr>
              <a:t>Theo </a:t>
            </a:r>
            <a:r>
              <a:rPr lang="en-US" sz="2400" i="1" dirty="0" err="1">
                <a:solidFill>
                  <a:srgbClr val="000000"/>
                </a:solidFill>
                <a:latin typeface="Times New Roman" panose="02020603050405020304" pitchFamily="18" charset="0"/>
                <a:cs typeface="Times New Roman" panose="02020603050405020304" pitchFamily="18" charset="0"/>
              </a:rPr>
              <a:t>Nguyễn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Nhật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Ánh</a:t>
            </a:r>
            <a:endParaRPr lang="en-US" sz="2400" i="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1E53A3E-48EA-4F79-B392-ED4547962C41}"/>
              </a:ext>
            </a:extLst>
          </p:cNvPr>
          <p:cNvSpPr/>
          <p:nvPr/>
        </p:nvSpPr>
        <p:spPr>
          <a:xfrm>
            <a:off x="0" y="186411"/>
            <a:ext cx="12192000" cy="707886"/>
          </a:xfrm>
          <a:prstGeom prst="rect">
            <a:avLst/>
          </a:prstGeom>
        </p:spPr>
        <p:txBody>
          <a:bodyPr wrap="square">
            <a:spAutoFit/>
          </a:bodyPr>
          <a:lstStyle/>
          <a:p>
            <a:pPr algn="ctr" defTabSz="685800">
              <a:defRPr/>
            </a:pPr>
            <a:r>
              <a:rPr lang="en-US" sz="4000" b="1" dirty="0" err="1">
                <a:solidFill>
                  <a:srgbClr val="002060"/>
                </a:solidFill>
                <a:latin typeface="UTM Thanh Nhac TL" panose="02040603050506020204" pitchFamily="18" charset="0"/>
                <a:cs typeface="Times New Roman" panose="02020603050405020304" pitchFamily="18" charset="0"/>
              </a:rPr>
              <a:t>Những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trang</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sách</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tuổi</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thơ</a:t>
            </a:r>
            <a:endParaRPr lang="en-US" sz="40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01673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938992"/>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b="0" i="0" dirty="0">
              <a:solidFill>
                <a:srgbClr val="000000"/>
              </a:solidFill>
              <a:effectLst/>
              <a:latin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cs typeface="Times New Roman" panose="02020603050405020304" pitchFamily="18" charset="0"/>
              </a:rPr>
              <a:t>Theo </a:t>
            </a:r>
            <a:r>
              <a:rPr lang="en-US" sz="2400" i="1" dirty="0" err="1">
                <a:solidFill>
                  <a:srgbClr val="000000"/>
                </a:solidFill>
                <a:latin typeface="Times New Roman" panose="02020603050405020304" pitchFamily="18" charset="0"/>
                <a:cs typeface="Times New Roman" panose="02020603050405020304" pitchFamily="18" charset="0"/>
              </a:rPr>
              <a:t>Nguyễn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Nhật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Ánh</a:t>
            </a:r>
            <a:endParaRPr lang="en-US" sz="2400" i="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10" name="5-Point Star 22">
            <a:extLst>
              <a:ext uri="{FF2B5EF4-FFF2-40B4-BE49-F238E27FC236}">
                <a16:creationId xmlns:a16="http://schemas.microsoft.com/office/drawing/2014/main" id="{17EC04D5-D328-4EC7-98B7-B59361AE2519}"/>
              </a:ext>
            </a:extLst>
          </p:cNvPr>
          <p:cNvSpPr/>
          <p:nvPr/>
        </p:nvSpPr>
        <p:spPr>
          <a:xfrm>
            <a:off x="557348" y="1006384"/>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sp>
        <p:nvSpPr>
          <p:cNvPr id="12" name="5-Point Star 23">
            <a:extLst>
              <a:ext uri="{FF2B5EF4-FFF2-40B4-BE49-F238E27FC236}">
                <a16:creationId xmlns:a16="http://schemas.microsoft.com/office/drawing/2014/main" id="{63C21CDB-546B-486D-8150-B16DBD5B265E}"/>
              </a:ext>
            </a:extLst>
          </p:cNvPr>
          <p:cNvSpPr/>
          <p:nvPr/>
        </p:nvSpPr>
        <p:spPr>
          <a:xfrm>
            <a:off x="557348" y="2312627"/>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sp>
        <p:nvSpPr>
          <p:cNvPr id="14" name="5-Point Star 24">
            <a:extLst>
              <a:ext uri="{FF2B5EF4-FFF2-40B4-BE49-F238E27FC236}">
                <a16:creationId xmlns:a16="http://schemas.microsoft.com/office/drawing/2014/main" id="{094CED69-39BE-4C62-93D1-76C93DC82AF5}"/>
              </a:ext>
            </a:extLst>
          </p:cNvPr>
          <p:cNvSpPr/>
          <p:nvPr/>
        </p:nvSpPr>
        <p:spPr>
          <a:xfrm>
            <a:off x="557348" y="3463952"/>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sp>
        <p:nvSpPr>
          <p:cNvPr id="15" name="5-Point Star 24">
            <a:extLst>
              <a:ext uri="{FF2B5EF4-FFF2-40B4-BE49-F238E27FC236}">
                <a16:creationId xmlns:a16="http://schemas.microsoft.com/office/drawing/2014/main" id="{11ED447F-9905-4D95-90A5-510040AE6C9D}"/>
              </a:ext>
            </a:extLst>
          </p:cNvPr>
          <p:cNvSpPr/>
          <p:nvPr/>
        </p:nvSpPr>
        <p:spPr>
          <a:xfrm>
            <a:off x="557348" y="4725981"/>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sp>
        <p:nvSpPr>
          <p:cNvPr id="2" name="Rectangle: Rounded Corners 1">
            <a:extLst>
              <a:ext uri="{FF2B5EF4-FFF2-40B4-BE49-F238E27FC236}">
                <a16:creationId xmlns:a16="http://schemas.microsoft.com/office/drawing/2014/main" id="{3AEB7275-7CBC-4C95-A5EC-78A6CE474B2A}"/>
              </a:ext>
            </a:extLst>
          </p:cNvPr>
          <p:cNvSpPr/>
          <p:nvPr/>
        </p:nvSpPr>
        <p:spPr>
          <a:xfrm>
            <a:off x="3392557" y="0"/>
            <a:ext cx="3472069" cy="72887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lumMod val="95000"/>
                  </a:schemeClr>
                </a:solidFill>
                <a:latin typeface="UTM Centur" panose="02040603050506020204" pitchFamily="18" charset="0"/>
              </a:rPr>
              <a:t>Chia </a:t>
            </a:r>
            <a:r>
              <a:rPr lang="en-US" sz="3600" b="1" dirty="0" err="1">
                <a:solidFill>
                  <a:schemeClr val="bg1">
                    <a:lumMod val="95000"/>
                  </a:schemeClr>
                </a:solidFill>
                <a:latin typeface="UTM Centur" panose="02040603050506020204" pitchFamily="18" charset="0"/>
              </a:rPr>
              <a:t>đoạn</a:t>
            </a:r>
            <a:endParaRPr lang="en-US" sz="3600" b="1" dirty="0">
              <a:solidFill>
                <a:schemeClr val="bg1">
                  <a:lumMod val="95000"/>
                </a:schemeClr>
              </a:solidFill>
              <a:latin typeface="UTM Centur" panose="02040603050506020204" pitchFamily="18" charset="0"/>
            </a:endParaRPr>
          </a:p>
        </p:txBody>
      </p:sp>
    </p:spTree>
    <p:extLst>
      <p:ext uri="{BB962C8B-B14F-4D97-AF65-F5344CB8AC3E}">
        <p14:creationId xmlns:p14="http://schemas.microsoft.com/office/powerpoint/2010/main" val="341708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ADFF0707-5BB6-4497-88CE-FE25CC748279}"/>
              </a:ext>
            </a:extLst>
          </p:cNvPr>
          <p:cNvSpPr txBox="1"/>
          <p:nvPr/>
        </p:nvSpPr>
        <p:spPr>
          <a:xfrm>
            <a:off x="161926" y="946243"/>
            <a:ext cx="12030074"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Ba tôi đi làm xa nên những câu chuyện đầu tiên tôi nghe được là từ bà nội và chú tôi. Bà kể tôi nghe chuyện “Tấm Cám”, “Thạch Sanh”, “Cây tre trăm đốt”, “Đôi hài bảy dặm”,….Chú tôi lại thích kể chuyện “Tôn Ngộ Không” và một số chuyện trong “Nghìn lẻ một đêm”.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67B1D8F-ABAD-409F-AF5B-AF2EAF84D227}"/>
              </a:ext>
            </a:extLst>
          </p:cNvPr>
          <p:cNvSpPr txBox="1"/>
          <p:nvPr/>
        </p:nvSpPr>
        <p:spPr>
          <a:xfrm>
            <a:off x="161923" y="3457598"/>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Bảy tuổi, tôi mê mẩn với những cuốn sách ba tôi mua về. Tám, chín tuổi tôi đã mày mò đọc hết rương truyện Trung Hoa của ông thợ hớt tóc trong làng.  Rồi tôi tìm đến “Không gia đình”, “Những người khốn khổ”,…</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781D6-1C19-44CD-A79F-15C088827CB4}"/>
              </a:ext>
            </a:extLst>
          </p:cNvPr>
          <p:cNvSpPr txBox="1"/>
          <p:nvPr/>
        </p:nvSpPr>
        <p:spPr>
          <a:xfrm>
            <a:off x="161923" y="4723183"/>
            <a:ext cx="11868147" cy="1938992"/>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endParaRPr lang="en-US" sz="2400" b="0" i="0" dirty="0">
              <a:solidFill>
                <a:srgbClr val="000000"/>
              </a:solidFill>
              <a:effectLst/>
              <a:latin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cs typeface="Times New Roman" panose="02020603050405020304" pitchFamily="18" charset="0"/>
              </a:rPr>
              <a:t>Theo </a:t>
            </a:r>
            <a:r>
              <a:rPr lang="en-US" sz="2400" i="1" dirty="0" err="1">
                <a:solidFill>
                  <a:srgbClr val="000000"/>
                </a:solidFill>
                <a:latin typeface="Times New Roman" panose="02020603050405020304" pitchFamily="18" charset="0"/>
                <a:cs typeface="Times New Roman" panose="02020603050405020304" pitchFamily="18" charset="0"/>
              </a:rPr>
              <a:t>Nguyễn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Nhật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Ánh</a:t>
            </a:r>
            <a:endParaRPr lang="en-US" sz="2400" i="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BE5989-102F-4553-BE7C-5474134D6CDE}"/>
              </a:ext>
            </a:extLst>
          </p:cNvPr>
          <p:cNvSpPr txBox="1"/>
          <p:nvPr/>
        </p:nvSpPr>
        <p:spPr>
          <a:xfrm>
            <a:off x="161923" y="2247369"/>
            <a:ext cx="11868147" cy="1200329"/>
          </a:xfrm>
          <a:prstGeom prst="rect">
            <a:avLst/>
          </a:prstGeom>
          <a:no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cs typeface="Times New Roman" panose="02020603050405020304" pitchFamily="18" charset="0"/>
              </a:rPr>
              <a:t>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endParaRPr lang="en-US" sz="2400" dirty="0">
              <a:latin typeface="Times New Roman" panose="02020603050405020304" pitchFamily="18" charset="0"/>
              <a:cs typeface="Times New Roman" panose="02020603050405020304" pitchFamily="18" charset="0"/>
            </a:endParaRPr>
          </a:p>
        </p:txBody>
      </p:sp>
      <p:sp>
        <p:nvSpPr>
          <p:cNvPr id="10" name="5-Point Star 22">
            <a:extLst>
              <a:ext uri="{FF2B5EF4-FFF2-40B4-BE49-F238E27FC236}">
                <a16:creationId xmlns:a16="http://schemas.microsoft.com/office/drawing/2014/main" id="{17EC04D5-D328-4EC7-98B7-B59361AE2519}"/>
              </a:ext>
            </a:extLst>
          </p:cNvPr>
          <p:cNvSpPr/>
          <p:nvPr/>
        </p:nvSpPr>
        <p:spPr>
          <a:xfrm>
            <a:off x="557348" y="1006384"/>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sp>
        <p:nvSpPr>
          <p:cNvPr id="12" name="5-Point Star 23">
            <a:extLst>
              <a:ext uri="{FF2B5EF4-FFF2-40B4-BE49-F238E27FC236}">
                <a16:creationId xmlns:a16="http://schemas.microsoft.com/office/drawing/2014/main" id="{63C21CDB-546B-486D-8150-B16DBD5B265E}"/>
              </a:ext>
            </a:extLst>
          </p:cNvPr>
          <p:cNvSpPr/>
          <p:nvPr/>
        </p:nvSpPr>
        <p:spPr>
          <a:xfrm>
            <a:off x="557348" y="2312627"/>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sp>
        <p:nvSpPr>
          <p:cNvPr id="14" name="5-Point Star 24">
            <a:extLst>
              <a:ext uri="{FF2B5EF4-FFF2-40B4-BE49-F238E27FC236}">
                <a16:creationId xmlns:a16="http://schemas.microsoft.com/office/drawing/2014/main" id="{094CED69-39BE-4C62-93D1-76C93DC82AF5}"/>
              </a:ext>
            </a:extLst>
          </p:cNvPr>
          <p:cNvSpPr/>
          <p:nvPr/>
        </p:nvSpPr>
        <p:spPr>
          <a:xfrm>
            <a:off x="557348" y="3463952"/>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sp>
        <p:nvSpPr>
          <p:cNvPr id="15" name="5-Point Star 24">
            <a:extLst>
              <a:ext uri="{FF2B5EF4-FFF2-40B4-BE49-F238E27FC236}">
                <a16:creationId xmlns:a16="http://schemas.microsoft.com/office/drawing/2014/main" id="{11ED447F-9905-4D95-90A5-510040AE6C9D}"/>
              </a:ext>
            </a:extLst>
          </p:cNvPr>
          <p:cNvSpPr/>
          <p:nvPr/>
        </p:nvSpPr>
        <p:spPr>
          <a:xfrm>
            <a:off x="557348" y="4725981"/>
            <a:ext cx="461242" cy="326305"/>
          </a:xfrm>
          <a:prstGeom prst="star5">
            <a:avLst>
              <a:gd name="adj" fmla="val 19098"/>
              <a:gd name="hf" fmla="val 105146"/>
              <a:gd name="vf" fmla="val 110557"/>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sp>
        <p:nvSpPr>
          <p:cNvPr id="2" name="Rectangle: Rounded Corners 1">
            <a:extLst>
              <a:ext uri="{FF2B5EF4-FFF2-40B4-BE49-F238E27FC236}">
                <a16:creationId xmlns:a16="http://schemas.microsoft.com/office/drawing/2014/main" id="{3AEB7275-7CBC-4C95-A5EC-78A6CE474B2A}"/>
              </a:ext>
            </a:extLst>
          </p:cNvPr>
          <p:cNvSpPr/>
          <p:nvPr/>
        </p:nvSpPr>
        <p:spPr>
          <a:xfrm>
            <a:off x="3392557" y="0"/>
            <a:ext cx="3472069" cy="72887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lumMod val="95000"/>
                  </a:schemeClr>
                </a:solidFill>
                <a:latin typeface="UTM Centur" panose="02040603050506020204" pitchFamily="18" charset="0"/>
              </a:rPr>
              <a:t>Chia </a:t>
            </a:r>
            <a:r>
              <a:rPr lang="en-US" sz="3600" b="1" dirty="0" err="1">
                <a:solidFill>
                  <a:schemeClr val="bg1">
                    <a:lumMod val="95000"/>
                  </a:schemeClr>
                </a:solidFill>
                <a:latin typeface="UTM Centur" panose="02040603050506020204" pitchFamily="18" charset="0"/>
              </a:rPr>
              <a:t>đoạn</a:t>
            </a:r>
            <a:endParaRPr lang="en-US" sz="3600" b="1" dirty="0">
              <a:solidFill>
                <a:schemeClr val="bg1">
                  <a:lumMod val="95000"/>
                </a:schemeClr>
              </a:solidFill>
              <a:latin typeface="UTM Centur" panose="02040603050506020204" pitchFamily="18" charset="0"/>
            </a:endParaRPr>
          </a:p>
        </p:txBody>
      </p:sp>
    </p:spTree>
    <p:extLst>
      <p:ext uri="{BB962C8B-B14F-4D97-AF65-F5344CB8AC3E}">
        <p14:creationId xmlns:p14="http://schemas.microsoft.com/office/powerpoint/2010/main" val="54089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4148" y="249466"/>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308495" y="1361917"/>
            <a:ext cx="1978606" cy="646331"/>
          </a:xfrm>
          <a:prstGeom prst="rect">
            <a:avLst/>
          </a:prstGeom>
          <a:noFill/>
        </p:spPr>
        <p:txBody>
          <a:bodyPr wrap="square">
            <a:spAutoFit/>
          </a:bodyPr>
          <a:lstStyle/>
          <a:p>
            <a:r>
              <a:rPr lang="en-US" sz="3600" b="1" dirty="0" err="1">
                <a:effectLst/>
                <a:latin typeface="Times New Roman" panose="02020603050405020304" pitchFamily="18" charset="0"/>
                <a:ea typeface="Times New Roman" panose="02020603050405020304" pitchFamily="18" charset="0"/>
              </a:rPr>
              <a:t>Rương</a:t>
            </a:r>
            <a:r>
              <a:rPr lang="en-US" sz="3600" b="1" dirty="0">
                <a:effectLst/>
                <a:latin typeface="Times New Roman" panose="02020603050405020304" pitchFamily="18" charset="0"/>
                <a:ea typeface="Times New Roman" panose="02020603050405020304" pitchFamily="18" charset="0"/>
              </a:rPr>
              <a:t>: </a:t>
            </a:r>
            <a:endParaRPr lang="en-US" sz="3600" b="1" dirty="0"/>
          </a:p>
        </p:txBody>
      </p:sp>
      <p:sp>
        <p:nvSpPr>
          <p:cNvPr id="9" name="TextBox 8">
            <a:extLst>
              <a:ext uri="{FF2B5EF4-FFF2-40B4-BE49-F238E27FC236}">
                <a16:creationId xmlns:a16="http://schemas.microsoft.com/office/drawing/2014/main" id="{3F990FEF-91BC-4B0E-8EFD-0B701D1B97FA}"/>
              </a:ext>
            </a:extLst>
          </p:cNvPr>
          <p:cNvSpPr txBox="1"/>
          <p:nvPr/>
        </p:nvSpPr>
        <p:spPr>
          <a:xfrm>
            <a:off x="3499564" y="5623414"/>
            <a:ext cx="8264917" cy="83452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i="1" kern="0" dirty="0" err="1">
                <a:effectLst/>
                <a:latin typeface="Times New Roman" panose="02020603050405020304" pitchFamily="18" charset="0"/>
                <a:ea typeface="Times New Roman" panose="02020603050405020304" pitchFamily="18" charset="0"/>
                <a:cs typeface="Times New Roman" panose="02020603050405020304" pitchFamily="18" charset="0"/>
              </a:rPr>
              <a:t>Hòm</a:t>
            </a:r>
            <a:r>
              <a:rPr lang="en-US" sz="3600" b="1"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kern="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600" b="1"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kern="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kern="0" dirty="0" err="1">
                <a:effectLst/>
                <a:latin typeface="Times New Roman" panose="02020603050405020304" pitchFamily="18" charset="0"/>
                <a:ea typeface="Times New Roman" panose="02020603050405020304" pitchFamily="18" charset="0"/>
                <a:cs typeface="Times New Roman" panose="02020603050405020304" pitchFamily="18" charset="0"/>
              </a:rPr>
              <a:t>đựng</a:t>
            </a:r>
            <a:r>
              <a:rPr lang="en-US" sz="3600" b="1"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kern="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b="1"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kern="0" dirty="0" err="1">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3600" b="1" i="1" kern="0" dirty="0" err="1">
                <a:latin typeface="Times New Roman" panose="02020603050405020304" pitchFamily="18" charset="0"/>
                <a:ea typeface="Times New Roman" panose="02020603050405020304" pitchFamily="18" charset="0"/>
                <a:cs typeface="Times New Roman" panose="02020603050405020304" pitchFamily="18" charset="0"/>
              </a:rPr>
              <a:t>ù</a:t>
            </a:r>
            <a:r>
              <a:rPr lang="en-US" sz="3600" b="1" i="1" kern="0" dirty="0" err="1">
                <a:effectLst/>
                <a:latin typeface="Times New Roman" panose="02020603050405020304" pitchFamily="18" charset="0"/>
                <a:ea typeface="Times New Roman" panose="02020603050405020304" pitchFamily="18" charset="0"/>
                <a:cs typeface="Times New Roman" panose="02020603050405020304" pitchFamily="18" charset="0"/>
              </a:rPr>
              <a:t>ng</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B417ECA0-BD5B-ED41-0CD2-2463BB4786C2}"/>
              </a:ext>
            </a:extLst>
          </p:cNvPr>
          <p:cNvPicPr>
            <a:picLocks noChangeAspect="1"/>
          </p:cNvPicPr>
          <p:nvPr/>
        </p:nvPicPr>
        <p:blipFill>
          <a:blip r:embed="rId4">
            <a:extLst>
              <a:ext uri="{28A0092B-C50C-407E-A947-70E740481C1C}">
                <a14:useLocalDpi xmlns:a14="http://schemas.microsoft.com/office/drawing/2010/main" val="0"/>
              </a:ext>
            </a:extLst>
          </a:blip>
          <a:srcRect t="12784" b="10118"/>
          <a:stretch/>
        </p:blipFill>
        <p:spPr>
          <a:xfrm>
            <a:off x="3189513" y="1681842"/>
            <a:ext cx="6259646" cy="3853543"/>
          </a:xfrm>
          <a:prstGeom prst="rect">
            <a:avLst/>
          </a:prstGeom>
        </p:spPr>
      </p:pic>
    </p:spTree>
    <p:extLst>
      <p:ext uri="{BB962C8B-B14F-4D97-AF65-F5344CB8AC3E}">
        <p14:creationId xmlns:p14="http://schemas.microsoft.com/office/powerpoint/2010/main" val="57591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 fill="hold"/>
                                        <p:tgtEl>
                                          <p:spTgt spid="7"/>
                                        </p:tgtEl>
                                        <p:attrNameLst>
                                          <p:attrName>ppt_w</p:attrName>
                                        </p:attrNameLst>
                                      </p:cBhvr>
                                      <p:tavLst>
                                        <p:tav tm="0">
                                          <p:val>
                                            <p:fltVal val="0"/>
                                          </p:val>
                                        </p:tav>
                                        <p:tav tm="100000">
                                          <p:val>
                                            <p:strVal val="#ppt_w"/>
                                          </p:val>
                                        </p:tav>
                                      </p:tavLst>
                                    </p:anim>
                                    <p:anim calcmode="lin" valueType="num">
                                      <p:cBhvr>
                                        <p:cTn id="21" dur="1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1845</TotalTime>
  <Words>1561</Words>
  <Application>Microsoft Office PowerPoint</Application>
  <PresentationFormat>Widescreen</PresentationFormat>
  <Paragraphs>78</Paragraphs>
  <Slides>28</Slides>
  <Notes>2</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A3.OpenSansBold-San</vt:lpstr>
      <vt:lpstr>A3.OpenSans-San</vt:lpstr>
      <vt:lpstr>Arial</vt:lpstr>
      <vt:lpstr>Arial-Rounded</vt:lpstr>
      <vt:lpstr>Calibri</vt:lpstr>
      <vt:lpstr>Calibri Light</vt:lpstr>
      <vt:lpstr>Times New Roman</vt:lpstr>
      <vt:lpstr>UTM Centur</vt:lpstr>
      <vt:lpstr>UTM Thanh Nhac TL</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Hoang Nguyen</cp:lastModifiedBy>
  <cp:revision>59</cp:revision>
  <dcterms:created xsi:type="dcterms:W3CDTF">2023-08-23T14:28:38Z</dcterms:created>
  <dcterms:modified xsi:type="dcterms:W3CDTF">2024-10-24T03:20:54Z</dcterms:modified>
</cp:coreProperties>
</file>